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0" r:id="rId4"/>
  </p:sldMasterIdLst>
  <p:notesMasterIdLst>
    <p:notesMasterId r:id="rId19"/>
  </p:notesMasterIdLst>
  <p:handoutMasterIdLst>
    <p:handoutMasterId r:id="rId20"/>
  </p:handoutMasterIdLst>
  <p:sldIdLst>
    <p:sldId id="423" r:id="rId5"/>
    <p:sldId id="424" r:id="rId6"/>
    <p:sldId id="427" r:id="rId7"/>
    <p:sldId id="412" r:id="rId8"/>
    <p:sldId id="371" r:id="rId9"/>
    <p:sldId id="414" r:id="rId10"/>
    <p:sldId id="408" r:id="rId11"/>
    <p:sldId id="374" r:id="rId12"/>
    <p:sldId id="375" r:id="rId13"/>
    <p:sldId id="404" r:id="rId14"/>
    <p:sldId id="405" r:id="rId15"/>
    <p:sldId id="406" r:id="rId16"/>
    <p:sldId id="379" r:id="rId17"/>
    <p:sldId id="407" r:id="rId18"/>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本編" id="{001D3CCB-4736-43C8-BA2F-7101ACE9F8FA}">
          <p14:sldIdLst>
            <p14:sldId id="423"/>
            <p14:sldId id="424"/>
            <p14:sldId id="427"/>
            <p14:sldId id="412"/>
            <p14:sldId id="371"/>
            <p14:sldId id="414"/>
            <p14:sldId id="408"/>
            <p14:sldId id="374"/>
            <p14:sldId id="375"/>
            <p14:sldId id="404"/>
            <p14:sldId id="405"/>
            <p14:sldId id="406"/>
            <p14:sldId id="379"/>
            <p14:sldId id="40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F8E8E45-A26A-2902-09E5-5A0EBC60F658}" name="堺市" initials="s" userId="堺市"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岡村 美花" initials="岡村" lastIdx="1" clrIdx="0">
    <p:extLst>
      <p:ext uri="{19B8F6BF-5375-455C-9EA6-DF929625EA0E}">
        <p15:presenceInfo xmlns:p15="http://schemas.microsoft.com/office/powerpoint/2012/main" userId="岡村 美花" providerId="None"/>
      </p:ext>
    </p:extLst>
  </p:cmAuthor>
  <p:cmAuthor id="2" name="斉藤　茂" initials="斉藤　茂" lastIdx="1" clrIdx="1">
    <p:extLst>
      <p:ext uri="{19B8F6BF-5375-455C-9EA6-DF929625EA0E}">
        <p15:presenceInfo xmlns:p15="http://schemas.microsoft.com/office/powerpoint/2012/main" userId="S::SaitoS@lan.pref.osaka.jp::d51280c0-4e71-442b-980a-3bfee5d55bd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04FC"/>
    <a:srgbClr val="FF93E8"/>
    <a:srgbClr val="6ADDEC"/>
    <a:srgbClr val="FF7B09"/>
    <a:srgbClr val="B45100"/>
    <a:srgbClr val="FF00FF"/>
    <a:srgbClr val="FF66FF"/>
    <a:srgbClr val="2F528F"/>
    <a:srgbClr val="7C7C7C"/>
    <a:srgbClr val="672F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336" autoAdjust="0"/>
    <p:restoredTop sz="94561" autoAdjust="0"/>
  </p:normalViewPr>
  <p:slideViewPr>
    <p:cSldViewPr>
      <p:cViewPr varScale="1">
        <p:scale>
          <a:sx n="109" d="100"/>
          <a:sy n="109" d="100"/>
        </p:scale>
        <p:origin x="224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5" y="2"/>
            <a:ext cx="2949575" cy="498475"/>
          </a:xfrm>
          <a:prstGeom prst="rect">
            <a:avLst/>
          </a:prstGeom>
        </p:spPr>
        <p:txBody>
          <a:bodyPr vert="horz" lIns="91397" tIns="45698" rIns="91397" bIns="45698"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40" y="2"/>
            <a:ext cx="2949575" cy="498475"/>
          </a:xfrm>
          <a:prstGeom prst="rect">
            <a:avLst/>
          </a:prstGeom>
        </p:spPr>
        <p:txBody>
          <a:bodyPr vert="horz" lIns="91397" tIns="45698" rIns="91397" bIns="45698" rtlCol="0"/>
          <a:lstStyle>
            <a:lvl1pPr algn="r">
              <a:defRPr sz="1200"/>
            </a:lvl1pPr>
          </a:lstStyle>
          <a:p>
            <a:fld id="{1DAE4A2A-0CC9-4811-B0D5-15A0C604261A}" type="datetimeFigureOut">
              <a:rPr kumimoji="1" lang="ja-JP" altLang="en-US" smtClean="0"/>
              <a:t>2026/6/16</a:t>
            </a:fld>
            <a:endParaRPr kumimoji="1" lang="ja-JP" altLang="en-US"/>
          </a:p>
        </p:txBody>
      </p:sp>
      <p:sp>
        <p:nvSpPr>
          <p:cNvPr id="4" name="フッター プレースホルダー 3"/>
          <p:cNvSpPr>
            <a:spLocks noGrp="1"/>
          </p:cNvSpPr>
          <p:nvPr>
            <p:ph type="ftr" sz="quarter" idx="2"/>
          </p:nvPr>
        </p:nvSpPr>
        <p:spPr>
          <a:xfrm>
            <a:off x="5" y="9440866"/>
            <a:ext cx="2949575" cy="498475"/>
          </a:xfrm>
          <a:prstGeom prst="rect">
            <a:avLst/>
          </a:prstGeom>
        </p:spPr>
        <p:txBody>
          <a:bodyPr vert="horz" lIns="91397" tIns="45698" rIns="91397" bIns="45698"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0" y="9440866"/>
            <a:ext cx="2949575" cy="498475"/>
          </a:xfrm>
          <a:prstGeom prst="rect">
            <a:avLst/>
          </a:prstGeom>
        </p:spPr>
        <p:txBody>
          <a:bodyPr vert="horz" lIns="91397" tIns="45698" rIns="91397" bIns="45698" rtlCol="0" anchor="b"/>
          <a:lstStyle>
            <a:lvl1pPr algn="r">
              <a:defRPr sz="1200"/>
            </a:lvl1pPr>
          </a:lstStyle>
          <a:p>
            <a:fld id="{8D879F1F-97B3-4633-BF6E-FE316DE63FC7}" type="slidenum">
              <a:rPr kumimoji="1" lang="ja-JP" altLang="en-US" smtClean="0"/>
              <a:t>‹#›</a:t>
            </a:fld>
            <a:endParaRPr kumimoji="1" lang="ja-JP" altLang="en-US"/>
          </a:p>
        </p:txBody>
      </p:sp>
    </p:spTree>
    <p:extLst>
      <p:ext uri="{BB962C8B-B14F-4D97-AF65-F5344CB8AC3E}">
        <p14:creationId xmlns:p14="http://schemas.microsoft.com/office/powerpoint/2010/main" val="184476768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2" y="14"/>
            <a:ext cx="2949533" cy="497969"/>
          </a:xfrm>
          <a:prstGeom prst="rect">
            <a:avLst/>
          </a:prstGeom>
        </p:spPr>
        <p:txBody>
          <a:bodyPr vert="horz" lIns="88186" tIns="44095" rIns="88186" bIns="44095"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146" y="14"/>
            <a:ext cx="2949532" cy="497969"/>
          </a:xfrm>
          <a:prstGeom prst="rect">
            <a:avLst/>
          </a:prstGeom>
        </p:spPr>
        <p:txBody>
          <a:bodyPr vert="horz" lIns="88186" tIns="44095" rIns="88186" bIns="44095" rtlCol="0"/>
          <a:lstStyle>
            <a:lvl1pPr algn="r">
              <a:defRPr sz="1200"/>
            </a:lvl1pPr>
          </a:lstStyle>
          <a:p>
            <a:fld id="{5593A51D-2B12-4487-BF92-FDABA4D53313}" type="datetimeFigureOut">
              <a:rPr kumimoji="1" lang="ja-JP" altLang="en-US" smtClean="0"/>
              <a:t>2026/6/16</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1988" cy="3354387"/>
          </a:xfrm>
          <a:prstGeom prst="rect">
            <a:avLst/>
          </a:prstGeom>
          <a:noFill/>
          <a:ln w="12700">
            <a:solidFill>
              <a:prstClr val="black"/>
            </a:solidFill>
          </a:ln>
        </p:spPr>
        <p:txBody>
          <a:bodyPr vert="horz" lIns="88186" tIns="44095" rIns="88186" bIns="44095" rtlCol="0" anchor="ctr"/>
          <a:lstStyle/>
          <a:p>
            <a:endParaRPr lang="ja-JP" altLang="en-US"/>
          </a:p>
        </p:txBody>
      </p:sp>
      <p:sp>
        <p:nvSpPr>
          <p:cNvPr id="5" name="ノート プレースホルダー 4"/>
          <p:cNvSpPr>
            <a:spLocks noGrp="1"/>
          </p:cNvSpPr>
          <p:nvPr>
            <p:ph type="body" sz="quarter" idx="3"/>
          </p:nvPr>
        </p:nvSpPr>
        <p:spPr>
          <a:xfrm>
            <a:off x="681480" y="4783906"/>
            <a:ext cx="5445760" cy="3912834"/>
          </a:xfrm>
          <a:prstGeom prst="rect">
            <a:avLst/>
          </a:prstGeom>
        </p:spPr>
        <p:txBody>
          <a:bodyPr vert="horz" lIns="88186" tIns="44095" rIns="88186" bIns="4409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2" y="9441380"/>
            <a:ext cx="2949533" cy="497969"/>
          </a:xfrm>
          <a:prstGeom prst="rect">
            <a:avLst/>
          </a:prstGeom>
        </p:spPr>
        <p:txBody>
          <a:bodyPr vert="horz" lIns="88186" tIns="44095" rIns="88186" bIns="4409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146" y="9441380"/>
            <a:ext cx="2949532" cy="497969"/>
          </a:xfrm>
          <a:prstGeom prst="rect">
            <a:avLst/>
          </a:prstGeom>
        </p:spPr>
        <p:txBody>
          <a:bodyPr vert="horz" lIns="88186" tIns="44095" rIns="88186" bIns="44095" rtlCol="0" anchor="b"/>
          <a:lstStyle>
            <a:lvl1pPr algn="r">
              <a:defRPr sz="1200"/>
            </a:lvl1pPr>
          </a:lstStyle>
          <a:p>
            <a:fld id="{4C7FFE79-5189-4A4D-B4A7-E2335E028D46}" type="slidenum">
              <a:rPr kumimoji="1" lang="ja-JP" altLang="en-US" smtClean="0"/>
              <a:t>‹#›</a:t>
            </a:fld>
            <a:endParaRPr kumimoji="1" lang="ja-JP" altLang="en-US"/>
          </a:p>
        </p:txBody>
      </p:sp>
    </p:spTree>
    <p:extLst>
      <p:ext uri="{BB962C8B-B14F-4D97-AF65-F5344CB8AC3E}">
        <p14:creationId xmlns:p14="http://schemas.microsoft.com/office/powerpoint/2010/main" val="152702498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9FFD92C-629E-4E3E-82CB-01A5BA462499}" type="datetime1">
              <a:rPr kumimoji="1" lang="ja-JP" altLang="en-US" smtClean="0"/>
              <a:t>2026/6/16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BD16A61-A562-46A3-9FED-0F09869A8BCF}" type="slidenum">
              <a:rPr kumimoji="1" lang="ja-JP" altLang="en-US" smtClean="0"/>
              <a:t>‹#›</a:t>
            </a:fld>
            <a:endParaRPr kumimoji="1" lang="ja-JP" altLang="en-US"/>
          </a:p>
        </p:txBody>
      </p:sp>
    </p:spTree>
    <p:extLst>
      <p:ext uri="{BB962C8B-B14F-4D97-AF65-F5344CB8AC3E}">
        <p14:creationId xmlns:p14="http://schemas.microsoft.com/office/powerpoint/2010/main" val="3820052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078E2B6-F2BC-419A-B412-38D0165F52C4}" type="datetime1">
              <a:rPr kumimoji="1" lang="ja-JP" altLang="en-US" smtClean="0"/>
              <a:t>2026/6/16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BD16A61-A562-46A3-9FED-0F09869A8BCF}" type="slidenum">
              <a:rPr kumimoji="1" lang="ja-JP" altLang="en-US" smtClean="0"/>
              <a:t>‹#›</a:t>
            </a:fld>
            <a:endParaRPr kumimoji="1" lang="ja-JP" altLang="en-US"/>
          </a:p>
        </p:txBody>
      </p:sp>
    </p:spTree>
    <p:extLst>
      <p:ext uri="{BB962C8B-B14F-4D97-AF65-F5344CB8AC3E}">
        <p14:creationId xmlns:p14="http://schemas.microsoft.com/office/powerpoint/2010/main" val="2684017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BE9C262-4438-4210-9406-D8DAC99F126C}" type="datetime1">
              <a:rPr kumimoji="1" lang="ja-JP" altLang="en-US" smtClean="0"/>
              <a:t>2026/6/16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BD16A61-A562-46A3-9FED-0F09869A8BCF}" type="slidenum">
              <a:rPr kumimoji="1" lang="ja-JP" altLang="en-US" smtClean="0"/>
              <a:t>‹#›</a:t>
            </a:fld>
            <a:endParaRPr kumimoji="1" lang="ja-JP" altLang="en-US"/>
          </a:p>
        </p:txBody>
      </p:sp>
    </p:spTree>
    <p:extLst>
      <p:ext uri="{BB962C8B-B14F-4D97-AF65-F5344CB8AC3E}">
        <p14:creationId xmlns:p14="http://schemas.microsoft.com/office/powerpoint/2010/main" val="1347113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681036"/>
          </a:xfrm>
          <a:blipFill dpi="0" rotWithShape="1">
            <a:blip r:embed="rId2">
              <a:alphaModFix amt="25000"/>
            </a:blip>
            <a:srcRect/>
            <a:tile tx="0" ty="0" sx="100000" sy="100000" flip="none" algn="tl"/>
          </a:blipFill>
        </p:spPr>
        <p:txBody>
          <a:bodyPr>
            <a:normAutofit/>
          </a:bodyPr>
          <a:lstStyle>
            <a:lvl1pPr>
              <a:defRPr sz="2800" baseline="0">
                <a:latin typeface="Arial" panose="020B0604020202020204" pitchFamily="34" charset="0"/>
                <a:ea typeface="ＭＳ Ｐゴシック" panose="020B0600070205080204" pitchFamily="50" charset="-128"/>
              </a:defRPr>
            </a:lvl1p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7E74009C-C187-414C-82D3-1AB7B3EB39B8}" type="datetime1">
              <a:rPr kumimoji="1" lang="ja-JP" altLang="en-US" smtClean="0"/>
              <a:t>2026/6/16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7086600" y="315912"/>
            <a:ext cx="2057400" cy="365125"/>
          </a:xfrm>
        </p:spPr>
        <p:txBody>
          <a:bodyPr/>
          <a:lstStyle>
            <a:lvl1pPr>
              <a:defRPr sz="1600" b="1"/>
            </a:lvl1pPr>
          </a:lstStyle>
          <a:p>
            <a:fld id="{DBD16A61-A562-46A3-9FED-0F09869A8BCF}" type="slidenum">
              <a:rPr kumimoji="1" lang="ja-JP" altLang="en-US" smtClean="0"/>
              <a:pPr/>
              <a:t>‹#›</a:t>
            </a:fld>
            <a:endParaRPr kumimoji="1" lang="ja-JP" altLang="en-US"/>
          </a:p>
        </p:txBody>
      </p:sp>
      <p:cxnSp>
        <p:nvCxnSpPr>
          <p:cNvPr id="8" name="直線コネクタ 7">
            <a:extLst>
              <a:ext uri="{FF2B5EF4-FFF2-40B4-BE49-F238E27FC236}">
                <a16:creationId xmlns:a16="http://schemas.microsoft.com/office/drawing/2014/main" id="{B0D764AE-53FF-4A36-9544-3EAC10AF1AE7}"/>
              </a:ext>
            </a:extLst>
          </p:cNvPr>
          <p:cNvCxnSpPr>
            <a:cxnSpLocks/>
          </p:cNvCxnSpPr>
          <p:nvPr userDrawn="1"/>
        </p:nvCxnSpPr>
        <p:spPr>
          <a:xfrm>
            <a:off x="0" y="706754"/>
            <a:ext cx="8488680" cy="0"/>
          </a:xfrm>
          <a:prstGeom prst="line">
            <a:avLst/>
          </a:prstGeom>
          <a:ln w="44450"/>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8EAA4814-F06E-48E0-A072-254ED6E2AE1D}"/>
              </a:ext>
            </a:extLst>
          </p:cNvPr>
          <p:cNvCxnSpPr>
            <a:cxnSpLocks/>
          </p:cNvCxnSpPr>
          <p:nvPr userDrawn="1"/>
        </p:nvCxnSpPr>
        <p:spPr>
          <a:xfrm>
            <a:off x="8572500" y="706754"/>
            <a:ext cx="571500" cy="0"/>
          </a:xfrm>
          <a:prstGeom prst="line">
            <a:avLst/>
          </a:prstGeom>
          <a:ln w="44450">
            <a:solidFill>
              <a:schemeClr val="tx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9213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2492896"/>
            <a:ext cx="7886700" cy="936104"/>
          </a:xfrm>
        </p:spPr>
        <p:txBody>
          <a:bodyPr anchor="ctr"/>
          <a:lstStyle>
            <a:lvl1pPr>
              <a:defRPr sz="2800"/>
            </a:lvl1p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D738AA5-C0AD-40C2-B862-52BA4F872949}" type="datetime1">
              <a:rPr kumimoji="1" lang="ja-JP" altLang="en-US" smtClean="0"/>
              <a:t>2026/6/16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7" name="Slide Number Placeholder 5">
            <a:extLst>
              <a:ext uri="{FF2B5EF4-FFF2-40B4-BE49-F238E27FC236}">
                <a16:creationId xmlns:a16="http://schemas.microsoft.com/office/drawing/2014/main" id="{E1FB8F78-7778-4DF1-9A85-F2D979297852}"/>
              </a:ext>
            </a:extLst>
          </p:cNvPr>
          <p:cNvSpPr txBox="1">
            <a:spLocks/>
          </p:cNvSpPr>
          <p:nvPr userDrawn="1"/>
        </p:nvSpPr>
        <p:spPr>
          <a:xfrm>
            <a:off x="8554571" y="342147"/>
            <a:ext cx="626566"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BD16A61-A562-46A3-9FED-0F09869A8BCF}" type="slidenum">
              <a:rPr kumimoji="1" lang="ja-JP" altLang="en-US" sz="1600" smtClean="0">
                <a:solidFill>
                  <a:schemeClr val="tx1"/>
                </a:solidFill>
              </a:rPr>
              <a:pPr algn="ctr"/>
              <a:t>‹#›</a:t>
            </a:fld>
            <a:endParaRPr kumimoji="1" lang="ja-JP" altLang="en-US" sz="1600" dirty="0">
              <a:solidFill>
                <a:schemeClr val="tx1"/>
              </a:solidFill>
            </a:endParaRPr>
          </a:p>
        </p:txBody>
      </p:sp>
      <p:cxnSp>
        <p:nvCxnSpPr>
          <p:cNvPr id="8" name="直線コネクタ 7">
            <a:extLst>
              <a:ext uri="{FF2B5EF4-FFF2-40B4-BE49-F238E27FC236}">
                <a16:creationId xmlns:a16="http://schemas.microsoft.com/office/drawing/2014/main" id="{40751FF6-EFCA-4E13-A6C3-573BFF66FE66}"/>
              </a:ext>
            </a:extLst>
          </p:cNvPr>
          <p:cNvCxnSpPr>
            <a:cxnSpLocks/>
          </p:cNvCxnSpPr>
          <p:nvPr userDrawn="1"/>
        </p:nvCxnSpPr>
        <p:spPr>
          <a:xfrm>
            <a:off x="467544" y="3429000"/>
            <a:ext cx="8488680" cy="0"/>
          </a:xfrm>
          <a:prstGeom prst="line">
            <a:avLst/>
          </a:prstGeom>
          <a:ln w="44450"/>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3807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253CDF6-2996-4BE5-B51C-51388A589FBE}" type="datetime1">
              <a:rPr kumimoji="1" lang="ja-JP" altLang="en-US" smtClean="0"/>
              <a:t>2026/6/16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BD16A61-A562-46A3-9FED-0F09869A8BCF}" type="slidenum">
              <a:rPr kumimoji="1" lang="ja-JP" altLang="en-US" smtClean="0"/>
              <a:t>‹#›</a:t>
            </a:fld>
            <a:endParaRPr kumimoji="1" lang="ja-JP" altLang="en-US"/>
          </a:p>
        </p:txBody>
      </p:sp>
    </p:spTree>
    <p:extLst>
      <p:ext uri="{BB962C8B-B14F-4D97-AF65-F5344CB8AC3E}">
        <p14:creationId xmlns:p14="http://schemas.microsoft.com/office/powerpoint/2010/main" val="1627330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D4A58FF0-05BD-494F-9B38-CD8CA999AF2B}" type="datetime1">
              <a:rPr kumimoji="1" lang="ja-JP" altLang="en-US" smtClean="0"/>
              <a:t>2026/6/16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BD16A61-A562-46A3-9FED-0F09869A8BCF}" type="slidenum">
              <a:rPr kumimoji="1" lang="ja-JP" altLang="en-US" smtClean="0"/>
              <a:t>‹#›</a:t>
            </a:fld>
            <a:endParaRPr kumimoji="1" lang="ja-JP" altLang="en-US"/>
          </a:p>
        </p:txBody>
      </p:sp>
    </p:spTree>
    <p:extLst>
      <p:ext uri="{BB962C8B-B14F-4D97-AF65-F5344CB8AC3E}">
        <p14:creationId xmlns:p14="http://schemas.microsoft.com/office/powerpoint/2010/main" val="1414370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A2DDF6C3-75C1-4B3D-9CCF-BD69D55C1E67}" type="datetime1">
              <a:rPr kumimoji="1" lang="ja-JP" altLang="en-US" smtClean="0"/>
              <a:t>2026/6/16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BD16A61-A562-46A3-9FED-0F09869A8BCF}" type="slidenum">
              <a:rPr kumimoji="1" lang="ja-JP" altLang="en-US" smtClean="0"/>
              <a:t>‹#›</a:t>
            </a:fld>
            <a:endParaRPr kumimoji="1" lang="ja-JP" altLang="en-US"/>
          </a:p>
        </p:txBody>
      </p:sp>
    </p:spTree>
    <p:extLst>
      <p:ext uri="{BB962C8B-B14F-4D97-AF65-F5344CB8AC3E}">
        <p14:creationId xmlns:p14="http://schemas.microsoft.com/office/powerpoint/2010/main" val="2045240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C8EA4A-B348-438F-B109-F4EF12AA07AF}" type="datetime1">
              <a:rPr kumimoji="1" lang="ja-JP" altLang="en-US" smtClean="0"/>
              <a:t>2026/6/16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BD16A61-A562-46A3-9FED-0F09869A8BCF}" type="slidenum">
              <a:rPr kumimoji="1" lang="ja-JP" altLang="en-US" smtClean="0"/>
              <a:t>‹#›</a:t>
            </a:fld>
            <a:endParaRPr kumimoji="1" lang="ja-JP" altLang="en-US"/>
          </a:p>
        </p:txBody>
      </p:sp>
    </p:spTree>
    <p:extLst>
      <p:ext uri="{BB962C8B-B14F-4D97-AF65-F5344CB8AC3E}">
        <p14:creationId xmlns:p14="http://schemas.microsoft.com/office/powerpoint/2010/main" val="2887621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7A2484B-2D1F-4D58-AC43-FD5809356CEE}" type="datetime1">
              <a:rPr kumimoji="1" lang="ja-JP" altLang="en-US" smtClean="0"/>
              <a:t>2026/6/16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BD16A61-A562-46A3-9FED-0F09869A8BCF}" type="slidenum">
              <a:rPr kumimoji="1" lang="ja-JP" altLang="en-US" smtClean="0"/>
              <a:t>‹#›</a:t>
            </a:fld>
            <a:endParaRPr kumimoji="1" lang="ja-JP" altLang="en-US"/>
          </a:p>
        </p:txBody>
      </p:sp>
    </p:spTree>
    <p:extLst>
      <p:ext uri="{BB962C8B-B14F-4D97-AF65-F5344CB8AC3E}">
        <p14:creationId xmlns:p14="http://schemas.microsoft.com/office/powerpoint/2010/main" val="3713799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D2CDF07-10EC-43DA-A51D-DFA3A466D56B}" type="datetime1">
              <a:rPr kumimoji="1" lang="ja-JP" altLang="en-US" smtClean="0"/>
              <a:t>2026/6/16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BD16A61-A562-46A3-9FED-0F09869A8BCF}" type="slidenum">
              <a:rPr kumimoji="1" lang="ja-JP" altLang="en-US" smtClean="0"/>
              <a:t>‹#›</a:t>
            </a:fld>
            <a:endParaRPr kumimoji="1" lang="ja-JP" altLang="en-US"/>
          </a:p>
        </p:txBody>
      </p:sp>
    </p:spTree>
    <p:extLst>
      <p:ext uri="{BB962C8B-B14F-4D97-AF65-F5344CB8AC3E}">
        <p14:creationId xmlns:p14="http://schemas.microsoft.com/office/powerpoint/2010/main" val="4264310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A0067E-F9E9-44B6-9A52-CA7754A449E5}" type="datetime1">
              <a:rPr kumimoji="1" lang="ja-JP" altLang="en-US" smtClean="0"/>
              <a:t>2026/6/16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D16A61-A562-46A3-9FED-0F09869A8BCF}" type="slidenum">
              <a:rPr kumimoji="1" lang="ja-JP" altLang="en-US" smtClean="0"/>
              <a:t>‹#›</a:t>
            </a:fld>
            <a:endParaRPr kumimoji="1" lang="ja-JP" altLang="en-US"/>
          </a:p>
        </p:txBody>
      </p:sp>
    </p:spTree>
    <p:extLst>
      <p:ext uri="{BB962C8B-B14F-4D97-AF65-F5344CB8AC3E}">
        <p14:creationId xmlns:p14="http://schemas.microsoft.com/office/powerpoint/2010/main" val="21491755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11.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pn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fif"/><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13.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2.xml"/><Relationship Id="rId4" Type="http://schemas.openxmlformats.org/officeDocument/2006/relationships/image" Target="../media/image58.emf"/></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0.png"/><Relationship Id="rId7" Type="http://schemas.openxmlformats.org/officeDocument/2006/relationships/image" Target="../media/image19.emf"/><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emf"/><Relationship Id="rId7" Type="http://schemas.openxmlformats.org/officeDocument/2006/relationships/image" Target="../media/image23.JP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emf"/></Relationships>
</file>

<file path=ppt/slides/_rels/slide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36.emf"/><Relationship Id="rId7" Type="http://schemas.openxmlformats.org/officeDocument/2006/relationships/image" Target="../media/image40.emf"/><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7FD8AF0C-6452-4B89-B2E8-C0D34AC49165}"/>
              </a:ext>
            </a:extLst>
          </p:cNvPr>
          <p:cNvSpPr>
            <a:spLocks noGrp="1"/>
          </p:cNvSpPr>
          <p:nvPr>
            <p:ph type="title"/>
          </p:nvPr>
        </p:nvSpPr>
        <p:spPr>
          <a:xfrm>
            <a:off x="623888" y="2492896"/>
            <a:ext cx="8052568" cy="936104"/>
          </a:xfrm>
        </p:spPr>
        <p:txBody>
          <a:bodyPr/>
          <a:lstStyle/>
          <a:p>
            <a:pPr algn="ctr"/>
            <a:r>
              <a:rPr lang="ja-JP" altLang="en-US" dirty="0"/>
              <a:t>広域的な自転車通行環境整備事業計画</a:t>
            </a:r>
            <a:br>
              <a:rPr lang="en-US" altLang="ja-JP" dirty="0"/>
            </a:br>
            <a:r>
              <a:rPr lang="ja-JP" altLang="en-US" sz="2000" dirty="0"/>
              <a:t>（広域サイクルライン計画）</a:t>
            </a:r>
            <a:endParaRPr lang="ja-JP" altLang="en-US" dirty="0"/>
          </a:p>
        </p:txBody>
      </p:sp>
      <p:sp>
        <p:nvSpPr>
          <p:cNvPr id="5" name="テキスト プレースホルダー 4">
            <a:extLst>
              <a:ext uri="{FF2B5EF4-FFF2-40B4-BE49-F238E27FC236}">
                <a16:creationId xmlns:a16="http://schemas.microsoft.com/office/drawing/2014/main" id="{F6716F62-8149-4F40-ABCC-BC7CE7248DDB}"/>
              </a:ext>
            </a:extLst>
          </p:cNvPr>
          <p:cNvSpPr>
            <a:spLocks noGrp="1"/>
          </p:cNvSpPr>
          <p:nvPr>
            <p:ph type="body" idx="1"/>
          </p:nvPr>
        </p:nvSpPr>
        <p:spPr>
          <a:xfrm>
            <a:off x="628650" y="3933056"/>
            <a:ext cx="7886700" cy="2232248"/>
          </a:xfrm>
        </p:spPr>
        <p:txBody>
          <a:bodyPr>
            <a:normAutofit/>
          </a:bodyPr>
          <a:lstStyle/>
          <a:p>
            <a:pPr algn="ctr"/>
            <a:r>
              <a:rPr lang="ja-JP" altLang="en-US" dirty="0"/>
              <a:t>　　　</a:t>
            </a:r>
            <a:endParaRPr lang="en-US" altLang="ja-JP" dirty="0"/>
          </a:p>
          <a:p>
            <a:pPr algn="ctr"/>
            <a:endParaRPr lang="en-US" altLang="ja-JP" dirty="0">
              <a:solidFill>
                <a:srgbClr val="0070C0"/>
              </a:solidFill>
            </a:endParaRPr>
          </a:p>
          <a:p>
            <a:pPr algn="ctr"/>
            <a:r>
              <a:rPr lang="ja-JP" altLang="en-US" dirty="0"/>
              <a:t>２０２６年６月（改定）</a:t>
            </a:r>
            <a:endParaRPr lang="en-US" altLang="ja-JP" dirty="0"/>
          </a:p>
          <a:p>
            <a:pPr algn="ctr"/>
            <a:r>
              <a:rPr lang="ja-JP" altLang="en-US" dirty="0"/>
              <a:t>    大阪府・京都府・和歌山県・大阪市・堺市</a:t>
            </a:r>
            <a:endParaRPr lang="en-US" altLang="ja-JP" dirty="0"/>
          </a:p>
        </p:txBody>
      </p:sp>
      <p:sp>
        <p:nvSpPr>
          <p:cNvPr id="2" name="正方形/長方形 1"/>
          <p:cNvSpPr/>
          <p:nvPr/>
        </p:nvSpPr>
        <p:spPr>
          <a:xfrm>
            <a:off x="7956376" y="188640"/>
            <a:ext cx="360040" cy="360040"/>
          </a:xfrm>
          <a:prstGeom prst="rect">
            <a:avLst/>
          </a:prstGeom>
          <a:solidFill>
            <a:schemeClr val="bg1"/>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6" name="正方形/長方形 5">
            <a:extLst>
              <a:ext uri="{FF2B5EF4-FFF2-40B4-BE49-F238E27FC236}">
                <a16:creationId xmlns:a16="http://schemas.microsoft.com/office/drawing/2014/main" id="{3D9A23A5-D555-490B-8E12-04B29C66A0BA}"/>
              </a:ext>
            </a:extLst>
          </p:cNvPr>
          <p:cNvSpPr/>
          <p:nvPr/>
        </p:nvSpPr>
        <p:spPr>
          <a:xfrm>
            <a:off x="8676456" y="332656"/>
            <a:ext cx="360040" cy="360040"/>
          </a:xfrm>
          <a:prstGeom prst="rect">
            <a:avLst/>
          </a:prstGeom>
          <a:solidFill>
            <a:schemeClr val="bg1"/>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615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FD3E93-73E3-4D6D-8DB9-F77512FA5CA0}"/>
              </a:ext>
            </a:extLst>
          </p:cNvPr>
          <p:cNvSpPr>
            <a:spLocks noGrp="1"/>
          </p:cNvSpPr>
          <p:nvPr>
            <p:ph type="title"/>
          </p:nvPr>
        </p:nvSpPr>
        <p:spPr/>
        <p:txBody>
          <a:bodyPr/>
          <a:lstStyle/>
          <a:p>
            <a:r>
              <a:rPr lang="ja-JP" altLang="en-US" dirty="0"/>
              <a:t>「距離案内」の整備仕様</a:t>
            </a:r>
            <a:endParaRPr kumimoji="1" lang="ja-JP" altLang="en-US" dirty="0"/>
          </a:p>
        </p:txBody>
      </p:sp>
      <p:sp>
        <p:nvSpPr>
          <p:cNvPr id="11" name="テキスト ボックス 10">
            <a:extLst>
              <a:ext uri="{FF2B5EF4-FFF2-40B4-BE49-F238E27FC236}">
                <a16:creationId xmlns:a16="http://schemas.microsoft.com/office/drawing/2014/main" id="{27CC4294-CF7F-491F-B0E6-D610956D10FB}"/>
              </a:ext>
            </a:extLst>
          </p:cNvPr>
          <p:cNvSpPr txBox="1"/>
          <p:nvPr/>
        </p:nvSpPr>
        <p:spPr>
          <a:xfrm>
            <a:off x="35496" y="809396"/>
            <a:ext cx="3422732" cy="338554"/>
          </a:xfrm>
          <a:prstGeom prst="rect">
            <a:avLst/>
          </a:prstGeom>
          <a:noFill/>
        </p:spPr>
        <p:txBody>
          <a:bodyPr wrap="none" rtlCol="0">
            <a:spAutoFit/>
          </a:bodyPr>
          <a:lstStyle/>
          <a:p>
            <a:pPr defTabSz="457209"/>
            <a:r>
              <a:rPr kumimoji="1" lang="ja-JP" altLang="en-US" sz="1600" dirty="0">
                <a:solidFill>
                  <a:prstClr val="black"/>
                </a:solidFill>
                <a:latin typeface="Arial"/>
                <a:ea typeface="ＭＳ Ｐゴシック"/>
              </a:rPr>
              <a:t>■ 「距離案内」看板・路面表示の寸法</a:t>
            </a:r>
          </a:p>
        </p:txBody>
      </p:sp>
      <p:sp>
        <p:nvSpPr>
          <p:cNvPr id="12" name="テキスト ボックス 11">
            <a:extLst>
              <a:ext uri="{FF2B5EF4-FFF2-40B4-BE49-F238E27FC236}">
                <a16:creationId xmlns:a16="http://schemas.microsoft.com/office/drawing/2014/main" id="{27CC4294-CF7F-491F-B0E6-D610956D10FB}"/>
              </a:ext>
            </a:extLst>
          </p:cNvPr>
          <p:cNvSpPr txBox="1"/>
          <p:nvPr/>
        </p:nvSpPr>
        <p:spPr>
          <a:xfrm>
            <a:off x="4739783" y="791367"/>
            <a:ext cx="2236510" cy="338554"/>
          </a:xfrm>
          <a:prstGeom prst="rect">
            <a:avLst/>
          </a:prstGeom>
          <a:noFill/>
        </p:spPr>
        <p:txBody>
          <a:bodyPr wrap="none" rtlCol="0">
            <a:spAutoFit/>
          </a:bodyPr>
          <a:lstStyle/>
          <a:p>
            <a:pPr defTabSz="457209"/>
            <a:r>
              <a:rPr kumimoji="1" lang="ja-JP" altLang="en-US" sz="1600" dirty="0">
                <a:solidFill>
                  <a:prstClr val="black"/>
                </a:solidFill>
                <a:latin typeface="Arial"/>
                <a:ea typeface="ＭＳ Ｐゴシック"/>
              </a:rPr>
              <a:t>■「距離案内」設置位置</a:t>
            </a:r>
          </a:p>
        </p:txBody>
      </p:sp>
      <p:graphicFrame>
        <p:nvGraphicFramePr>
          <p:cNvPr id="14" name="表 13"/>
          <p:cNvGraphicFramePr>
            <a:graphicFrameLocks noGrp="1"/>
          </p:cNvGraphicFramePr>
          <p:nvPr/>
        </p:nvGraphicFramePr>
        <p:xfrm>
          <a:off x="4847422" y="4202786"/>
          <a:ext cx="4257740" cy="1766214"/>
        </p:xfrm>
        <a:graphic>
          <a:graphicData uri="http://schemas.openxmlformats.org/drawingml/2006/table">
            <a:tbl>
              <a:tblPr firstRow="1" bandRow="1">
                <a:tableStyleId>{5C22544A-7EE6-4342-B048-85BDC9FD1C3A}</a:tableStyleId>
              </a:tblPr>
              <a:tblGrid>
                <a:gridCol w="1256958">
                  <a:extLst>
                    <a:ext uri="{9D8B030D-6E8A-4147-A177-3AD203B41FA5}">
                      <a16:colId xmlns:a16="http://schemas.microsoft.com/office/drawing/2014/main" val="2724693293"/>
                    </a:ext>
                  </a:extLst>
                </a:gridCol>
                <a:gridCol w="3000782">
                  <a:extLst>
                    <a:ext uri="{9D8B030D-6E8A-4147-A177-3AD203B41FA5}">
                      <a16:colId xmlns:a16="http://schemas.microsoft.com/office/drawing/2014/main" val="333993657"/>
                    </a:ext>
                  </a:extLst>
                </a:gridCol>
              </a:tblGrid>
              <a:tr h="278858">
                <a:tc>
                  <a:txBody>
                    <a:bodyPr/>
                    <a:lstStyle/>
                    <a:p>
                      <a:pPr algn="ctr"/>
                      <a:r>
                        <a:rPr kumimoji="1" lang="ja-JP" altLang="en-US" sz="1100" dirty="0"/>
                        <a:t>項目</a:t>
                      </a:r>
                    </a:p>
                  </a:txBody>
                  <a:tcPr/>
                </a:tc>
                <a:tc>
                  <a:txBody>
                    <a:bodyPr/>
                    <a:lstStyle/>
                    <a:p>
                      <a:pPr algn="ctr"/>
                      <a:r>
                        <a:rPr kumimoji="1" lang="ja-JP" altLang="en-US" sz="1100" dirty="0"/>
                        <a:t>内容</a:t>
                      </a:r>
                    </a:p>
                  </a:txBody>
                  <a:tcPr/>
                </a:tc>
                <a:extLst>
                  <a:ext uri="{0D108BD9-81ED-4DB2-BD59-A6C34878D82A}">
                    <a16:rowId xmlns:a16="http://schemas.microsoft.com/office/drawing/2014/main" val="2813028949"/>
                  </a:ext>
                </a:extLst>
              </a:tr>
              <a:tr h="278858">
                <a:tc>
                  <a:txBody>
                    <a:bodyPr/>
                    <a:lstStyle/>
                    <a:p>
                      <a:r>
                        <a:rPr kumimoji="1" lang="ja-JP" altLang="en-US" sz="1100" dirty="0"/>
                        <a:t>機能</a:t>
                      </a:r>
                    </a:p>
                  </a:txBody>
                  <a:tcPr/>
                </a:tc>
                <a:tc>
                  <a:txBody>
                    <a:bodyPr/>
                    <a:lstStyle/>
                    <a:p>
                      <a:r>
                        <a:rPr kumimoji="1" lang="ja-JP" altLang="en-US" sz="1100" dirty="0"/>
                        <a:t>案内　（距離案内）</a:t>
                      </a:r>
                    </a:p>
                  </a:txBody>
                  <a:tcPr/>
                </a:tc>
                <a:extLst>
                  <a:ext uri="{0D108BD9-81ED-4DB2-BD59-A6C34878D82A}">
                    <a16:rowId xmlns:a16="http://schemas.microsoft.com/office/drawing/2014/main" val="3665737684"/>
                  </a:ext>
                </a:extLst>
              </a:tr>
              <a:tr h="929640">
                <a:tc>
                  <a:txBody>
                    <a:bodyPr/>
                    <a:lstStyle/>
                    <a:p>
                      <a:r>
                        <a:rPr kumimoji="1" lang="ja-JP" altLang="en-US" sz="1100" dirty="0"/>
                        <a:t>表示内容</a:t>
                      </a:r>
                    </a:p>
                  </a:txBody>
                  <a:tcPr/>
                </a:tc>
                <a:tc>
                  <a:txBody>
                    <a:bodyPr/>
                    <a:lstStyle/>
                    <a:p>
                      <a:r>
                        <a:rPr kumimoji="1" lang="ja-JP" altLang="en-US" sz="1100" dirty="0"/>
                        <a:t>方向を示す矢印</a:t>
                      </a:r>
                    </a:p>
                    <a:p>
                      <a:r>
                        <a:rPr kumimoji="1" lang="ja-JP" altLang="en-US" sz="1100" dirty="0"/>
                        <a:t>起終点名</a:t>
                      </a:r>
                    </a:p>
                    <a:p>
                      <a:r>
                        <a:rPr kumimoji="1" lang="ja-JP" altLang="en-US" sz="1100" dirty="0"/>
                        <a:t>起終点までの距離</a:t>
                      </a:r>
                    </a:p>
                    <a:p>
                      <a:r>
                        <a:rPr kumimoji="1" lang="ja-JP" altLang="en-US" sz="1100" dirty="0"/>
                        <a:t>ピクトサイン</a:t>
                      </a:r>
                      <a:endParaRPr kumimoji="1" lang="en-US" altLang="ja-JP" sz="1100" dirty="0"/>
                    </a:p>
                    <a:p>
                      <a:r>
                        <a:rPr kumimoji="1" lang="ja-JP" altLang="en-US" sz="1100" dirty="0"/>
                        <a:t>サイクルルート名</a:t>
                      </a:r>
                    </a:p>
                  </a:txBody>
                  <a:tcPr/>
                </a:tc>
                <a:extLst>
                  <a:ext uri="{0D108BD9-81ED-4DB2-BD59-A6C34878D82A}">
                    <a16:rowId xmlns:a16="http://schemas.microsoft.com/office/drawing/2014/main" val="3637522684"/>
                  </a:ext>
                </a:extLst>
              </a:tr>
              <a:tr h="278858">
                <a:tc>
                  <a:txBody>
                    <a:bodyPr/>
                    <a:lstStyle/>
                    <a:p>
                      <a:r>
                        <a:rPr kumimoji="1" lang="ja-JP" altLang="en-US" sz="1100" dirty="0"/>
                        <a:t>設置箇所</a:t>
                      </a:r>
                    </a:p>
                  </a:txBody>
                  <a:tcPr/>
                </a:tc>
                <a:tc>
                  <a:txBody>
                    <a:bodyPr/>
                    <a:lstStyle/>
                    <a:p>
                      <a:r>
                        <a:rPr kumimoji="1" lang="ja-JP" altLang="en-US" sz="1100" dirty="0"/>
                        <a:t>単路部に一定間隔（約</a:t>
                      </a:r>
                      <a:r>
                        <a:rPr kumimoji="1" lang="en-US" altLang="ja-JP" sz="1100" dirty="0"/>
                        <a:t>5km</a:t>
                      </a:r>
                      <a:r>
                        <a:rPr kumimoji="1" lang="ja-JP" altLang="en-US" sz="1100" dirty="0"/>
                        <a:t>間隔）で設置</a:t>
                      </a:r>
                    </a:p>
                  </a:txBody>
                  <a:tcPr/>
                </a:tc>
                <a:extLst>
                  <a:ext uri="{0D108BD9-81ED-4DB2-BD59-A6C34878D82A}">
                    <a16:rowId xmlns:a16="http://schemas.microsoft.com/office/drawing/2014/main" val="1717092180"/>
                  </a:ext>
                </a:extLst>
              </a:tr>
            </a:tbl>
          </a:graphicData>
        </a:graphic>
      </p:graphicFrame>
      <p:sp>
        <p:nvSpPr>
          <p:cNvPr id="24" name="テキスト ボックス 23">
            <a:extLst>
              <a:ext uri="{FF2B5EF4-FFF2-40B4-BE49-F238E27FC236}">
                <a16:creationId xmlns:a16="http://schemas.microsoft.com/office/drawing/2014/main" id="{27CC4294-CF7F-491F-B0E6-D610956D10FB}"/>
              </a:ext>
            </a:extLst>
          </p:cNvPr>
          <p:cNvSpPr txBox="1"/>
          <p:nvPr/>
        </p:nvSpPr>
        <p:spPr>
          <a:xfrm>
            <a:off x="4739782" y="3814111"/>
            <a:ext cx="3398687" cy="338554"/>
          </a:xfrm>
          <a:prstGeom prst="rect">
            <a:avLst/>
          </a:prstGeom>
          <a:noFill/>
        </p:spPr>
        <p:txBody>
          <a:bodyPr wrap="none" rtlCol="0">
            <a:spAutoFit/>
          </a:bodyPr>
          <a:lstStyle/>
          <a:p>
            <a:pPr defTabSz="457209"/>
            <a:r>
              <a:rPr kumimoji="1" lang="ja-JP" altLang="en-US" sz="1600" dirty="0">
                <a:solidFill>
                  <a:prstClr val="black"/>
                </a:solidFill>
                <a:latin typeface="Arial"/>
                <a:ea typeface="ＭＳ Ｐゴシック"/>
              </a:rPr>
              <a:t>■「距離案内」表示内容、設置箇所等</a:t>
            </a:r>
          </a:p>
        </p:txBody>
      </p:sp>
      <p:sp>
        <p:nvSpPr>
          <p:cNvPr id="13" name="テキスト ボックス 12">
            <a:extLst>
              <a:ext uri="{FF2B5EF4-FFF2-40B4-BE49-F238E27FC236}">
                <a16:creationId xmlns:a16="http://schemas.microsoft.com/office/drawing/2014/main" id="{27CC4294-CF7F-491F-B0E6-D610956D10FB}"/>
              </a:ext>
            </a:extLst>
          </p:cNvPr>
          <p:cNvSpPr txBox="1"/>
          <p:nvPr/>
        </p:nvSpPr>
        <p:spPr>
          <a:xfrm>
            <a:off x="105280" y="4232121"/>
            <a:ext cx="4341445" cy="276999"/>
          </a:xfrm>
          <a:prstGeom prst="rect">
            <a:avLst/>
          </a:prstGeom>
          <a:noFill/>
          <a:ln>
            <a:solidFill>
              <a:schemeClr val="tx1"/>
            </a:solidFill>
            <a:prstDash val="sysDash"/>
          </a:ln>
        </p:spPr>
        <p:txBody>
          <a:bodyPr wrap="square" rtlCol="0">
            <a:spAutoFit/>
          </a:bodyPr>
          <a:lstStyle/>
          <a:p>
            <a:pPr defTabSz="457209"/>
            <a:r>
              <a:rPr kumimoji="1" lang="en-US" altLang="ja-JP" sz="1200" dirty="0">
                <a:solidFill>
                  <a:prstClr val="black"/>
                </a:solidFill>
                <a:latin typeface="Arial"/>
                <a:ea typeface="ＭＳ Ｐゴシック"/>
              </a:rPr>
              <a:t>※</a:t>
            </a:r>
            <a:r>
              <a:rPr kumimoji="1" lang="ja-JP" altLang="en-US" sz="1200" dirty="0">
                <a:solidFill>
                  <a:prstClr val="black"/>
                </a:solidFill>
                <a:latin typeface="Arial"/>
                <a:ea typeface="ＭＳ Ｐゴシック"/>
              </a:rPr>
              <a:t>起終点名は検討中エリアの調整状況を踏まえて検討。</a:t>
            </a:r>
          </a:p>
        </p:txBody>
      </p:sp>
      <p:sp>
        <p:nvSpPr>
          <p:cNvPr id="15" name="テキスト ボックス 14">
            <a:extLst>
              <a:ext uri="{FF2B5EF4-FFF2-40B4-BE49-F238E27FC236}">
                <a16:creationId xmlns:a16="http://schemas.microsoft.com/office/drawing/2014/main" id="{75D7B413-0BF1-481E-8288-30D11C664EE5}"/>
              </a:ext>
            </a:extLst>
          </p:cNvPr>
          <p:cNvSpPr txBox="1"/>
          <p:nvPr/>
        </p:nvSpPr>
        <p:spPr>
          <a:xfrm>
            <a:off x="1583920" y="1739518"/>
            <a:ext cx="1233030" cy="276999"/>
          </a:xfrm>
          <a:prstGeom prst="rect">
            <a:avLst/>
          </a:prstGeom>
          <a:noFill/>
        </p:spPr>
        <p:txBody>
          <a:bodyPr wrap="none" rtlCol="0">
            <a:spAutoFit/>
          </a:bodyPr>
          <a:lstStyle/>
          <a:p>
            <a:pPr defTabSz="457209"/>
            <a:r>
              <a:rPr kumimoji="1" lang="ja-JP" altLang="en-US" sz="1200" dirty="0">
                <a:solidFill>
                  <a:prstClr val="black"/>
                </a:solidFill>
                <a:latin typeface="Arial"/>
                <a:ea typeface="ＭＳ Ｐゴシック"/>
              </a:rPr>
              <a:t>方向を示す矢印</a:t>
            </a:r>
            <a:endParaRPr kumimoji="1" lang="en-US" altLang="ja-JP" sz="1200" dirty="0">
              <a:solidFill>
                <a:prstClr val="black"/>
              </a:solidFill>
              <a:latin typeface="Arial"/>
              <a:ea typeface="ＭＳ Ｐゴシック"/>
            </a:endParaRPr>
          </a:p>
        </p:txBody>
      </p:sp>
      <p:sp>
        <p:nvSpPr>
          <p:cNvPr id="16" name="テキスト ボックス 15">
            <a:extLst>
              <a:ext uri="{FF2B5EF4-FFF2-40B4-BE49-F238E27FC236}">
                <a16:creationId xmlns:a16="http://schemas.microsoft.com/office/drawing/2014/main" id="{710EA905-7551-41D4-88CE-DC863590D8DC}"/>
              </a:ext>
            </a:extLst>
          </p:cNvPr>
          <p:cNvSpPr txBox="1"/>
          <p:nvPr/>
        </p:nvSpPr>
        <p:spPr>
          <a:xfrm>
            <a:off x="1583920" y="2136010"/>
            <a:ext cx="800219" cy="276999"/>
          </a:xfrm>
          <a:prstGeom prst="rect">
            <a:avLst/>
          </a:prstGeom>
          <a:noFill/>
        </p:spPr>
        <p:txBody>
          <a:bodyPr wrap="none" rtlCol="0">
            <a:spAutoFit/>
          </a:bodyPr>
          <a:lstStyle/>
          <a:p>
            <a:pPr defTabSz="457209"/>
            <a:r>
              <a:rPr lang="ja-JP" altLang="en-US" sz="1200" dirty="0">
                <a:solidFill>
                  <a:prstClr val="black"/>
                </a:solidFill>
                <a:latin typeface="Arial"/>
                <a:ea typeface="ＭＳ Ｐゴシック"/>
              </a:rPr>
              <a:t>起終点名</a:t>
            </a:r>
            <a:endParaRPr kumimoji="1" lang="en-US" altLang="ja-JP" sz="1200" dirty="0">
              <a:solidFill>
                <a:prstClr val="black"/>
              </a:solidFill>
              <a:latin typeface="Arial"/>
              <a:ea typeface="ＭＳ Ｐゴシック"/>
            </a:endParaRPr>
          </a:p>
        </p:txBody>
      </p:sp>
      <p:cxnSp>
        <p:nvCxnSpPr>
          <p:cNvPr id="19" name="直線矢印コネクタ 18">
            <a:extLst>
              <a:ext uri="{FF2B5EF4-FFF2-40B4-BE49-F238E27FC236}">
                <a16:creationId xmlns:a16="http://schemas.microsoft.com/office/drawing/2014/main" id="{A1BA7CA3-F444-464E-8144-7BB96488D240}"/>
              </a:ext>
            </a:extLst>
          </p:cNvPr>
          <p:cNvCxnSpPr>
            <a:cxnSpLocks/>
          </p:cNvCxnSpPr>
          <p:nvPr/>
        </p:nvCxnSpPr>
        <p:spPr>
          <a:xfrm flipV="1">
            <a:off x="1074633" y="1671887"/>
            <a:ext cx="6038" cy="2117153"/>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FC11C24F-11A8-42F9-A054-5A3C66F9A74D}"/>
              </a:ext>
            </a:extLst>
          </p:cNvPr>
          <p:cNvSpPr txBox="1"/>
          <p:nvPr/>
        </p:nvSpPr>
        <p:spPr>
          <a:xfrm>
            <a:off x="140228" y="1305930"/>
            <a:ext cx="342008" cy="234286"/>
          </a:xfrm>
          <a:prstGeom prst="rect">
            <a:avLst/>
          </a:prstGeom>
          <a:solidFill>
            <a:schemeClr val="bg1">
              <a:lumMod val="95000"/>
            </a:schemeClr>
          </a:solidFill>
          <a:ln>
            <a:solidFill>
              <a:schemeClr val="tx1"/>
            </a:solidFill>
          </a:ln>
        </p:spPr>
        <p:txBody>
          <a:bodyPr wrap="none" lIns="36000" tIns="36000" rIns="36000" bIns="36000" rtlCol="0">
            <a:spAutoFit/>
          </a:bodyPr>
          <a:lstStyle/>
          <a:p>
            <a:pPr defTabSz="457209"/>
            <a:r>
              <a:rPr kumimoji="1" lang="ja-JP" altLang="en-US" sz="1050" dirty="0">
                <a:solidFill>
                  <a:prstClr val="black"/>
                </a:solidFill>
                <a:latin typeface="Arial"/>
                <a:ea typeface="ＭＳ Ｐゴシック"/>
              </a:rPr>
              <a:t>看板</a:t>
            </a:r>
            <a:endParaRPr kumimoji="1" lang="en-US" altLang="ja-JP" sz="1050" dirty="0">
              <a:solidFill>
                <a:prstClr val="black"/>
              </a:solidFill>
              <a:latin typeface="Arial"/>
              <a:ea typeface="ＭＳ Ｐゴシック"/>
            </a:endParaRPr>
          </a:p>
        </p:txBody>
      </p:sp>
      <p:sp>
        <p:nvSpPr>
          <p:cNvPr id="27" name="テキスト ボックス 26">
            <a:extLst>
              <a:ext uri="{FF2B5EF4-FFF2-40B4-BE49-F238E27FC236}">
                <a16:creationId xmlns:a16="http://schemas.microsoft.com/office/drawing/2014/main" id="{6C876BF8-4FB9-4A01-9867-14C556EF7C69}"/>
              </a:ext>
            </a:extLst>
          </p:cNvPr>
          <p:cNvSpPr txBox="1"/>
          <p:nvPr/>
        </p:nvSpPr>
        <p:spPr>
          <a:xfrm>
            <a:off x="398736" y="2355669"/>
            <a:ext cx="930063" cy="287771"/>
          </a:xfrm>
          <a:prstGeom prst="rect">
            <a:avLst/>
          </a:prstGeom>
          <a:noFill/>
        </p:spPr>
        <p:txBody>
          <a:bodyPr wrap="square" rtlCol="0">
            <a:spAutoFit/>
          </a:bodyPr>
          <a:lstStyle/>
          <a:p>
            <a:pPr defTabSz="457209"/>
            <a:r>
              <a:rPr kumimoji="1" lang="en-US" altLang="ja-JP" sz="1270" dirty="0">
                <a:solidFill>
                  <a:prstClr val="white"/>
                </a:solidFill>
                <a:latin typeface="HG丸ｺﾞｼｯｸM-PRO" panose="020F0600000000000000" pitchFamily="50" charset="-128"/>
                <a:ea typeface="HG丸ｺﾞｼｯｸM-PRO" panose="020F0600000000000000" pitchFamily="50" charset="-128"/>
              </a:rPr>
              <a:t>20km</a:t>
            </a:r>
            <a:endParaRPr kumimoji="1" lang="ja-JP" altLang="en-US" sz="1270" dirty="0">
              <a:solidFill>
                <a:prstClr val="white"/>
              </a:solidFill>
              <a:latin typeface="HG丸ｺﾞｼｯｸM-PRO" panose="020F0600000000000000" pitchFamily="50" charset="-128"/>
              <a:ea typeface="HG丸ｺﾞｼｯｸM-PRO" panose="020F0600000000000000" pitchFamily="50" charset="-128"/>
            </a:endParaRPr>
          </a:p>
        </p:txBody>
      </p:sp>
      <p:sp>
        <p:nvSpPr>
          <p:cNvPr id="28" name="テキスト ボックス 27">
            <a:extLst>
              <a:ext uri="{FF2B5EF4-FFF2-40B4-BE49-F238E27FC236}">
                <a16:creationId xmlns:a16="http://schemas.microsoft.com/office/drawing/2014/main" id="{EABE0EBF-C72F-440E-B747-F560FB0FE45B}"/>
              </a:ext>
            </a:extLst>
          </p:cNvPr>
          <p:cNvSpPr txBox="1"/>
          <p:nvPr/>
        </p:nvSpPr>
        <p:spPr>
          <a:xfrm>
            <a:off x="432649" y="2116870"/>
            <a:ext cx="564372" cy="287771"/>
          </a:xfrm>
          <a:prstGeom prst="rect">
            <a:avLst/>
          </a:prstGeom>
          <a:noFill/>
        </p:spPr>
        <p:txBody>
          <a:bodyPr wrap="square" lIns="0" tIns="0" rIns="0" bIns="0" rtlCol="0">
            <a:spAutoFit/>
          </a:bodyPr>
          <a:lstStyle/>
          <a:p>
            <a:pPr algn="ctr" defTabSz="457209"/>
            <a:r>
              <a:rPr kumimoji="1" lang="ja-JP" altLang="en-US" sz="1270" dirty="0">
                <a:solidFill>
                  <a:prstClr val="white"/>
                </a:solidFill>
                <a:latin typeface="HG丸ｺﾞｼｯｸM-PRO" panose="020F0600000000000000" pitchFamily="50" charset="-128"/>
                <a:ea typeface="HG丸ｺﾞｼｯｸM-PRO" panose="020F0600000000000000" pitchFamily="50" charset="-128"/>
              </a:rPr>
              <a:t>夢洲</a:t>
            </a:r>
            <a:br>
              <a:rPr kumimoji="1" lang="en-US" altLang="ja-JP" sz="1270" dirty="0">
                <a:solidFill>
                  <a:prstClr val="white"/>
                </a:solidFill>
                <a:latin typeface="HG丸ｺﾞｼｯｸM-PRO" panose="020F0600000000000000" pitchFamily="50" charset="-128"/>
                <a:ea typeface="HG丸ｺﾞｼｯｸM-PRO" panose="020F0600000000000000" pitchFamily="50" charset="-128"/>
              </a:rPr>
            </a:br>
            <a:r>
              <a:rPr kumimoji="1" lang="en-US" altLang="ja-JP" sz="600" dirty="0">
                <a:solidFill>
                  <a:prstClr val="white"/>
                </a:solidFill>
                <a:latin typeface="HG丸ｺﾞｼｯｸM-PRO" panose="020F0600000000000000" pitchFamily="50" charset="-128"/>
                <a:ea typeface="HG丸ｺﾞｼｯｸM-PRO" panose="020F0600000000000000" pitchFamily="50" charset="-128"/>
              </a:rPr>
              <a:t>YUME SHIMA</a:t>
            </a:r>
            <a:endParaRPr kumimoji="1" lang="ja-JP" altLang="en-US" sz="1270" dirty="0">
              <a:solidFill>
                <a:prstClr val="white"/>
              </a:solidFill>
              <a:latin typeface="HG丸ｺﾞｼｯｸM-PRO" panose="020F0600000000000000" pitchFamily="50" charset="-128"/>
              <a:ea typeface="HG丸ｺﾞｼｯｸM-PRO" panose="020F0600000000000000" pitchFamily="50" charset="-128"/>
            </a:endParaRPr>
          </a:p>
        </p:txBody>
      </p:sp>
      <p:sp>
        <p:nvSpPr>
          <p:cNvPr id="29" name="テキスト ボックス 28">
            <a:extLst>
              <a:ext uri="{FF2B5EF4-FFF2-40B4-BE49-F238E27FC236}">
                <a16:creationId xmlns:a16="http://schemas.microsoft.com/office/drawing/2014/main" id="{2CB30EDA-AD9A-4D60-84B6-CBB5BE524657}"/>
              </a:ext>
            </a:extLst>
          </p:cNvPr>
          <p:cNvSpPr txBox="1"/>
          <p:nvPr/>
        </p:nvSpPr>
        <p:spPr>
          <a:xfrm>
            <a:off x="1583970" y="2392870"/>
            <a:ext cx="1385316" cy="276999"/>
          </a:xfrm>
          <a:prstGeom prst="rect">
            <a:avLst/>
          </a:prstGeom>
          <a:noFill/>
        </p:spPr>
        <p:txBody>
          <a:bodyPr wrap="none" rtlCol="0">
            <a:spAutoFit/>
          </a:bodyPr>
          <a:lstStyle/>
          <a:p>
            <a:pPr defTabSz="457209"/>
            <a:r>
              <a:rPr lang="ja-JP" altLang="en-US" sz="1200" dirty="0">
                <a:solidFill>
                  <a:prstClr val="black"/>
                </a:solidFill>
                <a:latin typeface="Arial"/>
                <a:ea typeface="ＭＳ Ｐゴシック"/>
              </a:rPr>
              <a:t>起終点までの距離</a:t>
            </a:r>
            <a:endParaRPr kumimoji="1" lang="en-US" altLang="ja-JP" sz="1200" dirty="0">
              <a:solidFill>
                <a:prstClr val="black"/>
              </a:solidFill>
              <a:latin typeface="Arial"/>
              <a:ea typeface="ＭＳ Ｐゴシック"/>
            </a:endParaRPr>
          </a:p>
        </p:txBody>
      </p:sp>
      <p:sp>
        <p:nvSpPr>
          <p:cNvPr id="32" name="テキスト ボックス 31">
            <a:extLst>
              <a:ext uri="{FF2B5EF4-FFF2-40B4-BE49-F238E27FC236}">
                <a16:creationId xmlns:a16="http://schemas.microsoft.com/office/drawing/2014/main" id="{2A5F57B3-7ECE-4D94-B564-0AF582B2C564}"/>
              </a:ext>
            </a:extLst>
          </p:cNvPr>
          <p:cNvSpPr txBox="1"/>
          <p:nvPr/>
        </p:nvSpPr>
        <p:spPr>
          <a:xfrm rot="16200000">
            <a:off x="912285" y="2388105"/>
            <a:ext cx="559769"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0.60m</a:t>
            </a:r>
            <a:endParaRPr kumimoji="1" lang="en-US" altLang="ja-JP" sz="1050" dirty="0">
              <a:solidFill>
                <a:prstClr val="black"/>
              </a:solidFill>
              <a:latin typeface="Arial"/>
              <a:ea typeface="ＭＳ Ｐゴシック"/>
            </a:endParaRPr>
          </a:p>
        </p:txBody>
      </p:sp>
      <p:sp>
        <p:nvSpPr>
          <p:cNvPr id="36" name="テキスト ボックス 35">
            <a:extLst>
              <a:ext uri="{FF2B5EF4-FFF2-40B4-BE49-F238E27FC236}">
                <a16:creationId xmlns:a16="http://schemas.microsoft.com/office/drawing/2014/main" id="{1501AF9F-B580-4205-A4EC-686D5CAC2F93}"/>
              </a:ext>
            </a:extLst>
          </p:cNvPr>
          <p:cNvSpPr txBox="1"/>
          <p:nvPr/>
        </p:nvSpPr>
        <p:spPr>
          <a:xfrm>
            <a:off x="3346927" y="1302232"/>
            <a:ext cx="611312" cy="234286"/>
          </a:xfrm>
          <a:prstGeom prst="rect">
            <a:avLst/>
          </a:prstGeom>
          <a:solidFill>
            <a:schemeClr val="bg1">
              <a:lumMod val="95000"/>
            </a:schemeClr>
          </a:solidFill>
          <a:ln>
            <a:solidFill>
              <a:schemeClr val="tx1"/>
            </a:solidFill>
          </a:ln>
        </p:spPr>
        <p:txBody>
          <a:bodyPr wrap="none" lIns="36000" tIns="36000" rIns="36000" bIns="36000" rtlCol="0">
            <a:spAutoFit/>
          </a:bodyPr>
          <a:lstStyle/>
          <a:p>
            <a:pPr defTabSz="457209"/>
            <a:r>
              <a:rPr kumimoji="1" lang="ja-JP" altLang="en-US" sz="1050" dirty="0">
                <a:solidFill>
                  <a:prstClr val="black"/>
                </a:solidFill>
                <a:latin typeface="Arial"/>
                <a:ea typeface="ＭＳ Ｐゴシック"/>
              </a:rPr>
              <a:t>路面表示</a:t>
            </a:r>
            <a:endParaRPr kumimoji="1" lang="en-US" altLang="ja-JP" sz="1050" dirty="0">
              <a:solidFill>
                <a:prstClr val="black"/>
              </a:solidFill>
              <a:latin typeface="Arial"/>
              <a:ea typeface="ＭＳ Ｐゴシック"/>
            </a:endParaRPr>
          </a:p>
        </p:txBody>
      </p:sp>
      <p:cxnSp>
        <p:nvCxnSpPr>
          <p:cNvPr id="37" name="直線矢印コネクタ 36">
            <a:extLst>
              <a:ext uri="{FF2B5EF4-FFF2-40B4-BE49-F238E27FC236}">
                <a16:creationId xmlns:a16="http://schemas.microsoft.com/office/drawing/2014/main" id="{83EBF92D-C922-4D0B-9838-785036EB539E}"/>
              </a:ext>
            </a:extLst>
          </p:cNvPr>
          <p:cNvCxnSpPr>
            <a:cxnSpLocks/>
          </p:cNvCxnSpPr>
          <p:nvPr/>
        </p:nvCxnSpPr>
        <p:spPr>
          <a:xfrm>
            <a:off x="436836" y="3977039"/>
            <a:ext cx="5696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19D51748-4636-4500-A019-1273A75FDA4D}"/>
              </a:ext>
            </a:extLst>
          </p:cNvPr>
          <p:cNvSpPr txBox="1"/>
          <p:nvPr/>
        </p:nvSpPr>
        <p:spPr>
          <a:xfrm>
            <a:off x="475378" y="3933056"/>
            <a:ext cx="559769"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0.15m</a:t>
            </a:r>
            <a:endParaRPr kumimoji="1" lang="en-US" altLang="ja-JP" sz="1050" dirty="0">
              <a:solidFill>
                <a:prstClr val="black"/>
              </a:solidFill>
              <a:latin typeface="Arial"/>
              <a:ea typeface="ＭＳ Ｐゴシック"/>
            </a:endParaRPr>
          </a:p>
        </p:txBody>
      </p:sp>
      <p:cxnSp>
        <p:nvCxnSpPr>
          <p:cNvPr id="39" name="直線コネクタ 38">
            <a:extLst>
              <a:ext uri="{FF2B5EF4-FFF2-40B4-BE49-F238E27FC236}">
                <a16:creationId xmlns:a16="http://schemas.microsoft.com/office/drawing/2014/main" id="{9BFCBDC3-B9D0-4EBC-B17A-D3DED4F11413}"/>
              </a:ext>
            </a:extLst>
          </p:cNvPr>
          <p:cNvCxnSpPr>
            <a:cxnSpLocks/>
          </p:cNvCxnSpPr>
          <p:nvPr/>
        </p:nvCxnSpPr>
        <p:spPr>
          <a:xfrm>
            <a:off x="2778055" y="1878016"/>
            <a:ext cx="720000"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0D01365D-71F9-4B77-A3CC-67AECBDB66EF}"/>
              </a:ext>
            </a:extLst>
          </p:cNvPr>
          <p:cNvCxnSpPr>
            <a:cxnSpLocks/>
          </p:cNvCxnSpPr>
          <p:nvPr/>
        </p:nvCxnSpPr>
        <p:spPr>
          <a:xfrm>
            <a:off x="2339752" y="2274508"/>
            <a:ext cx="1170898"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247A5464-D0A9-4B49-842A-1094C8D4C1A1}"/>
              </a:ext>
            </a:extLst>
          </p:cNvPr>
          <p:cNvCxnSpPr>
            <a:cxnSpLocks/>
          </p:cNvCxnSpPr>
          <p:nvPr/>
        </p:nvCxnSpPr>
        <p:spPr>
          <a:xfrm>
            <a:off x="2896559" y="2531368"/>
            <a:ext cx="612000"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7" name="テキスト ボックス 46">
            <a:extLst>
              <a:ext uri="{FF2B5EF4-FFF2-40B4-BE49-F238E27FC236}">
                <a16:creationId xmlns:a16="http://schemas.microsoft.com/office/drawing/2014/main" id="{DB6C4909-49B8-4DC6-B86F-466A273F8668}"/>
              </a:ext>
            </a:extLst>
          </p:cNvPr>
          <p:cNvSpPr txBox="1"/>
          <p:nvPr/>
        </p:nvSpPr>
        <p:spPr>
          <a:xfrm>
            <a:off x="360182" y="3092911"/>
            <a:ext cx="695100" cy="523220"/>
          </a:xfrm>
          <a:prstGeom prst="rect">
            <a:avLst/>
          </a:prstGeom>
          <a:noFill/>
        </p:spPr>
        <p:txBody>
          <a:bodyPr wrap="square" rtlCol="0">
            <a:spAutoFit/>
          </a:bodyPr>
          <a:lstStyle/>
          <a:p>
            <a:pPr algn="ctr" defTabSz="457209"/>
            <a:r>
              <a:rPr lang="ja-JP" altLang="en-US" sz="800" dirty="0">
                <a:solidFill>
                  <a:prstClr val="white"/>
                </a:solidFill>
                <a:latin typeface="HG丸ｺﾞｼｯｸM-PRO" panose="020F0600000000000000" pitchFamily="50" charset="-128"/>
                <a:ea typeface="HG丸ｺﾞｼｯｸM-PRO" panose="020F0600000000000000" pitchFamily="50" charset="-128"/>
              </a:rPr>
              <a:t>〇 〇 〇 〇</a:t>
            </a:r>
            <a:br>
              <a:rPr lang="en-US" altLang="ja-JP" sz="800" dirty="0">
                <a:solidFill>
                  <a:prstClr val="white"/>
                </a:solidFill>
                <a:latin typeface="HG丸ｺﾞｼｯｸM-PRO" panose="020F0600000000000000" pitchFamily="50" charset="-128"/>
                <a:ea typeface="HG丸ｺﾞｼｯｸM-PRO" panose="020F0600000000000000" pitchFamily="50" charset="-128"/>
              </a:rPr>
            </a:br>
            <a:r>
              <a:rPr lang="ja-JP" altLang="en-US" sz="800" spc="110" dirty="0">
                <a:solidFill>
                  <a:prstClr val="white"/>
                </a:solidFill>
                <a:latin typeface="HG丸ｺﾞｼｯｸM-PRO" panose="020F0600000000000000" pitchFamily="50" charset="-128"/>
                <a:ea typeface="HG丸ｺﾞｼｯｸM-PRO" panose="020F0600000000000000" pitchFamily="50" charset="-128"/>
              </a:rPr>
              <a:t>ｻｲｸﾙﾙｰﾄ</a:t>
            </a:r>
            <a:endParaRPr lang="en-US" altLang="ja-JP" sz="800" spc="110" dirty="0">
              <a:solidFill>
                <a:prstClr val="white"/>
              </a:solidFill>
              <a:latin typeface="HG丸ｺﾞｼｯｸM-PRO" panose="020F0600000000000000" pitchFamily="50" charset="-128"/>
              <a:ea typeface="HG丸ｺﾞｼｯｸM-PRO" panose="020F0600000000000000" pitchFamily="50" charset="-128"/>
            </a:endParaRPr>
          </a:p>
          <a:p>
            <a:pPr algn="ctr" defTabSz="457209"/>
            <a:r>
              <a:rPr kumimoji="1" lang="ja-JP" altLang="en-US" sz="600" dirty="0">
                <a:solidFill>
                  <a:prstClr val="white"/>
                </a:solidFill>
                <a:latin typeface="HG丸ｺﾞｼｯｸM-PRO" panose="020F0600000000000000" pitchFamily="50" charset="-128"/>
                <a:ea typeface="HG丸ｺﾞｼｯｸM-PRO" panose="020F0600000000000000" pitchFamily="50" charset="-128"/>
              </a:rPr>
              <a:t>〇〇〇〇</a:t>
            </a:r>
            <a:endParaRPr kumimoji="1" lang="en-US" altLang="ja-JP" sz="600" dirty="0">
              <a:solidFill>
                <a:prstClr val="white"/>
              </a:solidFill>
              <a:latin typeface="HG丸ｺﾞｼｯｸM-PRO" panose="020F0600000000000000" pitchFamily="50" charset="-128"/>
              <a:ea typeface="HG丸ｺﾞｼｯｸM-PRO" panose="020F0600000000000000" pitchFamily="50" charset="-128"/>
            </a:endParaRPr>
          </a:p>
          <a:p>
            <a:pPr algn="ctr" defTabSz="457209"/>
            <a:r>
              <a:rPr kumimoji="1" lang="ja-JP" altLang="en-US" sz="600" dirty="0">
                <a:solidFill>
                  <a:prstClr val="white"/>
                </a:solidFill>
                <a:latin typeface="HG丸ｺﾞｼｯｸM-PRO" panose="020F0600000000000000" pitchFamily="50" charset="-128"/>
                <a:ea typeface="HG丸ｺﾞｼｯｸM-PRO" panose="020F0600000000000000" pitchFamily="50" charset="-128"/>
              </a:rPr>
              <a:t> </a:t>
            </a:r>
            <a:r>
              <a:rPr kumimoji="1" lang="en-US" altLang="ja-JP" sz="600" dirty="0">
                <a:solidFill>
                  <a:prstClr val="white"/>
                </a:solidFill>
                <a:latin typeface="HG丸ｺﾞｼｯｸM-PRO" panose="020F0600000000000000" pitchFamily="50" charset="-128"/>
                <a:ea typeface="HG丸ｺﾞｼｯｸM-PRO" panose="020F0600000000000000" pitchFamily="50" charset="-128"/>
              </a:rPr>
              <a:t>Cycling</a:t>
            </a:r>
            <a:r>
              <a:rPr kumimoji="1" lang="ja-JP" altLang="en-US" sz="600" dirty="0">
                <a:solidFill>
                  <a:prstClr val="white"/>
                </a:solidFill>
                <a:latin typeface="HG丸ｺﾞｼｯｸM-PRO" panose="020F0600000000000000" pitchFamily="50" charset="-128"/>
                <a:ea typeface="HG丸ｺﾞｼｯｸM-PRO" panose="020F0600000000000000" pitchFamily="50" charset="-128"/>
              </a:rPr>
              <a:t> </a:t>
            </a:r>
            <a:r>
              <a:rPr kumimoji="1" lang="en-US" altLang="ja-JP" sz="600" dirty="0">
                <a:solidFill>
                  <a:prstClr val="white"/>
                </a:solidFill>
                <a:latin typeface="HG丸ｺﾞｼｯｸM-PRO" panose="020F0600000000000000" pitchFamily="50" charset="-128"/>
                <a:ea typeface="HG丸ｺﾞｼｯｸM-PRO" panose="020F0600000000000000" pitchFamily="50" charset="-128"/>
              </a:rPr>
              <a:t>Line</a:t>
            </a:r>
            <a:endParaRPr kumimoji="1" lang="ja-JP" altLang="en-US" sz="600" dirty="0">
              <a:solidFill>
                <a:prstClr val="white"/>
              </a:solidFill>
              <a:latin typeface="HG丸ｺﾞｼｯｸM-PRO" panose="020F0600000000000000" pitchFamily="50" charset="-128"/>
              <a:ea typeface="HG丸ｺﾞｼｯｸM-PRO" panose="020F0600000000000000" pitchFamily="50" charset="-128"/>
            </a:endParaRPr>
          </a:p>
        </p:txBody>
      </p:sp>
      <p:pic>
        <p:nvPicPr>
          <p:cNvPr id="48" name="図 47"/>
          <p:cNvPicPr>
            <a:picLocks noChangeAspect="1"/>
          </p:cNvPicPr>
          <p:nvPr/>
        </p:nvPicPr>
        <p:blipFill>
          <a:blip r:embed="rId2"/>
          <a:stretch>
            <a:fillRect/>
          </a:stretch>
        </p:blipFill>
        <p:spPr>
          <a:xfrm>
            <a:off x="462899" y="2630176"/>
            <a:ext cx="501695" cy="501695"/>
          </a:xfrm>
          <a:prstGeom prst="rect">
            <a:avLst/>
          </a:prstGeom>
        </p:spPr>
      </p:pic>
      <p:cxnSp>
        <p:nvCxnSpPr>
          <p:cNvPr id="52" name="直線コネクタ 51">
            <a:extLst>
              <a:ext uri="{FF2B5EF4-FFF2-40B4-BE49-F238E27FC236}">
                <a16:creationId xmlns:a16="http://schemas.microsoft.com/office/drawing/2014/main" id="{247A5464-D0A9-4B49-842A-1094C8D4C1A1}"/>
              </a:ext>
            </a:extLst>
          </p:cNvPr>
          <p:cNvCxnSpPr>
            <a:cxnSpLocks/>
          </p:cNvCxnSpPr>
          <p:nvPr/>
        </p:nvCxnSpPr>
        <p:spPr>
          <a:xfrm flipV="1">
            <a:off x="2467138" y="2849722"/>
            <a:ext cx="1044000"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710EA905-7551-41D4-88CE-DC863590D8DC}"/>
              </a:ext>
            </a:extLst>
          </p:cNvPr>
          <p:cNvSpPr txBox="1"/>
          <p:nvPr/>
        </p:nvSpPr>
        <p:spPr>
          <a:xfrm>
            <a:off x="1583919" y="2708920"/>
            <a:ext cx="1779654" cy="461665"/>
          </a:xfrm>
          <a:prstGeom prst="rect">
            <a:avLst/>
          </a:prstGeom>
          <a:noFill/>
        </p:spPr>
        <p:txBody>
          <a:bodyPr wrap="none" rtlCol="0">
            <a:spAutoFit/>
          </a:bodyPr>
          <a:lstStyle/>
          <a:p>
            <a:pPr defTabSz="457209"/>
            <a:r>
              <a:rPr kumimoji="1" lang="ja-JP" altLang="en-US" sz="1200" dirty="0">
                <a:solidFill>
                  <a:prstClr val="black"/>
                </a:solidFill>
                <a:latin typeface="Arial"/>
                <a:ea typeface="ＭＳ Ｐゴシック"/>
              </a:rPr>
              <a:t>ピクトサイン</a:t>
            </a:r>
            <a:endParaRPr kumimoji="1" lang="en-US" altLang="ja-JP" sz="1200" dirty="0">
              <a:solidFill>
                <a:prstClr val="black"/>
              </a:solidFill>
              <a:latin typeface="Arial"/>
              <a:ea typeface="ＭＳ Ｐゴシック"/>
            </a:endParaRPr>
          </a:p>
          <a:p>
            <a:pPr defTabSz="457209"/>
            <a:r>
              <a:rPr lang="ja-JP" altLang="en-US" sz="1200" dirty="0">
                <a:solidFill>
                  <a:prstClr val="black"/>
                </a:solidFill>
                <a:latin typeface="Arial"/>
                <a:ea typeface="ＭＳ Ｐゴシック"/>
              </a:rPr>
              <a:t>（将来的には</a:t>
            </a:r>
            <a:r>
              <a:rPr kumimoji="1" lang="ja-JP" altLang="en-US" sz="1200" dirty="0">
                <a:solidFill>
                  <a:prstClr val="black"/>
                </a:solidFill>
                <a:latin typeface="Arial"/>
                <a:ea typeface="ＭＳ Ｐゴシック"/>
              </a:rPr>
              <a:t>ロゴマーク）</a:t>
            </a:r>
            <a:endParaRPr kumimoji="1" lang="en-US" altLang="ja-JP" sz="1200" dirty="0">
              <a:solidFill>
                <a:prstClr val="black"/>
              </a:solidFill>
              <a:latin typeface="Arial"/>
              <a:ea typeface="ＭＳ Ｐゴシック"/>
            </a:endParaRPr>
          </a:p>
        </p:txBody>
      </p:sp>
      <p:sp>
        <p:nvSpPr>
          <p:cNvPr id="54" name="テキスト ボックス 53">
            <a:extLst>
              <a:ext uri="{FF2B5EF4-FFF2-40B4-BE49-F238E27FC236}">
                <a16:creationId xmlns:a16="http://schemas.microsoft.com/office/drawing/2014/main" id="{220E7B37-5A51-4899-B37A-EB035ED30CC2}"/>
              </a:ext>
            </a:extLst>
          </p:cNvPr>
          <p:cNvSpPr txBox="1"/>
          <p:nvPr/>
        </p:nvSpPr>
        <p:spPr>
          <a:xfrm>
            <a:off x="1583919" y="3186963"/>
            <a:ext cx="1297150" cy="276999"/>
          </a:xfrm>
          <a:prstGeom prst="rect">
            <a:avLst/>
          </a:prstGeom>
          <a:noFill/>
        </p:spPr>
        <p:txBody>
          <a:bodyPr wrap="none" rtlCol="0">
            <a:spAutoFit/>
          </a:bodyPr>
          <a:lstStyle/>
          <a:p>
            <a:pPr defTabSz="457209"/>
            <a:r>
              <a:rPr kumimoji="1" lang="ja-JP" altLang="en-US" sz="1200" dirty="0">
                <a:solidFill>
                  <a:prstClr val="black"/>
                </a:solidFill>
                <a:latin typeface="Arial"/>
                <a:ea typeface="ＭＳ Ｐゴシック"/>
              </a:rPr>
              <a:t>サイクルルート</a:t>
            </a:r>
            <a:r>
              <a:rPr lang="ja-JP" altLang="en-US" sz="1200" dirty="0">
                <a:solidFill>
                  <a:prstClr val="black"/>
                </a:solidFill>
                <a:latin typeface="Arial"/>
                <a:ea typeface="ＭＳ Ｐゴシック"/>
              </a:rPr>
              <a:t>名</a:t>
            </a:r>
            <a:endParaRPr kumimoji="1" lang="en-US" altLang="ja-JP" sz="1200" dirty="0">
              <a:solidFill>
                <a:prstClr val="black"/>
              </a:solidFill>
              <a:latin typeface="Arial"/>
              <a:ea typeface="ＭＳ Ｐゴシック"/>
            </a:endParaRPr>
          </a:p>
        </p:txBody>
      </p:sp>
      <p:cxnSp>
        <p:nvCxnSpPr>
          <p:cNvPr id="55" name="直線コネクタ 54">
            <a:extLst>
              <a:ext uri="{FF2B5EF4-FFF2-40B4-BE49-F238E27FC236}">
                <a16:creationId xmlns:a16="http://schemas.microsoft.com/office/drawing/2014/main" id="{61E729DA-9898-47AE-8661-FDAED21D2386}"/>
              </a:ext>
            </a:extLst>
          </p:cNvPr>
          <p:cNvCxnSpPr>
            <a:cxnSpLocks/>
          </p:cNvCxnSpPr>
          <p:nvPr/>
        </p:nvCxnSpPr>
        <p:spPr>
          <a:xfrm>
            <a:off x="1312358" y="2852897"/>
            <a:ext cx="288000"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9BFCBDC3-B9D0-4EBC-B17A-D3DED4F11413}"/>
              </a:ext>
            </a:extLst>
          </p:cNvPr>
          <p:cNvCxnSpPr>
            <a:cxnSpLocks/>
          </p:cNvCxnSpPr>
          <p:nvPr/>
        </p:nvCxnSpPr>
        <p:spPr>
          <a:xfrm>
            <a:off x="2796051" y="3325461"/>
            <a:ext cx="720000"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7" name="テキスト ボックス 56">
            <a:extLst>
              <a:ext uri="{FF2B5EF4-FFF2-40B4-BE49-F238E27FC236}">
                <a16:creationId xmlns:a16="http://schemas.microsoft.com/office/drawing/2014/main" id="{38945980-6EEF-49DE-897F-18E2756FA67B}"/>
              </a:ext>
            </a:extLst>
          </p:cNvPr>
          <p:cNvSpPr txBox="1"/>
          <p:nvPr/>
        </p:nvSpPr>
        <p:spPr>
          <a:xfrm>
            <a:off x="418294" y="1298897"/>
            <a:ext cx="2534668"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a:t>
            </a:r>
            <a:r>
              <a:rPr lang="ja-JP" altLang="en-US" sz="1050" dirty="0">
                <a:solidFill>
                  <a:prstClr val="black"/>
                </a:solidFill>
                <a:latin typeface="Arial"/>
                <a:ea typeface="ＭＳ Ｐゴシック"/>
              </a:rPr>
              <a:t>標識柱等がある場合は、柱シートも可。</a:t>
            </a:r>
            <a:endParaRPr kumimoji="1" lang="en-US" altLang="ja-JP" sz="1050" dirty="0">
              <a:solidFill>
                <a:prstClr val="black"/>
              </a:solidFill>
              <a:latin typeface="Arial"/>
              <a:ea typeface="ＭＳ Ｐゴシック"/>
            </a:endParaRPr>
          </a:p>
        </p:txBody>
      </p:sp>
      <p:cxnSp>
        <p:nvCxnSpPr>
          <p:cNvPr id="58" name="直線コネクタ 57">
            <a:extLst>
              <a:ext uri="{FF2B5EF4-FFF2-40B4-BE49-F238E27FC236}">
                <a16:creationId xmlns:a16="http://schemas.microsoft.com/office/drawing/2014/main" id="{61E729DA-9898-47AE-8661-FDAED21D2386}"/>
              </a:ext>
            </a:extLst>
          </p:cNvPr>
          <p:cNvCxnSpPr>
            <a:cxnSpLocks/>
          </p:cNvCxnSpPr>
          <p:nvPr/>
        </p:nvCxnSpPr>
        <p:spPr>
          <a:xfrm>
            <a:off x="1312358" y="3325461"/>
            <a:ext cx="288000"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61E729DA-9898-47AE-8661-FDAED21D2386}"/>
              </a:ext>
            </a:extLst>
          </p:cNvPr>
          <p:cNvCxnSpPr>
            <a:cxnSpLocks/>
          </p:cNvCxnSpPr>
          <p:nvPr/>
        </p:nvCxnSpPr>
        <p:spPr>
          <a:xfrm>
            <a:off x="1312408" y="2531368"/>
            <a:ext cx="288000"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61E729DA-9898-47AE-8661-FDAED21D2386}"/>
              </a:ext>
            </a:extLst>
          </p:cNvPr>
          <p:cNvCxnSpPr>
            <a:cxnSpLocks/>
          </p:cNvCxnSpPr>
          <p:nvPr/>
        </p:nvCxnSpPr>
        <p:spPr>
          <a:xfrm>
            <a:off x="1312358" y="2274508"/>
            <a:ext cx="288000"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61E729DA-9898-47AE-8661-FDAED21D2386}"/>
              </a:ext>
            </a:extLst>
          </p:cNvPr>
          <p:cNvCxnSpPr>
            <a:cxnSpLocks/>
          </p:cNvCxnSpPr>
          <p:nvPr/>
        </p:nvCxnSpPr>
        <p:spPr>
          <a:xfrm>
            <a:off x="1312358" y="1878016"/>
            <a:ext cx="288000"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3" name="直線矢印コネクタ 62">
            <a:extLst>
              <a:ext uri="{FF2B5EF4-FFF2-40B4-BE49-F238E27FC236}">
                <a16:creationId xmlns:a16="http://schemas.microsoft.com/office/drawing/2014/main" id="{36F690D9-FD6F-4D49-83CE-CE8E3D903E85}"/>
              </a:ext>
            </a:extLst>
          </p:cNvPr>
          <p:cNvCxnSpPr>
            <a:cxnSpLocks/>
          </p:cNvCxnSpPr>
          <p:nvPr/>
        </p:nvCxnSpPr>
        <p:spPr>
          <a:xfrm flipH="1">
            <a:off x="6407978" y="2082236"/>
            <a:ext cx="301632" cy="693727"/>
          </a:xfrm>
          <a:prstGeom prst="straightConnector1">
            <a:avLst/>
          </a:prstGeom>
          <a:ln>
            <a:solidFill>
              <a:schemeClr val="tx1"/>
            </a:solidFill>
            <a:prstDash val="solid"/>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64" name="正方形/長方形 63">
            <a:extLst>
              <a:ext uri="{FF2B5EF4-FFF2-40B4-BE49-F238E27FC236}">
                <a16:creationId xmlns:a16="http://schemas.microsoft.com/office/drawing/2014/main" id="{B12ACAF0-D8FC-4C15-A671-192636532BAD}"/>
              </a:ext>
            </a:extLst>
          </p:cNvPr>
          <p:cNvSpPr/>
          <p:nvPr/>
        </p:nvSpPr>
        <p:spPr>
          <a:xfrm>
            <a:off x="5392943" y="2860616"/>
            <a:ext cx="2225055" cy="463659"/>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cxnSp>
        <p:nvCxnSpPr>
          <p:cNvPr id="65" name="直線コネクタ 64">
            <a:extLst>
              <a:ext uri="{FF2B5EF4-FFF2-40B4-BE49-F238E27FC236}">
                <a16:creationId xmlns:a16="http://schemas.microsoft.com/office/drawing/2014/main" id="{59D4A8CE-6E69-4BCB-A316-A6EA0316AA0C}"/>
              </a:ext>
            </a:extLst>
          </p:cNvPr>
          <p:cNvCxnSpPr>
            <a:cxnSpLocks/>
          </p:cNvCxnSpPr>
          <p:nvPr/>
        </p:nvCxnSpPr>
        <p:spPr>
          <a:xfrm>
            <a:off x="5392943" y="3330646"/>
            <a:ext cx="2225055" cy="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7FDB9E05-0865-4205-BB22-85586EDA53E7}"/>
              </a:ext>
            </a:extLst>
          </p:cNvPr>
          <p:cNvCxnSpPr>
            <a:cxnSpLocks/>
          </p:cNvCxnSpPr>
          <p:nvPr/>
        </p:nvCxnSpPr>
        <p:spPr>
          <a:xfrm flipV="1">
            <a:off x="5392943" y="2853772"/>
            <a:ext cx="222505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正方形/長方形 66">
            <a:extLst>
              <a:ext uri="{FF2B5EF4-FFF2-40B4-BE49-F238E27FC236}">
                <a16:creationId xmlns:a16="http://schemas.microsoft.com/office/drawing/2014/main" id="{C775C27C-AE1A-48BA-8630-95F0482661B7}"/>
              </a:ext>
            </a:extLst>
          </p:cNvPr>
          <p:cNvSpPr/>
          <p:nvPr/>
        </p:nvSpPr>
        <p:spPr>
          <a:xfrm flipH="1">
            <a:off x="7447491" y="2878688"/>
            <a:ext cx="36000" cy="146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cxnSp>
        <p:nvCxnSpPr>
          <p:cNvPr id="68" name="直線コネクタ 67">
            <a:extLst>
              <a:ext uri="{FF2B5EF4-FFF2-40B4-BE49-F238E27FC236}">
                <a16:creationId xmlns:a16="http://schemas.microsoft.com/office/drawing/2014/main" id="{C00475C1-5CAF-43F5-B8B4-A8057A16C8A4}"/>
              </a:ext>
            </a:extLst>
          </p:cNvPr>
          <p:cNvCxnSpPr>
            <a:cxnSpLocks/>
          </p:cNvCxnSpPr>
          <p:nvPr/>
        </p:nvCxnSpPr>
        <p:spPr>
          <a:xfrm>
            <a:off x="5454305" y="3086776"/>
            <a:ext cx="2052000" cy="0"/>
          </a:xfrm>
          <a:prstGeom prst="line">
            <a:avLst/>
          </a:prstGeom>
          <a:ln w="57150">
            <a:solidFill>
              <a:schemeClr val="accent5"/>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9" name="テキスト ボックス 68">
            <a:extLst>
              <a:ext uri="{FF2B5EF4-FFF2-40B4-BE49-F238E27FC236}">
                <a16:creationId xmlns:a16="http://schemas.microsoft.com/office/drawing/2014/main" id="{322F827D-9F2F-400E-989F-24A7B27E7350}"/>
              </a:ext>
            </a:extLst>
          </p:cNvPr>
          <p:cNvSpPr txBox="1"/>
          <p:nvPr/>
        </p:nvSpPr>
        <p:spPr>
          <a:xfrm>
            <a:off x="6308086" y="3070402"/>
            <a:ext cx="716863" cy="230832"/>
          </a:xfrm>
          <a:prstGeom prst="rect">
            <a:avLst/>
          </a:prstGeom>
          <a:noFill/>
        </p:spPr>
        <p:txBody>
          <a:bodyPr wrap="none" rtlCol="0">
            <a:spAutoFit/>
          </a:bodyPr>
          <a:lstStyle/>
          <a:p>
            <a:pPr defTabSz="457209"/>
            <a:r>
              <a:rPr lang="ja-JP" altLang="en-US" sz="900" dirty="0">
                <a:solidFill>
                  <a:srgbClr val="5B9BD5"/>
                </a:solidFill>
                <a:latin typeface="Arial"/>
                <a:ea typeface="ＭＳ Ｐゴシック"/>
              </a:rPr>
              <a:t>基幹ルート</a:t>
            </a:r>
            <a:endParaRPr kumimoji="1" lang="en-US" altLang="ja-JP" sz="900" dirty="0">
              <a:solidFill>
                <a:srgbClr val="5B9BD5"/>
              </a:solidFill>
              <a:latin typeface="Arial"/>
              <a:ea typeface="ＭＳ Ｐゴシック"/>
            </a:endParaRPr>
          </a:p>
        </p:txBody>
      </p:sp>
      <p:sp>
        <p:nvSpPr>
          <p:cNvPr id="70" name="フリーフォーム 69"/>
          <p:cNvSpPr>
            <a:spLocks noChangeAspect="1"/>
          </p:cNvSpPr>
          <p:nvPr/>
        </p:nvSpPr>
        <p:spPr>
          <a:xfrm>
            <a:off x="7123549" y="2887049"/>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71" name="フリーフォーム 70"/>
          <p:cNvSpPr>
            <a:spLocks noChangeAspect="1"/>
          </p:cNvSpPr>
          <p:nvPr/>
        </p:nvSpPr>
        <p:spPr>
          <a:xfrm>
            <a:off x="6604087" y="2887049"/>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72" name="フリーフォーム 71"/>
          <p:cNvSpPr>
            <a:spLocks noChangeAspect="1"/>
          </p:cNvSpPr>
          <p:nvPr/>
        </p:nvSpPr>
        <p:spPr>
          <a:xfrm>
            <a:off x="6103125" y="2887049"/>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73" name="フリーフォーム 72"/>
          <p:cNvSpPr>
            <a:spLocks noChangeAspect="1"/>
          </p:cNvSpPr>
          <p:nvPr/>
        </p:nvSpPr>
        <p:spPr>
          <a:xfrm>
            <a:off x="5568747" y="2887049"/>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74" name="フリーフォーム 73"/>
          <p:cNvSpPr>
            <a:spLocks noChangeAspect="1"/>
          </p:cNvSpPr>
          <p:nvPr/>
        </p:nvSpPr>
        <p:spPr>
          <a:xfrm rot="10800000">
            <a:off x="6257326" y="3250984"/>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75" name="フリーフォーム 74"/>
          <p:cNvSpPr>
            <a:spLocks noChangeAspect="1"/>
          </p:cNvSpPr>
          <p:nvPr/>
        </p:nvSpPr>
        <p:spPr>
          <a:xfrm rot="10800000">
            <a:off x="6815120" y="3250984"/>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76" name="フリーフォーム 75"/>
          <p:cNvSpPr>
            <a:spLocks noChangeAspect="1"/>
          </p:cNvSpPr>
          <p:nvPr/>
        </p:nvSpPr>
        <p:spPr>
          <a:xfrm rot="10800000">
            <a:off x="7338177" y="3250984"/>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77" name="フリーフォーム 76"/>
          <p:cNvSpPr>
            <a:spLocks noChangeAspect="1"/>
          </p:cNvSpPr>
          <p:nvPr/>
        </p:nvSpPr>
        <p:spPr>
          <a:xfrm rot="10800000">
            <a:off x="5697611" y="3250984"/>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78" name="テキスト ボックス 77">
            <a:extLst>
              <a:ext uri="{FF2B5EF4-FFF2-40B4-BE49-F238E27FC236}">
                <a16:creationId xmlns:a16="http://schemas.microsoft.com/office/drawing/2014/main" id="{204EFBC2-B86C-4F54-A0E2-E8CC61CEAB6A}"/>
              </a:ext>
            </a:extLst>
          </p:cNvPr>
          <p:cNvSpPr txBox="1"/>
          <p:nvPr/>
        </p:nvSpPr>
        <p:spPr>
          <a:xfrm>
            <a:off x="6732716" y="1353293"/>
            <a:ext cx="1442553" cy="253916"/>
          </a:xfrm>
          <a:prstGeom prst="rect">
            <a:avLst/>
          </a:prstGeom>
          <a:noFill/>
        </p:spPr>
        <p:txBody>
          <a:bodyPr wrap="square" rtlCol="0">
            <a:spAutoFit/>
          </a:bodyPr>
          <a:lstStyle/>
          <a:p>
            <a:pPr defTabSz="457209"/>
            <a:r>
              <a:rPr kumimoji="1" lang="ja-JP" altLang="en-US" sz="1050" dirty="0">
                <a:solidFill>
                  <a:prstClr val="black"/>
                </a:solidFill>
                <a:latin typeface="Arial"/>
                <a:ea typeface="ＭＳ Ｐゴシック"/>
              </a:rPr>
              <a:t>看板（概ね</a:t>
            </a:r>
            <a:r>
              <a:rPr kumimoji="1" lang="en-US" altLang="ja-JP" sz="1050" dirty="0">
                <a:solidFill>
                  <a:prstClr val="black"/>
                </a:solidFill>
                <a:latin typeface="Arial"/>
                <a:ea typeface="ＭＳ Ｐゴシック"/>
              </a:rPr>
              <a:t>5km</a:t>
            </a:r>
            <a:r>
              <a:rPr kumimoji="1" lang="ja-JP" altLang="en-US" sz="1050" dirty="0">
                <a:solidFill>
                  <a:prstClr val="black"/>
                </a:solidFill>
                <a:latin typeface="Arial"/>
                <a:ea typeface="ＭＳ Ｐゴシック"/>
              </a:rPr>
              <a:t>間隔）</a:t>
            </a:r>
            <a:endParaRPr kumimoji="1" lang="en-US" altLang="ja-JP" sz="1050" dirty="0">
              <a:solidFill>
                <a:prstClr val="black"/>
              </a:solidFill>
              <a:latin typeface="Arial"/>
              <a:ea typeface="ＭＳ Ｐゴシック"/>
            </a:endParaRPr>
          </a:p>
        </p:txBody>
      </p:sp>
      <p:sp>
        <p:nvSpPr>
          <p:cNvPr id="79" name="テキスト ボックス 78">
            <a:extLst>
              <a:ext uri="{FF2B5EF4-FFF2-40B4-BE49-F238E27FC236}">
                <a16:creationId xmlns:a16="http://schemas.microsoft.com/office/drawing/2014/main" id="{204EFBC2-B86C-4F54-A0E2-E8CC61CEAB6A}"/>
              </a:ext>
            </a:extLst>
          </p:cNvPr>
          <p:cNvSpPr txBox="1"/>
          <p:nvPr/>
        </p:nvSpPr>
        <p:spPr>
          <a:xfrm>
            <a:off x="5139624" y="1359049"/>
            <a:ext cx="1829167" cy="253916"/>
          </a:xfrm>
          <a:prstGeom prst="rect">
            <a:avLst/>
          </a:prstGeom>
          <a:noFill/>
        </p:spPr>
        <p:txBody>
          <a:bodyPr wrap="square" rtlCol="0">
            <a:spAutoFit/>
          </a:bodyPr>
          <a:lstStyle/>
          <a:p>
            <a:pPr defTabSz="457209"/>
            <a:r>
              <a:rPr lang="ja-JP" altLang="en-US" sz="1050" dirty="0">
                <a:solidFill>
                  <a:prstClr val="black"/>
                </a:solidFill>
                <a:latin typeface="Arial"/>
                <a:ea typeface="ＭＳ Ｐゴシック"/>
              </a:rPr>
              <a:t>路面表示</a:t>
            </a:r>
            <a:r>
              <a:rPr kumimoji="1" lang="ja-JP" altLang="en-US" sz="1050" dirty="0">
                <a:solidFill>
                  <a:prstClr val="black"/>
                </a:solidFill>
                <a:latin typeface="Arial"/>
                <a:ea typeface="ＭＳ Ｐゴシック"/>
              </a:rPr>
              <a:t>（概ね</a:t>
            </a:r>
            <a:r>
              <a:rPr kumimoji="1" lang="en-US" altLang="ja-JP" sz="1050" dirty="0">
                <a:solidFill>
                  <a:prstClr val="black"/>
                </a:solidFill>
                <a:latin typeface="Arial"/>
                <a:ea typeface="ＭＳ Ｐゴシック"/>
              </a:rPr>
              <a:t>5km</a:t>
            </a:r>
            <a:r>
              <a:rPr kumimoji="1" lang="ja-JP" altLang="en-US" sz="1050" dirty="0">
                <a:solidFill>
                  <a:prstClr val="black"/>
                </a:solidFill>
                <a:latin typeface="Arial"/>
                <a:ea typeface="ＭＳ Ｐゴシック"/>
              </a:rPr>
              <a:t>間隔）</a:t>
            </a:r>
            <a:endParaRPr kumimoji="1" lang="en-US" altLang="ja-JP" sz="1050" dirty="0">
              <a:solidFill>
                <a:prstClr val="black"/>
              </a:solidFill>
              <a:latin typeface="Arial"/>
              <a:ea typeface="ＭＳ Ｐゴシック"/>
            </a:endParaRPr>
          </a:p>
        </p:txBody>
      </p:sp>
      <p:cxnSp>
        <p:nvCxnSpPr>
          <p:cNvPr id="82" name="直線矢印コネクタ 81">
            <a:extLst>
              <a:ext uri="{FF2B5EF4-FFF2-40B4-BE49-F238E27FC236}">
                <a16:creationId xmlns:a16="http://schemas.microsoft.com/office/drawing/2014/main" id="{36F690D9-FD6F-4D49-83CE-CE8E3D903E85}"/>
              </a:ext>
            </a:extLst>
          </p:cNvPr>
          <p:cNvCxnSpPr>
            <a:cxnSpLocks/>
          </p:cNvCxnSpPr>
          <p:nvPr/>
        </p:nvCxnSpPr>
        <p:spPr>
          <a:xfrm>
            <a:off x="5769603" y="2059196"/>
            <a:ext cx="646602" cy="835515"/>
          </a:xfrm>
          <a:prstGeom prst="straightConnector1">
            <a:avLst/>
          </a:prstGeom>
          <a:ln>
            <a:solidFill>
              <a:schemeClr val="tx1"/>
            </a:solidFill>
            <a:prstDash val="solid"/>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a:extLst>
              <a:ext uri="{FF2B5EF4-FFF2-40B4-BE49-F238E27FC236}">
                <a16:creationId xmlns:a16="http://schemas.microsoft.com/office/drawing/2014/main" id="{55D67178-DD34-4AB1-A10E-776AFAFD35F7}"/>
              </a:ext>
            </a:extLst>
          </p:cNvPr>
          <p:cNvSpPr>
            <a:spLocks noGrp="1"/>
          </p:cNvSpPr>
          <p:nvPr>
            <p:ph type="sldNum" sz="quarter" idx="12"/>
          </p:nvPr>
        </p:nvSpPr>
        <p:spPr/>
        <p:txBody>
          <a:bodyPr/>
          <a:lstStyle/>
          <a:p>
            <a:fld id="{DBD16A61-A562-46A3-9FED-0F09869A8BCF}" type="slidenum">
              <a:rPr kumimoji="1" lang="ja-JP" altLang="en-US" smtClean="0"/>
              <a:pPr/>
              <a:t>9</a:t>
            </a:fld>
            <a:endParaRPr kumimoji="1" lang="ja-JP" altLang="en-US"/>
          </a:p>
        </p:txBody>
      </p:sp>
      <p:grpSp>
        <p:nvGrpSpPr>
          <p:cNvPr id="4" name="グループ化 3">
            <a:extLst>
              <a:ext uri="{FF2B5EF4-FFF2-40B4-BE49-F238E27FC236}">
                <a16:creationId xmlns:a16="http://schemas.microsoft.com/office/drawing/2014/main" id="{BD501FEC-E9F0-43FB-890C-486E3C16665E}"/>
              </a:ext>
            </a:extLst>
          </p:cNvPr>
          <p:cNvGrpSpPr/>
          <p:nvPr/>
        </p:nvGrpSpPr>
        <p:grpSpPr>
          <a:xfrm>
            <a:off x="379533" y="1675974"/>
            <a:ext cx="952107" cy="2257082"/>
            <a:chOff x="-252536" y="1675974"/>
            <a:chExt cx="952107" cy="2257082"/>
          </a:xfrm>
        </p:grpSpPr>
        <p:cxnSp>
          <p:nvCxnSpPr>
            <p:cNvPr id="25" name="直線コネクタ 24">
              <a:extLst>
                <a:ext uri="{FF2B5EF4-FFF2-40B4-BE49-F238E27FC236}">
                  <a16:creationId xmlns:a16="http://schemas.microsoft.com/office/drawing/2014/main" id="{E22A8E97-FA1C-4BB4-8FCF-15B5EBF87CCA}"/>
                </a:ext>
              </a:extLst>
            </p:cNvPr>
            <p:cNvCxnSpPr>
              <a:cxnSpLocks/>
            </p:cNvCxnSpPr>
            <p:nvPr/>
          </p:nvCxnSpPr>
          <p:spPr>
            <a:xfrm>
              <a:off x="107504" y="3790181"/>
              <a:ext cx="0" cy="142875"/>
            </a:xfrm>
            <a:prstGeom prst="line">
              <a:avLst/>
            </a:prstGeom>
            <a:ln w="28575">
              <a:solidFill>
                <a:srgbClr val="888888"/>
              </a:solidFill>
            </a:ln>
          </p:spPr>
          <p:style>
            <a:lnRef idx="1">
              <a:schemeClr val="accent1"/>
            </a:lnRef>
            <a:fillRef idx="0">
              <a:schemeClr val="accent1"/>
            </a:fillRef>
            <a:effectRef idx="0">
              <a:schemeClr val="accent1"/>
            </a:effectRef>
            <a:fontRef idx="minor">
              <a:schemeClr val="tx1"/>
            </a:fontRef>
          </p:style>
        </p:cxnSp>
        <p:grpSp>
          <p:nvGrpSpPr>
            <p:cNvPr id="92" name="グループ化 91">
              <a:extLst>
                <a:ext uri="{FF2B5EF4-FFF2-40B4-BE49-F238E27FC236}">
                  <a16:creationId xmlns:a16="http://schemas.microsoft.com/office/drawing/2014/main" id="{CF681391-C748-435C-A016-27972FB4596A}"/>
                </a:ext>
              </a:extLst>
            </p:cNvPr>
            <p:cNvGrpSpPr/>
            <p:nvPr/>
          </p:nvGrpSpPr>
          <p:grpSpPr>
            <a:xfrm>
              <a:off x="-252536" y="1675974"/>
              <a:ext cx="952107" cy="2113066"/>
              <a:chOff x="2465629" y="442174"/>
              <a:chExt cx="952107" cy="2113066"/>
            </a:xfrm>
          </p:grpSpPr>
          <p:grpSp>
            <p:nvGrpSpPr>
              <p:cNvPr id="93" name="グループ化 92">
                <a:extLst>
                  <a:ext uri="{FF2B5EF4-FFF2-40B4-BE49-F238E27FC236}">
                    <a16:creationId xmlns:a16="http://schemas.microsoft.com/office/drawing/2014/main" id="{B6C7CD04-1351-4109-B9EF-20A5F0F5DF46}"/>
                  </a:ext>
                </a:extLst>
              </p:cNvPr>
              <p:cNvGrpSpPr/>
              <p:nvPr/>
            </p:nvGrpSpPr>
            <p:grpSpPr>
              <a:xfrm>
                <a:off x="2487673" y="442174"/>
                <a:ext cx="930063" cy="2113066"/>
                <a:chOff x="818608" y="1501550"/>
                <a:chExt cx="930063" cy="2113066"/>
              </a:xfrm>
            </p:grpSpPr>
            <p:grpSp>
              <p:nvGrpSpPr>
                <p:cNvPr id="96" name="グループ化 95">
                  <a:extLst>
                    <a:ext uri="{FF2B5EF4-FFF2-40B4-BE49-F238E27FC236}">
                      <a16:creationId xmlns:a16="http://schemas.microsoft.com/office/drawing/2014/main" id="{0F6094A3-6980-4CDE-BDCE-C8E3C08097D4}"/>
                    </a:ext>
                  </a:extLst>
                </p:cNvPr>
                <p:cNvGrpSpPr/>
                <p:nvPr/>
              </p:nvGrpSpPr>
              <p:grpSpPr>
                <a:xfrm>
                  <a:off x="818608" y="1501550"/>
                  <a:ext cx="930063" cy="2113066"/>
                  <a:chOff x="2366962" y="2138363"/>
                  <a:chExt cx="930063" cy="2113066"/>
                </a:xfrm>
              </p:grpSpPr>
              <p:sp>
                <p:nvSpPr>
                  <p:cNvPr id="98" name="正方形/長方形 97">
                    <a:extLst>
                      <a:ext uri="{FF2B5EF4-FFF2-40B4-BE49-F238E27FC236}">
                        <a16:creationId xmlns:a16="http://schemas.microsoft.com/office/drawing/2014/main" id="{40763B7C-759F-4549-B851-C3BE3DC24FEC}"/>
                      </a:ext>
                    </a:extLst>
                  </p:cNvPr>
                  <p:cNvSpPr/>
                  <p:nvPr/>
                </p:nvSpPr>
                <p:spPr>
                  <a:xfrm>
                    <a:off x="2405063" y="2138363"/>
                    <a:ext cx="571500" cy="2113066"/>
                  </a:xfrm>
                  <a:prstGeom prst="rect">
                    <a:avLst/>
                  </a:prstGeom>
                  <a:solidFill>
                    <a:srgbClr val="1E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dirty="0">
                      <a:solidFill>
                        <a:prstClr val="white"/>
                      </a:solidFill>
                      <a:latin typeface="Arial"/>
                      <a:ea typeface="ＭＳ Ｐゴシック"/>
                    </a:endParaRPr>
                  </a:p>
                </p:txBody>
              </p:sp>
              <p:sp>
                <p:nvSpPr>
                  <p:cNvPr id="99" name="テキスト ボックス 98">
                    <a:extLst>
                      <a:ext uri="{FF2B5EF4-FFF2-40B4-BE49-F238E27FC236}">
                        <a16:creationId xmlns:a16="http://schemas.microsoft.com/office/drawing/2014/main" id="{53DF5FBD-38A2-48E0-B75B-ACC5D3E511BC}"/>
                      </a:ext>
                    </a:extLst>
                  </p:cNvPr>
                  <p:cNvSpPr txBox="1"/>
                  <p:nvPr/>
                </p:nvSpPr>
                <p:spPr>
                  <a:xfrm>
                    <a:off x="2366962" y="2822144"/>
                    <a:ext cx="930063" cy="287771"/>
                  </a:xfrm>
                  <a:prstGeom prst="rect">
                    <a:avLst/>
                  </a:prstGeom>
                  <a:noFill/>
                </p:spPr>
                <p:txBody>
                  <a:bodyPr wrap="square" rtlCol="0">
                    <a:spAutoFit/>
                  </a:bodyPr>
                  <a:lstStyle/>
                  <a:p>
                    <a:pPr defTabSz="457209"/>
                    <a:r>
                      <a:rPr kumimoji="1" lang="en-US" altLang="ja-JP" sz="1270" dirty="0">
                        <a:solidFill>
                          <a:prstClr val="white"/>
                        </a:solidFill>
                        <a:latin typeface="HG丸ｺﾞｼｯｸM-PRO" panose="020F0600000000000000" pitchFamily="50" charset="-128"/>
                        <a:ea typeface="HG丸ｺﾞｼｯｸM-PRO" panose="020F0600000000000000" pitchFamily="50" charset="-128"/>
                      </a:rPr>
                      <a:t>20km</a:t>
                    </a:r>
                    <a:endParaRPr kumimoji="1" lang="ja-JP" altLang="en-US" sz="1270" dirty="0">
                      <a:solidFill>
                        <a:prstClr val="white"/>
                      </a:solidFill>
                      <a:latin typeface="HG丸ｺﾞｼｯｸM-PRO" panose="020F0600000000000000" pitchFamily="50" charset="-128"/>
                      <a:ea typeface="HG丸ｺﾞｼｯｸM-PRO" panose="020F0600000000000000" pitchFamily="50" charset="-128"/>
                    </a:endParaRPr>
                  </a:p>
                </p:txBody>
              </p:sp>
              <p:sp>
                <p:nvSpPr>
                  <p:cNvPr id="100" name="テキスト ボックス 99">
                    <a:extLst>
                      <a:ext uri="{FF2B5EF4-FFF2-40B4-BE49-F238E27FC236}">
                        <a16:creationId xmlns:a16="http://schemas.microsoft.com/office/drawing/2014/main" id="{35D08867-AD71-4A0D-94A8-6003C9EEB3D0}"/>
                      </a:ext>
                    </a:extLst>
                  </p:cNvPr>
                  <p:cNvSpPr txBox="1"/>
                  <p:nvPr/>
                </p:nvSpPr>
                <p:spPr>
                  <a:xfrm>
                    <a:off x="2400875" y="2583345"/>
                    <a:ext cx="564372" cy="287771"/>
                  </a:xfrm>
                  <a:prstGeom prst="rect">
                    <a:avLst/>
                  </a:prstGeom>
                  <a:noFill/>
                </p:spPr>
                <p:txBody>
                  <a:bodyPr wrap="square" lIns="0" tIns="0" rIns="0" bIns="0" rtlCol="0">
                    <a:spAutoFit/>
                  </a:bodyPr>
                  <a:lstStyle/>
                  <a:p>
                    <a:pPr algn="ctr" defTabSz="457209"/>
                    <a:r>
                      <a:rPr kumimoji="1" lang="ja-JP" altLang="en-US" sz="1270" dirty="0">
                        <a:solidFill>
                          <a:prstClr val="white"/>
                        </a:solidFill>
                        <a:latin typeface="HG丸ｺﾞｼｯｸM-PRO" panose="020F0600000000000000" pitchFamily="50" charset="-128"/>
                        <a:ea typeface="HG丸ｺﾞｼｯｸM-PRO" panose="020F0600000000000000" pitchFamily="50" charset="-128"/>
                      </a:rPr>
                      <a:t>夢洲</a:t>
                    </a:r>
                    <a:br>
                      <a:rPr kumimoji="1" lang="en-US" altLang="ja-JP" sz="1270" dirty="0">
                        <a:solidFill>
                          <a:prstClr val="white"/>
                        </a:solidFill>
                        <a:latin typeface="HG丸ｺﾞｼｯｸM-PRO" panose="020F0600000000000000" pitchFamily="50" charset="-128"/>
                        <a:ea typeface="HG丸ｺﾞｼｯｸM-PRO" panose="020F0600000000000000" pitchFamily="50" charset="-128"/>
                      </a:rPr>
                    </a:br>
                    <a:r>
                      <a:rPr kumimoji="1" lang="en-US" altLang="ja-JP" sz="600" dirty="0" err="1">
                        <a:solidFill>
                          <a:prstClr val="white"/>
                        </a:solidFill>
                        <a:latin typeface="HG丸ｺﾞｼｯｸM-PRO" panose="020F0600000000000000" pitchFamily="50" charset="-128"/>
                        <a:ea typeface="HG丸ｺﾞｼｯｸM-PRO" panose="020F0600000000000000" pitchFamily="50" charset="-128"/>
                      </a:rPr>
                      <a:t>Yumeshima</a:t>
                    </a:r>
                    <a:endParaRPr kumimoji="1" lang="ja-JP" altLang="en-US" sz="1270" dirty="0">
                      <a:solidFill>
                        <a:prstClr val="white"/>
                      </a:solidFill>
                      <a:latin typeface="HG丸ｺﾞｼｯｸM-PRO" panose="020F0600000000000000" pitchFamily="50" charset="-128"/>
                      <a:ea typeface="HG丸ｺﾞｼｯｸM-PRO" panose="020F0600000000000000" pitchFamily="50" charset="-128"/>
                    </a:endParaRPr>
                  </a:p>
                </p:txBody>
              </p:sp>
            </p:grpSp>
            <p:sp>
              <p:nvSpPr>
                <p:cNvPr id="97" name="矢印: 下 1">
                  <a:extLst>
                    <a:ext uri="{FF2B5EF4-FFF2-40B4-BE49-F238E27FC236}">
                      <a16:creationId xmlns:a16="http://schemas.microsoft.com/office/drawing/2014/main" id="{702D71B2-434F-4CF2-86B1-5C7A87B0B8AF}"/>
                    </a:ext>
                  </a:extLst>
                </p:cNvPr>
                <p:cNvSpPr/>
                <p:nvPr/>
              </p:nvSpPr>
              <p:spPr>
                <a:xfrm flipV="1">
                  <a:off x="931934" y="1539573"/>
                  <a:ext cx="415853" cy="389503"/>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grpSp>
          <p:sp>
            <p:nvSpPr>
              <p:cNvPr id="94" name="テキスト ボックス 93">
                <a:extLst>
                  <a:ext uri="{FF2B5EF4-FFF2-40B4-BE49-F238E27FC236}">
                    <a16:creationId xmlns:a16="http://schemas.microsoft.com/office/drawing/2014/main" id="{26B19231-14AE-417D-9DE7-E2FFA7666342}"/>
                  </a:ext>
                </a:extLst>
              </p:cNvPr>
              <p:cNvSpPr txBox="1"/>
              <p:nvPr/>
            </p:nvSpPr>
            <p:spPr>
              <a:xfrm>
                <a:off x="2465629" y="1887050"/>
                <a:ext cx="695100" cy="638636"/>
              </a:xfrm>
              <a:prstGeom prst="rect">
                <a:avLst/>
              </a:prstGeom>
              <a:noFill/>
            </p:spPr>
            <p:txBody>
              <a:bodyPr wrap="square" rtlCol="0">
                <a:spAutoFit/>
              </a:bodyPr>
              <a:lstStyle/>
              <a:p>
                <a:pPr algn="ctr" defTabSz="457209"/>
                <a:r>
                  <a:rPr lang="ja-JP" altLang="en-US" sz="700" dirty="0">
                    <a:solidFill>
                      <a:prstClr val="white"/>
                    </a:solidFill>
                    <a:latin typeface="HG丸ｺﾞｼｯｸM-PRO" panose="020F0600000000000000" pitchFamily="50" charset="-128"/>
                    <a:ea typeface="HG丸ｺﾞｼｯｸM-PRO" panose="020F0600000000000000" pitchFamily="50" charset="-128"/>
                  </a:rPr>
                  <a:t>淀川</a:t>
                </a:r>
                <a:endParaRPr lang="en-US" altLang="ja-JP" sz="700" dirty="0">
                  <a:solidFill>
                    <a:prstClr val="white"/>
                  </a:solidFill>
                  <a:latin typeface="HG丸ｺﾞｼｯｸM-PRO" panose="020F0600000000000000" pitchFamily="50" charset="-128"/>
                  <a:ea typeface="HG丸ｺﾞｼｯｸM-PRO" panose="020F0600000000000000" pitchFamily="50" charset="-128"/>
                </a:endParaRPr>
              </a:p>
              <a:p>
                <a:pPr algn="ctr" defTabSz="457209"/>
                <a:r>
                  <a:rPr lang="ja-JP" altLang="en-US" sz="700" dirty="0">
                    <a:solidFill>
                      <a:prstClr val="white"/>
                    </a:solidFill>
                    <a:latin typeface="HG丸ｺﾞｼｯｸM-PRO" panose="020F0600000000000000" pitchFamily="50" charset="-128"/>
                    <a:ea typeface="HG丸ｺﾞｼｯｸM-PRO" panose="020F0600000000000000" pitchFamily="50" charset="-128"/>
                  </a:rPr>
                  <a:t> ﾘﾊﾞｰｻｲﾄﾞ</a:t>
                </a:r>
                <a:br>
                  <a:rPr lang="en-US" altLang="ja-JP" sz="700" dirty="0">
                    <a:solidFill>
                      <a:prstClr val="white"/>
                    </a:solidFill>
                    <a:latin typeface="HG丸ｺﾞｼｯｸM-PRO" panose="020F0600000000000000" pitchFamily="50" charset="-128"/>
                    <a:ea typeface="HG丸ｺﾞｼｯｸM-PRO" panose="020F0600000000000000" pitchFamily="50" charset="-128"/>
                  </a:rPr>
                </a:br>
                <a:r>
                  <a:rPr lang="ja-JP" altLang="en-US" sz="700" spc="110" dirty="0">
                    <a:solidFill>
                      <a:prstClr val="white"/>
                    </a:solidFill>
                    <a:latin typeface="HG丸ｺﾞｼｯｸM-PRO" panose="020F0600000000000000" pitchFamily="50" charset="-128"/>
                    <a:ea typeface="HG丸ｺﾞｼｯｸM-PRO" panose="020F0600000000000000" pitchFamily="50" charset="-128"/>
                  </a:rPr>
                  <a:t>ｻｲｸﾙﾗｲﾝ</a:t>
                </a:r>
                <a:endParaRPr lang="en-US" altLang="ja-JP" sz="700" spc="110" dirty="0">
                  <a:solidFill>
                    <a:prstClr val="white"/>
                  </a:solidFill>
                  <a:latin typeface="HG丸ｺﾞｼｯｸM-PRO" panose="020F0600000000000000" pitchFamily="50" charset="-128"/>
                  <a:ea typeface="HG丸ｺﾞｼｯｸM-PRO" panose="020F0600000000000000" pitchFamily="50" charset="-128"/>
                </a:endParaRPr>
              </a:p>
              <a:p>
                <a:pPr algn="ctr" defTabSz="457209"/>
                <a:endParaRPr lang="en-US" altLang="ja-JP" sz="100" spc="110" dirty="0">
                  <a:solidFill>
                    <a:prstClr val="white"/>
                  </a:solidFill>
                  <a:latin typeface="HG丸ｺﾞｼｯｸM-PRO" panose="020F0600000000000000" pitchFamily="50" charset="-128"/>
                  <a:ea typeface="HG丸ｺﾞｼｯｸM-PRO" panose="020F0600000000000000" pitchFamily="50" charset="-128"/>
                </a:endParaRPr>
              </a:p>
              <a:p>
                <a:pPr algn="ctr" defTabSz="457209"/>
                <a:r>
                  <a:rPr kumimoji="1" lang="en-US" altLang="ja-JP" sz="450" dirty="0">
                    <a:solidFill>
                      <a:prstClr val="white"/>
                    </a:solidFill>
                    <a:latin typeface="HG丸ｺﾞｼｯｸM-PRO" panose="020F0600000000000000" pitchFamily="50" charset="-128"/>
                    <a:ea typeface="HG丸ｺﾞｼｯｸM-PRO" panose="020F0600000000000000" pitchFamily="50" charset="-128"/>
                  </a:rPr>
                  <a:t>Yodogawa</a:t>
                </a:r>
              </a:p>
              <a:p>
                <a:pPr algn="ctr" defTabSz="457209"/>
                <a:r>
                  <a:rPr kumimoji="1" lang="en-US" altLang="ja-JP" sz="450" dirty="0">
                    <a:solidFill>
                      <a:prstClr val="white"/>
                    </a:solidFill>
                    <a:latin typeface="HG丸ｺﾞｼｯｸM-PRO" panose="020F0600000000000000" pitchFamily="50" charset="-128"/>
                    <a:ea typeface="HG丸ｺﾞｼｯｸM-PRO" panose="020F0600000000000000" pitchFamily="50" charset="-128"/>
                  </a:rPr>
                  <a:t>Riverside</a:t>
                </a:r>
              </a:p>
              <a:p>
                <a:pPr algn="ctr" defTabSz="457209"/>
                <a:r>
                  <a:rPr kumimoji="1" lang="ja-JP" altLang="en-US" sz="450" dirty="0">
                    <a:solidFill>
                      <a:prstClr val="white"/>
                    </a:solidFill>
                    <a:latin typeface="HG丸ｺﾞｼｯｸM-PRO" panose="020F0600000000000000" pitchFamily="50" charset="-128"/>
                    <a:ea typeface="HG丸ｺﾞｼｯｸM-PRO" panose="020F0600000000000000" pitchFamily="50" charset="-128"/>
                  </a:rPr>
                  <a:t> </a:t>
                </a:r>
                <a:r>
                  <a:rPr kumimoji="1" lang="en-US" altLang="ja-JP" sz="450" dirty="0">
                    <a:solidFill>
                      <a:prstClr val="white"/>
                    </a:solidFill>
                    <a:latin typeface="HG丸ｺﾞｼｯｸM-PRO" panose="020F0600000000000000" pitchFamily="50" charset="-128"/>
                    <a:ea typeface="HG丸ｺﾞｼｯｸM-PRO" panose="020F0600000000000000" pitchFamily="50" charset="-128"/>
                  </a:rPr>
                  <a:t>Cycling</a:t>
                </a:r>
                <a:r>
                  <a:rPr kumimoji="1" lang="ja-JP" altLang="en-US" sz="450" dirty="0">
                    <a:solidFill>
                      <a:prstClr val="white"/>
                    </a:solidFill>
                    <a:latin typeface="HG丸ｺﾞｼｯｸM-PRO" panose="020F0600000000000000" pitchFamily="50" charset="-128"/>
                    <a:ea typeface="HG丸ｺﾞｼｯｸM-PRO" panose="020F0600000000000000" pitchFamily="50" charset="-128"/>
                  </a:rPr>
                  <a:t> </a:t>
                </a:r>
                <a:r>
                  <a:rPr kumimoji="1" lang="en-US" altLang="ja-JP" sz="450" dirty="0">
                    <a:solidFill>
                      <a:prstClr val="white"/>
                    </a:solidFill>
                    <a:latin typeface="HG丸ｺﾞｼｯｸM-PRO" panose="020F0600000000000000" pitchFamily="50" charset="-128"/>
                    <a:ea typeface="HG丸ｺﾞｼｯｸM-PRO" panose="020F0600000000000000" pitchFamily="50" charset="-128"/>
                  </a:rPr>
                  <a:t>Road</a:t>
                </a:r>
                <a:endParaRPr kumimoji="1" lang="ja-JP" altLang="en-US" sz="450" dirty="0">
                  <a:solidFill>
                    <a:prstClr val="white"/>
                  </a:solidFill>
                  <a:latin typeface="HG丸ｺﾞｼｯｸM-PRO" panose="020F0600000000000000" pitchFamily="50" charset="-128"/>
                  <a:ea typeface="HG丸ｺﾞｼｯｸM-PRO" panose="020F0600000000000000" pitchFamily="50" charset="-128"/>
                </a:endParaRPr>
              </a:p>
            </p:txBody>
          </p:sp>
          <p:pic>
            <p:nvPicPr>
              <p:cNvPr id="95" name="図 94">
                <a:extLst>
                  <a:ext uri="{FF2B5EF4-FFF2-40B4-BE49-F238E27FC236}">
                    <a16:creationId xmlns:a16="http://schemas.microsoft.com/office/drawing/2014/main" id="{D691112D-DD27-492B-8600-B876F1686266}"/>
                  </a:ext>
                </a:extLst>
              </p:cNvPr>
              <p:cNvPicPr>
                <a:picLocks noChangeAspect="1"/>
              </p:cNvPicPr>
              <p:nvPr/>
            </p:nvPicPr>
            <p:blipFill>
              <a:blip r:embed="rId2"/>
              <a:stretch>
                <a:fillRect/>
              </a:stretch>
            </p:blipFill>
            <p:spPr>
              <a:xfrm>
                <a:off x="2558821" y="1400462"/>
                <a:ext cx="501695" cy="501695"/>
              </a:xfrm>
              <a:prstGeom prst="rect">
                <a:avLst/>
              </a:prstGeom>
            </p:spPr>
          </p:pic>
        </p:grpSp>
      </p:grpSp>
      <p:sp>
        <p:nvSpPr>
          <p:cNvPr id="101" name="正方形/長方形 100">
            <a:extLst>
              <a:ext uri="{FF2B5EF4-FFF2-40B4-BE49-F238E27FC236}">
                <a16:creationId xmlns:a16="http://schemas.microsoft.com/office/drawing/2014/main" id="{671C5234-66C8-4FF6-8ABE-E29948875C6D}"/>
              </a:ext>
            </a:extLst>
          </p:cNvPr>
          <p:cNvSpPr/>
          <p:nvPr/>
        </p:nvSpPr>
        <p:spPr>
          <a:xfrm>
            <a:off x="3652800" y="1689334"/>
            <a:ext cx="491454" cy="1993653"/>
          </a:xfrm>
          <a:prstGeom prst="rect">
            <a:avLst/>
          </a:prstGeom>
          <a:solidFill>
            <a:srgbClr val="1E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cxnSp>
        <p:nvCxnSpPr>
          <p:cNvPr id="102" name="直線矢印コネクタ 101">
            <a:extLst>
              <a:ext uri="{FF2B5EF4-FFF2-40B4-BE49-F238E27FC236}">
                <a16:creationId xmlns:a16="http://schemas.microsoft.com/office/drawing/2014/main" id="{A1CA7A34-6DB3-4F4E-AF18-6DEB4386C9ED}"/>
              </a:ext>
            </a:extLst>
          </p:cNvPr>
          <p:cNvCxnSpPr>
            <a:cxnSpLocks/>
          </p:cNvCxnSpPr>
          <p:nvPr/>
        </p:nvCxnSpPr>
        <p:spPr>
          <a:xfrm flipV="1">
            <a:off x="4198562" y="1689334"/>
            <a:ext cx="0" cy="1993653"/>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3" name="直線矢印コネクタ 102">
            <a:extLst>
              <a:ext uri="{FF2B5EF4-FFF2-40B4-BE49-F238E27FC236}">
                <a16:creationId xmlns:a16="http://schemas.microsoft.com/office/drawing/2014/main" id="{0D9B9DDD-D9CC-4905-8C25-6C01F5A7C0C8}"/>
              </a:ext>
            </a:extLst>
          </p:cNvPr>
          <p:cNvCxnSpPr>
            <a:cxnSpLocks/>
          </p:cNvCxnSpPr>
          <p:nvPr/>
        </p:nvCxnSpPr>
        <p:spPr>
          <a:xfrm>
            <a:off x="3645138" y="3767461"/>
            <a:ext cx="473075"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4" name="テキスト ボックス 103">
            <a:extLst>
              <a:ext uri="{FF2B5EF4-FFF2-40B4-BE49-F238E27FC236}">
                <a16:creationId xmlns:a16="http://schemas.microsoft.com/office/drawing/2014/main" id="{63A3CD82-F1AD-4C29-BFA2-9B7B896CF1C9}"/>
              </a:ext>
            </a:extLst>
          </p:cNvPr>
          <p:cNvSpPr txBox="1"/>
          <p:nvPr/>
        </p:nvSpPr>
        <p:spPr>
          <a:xfrm rot="16200000">
            <a:off x="4000146" y="2455025"/>
            <a:ext cx="559769" cy="253916"/>
          </a:xfrm>
          <a:prstGeom prst="rect">
            <a:avLst/>
          </a:prstGeom>
          <a:noFill/>
        </p:spPr>
        <p:txBody>
          <a:bodyPr wrap="none" rtlCol="0">
            <a:spAutoFit/>
          </a:bodyPr>
          <a:lstStyle/>
          <a:p>
            <a:pPr defTabSz="457209"/>
            <a:r>
              <a:rPr kumimoji="1" lang="en-US" altLang="ja-JP" sz="1050" dirty="0">
                <a:solidFill>
                  <a:prstClr val="black"/>
                </a:solidFill>
                <a:latin typeface="Arial"/>
                <a:ea typeface="ＭＳ Ｐゴシック"/>
              </a:rPr>
              <a:t>1.60m</a:t>
            </a:r>
          </a:p>
        </p:txBody>
      </p:sp>
      <p:sp>
        <p:nvSpPr>
          <p:cNvPr id="105" name="テキスト ボックス 104">
            <a:extLst>
              <a:ext uri="{FF2B5EF4-FFF2-40B4-BE49-F238E27FC236}">
                <a16:creationId xmlns:a16="http://schemas.microsoft.com/office/drawing/2014/main" id="{DE22CFC8-A122-4B28-A68C-C809241DAE66}"/>
              </a:ext>
            </a:extLst>
          </p:cNvPr>
          <p:cNvSpPr txBox="1"/>
          <p:nvPr/>
        </p:nvSpPr>
        <p:spPr>
          <a:xfrm>
            <a:off x="3625170" y="3751148"/>
            <a:ext cx="559769"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0.40m</a:t>
            </a:r>
            <a:endParaRPr kumimoji="1" lang="en-US" altLang="ja-JP" sz="1050" dirty="0">
              <a:solidFill>
                <a:prstClr val="black"/>
              </a:solidFill>
              <a:latin typeface="Arial"/>
              <a:ea typeface="ＭＳ Ｐゴシック"/>
            </a:endParaRPr>
          </a:p>
        </p:txBody>
      </p:sp>
      <p:pic>
        <p:nvPicPr>
          <p:cNvPr id="106" name="図 105">
            <a:extLst>
              <a:ext uri="{FF2B5EF4-FFF2-40B4-BE49-F238E27FC236}">
                <a16:creationId xmlns:a16="http://schemas.microsoft.com/office/drawing/2014/main" id="{E99CC0F8-3B19-4073-817D-74E962E521BE}"/>
              </a:ext>
            </a:extLst>
          </p:cNvPr>
          <p:cNvPicPr>
            <a:picLocks noChangeAspect="1"/>
          </p:cNvPicPr>
          <p:nvPr/>
        </p:nvPicPr>
        <p:blipFill>
          <a:blip r:embed="rId2"/>
          <a:stretch>
            <a:fillRect/>
          </a:stretch>
        </p:blipFill>
        <p:spPr>
          <a:xfrm>
            <a:off x="3680229" y="2617722"/>
            <a:ext cx="432424" cy="432424"/>
          </a:xfrm>
          <a:prstGeom prst="rect">
            <a:avLst/>
          </a:prstGeom>
        </p:spPr>
      </p:pic>
      <p:sp>
        <p:nvSpPr>
          <p:cNvPr id="107" name="テキスト ボックス 106">
            <a:extLst>
              <a:ext uri="{FF2B5EF4-FFF2-40B4-BE49-F238E27FC236}">
                <a16:creationId xmlns:a16="http://schemas.microsoft.com/office/drawing/2014/main" id="{E5A14B48-4F4B-4BC2-8DF8-BE2E44035DC0}"/>
              </a:ext>
            </a:extLst>
          </p:cNvPr>
          <p:cNvSpPr txBox="1"/>
          <p:nvPr/>
        </p:nvSpPr>
        <p:spPr>
          <a:xfrm>
            <a:off x="3557504" y="3052811"/>
            <a:ext cx="695100" cy="638636"/>
          </a:xfrm>
          <a:prstGeom prst="rect">
            <a:avLst/>
          </a:prstGeom>
          <a:noFill/>
        </p:spPr>
        <p:txBody>
          <a:bodyPr wrap="square" rtlCol="0">
            <a:spAutoFit/>
          </a:bodyPr>
          <a:lstStyle/>
          <a:p>
            <a:pPr algn="ctr" defTabSz="457209"/>
            <a:r>
              <a:rPr lang="ja-JP" altLang="en-US" sz="700" dirty="0">
                <a:solidFill>
                  <a:prstClr val="white"/>
                </a:solidFill>
                <a:latin typeface="HG丸ｺﾞｼｯｸM-PRO" panose="020F0600000000000000" pitchFamily="50" charset="-128"/>
                <a:ea typeface="HG丸ｺﾞｼｯｸM-PRO" panose="020F0600000000000000" pitchFamily="50" charset="-128"/>
              </a:rPr>
              <a:t>淀川</a:t>
            </a:r>
            <a:endParaRPr lang="en-US" altLang="ja-JP" sz="700" dirty="0">
              <a:solidFill>
                <a:prstClr val="white"/>
              </a:solidFill>
              <a:latin typeface="HG丸ｺﾞｼｯｸM-PRO" panose="020F0600000000000000" pitchFamily="50" charset="-128"/>
              <a:ea typeface="HG丸ｺﾞｼｯｸM-PRO" panose="020F0600000000000000" pitchFamily="50" charset="-128"/>
            </a:endParaRPr>
          </a:p>
          <a:p>
            <a:pPr algn="ctr" defTabSz="457209"/>
            <a:r>
              <a:rPr lang="ja-JP" altLang="en-US" sz="700" dirty="0">
                <a:solidFill>
                  <a:prstClr val="white"/>
                </a:solidFill>
                <a:latin typeface="HG丸ｺﾞｼｯｸM-PRO" panose="020F0600000000000000" pitchFamily="50" charset="-128"/>
                <a:ea typeface="HG丸ｺﾞｼｯｸM-PRO" panose="020F0600000000000000" pitchFamily="50" charset="-128"/>
              </a:rPr>
              <a:t>ﾘﾊﾞｰｻｲﾄﾞ</a:t>
            </a:r>
            <a:br>
              <a:rPr lang="en-US" altLang="ja-JP" sz="700" dirty="0">
                <a:solidFill>
                  <a:prstClr val="white"/>
                </a:solidFill>
                <a:latin typeface="HG丸ｺﾞｼｯｸM-PRO" panose="020F0600000000000000" pitchFamily="50" charset="-128"/>
                <a:ea typeface="HG丸ｺﾞｼｯｸM-PRO" panose="020F0600000000000000" pitchFamily="50" charset="-128"/>
              </a:rPr>
            </a:br>
            <a:r>
              <a:rPr lang="ja-JP" altLang="en-US" sz="700" spc="110" dirty="0">
                <a:solidFill>
                  <a:prstClr val="white"/>
                </a:solidFill>
                <a:latin typeface="HG丸ｺﾞｼｯｸM-PRO" panose="020F0600000000000000" pitchFamily="50" charset="-128"/>
                <a:ea typeface="HG丸ｺﾞｼｯｸM-PRO" panose="020F0600000000000000" pitchFamily="50" charset="-128"/>
              </a:rPr>
              <a:t>ｻｲｸﾙﾗｲﾝ</a:t>
            </a:r>
            <a:endParaRPr lang="en-US" altLang="ja-JP" sz="700" spc="110" dirty="0">
              <a:solidFill>
                <a:prstClr val="white"/>
              </a:solidFill>
              <a:latin typeface="HG丸ｺﾞｼｯｸM-PRO" panose="020F0600000000000000" pitchFamily="50" charset="-128"/>
              <a:ea typeface="HG丸ｺﾞｼｯｸM-PRO" panose="020F0600000000000000" pitchFamily="50" charset="-128"/>
            </a:endParaRPr>
          </a:p>
          <a:p>
            <a:pPr algn="ctr" defTabSz="457209"/>
            <a:endParaRPr lang="en-US" altLang="ja-JP" sz="100" spc="110" dirty="0">
              <a:solidFill>
                <a:prstClr val="white"/>
              </a:solidFill>
              <a:latin typeface="HG丸ｺﾞｼｯｸM-PRO" panose="020F0600000000000000" pitchFamily="50" charset="-128"/>
              <a:ea typeface="HG丸ｺﾞｼｯｸM-PRO" panose="020F0600000000000000" pitchFamily="50" charset="-128"/>
            </a:endParaRPr>
          </a:p>
          <a:p>
            <a:pPr algn="ctr" defTabSz="457209"/>
            <a:r>
              <a:rPr kumimoji="1" lang="en-US" altLang="ja-JP" sz="450" dirty="0">
                <a:solidFill>
                  <a:prstClr val="white"/>
                </a:solidFill>
                <a:latin typeface="HG丸ｺﾞｼｯｸM-PRO" panose="020F0600000000000000" pitchFamily="50" charset="-128"/>
                <a:ea typeface="HG丸ｺﾞｼｯｸM-PRO" panose="020F0600000000000000" pitchFamily="50" charset="-128"/>
              </a:rPr>
              <a:t>Yodogawa</a:t>
            </a:r>
          </a:p>
          <a:p>
            <a:pPr algn="ctr" defTabSz="457209"/>
            <a:r>
              <a:rPr kumimoji="1" lang="en-US" altLang="ja-JP" sz="450" dirty="0">
                <a:solidFill>
                  <a:prstClr val="white"/>
                </a:solidFill>
                <a:latin typeface="HG丸ｺﾞｼｯｸM-PRO" panose="020F0600000000000000" pitchFamily="50" charset="-128"/>
                <a:ea typeface="HG丸ｺﾞｼｯｸM-PRO" panose="020F0600000000000000" pitchFamily="50" charset="-128"/>
              </a:rPr>
              <a:t>Riverside</a:t>
            </a:r>
          </a:p>
          <a:p>
            <a:pPr algn="ctr" defTabSz="457209"/>
            <a:r>
              <a:rPr kumimoji="1" lang="ja-JP" altLang="en-US" sz="450" dirty="0">
                <a:solidFill>
                  <a:prstClr val="white"/>
                </a:solidFill>
                <a:latin typeface="HG丸ｺﾞｼｯｸM-PRO" panose="020F0600000000000000" pitchFamily="50" charset="-128"/>
                <a:ea typeface="HG丸ｺﾞｼｯｸM-PRO" panose="020F0600000000000000" pitchFamily="50" charset="-128"/>
              </a:rPr>
              <a:t> </a:t>
            </a:r>
            <a:r>
              <a:rPr kumimoji="1" lang="en-US" altLang="ja-JP" sz="450" dirty="0">
                <a:solidFill>
                  <a:prstClr val="white"/>
                </a:solidFill>
                <a:latin typeface="HG丸ｺﾞｼｯｸM-PRO" panose="020F0600000000000000" pitchFamily="50" charset="-128"/>
                <a:ea typeface="HG丸ｺﾞｼｯｸM-PRO" panose="020F0600000000000000" pitchFamily="50" charset="-128"/>
              </a:rPr>
              <a:t>Cycling</a:t>
            </a:r>
            <a:r>
              <a:rPr kumimoji="1" lang="ja-JP" altLang="en-US" sz="450" dirty="0">
                <a:solidFill>
                  <a:prstClr val="white"/>
                </a:solidFill>
                <a:latin typeface="HG丸ｺﾞｼｯｸM-PRO" panose="020F0600000000000000" pitchFamily="50" charset="-128"/>
                <a:ea typeface="HG丸ｺﾞｼｯｸM-PRO" panose="020F0600000000000000" pitchFamily="50" charset="-128"/>
              </a:rPr>
              <a:t> </a:t>
            </a:r>
            <a:r>
              <a:rPr kumimoji="1" lang="en-US" altLang="ja-JP" sz="450" dirty="0">
                <a:solidFill>
                  <a:prstClr val="white"/>
                </a:solidFill>
                <a:latin typeface="HG丸ｺﾞｼｯｸM-PRO" panose="020F0600000000000000" pitchFamily="50" charset="-128"/>
                <a:ea typeface="HG丸ｺﾞｼｯｸM-PRO" panose="020F0600000000000000" pitchFamily="50" charset="-128"/>
              </a:rPr>
              <a:t>Road</a:t>
            </a:r>
            <a:endParaRPr kumimoji="1" lang="ja-JP" altLang="en-US" sz="450" dirty="0">
              <a:solidFill>
                <a:prstClr val="white"/>
              </a:solidFill>
              <a:latin typeface="HG丸ｺﾞｼｯｸM-PRO" panose="020F0600000000000000" pitchFamily="50" charset="-128"/>
              <a:ea typeface="HG丸ｺﾞｼｯｸM-PRO" panose="020F0600000000000000" pitchFamily="50" charset="-128"/>
            </a:endParaRPr>
          </a:p>
        </p:txBody>
      </p:sp>
      <p:sp>
        <p:nvSpPr>
          <p:cNvPr id="108" name="テキスト ボックス 107">
            <a:extLst>
              <a:ext uri="{FF2B5EF4-FFF2-40B4-BE49-F238E27FC236}">
                <a16:creationId xmlns:a16="http://schemas.microsoft.com/office/drawing/2014/main" id="{CB8F8578-E7CB-4F62-B205-C170EB97347F}"/>
              </a:ext>
            </a:extLst>
          </p:cNvPr>
          <p:cNvSpPr txBox="1"/>
          <p:nvPr/>
        </p:nvSpPr>
        <p:spPr>
          <a:xfrm>
            <a:off x="3612840" y="2120444"/>
            <a:ext cx="564372" cy="272382"/>
          </a:xfrm>
          <a:prstGeom prst="rect">
            <a:avLst/>
          </a:prstGeom>
          <a:noFill/>
        </p:spPr>
        <p:txBody>
          <a:bodyPr wrap="square" lIns="0" tIns="0" rIns="0" bIns="0" rtlCol="0">
            <a:spAutoFit/>
          </a:bodyPr>
          <a:lstStyle/>
          <a:p>
            <a:pPr algn="ctr" defTabSz="457209"/>
            <a:r>
              <a:rPr kumimoji="1" lang="ja-JP" altLang="en-US" sz="1270" dirty="0">
                <a:solidFill>
                  <a:prstClr val="white"/>
                </a:solidFill>
                <a:latin typeface="HG丸ｺﾞｼｯｸM-PRO" panose="020F0600000000000000" pitchFamily="50" charset="-128"/>
                <a:ea typeface="HG丸ｺﾞｼｯｸM-PRO" panose="020F0600000000000000" pitchFamily="50" charset="-128"/>
              </a:rPr>
              <a:t>夢洲</a:t>
            </a:r>
            <a:br>
              <a:rPr kumimoji="1" lang="en-US" altLang="ja-JP" sz="1270" dirty="0">
                <a:solidFill>
                  <a:prstClr val="white"/>
                </a:solidFill>
                <a:latin typeface="HG丸ｺﾞｼｯｸM-PRO" panose="020F0600000000000000" pitchFamily="50" charset="-128"/>
                <a:ea typeface="HG丸ｺﾞｼｯｸM-PRO" panose="020F0600000000000000" pitchFamily="50" charset="-128"/>
              </a:rPr>
            </a:br>
            <a:r>
              <a:rPr kumimoji="1" lang="en-US" altLang="ja-JP" sz="500" dirty="0" err="1">
                <a:solidFill>
                  <a:prstClr val="white"/>
                </a:solidFill>
                <a:latin typeface="HG丸ｺﾞｼｯｸM-PRO" panose="020F0600000000000000" pitchFamily="50" charset="-128"/>
                <a:ea typeface="HG丸ｺﾞｼｯｸM-PRO" panose="020F0600000000000000" pitchFamily="50" charset="-128"/>
              </a:rPr>
              <a:t>Yumeshima</a:t>
            </a:r>
            <a:endParaRPr kumimoji="1" lang="ja-JP" altLang="en-US" sz="500" dirty="0">
              <a:solidFill>
                <a:prstClr val="white"/>
              </a:solidFill>
              <a:latin typeface="HG丸ｺﾞｼｯｸM-PRO" panose="020F0600000000000000" pitchFamily="50" charset="-128"/>
              <a:ea typeface="HG丸ｺﾞｼｯｸM-PRO" panose="020F0600000000000000" pitchFamily="50" charset="-128"/>
            </a:endParaRPr>
          </a:p>
        </p:txBody>
      </p:sp>
      <p:sp>
        <p:nvSpPr>
          <p:cNvPr id="109" name="矢印: 下 146">
            <a:extLst>
              <a:ext uri="{FF2B5EF4-FFF2-40B4-BE49-F238E27FC236}">
                <a16:creationId xmlns:a16="http://schemas.microsoft.com/office/drawing/2014/main" id="{0DC6C7E8-128F-4CEB-80FB-DA9A88B62438}"/>
              </a:ext>
            </a:extLst>
          </p:cNvPr>
          <p:cNvSpPr/>
          <p:nvPr/>
        </p:nvSpPr>
        <p:spPr>
          <a:xfrm flipV="1">
            <a:off x="3692253" y="1713692"/>
            <a:ext cx="415853" cy="389503"/>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10" name="テキスト ボックス 109">
            <a:extLst>
              <a:ext uri="{FF2B5EF4-FFF2-40B4-BE49-F238E27FC236}">
                <a16:creationId xmlns:a16="http://schemas.microsoft.com/office/drawing/2014/main" id="{87FEE872-E0CC-42E3-8AE3-068CD44AB688}"/>
              </a:ext>
            </a:extLst>
          </p:cNvPr>
          <p:cNvSpPr txBox="1"/>
          <p:nvPr/>
        </p:nvSpPr>
        <p:spPr>
          <a:xfrm>
            <a:off x="3569929" y="2346405"/>
            <a:ext cx="930063" cy="287771"/>
          </a:xfrm>
          <a:prstGeom prst="rect">
            <a:avLst/>
          </a:prstGeom>
          <a:noFill/>
        </p:spPr>
        <p:txBody>
          <a:bodyPr wrap="square" rtlCol="0">
            <a:spAutoFit/>
          </a:bodyPr>
          <a:lstStyle/>
          <a:p>
            <a:pPr defTabSz="457209"/>
            <a:r>
              <a:rPr kumimoji="1" lang="en-US" altLang="ja-JP" sz="1270" dirty="0">
                <a:solidFill>
                  <a:prstClr val="white"/>
                </a:solidFill>
                <a:latin typeface="HG丸ｺﾞｼｯｸM-PRO" panose="020F0600000000000000" pitchFamily="50" charset="-128"/>
                <a:ea typeface="HG丸ｺﾞｼｯｸM-PRO" panose="020F0600000000000000" pitchFamily="50" charset="-128"/>
              </a:rPr>
              <a:t>20km</a:t>
            </a:r>
            <a:endParaRPr kumimoji="1" lang="ja-JP" altLang="en-US" sz="1270" dirty="0">
              <a:solidFill>
                <a:prstClr val="white"/>
              </a:solidFill>
              <a:latin typeface="HG丸ｺﾞｼｯｸM-PRO" panose="020F0600000000000000" pitchFamily="50" charset="-128"/>
              <a:ea typeface="HG丸ｺﾞｼｯｸM-PRO" panose="020F0600000000000000" pitchFamily="50" charset="-128"/>
            </a:endParaRPr>
          </a:p>
        </p:txBody>
      </p:sp>
      <p:pic>
        <p:nvPicPr>
          <p:cNvPr id="6" name="図 5">
            <a:extLst>
              <a:ext uri="{FF2B5EF4-FFF2-40B4-BE49-F238E27FC236}">
                <a16:creationId xmlns:a16="http://schemas.microsoft.com/office/drawing/2014/main" id="{3BCE9C23-5C2B-46F5-ACB2-26A23F71A868}"/>
              </a:ext>
            </a:extLst>
          </p:cNvPr>
          <p:cNvPicPr>
            <a:picLocks noChangeAspect="1"/>
          </p:cNvPicPr>
          <p:nvPr/>
        </p:nvPicPr>
        <p:blipFill>
          <a:blip r:embed="rId3"/>
          <a:stretch>
            <a:fillRect/>
          </a:stretch>
        </p:blipFill>
        <p:spPr>
          <a:xfrm>
            <a:off x="6776350" y="1586110"/>
            <a:ext cx="526452" cy="1253458"/>
          </a:xfrm>
          <a:prstGeom prst="rect">
            <a:avLst/>
          </a:prstGeom>
        </p:spPr>
      </p:pic>
      <p:pic>
        <p:nvPicPr>
          <p:cNvPr id="7" name="図 6">
            <a:extLst>
              <a:ext uri="{FF2B5EF4-FFF2-40B4-BE49-F238E27FC236}">
                <a16:creationId xmlns:a16="http://schemas.microsoft.com/office/drawing/2014/main" id="{9EDF5FA8-C640-43F7-83A5-7849414A15B0}"/>
              </a:ext>
            </a:extLst>
          </p:cNvPr>
          <p:cNvPicPr>
            <a:picLocks noChangeAspect="1"/>
          </p:cNvPicPr>
          <p:nvPr/>
        </p:nvPicPr>
        <p:blipFill>
          <a:blip r:embed="rId4"/>
          <a:stretch>
            <a:fillRect/>
          </a:stretch>
        </p:blipFill>
        <p:spPr>
          <a:xfrm>
            <a:off x="5389079" y="1595977"/>
            <a:ext cx="523563" cy="1114683"/>
          </a:xfrm>
          <a:prstGeom prst="rect">
            <a:avLst/>
          </a:prstGeom>
        </p:spPr>
      </p:pic>
    </p:spTree>
    <p:extLst>
      <p:ext uri="{BB962C8B-B14F-4D97-AF65-F5344CB8AC3E}">
        <p14:creationId xmlns:p14="http://schemas.microsoft.com/office/powerpoint/2010/main" val="3749083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FD3E93-73E3-4D6D-8DB9-F77512FA5CA0}"/>
              </a:ext>
            </a:extLst>
          </p:cNvPr>
          <p:cNvSpPr>
            <a:spLocks noGrp="1"/>
          </p:cNvSpPr>
          <p:nvPr>
            <p:ph type="title"/>
          </p:nvPr>
        </p:nvSpPr>
        <p:spPr/>
        <p:txBody>
          <a:bodyPr/>
          <a:lstStyle/>
          <a:p>
            <a:r>
              <a:rPr lang="ja-JP" altLang="en-US" dirty="0"/>
              <a:t>「周辺施設案内」の整備仕様</a:t>
            </a:r>
            <a:endParaRPr kumimoji="1" lang="ja-JP" altLang="en-US" dirty="0"/>
          </a:p>
        </p:txBody>
      </p:sp>
      <p:sp>
        <p:nvSpPr>
          <p:cNvPr id="11" name="テキスト ボックス 10">
            <a:extLst>
              <a:ext uri="{FF2B5EF4-FFF2-40B4-BE49-F238E27FC236}">
                <a16:creationId xmlns:a16="http://schemas.microsoft.com/office/drawing/2014/main" id="{27CC4294-CF7F-491F-B0E6-D610956D10FB}"/>
              </a:ext>
            </a:extLst>
          </p:cNvPr>
          <p:cNvSpPr txBox="1"/>
          <p:nvPr/>
        </p:nvSpPr>
        <p:spPr>
          <a:xfrm>
            <a:off x="107505" y="764704"/>
            <a:ext cx="2909771" cy="338554"/>
          </a:xfrm>
          <a:prstGeom prst="rect">
            <a:avLst/>
          </a:prstGeom>
          <a:noFill/>
        </p:spPr>
        <p:txBody>
          <a:bodyPr wrap="none" rtlCol="0">
            <a:spAutoFit/>
          </a:bodyPr>
          <a:lstStyle/>
          <a:p>
            <a:pPr defTabSz="457209"/>
            <a:r>
              <a:rPr kumimoji="1" lang="ja-JP" altLang="en-US" sz="1600" dirty="0">
                <a:solidFill>
                  <a:prstClr val="black"/>
                </a:solidFill>
                <a:latin typeface="Arial"/>
                <a:ea typeface="ＭＳ Ｐゴシック"/>
              </a:rPr>
              <a:t>■「周辺施設案内」 看板の寸法</a:t>
            </a:r>
          </a:p>
        </p:txBody>
      </p:sp>
      <p:graphicFrame>
        <p:nvGraphicFramePr>
          <p:cNvPr id="15" name="表 14"/>
          <p:cNvGraphicFramePr>
            <a:graphicFrameLocks noGrp="1"/>
          </p:cNvGraphicFramePr>
          <p:nvPr/>
        </p:nvGraphicFramePr>
        <p:xfrm>
          <a:off x="5045165" y="4726638"/>
          <a:ext cx="4032448" cy="2086738"/>
        </p:xfrm>
        <a:graphic>
          <a:graphicData uri="http://schemas.openxmlformats.org/drawingml/2006/table">
            <a:tbl>
              <a:tblPr firstRow="1" bandRow="1">
                <a:tableStyleId>{5C22544A-7EE6-4342-B048-85BDC9FD1C3A}</a:tableStyleId>
              </a:tblPr>
              <a:tblGrid>
                <a:gridCol w="1107342">
                  <a:extLst>
                    <a:ext uri="{9D8B030D-6E8A-4147-A177-3AD203B41FA5}">
                      <a16:colId xmlns:a16="http://schemas.microsoft.com/office/drawing/2014/main" val="2724693293"/>
                    </a:ext>
                  </a:extLst>
                </a:gridCol>
                <a:gridCol w="2925106">
                  <a:extLst>
                    <a:ext uri="{9D8B030D-6E8A-4147-A177-3AD203B41FA5}">
                      <a16:colId xmlns:a16="http://schemas.microsoft.com/office/drawing/2014/main" val="333993657"/>
                    </a:ext>
                  </a:extLst>
                </a:gridCol>
              </a:tblGrid>
              <a:tr h="281369">
                <a:tc>
                  <a:txBody>
                    <a:bodyPr/>
                    <a:lstStyle/>
                    <a:p>
                      <a:pPr algn="ctr"/>
                      <a:r>
                        <a:rPr kumimoji="1" lang="ja-JP" altLang="en-US" sz="1100" dirty="0"/>
                        <a:t>項目</a:t>
                      </a:r>
                    </a:p>
                  </a:txBody>
                  <a:tcPr/>
                </a:tc>
                <a:tc>
                  <a:txBody>
                    <a:bodyPr/>
                    <a:lstStyle/>
                    <a:p>
                      <a:pPr algn="ctr"/>
                      <a:r>
                        <a:rPr kumimoji="1" lang="ja-JP" altLang="en-US" sz="1100" dirty="0"/>
                        <a:t>内容</a:t>
                      </a:r>
                    </a:p>
                  </a:txBody>
                  <a:tcPr/>
                </a:tc>
                <a:extLst>
                  <a:ext uri="{0D108BD9-81ED-4DB2-BD59-A6C34878D82A}">
                    <a16:rowId xmlns:a16="http://schemas.microsoft.com/office/drawing/2014/main" val="2813028949"/>
                  </a:ext>
                </a:extLst>
              </a:tr>
              <a:tr h="281369">
                <a:tc>
                  <a:txBody>
                    <a:bodyPr/>
                    <a:lstStyle/>
                    <a:p>
                      <a:r>
                        <a:rPr kumimoji="1" lang="ja-JP" altLang="en-US" sz="1100" dirty="0"/>
                        <a:t>機能</a:t>
                      </a:r>
                    </a:p>
                  </a:txBody>
                  <a:tcPr/>
                </a:tc>
                <a:tc>
                  <a:txBody>
                    <a:bodyPr/>
                    <a:lstStyle/>
                    <a:p>
                      <a:r>
                        <a:rPr kumimoji="1" lang="ja-JP" altLang="en-US" sz="1100" dirty="0"/>
                        <a:t>案内　（周辺施設案内）</a:t>
                      </a:r>
                    </a:p>
                  </a:txBody>
                  <a:tcPr/>
                </a:tc>
                <a:extLst>
                  <a:ext uri="{0D108BD9-81ED-4DB2-BD59-A6C34878D82A}">
                    <a16:rowId xmlns:a16="http://schemas.microsoft.com/office/drawing/2014/main" val="3665737684"/>
                  </a:ext>
                </a:extLst>
              </a:tr>
              <a:tr h="929640">
                <a:tc>
                  <a:txBody>
                    <a:bodyPr/>
                    <a:lstStyle/>
                    <a:p>
                      <a:r>
                        <a:rPr kumimoji="1" lang="ja-JP" altLang="en-US" sz="1100" dirty="0"/>
                        <a:t>表示内容</a:t>
                      </a:r>
                    </a:p>
                  </a:txBody>
                  <a:tcPr/>
                </a:tc>
                <a:tc>
                  <a:txBody>
                    <a:bodyPr/>
                    <a:lstStyle/>
                    <a:p>
                      <a:r>
                        <a:rPr kumimoji="1" lang="ja-JP" altLang="en-US" sz="1100" dirty="0"/>
                        <a:t>周辺施設名称（ピクトグラム併用）</a:t>
                      </a:r>
                    </a:p>
                    <a:p>
                      <a:pPr marL="214313" indent="-128588"/>
                      <a:r>
                        <a:rPr kumimoji="1" lang="en-US" altLang="ja-JP" sz="1100" dirty="0"/>
                        <a:t>※</a:t>
                      </a:r>
                      <a:r>
                        <a:rPr kumimoji="1" lang="ja-JP" altLang="en-US" sz="1100" dirty="0"/>
                        <a:t>当該基幹ルートから概ね</a:t>
                      </a:r>
                      <a:r>
                        <a:rPr kumimoji="1" lang="en-US" altLang="ja-JP" sz="1100" dirty="0"/>
                        <a:t>3km</a:t>
                      </a:r>
                      <a:r>
                        <a:rPr kumimoji="1" lang="ja-JP" altLang="en-US" sz="1100" dirty="0"/>
                        <a:t>圏内（</a:t>
                      </a:r>
                      <a:r>
                        <a:rPr kumimoji="1" lang="en-US" altLang="ja-JP" sz="1100" dirty="0"/>
                        <a:t>10</a:t>
                      </a:r>
                      <a:r>
                        <a:rPr kumimoji="1" lang="ja-JP" altLang="en-US" sz="1100" dirty="0"/>
                        <a:t>分程度の走行）に位置する施設を案内の対象とする。</a:t>
                      </a:r>
                    </a:p>
                    <a:p>
                      <a:r>
                        <a:rPr kumimoji="1" lang="ja-JP" altLang="en-US" sz="1100" dirty="0"/>
                        <a:t>周辺施設までの距離</a:t>
                      </a:r>
                    </a:p>
                  </a:txBody>
                  <a:tcPr/>
                </a:tc>
                <a:extLst>
                  <a:ext uri="{0D108BD9-81ED-4DB2-BD59-A6C34878D82A}">
                    <a16:rowId xmlns:a16="http://schemas.microsoft.com/office/drawing/2014/main" val="3637522684"/>
                  </a:ext>
                </a:extLst>
              </a:tr>
              <a:tr h="594360">
                <a:tc>
                  <a:txBody>
                    <a:bodyPr/>
                    <a:lstStyle/>
                    <a:p>
                      <a:r>
                        <a:rPr kumimoji="1" lang="ja-JP" altLang="en-US" sz="1100" dirty="0"/>
                        <a:t>設置箇所</a:t>
                      </a:r>
                    </a:p>
                  </a:txBody>
                  <a:tcPr/>
                </a:tc>
                <a:tc>
                  <a:txBody>
                    <a:bodyPr/>
                    <a:lstStyle/>
                    <a:p>
                      <a:r>
                        <a:rPr kumimoji="1" lang="ja-JP" altLang="en-US" sz="1100" dirty="0"/>
                        <a:t>単路部に一定の間隔（約</a:t>
                      </a:r>
                      <a:r>
                        <a:rPr kumimoji="1" lang="en-US" altLang="ja-JP" sz="1100" dirty="0"/>
                        <a:t>5km</a:t>
                      </a:r>
                      <a:r>
                        <a:rPr kumimoji="1" lang="ja-JP" altLang="en-US" sz="1100" dirty="0"/>
                        <a:t>間隔）で設置</a:t>
                      </a:r>
                      <a:endParaRPr kumimoji="1" lang="en-US" altLang="ja-JP" sz="1100" dirty="0"/>
                    </a:p>
                    <a:p>
                      <a:pPr marL="0" indent="0"/>
                      <a:r>
                        <a:rPr kumimoji="1" lang="ja-JP" altLang="en-US" sz="1100" dirty="0"/>
                        <a:t>ルート上に当該施設がない場合は、分岐点となる交差点に経路案内を設置</a:t>
                      </a:r>
                    </a:p>
                  </a:txBody>
                  <a:tcPr/>
                </a:tc>
                <a:extLst>
                  <a:ext uri="{0D108BD9-81ED-4DB2-BD59-A6C34878D82A}">
                    <a16:rowId xmlns:a16="http://schemas.microsoft.com/office/drawing/2014/main" val="1717092180"/>
                  </a:ext>
                </a:extLst>
              </a:tr>
            </a:tbl>
          </a:graphicData>
        </a:graphic>
      </p:graphicFrame>
      <p:sp>
        <p:nvSpPr>
          <p:cNvPr id="16" name="テキスト ボックス 15">
            <a:extLst>
              <a:ext uri="{FF2B5EF4-FFF2-40B4-BE49-F238E27FC236}">
                <a16:creationId xmlns:a16="http://schemas.microsoft.com/office/drawing/2014/main" id="{27CC4294-CF7F-491F-B0E6-D610956D10FB}"/>
              </a:ext>
            </a:extLst>
          </p:cNvPr>
          <p:cNvSpPr txBox="1"/>
          <p:nvPr/>
        </p:nvSpPr>
        <p:spPr>
          <a:xfrm>
            <a:off x="4942616" y="4386591"/>
            <a:ext cx="3809056" cy="338554"/>
          </a:xfrm>
          <a:prstGeom prst="rect">
            <a:avLst/>
          </a:prstGeom>
          <a:noFill/>
        </p:spPr>
        <p:txBody>
          <a:bodyPr wrap="none" rtlCol="0">
            <a:spAutoFit/>
          </a:bodyPr>
          <a:lstStyle/>
          <a:p>
            <a:pPr defTabSz="457209"/>
            <a:r>
              <a:rPr kumimoji="1" lang="ja-JP" altLang="en-US" sz="1600" dirty="0">
                <a:solidFill>
                  <a:prstClr val="black"/>
                </a:solidFill>
                <a:latin typeface="Arial"/>
                <a:ea typeface="ＭＳ Ｐゴシック"/>
              </a:rPr>
              <a:t>■「周辺施設案内」表示内容、設置箇所等</a:t>
            </a:r>
          </a:p>
        </p:txBody>
      </p:sp>
      <p:sp>
        <p:nvSpPr>
          <p:cNvPr id="8" name="テキスト ボックス 7">
            <a:extLst>
              <a:ext uri="{FF2B5EF4-FFF2-40B4-BE49-F238E27FC236}">
                <a16:creationId xmlns:a16="http://schemas.microsoft.com/office/drawing/2014/main" id="{27CC4294-CF7F-491F-B0E6-D610956D10FB}"/>
              </a:ext>
            </a:extLst>
          </p:cNvPr>
          <p:cNvSpPr txBox="1"/>
          <p:nvPr/>
        </p:nvSpPr>
        <p:spPr>
          <a:xfrm>
            <a:off x="111480" y="3450487"/>
            <a:ext cx="2646878" cy="338554"/>
          </a:xfrm>
          <a:prstGeom prst="rect">
            <a:avLst/>
          </a:prstGeom>
          <a:noFill/>
        </p:spPr>
        <p:txBody>
          <a:bodyPr wrap="none" rtlCol="0">
            <a:spAutoFit/>
          </a:bodyPr>
          <a:lstStyle/>
          <a:p>
            <a:pPr defTabSz="457209"/>
            <a:r>
              <a:rPr kumimoji="1" lang="ja-JP" altLang="en-US" sz="1600" dirty="0">
                <a:solidFill>
                  <a:prstClr val="black"/>
                </a:solidFill>
                <a:latin typeface="Arial"/>
                <a:ea typeface="ＭＳ Ｐゴシック"/>
              </a:rPr>
              <a:t>■「周辺施設案内」設置位置</a:t>
            </a:r>
          </a:p>
        </p:txBody>
      </p:sp>
      <p:sp>
        <p:nvSpPr>
          <p:cNvPr id="12" name="テキスト ボックス 11">
            <a:extLst>
              <a:ext uri="{FF2B5EF4-FFF2-40B4-BE49-F238E27FC236}">
                <a16:creationId xmlns:a16="http://schemas.microsoft.com/office/drawing/2014/main" id="{A91CDA8C-02E7-4E20-8006-B486CB0FD96B}"/>
              </a:ext>
            </a:extLst>
          </p:cNvPr>
          <p:cNvSpPr txBox="1"/>
          <p:nvPr/>
        </p:nvSpPr>
        <p:spPr>
          <a:xfrm>
            <a:off x="317983" y="3842224"/>
            <a:ext cx="588623" cy="253916"/>
          </a:xfrm>
          <a:prstGeom prst="rect">
            <a:avLst/>
          </a:prstGeom>
          <a:noFill/>
        </p:spPr>
        <p:txBody>
          <a:bodyPr wrap="none" rtlCol="0">
            <a:spAutoFit/>
          </a:bodyPr>
          <a:lstStyle/>
          <a:p>
            <a:pPr defTabSz="457209"/>
            <a:r>
              <a:rPr lang="ja-JP" altLang="en-US" sz="1050" u="sng" dirty="0">
                <a:solidFill>
                  <a:prstClr val="black"/>
                </a:solidFill>
                <a:latin typeface="Arial"/>
                <a:ea typeface="ＭＳ Ｐゴシック"/>
              </a:rPr>
              <a:t>分岐部</a:t>
            </a:r>
            <a:endParaRPr kumimoji="1" lang="en-US" altLang="ja-JP" sz="1050" u="sng" dirty="0">
              <a:solidFill>
                <a:prstClr val="black"/>
              </a:solidFill>
              <a:latin typeface="Arial"/>
              <a:ea typeface="ＭＳ Ｐゴシック"/>
            </a:endParaRPr>
          </a:p>
        </p:txBody>
      </p:sp>
      <p:sp>
        <p:nvSpPr>
          <p:cNvPr id="13" name="テキスト ボックス 12">
            <a:extLst>
              <a:ext uri="{FF2B5EF4-FFF2-40B4-BE49-F238E27FC236}">
                <a16:creationId xmlns:a16="http://schemas.microsoft.com/office/drawing/2014/main" id="{518A2AF6-986A-4877-B088-BED2CEE3F708}"/>
              </a:ext>
            </a:extLst>
          </p:cNvPr>
          <p:cNvSpPr txBox="1"/>
          <p:nvPr/>
        </p:nvSpPr>
        <p:spPr>
          <a:xfrm>
            <a:off x="306588" y="5390206"/>
            <a:ext cx="588623" cy="253916"/>
          </a:xfrm>
          <a:prstGeom prst="rect">
            <a:avLst/>
          </a:prstGeom>
          <a:noFill/>
        </p:spPr>
        <p:txBody>
          <a:bodyPr wrap="none" rtlCol="0">
            <a:spAutoFit/>
          </a:bodyPr>
          <a:lstStyle/>
          <a:p>
            <a:pPr defTabSz="457209"/>
            <a:r>
              <a:rPr lang="ja-JP" altLang="en-US" sz="1050" u="sng" dirty="0">
                <a:solidFill>
                  <a:prstClr val="black"/>
                </a:solidFill>
                <a:latin typeface="Arial"/>
                <a:ea typeface="ＭＳ Ｐゴシック"/>
              </a:rPr>
              <a:t>単路部</a:t>
            </a:r>
            <a:endParaRPr kumimoji="1" lang="en-US" altLang="ja-JP" sz="1050" u="sng" dirty="0">
              <a:solidFill>
                <a:prstClr val="black"/>
              </a:solidFill>
              <a:latin typeface="Arial"/>
              <a:ea typeface="ＭＳ Ｐゴシック"/>
            </a:endParaRPr>
          </a:p>
        </p:txBody>
      </p:sp>
      <p:sp>
        <p:nvSpPr>
          <p:cNvPr id="14" name="テキスト ボックス 13">
            <a:extLst>
              <a:ext uri="{FF2B5EF4-FFF2-40B4-BE49-F238E27FC236}">
                <a16:creationId xmlns:a16="http://schemas.microsoft.com/office/drawing/2014/main" id="{FC11C24F-11A8-42F9-A054-5A3C66F9A74D}"/>
              </a:ext>
            </a:extLst>
          </p:cNvPr>
          <p:cNvSpPr txBox="1"/>
          <p:nvPr/>
        </p:nvSpPr>
        <p:spPr>
          <a:xfrm>
            <a:off x="243224" y="1354151"/>
            <a:ext cx="342008" cy="234286"/>
          </a:xfrm>
          <a:prstGeom prst="rect">
            <a:avLst/>
          </a:prstGeom>
          <a:solidFill>
            <a:schemeClr val="bg1">
              <a:lumMod val="95000"/>
            </a:schemeClr>
          </a:solidFill>
          <a:ln>
            <a:solidFill>
              <a:schemeClr val="tx1"/>
            </a:solidFill>
          </a:ln>
        </p:spPr>
        <p:txBody>
          <a:bodyPr wrap="none" lIns="36000" tIns="36000" rIns="36000" bIns="36000" rtlCol="0">
            <a:spAutoFit/>
          </a:bodyPr>
          <a:lstStyle/>
          <a:p>
            <a:pPr defTabSz="457209"/>
            <a:r>
              <a:rPr kumimoji="1" lang="ja-JP" altLang="en-US" sz="1050" dirty="0">
                <a:solidFill>
                  <a:prstClr val="black"/>
                </a:solidFill>
                <a:latin typeface="Arial"/>
                <a:ea typeface="ＭＳ Ｐゴシック"/>
              </a:rPr>
              <a:t>看板</a:t>
            </a:r>
            <a:endParaRPr kumimoji="1" lang="en-US" altLang="ja-JP" sz="1050" dirty="0">
              <a:solidFill>
                <a:prstClr val="black"/>
              </a:solidFill>
              <a:latin typeface="Arial"/>
              <a:ea typeface="ＭＳ Ｐゴシック"/>
            </a:endParaRPr>
          </a:p>
        </p:txBody>
      </p:sp>
      <p:sp>
        <p:nvSpPr>
          <p:cNvPr id="17" name="テキスト ボックス 16">
            <a:extLst>
              <a:ext uri="{FF2B5EF4-FFF2-40B4-BE49-F238E27FC236}">
                <a16:creationId xmlns:a16="http://schemas.microsoft.com/office/drawing/2014/main" id="{44788419-039B-4FC6-A33F-8AB04DC448B1}"/>
              </a:ext>
            </a:extLst>
          </p:cNvPr>
          <p:cNvSpPr txBox="1"/>
          <p:nvPr/>
        </p:nvSpPr>
        <p:spPr>
          <a:xfrm>
            <a:off x="179513" y="1052736"/>
            <a:ext cx="588623" cy="253916"/>
          </a:xfrm>
          <a:prstGeom prst="rect">
            <a:avLst/>
          </a:prstGeom>
          <a:noFill/>
        </p:spPr>
        <p:txBody>
          <a:bodyPr wrap="none" rtlCol="0">
            <a:spAutoFit/>
          </a:bodyPr>
          <a:lstStyle/>
          <a:p>
            <a:pPr defTabSz="457209"/>
            <a:r>
              <a:rPr lang="ja-JP" altLang="en-US" sz="1050" u="sng" dirty="0">
                <a:solidFill>
                  <a:prstClr val="black"/>
                </a:solidFill>
                <a:latin typeface="Arial"/>
                <a:ea typeface="ＭＳ Ｐゴシック"/>
              </a:rPr>
              <a:t>単路部</a:t>
            </a:r>
            <a:endParaRPr kumimoji="1" lang="en-US" altLang="ja-JP" sz="1050" u="sng" dirty="0">
              <a:solidFill>
                <a:prstClr val="black"/>
              </a:solidFill>
              <a:latin typeface="Arial"/>
              <a:ea typeface="ＭＳ Ｐゴシック"/>
            </a:endParaRPr>
          </a:p>
        </p:txBody>
      </p:sp>
      <p:sp>
        <p:nvSpPr>
          <p:cNvPr id="18" name="テキスト ボックス 17">
            <a:extLst>
              <a:ext uri="{FF2B5EF4-FFF2-40B4-BE49-F238E27FC236}">
                <a16:creationId xmlns:a16="http://schemas.microsoft.com/office/drawing/2014/main" id="{27CC4294-CF7F-491F-B0E6-D610956D10FB}"/>
              </a:ext>
            </a:extLst>
          </p:cNvPr>
          <p:cNvSpPr txBox="1"/>
          <p:nvPr/>
        </p:nvSpPr>
        <p:spPr>
          <a:xfrm>
            <a:off x="4814763" y="3717032"/>
            <a:ext cx="4145602" cy="646331"/>
          </a:xfrm>
          <a:prstGeom prst="rect">
            <a:avLst/>
          </a:prstGeom>
          <a:noFill/>
          <a:ln>
            <a:solidFill>
              <a:schemeClr val="tx1"/>
            </a:solidFill>
            <a:prstDash val="sysDash"/>
          </a:ln>
        </p:spPr>
        <p:txBody>
          <a:bodyPr wrap="square" rtlCol="0">
            <a:spAutoFit/>
          </a:bodyPr>
          <a:lstStyle/>
          <a:p>
            <a:pPr marL="128590" indent="-128590" defTabSz="457209"/>
            <a:r>
              <a:rPr kumimoji="1" lang="en-US" altLang="ja-JP" sz="1200" dirty="0">
                <a:solidFill>
                  <a:prstClr val="black"/>
                </a:solidFill>
                <a:latin typeface="Arial"/>
                <a:ea typeface="ＭＳ Ｐゴシック"/>
              </a:rPr>
              <a:t>※</a:t>
            </a:r>
            <a:r>
              <a:rPr kumimoji="1" lang="ja-JP" altLang="en-US" sz="1200" dirty="0">
                <a:solidFill>
                  <a:prstClr val="black"/>
                </a:solidFill>
                <a:latin typeface="Arial"/>
                <a:ea typeface="ＭＳ Ｐゴシック"/>
              </a:rPr>
              <a:t>分岐部（予告）と分岐部（直後）については分岐部（交差点）の形状や前後の流入道路の有無、青矢羽根などの整備状況等を踏まえ、必要に応じて設置。</a:t>
            </a:r>
          </a:p>
        </p:txBody>
      </p:sp>
      <p:sp>
        <p:nvSpPr>
          <p:cNvPr id="19" name="テキスト ボックス 18">
            <a:extLst>
              <a:ext uri="{FF2B5EF4-FFF2-40B4-BE49-F238E27FC236}">
                <a16:creationId xmlns:a16="http://schemas.microsoft.com/office/drawing/2014/main" id="{38945980-6EEF-49DE-897F-18E2756FA67B}"/>
              </a:ext>
            </a:extLst>
          </p:cNvPr>
          <p:cNvSpPr txBox="1"/>
          <p:nvPr/>
        </p:nvSpPr>
        <p:spPr>
          <a:xfrm>
            <a:off x="574351" y="1341324"/>
            <a:ext cx="2534668"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a:t>
            </a:r>
            <a:r>
              <a:rPr lang="ja-JP" altLang="en-US" sz="1050" dirty="0">
                <a:solidFill>
                  <a:prstClr val="black"/>
                </a:solidFill>
                <a:latin typeface="Arial"/>
                <a:ea typeface="ＭＳ Ｐゴシック"/>
              </a:rPr>
              <a:t>標識柱等がある場合は、柱シートも可。</a:t>
            </a:r>
            <a:endParaRPr kumimoji="1" lang="en-US" altLang="ja-JP" sz="1050" dirty="0">
              <a:solidFill>
                <a:prstClr val="black"/>
              </a:solidFill>
              <a:latin typeface="Arial"/>
              <a:ea typeface="ＭＳ Ｐゴシック"/>
            </a:endParaRPr>
          </a:p>
        </p:txBody>
      </p:sp>
      <p:sp>
        <p:nvSpPr>
          <p:cNvPr id="20" name="テキスト ボックス 19">
            <a:extLst>
              <a:ext uri="{FF2B5EF4-FFF2-40B4-BE49-F238E27FC236}">
                <a16:creationId xmlns:a16="http://schemas.microsoft.com/office/drawing/2014/main" id="{38945980-6EEF-49DE-897F-18E2756FA67B}"/>
              </a:ext>
            </a:extLst>
          </p:cNvPr>
          <p:cNvSpPr txBox="1"/>
          <p:nvPr/>
        </p:nvSpPr>
        <p:spPr>
          <a:xfrm>
            <a:off x="4743183" y="1324957"/>
            <a:ext cx="2534668"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a:t>
            </a:r>
            <a:r>
              <a:rPr lang="ja-JP" altLang="en-US" sz="1050" dirty="0">
                <a:solidFill>
                  <a:prstClr val="black"/>
                </a:solidFill>
                <a:latin typeface="Arial"/>
                <a:ea typeface="ＭＳ Ｐゴシック"/>
              </a:rPr>
              <a:t>標識柱等がある場合は、柱シートも可。</a:t>
            </a:r>
            <a:endParaRPr kumimoji="1" lang="en-US" altLang="ja-JP" sz="1050" dirty="0">
              <a:solidFill>
                <a:prstClr val="black"/>
              </a:solidFill>
              <a:latin typeface="Arial"/>
              <a:ea typeface="ＭＳ Ｐゴシック"/>
            </a:endParaRPr>
          </a:p>
        </p:txBody>
      </p:sp>
      <p:sp>
        <p:nvSpPr>
          <p:cNvPr id="78" name="テキスト ボックス 77">
            <a:extLst>
              <a:ext uri="{FF2B5EF4-FFF2-40B4-BE49-F238E27FC236}">
                <a16:creationId xmlns:a16="http://schemas.microsoft.com/office/drawing/2014/main" id="{5BE80675-F7B5-4FB8-A701-5A97AD04FA14}"/>
              </a:ext>
            </a:extLst>
          </p:cNvPr>
          <p:cNvSpPr txBox="1"/>
          <p:nvPr/>
        </p:nvSpPr>
        <p:spPr>
          <a:xfrm>
            <a:off x="4437940" y="1322297"/>
            <a:ext cx="342008" cy="234286"/>
          </a:xfrm>
          <a:prstGeom prst="rect">
            <a:avLst/>
          </a:prstGeom>
          <a:solidFill>
            <a:schemeClr val="bg1">
              <a:lumMod val="95000"/>
            </a:schemeClr>
          </a:solidFill>
          <a:ln>
            <a:solidFill>
              <a:schemeClr val="tx1"/>
            </a:solidFill>
          </a:ln>
        </p:spPr>
        <p:txBody>
          <a:bodyPr wrap="none" lIns="36000" tIns="36000" rIns="36000" bIns="36000" rtlCol="0">
            <a:spAutoFit/>
          </a:bodyPr>
          <a:lstStyle/>
          <a:p>
            <a:pPr defTabSz="457209"/>
            <a:r>
              <a:rPr kumimoji="1" lang="ja-JP" altLang="en-US" sz="1050" dirty="0">
                <a:solidFill>
                  <a:prstClr val="black"/>
                </a:solidFill>
                <a:latin typeface="Arial"/>
                <a:ea typeface="ＭＳ Ｐゴシック"/>
              </a:rPr>
              <a:t>看板</a:t>
            </a:r>
            <a:endParaRPr kumimoji="1" lang="en-US" altLang="ja-JP" sz="1050" dirty="0">
              <a:solidFill>
                <a:prstClr val="black"/>
              </a:solidFill>
              <a:latin typeface="Arial"/>
              <a:ea typeface="ＭＳ Ｐゴシック"/>
            </a:endParaRPr>
          </a:p>
        </p:txBody>
      </p:sp>
      <p:sp>
        <p:nvSpPr>
          <p:cNvPr id="79" name="テキスト ボックス 78">
            <a:extLst>
              <a:ext uri="{FF2B5EF4-FFF2-40B4-BE49-F238E27FC236}">
                <a16:creationId xmlns:a16="http://schemas.microsoft.com/office/drawing/2014/main" id="{03538898-DE74-4317-9D69-68AA1301B90A}"/>
              </a:ext>
            </a:extLst>
          </p:cNvPr>
          <p:cNvSpPr txBox="1"/>
          <p:nvPr/>
        </p:nvSpPr>
        <p:spPr>
          <a:xfrm>
            <a:off x="4357282" y="1053559"/>
            <a:ext cx="588623" cy="253916"/>
          </a:xfrm>
          <a:prstGeom prst="rect">
            <a:avLst/>
          </a:prstGeom>
          <a:noFill/>
        </p:spPr>
        <p:txBody>
          <a:bodyPr wrap="none" rtlCol="0">
            <a:spAutoFit/>
          </a:bodyPr>
          <a:lstStyle/>
          <a:p>
            <a:pPr defTabSz="457209"/>
            <a:r>
              <a:rPr lang="ja-JP" altLang="en-US" sz="1050" u="sng" dirty="0">
                <a:solidFill>
                  <a:prstClr val="black"/>
                </a:solidFill>
                <a:latin typeface="Arial"/>
                <a:ea typeface="ＭＳ Ｐゴシック"/>
              </a:rPr>
              <a:t>分岐部</a:t>
            </a:r>
            <a:endParaRPr kumimoji="1" lang="en-US" altLang="ja-JP" sz="1050" u="sng" dirty="0">
              <a:solidFill>
                <a:prstClr val="black"/>
              </a:solidFill>
              <a:latin typeface="Arial"/>
              <a:ea typeface="ＭＳ Ｐゴシック"/>
            </a:endParaRPr>
          </a:p>
        </p:txBody>
      </p:sp>
      <p:sp>
        <p:nvSpPr>
          <p:cNvPr id="80" name="テキスト ボックス 79">
            <a:extLst>
              <a:ext uri="{FF2B5EF4-FFF2-40B4-BE49-F238E27FC236}">
                <a16:creationId xmlns:a16="http://schemas.microsoft.com/office/drawing/2014/main" id="{A32FAD69-BCAE-4157-A7BB-92BF9AEE0698}"/>
              </a:ext>
            </a:extLst>
          </p:cNvPr>
          <p:cNvSpPr txBox="1"/>
          <p:nvPr/>
        </p:nvSpPr>
        <p:spPr>
          <a:xfrm>
            <a:off x="1738791" y="1826844"/>
            <a:ext cx="1261884" cy="276999"/>
          </a:xfrm>
          <a:prstGeom prst="rect">
            <a:avLst/>
          </a:prstGeom>
          <a:noFill/>
        </p:spPr>
        <p:txBody>
          <a:bodyPr wrap="none" rtlCol="0">
            <a:spAutoFit/>
          </a:bodyPr>
          <a:lstStyle/>
          <a:p>
            <a:pPr defTabSz="457209"/>
            <a:r>
              <a:rPr kumimoji="1" lang="ja-JP" altLang="en-US" sz="1200" dirty="0">
                <a:solidFill>
                  <a:prstClr val="black"/>
                </a:solidFill>
                <a:latin typeface="Arial"/>
                <a:ea typeface="ＭＳ Ｐゴシック"/>
              </a:rPr>
              <a:t>周辺施設名称①</a:t>
            </a:r>
            <a:endParaRPr kumimoji="1" lang="en-US" altLang="ja-JP" sz="1200" dirty="0">
              <a:solidFill>
                <a:prstClr val="black"/>
              </a:solidFill>
              <a:latin typeface="Arial"/>
              <a:ea typeface="ＭＳ Ｐゴシック"/>
            </a:endParaRPr>
          </a:p>
        </p:txBody>
      </p:sp>
      <p:sp>
        <p:nvSpPr>
          <p:cNvPr id="81" name="テキスト ボックス 80">
            <a:extLst>
              <a:ext uri="{FF2B5EF4-FFF2-40B4-BE49-F238E27FC236}">
                <a16:creationId xmlns:a16="http://schemas.microsoft.com/office/drawing/2014/main" id="{3E8B92E5-4AD9-4F34-A754-DD1F0628BC1A}"/>
              </a:ext>
            </a:extLst>
          </p:cNvPr>
          <p:cNvSpPr txBox="1"/>
          <p:nvPr/>
        </p:nvSpPr>
        <p:spPr>
          <a:xfrm>
            <a:off x="1738792" y="2043184"/>
            <a:ext cx="1693092" cy="276999"/>
          </a:xfrm>
          <a:prstGeom prst="rect">
            <a:avLst/>
          </a:prstGeom>
          <a:noFill/>
        </p:spPr>
        <p:txBody>
          <a:bodyPr wrap="none" rtlCol="0">
            <a:spAutoFit/>
          </a:bodyPr>
          <a:lstStyle/>
          <a:p>
            <a:pPr defTabSz="457209"/>
            <a:r>
              <a:rPr lang="ja-JP" altLang="en-US" sz="1200" dirty="0">
                <a:solidFill>
                  <a:prstClr val="black"/>
                </a:solidFill>
                <a:latin typeface="Arial"/>
                <a:ea typeface="ＭＳ Ｐゴシック"/>
              </a:rPr>
              <a:t>周辺施設までの距離①</a:t>
            </a:r>
            <a:endParaRPr kumimoji="1" lang="en-US" altLang="ja-JP" sz="1200" dirty="0">
              <a:solidFill>
                <a:prstClr val="black"/>
              </a:solidFill>
              <a:latin typeface="Arial"/>
              <a:ea typeface="ＭＳ Ｐゴシック"/>
            </a:endParaRPr>
          </a:p>
        </p:txBody>
      </p:sp>
      <p:cxnSp>
        <p:nvCxnSpPr>
          <p:cNvPr id="82" name="直線コネクタ 81">
            <a:extLst>
              <a:ext uri="{FF2B5EF4-FFF2-40B4-BE49-F238E27FC236}">
                <a16:creationId xmlns:a16="http://schemas.microsoft.com/office/drawing/2014/main" id="{DFF79400-6052-4E59-903E-50BA72086B4F}"/>
              </a:ext>
            </a:extLst>
          </p:cNvPr>
          <p:cNvCxnSpPr>
            <a:cxnSpLocks/>
          </p:cNvCxnSpPr>
          <p:nvPr/>
        </p:nvCxnSpPr>
        <p:spPr>
          <a:xfrm>
            <a:off x="1424627" y="1965342"/>
            <a:ext cx="360000"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直線矢印コネクタ 82">
            <a:extLst>
              <a:ext uri="{FF2B5EF4-FFF2-40B4-BE49-F238E27FC236}">
                <a16:creationId xmlns:a16="http://schemas.microsoft.com/office/drawing/2014/main" id="{DC7AE70B-518D-4D35-804B-E21C0F9E6A9B}"/>
              </a:ext>
            </a:extLst>
          </p:cNvPr>
          <p:cNvCxnSpPr>
            <a:cxnSpLocks/>
          </p:cNvCxnSpPr>
          <p:nvPr/>
        </p:nvCxnSpPr>
        <p:spPr>
          <a:xfrm flipH="1" flipV="1">
            <a:off x="1232813" y="1773503"/>
            <a:ext cx="0" cy="912201"/>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84" name="グループ化 83">
            <a:extLst>
              <a:ext uri="{FF2B5EF4-FFF2-40B4-BE49-F238E27FC236}">
                <a16:creationId xmlns:a16="http://schemas.microsoft.com/office/drawing/2014/main" id="{4C3E94DB-132E-4ED7-8378-92A172C377BC}"/>
              </a:ext>
            </a:extLst>
          </p:cNvPr>
          <p:cNvGrpSpPr/>
          <p:nvPr/>
        </p:nvGrpSpPr>
        <p:grpSpPr>
          <a:xfrm>
            <a:off x="584791" y="1773503"/>
            <a:ext cx="599215" cy="1019282"/>
            <a:chOff x="2400875" y="2138363"/>
            <a:chExt cx="599215" cy="1019282"/>
          </a:xfrm>
        </p:grpSpPr>
        <p:cxnSp>
          <p:nvCxnSpPr>
            <p:cNvPr id="85" name="直線コネクタ 84">
              <a:extLst>
                <a:ext uri="{FF2B5EF4-FFF2-40B4-BE49-F238E27FC236}">
                  <a16:creationId xmlns:a16="http://schemas.microsoft.com/office/drawing/2014/main" id="{39E68948-B402-4814-8246-117740128E58}"/>
                </a:ext>
              </a:extLst>
            </p:cNvPr>
            <p:cNvCxnSpPr>
              <a:cxnSpLocks/>
            </p:cNvCxnSpPr>
            <p:nvPr/>
          </p:nvCxnSpPr>
          <p:spPr>
            <a:xfrm>
              <a:off x="2709863" y="3014770"/>
              <a:ext cx="0" cy="142875"/>
            </a:xfrm>
            <a:prstGeom prst="line">
              <a:avLst/>
            </a:prstGeom>
            <a:ln w="28575">
              <a:solidFill>
                <a:srgbClr val="888888"/>
              </a:solidFill>
            </a:ln>
          </p:spPr>
          <p:style>
            <a:lnRef idx="1">
              <a:schemeClr val="accent1"/>
            </a:lnRef>
            <a:fillRef idx="0">
              <a:schemeClr val="accent1"/>
            </a:fillRef>
            <a:effectRef idx="0">
              <a:schemeClr val="accent1"/>
            </a:effectRef>
            <a:fontRef idx="minor">
              <a:schemeClr val="tx1"/>
            </a:fontRef>
          </p:style>
        </p:cxnSp>
        <p:sp>
          <p:nvSpPr>
            <p:cNvPr id="86" name="正方形/長方形 85">
              <a:extLst>
                <a:ext uri="{FF2B5EF4-FFF2-40B4-BE49-F238E27FC236}">
                  <a16:creationId xmlns:a16="http://schemas.microsoft.com/office/drawing/2014/main" id="{09558493-6572-461E-B834-5530C0941DD8}"/>
                </a:ext>
              </a:extLst>
            </p:cNvPr>
            <p:cNvSpPr/>
            <p:nvPr/>
          </p:nvSpPr>
          <p:spPr>
            <a:xfrm>
              <a:off x="2405063" y="2138363"/>
              <a:ext cx="571500" cy="89797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87" name="テキスト ボックス 86">
              <a:extLst>
                <a:ext uri="{FF2B5EF4-FFF2-40B4-BE49-F238E27FC236}">
                  <a16:creationId xmlns:a16="http://schemas.microsoft.com/office/drawing/2014/main" id="{7BAF147F-35FB-414D-B556-5271F3BBC3CD}"/>
                </a:ext>
              </a:extLst>
            </p:cNvPr>
            <p:cNvSpPr txBox="1"/>
            <p:nvPr/>
          </p:nvSpPr>
          <p:spPr>
            <a:xfrm>
              <a:off x="2400875" y="2369178"/>
              <a:ext cx="577782" cy="287771"/>
            </a:xfrm>
            <a:prstGeom prst="rect">
              <a:avLst/>
            </a:prstGeom>
            <a:noFill/>
          </p:spPr>
          <p:txBody>
            <a:bodyPr wrap="square" rtlCol="0">
              <a:spAutoFit/>
            </a:bodyPr>
            <a:lstStyle/>
            <a:p>
              <a:pPr algn="ctr" defTabSz="457209"/>
              <a:r>
                <a:rPr kumimoji="1" lang="en-US" altLang="ja-JP" sz="1270" dirty="0">
                  <a:solidFill>
                    <a:srgbClr val="1E90FF"/>
                  </a:solidFill>
                  <a:latin typeface="HG丸ｺﾞｼｯｸM-PRO" panose="020F0600000000000000" pitchFamily="50" charset="-128"/>
                  <a:ea typeface="HG丸ｺﾞｼｯｸM-PRO" panose="020F0600000000000000" pitchFamily="50" charset="-128"/>
                </a:rPr>
                <a:t>5km</a:t>
              </a:r>
              <a:endParaRPr kumimoji="1" lang="ja-JP" altLang="en-US" sz="1270" dirty="0">
                <a:solidFill>
                  <a:srgbClr val="1E90FF"/>
                </a:solidFill>
                <a:latin typeface="HG丸ｺﾞｼｯｸM-PRO" panose="020F0600000000000000" pitchFamily="50" charset="-128"/>
                <a:ea typeface="HG丸ｺﾞｼｯｸM-PRO" panose="020F0600000000000000" pitchFamily="50" charset="-128"/>
              </a:endParaRPr>
            </a:p>
          </p:txBody>
        </p:sp>
        <p:sp>
          <p:nvSpPr>
            <p:cNvPr id="88" name="テキスト ボックス 87">
              <a:extLst>
                <a:ext uri="{FF2B5EF4-FFF2-40B4-BE49-F238E27FC236}">
                  <a16:creationId xmlns:a16="http://schemas.microsoft.com/office/drawing/2014/main" id="{644EC26C-B160-4535-94F3-4F003D78637C}"/>
                </a:ext>
              </a:extLst>
            </p:cNvPr>
            <p:cNvSpPr txBox="1"/>
            <p:nvPr/>
          </p:nvSpPr>
          <p:spPr>
            <a:xfrm>
              <a:off x="2581817" y="2259506"/>
              <a:ext cx="418273" cy="92333"/>
            </a:xfrm>
            <a:prstGeom prst="rect">
              <a:avLst/>
            </a:prstGeom>
            <a:noFill/>
          </p:spPr>
          <p:txBody>
            <a:bodyPr wrap="square" lIns="0" tIns="0" rIns="0" bIns="0" rtlCol="0">
              <a:spAutoFit/>
            </a:bodyPr>
            <a:lstStyle/>
            <a:p>
              <a:pPr algn="ctr" defTabSz="457209"/>
              <a:r>
                <a:rPr kumimoji="1" lang="ja-JP" altLang="en-US" sz="300" dirty="0">
                  <a:solidFill>
                    <a:srgbClr val="1E90FF"/>
                  </a:solidFill>
                  <a:latin typeface="HG丸ｺﾞｼｯｸM-PRO" panose="020F0600000000000000" pitchFamily="50" charset="-128"/>
                  <a:ea typeface="HG丸ｺﾞｼｯｸM-PRO" panose="020F0600000000000000" pitchFamily="50" charset="-128"/>
                </a:rPr>
                <a:t>道の駅〇〇〇まで</a:t>
              </a:r>
              <a:br>
                <a:rPr kumimoji="1" lang="en-US" altLang="ja-JP" sz="300" dirty="0">
                  <a:solidFill>
                    <a:srgbClr val="1E90FF"/>
                  </a:solidFill>
                  <a:latin typeface="HG丸ｺﾞｼｯｸM-PRO" panose="020F0600000000000000" pitchFamily="50" charset="-128"/>
                  <a:ea typeface="HG丸ｺﾞｼｯｸM-PRO" panose="020F0600000000000000" pitchFamily="50" charset="-128"/>
                </a:rPr>
              </a:br>
              <a:r>
                <a:rPr kumimoji="1" lang="en-US" altLang="ja-JP" sz="300" dirty="0">
                  <a:solidFill>
                    <a:srgbClr val="1E90FF"/>
                  </a:solidFill>
                  <a:latin typeface="HG丸ｺﾞｼｯｸM-PRO" panose="020F0600000000000000" pitchFamily="50" charset="-128"/>
                  <a:ea typeface="HG丸ｺﾞｼｯｸM-PRO" panose="020F0600000000000000" pitchFamily="50" charset="-128"/>
                </a:rPr>
                <a:t>To Michinoeki</a:t>
              </a:r>
              <a:r>
                <a:rPr kumimoji="1" lang="ja-JP" altLang="en-US" sz="300" dirty="0">
                  <a:solidFill>
                    <a:srgbClr val="1E90FF"/>
                  </a:solidFill>
                  <a:latin typeface="HG丸ｺﾞｼｯｸM-PRO" panose="020F0600000000000000" pitchFamily="50" charset="-128"/>
                  <a:ea typeface="HG丸ｺﾞｼｯｸM-PRO" panose="020F0600000000000000" pitchFamily="50" charset="-128"/>
                </a:rPr>
                <a:t>〇〇</a:t>
              </a:r>
              <a:endParaRPr kumimoji="1" lang="ja-JP" altLang="en-US" sz="1270" dirty="0">
                <a:solidFill>
                  <a:srgbClr val="1E90FF"/>
                </a:solidFill>
                <a:latin typeface="HG丸ｺﾞｼｯｸM-PRO" panose="020F0600000000000000" pitchFamily="50" charset="-128"/>
                <a:ea typeface="HG丸ｺﾞｼｯｸM-PRO" panose="020F0600000000000000" pitchFamily="50" charset="-128"/>
              </a:endParaRPr>
            </a:p>
          </p:txBody>
        </p:sp>
        <p:sp>
          <p:nvSpPr>
            <p:cNvPr id="89" name="テキスト ボックス 88">
              <a:extLst>
                <a:ext uri="{FF2B5EF4-FFF2-40B4-BE49-F238E27FC236}">
                  <a16:creationId xmlns:a16="http://schemas.microsoft.com/office/drawing/2014/main" id="{045DFEBF-4BD5-4314-ACA0-16284EAF1B92}"/>
                </a:ext>
              </a:extLst>
            </p:cNvPr>
            <p:cNvSpPr txBox="1"/>
            <p:nvPr/>
          </p:nvSpPr>
          <p:spPr>
            <a:xfrm>
              <a:off x="2400875" y="2774989"/>
              <a:ext cx="577782" cy="287771"/>
            </a:xfrm>
            <a:prstGeom prst="rect">
              <a:avLst/>
            </a:prstGeom>
            <a:noFill/>
          </p:spPr>
          <p:txBody>
            <a:bodyPr wrap="square" rtlCol="0">
              <a:spAutoFit/>
            </a:bodyPr>
            <a:lstStyle/>
            <a:p>
              <a:pPr algn="ctr" defTabSz="457209"/>
              <a:r>
                <a:rPr kumimoji="1" lang="en-US" altLang="ja-JP" sz="1270" dirty="0">
                  <a:solidFill>
                    <a:srgbClr val="1E90FF"/>
                  </a:solidFill>
                  <a:latin typeface="HG丸ｺﾞｼｯｸM-PRO" panose="020F0600000000000000" pitchFamily="50" charset="-128"/>
                  <a:ea typeface="HG丸ｺﾞｼｯｸM-PRO" panose="020F0600000000000000" pitchFamily="50" charset="-128"/>
                </a:rPr>
                <a:t>5km</a:t>
              </a:r>
              <a:endParaRPr kumimoji="1" lang="ja-JP" altLang="en-US" sz="1270" dirty="0">
                <a:solidFill>
                  <a:srgbClr val="1E90FF"/>
                </a:solidFill>
                <a:latin typeface="HG丸ｺﾞｼｯｸM-PRO" panose="020F0600000000000000" pitchFamily="50" charset="-128"/>
                <a:ea typeface="HG丸ｺﾞｼｯｸM-PRO" panose="020F0600000000000000" pitchFamily="50" charset="-128"/>
              </a:endParaRPr>
            </a:p>
          </p:txBody>
        </p:sp>
        <p:sp>
          <p:nvSpPr>
            <p:cNvPr id="90" name="テキスト ボックス 89">
              <a:extLst>
                <a:ext uri="{FF2B5EF4-FFF2-40B4-BE49-F238E27FC236}">
                  <a16:creationId xmlns:a16="http://schemas.microsoft.com/office/drawing/2014/main" id="{59B0274C-D948-46D4-8208-325D08B86D5E}"/>
                </a:ext>
              </a:extLst>
            </p:cNvPr>
            <p:cNvSpPr txBox="1"/>
            <p:nvPr/>
          </p:nvSpPr>
          <p:spPr>
            <a:xfrm>
              <a:off x="2581817" y="2665317"/>
              <a:ext cx="418273" cy="92333"/>
            </a:xfrm>
            <a:prstGeom prst="rect">
              <a:avLst/>
            </a:prstGeom>
            <a:noFill/>
          </p:spPr>
          <p:txBody>
            <a:bodyPr wrap="square" lIns="0" tIns="0" rIns="0" bIns="0" rtlCol="0">
              <a:spAutoFit/>
            </a:bodyPr>
            <a:lstStyle/>
            <a:p>
              <a:pPr algn="ctr" defTabSz="457209"/>
              <a:r>
                <a:rPr lang="ja-JP" altLang="en-US" sz="300" dirty="0">
                  <a:solidFill>
                    <a:srgbClr val="1E90FF"/>
                  </a:solidFill>
                  <a:latin typeface="HG丸ｺﾞｼｯｸM-PRO" panose="020F0600000000000000" pitchFamily="50" charset="-128"/>
                  <a:ea typeface="HG丸ｺﾞｼｯｸM-PRO" panose="020F0600000000000000" pitchFamily="50" charset="-128"/>
                </a:rPr>
                <a:t>〇〇</a:t>
              </a:r>
              <a:r>
                <a:rPr kumimoji="1" lang="ja-JP" altLang="en-US" sz="300" dirty="0">
                  <a:solidFill>
                    <a:srgbClr val="1E90FF"/>
                  </a:solidFill>
                  <a:latin typeface="HG丸ｺﾞｼｯｸM-PRO" panose="020F0600000000000000" pitchFamily="50" charset="-128"/>
                  <a:ea typeface="HG丸ｺﾞｼｯｸM-PRO" panose="020F0600000000000000" pitchFamily="50" charset="-128"/>
                </a:rPr>
                <a:t>駅まで</a:t>
              </a:r>
              <a:br>
                <a:rPr kumimoji="1" lang="en-US" altLang="ja-JP" sz="300" dirty="0">
                  <a:solidFill>
                    <a:srgbClr val="1E90FF"/>
                  </a:solidFill>
                  <a:latin typeface="HG丸ｺﾞｼｯｸM-PRO" panose="020F0600000000000000" pitchFamily="50" charset="-128"/>
                  <a:ea typeface="HG丸ｺﾞｼｯｸM-PRO" panose="020F0600000000000000" pitchFamily="50" charset="-128"/>
                </a:rPr>
              </a:br>
              <a:r>
                <a:rPr kumimoji="1" lang="en-US" altLang="ja-JP" sz="300" dirty="0">
                  <a:solidFill>
                    <a:srgbClr val="1E90FF"/>
                  </a:solidFill>
                  <a:latin typeface="HG丸ｺﾞｼｯｸM-PRO" panose="020F0600000000000000" pitchFamily="50" charset="-128"/>
                  <a:ea typeface="HG丸ｺﾞｼｯｸM-PRO" panose="020F0600000000000000" pitchFamily="50" charset="-128"/>
                </a:rPr>
                <a:t>To</a:t>
              </a:r>
              <a:r>
                <a:rPr kumimoji="1" lang="ja-JP" altLang="en-US" sz="300" dirty="0">
                  <a:solidFill>
                    <a:srgbClr val="1E90FF"/>
                  </a:solidFill>
                  <a:latin typeface="HG丸ｺﾞｼｯｸM-PRO" panose="020F0600000000000000" pitchFamily="50" charset="-128"/>
                  <a:ea typeface="HG丸ｺﾞｼｯｸM-PRO" panose="020F0600000000000000" pitchFamily="50" charset="-128"/>
                </a:rPr>
                <a:t>〇〇 </a:t>
              </a:r>
              <a:r>
                <a:rPr kumimoji="1" lang="en-US" altLang="ja-JP" sz="300" dirty="0">
                  <a:solidFill>
                    <a:srgbClr val="1E90FF"/>
                  </a:solidFill>
                  <a:latin typeface="HG丸ｺﾞｼｯｸM-PRO" panose="020F0600000000000000" pitchFamily="50" charset="-128"/>
                  <a:ea typeface="HG丸ｺﾞｼｯｸM-PRO" panose="020F0600000000000000" pitchFamily="50" charset="-128"/>
                </a:rPr>
                <a:t>Station</a:t>
              </a:r>
              <a:endParaRPr kumimoji="1" lang="ja-JP" altLang="en-US" sz="1270" dirty="0">
                <a:solidFill>
                  <a:srgbClr val="1E90FF"/>
                </a:solidFill>
                <a:latin typeface="HG丸ｺﾞｼｯｸM-PRO" panose="020F0600000000000000" pitchFamily="50" charset="-128"/>
                <a:ea typeface="HG丸ｺﾞｼｯｸM-PRO" panose="020F0600000000000000" pitchFamily="50" charset="-128"/>
              </a:endParaRPr>
            </a:p>
          </p:txBody>
        </p:sp>
      </p:grpSp>
      <p:sp>
        <p:nvSpPr>
          <p:cNvPr id="92" name="テキスト ボックス 91">
            <a:extLst>
              <a:ext uri="{FF2B5EF4-FFF2-40B4-BE49-F238E27FC236}">
                <a16:creationId xmlns:a16="http://schemas.microsoft.com/office/drawing/2014/main" id="{B8049659-A460-40C1-85A7-2E12C8600517}"/>
              </a:ext>
            </a:extLst>
          </p:cNvPr>
          <p:cNvSpPr txBox="1"/>
          <p:nvPr/>
        </p:nvSpPr>
        <p:spPr>
          <a:xfrm rot="16200000">
            <a:off x="1045070" y="2102645"/>
            <a:ext cx="559769"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0.30m</a:t>
            </a:r>
            <a:endParaRPr kumimoji="1" lang="en-US" altLang="ja-JP" sz="1050" dirty="0">
              <a:solidFill>
                <a:prstClr val="black"/>
              </a:solidFill>
              <a:latin typeface="Arial"/>
              <a:ea typeface="ＭＳ Ｐゴシック"/>
            </a:endParaRPr>
          </a:p>
        </p:txBody>
      </p:sp>
      <p:cxnSp>
        <p:nvCxnSpPr>
          <p:cNvPr id="93" name="直線矢印コネクタ 92">
            <a:extLst>
              <a:ext uri="{FF2B5EF4-FFF2-40B4-BE49-F238E27FC236}">
                <a16:creationId xmlns:a16="http://schemas.microsoft.com/office/drawing/2014/main" id="{4A3894A5-116A-4796-830B-E22583A475F2}"/>
              </a:ext>
            </a:extLst>
          </p:cNvPr>
          <p:cNvCxnSpPr>
            <a:cxnSpLocks/>
          </p:cNvCxnSpPr>
          <p:nvPr/>
        </p:nvCxnSpPr>
        <p:spPr>
          <a:xfrm>
            <a:off x="594049" y="2842469"/>
            <a:ext cx="5696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4" name="図 93" descr="yjimage.jpg">
            <a:extLst>
              <a:ext uri="{FF2B5EF4-FFF2-40B4-BE49-F238E27FC236}">
                <a16:creationId xmlns:a16="http://schemas.microsoft.com/office/drawing/2014/main" id="{D6DD9024-EEC1-4AF9-8495-81D30DE39A75}"/>
              </a:ext>
            </a:extLst>
          </p:cNvPr>
          <p:cNvPicPr>
            <a:picLocks noChangeAspect="1"/>
          </p:cNvPicPr>
          <p:nvPr/>
        </p:nvPicPr>
        <p:blipFill>
          <a:blip r:embed="rId2"/>
          <a:stretch>
            <a:fillRect/>
          </a:stretch>
        </p:blipFill>
        <p:spPr>
          <a:xfrm>
            <a:off x="614319" y="1858311"/>
            <a:ext cx="179257" cy="179257"/>
          </a:xfrm>
          <a:prstGeom prst="rect">
            <a:avLst/>
          </a:prstGeom>
        </p:spPr>
      </p:pic>
      <p:sp>
        <p:nvSpPr>
          <p:cNvPr id="95" name="テキスト ボックス 94">
            <a:extLst>
              <a:ext uri="{FF2B5EF4-FFF2-40B4-BE49-F238E27FC236}">
                <a16:creationId xmlns:a16="http://schemas.microsoft.com/office/drawing/2014/main" id="{EC64F242-83E5-4429-8EFC-4C9AF8088D67}"/>
              </a:ext>
            </a:extLst>
          </p:cNvPr>
          <p:cNvSpPr txBox="1"/>
          <p:nvPr/>
        </p:nvSpPr>
        <p:spPr>
          <a:xfrm>
            <a:off x="1738791" y="2241329"/>
            <a:ext cx="1261884" cy="276999"/>
          </a:xfrm>
          <a:prstGeom prst="rect">
            <a:avLst/>
          </a:prstGeom>
          <a:noFill/>
        </p:spPr>
        <p:txBody>
          <a:bodyPr wrap="none" rtlCol="0">
            <a:spAutoFit/>
          </a:bodyPr>
          <a:lstStyle/>
          <a:p>
            <a:pPr defTabSz="457209"/>
            <a:r>
              <a:rPr kumimoji="1" lang="ja-JP" altLang="en-US" sz="1200" dirty="0">
                <a:solidFill>
                  <a:prstClr val="black"/>
                </a:solidFill>
                <a:latin typeface="Arial"/>
                <a:ea typeface="ＭＳ Ｐゴシック"/>
              </a:rPr>
              <a:t>周辺施設名称②</a:t>
            </a:r>
            <a:endParaRPr kumimoji="1" lang="en-US" altLang="ja-JP" sz="1200" dirty="0">
              <a:solidFill>
                <a:prstClr val="black"/>
              </a:solidFill>
              <a:latin typeface="Arial"/>
              <a:ea typeface="ＭＳ Ｐゴシック"/>
            </a:endParaRPr>
          </a:p>
        </p:txBody>
      </p:sp>
      <p:sp>
        <p:nvSpPr>
          <p:cNvPr id="96" name="テキスト ボックス 95">
            <a:extLst>
              <a:ext uri="{FF2B5EF4-FFF2-40B4-BE49-F238E27FC236}">
                <a16:creationId xmlns:a16="http://schemas.microsoft.com/office/drawing/2014/main" id="{F86F98DB-C79A-495B-A2B2-7DDFFD0FBDD7}"/>
              </a:ext>
            </a:extLst>
          </p:cNvPr>
          <p:cNvSpPr txBox="1"/>
          <p:nvPr/>
        </p:nvSpPr>
        <p:spPr>
          <a:xfrm>
            <a:off x="1738792" y="2457669"/>
            <a:ext cx="1693092" cy="276999"/>
          </a:xfrm>
          <a:prstGeom prst="rect">
            <a:avLst/>
          </a:prstGeom>
          <a:noFill/>
        </p:spPr>
        <p:txBody>
          <a:bodyPr wrap="none" rtlCol="0">
            <a:spAutoFit/>
          </a:bodyPr>
          <a:lstStyle/>
          <a:p>
            <a:pPr defTabSz="457209"/>
            <a:r>
              <a:rPr lang="ja-JP" altLang="en-US" sz="1200" dirty="0">
                <a:solidFill>
                  <a:prstClr val="black"/>
                </a:solidFill>
                <a:latin typeface="Arial"/>
                <a:ea typeface="ＭＳ Ｐゴシック"/>
              </a:rPr>
              <a:t>周辺施設までの距離②</a:t>
            </a:r>
            <a:endParaRPr kumimoji="1" lang="en-US" altLang="ja-JP" sz="1200" dirty="0">
              <a:solidFill>
                <a:prstClr val="black"/>
              </a:solidFill>
              <a:latin typeface="Arial"/>
              <a:ea typeface="ＭＳ Ｐゴシック"/>
            </a:endParaRPr>
          </a:p>
        </p:txBody>
      </p:sp>
      <p:sp>
        <p:nvSpPr>
          <p:cNvPr id="99" name="テキスト ボックス 98">
            <a:extLst>
              <a:ext uri="{FF2B5EF4-FFF2-40B4-BE49-F238E27FC236}">
                <a16:creationId xmlns:a16="http://schemas.microsoft.com/office/drawing/2014/main" id="{A4B2E596-37FC-4B8A-9A35-BB4D0877A6CB}"/>
              </a:ext>
            </a:extLst>
          </p:cNvPr>
          <p:cNvSpPr txBox="1"/>
          <p:nvPr/>
        </p:nvSpPr>
        <p:spPr>
          <a:xfrm>
            <a:off x="643271" y="2815044"/>
            <a:ext cx="559769"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0.15m</a:t>
            </a:r>
            <a:endParaRPr kumimoji="1" lang="en-US" altLang="ja-JP" sz="1050" dirty="0">
              <a:solidFill>
                <a:prstClr val="black"/>
              </a:solidFill>
              <a:latin typeface="Arial"/>
              <a:ea typeface="ＭＳ Ｐゴシック"/>
            </a:endParaRPr>
          </a:p>
        </p:txBody>
      </p:sp>
      <p:pic>
        <p:nvPicPr>
          <p:cNvPr id="100" name="図 99">
            <a:extLst>
              <a:ext uri="{FF2B5EF4-FFF2-40B4-BE49-F238E27FC236}">
                <a16:creationId xmlns:a16="http://schemas.microsoft.com/office/drawing/2014/main" id="{D4C16449-6A70-491C-83C7-EE9A14689D04}"/>
              </a:ext>
            </a:extLst>
          </p:cNvPr>
          <p:cNvPicPr>
            <a:picLocks noChangeAspect="1"/>
          </p:cNvPicPr>
          <p:nvPr/>
        </p:nvPicPr>
        <p:blipFill>
          <a:blip r:embed="rId3"/>
          <a:stretch>
            <a:fillRect/>
          </a:stretch>
        </p:blipFill>
        <p:spPr>
          <a:xfrm>
            <a:off x="652258" y="2297416"/>
            <a:ext cx="93099" cy="122859"/>
          </a:xfrm>
          <a:prstGeom prst="rect">
            <a:avLst/>
          </a:prstGeom>
        </p:spPr>
      </p:pic>
      <p:sp>
        <p:nvSpPr>
          <p:cNvPr id="103" name="テキスト ボックス 102">
            <a:extLst>
              <a:ext uri="{FF2B5EF4-FFF2-40B4-BE49-F238E27FC236}">
                <a16:creationId xmlns:a16="http://schemas.microsoft.com/office/drawing/2014/main" id="{EFA6538F-1035-449E-949D-C45FCBB70BA0}"/>
              </a:ext>
            </a:extLst>
          </p:cNvPr>
          <p:cNvSpPr txBox="1"/>
          <p:nvPr/>
        </p:nvSpPr>
        <p:spPr>
          <a:xfrm>
            <a:off x="7668344" y="1800052"/>
            <a:ext cx="1107996" cy="276999"/>
          </a:xfrm>
          <a:prstGeom prst="rect">
            <a:avLst/>
          </a:prstGeom>
          <a:noFill/>
        </p:spPr>
        <p:txBody>
          <a:bodyPr wrap="none" rtlCol="0">
            <a:spAutoFit/>
          </a:bodyPr>
          <a:lstStyle/>
          <a:p>
            <a:pPr defTabSz="457209"/>
            <a:r>
              <a:rPr kumimoji="1" lang="ja-JP" altLang="en-US" sz="1200" dirty="0">
                <a:solidFill>
                  <a:prstClr val="black"/>
                </a:solidFill>
                <a:latin typeface="Arial"/>
                <a:ea typeface="ＭＳ Ｐゴシック"/>
              </a:rPr>
              <a:t>周辺施設名称</a:t>
            </a:r>
            <a:endParaRPr kumimoji="1" lang="en-US" altLang="ja-JP" sz="1200" dirty="0">
              <a:solidFill>
                <a:prstClr val="black"/>
              </a:solidFill>
              <a:latin typeface="Arial"/>
              <a:ea typeface="ＭＳ Ｐゴシック"/>
            </a:endParaRPr>
          </a:p>
        </p:txBody>
      </p:sp>
      <p:sp>
        <p:nvSpPr>
          <p:cNvPr id="104" name="テキスト ボックス 103">
            <a:extLst>
              <a:ext uri="{FF2B5EF4-FFF2-40B4-BE49-F238E27FC236}">
                <a16:creationId xmlns:a16="http://schemas.microsoft.com/office/drawing/2014/main" id="{9A1BD496-DF05-48BA-9A5F-FEC1019C02D5}"/>
              </a:ext>
            </a:extLst>
          </p:cNvPr>
          <p:cNvSpPr txBox="1"/>
          <p:nvPr/>
        </p:nvSpPr>
        <p:spPr>
          <a:xfrm>
            <a:off x="7668345" y="2100474"/>
            <a:ext cx="1539204" cy="276999"/>
          </a:xfrm>
          <a:prstGeom prst="rect">
            <a:avLst/>
          </a:prstGeom>
          <a:noFill/>
        </p:spPr>
        <p:txBody>
          <a:bodyPr wrap="none" rtlCol="0">
            <a:spAutoFit/>
          </a:bodyPr>
          <a:lstStyle/>
          <a:p>
            <a:pPr defTabSz="457209"/>
            <a:r>
              <a:rPr lang="ja-JP" altLang="en-US" sz="1200" dirty="0">
                <a:solidFill>
                  <a:prstClr val="black"/>
                </a:solidFill>
                <a:latin typeface="Arial"/>
                <a:ea typeface="ＭＳ Ｐゴシック"/>
              </a:rPr>
              <a:t>周辺施設までの距離</a:t>
            </a:r>
            <a:endParaRPr kumimoji="1" lang="en-US" altLang="ja-JP" sz="1200" dirty="0">
              <a:solidFill>
                <a:prstClr val="black"/>
              </a:solidFill>
              <a:latin typeface="Arial"/>
              <a:ea typeface="ＭＳ Ｐゴシック"/>
            </a:endParaRPr>
          </a:p>
        </p:txBody>
      </p:sp>
      <p:cxnSp>
        <p:nvCxnSpPr>
          <p:cNvPr id="105" name="直線コネクタ 104">
            <a:extLst>
              <a:ext uri="{FF2B5EF4-FFF2-40B4-BE49-F238E27FC236}">
                <a16:creationId xmlns:a16="http://schemas.microsoft.com/office/drawing/2014/main" id="{197045D4-B1F8-4686-AE05-31A3D6E011EF}"/>
              </a:ext>
            </a:extLst>
          </p:cNvPr>
          <p:cNvCxnSpPr>
            <a:cxnSpLocks/>
          </p:cNvCxnSpPr>
          <p:nvPr/>
        </p:nvCxnSpPr>
        <p:spPr>
          <a:xfrm>
            <a:off x="7408880" y="1938550"/>
            <a:ext cx="324000"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08" name="テキスト ボックス 107">
            <a:extLst>
              <a:ext uri="{FF2B5EF4-FFF2-40B4-BE49-F238E27FC236}">
                <a16:creationId xmlns:a16="http://schemas.microsoft.com/office/drawing/2014/main" id="{D55C56FE-3F1C-4E06-B105-9FA6B2414BD5}"/>
              </a:ext>
            </a:extLst>
          </p:cNvPr>
          <p:cNvSpPr txBox="1"/>
          <p:nvPr/>
        </p:nvSpPr>
        <p:spPr>
          <a:xfrm>
            <a:off x="7668345" y="2411697"/>
            <a:ext cx="1233030" cy="276999"/>
          </a:xfrm>
          <a:prstGeom prst="rect">
            <a:avLst/>
          </a:prstGeom>
          <a:noFill/>
        </p:spPr>
        <p:txBody>
          <a:bodyPr wrap="none" rtlCol="0">
            <a:spAutoFit/>
          </a:bodyPr>
          <a:lstStyle/>
          <a:p>
            <a:pPr defTabSz="457209"/>
            <a:r>
              <a:rPr kumimoji="1" lang="ja-JP" altLang="en-US" sz="1200" dirty="0">
                <a:solidFill>
                  <a:prstClr val="black"/>
                </a:solidFill>
                <a:latin typeface="Arial"/>
                <a:ea typeface="ＭＳ Ｐゴシック"/>
              </a:rPr>
              <a:t>方向を示す矢印</a:t>
            </a:r>
            <a:endParaRPr kumimoji="1" lang="en-US" altLang="ja-JP" sz="1200" dirty="0">
              <a:solidFill>
                <a:prstClr val="black"/>
              </a:solidFill>
              <a:latin typeface="Arial"/>
              <a:ea typeface="ＭＳ Ｐゴシック"/>
            </a:endParaRPr>
          </a:p>
        </p:txBody>
      </p:sp>
      <p:sp>
        <p:nvSpPr>
          <p:cNvPr id="109" name="テキスト ボックス 108">
            <a:extLst>
              <a:ext uri="{FF2B5EF4-FFF2-40B4-BE49-F238E27FC236}">
                <a16:creationId xmlns:a16="http://schemas.microsoft.com/office/drawing/2014/main" id="{AF017603-2809-4279-BCA3-A84D7CAED9EE}"/>
              </a:ext>
            </a:extLst>
          </p:cNvPr>
          <p:cNvSpPr txBox="1"/>
          <p:nvPr/>
        </p:nvSpPr>
        <p:spPr>
          <a:xfrm>
            <a:off x="7668345" y="2863970"/>
            <a:ext cx="1385316" cy="276999"/>
          </a:xfrm>
          <a:prstGeom prst="rect">
            <a:avLst/>
          </a:prstGeom>
          <a:noFill/>
        </p:spPr>
        <p:txBody>
          <a:bodyPr wrap="none" rtlCol="0">
            <a:spAutoFit/>
          </a:bodyPr>
          <a:lstStyle/>
          <a:p>
            <a:pPr defTabSz="457209"/>
            <a:r>
              <a:rPr lang="ja-JP" altLang="en-US" sz="1200" dirty="0">
                <a:solidFill>
                  <a:prstClr val="black"/>
                </a:solidFill>
                <a:latin typeface="Arial"/>
                <a:ea typeface="ＭＳ Ｐゴシック"/>
              </a:rPr>
              <a:t>分岐点までの距離</a:t>
            </a:r>
            <a:endParaRPr kumimoji="1" lang="en-US" altLang="ja-JP" sz="1200" dirty="0">
              <a:solidFill>
                <a:prstClr val="black"/>
              </a:solidFill>
              <a:latin typeface="Arial"/>
              <a:ea typeface="ＭＳ Ｐゴシック"/>
            </a:endParaRPr>
          </a:p>
        </p:txBody>
      </p:sp>
      <p:sp>
        <p:nvSpPr>
          <p:cNvPr id="111" name="テキスト ボックス 110">
            <a:extLst>
              <a:ext uri="{FF2B5EF4-FFF2-40B4-BE49-F238E27FC236}">
                <a16:creationId xmlns:a16="http://schemas.microsoft.com/office/drawing/2014/main" id="{680EFA6B-36A8-445A-BE0F-7E7DA2D02F43}"/>
              </a:ext>
            </a:extLst>
          </p:cNvPr>
          <p:cNvSpPr txBox="1"/>
          <p:nvPr/>
        </p:nvSpPr>
        <p:spPr>
          <a:xfrm>
            <a:off x="4427984" y="1542849"/>
            <a:ext cx="1149674"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&lt;</a:t>
            </a:r>
            <a:r>
              <a:rPr lang="ja-JP" altLang="en-US" sz="1050" dirty="0">
                <a:solidFill>
                  <a:prstClr val="black"/>
                </a:solidFill>
                <a:latin typeface="Arial"/>
                <a:ea typeface="ＭＳ Ｐゴシック"/>
              </a:rPr>
              <a:t>分岐部（予告）</a:t>
            </a:r>
            <a:r>
              <a:rPr lang="en-US" altLang="ja-JP" sz="1050" dirty="0">
                <a:solidFill>
                  <a:prstClr val="black"/>
                </a:solidFill>
                <a:latin typeface="Arial"/>
                <a:ea typeface="ＭＳ Ｐゴシック"/>
              </a:rPr>
              <a:t>&gt;</a:t>
            </a:r>
            <a:endParaRPr kumimoji="1" lang="en-US" altLang="ja-JP" sz="1050" dirty="0">
              <a:solidFill>
                <a:prstClr val="black"/>
              </a:solidFill>
              <a:latin typeface="Arial"/>
              <a:ea typeface="ＭＳ Ｐゴシック"/>
            </a:endParaRPr>
          </a:p>
        </p:txBody>
      </p:sp>
      <p:sp>
        <p:nvSpPr>
          <p:cNvPr id="112" name="テキスト ボックス 111">
            <a:extLst>
              <a:ext uri="{FF2B5EF4-FFF2-40B4-BE49-F238E27FC236}">
                <a16:creationId xmlns:a16="http://schemas.microsoft.com/office/drawing/2014/main" id="{9EE78BC3-3B1E-4D48-A74B-2C0F114623FA}"/>
              </a:ext>
            </a:extLst>
          </p:cNvPr>
          <p:cNvSpPr txBox="1"/>
          <p:nvPr/>
        </p:nvSpPr>
        <p:spPr>
          <a:xfrm>
            <a:off x="5576918" y="1541328"/>
            <a:ext cx="745717"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&lt;</a:t>
            </a:r>
            <a:r>
              <a:rPr lang="ja-JP" altLang="en-US" sz="1050" dirty="0">
                <a:solidFill>
                  <a:prstClr val="black"/>
                </a:solidFill>
                <a:latin typeface="Arial"/>
                <a:ea typeface="ＭＳ Ｐゴシック"/>
              </a:rPr>
              <a:t>分岐部</a:t>
            </a:r>
            <a:r>
              <a:rPr lang="en-US" altLang="ja-JP" sz="1050" dirty="0">
                <a:solidFill>
                  <a:prstClr val="black"/>
                </a:solidFill>
                <a:latin typeface="Arial"/>
                <a:ea typeface="ＭＳ Ｐゴシック"/>
              </a:rPr>
              <a:t>&gt;</a:t>
            </a:r>
            <a:endParaRPr kumimoji="1" lang="en-US" altLang="ja-JP" sz="1050" dirty="0">
              <a:solidFill>
                <a:prstClr val="black"/>
              </a:solidFill>
              <a:latin typeface="Arial"/>
              <a:ea typeface="ＭＳ Ｐゴシック"/>
            </a:endParaRPr>
          </a:p>
        </p:txBody>
      </p:sp>
      <p:sp>
        <p:nvSpPr>
          <p:cNvPr id="113" name="テキスト ボックス 112">
            <a:extLst>
              <a:ext uri="{FF2B5EF4-FFF2-40B4-BE49-F238E27FC236}">
                <a16:creationId xmlns:a16="http://schemas.microsoft.com/office/drawing/2014/main" id="{681DDD9D-8579-414A-8EA0-088A95803728}"/>
              </a:ext>
            </a:extLst>
          </p:cNvPr>
          <p:cNvSpPr txBox="1"/>
          <p:nvPr/>
        </p:nvSpPr>
        <p:spPr>
          <a:xfrm>
            <a:off x="6300192" y="1541328"/>
            <a:ext cx="1149674"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&lt;</a:t>
            </a:r>
            <a:r>
              <a:rPr lang="ja-JP" altLang="en-US" sz="1050" dirty="0">
                <a:solidFill>
                  <a:prstClr val="black"/>
                </a:solidFill>
                <a:latin typeface="Arial"/>
                <a:ea typeface="ＭＳ Ｐゴシック"/>
              </a:rPr>
              <a:t>分岐部（直後）</a:t>
            </a:r>
            <a:r>
              <a:rPr lang="en-US" altLang="ja-JP" sz="1050" dirty="0">
                <a:solidFill>
                  <a:prstClr val="black"/>
                </a:solidFill>
                <a:latin typeface="Arial"/>
                <a:ea typeface="ＭＳ Ｐゴシック"/>
              </a:rPr>
              <a:t>&gt;</a:t>
            </a:r>
            <a:endParaRPr kumimoji="1" lang="en-US" altLang="ja-JP" sz="1050" dirty="0">
              <a:solidFill>
                <a:prstClr val="black"/>
              </a:solidFill>
              <a:latin typeface="Arial"/>
              <a:ea typeface="ＭＳ Ｐゴシック"/>
            </a:endParaRPr>
          </a:p>
        </p:txBody>
      </p:sp>
      <p:cxnSp>
        <p:nvCxnSpPr>
          <p:cNvPr id="51" name="直線コネクタ 50">
            <a:extLst>
              <a:ext uri="{FF2B5EF4-FFF2-40B4-BE49-F238E27FC236}">
                <a16:creationId xmlns:a16="http://schemas.microsoft.com/office/drawing/2014/main" id="{DFF79400-6052-4E59-903E-50BA72086B4F}"/>
              </a:ext>
            </a:extLst>
          </p:cNvPr>
          <p:cNvCxnSpPr>
            <a:cxnSpLocks/>
          </p:cNvCxnSpPr>
          <p:nvPr/>
        </p:nvCxnSpPr>
        <p:spPr>
          <a:xfrm>
            <a:off x="1424627" y="2181682"/>
            <a:ext cx="360000"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DFF79400-6052-4E59-903E-50BA72086B4F}"/>
              </a:ext>
            </a:extLst>
          </p:cNvPr>
          <p:cNvCxnSpPr>
            <a:cxnSpLocks/>
          </p:cNvCxnSpPr>
          <p:nvPr/>
        </p:nvCxnSpPr>
        <p:spPr>
          <a:xfrm>
            <a:off x="1424627" y="2379827"/>
            <a:ext cx="360000"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DFF79400-6052-4E59-903E-50BA72086B4F}"/>
              </a:ext>
            </a:extLst>
          </p:cNvPr>
          <p:cNvCxnSpPr>
            <a:cxnSpLocks/>
          </p:cNvCxnSpPr>
          <p:nvPr/>
        </p:nvCxnSpPr>
        <p:spPr>
          <a:xfrm>
            <a:off x="1424627" y="2596167"/>
            <a:ext cx="360000"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54" name="グループ化 53">
            <a:extLst>
              <a:ext uri="{FF2B5EF4-FFF2-40B4-BE49-F238E27FC236}">
                <a16:creationId xmlns:a16="http://schemas.microsoft.com/office/drawing/2014/main" id="{79C51156-8100-4B4D-A7D4-0D986EABDFB4}"/>
              </a:ext>
            </a:extLst>
          </p:cNvPr>
          <p:cNvGrpSpPr/>
          <p:nvPr/>
        </p:nvGrpSpPr>
        <p:grpSpPr>
          <a:xfrm>
            <a:off x="4707498" y="1778494"/>
            <a:ext cx="599215" cy="1619250"/>
            <a:chOff x="852521" y="1501550"/>
            <a:chExt cx="599215" cy="1619250"/>
          </a:xfrm>
        </p:grpSpPr>
        <p:grpSp>
          <p:nvGrpSpPr>
            <p:cNvPr id="55" name="グループ化 54">
              <a:extLst>
                <a:ext uri="{FF2B5EF4-FFF2-40B4-BE49-F238E27FC236}">
                  <a16:creationId xmlns:a16="http://schemas.microsoft.com/office/drawing/2014/main" id="{FE423011-C511-40D6-AF52-68287476445F}"/>
                </a:ext>
              </a:extLst>
            </p:cNvPr>
            <p:cNvGrpSpPr/>
            <p:nvPr/>
          </p:nvGrpSpPr>
          <p:grpSpPr>
            <a:xfrm>
              <a:off x="852521" y="1501550"/>
              <a:ext cx="599215" cy="1619250"/>
              <a:chOff x="852521" y="1501550"/>
              <a:chExt cx="599215" cy="1619250"/>
            </a:xfrm>
          </p:grpSpPr>
          <p:grpSp>
            <p:nvGrpSpPr>
              <p:cNvPr id="57" name="グループ化 56">
                <a:extLst>
                  <a:ext uri="{FF2B5EF4-FFF2-40B4-BE49-F238E27FC236}">
                    <a16:creationId xmlns:a16="http://schemas.microsoft.com/office/drawing/2014/main" id="{C13468E5-EA81-428D-9997-2DEC01AF0CA5}"/>
                  </a:ext>
                </a:extLst>
              </p:cNvPr>
              <p:cNvGrpSpPr/>
              <p:nvPr/>
            </p:nvGrpSpPr>
            <p:grpSpPr>
              <a:xfrm>
                <a:off x="852521" y="1501550"/>
                <a:ext cx="599215" cy="1619250"/>
                <a:chOff x="2400875" y="2138363"/>
                <a:chExt cx="599215" cy="1619250"/>
              </a:xfrm>
            </p:grpSpPr>
            <p:cxnSp>
              <p:nvCxnSpPr>
                <p:cNvPr id="62" name="直線コネクタ 61">
                  <a:extLst>
                    <a:ext uri="{FF2B5EF4-FFF2-40B4-BE49-F238E27FC236}">
                      <a16:creationId xmlns:a16="http://schemas.microsoft.com/office/drawing/2014/main" id="{94BE23DB-3164-4702-962D-738821C79963}"/>
                    </a:ext>
                  </a:extLst>
                </p:cNvPr>
                <p:cNvCxnSpPr>
                  <a:cxnSpLocks/>
                </p:cNvCxnSpPr>
                <p:nvPr/>
              </p:nvCxnSpPr>
              <p:spPr>
                <a:xfrm>
                  <a:off x="2709863" y="3614738"/>
                  <a:ext cx="0" cy="142875"/>
                </a:xfrm>
                <a:prstGeom prst="line">
                  <a:avLst/>
                </a:prstGeom>
                <a:ln w="28575">
                  <a:solidFill>
                    <a:srgbClr val="888888"/>
                  </a:solidFill>
                </a:ln>
              </p:spPr>
              <p:style>
                <a:lnRef idx="1">
                  <a:schemeClr val="accent1"/>
                </a:lnRef>
                <a:fillRef idx="0">
                  <a:schemeClr val="accent1"/>
                </a:fillRef>
                <a:effectRef idx="0">
                  <a:schemeClr val="accent1"/>
                </a:effectRef>
                <a:fontRef idx="minor">
                  <a:schemeClr val="tx1"/>
                </a:fontRef>
              </p:style>
            </p:cxnSp>
            <p:sp>
              <p:nvSpPr>
                <p:cNvPr id="63" name="正方形/長方形 62">
                  <a:extLst>
                    <a:ext uri="{FF2B5EF4-FFF2-40B4-BE49-F238E27FC236}">
                      <a16:creationId xmlns:a16="http://schemas.microsoft.com/office/drawing/2014/main" id="{E4A02B0B-07E2-486A-A7B4-B525072C952A}"/>
                    </a:ext>
                  </a:extLst>
                </p:cNvPr>
                <p:cNvSpPr/>
                <p:nvPr/>
              </p:nvSpPr>
              <p:spPr>
                <a:xfrm>
                  <a:off x="2405063" y="2138363"/>
                  <a:ext cx="571500" cy="152622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64" name="テキスト ボックス 63">
                  <a:extLst>
                    <a:ext uri="{FF2B5EF4-FFF2-40B4-BE49-F238E27FC236}">
                      <a16:creationId xmlns:a16="http://schemas.microsoft.com/office/drawing/2014/main" id="{4268006A-D201-4609-9A15-A6CBD8FE26A4}"/>
                    </a:ext>
                  </a:extLst>
                </p:cNvPr>
                <p:cNvSpPr txBox="1"/>
                <p:nvPr/>
              </p:nvSpPr>
              <p:spPr>
                <a:xfrm>
                  <a:off x="2400875" y="2369178"/>
                  <a:ext cx="577782" cy="287771"/>
                </a:xfrm>
                <a:prstGeom prst="rect">
                  <a:avLst/>
                </a:prstGeom>
                <a:noFill/>
              </p:spPr>
              <p:txBody>
                <a:bodyPr wrap="square" rtlCol="0">
                  <a:spAutoFit/>
                </a:bodyPr>
                <a:lstStyle/>
                <a:p>
                  <a:pPr algn="ctr" defTabSz="457209"/>
                  <a:r>
                    <a:rPr kumimoji="1" lang="en-US" altLang="ja-JP" sz="1270" dirty="0">
                      <a:solidFill>
                        <a:srgbClr val="1E90FF"/>
                      </a:solidFill>
                      <a:latin typeface="HG丸ｺﾞｼｯｸM-PRO" panose="020F0600000000000000" pitchFamily="50" charset="-128"/>
                      <a:ea typeface="HG丸ｺﾞｼｯｸM-PRO" panose="020F0600000000000000" pitchFamily="50" charset="-128"/>
                    </a:rPr>
                    <a:t>2km</a:t>
                  </a:r>
                  <a:endParaRPr kumimoji="1" lang="ja-JP" altLang="en-US" sz="1270" dirty="0">
                    <a:solidFill>
                      <a:srgbClr val="1E90FF"/>
                    </a:solidFill>
                    <a:latin typeface="HG丸ｺﾞｼｯｸM-PRO" panose="020F0600000000000000" pitchFamily="50" charset="-128"/>
                    <a:ea typeface="HG丸ｺﾞｼｯｸM-PRO" panose="020F0600000000000000" pitchFamily="50" charset="-128"/>
                  </a:endParaRPr>
                </a:p>
              </p:txBody>
            </p:sp>
            <p:sp>
              <p:nvSpPr>
                <p:cNvPr id="65" name="テキスト ボックス 64">
                  <a:extLst>
                    <a:ext uri="{FF2B5EF4-FFF2-40B4-BE49-F238E27FC236}">
                      <a16:creationId xmlns:a16="http://schemas.microsoft.com/office/drawing/2014/main" id="{6EDEEF65-488E-496A-8357-DE8F413963F0}"/>
                    </a:ext>
                  </a:extLst>
                </p:cNvPr>
                <p:cNvSpPr txBox="1"/>
                <p:nvPr/>
              </p:nvSpPr>
              <p:spPr>
                <a:xfrm>
                  <a:off x="2581817" y="2259506"/>
                  <a:ext cx="418273" cy="92333"/>
                </a:xfrm>
                <a:prstGeom prst="rect">
                  <a:avLst/>
                </a:prstGeom>
                <a:noFill/>
              </p:spPr>
              <p:txBody>
                <a:bodyPr wrap="square" lIns="0" tIns="0" rIns="0" bIns="0" rtlCol="0">
                  <a:spAutoFit/>
                </a:bodyPr>
                <a:lstStyle/>
                <a:p>
                  <a:pPr algn="ctr" defTabSz="457209"/>
                  <a:r>
                    <a:rPr kumimoji="1" lang="ja-JP" altLang="en-US" sz="300" dirty="0">
                      <a:solidFill>
                        <a:srgbClr val="1E90FF"/>
                      </a:solidFill>
                      <a:latin typeface="HG丸ｺﾞｼｯｸM-PRO" panose="020F0600000000000000" pitchFamily="50" charset="-128"/>
                      <a:ea typeface="HG丸ｺﾞｼｯｸM-PRO" panose="020F0600000000000000" pitchFamily="50" charset="-128"/>
                    </a:rPr>
                    <a:t>道の駅〇〇〇まで</a:t>
                  </a:r>
                  <a:br>
                    <a:rPr kumimoji="1" lang="en-US" altLang="ja-JP" sz="300" dirty="0">
                      <a:solidFill>
                        <a:srgbClr val="1E90FF"/>
                      </a:solidFill>
                      <a:latin typeface="HG丸ｺﾞｼｯｸM-PRO" panose="020F0600000000000000" pitchFamily="50" charset="-128"/>
                      <a:ea typeface="HG丸ｺﾞｼｯｸM-PRO" panose="020F0600000000000000" pitchFamily="50" charset="-128"/>
                    </a:rPr>
                  </a:br>
                  <a:r>
                    <a:rPr kumimoji="1" lang="en-US" altLang="ja-JP" sz="300" dirty="0">
                      <a:solidFill>
                        <a:srgbClr val="1E90FF"/>
                      </a:solidFill>
                      <a:latin typeface="HG丸ｺﾞｼｯｸM-PRO" panose="020F0600000000000000" pitchFamily="50" charset="-128"/>
                      <a:ea typeface="HG丸ｺﾞｼｯｸM-PRO" panose="020F0600000000000000" pitchFamily="50" charset="-128"/>
                    </a:rPr>
                    <a:t>To Michinoeki</a:t>
                  </a:r>
                  <a:r>
                    <a:rPr kumimoji="1" lang="ja-JP" altLang="en-US" sz="300" dirty="0">
                      <a:solidFill>
                        <a:srgbClr val="1E90FF"/>
                      </a:solidFill>
                      <a:latin typeface="HG丸ｺﾞｼｯｸM-PRO" panose="020F0600000000000000" pitchFamily="50" charset="-128"/>
                      <a:ea typeface="HG丸ｺﾞｼｯｸM-PRO" panose="020F0600000000000000" pitchFamily="50" charset="-128"/>
                    </a:rPr>
                    <a:t>〇〇</a:t>
                  </a:r>
                  <a:endParaRPr kumimoji="1" lang="ja-JP" altLang="en-US" sz="1270" dirty="0">
                    <a:solidFill>
                      <a:srgbClr val="1E90FF"/>
                    </a:solidFill>
                    <a:latin typeface="HG丸ｺﾞｼｯｸM-PRO" panose="020F0600000000000000" pitchFamily="50" charset="-128"/>
                    <a:ea typeface="HG丸ｺﾞｼｯｸM-PRO" panose="020F0600000000000000" pitchFamily="50" charset="-128"/>
                  </a:endParaRPr>
                </a:p>
              </p:txBody>
            </p:sp>
            <p:sp>
              <p:nvSpPr>
                <p:cNvPr id="66" name="テキスト ボックス 65">
                  <a:extLst>
                    <a:ext uri="{FF2B5EF4-FFF2-40B4-BE49-F238E27FC236}">
                      <a16:creationId xmlns:a16="http://schemas.microsoft.com/office/drawing/2014/main" id="{3D9FC035-649D-473E-A79A-B32459C3AA44}"/>
                    </a:ext>
                  </a:extLst>
                </p:cNvPr>
                <p:cNvSpPr txBox="1"/>
                <p:nvPr/>
              </p:nvSpPr>
              <p:spPr>
                <a:xfrm>
                  <a:off x="2400875" y="3259911"/>
                  <a:ext cx="577782" cy="195438"/>
                </a:xfrm>
                <a:prstGeom prst="rect">
                  <a:avLst/>
                </a:prstGeom>
                <a:noFill/>
              </p:spPr>
              <p:txBody>
                <a:bodyPr wrap="square" lIns="0" tIns="0" rIns="0" bIns="0" rtlCol="0">
                  <a:spAutoFit/>
                </a:bodyPr>
                <a:lstStyle/>
                <a:p>
                  <a:pPr algn="ctr" defTabSz="457209"/>
                  <a:r>
                    <a:rPr kumimoji="1" lang="en-US" altLang="ja-JP" sz="1270" dirty="0">
                      <a:solidFill>
                        <a:srgbClr val="1E90FF"/>
                      </a:solidFill>
                      <a:latin typeface="HG丸ｺﾞｼｯｸM-PRO" panose="020F0600000000000000" pitchFamily="50" charset="-128"/>
                      <a:ea typeface="HG丸ｺﾞｼｯｸM-PRO" panose="020F0600000000000000" pitchFamily="50" charset="-128"/>
                    </a:rPr>
                    <a:t>200m</a:t>
                  </a:r>
                  <a:endParaRPr kumimoji="1" lang="ja-JP" altLang="en-US" sz="1270" dirty="0">
                    <a:solidFill>
                      <a:srgbClr val="1E90FF"/>
                    </a:solidFill>
                    <a:latin typeface="HG丸ｺﾞｼｯｸM-PRO" panose="020F0600000000000000" pitchFamily="50" charset="-128"/>
                    <a:ea typeface="HG丸ｺﾞｼｯｸM-PRO" panose="020F0600000000000000" pitchFamily="50" charset="-128"/>
                  </a:endParaRPr>
                </a:p>
              </p:txBody>
            </p:sp>
          </p:grpSp>
          <p:sp>
            <p:nvSpPr>
              <p:cNvPr id="58" name="矢印: 折線 213">
                <a:extLst>
                  <a:ext uri="{FF2B5EF4-FFF2-40B4-BE49-F238E27FC236}">
                    <a16:creationId xmlns:a16="http://schemas.microsoft.com/office/drawing/2014/main" id="{0FB3BB87-1DF8-49F8-8E08-C77EF8DCEED0}"/>
                  </a:ext>
                </a:extLst>
              </p:cNvPr>
              <p:cNvSpPr/>
              <p:nvPr/>
            </p:nvSpPr>
            <p:spPr>
              <a:xfrm>
                <a:off x="970583" y="2083579"/>
                <a:ext cx="307336" cy="300574"/>
              </a:xfrm>
              <a:prstGeom prst="bentArrow">
                <a:avLst>
                  <a:gd name="adj1" fmla="val 36806"/>
                  <a:gd name="adj2" fmla="val 34270"/>
                  <a:gd name="adj3" fmla="val 37746"/>
                  <a:gd name="adj4" fmla="val 36797"/>
                </a:avLst>
              </a:prstGeom>
              <a:solidFill>
                <a:srgbClr val="1E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lang="ja-JP" altLang="en-US">
                  <a:solidFill>
                    <a:prstClr val="black"/>
                  </a:solidFill>
                  <a:latin typeface="Arial"/>
                  <a:ea typeface="ＭＳ Ｐゴシック"/>
                </a:endParaRPr>
              </a:p>
            </p:txBody>
          </p:sp>
          <p:sp>
            <p:nvSpPr>
              <p:cNvPr id="59" name="正方形/長方形 58">
                <a:extLst>
                  <a:ext uri="{FF2B5EF4-FFF2-40B4-BE49-F238E27FC236}">
                    <a16:creationId xmlns:a16="http://schemas.microsoft.com/office/drawing/2014/main" id="{8ED4B2BF-13EF-4358-AC82-6777CF1B3E37}"/>
                  </a:ext>
                </a:extLst>
              </p:cNvPr>
              <p:cNvSpPr/>
              <p:nvPr/>
            </p:nvSpPr>
            <p:spPr>
              <a:xfrm>
                <a:off x="974499" y="2405879"/>
                <a:ext cx="108000" cy="21600"/>
              </a:xfrm>
              <a:prstGeom prst="rect">
                <a:avLst/>
              </a:prstGeom>
              <a:solidFill>
                <a:srgbClr val="1E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lang="ja-JP" altLang="en-US">
                  <a:solidFill>
                    <a:prstClr val="black"/>
                  </a:solidFill>
                  <a:latin typeface="Arial"/>
                  <a:ea typeface="ＭＳ Ｐゴシック"/>
                </a:endParaRPr>
              </a:p>
            </p:txBody>
          </p:sp>
          <p:sp>
            <p:nvSpPr>
              <p:cNvPr id="60" name="正方形/長方形 59">
                <a:extLst>
                  <a:ext uri="{FF2B5EF4-FFF2-40B4-BE49-F238E27FC236}">
                    <a16:creationId xmlns:a16="http://schemas.microsoft.com/office/drawing/2014/main" id="{D6FDB3C0-969C-4682-9E00-0818F5E6F25D}"/>
                  </a:ext>
                </a:extLst>
              </p:cNvPr>
              <p:cNvSpPr/>
              <p:nvPr/>
            </p:nvSpPr>
            <p:spPr>
              <a:xfrm>
                <a:off x="974499" y="2447670"/>
                <a:ext cx="108000" cy="18000"/>
              </a:xfrm>
              <a:prstGeom prst="rect">
                <a:avLst/>
              </a:prstGeom>
              <a:solidFill>
                <a:srgbClr val="1E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61" name="正方形/長方形 60">
                <a:extLst>
                  <a:ext uri="{FF2B5EF4-FFF2-40B4-BE49-F238E27FC236}">
                    <a16:creationId xmlns:a16="http://schemas.microsoft.com/office/drawing/2014/main" id="{C37F5CEA-3491-446B-B1F3-CC777EBFE684}"/>
                  </a:ext>
                </a:extLst>
              </p:cNvPr>
              <p:cNvSpPr/>
              <p:nvPr/>
            </p:nvSpPr>
            <p:spPr>
              <a:xfrm>
                <a:off x="974499" y="2482899"/>
                <a:ext cx="108000" cy="10800"/>
              </a:xfrm>
              <a:prstGeom prst="rect">
                <a:avLst/>
              </a:prstGeom>
              <a:solidFill>
                <a:srgbClr val="1E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grpSp>
        <p:pic>
          <p:nvPicPr>
            <p:cNvPr id="56" name="図 55" descr="yjimage.jpg">
              <a:extLst>
                <a:ext uri="{FF2B5EF4-FFF2-40B4-BE49-F238E27FC236}">
                  <a16:creationId xmlns:a16="http://schemas.microsoft.com/office/drawing/2014/main" id="{BFEA086A-FAA7-47E4-A81F-D3C3D1F0093F}"/>
                </a:ext>
              </a:extLst>
            </p:cNvPr>
            <p:cNvPicPr>
              <a:picLocks noChangeAspect="1"/>
            </p:cNvPicPr>
            <p:nvPr/>
          </p:nvPicPr>
          <p:blipFill>
            <a:blip r:embed="rId2"/>
            <a:stretch>
              <a:fillRect/>
            </a:stretch>
          </p:blipFill>
          <p:spPr>
            <a:xfrm>
              <a:off x="882049" y="1586358"/>
              <a:ext cx="179257" cy="179257"/>
            </a:xfrm>
            <a:prstGeom prst="rect">
              <a:avLst/>
            </a:prstGeom>
          </p:spPr>
        </p:pic>
      </p:grpSp>
      <p:grpSp>
        <p:nvGrpSpPr>
          <p:cNvPr id="67" name="グループ化 66">
            <a:extLst>
              <a:ext uri="{FF2B5EF4-FFF2-40B4-BE49-F238E27FC236}">
                <a16:creationId xmlns:a16="http://schemas.microsoft.com/office/drawing/2014/main" id="{62099696-25D8-4C80-A8CC-6E7AB1DD9E8B}"/>
              </a:ext>
            </a:extLst>
          </p:cNvPr>
          <p:cNvGrpSpPr/>
          <p:nvPr/>
        </p:nvGrpSpPr>
        <p:grpSpPr>
          <a:xfrm>
            <a:off x="5660447" y="1773386"/>
            <a:ext cx="599215" cy="1619250"/>
            <a:chOff x="852521" y="1501550"/>
            <a:chExt cx="599215" cy="1619250"/>
          </a:xfrm>
          <a:solidFill>
            <a:schemeClr val="bg1"/>
          </a:solidFill>
        </p:grpSpPr>
        <p:grpSp>
          <p:nvGrpSpPr>
            <p:cNvPr id="68" name="グループ化 67">
              <a:extLst>
                <a:ext uri="{FF2B5EF4-FFF2-40B4-BE49-F238E27FC236}">
                  <a16:creationId xmlns:a16="http://schemas.microsoft.com/office/drawing/2014/main" id="{49F317E3-9065-4F56-896D-6318AD7DD315}"/>
                </a:ext>
              </a:extLst>
            </p:cNvPr>
            <p:cNvGrpSpPr/>
            <p:nvPr/>
          </p:nvGrpSpPr>
          <p:grpSpPr>
            <a:xfrm>
              <a:off x="852521" y="1501550"/>
              <a:ext cx="599215" cy="1619250"/>
              <a:chOff x="852521" y="1501550"/>
              <a:chExt cx="599215" cy="1619250"/>
            </a:xfrm>
            <a:grpFill/>
          </p:grpSpPr>
          <p:grpSp>
            <p:nvGrpSpPr>
              <p:cNvPr id="70" name="グループ化 69">
                <a:extLst>
                  <a:ext uri="{FF2B5EF4-FFF2-40B4-BE49-F238E27FC236}">
                    <a16:creationId xmlns:a16="http://schemas.microsoft.com/office/drawing/2014/main" id="{851E6459-D56F-4E0D-BB91-5F108F56DAE9}"/>
                  </a:ext>
                </a:extLst>
              </p:cNvPr>
              <p:cNvGrpSpPr/>
              <p:nvPr/>
            </p:nvGrpSpPr>
            <p:grpSpPr>
              <a:xfrm>
                <a:off x="852521" y="1501550"/>
                <a:ext cx="599215" cy="1619250"/>
                <a:chOff x="2400875" y="2138363"/>
                <a:chExt cx="599215" cy="1619250"/>
              </a:xfrm>
              <a:grpFill/>
            </p:grpSpPr>
            <p:cxnSp>
              <p:nvCxnSpPr>
                <p:cNvPr id="72" name="直線コネクタ 71">
                  <a:extLst>
                    <a:ext uri="{FF2B5EF4-FFF2-40B4-BE49-F238E27FC236}">
                      <a16:creationId xmlns:a16="http://schemas.microsoft.com/office/drawing/2014/main" id="{8BABAF72-06B0-4A6D-854E-D480A1AA8353}"/>
                    </a:ext>
                  </a:extLst>
                </p:cNvPr>
                <p:cNvCxnSpPr>
                  <a:cxnSpLocks/>
                </p:cNvCxnSpPr>
                <p:nvPr/>
              </p:nvCxnSpPr>
              <p:spPr>
                <a:xfrm>
                  <a:off x="2709863" y="3614738"/>
                  <a:ext cx="0" cy="142875"/>
                </a:xfrm>
                <a:prstGeom prst="line">
                  <a:avLst/>
                </a:prstGeom>
                <a:grpFill/>
                <a:ln w="28575">
                  <a:solidFill>
                    <a:srgbClr val="888888"/>
                  </a:solidFill>
                </a:ln>
              </p:spPr>
              <p:style>
                <a:lnRef idx="1">
                  <a:schemeClr val="accent1"/>
                </a:lnRef>
                <a:fillRef idx="0">
                  <a:schemeClr val="accent1"/>
                </a:fillRef>
                <a:effectRef idx="0">
                  <a:schemeClr val="accent1"/>
                </a:effectRef>
                <a:fontRef idx="minor">
                  <a:schemeClr val="tx1"/>
                </a:fontRef>
              </p:style>
            </p:cxnSp>
            <p:sp>
              <p:nvSpPr>
                <p:cNvPr id="73" name="正方形/長方形 72">
                  <a:extLst>
                    <a:ext uri="{FF2B5EF4-FFF2-40B4-BE49-F238E27FC236}">
                      <a16:creationId xmlns:a16="http://schemas.microsoft.com/office/drawing/2014/main" id="{240F666A-398A-4EAA-9E5C-A79114797C6E}"/>
                    </a:ext>
                  </a:extLst>
                </p:cNvPr>
                <p:cNvSpPr/>
                <p:nvPr/>
              </p:nvSpPr>
              <p:spPr>
                <a:xfrm>
                  <a:off x="2405063" y="2138363"/>
                  <a:ext cx="571500" cy="1526224"/>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74" name="テキスト ボックス 73">
                  <a:extLst>
                    <a:ext uri="{FF2B5EF4-FFF2-40B4-BE49-F238E27FC236}">
                      <a16:creationId xmlns:a16="http://schemas.microsoft.com/office/drawing/2014/main" id="{E2633710-7C16-4D0D-85D5-6FBC28917A4F}"/>
                    </a:ext>
                  </a:extLst>
                </p:cNvPr>
                <p:cNvSpPr txBox="1"/>
                <p:nvPr/>
              </p:nvSpPr>
              <p:spPr>
                <a:xfrm>
                  <a:off x="2400875" y="2369178"/>
                  <a:ext cx="577782" cy="287771"/>
                </a:xfrm>
                <a:prstGeom prst="rect">
                  <a:avLst/>
                </a:prstGeom>
                <a:noFill/>
              </p:spPr>
              <p:txBody>
                <a:bodyPr wrap="square" rtlCol="0">
                  <a:spAutoFit/>
                </a:bodyPr>
                <a:lstStyle/>
                <a:p>
                  <a:pPr algn="ctr" defTabSz="457209"/>
                  <a:r>
                    <a:rPr kumimoji="1" lang="en-US" altLang="ja-JP" sz="1270" dirty="0">
                      <a:solidFill>
                        <a:srgbClr val="1E90FF"/>
                      </a:solidFill>
                      <a:latin typeface="HG丸ｺﾞｼｯｸM-PRO" panose="020F0600000000000000" pitchFamily="50" charset="-128"/>
                      <a:ea typeface="HG丸ｺﾞｼｯｸM-PRO" panose="020F0600000000000000" pitchFamily="50" charset="-128"/>
                    </a:rPr>
                    <a:t>2km</a:t>
                  </a:r>
                  <a:endParaRPr kumimoji="1" lang="ja-JP" altLang="en-US" sz="1270" dirty="0">
                    <a:solidFill>
                      <a:srgbClr val="1E90FF"/>
                    </a:solidFill>
                    <a:latin typeface="HG丸ｺﾞｼｯｸM-PRO" panose="020F0600000000000000" pitchFamily="50" charset="-128"/>
                    <a:ea typeface="HG丸ｺﾞｼｯｸM-PRO" panose="020F0600000000000000" pitchFamily="50" charset="-128"/>
                  </a:endParaRPr>
                </a:p>
              </p:txBody>
            </p:sp>
            <p:sp>
              <p:nvSpPr>
                <p:cNvPr id="75" name="テキスト ボックス 74">
                  <a:extLst>
                    <a:ext uri="{FF2B5EF4-FFF2-40B4-BE49-F238E27FC236}">
                      <a16:creationId xmlns:a16="http://schemas.microsoft.com/office/drawing/2014/main" id="{39D62571-B469-4771-BA51-BC099425C09B}"/>
                    </a:ext>
                  </a:extLst>
                </p:cNvPr>
                <p:cNvSpPr txBox="1"/>
                <p:nvPr/>
              </p:nvSpPr>
              <p:spPr>
                <a:xfrm>
                  <a:off x="2581817" y="2259506"/>
                  <a:ext cx="418273" cy="92333"/>
                </a:xfrm>
                <a:prstGeom prst="rect">
                  <a:avLst/>
                </a:prstGeom>
                <a:noFill/>
              </p:spPr>
              <p:txBody>
                <a:bodyPr wrap="square" lIns="0" tIns="0" rIns="0" bIns="0" rtlCol="0">
                  <a:spAutoFit/>
                </a:bodyPr>
                <a:lstStyle/>
                <a:p>
                  <a:pPr algn="ctr" defTabSz="457209"/>
                  <a:r>
                    <a:rPr kumimoji="1" lang="ja-JP" altLang="en-US" sz="300" dirty="0">
                      <a:solidFill>
                        <a:srgbClr val="1E90FF"/>
                      </a:solidFill>
                      <a:latin typeface="HG丸ｺﾞｼｯｸM-PRO" panose="020F0600000000000000" pitchFamily="50" charset="-128"/>
                      <a:ea typeface="HG丸ｺﾞｼｯｸM-PRO" panose="020F0600000000000000" pitchFamily="50" charset="-128"/>
                    </a:rPr>
                    <a:t>道の駅〇〇〇まで</a:t>
                  </a:r>
                  <a:br>
                    <a:rPr kumimoji="1" lang="en-US" altLang="ja-JP" sz="300" dirty="0">
                      <a:solidFill>
                        <a:srgbClr val="1E90FF"/>
                      </a:solidFill>
                      <a:latin typeface="HG丸ｺﾞｼｯｸM-PRO" panose="020F0600000000000000" pitchFamily="50" charset="-128"/>
                      <a:ea typeface="HG丸ｺﾞｼｯｸM-PRO" panose="020F0600000000000000" pitchFamily="50" charset="-128"/>
                    </a:rPr>
                  </a:br>
                  <a:r>
                    <a:rPr kumimoji="1" lang="en-US" altLang="ja-JP" sz="300" dirty="0">
                      <a:solidFill>
                        <a:srgbClr val="1E90FF"/>
                      </a:solidFill>
                      <a:latin typeface="HG丸ｺﾞｼｯｸM-PRO" panose="020F0600000000000000" pitchFamily="50" charset="-128"/>
                      <a:ea typeface="HG丸ｺﾞｼｯｸM-PRO" panose="020F0600000000000000" pitchFamily="50" charset="-128"/>
                    </a:rPr>
                    <a:t>To Michinoeki</a:t>
                  </a:r>
                  <a:r>
                    <a:rPr kumimoji="1" lang="ja-JP" altLang="en-US" sz="300" dirty="0">
                      <a:solidFill>
                        <a:srgbClr val="1E90FF"/>
                      </a:solidFill>
                      <a:latin typeface="HG丸ｺﾞｼｯｸM-PRO" panose="020F0600000000000000" pitchFamily="50" charset="-128"/>
                      <a:ea typeface="HG丸ｺﾞｼｯｸM-PRO" panose="020F0600000000000000" pitchFamily="50" charset="-128"/>
                    </a:rPr>
                    <a:t>〇〇</a:t>
                  </a:r>
                  <a:endParaRPr kumimoji="1" lang="ja-JP" altLang="en-US" sz="1270" dirty="0">
                    <a:solidFill>
                      <a:srgbClr val="1E90FF"/>
                    </a:solidFill>
                    <a:latin typeface="HG丸ｺﾞｼｯｸM-PRO" panose="020F0600000000000000" pitchFamily="50" charset="-128"/>
                    <a:ea typeface="HG丸ｺﾞｼｯｸM-PRO" panose="020F0600000000000000" pitchFamily="50" charset="-128"/>
                  </a:endParaRPr>
                </a:p>
              </p:txBody>
            </p:sp>
            <p:sp>
              <p:nvSpPr>
                <p:cNvPr id="76" name="テキスト ボックス 75">
                  <a:extLst>
                    <a:ext uri="{FF2B5EF4-FFF2-40B4-BE49-F238E27FC236}">
                      <a16:creationId xmlns:a16="http://schemas.microsoft.com/office/drawing/2014/main" id="{6CEEB8DB-705E-461A-AC32-73402CC50857}"/>
                    </a:ext>
                  </a:extLst>
                </p:cNvPr>
                <p:cNvSpPr txBox="1"/>
                <p:nvPr/>
              </p:nvSpPr>
              <p:spPr>
                <a:xfrm>
                  <a:off x="2458731" y="3260442"/>
                  <a:ext cx="475729" cy="195438"/>
                </a:xfrm>
                <a:prstGeom prst="rect">
                  <a:avLst/>
                </a:prstGeom>
                <a:grpFill/>
              </p:spPr>
              <p:txBody>
                <a:bodyPr wrap="square" lIns="0" tIns="0" rIns="0" bIns="0" rtlCol="0">
                  <a:spAutoFit/>
                </a:bodyPr>
                <a:lstStyle/>
                <a:p>
                  <a:pPr algn="ctr" defTabSz="457209"/>
                  <a:r>
                    <a:rPr kumimoji="1" lang="en-US" altLang="ja-JP" sz="1270" dirty="0">
                      <a:solidFill>
                        <a:srgbClr val="1E90FF"/>
                      </a:solidFill>
                      <a:latin typeface="HG丸ｺﾞｼｯｸM-PRO" panose="020F0600000000000000" pitchFamily="50" charset="-128"/>
                      <a:ea typeface="HG丸ｺﾞｼｯｸM-PRO" panose="020F0600000000000000" pitchFamily="50" charset="-128"/>
                    </a:rPr>
                    <a:t>10m</a:t>
                  </a:r>
                  <a:endParaRPr kumimoji="1" lang="ja-JP" altLang="en-US" sz="1270" dirty="0">
                    <a:solidFill>
                      <a:srgbClr val="1E90FF"/>
                    </a:solidFill>
                    <a:latin typeface="HG丸ｺﾞｼｯｸM-PRO" panose="020F0600000000000000" pitchFamily="50" charset="-128"/>
                    <a:ea typeface="HG丸ｺﾞｼｯｸM-PRO" panose="020F0600000000000000" pitchFamily="50" charset="-128"/>
                  </a:endParaRPr>
                </a:p>
              </p:txBody>
            </p:sp>
          </p:grpSp>
          <p:sp>
            <p:nvSpPr>
              <p:cNvPr id="71" name="矢印: 折線 235">
                <a:extLst>
                  <a:ext uri="{FF2B5EF4-FFF2-40B4-BE49-F238E27FC236}">
                    <a16:creationId xmlns:a16="http://schemas.microsoft.com/office/drawing/2014/main" id="{CBF1C237-CE41-46D5-BB18-DF0D82983ABA}"/>
                  </a:ext>
                </a:extLst>
              </p:cNvPr>
              <p:cNvSpPr/>
              <p:nvPr/>
            </p:nvSpPr>
            <p:spPr>
              <a:xfrm>
                <a:off x="970583" y="2083579"/>
                <a:ext cx="307336" cy="300574"/>
              </a:xfrm>
              <a:prstGeom prst="bentArrow">
                <a:avLst>
                  <a:gd name="adj1" fmla="val 36806"/>
                  <a:gd name="adj2" fmla="val 34270"/>
                  <a:gd name="adj3" fmla="val 37746"/>
                  <a:gd name="adj4" fmla="val 36797"/>
                </a:avLst>
              </a:prstGeom>
              <a:solidFill>
                <a:srgbClr val="1E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lang="ja-JP" altLang="en-US">
                  <a:solidFill>
                    <a:prstClr val="black"/>
                  </a:solidFill>
                  <a:latin typeface="Arial"/>
                  <a:ea typeface="ＭＳ Ｐゴシック"/>
                </a:endParaRPr>
              </a:p>
            </p:txBody>
          </p:sp>
        </p:grpSp>
        <p:pic>
          <p:nvPicPr>
            <p:cNvPr id="69" name="図 68" descr="yjimage.jpg">
              <a:extLst>
                <a:ext uri="{FF2B5EF4-FFF2-40B4-BE49-F238E27FC236}">
                  <a16:creationId xmlns:a16="http://schemas.microsoft.com/office/drawing/2014/main" id="{732E258F-D932-4E2E-9460-E74AB33A1FF6}"/>
                </a:ext>
              </a:extLst>
            </p:cNvPr>
            <p:cNvPicPr>
              <a:picLocks noChangeAspect="1"/>
            </p:cNvPicPr>
            <p:nvPr/>
          </p:nvPicPr>
          <p:blipFill>
            <a:blip r:embed="rId2"/>
            <a:stretch>
              <a:fillRect/>
            </a:stretch>
          </p:blipFill>
          <p:spPr>
            <a:xfrm>
              <a:off x="882049" y="1586358"/>
              <a:ext cx="179257" cy="179257"/>
            </a:xfrm>
            <a:prstGeom prst="rect">
              <a:avLst/>
            </a:prstGeom>
            <a:grpFill/>
          </p:spPr>
        </p:pic>
      </p:grpSp>
      <p:grpSp>
        <p:nvGrpSpPr>
          <p:cNvPr id="77" name="グループ化 76">
            <a:extLst>
              <a:ext uri="{FF2B5EF4-FFF2-40B4-BE49-F238E27FC236}">
                <a16:creationId xmlns:a16="http://schemas.microsoft.com/office/drawing/2014/main" id="{467EC5E1-DFE7-4B02-A36C-8F497EAEEA1C}"/>
              </a:ext>
            </a:extLst>
          </p:cNvPr>
          <p:cNvGrpSpPr/>
          <p:nvPr/>
        </p:nvGrpSpPr>
        <p:grpSpPr>
          <a:xfrm>
            <a:off x="6554821" y="1771824"/>
            <a:ext cx="599215" cy="1040757"/>
            <a:chOff x="2868960" y="1419131"/>
            <a:chExt cx="599215" cy="1040757"/>
          </a:xfrm>
        </p:grpSpPr>
        <p:grpSp>
          <p:nvGrpSpPr>
            <p:cNvPr id="114" name="グループ化 113">
              <a:extLst>
                <a:ext uri="{FF2B5EF4-FFF2-40B4-BE49-F238E27FC236}">
                  <a16:creationId xmlns:a16="http://schemas.microsoft.com/office/drawing/2014/main" id="{5803CEEA-7A0F-4372-8975-AD5D27892724}"/>
                </a:ext>
              </a:extLst>
            </p:cNvPr>
            <p:cNvGrpSpPr/>
            <p:nvPr/>
          </p:nvGrpSpPr>
          <p:grpSpPr>
            <a:xfrm>
              <a:off x="2868960" y="1419131"/>
              <a:ext cx="599215" cy="1040757"/>
              <a:chOff x="852521" y="1501550"/>
              <a:chExt cx="599215" cy="1040757"/>
            </a:xfrm>
          </p:grpSpPr>
          <p:grpSp>
            <p:nvGrpSpPr>
              <p:cNvPr id="116" name="グループ化 115">
                <a:extLst>
                  <a:ext uri="{FF2B5EF4-FFF2-40B4-BE49-F238E27FC236}">
                    <a16:creationId xmlns:a16="http://schemas.microsoft.com/office/drawing/2014/main" id="{7EB2A4E2-4321-4096-A45B-19588BAD1FD7}"/>
                  </a:ext>
                </a:extLst>
              </p:cNvPr>
              <p:cNvGrpSpPr/>
              <p:nvPr/>
            </p:nvGrpSpPr>
            <p:grpSpPr>
              <a:xfrm>
                <a:off x="852521" y="1501550"/>
                <a:ext cx="599215" cy="1040757"/>
                <a:chOff x="2400875" y="2138363"/>
                <a:chExt cx="599215" cy="1040757"/>
              </a:xfrm>
            </p:grpSpPr>
            <p:cxnSp>
              <p:nvCxnSpPr>
                <p:cNvPr id="118" name="直線コネクタ 117">
                  <a:extLst>
                    <a:ext uri="{FF2B5EF4-FFF2-40B4-BE49-F238E27FC236}">
                      <a16:creationId xmlns:a16="http://schemas.microsoft.com/office/drawing/2014/main" id="{B6E86B2D-99C2-4B77-96E2-331CE9F65D35}"/>
                    </a:ext>
                  </a:extLst>
                </p:cNvPr>
                <p:cNvCxnSpPr>
                  <a:cxnSpLocks/>
                </p:cNvCxnSpPr>
                <p:nvPr/>
              </p:nvCxnSpPr>
              <p:spPr>
                <a:xfrm>
                  <a:off x="2709863" y="3036245"/>
                  <a:ext cx="0" cy="142875"/>
                </a:xfrm>
                <a:prstGeom prst="line">
                  <a:avLst/>
                </a:prstGeom>
                <a:ln w="28575">
                  <a:solidFill>
                    <a:srgbClr val="888888"/>
                  </a:solidFill>
                </a:ln>
              </p:spPr>
              <p:style>
                <a:lnRef idx="1">
                  <a:schemeClr val="accent1"/>
                </a:lnRef>
                <a:fillRef idx="0">
                  <a:schemeClr val="accent1"/>
                </a:fillRef>
                <a:effectRef idx="0">
                  <a:schemeClr val="accent1"/>
                </a:effectRef>
                <a:fontRef idx="minor">
                  <a:schemeClr val="tx1"/>
                </a:fontRef>
              </p:style>
            </p:cxnSp>
            <p:sp>
              <p:nvSpPr>
                <p:cNvPr id="119" name="正方形/長方形 118">
                  <a:extLst>
                    <a:ext uri="{FF2B5EF4-FFF2-40B4-BE49-F238E27FC236}">
                      <a16:creationId xmlns:a16="http://schemas.microsoft.com/office/drawing/2014/main" id="{8E507659-AF46-45D0-A0DC-EB180C603050}"/>
                    </a:ext>
                  </a:extLst>
                </p:cNvPr>
                <p:cNvSpPr/>
                <p:nvPr/>
              </p:nvSpPr>
              <p:spPr>
                <a:xfrm>
                  <a:off x="2405063" y="2138363"/>
                  <a:ext cx="571500" cy="946651"/>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lang="ja-JP" altLang="en-US">
                    <a:solidFill>
                      <a:prstClr val="white"/>
                    </a:solidFill>
                    <a:latin typeface="Arial"/>
                    <a:ea typeface="ＭＳ Ｐゴシック"/>
                  </a:endParaRPr>
                </a:p>
              </p:txBody>
            </p:sp>
            <p:sp>
              <p:nvSpPr>
                <p:cNvPr id="120" name="テキスト ボックス 119">
                  <a:extLst>
                    <a:ext uri="{FF2B5EF4-FFF2-40B4-BE49-F238E27FC236}">
                      <a16:creationId xmlns:a16="http://schemas.microsoft.com/office/drawing/2014/main" id="{E25B31BA-93E3-45D7-8EBE-7460B7EA2CA5}"/>
                    </a:ext>
                  </a:extLst>
                </p:cNvPr>
                <p:cNvSpPr txBox="1"/>
                <p:nvPr/>
              </p:nvSpPr>
              <p:spPr>
                <a:xfrm>
                  <a:off x="2400875" y="2369178"/>
                  <a:ext cx="577782" cy="287771"/>
                </a:xfrm>
                <a:prstGeom prst="rect">
                  <a:avLst/>
                </a:prstGeom>
                <a:noFill/>
              </p:spPr>
              <p:txBody>
                <a:bodyPr wrap="square" rtlCol="0">
                  <a:spAutoFit/>
                </a:bodyPr>
                <a:lstStyle/>
                <a:p>
                  <a:pPr algn="ctr" defTabSz="457209"/>
                  <a:r>
                    <a:rPr kumimoji="1" lang="en-US" altLang="ja-JP" sz="1270" dirty="0">
                      <a:solidFill>
                        <a:srgbClr val="1E90FF"/>
                      </a:solidFill>
                      <a:latin typeface="HG丸ｺﾞｼｯｸM-PRO" panose="020F0600000000000000" pitchFamily="50" charset="-128"/>
                      <a:ea typeface="HG丸ｺﾞｼｯｸM-PRO" panose="020F0600000000000000" pitchFamily="50" charset="-128"/>
                    </a:rPr>
                    <a:t>2km</a:t>
                  </a:r>
                  <a:endParaRPr kumimoji="1" lang="ja-JP" altLang="en-US" sz="1270" dirty="0">
                    <a:solidFill>
                      <a:srgbClr val="1E90FF"/>
                    </a:solidFill>
                    <a:latin typeface="HG丸ｺﾞｼｯｸM-PRO" panose="020F0600000000000000" pitchFamily="50" charset="-128"/>
                    <a:ea typeface="HG丸ｺﾞｼｯｸM-PRO" panose="020F0600000000000000" pitchFamily="50" charset="-128"/>
                  </a:endParaRPr>
                </a:p>
              </p:txBody>
            </p:sp>
            <p:sp>
              <p:nvSpPr>
                <p:cNvPr id="121" name="テキスト ボックス 120">
                  <a:extLst>
                    <a:ext uri="{FF2B5EF4-FFF2-40B4-BE49-F238E27FC236}">
                      <a16:creationId xmlns:a16="http://schemas.microsoft.com/office/drawing/2014/main" id="{ACB5906B-D174-46F0-9D04-8B155F3C700D}"/>
                    </a:ext>
                  </a:extLst>
                </p:cNvPr>
                <p:cNvSpPr txBox="1"/>
                <p:nvPr/>
              </p:nvSpPr>
              <p:spPr>
                <a:xfrm>
                  <a:off x="2581817" y="2259506"/>
                  <a:ext cx="418273" cy="92333"/>
                </a:xfrm>
                <a:prstGeom prst="rect">
                  <a:avLst/>
                </a:prstGeom>
                <a:noFill/>
              </p:spPr>
              <p:txBody>
                <a:bodyPr wrap="square" lIns="0" tIns="0" rIns="0" bIns="0" rtlCol="0">
                  <a:spAutoFit/>
                </a:bodyPr>
                <a:lstStyle/>
                <a:p>
                  <a:pPr algn="ctr" defTabSz="457209"/>
                  <a:r>
                    <a:rPr kumimoji="1" lang="ja-JP" altLang="en-US" sz="300" dirty="0">
                      <a:solidFill>
                        <a:srgbClr val="1E90FF"/>
                      </a:solidFill>
                      <a:latin typeface="HG丸ｺﾞｼｯｸM-PRO" panose="020F0600000000000000" pitchFamily="50" charset="-128"/>
                      <a:ea typeface="HG丸ｺﾞｼｯｸM-PRO" panose="020F0600000000000000" pitchFamily="50" charset="-128"/>
                    </a:rPr>
                    <a:t>道の駅〇〇〇まで</a:t>
                  </a:r>
                  <a:br>
                    <a:rPr kumimoji="1" lang="en-US" altLang="ja-JP" sz="300" dirty="0">
                      <a:solidFill>
                        <a:srgbClr val="1E90FF"/>
                      </a:solidFill>
                      <a:latin typeface="HG丸ｺﾞｼｯｸM-PRO" panose="020F0600000000000000" pitchFamily="50" charset="-128"/>
                      <a:ea typeface="HG丸ｺﾞｼｯｸM-PRO" panose="020F0600000000000000" pitchFamily="50" charset="-128"/>
                    </a:rPr>
                  </a:br>
                  <a:r>
                    <a:rPr kumimoji="1" lang="en-US" altLang="ja-JP" sz="300" dirty="0">
                      <a:solidFill>
                        <a:srgbClr val="1E90FF"/>
                      </a:solidFill>
                      <a:latin typeface="HG丸ｺﾞｼｯｸM-PRO" panose="020F0600000000000000" pitchFamily="50" charset="-128"/>
                      <a:ea typeface="HG丸ｺﾞｼｯｸM-PRO" panose="020F0600000000000000" pitchFamily="50" charset="-128"/>
                    </a:rPr>
                    <a:t>To Michinoeki</a:t>
                  </a:r>
                  <a:r>
                    <a:rPr kumimoji="1" lang="ja-JP" altLang="en-US" sz="300" dirty="0">
                      <a:solidFill>
                        <a:srgbClr val="1E90FF"/>
                      </a:solidFill>
                      <a:latin typeface="HG丸ｺﾞｼｯｸM-PRO" panose="020F0600000000000000" pitchFamily="50" charset="-128"/>
                      <a:ea typeface="HG丸ｺﾞｼｯｸM-PRO" panose="020F0600000000000000" pitchFamily="50" charset="-128"/>
                    </a:rPr>
                    <a:t>〇〇</a:t>
                  </a:r>
                  <a:endParaRPr kumimoji="1" lang="ja-JP" altLang="en-US" sz="1270" dirty="0">
                    <a:solidFill>
                      <a:srgbClr val="1E90FF"/>
                    </a:solidFill>
                    <a:latin typeface="HG丸ｺﾞｼｯｸM-PRO" panose="020F0600000000000000" pitchFamily="50" charset="-128"/>
                    <a:ea typeface="HG丸ｺﾞｼｯｸM-PRO" panose="020F0600000000000000" pitchFamily="50" charset="-128"/>
                  </a:endParaRPr>
                </a:p>
              </p:txBody>
            </p:sp>
          </p:grpSp>
          <p:pic>
            <p:nvPicPr>
              <p:cNvPr id="117" name="図 116" descr="yjimage.jpg">
                <a:extLst>
                  <a:ext uri="{FF2B5EF4-FFF2-40B4-BE49-F238E27FC236}">
                    <a16:creationId xmlns:a16="http://schemas.microsoft.com/office/drawing/2014/main" id="{B2379C7F-61A7-49B4-970E-6524CBE192A1}"/>
                  </a:ext>
                </a:extLst>
              </p:cNvPr>
              <p:cNvPicPr>
                <a:picLocks noChangeAspect="1"/>
              </p:cNvPicPr>
              <p:nvPr/>
            </p:nvPicPr>
            <p:blipFill>
              <a:blip r:embed="rId2"/>
              <a:stretch>
                <a:fillRect/>
              </a:stretch>
            </p:blipFill>
            <p:spPr>
              <a:xfrm>
                <a:off x="882049" y="1586358"/>
                <a:ext cx="179257" cy="179257"/>
              </a:xfrm>
              <a:prstGeom prst="rect">
                <a:avLst/>
              </a:prstGeom>
            </p:spPr>
          </p:pic>
        </p:grpSp>
        <p:sp>
          <p:nvSpPr>
            <p:cNvPr id="115" name="矢印: 下 247">
              <a:extLst>
                <a:ext uri="{FF2B5EF4-FFF2-40B4-BE49-F238E27FC236}">
                  <a16:creationId xmlns:a16="http://schemas.microsoft.com/office/drawing/2014/main" id="{60E9FCAC-D99C-42A0-AF25-C98BBD5C5783}"/>
                </a:ext>
              </a:extLst>
            </p:cNvPr>
            <p:cNvSpPr/>
            <p:nvPr/>
          </p:nvSpPr>
          <p:spPr>
            <a:xfrm flipV="1">
              <a:off x="2952070" y="1916181"/>
              <a:ext cx="415853" cy="389503"/>
            </a:xfrm>
            <a:prstGeom prst="downArrow">
              <a:avLst/>
            </a:prstGeom>
            <a:solidFill>
              <a:srgbClr val="1E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grpSp>
      <p:cxnSp>
        <p:nvCxnSpPr>
          <p:cNvPr id="122" name="直線矢印コネクタ 121">
            <a:extLst>
              <a:ext uri="{FF2B5EF4-FFF2-40B4-BE49-F238E27FC236}">
                <a16:creationId xmlns:a16="http://schemas.microsoft.com/office/drawing/2014/main" id="{70BF82E6-2A4C-46B4-A25D-74EB24BE78CF}"/>
              </a:ext>
            </a:extLst>
          </p:cNvPr>
          <p:cNvCxnSpPr>
            <a:cxnSpLocks/>
          </p:cNvCxnSpPr>
          <p:nvPr/>
        </p:nvCxnSpPr>
        <p:spPr>
          <a:xfrm flipV="1">
            <a:off x="7208130" y="1787195"/>
            <a:ext cx="0" cy="939065"/>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3" name="テキスト ボックス 122">
            <a:extLst>
              <a:ext uri="{FF2B5EF4-FFF2-40B4-BE49-F238E27FC236}">
                <a16:creationId xmlns:a16="http://schemas.microsoft.com/office/drawing/2014/main" id="{E4CEFA2E-709C-4B00-BA9C-FB297C8C54DF}"/>
              </a:ext>
            </a:extLst>
          </p:cNvPr>
          <p:cNvSpPr txBox="1"/>
          <p:nvPr/>
        </p:nvSpPr>
        <p:spPr>
          <a:xfrm rot="16200000">
            <a:off x="7002039" y="2223789"/>
            <a:ext cx="559769"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0.30m</a:t>
            </a:r>
            <a:endParaRPr kumimoji="1" lang="en-US" altLang="ja-JP" sz="1050" dirty="0">
              <a:solidFill>
                <a:prstClr val="black"/>
              </a:solidFill>
              <a:latin typeface="Arial"/>
              <a:ea typeface="ＭＳ Ｐゴシック"/>
            </a:endParaRPr>
          </a:p>
        </p:txBody>
      </p:sp>
      <p:cxnSp>
        <p:nvCxnSpPr>
          <p:cNvPr id="124" name="直線矢印コネクタ 123">
            <a:extLst>
              <a:ext uri="{FF2B5EF4-FFF2-40B4-BE49-F238E27FC236}">
                <a16:creationId xmlns:a16="http://schemas.microsoft.com/office/drawing/2014/main" id="{78656B8F-2262-43A7-A701-049D721F6AE7}"/>
              </a:ext>
            </a:extLst>
          </p:cNvPr>
          <p:cNvCxnSpPr>
            <a:cxnSpLocks/>
          </p:cNvCxnSpPr>
          <p:nvPr/>
        </p:nvCxnSpPr>
        <p:spPr>
          <a:xfrm flipH="1" flipV="1">
            <a:off x="6310351" y="1761718"/>
            <a:ext cx="0" cy="1535528"/>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5" name="テキスト ボックス 124">
            <a:extLst>
              <a:ext uri="{FF2B5EF4-FFF2-40B4-BE49-F238E27FC236}">
                <a16:creationId xmlns:a16="http://schemas.microsoft.com/office/drawing/2014/main" id="{605FEE69-6E52-4057-8008-7725C5D65944}"/>
              </a:ext>
            </a:extLst>
          </p:cNvPr>
          <p:cNvSpPr txBox="1"/>
          <p:nvPr/>
        </p:nvSpPr>
        <p:spPr>
          <a:xfrm rot="16200000">
            <a:off x="6112706" y="2223790"/>
            <a:ext cx="559769"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0.45m</a:t>
            </a:r>
            <a:endParaRPr kumimoji="1" lang="en-US" altLang="ja-JP" sz="1050" dirty="0">
              <a:solidFill>
                <a:prstClr val="black"/>
              </a:solidFill>
              <a:latin typeface="Arial"/>
              <a:ea typeface="ＭＳ Ｐゴシック"/>
            </a:endParaRPr>
          </a:p>
        </p:txBody>
      </p:sp>
      <p:cxnSp>
        <p:nvCxnSpPr>
          <p:cNvPr id="126" name="直線矢印コネクタ 125">
            <a:extLst>
              <a:ext uri="{FF2B5EF4-FFF2-40B4-BE49-F238E27FC236}">
                <a16:creationId xmlns:a16="http://schemas.microsoft.com/office/drawing/2014/main" id="{78656B8F-2262-43A7-A701-049D721F6AE7}"/>
              </a:ext>
            </a:extLst>
          </p:cNvPr>
          <p:cNvCxnSpPr>
            <a:cxnSpLocks/>
          </p:cNvCxnSpPr>
          <p:nvPr/>
        </p:nvCxnSpPr>
        <p:spPr>
          <a:xfrm flipH="1" flipV="1">
            <a:off x="5362285" y="1761718"/>
            <a:ext cx="0" cy="1535528"/>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7" name="テキスト ボックス 126">
            <a:extLst>
              <a:ext uri="{FF2B5EF4-FFF2-40B4-BE49-F238E27FC236}">
                <a16:creationId xmlns:a16="http://schemas.microsoft.com/office/drawing/2014/main" id="{605FEE69-6E52-4057-8008-7725C5D65944}"/>
              </a:ext>
            </a:extLst>
          </p:cNvPr>
          <p:cNvSpPr txBox="1"/>
          <p:nvPr/>
        </p:nvSpPr>
        <p:spPr>
          <a:xfrm rot="16200000">
            <a:off x="5164640" y="2223790"/>
            <a:ext cx="559769"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0.45m</a:t>
            </a:r>
            <a:endParaRPr kumimoji="1" lang="en-US" altLang="ja-JP" sz="1050" dirty="0">
              <a:solidFill>
                <a:prstClr val="black"/>
              </a:solidFill>
              <a:latin typeface="Arial"/>
              <a:ea typeface="ＭＳ Ｐゴシック"/>
            </a:endParaRPr>
          </a:p>
        </p:txBody>
      </p:sp>
      <p:cxnSp>
        <p:nvCxnSpPr>
          <p:cNvPr id="128" name="直線矢印コネクタ 127">
            <a:extLst>
              <a:ext uri="{FF2B5EF4-FFF2-40B4-BE49-F238E27FC236}">
                <a16:creationId xmlns:a16="http://schemas.microsoft.com/office/drawing/2014/main" id="{4A3894A5-116A-4796-830B-E22583A475F2}"/>
              </a:ext>
            </a:extLst>
          </p:cNvPr>
          <p:cNvCxnSpPr>
            <a:cxnSpLocks/>
          </p:cNvCxnSpPr>
          <p:nvPr/>
        </p:nvCxnSpPr>
        <p:spPr>
          <a:xfrm>
            <a:off x="4708917" y="3444455"/>
            <a:ext cx="5696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9" name="テキスト ボックス 128">
            <a:extLst>
              <a:ext uri="{FF2B5EF4-FFF2-40B4-BE49-F238E27FC236}">
                <a16:creationId xmlns:a16="http://schemas.microsoft.com/office/drawing/2014/main" id="{A4B2E596-37FC-4B8A-9A35-BB4D0877A6CB}"/>
              </a:ext>
            </a:extLst>
          </p:cNvPr>
          <p:cNvSpPr txBox="1"/>
          <p:nvPr/>
        </p:nvSpPr>
        <p:spPr>
          <a:xfrm>
            <a:off x="4758139" y="3417031"/>
            <a:ext cx="559769"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0.15m</a:t>
            </a:r>
            <a:endParaRPr kumimoji="1" lang="en-US" altLang="ja-JP" sz="1050" dirty="0">
              <a:solidFill>
                <a:prstClr val="black"/>
              </a:solidFill>
              <a:latin typeface="Arial"/>
              <a:ea typeface="ＭＳ Ｐゴシック"/>
            </a:endParaRPr>
          </a:p>
        </p:txBody>
      </p:sp>
      <p:cxnSp>
        <p:nvCxnSpPr>
          <p:cNvPr id="130" name="直線矢印コネクタ 129">
            <a:extLst>
              <a:ext uri="{FF2B5EF4-FFF2-40B4-BE49-F238E27FC236}">
                <a16:creationId xmlns:a16="http://schemas.microsoft.com/office/drawing/2014/main" id="{4A3894A5-116A-4796-830B-E22583A475F2}"/>
              </a:ext>
            </a:extLst>
          </p:cNvPr>
          <p:cNvCxnSpPr>
            <a:cxnSpLocks/>
          </p:cNvCxnSpPr>
          <p:nvPr/>
        </p:nvCxnSpPr>
        <p:spPr>
          <a:xfrm>
            <a:off x="5654395" y="3444455"/>
            <a:ext cx="5696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1" name="テキスト ボックス 130">
            <a:extLst>
              <a:ext uri="{FF2B5EF4-FFF2-40B4-BE49-F238E27FC236}">
                <a16:creationId xmlns:a16="http://schemas.microsoft.com/office/drawing/2014/main" id="{A4B2E596-37FC-4B8A-9A35-BB4D0877A6CB}"/>
              </a:ext>
            </a:extLst>
          </p:cNvPr>
          <p:cNvSpPr txBox="1"/>
          <p:nvPr/>
        </p:nvSpPr>
        <p:spPr>
          <a:xfrm>
            <a:off x="5703617" y="3417031"/>
            <a:ext cx="559769"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0.15m</a:t>
            </a:r>
            <a:endParaRPr kumimoji="1" lang="en-US" altLang="ja-JP" sz="1050" dirty="0">
              <a:solidFill>
                <a:prstClr val="black"/>
              </a:solidFill>
              <a:latin typeface="Arial"/>
              <a:ea typeface="ＭＳ Ｐゴシック"/>
            </a:endParaRPr>
          </a:p>
        </p:txBody>
      </p:sp>
      <p:cxnSp>
        <p:nvCxnSpPr>
          <p:cNvPr id="132" name="直線矢印コネクタ 131">
            <a:extLst>
              <a:ext uri="{FF2B5EF4-FFF2-40B4-BE49-F238E27FC236}">
                <a16:creationId xmlns:a16="http://schemas.microsoft.com/office/drawing/2014/main" id="{4A3894A5-116A-4796-830B-E22583A475F2}"/>
              </a:ext>
            </a:extLst>
          </p:cNvPr>
          <p:cNvCxnSpPr>
            <a:cxnSpLocks/>
          </p:cNvCxnSpPr>
          <p:nvPr/>
        </p:nvCxnSpPr>
        <p:spPr>
          <a:xfrm>
            <a:off x="6579064" y="2880361"/>
            <a:ext cx="5696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3" name="テキスト ボックス 132">
            <a:extLst>
              <a:ext uri="{FF2B5EF4-FFF2-40B4-BE49-F238E27FC236}">
                <a16:creationId xmlns:a16="http://schemas.microsoft.com/office/drawing/2014/main" id="{A4B2E596-37FC-4B8A-9A35-BB4D0877A6CB}"/>
              </a:ext>
            </a:extLst>
          </p:cNvPr>
          <p:cNvSpPr txBox="1"/>
          <p:nvPr/>
        </p:nvSpPr>
        <p:spPr>
          <a:xfrm>
            <a:off x="6628286" y="2852936"/>
            <a:ext cx="559769"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0.15m</a:t>
            </a:r>
            <a:endParaRPr kumimoji="1" lang="en-US" altLang="ja-JP" sz="1050" dirty="0">
              <a:solidFill>
                <a:prstClr val="black"/>
              </a:solidFill>
              <a:latin typeface="Arial"/>
              <a:ea typeface="ＭＳ Ｐゴシック"/>
            </a:endParaRPr>
          </a:p>
        </p:txBody>
      </p:sp>
      <p:cxnSp>
        <p:nvCxnSpPr>
          <p:cNvPr id="134" name="直線コネクタ 133">
            <a:extLst>
              <a:ext uri="{FF2B5EF4-FFF2-40B4-BE49-F238E27FC236}">
                <a16:creationId xmlns:a16="http://schemas.microsoft.com/office/drawing/2014/main" id="{197045D4-B1F8-4686-AE05-31A3D6E011EF}"/>
              </a:ext>
            </a:extLst>
          </p:cNvPr>
          <p:cNvCxnSpPr>
            <a:cxnSpLocks/>
          </p:cNvCxnSpPr>
          <p:nvPr/>
        </p:nvCxnSpPr>
        <p:spPr>
          <a:xfrm>
            <a:off x="7408880" y="2220725"/>
            <a:ext cx="324000"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直線コネクタ 134">
            <a:extLst>
              <a:ext uri="{FF2B5EF4-FFF2-40B4-BE49-F238E27FC236}">
                <a16:creationId xmlns:a16="http://schemas.microsoft.com/office/drawing/2014/main" id="{197045D4-B1F8-4686-AE05-31A3D6E011EF}"/>
              </a:ext>
            </a:extLst>
          </p:cNvPr>
          <p:cNvCxnSpPr>
            <a:cxnSpLocks/>
          </p:cNvCxnSpPr>
          <p:nvPr/>
        </p:nvCxnSpPr>
        <p:spPr>
          <a:xfrm>
            <a:off x="7408880" y="2538130"/>
            <a:ext cx="324000"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直線コネクタ 135">
            <a:extLst>
              <a:ext uri="{FF2B5EF4-FFF2-40B4-BE49-F238E27FC236}">
                <a16:creationId xmlns:a16="http://schemas.microsoft.com/office/drawing/2014/main" id="{197045D4-B1F8-4686-AE05-31A3D6E011EF}"/>
              </a:ext>
            </a:extLst>
          </p:cNvPr>
          <p:cNvCxnSpPr>
            <a:cxnSpLocks/>
          </p:cNvCxnSpPr>
          <p:nvPr/>
        </p:nvCxnSpPr>
        <p:spPr>
          <a:xfrm>
            <a:off x="7408880" y="2993184"/>
            <a:ext cx="324000"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37" name="正方形/長方形 136">
            <a:extLst>
              <a:ext uri="{FF2B5EF4-FFF2-40B4-BE49-F238E27FC236}">
                <a16:creationId xmlns:a16="http://schemas.microsoft.com/office/drawing/2014/main" id="{8431B56B-0A22-4EED-80F7-3A743E15D3AB}"/>
              </a:ext>
            </a:extLst>
          </p:cNvPr>
          <p:cNvSpPr/>
          <p:nvPr/>
        </p:nvSpPr>
        <p:spPr>
          <a:xfrm>
            <a:off x="3182914" y="4502705"/>
            <a:ext cx="432000" cy="1859992"/>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38" name="正方形/長方形 137">
            <a:extLst>
              <a:ext uri="{FF2B5EF4-FFF2-40B4-BE49-F238E27FC236}">
                <a16:creationId xmlns:a16="http://schemas.microsoft.com/office/drawing/2014/main" id="{B12ACAF0-D8FC-4C15-A671-192636532BAD}"/>
              </a:ext>
            </a:extLst>
          </p:cNvPr>
          <p:cNvSpPr/>
          <p:nvPr/>
        </p:nvSpPr>
        <p:spPr>
          <a:xfrm>
            <a:off x="957860" y="4777863"/>
            <a:ext cx="3019748" cy="463659"/>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cxnSp>
        <p:nvCxnSpPr>
          <p:cNvPr id="139" name="直線コネクタ 138">
            <a:extLst>
              <a:ext uri="{FF2B5EF4-FFF2-40B4-BE49-F238E27FC236}">
                <a16:creationId xmlns:a16="http://schemas.microsoft.com/office/drawing/2014/main" id="{59D4A8CE-6E69-4BCB-A316-A6EA0316AA0C}"/>
              </a:ext>
            </a:extLst>
          </p:cNvPr>
          <p:cNvCxnSpPr>
            <a:cxnSpLocks/>
          </p:cNvCxnSpPr>
          <p:nvPr/>
        </p:nvCxnSpPr>
        <p:spPr>
          <a:xfrm>
            <a:off x="957861" y="5247893"/>
            <a:ext cx="2225055" cy="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直線コネクタ 139">
            <a:extLst>
              <a:ext uri="{FF2B5EF4-FFF2-40B4-BE49-F238E27FC236}">
                <a16:creationId xmlns:a16="http://schemas.microsoft.com/office/drawing/2014/main" id="{313A32E1-062A-4A07-A322-3DAF7E7680C6}"/>
              </a:ext>
            </a:extLst>
          </p:cNvPr>
          <p:cNvCxnSpPr>
            <a:cxnSpLocks/>
          </p:cNvCxnSpPr>
          <p:nvPr/>
        </p:nvCxnSpPr>
        <p:spPr>
          <a:xfrm flipH="1">
            <a:off x="3182915" y="4498782"/>
            <a:ext cx="0" cy="2722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直線コネクタ 140">
            <a:extLst>
              <a:ext uri="{FF2B5EF4-FFF2-40B4-BE49-F238E27FC236}">
                <a16:creationId xmlns:a16="http://schemas.microsoft.com/office/drawing/2014/main" id="{B1C12495-D8DB-4DEF-BDAC-24792F44F232}"/>
              </a:ext>
            </a:extLst>
          </p:cNvPr>
          <p:cNvCxnSpPr>
            <a:cxnSpLocks/>
          </p:cNvCxnSpPr>
          <p:nvPr/>
        </p:nvCxnSpPr>
        <p:spPr>
          <a:xfrm>
            <a:off x="3619783" y="4502705"/>
            <a:ext cx="4" cy="26831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直線コネクタ 141">
            <a:extLst>
              <a:ext uri="{FF2B5EF4-FFF2-40B4-BE49-F238E27FC236}">
                <a16:creationId xmlns:a16="http://schemas.microsoft.com/office/drawing/2014/main" id="{DD35D2D7-1E4B-430B-8B73-79A057A90869}"/>
              </a:ext>
            </a:extLst>
          </p:cNvPr>
          <p:cNvCxnSpPr>
            <a:cxnSpLocks/>
          </p:cNvCxnSpPr>
          <p:nvPr/>
        </p:nvCxnSpPr>
        <p:spPr>
          <a:xfrm>
            <a:off x="3182915" y="5246697"/>
            <a:ext cx="0" cy="111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直線コネクタ 142">
            <a:extLst>
              <a:ext uri="{FF2B5EF4-FFF2-40B4-BE49-F238E27FC236}">
                <a16:creationId xmlns:a16="http://schemas.microsoft.com/office/drawing/2014/main" id="{7FDB9E05-0865-4205-BB22-85586EDA53E7}"/>
              </a:ext>
            </a:extLst>
          </p:cNvPr>
          <p:cNvCxnSpPr>
            <a:cxnSpLocks/>
          </p:cNvCxnSpPr>
          <p:nvPr/>
        </p:nvCxnSpPr>
        <p:spPr>
          <a:xfrm flipV="1">
            <a:off x="957861" y="4771019"/>
            <a:ext cx="222505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直線コネクタ 143">
            <a:extLst>
              <a:ext uri="{FF2B5EF4-FFF2-40B4-BE49-F238E27FC236}">
                <a16:creationId xmlns:a16="http://schemas.microsoft.com/office/drawing/2014/main" id="{1A8130EC-72B3-4AA5-BBD2-84DCFEF844C9}"/>
              </a:ext>
            </a:extLst>
          </p:cNvPr>
          <p:cNvCxnSpPr>
            <a:cxnSpLocks/>
          </p:cNvCxnSpPr>
          <p:nvPr/>
        </p:nvCxnSpPr>
        <p:spPr>
          <a:xfrm>
            <a:off x="3617608" y="4778739"/>
            <a:ext cx="36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直線コネクタ 144">
            <a:extLst>
              <a:ext uri="{FF2B5EF4-FFF2-40B4-BE49-F238E27FC236}">
                <a16:creationId xmlns:a16="http://schemas.microsoft.com/office/drawing/2014/main" id="{B9747A12-FD1A-44A9-99F8-F999435138CB}"/>
              </a:ext>
            </a:extLst>
          </p:cNvPr>
          <p:cNvCxnSpPr>
            <a:cxnSpLocks/>
          </p:cNvCxnSpPr>
          <p:nvPr/>
        </p:nvCxnSpPr>
        <p:spPr>
          <a:xfrm>
            <a:off x="3614079" y="5247892"/>
            <a:ext cx="36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直線コネクタ 145">
            <a:extLst>
              <a:ext uri="{FF2B5EF4-FFF2-40B4-BE49-F238E27FC236}">
                <a16:creationId xmlns:a16="http://schemas.microsoft.com/office/drawing/2014/main" id="{4E5818BF-A334-4600-8FD4-CBF48FEC6C53}"/>
              </a:ext>
            </a:extLst>
          </p:cNvPr>
          <p:cNvCxnSpPr>
            <a:cxnSpLocks/>
          </p:cNvCxnSpPr>
          <p:nvPr/>
        </p:nvCxnSpPr>
        <p:spPr>
          <a:xfrm>
            <a:off x="3620188" y="5249715"/>
            <a:ext cx="0" cy="111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7" name="テキスト ボックス 146">
            <a:extLst>
              <a:ext uri="{FF2B5EF4-FFF2-40B4-BE49-F238E27FC236}">
                <a16:creationId xmlns:a16="http://schemas.microsoft.com/office/drawing/2014/main" id="{15011FE7-E3C1-4AEF-8687-5F7AEFC06381}"/>
              </a:ext>
            </a:extLst>
          </p:cNvPr>
          <p:cNvSpPr txBox="1"/>
          <p:nvPr/>
        </p:nvSpPr>
        <p:spPr>
          <a:xfrm>
            <a:off x="2152556" y="4017221"/>
            <a:ext cx="522900"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200m</a:t>
            </a:r>
            <a:endParaRPr kumimoji="1" lang="en-US" altLang="ja-JP" sz="1050" dirty="0">
              <a:solidFill>
                <a:prstClr val="black"/>
              </a:solidFill>
              <a:latin typeface="Arial"/>
              <a:ea typeface="ＭＳ Ｐゴシック"/>
            </a:endParaRPr>
          </a:p>
        </p:txBody>
      </p:sp>
      <p:cxnSp>
        <p:nvCxnSpPr>
          <p:cNvPr id="148" name="直線矢印コネクタ 147">
            <a:extLst>
              <a:ext uri="{FF2B5EF4-FFF2-40B4-BE49-F238E27FC236}">
                <a16:creationId xmlns:a16="http://schemas.microsoft.com/office/drawing/2014/main" id="{B7AA8BBD-FD8F-4292-9739-9D8E4461E9CC}"/>
              </a:ext>
            </a:extLst>
          </p:cNvPr>
          <p:cNvCxnSpPr>
            <a:cxnSpLocks/>
          </p:cNvCxnSpPr>
          <p:nvPr/>
        </p:nvCxnSpPr>
        <p:spPr>
          <a:xfrm>
            <a:off x="1672251" y="4238994"/>
            <a:ext cx="1355533" cy="0"/>
          </a:xfrm>
          <a:prstGeom prst="straightConnector1">
            <a:avLst/>
          </a:prstGeom>
          <a:ln>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49" name="正方形/長方形 148">
            <a:extLst>
              <a:ext uri="{FF2B5EF4-FFF2-40B4-BE49-F238E27FC236}">
                <a16:creationId xmlns:a16="http://schemas.microsoft.com/office/drawing/2014/main" id="{C775C27C-AE1A-48BA-8630-95F0482661B7}"/>
              </a:ext>
            </a:extLst>
          </p:cNvPr>
          <p:cNvSpPr/>
          <p:nvPr/>
        </p:nvSpPr>
        <p:spPr>
          <a:xfrm flipH="1">
            <a:off x="3012409" y="4795935"/>
            <a:ext cx="36000" cy="146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50" name="正方形/長方形 149">
            <a:extLst>
              <a:ext uri="{FF2B5EF4-FFF2-40B4-BE49-F238E27FC236}">
                <a16:creationId xmlns:a16="http://schemas.microsoft.com/office/drawing/2014/main" id="{8DB60B55-B775-4783-8742-C07C2441A2E2}"/>
              </a:ext>
            </a:extLst>
          </p:cNvPr>
          <p:cNvSpPr/>
          <p:nvPr/>
        </p:nvSpPr>
        <p:spPr>
          <a:xfrm rot="5400000">
            <a:off x="3285708" y="5435738"/>
            <a:ext cx="360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cxnSp>
        <p:nvCxnSpPr>
          <p:cNvPr id="151" name="直線コネクタ 150">
            <a:extLst>
              <a:ext uri="{FF2B5EF4-FFF2-40B4-BE49-F238E27FC236}">
                <a16:creationId xmlns:a16="http://schemas.microsoft.com/office/drawing/2014/main" id="{072094AA-AECE-498E-934C-C193D1062B7A}"/>
              </a:ext>
            </a:extLst>
          </p:cNvPr>
          <p:cNvCxnSpPr/>
          <p:nvPr/>
        </p:nvCxnSpPr>
        <p:spPr>
          <a:xfrm>
            <a:off x="3028246" y="4219704"/>
            <a:ext cx="0" cy="5334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直線コネクタ 151">
            <a:extLst>
              <a:ext uri="{FF2B5EF4-FFF2-40B4-BE49-F238E27FC236}">
                <a16:creationId xmlns:a16="http://schemas.microsoft.com/office/drawing/2014/main" id="{987DE507-3C2B-4BFE-B3F0-BEDE87A4BA91}"/>
              </a:ext>
            </a:extLst>
          </p:cNvPr>
          <p:cNvCxnSpPr>
            <a:cxnSpLocks/>
          </p:cNvCxnSpPr>
          <p:nvPr/>
        </p:nvCxnSpPr>
        <p:spPr>
          <a:xfrm>
            <a:off x="1662209" y="4224991"/>
            <a:ext cx="0" cy="44268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直線矢印コネクタ 152">
            <a:extLst>
              <a:ext uri="{FF2B5EF4-FFF2-40B4-BE49-F238E27FC236}">
                <a16:creationId xmlns:a16="http://schemas.microsoft.com/office/drawing/2014/main" id="{4326B388-2873-4746-B345-DE5321478AA3}"/>
              </a:ext>
            </a:extLst>
          </p:cNvPr>
          <p:cNvCxnSpPr>
            <a:cxnSpLocks/>
          </p:cNvCxnSpPr>
          <p:nvPr/>
        </p:nvCxnSpPr>
        <p:spPr>
          <a:xfrm>
            <a:off x="2870415" y="4613134"/>
            <a:ext cx="157369" cy="0"/>
          </a:xfrm>
          <a:prstGeom prst="straightConnector1">
            <a:avLst/>
          </a:prstGeom>
          <a:ln>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54" name="直線コネクタ 153">
            <a:extLst>
              <a:ext uri="{FF2B5EF4-FFF2-40B4-BE49-F238E27FC236}">
                <a16:creationId xmlns:a16="http://schemas.microsoft.com/office/drawing/2014/main" id="{F3855D6E-7EA9-44EB-9C9E-26CB143E2FA1}"/>
              </a:ext>
            </a:extLst>
          </p:cNvPr>
          <p:cNvCxnSpPr>
            <a:cxnSpLocks/>
          </p:cNvCxnSpPr>
          <p:nvPr/>
        </p:nvCxnSpPr>
        <p:spPr>
          <a:xfrm>
            <a:off x="2857958" y="4562898"/>
            <a:ext cx="0" cy="10239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55" name="テキスト ボックス 154">
            <a:extLst>
              <a:ext uri="{FF2B5EF4-FFF2-40B4-BE49-F238E27FC236}">
                <a16:creationId xmlns:a16="http://schemas.microsoft.com/office/drawing/2014/main" id="{EC4D9F6C-DAA7-4AD0-9CF4-DAC0C9F54A13}"/>
              </a:ext>
            </a:extLst>
          </p:cNvPr>
          <p:cNvSpPr txBox="1"/>
          <p:nvPr/>
        </p:nvSpPr>
        <p:spPr>
          <a:xfrm>
            <a:off x="2667737" y="4359446"/>
            <a:ext cx="447558"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10m</a:t>
            </a:r>
            <a:endParaRPr kumimoji="1" lang="en-US" altLang="ja-JP" sz="1050" dirty="0">
              <a:solidFill>
                <a:prstClr val="black"/>
              </a:solidFill>
              <a:latin typeface="Arial"/>
              <a:ea typeface="ＭＳ Ｐゴシック"/>
            </a:endParaRPr>
          </a:p>
        </p:txBody>
      </p:sp>
      <p:cxnSp>
        <p:nvCxnSpPr>
          <p:cNvPr id="156" name="直線コネクタ 155">
            <a:extLst>
              <a:ext uri="{FF2B5EF4-FFF2-40B4-BE49-F238E27FC236}">
                <a16:creationId xmlns:a16="http://schemas.microsoft.com/office/drawing/2014/main" id="{C00475C1-5CAF-43F5-B8B4-A8057A16C8A4}"/>
              </a:ext>
            </a:extLst>
          </p:cNvPr>
          <p:cNvCxnSpPr>
            <a:cxnSpLocks/>
          </p:cNvCxnSpPr>
          <p:nvPr/>
        </p:nvCxnSpPr>
        <p:spPr>
          <a:xfrm>
            <a:off x="1019223" y="5004023"/>
            <a:ext cx="2916000" cy="0"/>
          </a:xfrm>
          <a:prstGeom prst="line">
            <a:avLst/>
          </a:prstGeom>
          <a:ln w="57150">
            <a:solidFill>
              <a:schemeClr val="accent5"/>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7" name="テキスト ボックス 156">
            <a:extLst>
              <a:ext uri="{FF2B5EF4-FFF2-40B4-BE49-F238E27FC236}">
                <a16:creationId xmlns:a16="http://schemas.microsoft.com/office/drawing/2014/main" id="{322F827D-9F2F-400E-989F-24A7B27E7350}"/>
              </a:ext>
            </a:extLst>
          </p:cNvPr>
          <p:cNvSpPr txBox="1"/>
          <p:nvPr/>
        </p:nvSpPr>
        <p:spPr>
          <a:xfrm>
            <a:off x="1873004" y="4987649"/>
            <a:ext cx="716863" cy="230832"/>
          </a:xfrm>
          <a:prstGeom prst="rect">
            <a:avLst/>
          </a:prstGeom>
          <a:noFill/>
        </p:spPr>
        <p:txBody>
          <a:bodyPr wrap="none" rtlCol="0">
            <a:spAutoFit/>
          </a:bodyPr>
          <a:lstStyle/>
          <a:p>
            <a:pPr defTabSz="457209"/>
            <a:r>
              <a:rPr lang="ja-JP" altLang="en-US" sz="900" dirty="0">
                <a:solidFill>
                  <a:srgbClr val="5B9BD5"/>
                </a:solidFill>
                <a:latin typeface="Arial"/>
                <a:ea typeface="ＭＳ Ｐゴシック"/>
              </a:rPr>
              <a:t>基幹ルート</a:t>
            </a:r>
            <a:endParaRPr kumimoji="1" lang="en-US" altLang="ja-JP" sz="900" dirty="0">
              <a:solidFill>
                <a:srgbClr val="5B9BD5"/>
              </a:solidFill>
              <a:latin typeface="Arial"/>
              <a:ea typeface="ＭＳ Ｐゴシック"/>
            </a:endParaRPr>
          </a:p>
        </p:txBody>
      </p:sp>
      <p:sp>
        <p:nvSpPr>
          <p:cNvPr id="158" name="テキスト ボックス 157">
            <a:extLst>
              <a:ext uri="{FF2B5EF4-FFF2-40B4-BE49-F238E27FC236}">
                <a16:creationId xmlns:a16="http://schemas.microsoft.com/office/drawing/2014/main" id="{53847EE6-DB48-4BBC-836F-DE6BF408AD13}"/>
              </a:ext>
            </a:extLst>
          </p:cNvPr>
          <p:cNvSpPr txBox="1"/>
          <p:nvPr/>
        </p:nvSpPr>
        <p:spPr>
          <a:xfrm>
            <a:off x="464607" y="4093507"/>
            <a:ext cx="857927" cy="253916"/>
          </a:xfrm>
          <a:prstGeom prst="rect">
            <a:avLst/>
          </a:prstGeom>
          <a:noFill/>
        </p:spPr>
        <p:txBody>
          <a:bodyPr wrap="none" rtlCol="0">
            <a:spAutoFit/>
          </a:bodyPr>
          <a:lstStyle/>
          <a:p>
            <a:pPr defTabSz="457209"/>
            <a:r>
              <a:rPr kumimoji="1" lang="ja-JP" altLang="en-US" sz="1050" dirty="0">
                <a:solidFill>
                  <a:prstClr val="black"/>
                </a:solidFill>
                <a:latin typeface="Arial"/>
                <a:ea typeface="ＭＳ Ｐゴシック"/>
              </a:rPr>
              <a:t>看板（予告）</a:t>
            </a:r>
            <a:endParaRPr kumimoji="1" lang="en-US" altLang="ja-JP" sz="1050" dirty="0">
              <a:solidFill>
                <a:prstClr val="black"/>
              </a:solidFill>
              <a:latin typeface="Arial"/>
              <a:ea typeface="ＭＳ Ｐゴシック"/>
            </a:endParaRPr>
          </a:p>
        </p:txBody>
      </p:sp>
      <p:sp>
        <p:nvSpPr>
          <p:cNvPr id="159" name="テキスト ボックス 158">
            <a:extLst>
              <a:ext uri="{FF2B5EF4-FFF2-40B4-BE49-F238E27FC236}">
                <a16:creationId xmlns:a16="http://schemas.microsoft.com/office/drawing/2014/main" id="{14999675-894D-4E5C-9922-5F6FE91FBEA7}"/>
              </a:ext>
            </a:extLst>
          </p:cNvPr>
          <p:cNvSpPr txBox="1"/>
          <p:nvPr/>
        </p:nvSpPr>
        <p:spPr>
          <a:xfrm>
            <a:off x="3614080" y="4135792"/>
            <a:ext cx="992579" cy="253916"/>
          </a:xfrm>
          <a:prstGeom prst="rect">
            <a:avLst/>
          </a:prstGeom>
          <a:noFill/>
        </p:spPr>
        <p:txBody>
          <a:bodyPr wrap="none" rtlCol="0">
            <a:spAutoFit/>
          </a:bodyPr>
          <a:lstStyle/>
          <a:p>
            <a:pPr defTabSz="457209"/>
            <a:r>
              <a:rPr kumimoji="1" lang="ja-JP" altLang="en-US" sz="1050" dirty="0">
                <a:solidFill>
                  <a:prstClr val="black"/>
                </a:solidFill>
                <a:latin typeface="Arial"/>
                <a:ea typeface="ＭＳ Ｐゴシック"/>
              </a:rPr>
              <a:t>看板（分岐部）</a:t>
            </a:r>
            <a:endParaRPr kumimoji="1" lang="en-US" altLang="ja-JP" sz="1050" dirty="0">
              <a:solidFill>
                <a:prstClr val="black"/>
              </a:solidFill>
              <a:latin typeface="Arial"/>
              <a:ea typeface="ＭＳ Ｐゴシック"/>
            </a:endParaRPr>
          </a:p>
        </p:txBody>
      </p:sp>
      <p:cxnSp>
        <p:nvCxnSpPr>
          <p:cNvPr id="160" name="直線コネクタ 159">
            <a:extLst>
              <a:ext uri="{FF2B5EF4-FFF2-40B4-BE49-F238E27FC236}">
                <a16:creationId xmlns:a16="http://schemas.microsoft.com/office/drawing/2014/main" id="{56B07E54-E21F-4A46-8BA4-AE57684A54FF}"/>
              </a:ext>
            </a:extLst>
          </p:cNvPr>
          <p:cNvCxnSpPr>
            <a:cxnSpLocks/>
          </p:cNvCxnSpPr>
          <p:nvPr/>
        </p:nvCxnSpPr>
        <p:spPr>
          <a:xfrm>
            <a:off x="3493907" y="5498729"/>
            <a:ext cx="90566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直線矢印コネクタ 160">
            <a:extLst>
              <a:ext uri="{FF2B5EF4-FFF2-40B4-BE49-F238E27FC236}">
                <a16:creationId xmlns:a16="http://schemas.microsoft.com/office/drawing/2014/main" id="{46670EDB-E145-4B5E-A5C4-8546281626C2}"/>
              </a:ext>
            </a:extLst>
          </p:cNvPr>
          <p:cNvCxnSpPr>
            <a:cxnSpLocks/>
          </p:cNvCxnSpPr>
          <p:nvPr/>
        </p:nvCxnSpPr>
        <p:spPr>
          <a:xfrm rot="5400000">
            <a:off x="4036817" y="5579908"/>
            <a:ext cx="157369" cy="0"/>
          </a:xfrm>
          <a:prstGeom prst="straightConnector1">
            <a:avLst/>
          </a:prstGeom>
          <a:ln>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62" name="直線コネクタ 161">
            <a:extLst>
              <a:ext uri="{FF2B5EF4-FFF2-40B4-BE49-F238E27FC236}">
                <a16:creationId xmlns:a16="http://schemas.microsoft.com/office/drawing/2014/main" id="{C0362393-A341-4CA5-A80F-729BCECDD6E9}"/>
              </a:ext>
            </a:extLst>
          </p:cNvPr>
          <p:cNvCxnSpPr>
            <a:cxnSpLocks/>
          </p:cNvCxnSpPr>
          <p:nvPr/>
        </p:nvCxnSpPr>
        <p:spPr>
          <a:xfrm rot="5400000">
            <a:off x="3974079" y="5473603"/>
            <a:ext cx="0" cy="360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63" name="テキスト ボックス 162">
            <a:extLst>
              <a:ext uri="{FF2B5EF4-FFF2-40B4-BE49-F238E27FC236}">
                <a16:creationId xmlns:a16="http://schemas.microsoft.com/office/drawing/2014/main" id="{06BE96AE-7342-4FE1-A16B-89EEFC883707}"/>
              </a:ext>
            </a:extLst>
          </p:cNvPr>
          <p:cNvSpPr txBox="1"/>
          <p:nvPr/>
        </p:nvSpPr>
        <p:spPr>
          <a:xfrm rot="16200000">
            <a:off x="3990881" y="5519513"/>
            <a:ext cx="447558"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10m</a:t>
            </a:r>
            <a:endParaRPr kumimoji="1" lang="en-US" altLang="ja-JP" sz="1050" dirty="0">
              <a:solidFill>
                <a:prstClr val="black"/>
              </a:solidFill>
              <a:latin typeface="Arial"/>
              <a:ea typeface="ＭＳ Ｐゴシック"/>
            </a:endParaRPr>
          </a:p>
        </p:txBody>
      </p:sp>
      <p:cxnSp>
        <p:nvCxnSpPr>
          <p:cNvPr id="164" name="直線コネクタ 163">
            <a:extLst>
              <a:ext uri="{FF2B5EF4-FFF2-40B4-BE49-F238E27FC236}">
                <a16:creationId xmlns:a16="http://schemas.microsoft.com/office/drawing/2014/main" id="{C5FCA189-8929-4A0C-A105-29209893DC5A}"/>
              </a:ext>
            </a:extLst>
          </p:cNvPr>
          <p:cNvCxnSpPr>
            <a:cxnSpLocks/>
          </p:cNvCxnSpPr>
          <p:nvPr/>
        </p:nvCxnSpPr>
        <p:spPr>
          <a:xfrm flipV="1">
            <a:off x="3415296" y="5579908"/>
            <a:ext cx="0" cy="720000"/>
          </a:xfrm>
          <a:prstGeom prst="line">
            <a:avLst/>
          </a:prstGeom>
          <a:ln w="53975">
            <a:solidFill>
              <a:srgbClr val="FFC000"/>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65" name="フリーフォーム 164"/>
          <p:cNvSpPr>
            <a:spLocks noChangeAspect="1"/>
          </p:cNvSpPr>
          <p:nvPr/>
        </p:nvSpPr>
        <p:spPr>
          <a:xfrm>
            <a:off x="2688467" y="4804296"/>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66" name="フリーフォーム 165"/>
          <p:cNvSpPr>
            <a:spLocks noChangeAspect="1"/>
          </p:cNvSpPr>
          <p:nvPr/>
        </p:nvSpPr>
        <p:spPr>
          <a:xfrm>
            <a:off x="2169005" y="4804296"/>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67" name="フリーフォーム 166"/>
          <p:cNvSpPr>
            <a:spLocks noChangeAspect="1"/>
          </p:cNvSpPr>
          <p:nvPr/>
        </p:nvSpPr>
        <p:spPr>
          <a:xfrm>
            <a:off x="1668043" y="4804296"/>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68" name="フリーフォーム 167"/>
          <p:cNvSpPr>
            <a:spLocks noChangeAspect="1"/>
          </p:cNvSpPr>
          <p:nvPr/>
        </p:nvSpPr>
        <p:spPr>
          <a:xfrm>
            <a:off x="1133665" y="4804296"/>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69" name="フリーフォーム 168"/>
          <p:cNvSpPr>
            <a:spLocks noChangeAspect="1"/>
          </p:cNvSpPr>
          <p:nvPr/>
        </p:nvSpPr>
        <p:spPr>
          <a:xfrm rot="10800000">
            <a:off x="1822244" y="5168231"/>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70" name="フリーフォーム 169"/>
          <p:cNvSpPr>
            <a:spLocks noChangeAspect="1"/>
          </p:cNvSpPr>
          <p:nvPr/>
        </p:nvSpPr>
        <p:spPr>
          <a:xfrm rot="10800000">
            <a:off x="2380038" y="5168231"/>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71" name="フリーフォーム 170"/>
          <p:cNvSpPr>
            <a:spLocks noChangeAspect="1"/>
          </p:cNvSpPr>
          <p:nvPr/>
        </p:nvSpPr>
        <p:spPr>
          <a:xfrm rot="10800000">
            <a:off x="2903095" y="5168231"/>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72" name="フリーフォーム 171"/>
          <p:cNvSpPr>
            <a:spLocks noChangeAspect="1"/>
          </p:cNvSpPr>
          <p:nvPr/>
        </p:nvSpPr>
        <p:spPr>
          <a:xfrm rot="10800000">
            <a:off x="1262529" y="5168231"/>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73" name="フリーフォーム 172"/>
          <p:cNvSpPr>
            <a:spLocks noChangeAspect="1"/>
          </p:cNvSpPr>
          <p:nvPr/>
        </p:nvSpPr>
        <p:spPr>
          <a:xfrm>
            <a:off x="3203795" y="4804296"/>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74" name="フリーフォーム 173"/>
          <p:cNvSpPr>
            <a:spLocks noChangeAspect="1"/>
          </p:cNvSpPr>
          <p:nvPr/>
        </p:nvSpPr>
        <p:spPr>
          <a:xfrm>
            <a:off x="3325265" y="4804296"/>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75" name="フリーフォーム 174"/>
          <p:cNvSpPr>
            <a:spLocks noChangeAspect="1"/>
          </p:cNvSpPr>
          <p:nvPr/>
        </p:nvSpPr>
        <p:spPr>
          <a:xfrm>
            <a:off x="3439249" y="4804296"/>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76" name="フリーフォーム 175"/>
          <p:cNvSpPr>
            <a:spLocks noChangeAspect="1"/>
          </p:cNvSpPr>
          <p:nvPr/>
        </p:nvSpPr>
        <p:spPr>
          <a:xfrm>
            <a:off x="3549770" y="4804296"/>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77" name="フリーフォーム 176"/>
          <p:cNvSpPr>
            <a:spLocks noChangeAspect="1"/>
          </p:cNvSpPr>
          <p:nvPr/>
        </p:nvSpPr>
        <p:spPr>
          <a:xfrm>
            <a:off x="3764229" y="4804296"/>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78" name="フリーフォーム 177"/>
          <p:cNvSpPr>
            <a:spLocks noChangeAspect="1"/>
          </p:cNvSpPr>
          <p:nvPr/>
        </p:nvSpPr>
        <p:spPr>
          <a:xfrm rot="10800000">
            <a:off x="3186612" y="5168231"/>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79" name="フリーフォーム 178"/>
          <p:cNvSpPr>
            <a:spLocks noChangeAspect="1"/>
          </p:cNvSpPr>
          <p:nvPr/>
        </p:nvSpPr>
        <p:spPr>
          <a:xfrm rot="10800000">
            <a:off x="3297064" y="5168231"/>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80" name="フリーフォーム 179"/>
          <p:cNvSpPr>
            <a:spLocks noChangeAspect="1"/>
          </p:cNvSpPr>
          <p:nvPr/>
        </p:nvSpPr>
        <p:spPr>
          <a:xfrm rot="10800000">
            <a:off x="3403325" y="5168231"/>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81" name="フリーフォーム 180"/>
          <p:cNvSpPr>
            <a:spLocks noChangeAspect="1"/>
          </p:cNvSpPr>
          <p:nvPr/>
        </p:nvSpPr>
        <p:spPr>
          <a:xfrm rot="10800000">
            <a:off x="3521411" y="5168231"/>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82" name="フリーフォーム 181"/>
          <p:cNvSpPr>
            <a:spLocks noChangeAspect="1"/>
          </p:cNvSpPr>
          <p:nvPr/>
        </p:nvSpPr>
        <p:spPr>
          <a:xfrm rot="10800000">
            <a:off x="3818886" y="5168231"/>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83" name="フリーフォーム 182"/>
          <p:cNvSpPr>
            <a:spLocks noChangeAspect="1"/>
          </p:cNvSpPr>
          <p:nvPr/>
        </p:nvSpPr>
        <p:spPr>
          <a:xfrm rot="16200000">
            <a:off x="3180263" y="5750976"/>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84" name="フリーフォーム 183"/>
          <p:cNvSpPr>
            <a:spLocks noChangeAspect="1"/>
          </p:cNvSpPr>
          <p:nvPr/>
        </p:nvSpPr>
        <p:spPr>
          <a:xfrm rot="16200000">
            <a:off x="3180263" y="6200594"/>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85" name="フリーフォーム 184"/>
          <p:cNvSpPr>
            <a:spLocks noChangeAspect="1"/>
          </p:cNvSpPr>
          <p:nvPr/>
        </p:nvSpPr>
        <p:spPr>
          <a:xfrm rot="5400000">
            <a:off x="3514979" y="5579816"/>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86" name="フリーフォーム 185"/>
          <p:cNvSpPr>
            <a:spLocks noChangeAspect="1"/>
          </p:cNvSpPr>
          <p:nvPr/>
        </p:nvSpPr>
        <p:spPr>
          <a:xfrm rot="5400000">
            <a:off x="3513135" y="6095329"/>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cxnSp>
        <p:nvCxnSpPr>
          <p:cNvPr id="187" name="直線矢印コネクタ 186">
            <a:extLst>
              <a:ext uri="{FF2B5EF4-FFF2-40B4-BE49-F238E27FC236}">
                <a16:creationId xmlns:a16="http://schemas.microsoft.com/office/drawing/2014/main" id="{36F690D9-FD6F-4D49-83CE-CE8E3D903E85}"/>
              </a:ext>
            </a:extLst>
          </p:cNvPr>
          <p:cNvCxnSpPr>
            <a:cxnSpLocks/>
          </p:cNvCxnSpPr>
          <p:nvPr/>
        </p:nvCxnSpPr>
        <p:spPr>
          <a:xfrm flipH="1">
            <a:off x="2855344" y="4501555"/>
            <a:ext cx="1145379" cy="219725"/>
          </a:xfrm>
          <a:prstGeom prst="straightConnector1">
            <a:avLst/>
          </a:prstGeom>
          <a:ln>
            <a:solidFill>
              <a:schemeClr val="tx1"/>
            </a:solidFill>
            <a:prstDash val="solid"/>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88" name="テキスト ボックス 187">
            <a:extLst>
              <a:ext uri="{FF2B5EF4-FFF2-40B4-BE49-F238E27FC236}">
                <a16:creationId xmlns:a16="http://schemas.microsoft.com/office/drawing/2014/main" id="{14999675-894D-4E5C-9922-5F6FE91FBEA7}"/>
              </a:ext>
            </a:extLst>
          </p:cNvPr>
          <p:cNvSpPr txBox="1"/>
          <p:nvPr/>
        </p:nvSpPr>
        <p:spPr>
          <a:xfrm>
            <a:off x="3741155" y="5794209"/>
            <a:ext cx="857927" cy="253916"/>
          </a:xfrm>
          <a:prstGeom prst="rect">
            <a:avLst/>
          </a:prstGeom>
          <a:noFill/>
        </p:spPr>
        <p:txBody>
          <a:bodyPr wrap="none" rtlCol="0">
            <a:spAutoFit/>
          </a:bodyPr>
          <a:lstStyle/>
          <a:p>
            <a:pPr defTabSz="457209"/>
            <a:r>
              <a:rPr kumimoji="1" lang="ja-JP" altLang="en-US" sz="1050" dirty="0">
                <a:solidFill>
                  <a:prstClr val="black"/>
                </a:solidFill>
                <a:latin typeface="Arial"/>
                <a:ea typeface="ＭＳ Ｐゴシック"/>
              </a:rPr>
              <a:t>看板（</a:t>
            </a:r>
            <a:r>
              <a:rPr lang="ja-JP" altLang="en-US" sz="1050" dirty="0">
                <a:solidFill>
                  <a:prstClr val="black"/>
                </a:solidFill>
                <a:latin typeface="Arial"/>
                <a:ea typeface="ＭＳ Ｐゴシック"/>
              </a:rPr>
              <a:t>直後</a:t>
            </a:r>
            <a:r>
              <a:rPr kumimoji="1" lang="ja-JP" altLang="en-US" sz="1050" dirty="0">
                <a:solidFill>
                  <a:prstClr val="black"/>
                </a:solidFill>
                <a:latin typeface="Arial"/>
                <a:ea typeface="ＭＳ Ｐゴシック"/>
              </a:rPr>
              <a:t>）</a:t>
            </a:r>
            <a:endParaRPr kumimoji="1" lang="en-US" altLang="ja-JP" sz="1050" dirty="0">
              <a:solidFill>
                <a:prstClr val="black"/>
              </a:solidFill>
              <a:latin typeface="Arial"/>
              <a:ea typeface="ＭＳ Ｐゴシック"/>
            </a:endParaRPr>
          </a:p>
        </p:txBody>
      </p:sp>
      <p:cxnSp>
        <p:nvCxnSpPr>
          <p:cNvPr id="189" name="直線矢印コネクタ 188">
            <a:extLst>
              <a:ext uri="{FF2B5EF4-FFF2-40B4-BE49-F238E27FC236}">
                <a16:creationId xmlns:a16="http://schemas.microsoft.com/office/drawing/2014/main" id="{36F690D9-FD6F-4D49-83CE-CE8E3D903E85}"/>
              </a:ext>
            </a:extLst>
          </p:cNvPr>
          <p:cNvCxnSpPr>
            <a:cxnSpLocks/>
          </p:cNvCxnSpPr>
          <p:nvPr/>
        </p:nvCxnSpPr>
        <p:spPr>
          <a:xfrm flipH="1" flipV="1">
            <a:off x="3691469" y="5655924"/>
            <a:ext cx="309253" cy="155977"/>
          </a:xfrm>
          <a:prstGeom prst="straightConnector1">
            <a:avLst/>
          </a:prstGeom>
          <a:ln>
            <a:solidFill>
              <a:schemeClr val="tx1"/>
            </a:solidFill>
            <a:prstDash val="solid"/>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90" name="直線矢印コネクタ 189">
            <a:extLst>
              <a:ext uri="{FF2B5EF4-FFF2-40B4-BE49-F238E27FC236}">
                <a16:creationId xmlns:a16="http://schemas.microsoft.com/office/drawing/2014/main" id="{36F690D9-FD6F-4D49-83CE-CE8E3D903E85}"/>
              </a:ext>
            </a:extLst>
          </p:cNvPr>
          <p:cNvCxnSpPr>
            <a:cxnSpLocks/>
          </p:cNvCxnSpPr>
          <p:nvPr/>
        </p:nvCxnSpPr>
        <p:spPr>
          <a:xfrm>
            <a:off x="968614" y="4453151"/>
            <a:ext cx="678613" cy="256795"/>
          </a:xfrm>
          <a:prstGeom prst="straightConnector1">
            <a:avLst/>
          </a:prstGeom>
          <a:ln>
            <a:solidFill>
              <a:schemeClr val="tx1"/>
            </a:solidFill>
            <a:prstDash val="solid"/>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91" name="テキスト ボックス 190">
            <a:extLst>
              <a:ext uri="{FF2B5EF4-FFF2-40B4-BE49-F238E27FC236}">
                <a16:creationId xmlns:a16="http://schemas.microsoft.com/office/drawing/2014/main" id="{6C6D0FF0-BFB2-4D2C-A30E-23A7A9E05E7E}"/>
              </a:ext>
            </a:extLst>
          </p:cNvPr>
          <p:cNvSpPr txBox="1"/>
          <p:nvPr/>
        </p:nvSpPr>
        <p:spPr>
          <a:xfrm>
            <a:off x="2985157" y="6352592"/>
            <a:ext cx="894797" cy="253916"/>
          </a:xfrm>
          <a:prstGeom prst="rect">
            <a:avLst/>
          </a:prstGeom>
          <a:noFill/>
        </p:spPr>
        <p:txBody>
          <a:bodyPr wrap="none" rtlCol="0">
            <a:spAutoFit/>
          </a:bodyPr>
          <a:lstStyle/>
          <a:p>
            <a:pPr defTabSz="457209"/>
            <a:r>
              <a:rPr kumimoji="1" lang="ja-JP" altLang="en-US" sz="1050" dirty="0">
                <a:solidFill>
                  <a:prstClr val="black"/>
                </a:solidFill>
                <a:latin typeface="Arial"/>
                <a:ea typeface="ＭＳ Ｐゴシック"/>
              </a:rPr>
              <a:t>至 周辺施設</a:t>
            </a:r>
            <a:endParaRPr kumimoji="1" lang="en-US" altLang="ja-JP" sz="1050" dirty="0">
              <a:solidFill>
                <a:prstClr val="black"/>
              </a:solidFill>
              <a:latin typeface="Arial"/>
              <a:ea typeface="ＭＳ Ｐゴシック"/>
            </a:endParaRPr>
          </a:p>
        </p:txBody>
      </p:sp>
      <p:pic>
        <p:nvPicPr>
          <p:cNvPr id="192" name="図 191"/>
          <p:cNvPicPr>
            <a:picLocks noChangeAspect="1"/>
          </p:cNvPicPr>
          <p:nvPr/>
        </p:nvPicPr>
        <p:blipFill>
          <a:blip r:embed="rId4"/>
          <a:stretch>
            <a:fillRect/>
          </a:stretch>
        </p:blipFill>
        <p:spPr>
          <a:xfrm>
            <a:off x="522063" y="4317642"/>
            <a:ext cx="411041" cy="930251"/>
          </a:xfrm>
          <a:prstGeom prst="rect">
            <a:avLst/>
          </a:prstGeom>
        </p:spPr>
      </p:pic>
      <p:pic>
        <p:nvPicPr>
          <p:cNvPr id="193" name="図 192"/>
          <p:cNvPicPr>
            <a:picLocks noChangeAspect="1"/>
          </p:cNvPicPr>
          <p:nvPr/>
        </p:nvPicPr>
        <p:blipFill>
          <a:blip r:embed="rId5"/>
          <a:stretch>
            <a:fillRect/>
          </a:stretch>
        </p:blipFill>
        <p:spPr>
          <a:xfrm>
            <a:off x="4028759" y="4356824"/>
            <a:ext cx="346529" cy="946079"/>
          </a:xfrm>
          <a:prstGeom prst="rect">
            <a:avLst/>
          </a:prstGeom>
        </p:spPr>
      </p:pic>
      <p:pic>
        <p:nvPicPr>
          <p:cNvPr id="194" name="図 193"/>
          <p:cNvPicPr>
            <a:picLocks noChangeAspect="1"/>
          </p:cNvPicPr>
          <p:nvPr/>
        </p:nvPicPr>
        <p:blipFill>
          <a:blip r:embed="rId6"/>
          <a:stretch>
            <a:fillRect/>
          </a:stretch>
        </p:blipFill>
        <p:spPr>
          <a:xfrm>
            <a:off x="4052234" y="6014158"/>
            <a:ext cx="324850" cy="572354"/>
          </a:xfrm>
          <a:prstGeom prst="rect">
            <a:avLst/>
          </a:prstGeom>
        </p:spPr>
      </p:pic>
      <p:cxnSp>
        <p:nvCxnSpPr>
          <p:cNvPr id="212" name="直線矢印コネクタ 211">
            <a:extLst>
              <a:ext uri="{FF2B5EF4-FFF2-40B4-BE49-F238E27FC236}">
                <a16:creationId xmlns:a16="http://schemas.microsoft.com/office/drawing/2014/main" id="{36F690D9-FD6F-4D49-83CE-CE8E3D903E85}"/>
              </a:ext>
            </a:extLst>
          </p:cNvPr>
          <p:cNvCxnSpPr>
            <a:cxnSpLocks/>
          </p:cNvCxnSpPr>
          <p:nvPr/>
        </p:nvCxnSpPr>
        <p:spPr>
          <a:xfrm flipH="1">
            <a:off x="1310328" y="5844842"/>
            <a:ext cx="196028" cy="412389"/>
          </a:xfrm>
          <a:prstGeom prst="straightConnector1">
            <a:avLst/>
          </a:prstGeom>
          <a:ln>
            <a:solidFill>
              <a:schemeClr val="tx1"/>
            </a:solidFill>
            <a:prstDash val="solid"/>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213" name="正方形/長方形 212">
            <a:extLst>
              <a:ext uri="{FF2B5EF4-FFF2-40B4-BE49-F238E27FC236}">
                <a16:creationId xmlns:a16="http://schemas.microsoft.com/office/drawing/2014/main" id="{B12ACAF0-D8FC-4C15-A671-192636532BAD}"/>
              </a:ext>
            </a:extLst>
          </p:cNvPr>
          <p:cNvSpPr/>
          <p:nvPr/>
        </p:nvSpPr>
        <p:spPr>
          <a:xfrm>
            <a:off x="365478" y="6335861"/>
            <a:ext cx="2225055" cy="463659"/>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cxnSp>
        <p:nvCxnSpPr>
          <p:cNvPr id="214" name="直線コネクタ 213">
            <a:extLst>
              <a:ext uri="{FF2B5EF4-FFF2-40B4-BE49-F238E27FC236}">
                <a16:creationId xmlns:a16="http://schemas.microsoft.com/office/drawing/2014/main" id="{59D4A8CE-6E69-4BCB-A316-A6EA0316AA0C}"/>
              </a:ext>
            </a:extLst>
          </p:cNvPr>
          <p:cNvCxnSpPr>
            <a:cxnSpLocks/>
          </p:cNvCxnSpPr>
          <p:nvPr/>
        </p:nvCxnSpPr>
        <p:spPr>
          <a:xfrm>
            <a:off x="365478" y="6805891"/>
            <a:ext cx="2225055" cy="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直線コネクタ 214">
            <a:extLst>
              <a:ext uri="{FF2B5EF4-FFF2-40B4-BE49-F238E27FC236}">
                <a16:creationId xmlns:a16="http://schemas.microsoft.com/office/drawing/2014/main" id="{7FDB9E05-0865-4205-BB22-85586EDA53E7}"/>
              </a:ext>
            </a:extLst>
          </p:cNvPr>
          <p:cNvCxnSpPr>
            <a:cxnSpLocks/>
          </p:cNvCxnSpPr>
          <p:nvPr/>
        </p:nvCxnSpPr>
        <p:spPr>
          <a:xfrm flipV="1">
            <a:off x="365478" y="6329017"/>
            <a:ext cx="222505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6" name="正方形/長方形 215">
            <a:extLst>
              <a:ext uri="{FF2B5EF4-FFF2-40B4-BE49-F238E27FC236}">
                <a16:creationId xmlns:a16="http://schemas.microsoft.com/office/drawing/2014/main" id="{C775C27C-AE1A-48BA-8630-95F0482661B7}"/>
              </a:ext>
            </a:extLst>
          </p:cNvPr>
          <p:cNvSpPr/>
          <p:nvPr/>
        </p:nvSpPr>
        <p:spPr>
          <a:xfrm flipH="1">
            <a:off x="2420026" y="6353933"/>
            <a:ext cx="36000" cy="146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cxnSp>
        <p:nvCxnSpPr>
          <p:cNvPr id="217" name="直線コネクタ 216">
            <a:extLst>
              <a:ext uri="{FF2B5EF4-FFF2-40B4-BE49-F238E27FC236}">
                <a16:creationId xmlns:a16="http://schemas.microsoft.com/office/drawing/2014/main" id="{C00475C1-5CAF-43F5-B8B4-A8057A16C8A4}"/>
              </a:ext>
            </a:extLst>
          </p:cNvPr>
          <p:cNvCxnSpPr>
            <a:cxnSpLocks/>
          </p:cNvCxnSpPr>
          <p:nvPr/>
        </p:nvCxnSpPr>
        <p:spPr>
          <a:xfrm>
            <a:off x="426840" y="6562021"/>
            <a:ext cx="2052000" cy="0"/>
          </a:xfrm>
          <a:prstGeom prst="line">
            <a:avLst/>
          </a:prstGeom>
          <a:ln w="57150">
            <a:solidFill>
              <a:schemeClr val="accent5"/>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8" name="テキスト ボックス 217">
            <a:extLst>
              <a:ext uri="{FF2B5EF4-FFF2-40B4-BE49-F238E27FC236}">
                <a16:creationId xmlns:a16="http://schemas.microsoft.com/office/drawing/2014/main" id="{322F827D-9F2F-400E-989F-24A7B27E7350}"/>
              </a:ext>
            </a:extLst>
          </p:cNvPr>
          <p:cNvSpPr txBox="1"/>
          <p:nvPr/>
        </p:nvSpPr>
        <p:spPr>
          <a:xfrm>
            <a:off x="1280621" y="6545647"/>
            <a:ext cx="716863" cy="230832"/>
          </a:xfrm>
          <a:prstGeom prst="rect">
            <a:avLst/>
          </a:prstGeom>
          <a:noFill/>
        </p:spPr>
        <p:txBody>
          <a:bodyPr wrap="none" rtlCol="0">
            <a:spAutoFit/>
          </a:bodyPr>
          <a:lstStyle/>
          <a:p>
            <a:pPr defTabSz="457209"/>
            <a:r>
              <a:rPr lang="ja-JP" altLang="en-US" sz="900" dirty="0">
                <a:solidFill>
                  <a:srgbClr val="5B9BD5"/>
                </a:solidFill>
                <a:latin typeface="Arial"/>
                <a:ea typeface="ＭＳ Ｐゴシック"/>
              </a:rPr>
              <a:t>基幹ルート</a:t>
            </a:r>
            <a:endParaRPr kumimoji="1" lang="en-US" altLang="ja-JP" sz="900" dirty="0">
              <a:solidFill>
                <a:srgbClr val="5B9BD5"/>
              </a:solidFill>
              <a:latin typeface="Arial"/>
              <a:ea typeface="ＭＳ Ｐゴシック"/>
            </a:endParaRPr>
          </a:p>
        </p:txBody>
      </p:sp>
      <p:sp>
        <p:nvSpPr>
          <p:cNvPr id="219" name="フリーフォーム 218"/>
          <p:cNvSpPr>
            <a:spLocks noChangeAspect="1"/>
          </p:cNvSpPr>
          <p:nvPr/>
        </p:nvSpPr>
        <p:spPr>
          <a:xfrm>
            <a:off x="2096084" y="6362294"/>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220" name="フリーフォーム 219"/>
          <p:cNvSpPr>
            <a:spLocks noChangeAspect="1"/>
          </p:cNvSpPr>
          <p:nvPr/>
        </p:nvSpPr>
        <p:spPr>
          <a:xfrm>
            <a:off x="1576622" y="6362294"/>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221" name="フリーフォーム 220"/>
          <p:cNvSpPr>
            <a:spLocks noChangeAspect="1"/>
          </p:cNvSpPr>
          <p:nvPr/>
        </p:nvSpPr>
        <p:spPr>
          <a:xfrm>
            <a:off x="1075660" y="6362294"/>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222" name="フリーフォーム 221"/>
          <p:cNvSpPr>
            <a:spLocks noChangeAspect="1"/>
          </p:cNvSpPr>
          <p:nvPr/>
        </p:nvSpPr>
        <p:spPr>
          <a:xfrm>
            <a:off x="541282" y="6362294"/>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223" name="フリーフォーム 222"/>
          <p:cNvSpPr>
            <a:spLocks noChangeAspect="1"/>
          </p:cNvSpPr>
          <p:nvPr/>
        </p:nvSpPr>
        <p:spPr>
          <a:xfrm rot="10800000">
            <a:off x="1229861" y="6726229"/>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224" name="フリーフォーム 223"/>
          <p:cNvSpPr>
            <a:spLocks noChangeAspect="1"/>
          </p:cNvSpPr>
          <p:nvPr/>
        </p:nvSpPr>
        <p:spPr>
          <a:xfrm rot="10800000">
            <a:off x="1787655" y="6726229"/>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225" name="フリーフォーム 224"/>
          <p:cNvSpPr>
            <a:spLocks noChangeAspect="1"/>
          </p:cNvSpPr>
          <p:nvPr/>
        </p:nvSpPr>
        <p:spPr>
          <a:xfrm rot="10800000">
            <a:off x="2310712" y="6726229"/>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226" name="フリーフォーム 225"/>
          <p:cNvSpPr>
            <a:spLocks noChangeAspect="1"/>
          </p:cNvSpPr>
          <p:nvPr/>
        </p:nvSpPr>
        <p:spPr>
          <a:xfrm rot="10800000">
            <a:off x="670146" y="6726229"/>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227" name="テキスト ボックス 226">
            <a:extLst>
              <a:ext uri="{FF2B5EF4-FFF2-40B4-BE49-F238E27FC236}">
                <a16:creationId xmlns:a16="http://schemas.microsoft.com/office/drawing/2014/main" id="{204EFBC2-B86C-4F54-A0E2-E8CC61CEAB6A}"/>
              </a:ext>
            </a:extLst>
          </p:cNvPr>
          <p:cNvSpPr txBox="1"/>
          <p:nvPr/>
        </p:nvSpPr>
        <p:spPr>
          <a:xfrm>
            <a:off x="1247579" y="5467836"/>
            <a:ext cx="1442553" cy="253916"/>
          </a:xfrm>
          <a:prstGeom prst="rect">
            <a:avLst/>
          </a:prstGeom>
          <a:noFill/>
        </p:spPr>
        <p:txBody>
          <a:bodyPr wrap="square" rtlCol="0">
            <a:spAutoFit/>
          </a:bodyPr>
          <a:lstStyle/>
          <a:p>
            <a:pPr defTabSz="457209"/>
            <a:r>
              <a:rPr kumimoji="1" lang="ja-JP" altLang="en-US" sz="1050" dirty="0">
                <a:solidFill>
                  <a:prstClr val="black"/>
                </a:solidFill>
                <a:latin typeface="Arial"/>
                <a:ea typeface="ＭＳ Ｐゴシック"/>
              </a:rPr>
              <a:t>看板（概ね</a:t>
            </a:r>
            <a:r>
              <a:rPr kumimoji="1" lang="en-US" altLang="ja-JP" sz="1050" dirty="0">
                <a:solidFill>
                  <a:prstClr val="black"/>
                </a:solidFill>
                <a:latin typeface="Arial"/>
                <a:ea typeface="ＭＳ Ｐゴシック"/>
              </a:rPr>
              <a:t>5km</a:t>
            </a:r>
            <a:r>
              <a:rPr kumimoji="1" lang="ja-JP" altLang="en-US" sz="1050" dirty="0">
                <a:solidFill>
                  <a:prstClr val="black"/>
                </a:solidFill>
                <a:latin typeface="Arial"/>
                <a:ea typeface="ＭＳ Ｐゴシック"/>
              </a:rPr>
              <a:t>間隔）</a:t>
            </a:r>
            <a:endParaRPr kumimoji="1" lang="en-US" altLang="ja-JP" sz="1050" dirty="0">
              <a:solidFill>
                <a:prstClr val="black"/>
              </a:solidFill>
              <a:latin typeface="Arial"/>
              <a:ea typeface="ＭＳ Ｐゴシック"/>
            </a:endParaRPr>
          </a:p>
        </p:txBody>
      </p:sp>
      <p:pic>
        <p:nvPicPr>
          <p:cNvPr id="228" name="図 227"/>
          <p:cNvPicPr>
            <a:picLocks noChangeAspect="1"/>
          </p:cNvPicPr>
          <p:nvPr/>
        </p:nvPicPr>
        <p:blipFill>
          <a:blip r:embed="rId7"/>
          <a:stretch>
            <a:fillRect/>
          </a:stretch>
        </p:blipFill>
        <p:spPr>
          <a:xfrm>
            <a:off x="1567048" y="5691817"/>
            <a:ext cx="340940" cy="589881"/>
          </a:xfrm>
          <a:prstGeom prst="rect">
            <a:avLst/>
          </a:prstGeom>
        </p:spPr>
      </p:pic>
      <p:sp>
        <p:nvSpPr>
          <p:cNvPr id="3" name="スライド番号プレースホルダー 2">
            <a:extLst>
              <a:ext uri="{FF2B5EF4-FFF2-40B4-BE49-F238E27FC236}">
                <a16:creationId xmlns:a16="http://schemas.microsoft.com/office/drawing/2014/main" id="{DF29FFBE-03F6-49F2-8E82-A55D26147379}"/>
              </a:ext>
            </a:extLst>
          </p:cNvPr>
          <p:cNvSpPr>
            <a:spLocks noGrp="1"/>
          </p:cNvSpPr>
          <p:nvPr>
            <p:ph type="sldNum" sz="quarter" idx="12"/>
          </p:nvPr>
        </p:nvSpPr>
        <p:spPr/>
        <p:txBody>
          <a:bodyPr/>
          <a:lstStyle/>
          <a:p>
            <a:fld id="{DBD16A61-A562-46A3-9FED-0F09869A8BCF}" type="slidenum">
              <a:rPr kumimoji="1" lang="ja-JP" altLang="en-US" smtClean="0"/>
              <a:pPr/>
              <a:t>10</a:t>
            </a:fld>
            <a:endParaRPr kumimoji="1" lang="ja-JP" altLang="en-US"/>
          </a:p>
        </p:txBody>
      </p:sp>
    </p:spTree>
    <p:extLst>
      <p:ext uri="{BB962C8B-B14F-4D97-AF65-F5344CB8AC3E}">
        <p14:creationId xmlns:p14="http://schemas.microsoft.com/office/powerpoint/2010/main" val="498428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B3950014-F96D-DC26-AA2A-F2D1B8E15058}"/>
              </a:ext>
            </a:extLst>
          </p:cNvPr>
          <p:cNvPicPr>
            <a:picLocks noChangeAspect="1"/>
          </p:cNvPicPr>
          <p:nvPr/>
        </p:nvPicPr>
        <p:blipFill>
          <a:blip r:embed="rId2">
            <a:extLst>
              <a:ext uri="{28A0092B-C50C-407E-A947-70E740481C1C}">
                <a14:useLocalDpi xmlns:a14="http://schemas.microsoft.com/office/drawing/2010/main" val="0"/>
              </a:ext>
            </a:extLst>
          </a:blip>
          <a:srcRect l="4140" t="40705" r="6969" b="2377"/>
          <a:stretch/>
        </p:blipFill>
        <p:spPr>
          <a:xfrm>
            <a:off x="4801002" y="3133381"/>
            <a:ext cx="4241246" cy="2037246"/>
          </a:xfrm>
          <a:prstGeom prst="rect">
            <a:avLst/>
          </a:prstGeom>
        </p:spPr>
      </p:pic>
      <p:sp>
        <p:nvSpPr>
          <p:cNvPr id="2" name="タイトル 1">
            <a:extLst>
              <a:ext uri="{FF2B5EF4-FFF2-40B4-BE49-F238E27FC236}">
                <a16:creationId xmlns:a16="http://schemas.microsoft.com/office/drawing/2014/main" id="{77FD3E93-73E3-4D6D-8DB9-F77512FA5CA0}"/>
              </a:ext>
            </a:extLst>
          </p:cNvPr>
          <p:cNvSpPr>
            <a:spLocks noGrp="1"/>
          </p:cNvSpPr>
          <p:nvPr>
            <p:ph type="title"/>
          </p:nvPr>
        </p:nvSpPr>
        <p:spPr/>
        <p:txBody>
          <a:bodyPr/>
          <a:lstStyle/>
          <a:p>
            <a:r>
              <a:rPr lang="ja-JP" altLang="en-US" dirty="0"/>
              <a:t>「コースライン」・ 「コースマップ」の整備仕様</a:t>
            </a:r>
            <a:endParaRPr kumimoji="1" lang="ja-JP" altLang="en-US" dirty="0"/>
          </a:p>
        </p:txBody>
      </p:sp>
      <p:sp>
        <p:nvSpPr>
          <p:cNvPr id="11" name="テキスト ボックス 10">
            <a:extLst>
              <a:ext uri="{FF2B5EF4-FFF2-40B4-BE49-F238E27FC236}">
                <a16:creationId xmlns:a16="http://schemas.microsoft.com/office/drawing/2014/main" id="{27CC4294-CF7F-491F-B0E6-D610956D10FB}"/>
              </a:ext>
            </a:extLst>
          </p:cNvPr>
          <p:cNvSpPr txBox="1"/>
          <p:nvPr/>
        </p:nvSpPr>
        <p:spPr>
          <a:xfrm>
            <a:off x="12947" y="802762"/>
            <a:ext cx="3150221" cy="338554"/>
          </a:xfrm>
          <a:prstGeom prst="rect">
            <a:avLst/>
          </a:prstGeom>
          <a:noFill/>
        </p:spPr>
        <p:txBody>
          <a:bodyPr wrap="none" rtlCol="0">
            <a:spAutoFit/>
          </a:bodyPr>
          <a:lstStyle/>
          <a:p>
            <a:pPr defTabSz="457209"/>
            <a:r>
              <a:rPr kumimoji="1" lang="ja-JP" altLang="en-US" sz="1600" dirty="0">
                <a:solidFill>
                  <a:prstClr val="black"/>
                </a:solidFill>
                <a:latin typeface="Arial"/>
                <a:ea typeface="ＭＳ Ｐゴシック"/>
              </a:rPr>
              <a:t>■ 「コースライン」路面表示の寸法</a:t>
            </a:r>
          </a:p>
        </p:txBody>
      </p:sp>
      <p:graphicFrame>
        <p:nvGraphicFramePr>
          <p:cNvPr id="15" name="表 14"/>
          <p:cNvGraphicFramePr>
            <a:graphicFrameLocks noGrp="1"/>
          </p:cNvGraphicFramePr>
          <p:nvPr>
            <p:extLst>
              <p:ext uri="{D42A27DB-BD31-4B8C-83A1-F6EECF244321}">
                <p14:modId xmlns:p14="http://schemas.microsoft.com/office/powerpoint/2010/main" val="1103502263"/>
              </p:ext>
            </p:extLst>
          </p:nvPr>
        </p:nvGraphicFramePr>
        <p:xfrm>
          <a:off x="127031" y="5198028"/>
          <a:ext cx="4504843" cy="1430934"/>
        </p:xfrm>
        <a:graphic>
          <a:graphicData uri="http://schemas.openxmlformats.org/drawingml/2006/table">
            <a:tbl>
              <a:tblPr firstRow="1" bandRow="1">
                <a:tableStyleId>{5C22544A-7EE6-4342-B048-85BDC9FD1C3A}</a:tableStyleId>
              </a:tblPr>
              <a:tblGrid>
                <a:gridCol w="1329907">
                  <a:extLst>
                    <a:ext uri="{9D8B030D-6E8A-4147-A177-3AD203B41FA5}">
                      <a16:colId xmlns:a16="http://schemas.microsoft.com/office/drawing/2014/main" val="2724693293"/>
                    </a:ext>
                  </a:extLst>
                </a:gridCol>
                <a:gridCol w="3174936">
                  <a:extLst>
                    <a:ext uri="{9D8B030D-6E8A-4147-A177-3AD203B41FA5}">
                      <a16:colId xmlns:a16="http://schemas.microsoft.com/office/drawing/2014/main" val="333993657"/>
                    </a:ext>
                  </a:extLst>
                </a:gridCol>
              </a:tblGrid>
              <a:tr h="278858">
                <a:tc>
                  <a:txBody>
                    <a:bodyPr/>
                    <a:lstStyle/>
                    <a:p>
                      <a:pPr algn="ctr"/>
                      <a:r>
                        <a:rPr kumimoji="1" lang="ja-JP" altLang="en-US" sz="1100" dirty="0"/>
                        <a:t>項目</a:t>
                      </a:r>
                    </a:p>
                  </a:txBody>
                  <a:tcPr/>
                </a:tc>
                <a:tc>
                  <a:txBody>
                    <a:bodyPr/>
                    <a:lstStyle/>
                    <a:p>
                      <a:pPr algn="ctr"/>
                      <a:r>
                        <a:rPr kumimoji="1" lang="ja-JP" altLang="en-US" sz="1100" dirty="0"/>
                        <a:t>内容</a:t>
                      </a:r>
                    </a:p>
                  </a:txBody>
                  <a:tcPr/>
                </a:tc>
                <a:extLst>
                  <a:ext uri="{0D108BD9-81ED-4DB2-BD59-A6C34878D82A}">
                    <a16:rowId xmlns:a16="http://schemas.microsoft.com/office/drawing/2014/main" val="2813028949"/>
                  </a:ext>
                </a:extLst>
              </a:tr>
              <a:tr h="278858">
                <a:tc>
                  <a:txBody>
                    <a:bodyPr/>
                    <a:lstStyle/>
                    <a:p>
                      <a:r>
                        <a:rPr kumimoji="1" lang="ja-JP" altLang="en-US" sz="1100" dirty="0"/>
                        <a:t>機能</a:t>
                      </a:r>
                    </a:p>
                  </a:txBody>
                  <a:tcPr/>
                </a:tc>
                <a:tc>
                  <a:txBody>
                    <a:bodyPr/>
                    <a:lstStyle/>
                    <a:p>
                      <a:r>
                        <a:rPr kumimoji="1" lang="ja-JP" altLang="en-US" sz="1100" dirty="0"/>
                        <a:t>案内　（コースライン）</a:t>
                      </a:r>
                    </a:p>
                  </a:txBody>
                  <a:tcPr/>
                </a:tc>
                <a:extLst>
                  <a:ext uri="{0D108BD9-81ED-4DB2-BD59-A6C34878D82A}">
                    <a16:rowId xmlns:a16="http://schemas.microsoft.com/office/drawing/2014/main" val="3665737684"/>
                  </a:ext>
                </a:extLst>
              </a:tr>
              <a:tr h="278858">
                <a:tc>
                  <a:txBody>
                    <a:bodyPr/>
                    <a:lstStyle/>
                    <a:p>
                      <a:r>
                        <a:rPr kumimoji="1" lang="ja-JP" altLang="en-US" sz="1100" dirty="0"/>
                        <a:t>表示内容</a:t>
                      </a:r>
                    </a:p>
                  </a:txBody>
                  <a:tcPr/>
                </a:tc>
                <a:tc>
                  <a:txBody>
                    <a:bodyPr/>
                    <a:lstStyle/>
                    <a:p>
                      <a:r>
                        <a:rPr kumimoji="1" lang="ja-JP" altLang="en-US" sz="1100" dirty="0"/>
                        <a:t>コースライン</a:t>
                      </a:r>
                    </a:p>
                  </a:txBody>
                  <a:tcPr/>
                </a:tc>
                <a:extLst>
                  <a:ext uri="{0D108BD9-81ED-4DB2-BD59-A6C34878D82A}">
                    <a16:rowId xmlns:a16="http://schemas.microsoft.com/office/drawing/2014/main" val="3637522684"/>
                  </a:ext>
                </a:extLst>
              </a:tr>
              <a:tr h="594360">
                <a:tc>
                  <a:txBody>
                    <a:bodyPr/>
                    <a:lstStyle/>
                    <a:p>
                      <a:r>
                        <a:rPr kumimoji="1" lang="ja-JP" altLang="en-US" sz="1100" dirty="0"/>
                        <a:t>設置箇所</a:t>
                      </a:r>
                    </a:p>
                  </a:txBody>
                  <a:tcPr/>
                </a:tc>
                <a:tc>
                  <a:txBody>
                    <a:bodyPr/>
                    <a:lstStyle/>
                    <a:p>
                      <a:r>
                        <a:rPr kumimoji="1" lang="ja-JP" altLang="en-US" sz="1100" dirty="0"/>
                        <a:t>河川ルート上などにおいて、迂回が必要で案内表示（路面表示等）による経路案内のみでは分かりにくい箇所に設置</a:t>
                      </a:r>
                    </a:p>
                  </a:txBody>
                  <a:tcPr/>
                </a:tc>
                <a:extLst>
                  <a:ext uri="{0D108BD9-81ED-4DB2-BD59-A6C34878D82A}">
                    <a16:rowId xmlns:a16="http://schemas.microsoft.com/office/drawing/2014/main" val="1717092180"/>
                  </a:ext>
                </a:extLst>
              </a:tr>
            </a:tbl>
          </a:graphicData>
        </a:graphic>
      </p:graphicFrame>
      <p:sp>
        <p:nvSpPr>
          <p:cNvPr id="16" name="テキスト ボックス 15">
            <a:extLst>
              <a:ext uri="{FF2B5EF4-FFF2-40B4-BE49-F238E27FC236}">
                <a16:creationId xmlns:a16="http://schemas.microsoft.com/office/drawing/2014/main" id="{27CC4294-CF7F-491F-B0E6-D610956D10FB}"/>
              </a:ext>
            </a:extLst>
          </p:cNvPr>
          <p:cNvSpPr txBox="1"/>
          <p:nvPr/>
        </p:nvSpPr>
        <p:spPr>
          <a:xfrm>
            <a:off x="39787" y="4869160"/>
            <a:ext cx="3639138" cy="338554"/>
          </a:xfrm>
          <a:prstGeom prst="rect">
            <a:avLst/>
          </a:prstGeom>
          <a:noFill/>
        </p:spPr>
        <p:txBody>
          <a:bodyPr wrap="none" rtlCol="0">
            <a:spAutoFit/>
          </a:bodyPr>
          <a:lstStyle/>
          <a:p>
            <a:pPr defTabSz="457209"/>
            <a:r>
              <a:rPr kumimoji="1" lang="ja-JP" altLang="en-US" sz="1600" dirty="0">
                <a:solidFill>
                  <a:prstClr val="black"/>
                </a:solidFill>
                <a:latin typeface="Arial"/>
                <a:ea typeface="ＭＳ Ｐゴシック"/>
              </a:rPr>
              <a:t>■「コースライン」表示内容、設置箇所等</a:t>
            </a:r>
          </a:p>
        </p:txBody>
      </p:sp>
      <p:sp>
        <p:nvSpPr>
          <p:cNvPr id="8" name="テキスト ボックス 7">
            <a:extLst>
              <a:ext uri="{FF2B5EF4-FFF2-40B4-BE49-F238E27FC236}">
                <a16:creationId xmlns:a16="http://schemas.microsoft.com/office/drawing/2014/main" id="{27CC4294-CF7F-491F-B0E6-D610956D10FB}"/>
              </a:ext>
            </a:extLst>
          </p:cNvPr>
          <p:cNvSpPr txBox="1"/>
          <p:nvPr/>
        </p:nvSpPr>
        <p:spPr>
          <a:xfrm>
            <a:off x="12946" y="2841422"/>
            <a:ext cx="2476960" cy="338554"/>
          </a:xfrm>
          <a:prstGeom prst="rect">
            <a:avLst/>
          </a:prstGeom>
          <a:noFill/>
        </p:spPr>
        <p:txBody>
          <a:bodyPr wrap="none" rtlCol="0">
            <a:spAutoFit/>
          </a:bodyPr>
          <a:lstStyle/>
          <a:p>
            <a:pPr defTabSz="457209"/>
            <a:r>
              <a:rPr kumimoji="1" lang="ja-JP" altLang="en-US" sz="1600" dirty="0">
                <a:solidFill>
                  <a:prstClr val="black"/>
                </a:solidFill>
                <a:latin typeface="Arial"/>
                <a:ea typeface="ＭＳ Ｐゴシック"/>
              </a:rPr>
              <a:t>■「コースライン」設置位置</a:t>
            </a:r>
          </a:p>
        </p:txBody>
      </p:sp>
      <p:cxnSp>
        <p:nvCxnSpPr>
          <p:cNvPr id="17" name="直線コネクタ 16"/>
          <p:cNvCxnSpPr/>
          <p:nvPr/>
        </p:nvCxnSpPr>
        <p:spPr>
          <a:xfrm>
            <a:off x="4692394" y="973376"/>
            <a:ext cx="0" cy="578816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27CC4294-CF7F-491F-B0E6-D610956D10FB}"/>
              </a:ext>
            </a:extLst>
          </p:cNvPr>
          <p:cNvSpPr txBox="1"/>
          <p:nvPr/>
        </p:nvSpPr>
        <p:spPr>
          <a:xfrm>
            <a:off x="4716016" y="820702"/>
            <a:ext cx="2480166" cy="338554"/>
          </a:xfrm>
          <a:prstGeom prst="rect">
            <a:avLst/>
          </a:prstGeom>
          <a:noFill/>
        </p:spPr>
        <p:txBody>
          <a:bodyPr wrap="none" rtlCol="0">
            <a:spAutoFit/>
          </a:bodyPr>
          <a:lstStyle/>
          <a:p>
            <a:pPr defTabSz="457209"/>
            <a:r>
              <a:rPr kumimoji="1" lang="ja-JP" altLang="en-US" sz="1600" dirty="0">
                <a:solidFill>
                  <a:prstClr val="black"/>
                </a:solidFill>
                <a:latin typeface="Arial"/>
                <a:ea typeface="ＭＳ Ｐゴシック"/>
              </a:rPr>
              <a:t>■「コースマップ」設置事例</a:t>
            </a:r>
          </a:p>
        </p:txBody>
      </p:sp>
      <p:graphicFrame>
        <p:nvGraphicFramePr>
          <p:cNvPr id="20" name="表 19"/>
          <p:cNvGraphicFramePr>
            <a:graphicFrameLocks noGrp="1"/>
          </p:cNvGraphicFramePr>
          <p:nvPr>
            <p:extLst>
              <p:ext uri="{D42A27DB-BD31-4B8C-83A1-F6EECF244321}">
                <p14:modId xmlns:p14="http://schemas.microsoft.com/office/powerpoint/2010/main" val="3670934722"/>
              </p:ext>
            </p:extLst>
          </p:nvPr>
        </p:nvGraphicFramePr>
        <p:xfrm>
          <a:off x="4824275" y="5513027"/>
          <a:ext cx="4192694" cy="1115432"/>
        </p:xfrm>
        <a:graphic>
          <a:graphicData uri="http://schemas.openxmlformats.org/drawingml/2006/table">
            <a:tbl>
              <a:tblPr firstRow="1" bandRow="1">
                <a:tableStyleId>{5C22544A-7EE6-4342-B048-85BDC9FD1C3A}</a:tableStyleId>
              </a:tblPr>
              <a:tblGrid>
                <a:gridCol w="1237755">
                  <a:extLst>
                    <a:ext uri="{9D8B030D-6E8A-4147-A177-3AD203B41FA5}">
                      <a16:colId xmlns:a16="http://schemas.microsoft.com/office/drawing/2014/main" val="2724693293"/>
                    </a:ext>
                  </a:extLst>
                </a:gridCol>
                <a:gridCol w="2954939">
                  <a:extLst>
                    <a:ext uri="{9D8B030D-6E8A-4147-A177-3AD203B41FA5}">
                      <a16:colId xmlns:a16="http://schemas.microsoft.com/office/drawing/2014/main" val="333993657"/>
                    </a:ext>
                  </a:extLst>
                </a:gridCol>
              </a:tblGrid>
              <a:tr h="278858">
                <a:tc>
                  <a:txBody>
                    <a:bodyPr/>
                    <a:lstStyle/>
                    <a:p>
                      <a:pPr algn="ctr"/>
                      <a:r>
                        <a:rPr kumimoji="1" lang="ja-JP" altLang="en-US" sz="1100" dirty="0"/>
                        <a:t>項目</a:t>
                      </a:r>
                    </a:p>
                  </a:txBody>
                  <a:tcPr/>
                </a:tc>
                <a:tc>
                  <a:txBody>
                    <a:bodyPr/>
                    <a:lstStyle/>
                    <a:p>
                      <a:pPr algn="ctr"/>
                      <a:r>
                        <a:rPr kumimoji="1" lang="ja-JP" altLang="en-US" sz="1100" dirty="0"/>
                        <a:t>内容</a:t>
                      </a:r>
                    </a:p>
                  </a:txBody>
                  <a:tcPr/>
                </a:tc>
                <a:extLst>
                  <a:ext uri="{0D108BD9-81ED-4DB2-BD59-A6C34878D82A}">
                    <a16:rowId xmlns:a16="http://schemas.microsoft.com/office/drawing/2014/main" val="2813028949"/>
                  </a:ext>
                </a:extLst>
              </a:tr>
              <a:tr h="278858">
                <a:tc>
                  <a:txBody>
                    <a:bodyPr/>
                    <a:lstStyle/>
                    <a:p>
                      <a:r>
                        <a:rPr kumimoji="1" lang="ja-JP" altLang="en-US" sz="1100" dirty="0"/>
                        <a:t>機能</a:t>
                      </a:r>
                    </a:p>
                  </a:txBody>
                  <a:tcPr/>
                </a:tc>
                <a:tc>
                  <a:txBody>
                    <a:bodyPr/>
                    <a:lstStyle/>
                    <a:p>
                      <a:r>
                        <a:rPr kumimoji="1" lang="ja-JP" altLang="en-US" sz="1100" dirty="0"/>
                        <a:t>案内　（コースマップ）</a:t>
                      </a:r>
                    </a:p>
                  </a:txBody>
                  <a:tcPr/>
                </a:tc>
                <a:extLst>
                  <a:ext uri="{0D108BD9-81ED-4DB2-BD59-A6C34878D82A}">
                    <a16:rowId xmlns:a16="http://schemas.microsoft.com/office/drawing/2014/main" val="3665737684"/>
                  </a:ext>
                </a:extLst>
              </a:tr>
              <a:tr h="278858">
                <a:tc>
                  <a:txBody>
                    <a:bodyPr/>
                    <a:lstStyle/>
                    <a:p>
                      <a:r>
                        <a:rPr kumimoji="1" lang="ja-JP" altLang="en-US" sz="1100" dirty="0"/>
                        <a:t>表示内容</a:t>
                      </a:r>
                    </a:p>
                  </a:txBody>
                  <a:tcPr/>
                </a:tc>
                <a:tc>
                  <a:txBody>
                    <a:bodyPr/>
                    <a:lstStyle/>
                    <a:p>
                      <a:r>
                        <a:rPr kumimoji="1" lang="ja-JP" altLang="en-US" sz="1100" dirty="0">
                          <a:solidFill>
                            <a:schemeClr val="tx1"/>
                          </a:solidFill>
                        </a:rPr>
                        <a:t>経路案内、全域案内図</a:t>
                      </a:r>
                    </a:p>
                  </a:txBody>
                  <a:tcPr/>
                </a:tc>
                <a:extLst>
                  <a:ext uri="{0D108BD9-81ED-4DB2-BD59-A6C34878D82A}">
                    <a16:rowId xmlns:a16="http://schemas.microsoft.com/office/drawing/2014/main" val="3637522684"/>
                  </a:ext>
                </a:extLst>
              </a:tr>
              <a:tr h="278858">
                <a:tc>
                  <a:txBody>
                    <a:bodyPr/>
                    <a:lstStyle/>
                    <a:p>
                      <a:r>
                        <a:rPr kumimoji="1" lang="ja-JP" altLang="en-US" sz="1100" dirty="0"/>
                        <a:t>設置箇所</a:t>
                      </a:r>
                    </a:p>
                  </a:txBody>
                  <a:tcPr/>
                </a:tc>
                <a:tc>
                  <a:txBody>
                    <a:bodyPr/>
                    <a:lstStyle/>
                    <a:p>
                      <a:r>
                        <a:rPr kumimoji="1" lang="ja-JP" altLang="en-US" sz="1100" dirty="0"/>
                        <a:t>ルート沿線の観光施設や拠点等の敷地内</a:t>
                      </a:r>
                    </a:p>
                  </a:txBody>
                  <a:tcPr/>
                </a:tc>
                <a:extLst>
                  <a:ext uri="{0D108BD9-81ED-4DB2-BD59-A6C34878D82A}">
                    <a16:rowId xmlns:a16="http://schemas.microsoft.com/office/drawing/2014/main" val="1717092180"/>
                  </a:ext>
                </a:extLst>
              </a:tr>
            </a:tbl>
          </a:graphicData>
        </a:graphic>
      </p:graphicFrame>
      <p:sp>
        <p:nvSpPr>
          <p:cNvPr id="21" name="テキスト ボックス 20">
            <a:extLst>
              <a:ext uri="{FF2B5EF4-FFF2-40B4-BE49-F238E27FC236}">
                <a16:creationId xmlns:a16="http://schemas.microsoft.com/office/drawing/2014/main" id="{27CC4294-CF7F-491F-B0E6-D610956D10FB}"/>
              </a:ext>
            </a:extLst>
          </p:cNvPr>
          <p:cNvSpPr txBox="1"/>
          <p:nvPr/>
        </p:nvSpPr>
        <p:spPr>
          <a:xfrm>
            <a:off x="4718194" y="5208599"/>
            <a:ext cx="3852179" cy="338554"/>
          </a:xfrm>
          <a:prstGeom prst="rect">
            <a:avLst/>
          </a:prstGeom>
          <a:noFill/>
        </p:spPr>
        <p:txBody>
          <a:bodyPr wrap="square" rtlCol="0">
            <a:spAutoFit/>
          </a:bodyPr>
          <a:lstStyle/>
          <a:p>
            <a:pPr defTabSz="457209"/>
            <a:r>
              <a:rPr kumimoji="1" lang="ja-JP" altLang="en-US" sz="1600" dirty="0">
                <a:solidFill>
                  <a:prstClr val="black"/>
                </a:solidFill>
                <a:latin typeface="Arial"/>
                <a:ea typeface="ＭＳ Ｐゴシック"/>
              </a:rPr>
              <a:t>■「コースマップ」表示内容、設置箇所等</a:t>
            </a:r>
            <a:endParaRPr kumimoji="1" lang="en-US" altLang="ja-JP" sz="1600" dirty="0">
              <a:solidFill>
                <a:prstClr val="black"/>
              </a:solidFill>
              <a:latin typeface="Arial"/>
              <a:ea typeface="ＭＳ Ｐゴシック"/>
            </a:endParaRPr>
          </a:p>
        </p:txBody>
      </p:sp>
      <p:sp>
        <p:nvSpPr>
          <p:cNvPr id="22" name="テキスト ボックス 21">
            <a:extLst>
              <a:ext uri="{FF2B5EF4-FFF2-40B4-BE49-F238E27FC236}">
                <a16:creationId xmlns:a16="http://schemas.microsoft.com/office/drawing/2014/main" id="{27CC4294-CF7F-491F-B0E6-D610956D10FB}"/>
              </a:ext>
            </a:extLst>
          </p:cNvPr>
          <p:cNvSpPr txBox="1"/>
          <p:nvPr/>
        </p:nvSpPr>
        <p:spPr>
          <a:xfrm>
            <a:off x="2911128" y="1828346"/>
            <a:ext cx="825867" cy="246221"/>
          </a:xfrm>
          <a:prstGeom prst="rect">
            <a:avLst/>
          </a:prstGeom>
          <a:noFill/>
        </p:spPr>
        <p:txBody>
          <a:bodyPr wrap="none" rtlCol="0">
            <a:spAutoFit/>
          </a:bodyPr>
          <a:lstStyle/>
          <a:p>
            <a:pPr defTabSz="457209"/>
            <a:r>
              <a:rPr kumimoji="1" lang="ja-JP" altLang="en-US" sz="1000" dirty="0">
                <a:solidFill>
                  <a:prstClr val="black"/>
                </a:solidFill>
                <a:latin typeface="Arial"/>
                <a:ea typeface="ＭＳ Ｐゴシック"/>
              </a:rPr>
              <a:t>車道外側線</a:t>
            </a:r>
          </a:p>
        </p:txBody>
      </p:sp>
      <p:sp>
        <p:nvSpPr>
          <p:cNvPr id="23" name="テキスト ボックス 22">
            <a:extLst>
              <a:ext uri="{FF2B5EF4-FFF2-40B4-BE49-F238E27FC236}">
                <a16:creationId xmlns:a16="http://schemas.microsoft.com/office/drawing/2014/main" id="{27CC4294-CF7F-491F-B0E6-D610956D10FB}"/>
              </a:ext>
            </a:extLst>
          </p:cNvPr>
          <p:cNvSpPr txBox="1"/>
          <p:nvPr/>
        </p:nvSpPr>
        <p:spPr>
          <a:xfrm>
            <a:off x="3683691" y="2254607"/>
            <a:ext cx="846707" cy="246221"/>
          </a:xfrm>
          <a:prstGeom prst="rect">
            <a:avLst/>
          </a:prstGeom>
          <a:noFill/>
        </p:spPr>
        <p:txBody>
          <a:bodyPr wrap="none" rtlCol="0">
            <a:spAutoFit/>
          </a:bodyPr>
          <a:lstStyle/>
          <a:p>
            <a:pPr defTabSz="457209"/>
            <a:r>
              <a:rPr kumimoji="1" lang="ja-JP" altLang="en-US" sz="1000" dirty="0">
                <a:solidFill>
                  <a:prstClr val="black"/>
                </a:solidFill>
                <a:latin typeface="Arial"/>
                <a:ea typeface="ＭＳ Ｐゴシック"/>
              </a:rPr>
              <a:t>コースライン</a:t>
            </a:r>
          </a:p>
        </p:txBody>
      </p:sp>
      <p:sp>
        <p:nvSpPr>
          <p:cNvPr id="24" name="テキスト ボックス 23">
            <a:extLst>
              <a:ext uri="{FF2B5EF4-FFF2-40B4-BE49-F238E27FC236}">
                <a16:creationId xmlns:a16="http://schemas.microsoft.com/office/drawing/2014/main" id="{27CC4294-CF7F-491F-B0E6-D610956D10FB}"/>
              </a:ext>
            </a:extLst>
          </p:cNvPr>
          <p:cNvSpPr txBox="1"/>
          <p:nvPr/>
        </p:nvSpPr>
        <p:spPr>
          <a:xfrm>
            <a:off x="3662716" y="1459014"/>
            <a:ext cx="846707" cy="246221"/>
          </a:xfrm>
          <a:prstGeom prst="rect">
            <a:avLst/>
          </a:prstGeom>
          <a:noFill/>
        </p:spPr>
        <p:txBody>
          <a:bodyPr wrap="none" rtlCol="0">
            <a:spAutoFit/>
          </a:bodyPr>
          <a:lstStyle/>
          <a:p>
            <a:pPr defTabSz="457209"/>
            <a:r>
              <a:rPr kumimoji="1" lang="ja-JP" altLang="en-US" sz="1000" dirty="0">
                <a:solidFill>
                  <a:prstClr val="black"/>
                </a:solidFill>
                <a:latin typeface="Arial"/>
                <a:ea typeface="ＭＳ Ｐゴシック"/>
              </a:rPr>
              <a:t>コースライン</a:t>
            </a:r>
          </a:p>
        </p:txBody>
      </p:sp>
      <p:cxnSp>
        <p:nvCxnSpPr>
          <p:cNvPr id="5" name="直線コネクタ 4"/>
          <p:cNvCxnSpPr/>
          <p:nvPr/>
        </p:nvCxnSpPr>
        <p:spPr>
          <a:xfrm flipH="1" flipV="1">
            <a:off x="3017945" y="3629402"/>
            <a:ext cx="328372" cy="2784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27CC4294-CF7F-491F-B0E6-D610956D10FB}"/>
              </a:ext>
            </a:extLst>
          </p:cNvPr>
          <p:cNvSpPr txBox="1"/>
          <p:nvPr/>
        </p:nvSpPr>
        <p:spPr>
          <a:xfrm>
            <a:off x="2264663" y="3460288"/>
            <a:ext cx="846707" cy="246221"/>
          </a:xfrm>
          <a:prstGeom prst="rect">
            <a:avLst/>
          </a:prstGeom>
          <a:noFill/>
        </p:spPr>
        <p:txBody>
          <a:bodyPr wrap="none" rtlCol="0">
            <a:spAutoFit/>
          </a:bodyPr>
          <a:lstStyle/>
          <a:p>
            <a:pPr defTabSz="457209"/>
            <a:r>
              <a:rPr kumimoji="1" lang="ja-JP" altLang="en-US" sz="1000" dirty="0">
                <a:solidFill>
                  <a:prstClr val="black"/>
                </a:solidFill>
                <a:latin typeface="Arial"/>
                <a:ea typeface="ＭＳ Ｐゴシック"/>
              </a:rPr>
              <a:t>コースライン</a:t>
            </a:r>
          </a:p>
        </p:txBody>
      </p:sp>
      <p:sp>
        <p:nvSpPr>
          <p:cNvPr id="26" name="正方形/長方形 25">
            <a:extLst>
              <a:ext uri="{FF2B5EF4-FFF2-40B4-BE49-F238E27FC236}">
                <a16:creationId xmlns:a16="http://schemas.microsoft.com/office/drawing/2014/main" id="{BF641DE4-B9FD-425C-A70B-AFCB871B88D4}"/>
              </a:ext>
            </a:extLst>
          </p:cNvPr>
          <p:cNvSpPr/>
          <p:nvPr/>
        </p:nvSpPr>
        <p:spPr>
          <a:xfrm>
            <a:off x="704432" y="1352642"/>
            <a:ext cx="2774950" cy="50800"/>
          </a:xfrm>
          <a:prstGeom prst="rect">
            <a:avLst/>
          </a:prstGeom>
          <a:solidFill>
            <a:srgbClr val="CF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27" name="正方形/長方形 26">
            <a:extLst>
              <a:ext uri="{FF2B5EF4-FFF2-40B4-BE49-F238E27FC236}">
                <a16:creationId xmlns:a16="http://schemas.microsoft.com/office/drawing/2014/main" id="{3607C4F6-9A93-4F8D-A897-12A64006DEDD}"/>
              </a:ext>
            </a:extLst>
          </p:cNvPr>
          <p:cNvSpPr/>
          <p:nvPr/>
        </p:nvSpPr>
        <p:spPr>
          <a:xfrm>
            <a:off x="704432" y="1403442"/>
            <a:ext cx="2774950" cy="63500"/>
          </a:xfrm>
          <a:prstGeom prst="rect">
            <a:avLst/>
          </a:prstGeom>
          <a:solidFill>
            <a:srgbClr val="5999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28" name="正方形/長方形 27">
            <a:extLst>
              <a:ext uri="{FF2B5EF4-FFF2-40B4-BE49-F238E27FC236}">
                <a16:creationId xmlns:a16="http://schemas.microsoft.com/office/drawing/2014/main" id="{B05D7673-ACD3-4FEF-8885-00CB9A955C3E}"/>
              </a:ext>
            </a:extLst>
          </p:cNvPr>
          <p:cNvSpPr/>
          <p:nvPr/>
        </p:nvSpPr>
        <p:spPr>
          <a:xfrm>
            <a:off x="704432" y="1466942"/>
            <a:ext cx="2774950" cy="173831"/>
          </a:xfrm>
          <a:prstGeom prst="rect">
            <a:avLst/>
          </a:prstGeom>
          <a:solidFill>
            <a:srgbClr val="CF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29" name="正方形/長方形 28">
            <a:extLst>
              <a:ext uri="{FF2B5EF4-FFF2-40B4-BE49-F238E27FC236}">
                <a16:creationId xmlns:a16="http://schemas.microsoft.com/office/drawing/2014/main" id="{DE06C2FB-7452-47E5-B0CC-7B948DEEE93C}"/>
              </a:ext>
            </a:extLst>
          </p:cNvPr>
          <p:cNvSpPr/>
          <p:nvPr/>
        </p:nvSpPr>
        <p:spPr>
          <a:xfrm>
            <a:off x="704432" y="1640774"/>
            <a:ext cx="2774950" cy="107157"/>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30" name="正方形/長方形 29">
            <a:extLst>
              <a:ext uri="{FF2B5EF4-FFF2-40B4-BE49-F238E27FC236}">
                <a16:creationId xmlns:a16="http://schemas.microsoft.com/office/drawing/2014/main" id="{DB8A4267-F9B5-481E-86A3-7C515B05123A}"/>
              </a:ext>
            </a:extLst>
          </p:cNvPr>
          <p:cNvSpPr/>
          <p:nvPr/>
        </p:nvSpPr>
        <p:spPr>
          <a:xfrm>
            <a:off x="704432" y="2526382"/>
            <a:ext cx="2774950" cy="107157"/>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31" name="正方形/長方形 30">
            <a:extLst>
              <a:ext uri="{FF2B5EF4-FFF2-40B4-BE49-F238E27FC236}">
                <a16:creationId xmlns:a16="http://schemas.microsoft.com/office/drawing/2014/main" id="{12D269C7-121F-4CAE-97DF-115E349E4D58}"/>
              </a:ext>
            </a:extLst>
          </p:cNvPr>
          <p:cNvSpPr/>
          <p:nvPr/>
        </p:nvSpPr>
        <p:spPr>
          <a:xfrm>
            <a:off x="704432" y="2110367"/>
            <a:ext cx="2774950" cy="107157"/>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32" name="正方形/長方形 31">
            <a:extLst>
              <a:ext uri="{FF2B5EF4-FFF2-40B4-BE49-F238E27FC236}">
                <a16:creationId xmlns:a16="http://schemas.microsoft.com/office/drawing/2014/main" id="{8D32824D-AC61-4CF3-83AD-3D589AEA20E9}"/>
              </a:ext>
            </a:extLst>
          </p:cNvPr>
          <p:cNvSpPr/>
          <p:nvPr/>
        </p:nvSpPr>
        <p:spPr>
          <a:xfrm>
            <a:off x="704432" y="2217524"/>
            <a:ext cx="2774950" cy="59043"/>
          </a:xfrm>
          <a:prstGeom prst="rect">
            <a:avLst/>
          </a:prstGeom>
          <a:solidFill>
            <a:srgbClr val="5999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33" name="正方形/長方形 32">
            <a:extLst>
              <a:ext uri="{FF2B5EF4-FFF2-40B4-BE49-F238E27FC236}">
                <a16:creationId xmlns:a16="http://schemas.microsoft.com/office/drawing/2014/main" id="{F18ED6B1-04F4-4AB5-833B-24DAF6C27380}"/>
              </a:ext>
            </a:extLst>
          </p:cNvPr>
          <p:cNvSpPr/>
          <p:nvPr/>
        </p:nvSpPr>
        <p:spPr>
          <a:xfrm>
            <a:off x="704432" y="2283389"/>
            <a:ext cx="2774950" cy="69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dirty="0">
              <a:solidFill>
                <a:prstClr val="white"/>
              </a:solidFill>
              <a:highlight>
                <a:srgbClr val="C0C0C0"/>
              </a:highlight>
              <a:latin typeface="Arial"/>
              <a:ea typeface="ＭＳ Ｐゴシック"/>
            </a:endParaRPr>
          </a:p>
        </p:txBody>
      </p:sp>
      <p:sp>
        <p:nvSpPr>
          <p:cNvPr id="34" name="正方形/長方形 33">
            <a:extLst>
              <a:ext uri="{FF2B5EF4-FFF2-40B4-BE49-F238E27FC236}">
                <a16:creationId xmlns:a16="http://schemas.microsoft.com/office/drawing/2014/main" id="{45195AD6-35C6-47DB-8606-C2D879ED66A1}"/>
              </a:ext>
            </a:extLst>
          </p:cNvPr>
          <p:cNvSpPr/>
          <p:nvPr/>
        </p:nvSpPr>
        <p:spPr>
          <a:xfrm>
            <a:off x="704432" y="2348006"/>
            <a:ext cx="2774950" cy="166686"/>
          </a:xfrm>
          <a:prstGeom prst="rect">
            <a:avLst/>
          </a:prstGeom>
          <a:solidFill>
            <a:srgbClr val="CF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dirty="0">
              <a:solidFill>
                <a:prstClr val="white"/>
              </a:solidFill>
              <a:highlight>
                <a:srgbClr val="C0C0C0"/>
              </a:highlight>
              <a:latin typeface="Arial"/>
              <a:ea typeface="ＭＳ Ｐゴシック"/>
            </a:endParaRPr>
          </a:p>
        </p:txBody>
      </p:sp>
      <p:sp>
        <p:nvSpPr>
          <p:cNvPr id="35" name="テキスト ボックス 34">
            <a:extLst>
              <a:ext uri="{FF2B5EF4-FFF2-40B4-BE49-F238E27FC236}">
                <a16:creationId xmlns:a16="http://schemas.microsoft.com/office/drawing/2014/main" id="{9BBAE7FB-32AF-4A92-ADAA-4F4BE73465CD}"/>
              </a:ext>
            </a:extLst>
          </p:cNvPr>
          <p:cNvSpPr txBox="1"/>
          <p:nvPr/>
        </p:nvSpPr>
        <p:spPr>
          <a:xfrm>
            <a:off x="138179" y="1390063"/>
            <a:ext cx="518627" cy="253916"/>
          </a:xfrm>
          <a:prstGeom prst="rect">
            <a:avLst/>
          </a:prstGeom>
          <a:noFill/>
        </p:spPr>
        <p:txBody>
          <a:bodyPr wrap="square" rtlCol="0">
            <a:spAutoFit/>
          </a:bodyPr>
          <a:lstStyle/>
          <a:p>
            <a:pPr defTabSz="457209"/>
            <a:r>
              <a:rPr kumimoji="1" lang="ja-JP" altLang="en-US" sz="1050" dirty="0">
                <a:solidFill>
                  <a:prstClr val="black"/>
                </a:solidFill>
                <a:latin typeface="Arial"/>
                <a:ea typeface="ＭＳ Ｐゴシック"/>
              </a:rPr>
              <a:t>車道</a:t>
            </a:r>
            <a:endParaRPr kumimoji="1" lang="en-US" altLang="ja-JP" sz="1050" dirty="0">
              <a:solidFill>
                <a:prstClr val="black"/>
              </a:solidFill>
              <a:latin typeface="Arial"/>
              <a:ea typeface="ＭＳ Ｐゴシック"/>
            </a:endParaRPr>
          </a:p>
        </p:txBody>
      </p:sp>
      <p:sp>
        <p:nvSpPr>
          <p:cNvPr id="36" name="テキスト ボックス 35">
            <a:extLst>
              <a:ext uri="{FF2B5EF4-FFF2-40B4-BE49-F238E27FC236}">
                <a16:creationId xmlns:a16="http://schemas.microsoft.com/office/drawing/2014/main" id="{DCD3C352-4D3A-48FA-8AFC-9F936AF62E41}"/>
              </a:ext>
            </a:extLst>
          </p:cNvPr>
          <p:cNvSpPr txBox="1"/>
          <p:nvPr/>
        </p:nvSpPr>
        <p:spPr>
          <a:xfrm>
            <a:off x="138179" y="1620973"/>
            <a:ext cx="661503" cy="253916"/>
          </a:xfrm>
          <a:prstGeom prst="rect">
            <a:avLst/>
          </a:prstGeom>
          <a:noFill/>
        </p:spPr>
        <p:txBody>
          <a:bodyPr wrap="square" rtlCol="0">
            <a:spAutoFit/>
          </a:bodyPr>
          <a:lstStyle/>
          <a:p>
            <a:pPr defTabSz="457209"/>
            <a:r>
              <a:rPr kumimoji="1" lang="ja-JP" altLang="en-US" sz="1050" dirty="0">
                <a:solidFill>
                  <a:prstClr val="black"/>
                </a:solidFill>
                <a:latin typeface="Arial"/>
                <a:ea typeface="ＭＳ Ｐゴシック"/>
              </a:rPr>
              <a:t>歩道等</a:t>
            </a:r>
            <a:endParaRPr kumimoji="1" lang="en-US" altLang="ja-JP" sz="1050" dirty="0">
              <a:solidFill>
                <a:prstClr val="black"/>
              </a:solidFill>
              <a:latin typeface="Arial"/>
              <a:ea typeface="ＭＳ Ｐゴシック"/>
            </a:endParaRPr>
          </a:p>
        </p:txBody>
      </p:sp>
      <p:sp>
        <p:nvSpPr>
          <p:cNvPr id="37" name="テキスト ボックス 36">
            <a:extLst>
              <a:ext uri="{FF2B5EF4-FFF2-40B4-BE49-F238E27FC236}">
                <a16:creationId xmlns:a16="http://schemas.microsoft.com/office/drawing/2014/main" id="{3BAEBE6F-6F13-402F-9406-7BF2227FB76F}"/>
              </a:ext>
            </a:extLst>
          </p:cNvPr>
          <p:cNvSpPr txBox="1"/>
          <p:nvPr/>
        </p:nvSpPr>
        <p:spPr>
          <a:xfrm>
            <a:off x="138179" y="2198601"/>
            <a:ext cx="518627" cy="253916"/>
          </a:xfrm>
          <a:prstGeom prst="rect">
            <a:avLst/>
          </a:prstGeom>
          <a:noFill/>
        </p:spPr>
        <p:txBody>
          <a:bodyPr wrap="square" rtlCol="0">
            <a:spAutoFit/>
          </a:bodyPr>
          <a:lstStyle/>
          <a:p>
            <a:pPr defTabSz="457209"/>
            <a:r>
              <a:rPr kumimoji="1" lang="ja-JP" altLang="en-US" sz="1050" dirty="0">
                <a:solidFill>
                  <a:prstClr val="black"/>
                </a:solidFill>
                <a:latin typeface="Arial"/>
                <a:ea typeface="ＭＳ Ｐゴシック"/>
              </a:rPr>
              <a:t>車道</a:t>
            </a:r>
            <a:endParaRPr kumimoji="1" lang="en-US" altLang="ja-JP" sz="1050" dirty="0">
              <a:solidFill>
                <a:prstClr val="black"/>
              </a:solidFill>
              <a:latin typeface="Arial"/>
              <a:ea typeface="ＭＳ Ｐゴシック"/>
            </a:endParaRPr>
          </a:p>
        </p:txBody>
      </p:sp>
      <p:sp>
        <p:nvSpPr>
          <p:cNvPr id="38" name="テキスト ボックス 37">
            <a:extLst>
              <a:ext uri="{FF2B5EF4-FFF2-40B4-BE49-F238E27FC236}">
                <a16:creationId xmlns:a16="http://schemas.microsoft.com/office/drawing/2014/main" id="{B240BE70-53B2-4DBB-B75A-8A5A001DA625}"/>
              </a:ext>
            </a:extLst>
          </p:cNvPr>
          <p:cNvSpPr txBox="1"/>
          <p:nvPr/>
        </p:nvSpPr>
        <p:spPr>
          <a:xfrm>
            <a:off x="138179" y="2477136"/>
            <a:ext cx="661503" cy="253916"/>
          </a:xfrm>
          <a:prstGeom prst="rect">
            <a:avLst/>
          </a:prstGeom>
          <a:noFill/>
        </p:spPr>
        <p:txBody>
          <a:bodyPr wrap="square" rtlCol="0">
            <a:spAutoFit/>
          </a:bodyPr>
          <a:lstStyle/>
          <a:p>
            <a:pPr defTabSz="457209"/>
            <a:r>
              <a:rPr kumimoji="1" lang="ja-JP" altLang="en-US" sz="1050" dirty="0">
                <a:solidFill>
                  <a:prstClr val="black"/>
                </a:solidFill>
                <a:latin typeface="Arial"/>
                <a:ea typeface="ＭＳ Ｐゴシック"/>
              </a:rPr>
              <a:t>歩道等</a:t>
            </a:r>
            <a:endParaRPr kumimoji="1" lang="en-US" altLang="ja-JP" sz="1050" dirty="0">
              <a:solidFill>
                <a:prstClr val="black"/>
              </a:solidFill>
              <a:latin typeface="Arial"/>
              <a:ea typeface="ＭＳ Ｐゴシック"/>
            </a:endParaRPr>
          </a:p>
        </p:txBody>
      </p:sp>
      <p:sp>
        <p:nvSpPr>
          <p:cNvPr id="39" name="テキスト ボックス 38">
            <a:extLst>
              <a:ext uri="{FF2B5EF4-FFF2-40B4-BE49-F238E27FC236}">
                <a16:creationId xmlns:a16="http://schemas.microsoft.com/office/drawing/2014/main" id="{F5E4E918-B718-459E-84EF-925F514BD1EB}"/>
              </a:ext>
            </a:extLst>
          </p:cNvPr>
          <p:cNvSpPr txBox="1"/>
          <p:nvPr/>
        </p:nvSpPr>
        <p:spPr>
          <a:xfrm>
            <a:off x="138180" y="1139476"/>
            <a:ext cx="2195028" cy="253916"/>
          </a:xfrm>
          <a:prstGeom prst="rect">
            <a:avLst/>
          </a:prstGeom>
          <a:noFill/>
        </p:spPr>
        <p:txBody>
          <a:bodyPr wrap="square" rtlCol="0">
            <a:spAutoFit/>
          </a:bodyPr>
          <a:lstStyle/>
          <a:p>
            <a:pPr defTabSz="457209"/>
            <a:r>
              <a:rPr kumimoji="1" lang="en-US" altLang="ja-JP" sz="1050" dirty="0">
                <a:solidFill>
                  <a:prstClr val="black"/>
                </a:solidFill>
                <a:latin typeface="Arial"/>
                <a:ea typeface="ＭＳ Ｐゴシック"/>
              </a:rPr>
              <a:t>〔</a:t>
            </a:r>
            <a:r>
              <a:rPr kumimoji="1" lang="ja-JP" altLang="en-US" sz="1050" dirty="0">
                <a:solidFill>
                  <a:prstClr val="black"/>
                </a:solidFill>
                <a:latin typeface="Arial"/>
                <a:ea typeface="ＭＳ Ｐゴシック"/>
              </a:rPr>
              <a:t>外側線がない道路</a:t>
            </a:r>
            <a:r>
              <a:rPr kumimoji="1" lang="en-US" altLang="ja-JP" sz="1050" dirty="0">
                <a:solidFill>
                  <a:prstClr val="black"/>
                </a:solidFill>
                <a:latin typeface="Arial"/>
                <a:ea typeface="ＭＳ Ｐゴシック"/>
              </a:rPr>
              <a:t>〕</a:t>
            </a:r>
          </a:p>
        </p:txBody>
      </p:sp>
      <p:sp>
        <p:nvSpPr>
          <p:cNvPr id="40" name="テキスト ボックス 39">
            <a:extLst>
              <a:ext uri="{FF2B5EF4-FFF2-40B4-BE49-F238E27FC236}">
                <a16:creationId xmlns:a16="http://schemas.microsoft.com/office/drawing/2014/main" id="{FD333E88-A721-4660-B373-467712B9134A}"/>
              </a:ext>
            </a:extLst>
          </p:cNvPr>
          <p:cNvSpPr txBox="1"/>
          <p:nvPr/>
        </p:nvSpPr>
        <p:spPr>
          <a:xfrm>
            <a:off x="138180" y="1900573"/>
            <a:ext cx="2195028" cy="253916"/>
          </a:xfrm>
          <a:prstGeom prst="rect">
            <a:avLst/>
          </a:prstGeom>
          <a:noFill/>
        </p:spPr>
        <p:txBody>
          <a:bodyPr wrap="square" rtlCol="0">
            <a:spAutoFit/>
          </a:bodyPr>
          <a:lstStyle/>
          <a:p>
            <a:pPr defTabSz="457209"/>
            <a:r>
              <a:rPr kumimoji="1" lang="en-US" altLang="ja-JP" sz="1050" dirty="0">
                <a:solidFill>
                  <a:prstClr val="black"/>
                </a:solidFill>
                <a:latin typeface="Arial"/>
                <a:ea typeface="ＭＳ Ｐゴシック"/>
              </a:rPr>
              <a:t>〔</a:t>
            </a:r>
            <a:r>
              <a:rPr kumimoji="1" lang="ja-JP" altLang="en-US" sz="1050" dirty="0">
                <a:solidFill>
                  <a:prstClr val="black"/>
                </a:solidFill>
                <a:latin typeface="Arial"/>
                <a:ea typeface="ＭＳ Ｐゴシック"/>
              </a:rPr>
              <a:t>外側線がある道路</a:t>
            </a:r>
            <a:r>
              <a:rPr kumimoji="1" lang="en-US" altLang="ja-JP" sz="1050" dirty="0">
                <a:solidFill>
                  <a:prstClr val="black"/>
                </a:solidFill>
                <a:latin typeface="Arial"/>
                <a:ea typeface="ＭＳ Ｐゴシック"/>
              </a:rPr>
              <a:t>〕</a:t>
            </a:r>
          </a:p>
        </p:txBody>
      </p:sp>
      <p:cxnSp>
        <p:nvCxnSpPr>
          <p:cNvPr id="42" name="直線コネクタ 41">
            <a:extLst>
              <a:ext uri="{FF2B5EF4-FFF2-40B4-BE49-F238E27FC236}">
                <a16:creationId xmlns:a16="http://schemas.microsoft.com/office/drawing/2014/main" id="{7568EF6F-271D-4442-B9DB-B9C74990238A}"/>
              </a:ext>
            </a:extLst>
          </p:cNvPr>
          <p:cNvCxnSpPr>
            <a:cxnSpLocks/>
          </p:cNvCxnSpPr>
          <p:nvPr/>
        </p:nvCxnSpPr>
        <p:spPr>
          <a:xfrm flipV="1">
            <a:off x="2662772" y="2004152"/>
            <a:ext cx="297180" cy="2362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矢印コネクタ 42">
            <a:extLst>
              <a:ext uri="{FF2B5EF4-FFF2-40B4-BE49-F238E27FC236}">
                <a16:creationId xmlns:a16="http://schemas.microsoft.com/office/drawing/2014/main" id="{FB263E39-57AE-4F56-9A7C-0B234C2070F0}"/>
              </a:ext>
            </a:extLst>
          </p:cNvPr>
          <p:cNvCxnSpPr>
            <a:cxnSpLocks/>
          </p:cNvCxnSpPr>
          <p:nvPr/>
        </p:nvCxnSpPr>
        <p:spPr>
          <a:xfrm flipH="1">
            <a:off x="3480932" y="1410399"/>
            <a:ext cx="100051" cy="0"/>
          </a:xfrm>
          <a:prstGeom prst="straightConnector1">
            <a:avLst/>
          </a:prstGeom>
          <a:ln w="6350">
            <a:solidFill>
              <a:schemeClr val="tx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44" name="直線矢印コネクタ 43">
            <a:extLst>
              <a:ext uri="{FF2B5EF4-FFF2-40B4-BE49-F238E27FC236}">
                <a16:creationId xmlns:a16="http://schemas.microsoft.com/office/drawing/2014/main" id="{E52B58B0-0FCB-4465-A352-5882FFDD6276}"/>
              </a:ext>
            </a:extLst>
          </p:cNvPr>
          <p:cNvCxnSpPr>
            <a:cxnSpLocks/>
          </p:cNvCxnSpPr>
          <p:nvPr/>
        </p:nvCxnSpPr>
        <p:spPr>
          <a:xfrm flipH="1">
            <a:off x="3480932" y="1461198"/>
            <a:ext cx="100051" cy="0"/>
          </a:xfrm>
          <a:prstGeom prst="straightConnector1">
            <a:avLst/>
          </a:prstGeom>
          <a:ln w="6350">
            <a:solidFill>
              <a:schemeClr val="tx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E0AFA40D-2FA2-4E3C-92CC-258637A2C2D6}"/>
              </a:ext>
            </a:extLst>
          </p:cNvPr>
          <p:cNvSpPr txBox="1"/>
          <p:nvPr/>
        </p:nvSpPr>
        <p:spPr>
          <a:xfrm>
            <a:off x="3527008" y="1308234"/>
            <a:ext cx="633460" cy="253916"/>
          </a:xfrm>
          <a:prstGeom prst="rect">
            <a:avLst/>
          </a:prstGeom>
          <a:noFill/>
        </p:spPr>
        <p:txBody>
          <a:bodyPr wrap="square" rtlCol="0">
            <a:spAutoFit/>
          </a:bodyPr>
          <a:lstStyle/>
          <a:p>
            <a:pPr defTabSz="457209"/>
            <a:r>
              <a:rPr kumimoji="1" lang="en-US" altLang="ja-JP" sz="1050" dirty="0">
                <a:solidFill>
                  <a:prstClr val="black"/>
                </a:solidFill>
                <a:latin typeface="Arial"/>
                <a:ea typeface="ＭＳ Ｐゴシック"/>
              </a:rPr>
              <a:t>0.15m</a:t>
            </a:r>
          </a:p>
        </p:txBody>
      </p:sp>
      <p:cxnSp>
        <p:nvCxnSpPr>
          <p:cNvPr id="46" name="直線コネクタ 45">
            <a:extLst>
              <a:ext uri="{FF2B5EF4-FFF2-40B4-BE49-F238E27FC236}">
                <a16:creationId xmlns:a16="http://schemas.microsoft.com/office/drawing/2014/main" id="{A3273AE3-94D6-419D-9FEA-0FEB9F59E73C}"/>
              </a:ext>
            </a:extLst>
          </p:cNvPr>
          <p:cNvCxnSpPr>
            <a:cxnSpLocks/>
          </p:cNvCxnSpPr>
          <p:nvPr/>
        </p:nvCxnSpPr>
        <p:spPr>
          <a:xfrm flipV="1">
            <a:off x="2811362" y="1468740"/>
            <a:ext cx="0" cy="172032"/>
          </a:xfrm>
          <a:prstGeom prst="line">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テキスト ボックス 46">
            <a:extLst>
              <a:ext uri="{FF2B5EF4-FFF2-40B4-BE49-F238E27FC236}">
                <a16:creationId xmlns:a16="http://schemas.microsoft.com/office/drawing/2014/main" id="{90E9D902-54DF-4B94-9E94-5DE3B30B1594}"/>
              </a:ext>
            </a:extLst>
          </p:cNvPr>
          <p:cNvSpPr txBox="1"/>
          <p:nvPr/>
        </p:nvSpPr>
        <p:spPr>
          <a:xfrm>
            <a:off x="2774904" y="1422612"/>
            <a:ext cx="744937" cy="253916"/>
          </a:xfrm>
          <a:prstGeom prst="rect">
            <a:avLst/>
          </a:prstGeom>
          <a:noFill/>
        </p:spPr>
        <p:txBody>
          <a:bodyPr wrap="square" rtlCol="0">
            <a:spAutoFit/>
          </a:bodyPr>
          <a:lstStyle/>
          <a:p>
            <a:pPr defTabSz="457209"/>
            <a:r>
              <a:rPr kumimoji="1" lang="en-US" altLang="ja-JP" sz="1050" dirty="0">
                <a:solidFill>
                  <a:prstClr val="black"/>
                </a:solidFill>
                <a:latin typeface="Arial"/>
                <a:ea typeface="ＭＳ Ｐゴシック"/>
              </a:rPr>
              <a:t>0.50m</a:t>
            </a:r>
          </a:p>
        </p:txBody>
      </p:sp>
      <p:cxnSp>
        <p:nvCxnSpPr>
          <p:cNvPr id="48" name="直線矢印コネクタ 47">
            <a:extLst>
              <a:ext uri="{FF2B5EF4-FFF2-40B4-BE49-F238E27FC236}">
                <a16:creationId xmlns:a16="http://schemas.microsoft.com/office/drawing/2014/main" id="{28EBCC12-375C-49D6-88D5-E2E3B151642F}"/>
              </a:ext>
            </a:extLst>
          </p:cNvPr>
          <p:cNvCxnSpPr>
            <a:cxnSpLocks/>
          </p:cNvCxnSpPr>
          <p:nvPr/>
        </p:nvCxnSpPr>
        <p:spPr>
          <a:xfrm flipH="1">
            <a:off x="3480932" y="2216864"/>
            <a:ext cx="100051" cy="0"/>
          </a:xfrm>
          <a:prstGeom prst="straightConnector1">
            <a:avLst/>
          </a:prstGeom>
          <a:ln w="6350">
            <a:solidFill>
              <a:schemeClr val="tx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49" name="直線矢印コネクタ 48">
            <a:extLst>
              <a:ext uri="{FF2B5EF4-FFF2-40B4-BE49-F238E27FC236}">
                <a16:creationId xmlns:a16="http://schemas.microsoft.com/office/drawing/2014/main" id="{298B7F0B-36C6-4289-A6E5-EB810083F0D9}"/>
              </a:ext>
            </a:extLst>
          </p:cNvPr>
          <p:cNvCxnSpPr>
            <a:cxnSpLocks/>
          </p:cNvCxnSpPr>
          <p:nvPr/>
        </p:nvCxnSpPr>
        <p:spPr>
          <a:xfrm flipH="1">
            <a:off x="3480932" y="2267663"/>
            <a:ext cx="100051" cy="0"/>
          </a:xfrm>
          <a:prstGeom prst="straightConnector1">
            <a:avLst/>
          </a:prstGeom>
          <a:ln w="6350">
            <a:solidFill>
              <a:schemeClr val="tx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0" name="テキスト ボックス 49">
            <a:extLst>
              <a:ext uri="{FF2B5EF4-FFF2-40B4-BE49-F238E27FC236}">
                <a16:creationId xmlns:a16="http://schemas.microsoft.com/office/drawing/2014/main" id="{A75251CF-74F9-40D6-B6D3-FAD0A30D8AEE}"/>
              </a:ext>
            </a:extLst>
          </p:cNvPr>
          <p:cNvSpPr txBox="1"/>
          <p:nvPr/>
        </p:nvSpPr>
        <p:spPr>
          <a:xfrm>
            <a:off x="3527008" y="2114699"/>
            <a:ext cx="641364" cy="253916"/>
          </a:xfrm>
          <a:prstGeom prst="rect">
            <a:avLst/>
          </a:prstGeom>
          <a:noFill/>
        </p:spPr>
        <p:txBody>
          <a:bodyPr wrap="square" rtlCol="0">
            <a:spAutoFit/>
          </a:bodyPr>
          <a:lstStyle/>
          <a:p>
            <a:pPr defTabSz="457209"/>
            <a:r>
              <a:rPr kumimoji="1" lang="en-US" altLang="ja-JP" sz="1050" dirty="0">
                <a:solidFill>
                  <a:prstClr val="black"/>
                </a:solidFill>
                <a:latin typeface="Arial"/>
                <a:ea typeface="ＭＳ Ｐゴシック"/>
              </a:rPr>
              <a:t>0.15m</a:t>
            </a:r>
          </a:p>
        </p:txBody>
      </p:sp>
      <p:cxnSp>
        <p:nvCxnSpPr>
          <p:cNvPr id="51" name="直線コネクタ 50">
            <a:extLst>
              <a:ext uri="{FF2B5EF4-FFF2-40B4-BE49-F238E27FC236}">
                <a16:creationId xmlns:a16="http://schemas.microsoft.com/office/drawing/2014/main" id="{D974BB2C-50CE-4687-AD4B-CFA7FAFE6474}"/>
              </a:ext>
            </a:extLst>
          </p:cNvPr>
          <p:cNvCxnSpPr>
            <a:cxnSpLocks/>
          </p:cNvCxnSpPr>
          <p:nvPr/>
        </p:nvCxnSpPr>
        <p:spPr>
          <a:xfrm flipV="1">
            <a:off x="496299" y="3497514"/>
            <a:ext cx="105727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D4D1BB54-1667-4319-A260-84E2FD6F1783}"/>
              </a:ext>
            </a:extLst>
          </p:cNvPr>
          <p:cNvCxnSpPr>
            <a:cxnSpLocks/>
          </p:cNvCxnSpPr>
          <p:nvPr/>
        </p:nvCxnSpPr>
        <p:spPr>
          <a:xfrm>
            <a:off x="3293474" y="3497513"/>
            <a:ext cx="11652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959641C3-E062-4445-AE78-21AAD6402688}"/>
              </a:ext>
            </a:extLst>
          </p:cNvPr>
          <p:cNvCxnSpPr>
            <a:cxnSpLocks/>
          </p:cNvCxnSpPr>
          <p:nvPr/>
        </p:nvCxnSpPr>
        <p:spPr>
          <a:xfrm flipV="1">
            <a:off x="496299" y="3887335"/>
            <a:ext cx="65722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B44CF5AE-2708-4035-B825-0B9509ED6595}"/>
              </a:ext>
            </a:extLst>
          </p:cNvPr>
          <p:cNvCxnSpPr>
            <a:cxnSpLocks/>
          </p:cNvCxnSpPr>
          <p:nvPr/>
        </p:nvCxnSpPr>
        <p:spPr>
          <a:xfrm flipV="1">
            <a:off x="3690349" y="3887335"/>
            <a:ext cx="75882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58F9CD6E-88F0-48F0-9F6D-C6E26E08F609}"/>
              </a:ext>
            </a:extLst>
          </p:cNvPr>
          <p:cNvCxnSpPr>
            <a:cxnSpLocks/>
          </p:cNvCxnSpPr>
          <p:nvPr/>
        </p:nvCxnSpPr>
        <p:spPr>
          <a:xfrm flipV="1">
            <a:off x="1163047" y="3887333"/>
            <a:ext cx="0" cy="6848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F62D033D-97CF-4FDF-B41C-098C47646E1E}"/>
              </a:ext>
            </a:extLst>
          </p:cNvPr>
          <p:cNvCxnSpPr>
            <a:cxnSpLocks/>
          </p:cNvCxnSpPr>
          <p:nvPr/>
        </p:nvCxnSpPr>
        <p:spPr>
          <a:xfrm flipV="1">
            <a:off x="1569447" y="3497513"/>
            <a:ext cx="0" cy="6848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7D809286-BA8D-49A7-A701-2FB0415FBD86}"/>
              </a:ext>
            </a:extLst>
          </p:cNvPr>
          <p:cNvCxnSpPr>
            <a:cxnSpLocks/>
          </p:cNvCxnSpPr>
          <p:nvPr/>
        </p:nvCxnSpPr>
        <p:spPr>
          <a:xfrm>
            <a:off x="1570969" y="4195087"/>
            <a:ext cx="1716154" cy="24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E1AE6B9C-50BE-4CB7-8D7E-2741A1B1DEA7}"/>
              </a:ext>
            </a:extLst>
          </p:cNvPr>
          <p:cNvCxnSpPr>
            <a:cxnSpLocks/>
          </p:cNvCxnSpPr>
          <p:nvPr/>
        </p:nvCxnSpPr>
        <p:spPr>
          <a:xfrm>
            <a:off x="1159873" y="4573173"/>
            <a:ext cx="254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028A70B0-0E2D-4C84-8051-5DA909339A58}"/>
              </a:ext>
            </a:extLst>
          </p:cNvPr>
          <p:cNvCxnSpPr>
            <a:cxnSpLocks/>
          </p:cNvCxnSpPr>
          <p:nvPr/>
        </p:nvCxnSpPr>
        <p:spPr>
          <a:xfrm>
            <a:off x="3699873" y="3887333"/>
            <a:ext cx="0" cy="6785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F8CD0FBB-40F5-48ED-BDFE-447F11E171FD}"/>
              </a:ext>
            </a:extLst>
          </p:cNvPr>
          <p:cNvCxnSpPr>
            <a:cxnSpLocks/>
          </p:cNvCxnSpPr>
          <p:nvPr/>
        </p:nvCxnSpPr>
        <p:spPr>
          <a:xfrm flipV="1">
            <a:off x="3287494" y="3497513"/>
            <a:ext cx="0" cy="6848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テキスト ボックス 60">
            <a:extLst>
              <a:ext uri="{FF2B5EF4-FFF2-40B4-BE49-F238E27FC236}">
                <a16:creationId xmlns:a16="http://schemas.microsoft.com/office/drawing/2014/main" id="{F7AF7C78-21F6-47D8-BD42-899E87BE123B}"/>
              </a:ext>
            </a:extLst>
          </p:cNvPr>
          <p:cNvSpPr txBox="1"/>
          <p:nvPr/>
        </p:nvSpPr>
        <p:spPr>
          <a:xfrm>
            <a:off x="2243176" y="3898088"/>
            <a:ext cx="803275" cy="253916"/>
          </a:xfrm>
          <a:prstGeom prst="rect">
            <a:avLst/>
          </a:prstGeom>
          <a:noFill/>
        </p:spPr>
        <p:txBody>
          <a:bodyPr wrap="square" rtlCol="0">
            <a:spAutoFit/>
          </a:bodyPr>
          <a:lstStyle/>
          <a:p>
            <a:pPr defTabSz="457209"/>
            <a:r>
              <a:rPr kumimoji="1" lang="ja-JP" altLang="en-US" sz="1050" dirty="0">
                <a:solidFill>
                  <a:prstClr val="black"/>
                </a:solidFill>
                <a:latin typeface="Arial"/>
                <a:ea typeface="ＭＳ Ｐゴシック"/>
              </a:rPr>
              <a:t>迂回箇所</a:t>
            </a:r>
            <a:endParaRPr kumimoji="1" lang="en-US" altLang="ja-JP" sz="1050" dirty="0">
              <a:solidFill>
                <a:prstClr val="black"/>
              </a:solidFill>
              <a:latin typeface="Arial"/>
              <a:ea typeface="ＭＳ Ｐゴシック"/>
            </a:endParaRPr>
          </a:p>
        </p:txBody>
      </p:sp>
      <p:cxnSp>
        <p:nvCxnSpPr>
          <p:cNvPr id="62" name="直線コネクタ 61">
            <a:extLst>
              <a:ext uri="{FF2B5EF4-FFF2-40B4-BE49-F238E27FC236}">
                <a16:creationId xmlns:a16="http://schemas.microsoft.com/office/drawing/2014/main" id="{A9F84DF4-9733-48F2-A74D-1BBFE4BC1520}"/>
              </a:ext>
            </a:extLst>
          </p:cNvPr>
          <p:cNvCxnSpPr>
            <a:cxnSpLocks/>
          </p:cNvCxnSpPr>
          <p:nvPr/>
        </p:nvCxnSpPr>
        <p:spPr>
          <a:xfrm>
            <a:off x="2865359" y="4018444"/>
            <a:ext cx="470571" cy="3877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9B2356D5-D781-4276-8068-37DBC0B65B4A}"/>
              </a:ext>
            </a:extLst>
          </p:cNvPr>
          <p:cNvCxnSpPr>
            <a:cxnSpLocks/>
          </p:cNvCxnSpPr>
          <p:nvPr/>
        </p:nvCxnSpPr>
        <p:spPr>
          <a:xfrm>
            <a:off x="512173" y="3689557"/>
            <a:ext cx="857250" cy="0"/>
          </a:xfrm>
          <a:prstGeom prst="line">
            <a:avLst/>
          </a:prstGeom>
          <a:ln w="28575">
            <a:solidFill>
              <a:schemeClr val="accent5"/>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1FFE56B0-5062-4C34-A471-3EDC3BD6E7E9}"/>
              </a:ext>
            </a:extLst>
          </p:cNvPr>
          <p:cNvCxnSpPr>
            <a:cxnSpLocks/>
          </p:cNvCxnSpPr>
          <p:nvPr/>
        </p:nvCxnSpPr>
        <p:spPr>
          <a:xfrm>
            <a:off x="1356723" y="3689558"/>
            <a:ext cx="0" cy="7305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FBABB898-0F57-4DAA-B7A7-A92208A69665}"/>
              </a:ext>
            </a:extLst>
          </p:cNvPr>
          <p:cNvCxnSpPr>
            <a:cxnSpLocks/>
          </p:cNvCxnSpPr>
          <p:nvPr/>
        </p:nvCxnSpPr>
        <p:spPr>
          <a:xfrm>
            <a:off x="1356723" y="4404656"/>
            <a:ext cx="21336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6CA5468B-22C7-42C2-A720-F83325C6F818}"/>
              </a:ext>
            </a:extLst>
          </p:cNvPr>
          <p:cNvCxnSpPr>
            <a:cxnSpLocks/>
          </p:cNvCxnSpPr>
          <p:nvPr/>
        </p:nvCxnSpPr>
        <p:spPr>
          <a:xfrm>
            <a:off x="3483973" y="3689558"/>
            <a:ext cx="0" cy="7305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9F06FBD6-7903-4143-82F2-7BC8A0D2F29D}"/>
              </a:ext>
            </a:extLst>
          </p:cNvPr>
          <p:cNvCxnSpPr>
            <a:cxnSpLocks/>
          </p:cNvCxnSpPr>
          <p:nvPr/>
        </p:nvCxnSpPr>
        <p:spPr>
          <a:xfrm>
            <a:off x="3471273" y="3689557"/>
            <a:ext cx="857250" cy="0"/>
          </a:xfrm>
          <a:prstGeom prst="line">
            <a:avLst/>
          </a:prstGeom>
          <a:ln w="28575">
            <a:solidFill>
              <a:schemeClr val="accent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8" name="テキスト ボックス 67">
            <a:extLst>
              <a:ext uri="{FF2B5EF4-FFF2-40B4-BE49-F238E27FC236}">
                <a16:creationId xmlns:a16="http://schemas.microsoft.com/office/drawing/2014/main" id="{144A7927-EDF7-4429-98D6-02E44875F00E}"/>
              </a:ext>
            </a:extLst>
          </p:cNvPr>
          <p:cNvSpPr txBox="1"/>
          <p:nvPr/>
        </p:nvSpPr>
        <p:spPr>
          <a:xfrm>
            <a:off x="1574296" y="3898583"/>
            <a:ext cx="803275" cy="253916"/>
          </a:xfrm>
          <a:prstGeom prst="rect">
            <a:avLst/>
          </a:prstGeom>
          <a:noFill/>
        </p:spPr>
        <p:txBody>
          <a:bodyPr wrap="square" rtlCol="0">
            <a:spAutoFit/>
          </a:bodyPr>
          <a:lstStyle/>
          <a:p>
            <a:pPr defTabSz="457209"/>
            <a:r>
              <a:rPr lang="ja-JP" altLang="en-US" sz="1050" dirty="0">
                <a:solidFill>
                  <a:srgbClr val="5B9BD5"/>
                </a:solidFill>
                <a:latin typeface="Arial"/>
                <a:ea typeface="ＭＳ Ｐゴシック"/>
              </a:rPr>
              <a:t>基幹ルート</a:t>
            </a:r>
            <a:endParaRPr kumimoji="1" lang="en-US" altLang="ja-JP" sz="1050" dirty="0">
              <a:solidFill>
                <a:srgbClr val="5B9BD5"/>
              </a:solidFill>
              <a:latin typeface="Arial"/>
              <a:ea typeface="ＭＳ Ｐゴシック"/>
            </a:endParaRPr>
          </a:p>
        </p:txBody>
      </p:sp>
      <p:cxnSp>
        <p:nvCxnSpPr>
          <p:cNvPr id="69" name="直線コネクタ 68">
            <a:extLst>
              <a:ext uri="{FF2B5EF4-FFF2-40B4-BE49-F238E27FC236}">
                <a16:creationId xmlns:a16="http://schemas.microsoft.com/office/drawing/2014/main" id="{DEC059EA-9960-4CDB-AC46-FD89B6CAB002}"/>
              </a:ext>
            </a:extLst>
          </p:cNvPr>
          <p:cNvCxnSpPr>
            <a:cxnSpLocks/>
          </p:cNvCxnSpPr>
          <p:nvPr/>
        </p:nvCxnSpPr>
        <p:spPr>
          <a:xfrm>
            <a:off x="1792248" y="4086450"/>
            <a:ext cx="290772" cy="327092"/>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70" name="正方形/長方形 69">
            <a:extLst>
              <a:ext uri="{FF2B5EF4-FFF2-40B4-BE49-F238E27FC236}">
                <a16:creationId xmlns:a16="http://schemas.microsoft.com/office/drawing/2014/main" id="{14C30644-8428-448B-B8C8-E89A19C288A3}"/>
              </a:ext>
            </a:extLst>
          </p:cNvPr>
          <p:cNvSpPr/>
          <p:nvPr/>
        </p:nvSpPr>
        <p:spPr>
          <a:xfrm>
            <a:off x="496298" y="3192976"/>
            <a:ext cx="3988553" cy="241566"/>
          </a:xfrm>
          <a:prstGeom prst="rect">
            <a:avLst/>
          </a:prstGeom>
          <a:solidFill>
            <a:srgbClr val="C5D7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71" name="テキスト ボックス 70">
            <a:extLst>
              <a:ext uri="{FF2B5EF4-FFF2-40B4-BE49-F238E27FC236}">
                <a16:creationId xmlns:a16="http://schemas.microsoft.com/office/drawing/2014/main" id="{ED9A5265-14A3-4091-9C3C-AA598E29B377}"/>
              </a:ext>
            </a:extLst>
          </p:cNvPr>
          <p:cNvSpPr txBox="1"/>
          <p:nvPr/>
        </p:nvSpPr>
        <p:spPr>
          <a:xfrm>
            <a:off x="2159214" y="3193912"/>
            <a:ext cx="803275" cy="253916"/>
          </a:xfrm>
          <a:prstGeom prst="rect">
            <a:avLst/>
          </a:prstGeom>
          <a:noFill/>
        </p:spPr>
        <p:txBody>
          <a:bodyPr wrap="square" rtlCol="0">
            <a:spAutoFit/>
          </a:bodyPr>
          <a:lstStyle/>
          <a:p>
            <a:pPr defTabSz="457209"/>
            <a:r>
              <a:rPr kumimoji="1" lang="ja-JP" altLang="en-US" sz="1050" dirty="0">
                <a:solidFill>
                  <a:prstClr val="black"/>
                </a:solidFill>
                <a:latin typeface="Arial"/>
                <a:ea typeface="ＭＳ Ｐゴシック"/>
              </a:rPr>
              <a:t>河川等</a:t>
            </a:r>
            <a:endParaRPr kumimoji="1" lang="en-US" altLang="ja-JP" sz="1050" dirty="0">
              <a:solidFill>
                <a:prstClr val="black"/>
              </a:solidFill>
              <a:latin typeface="Arial"/>
              <a:ea typeface="ＭＳ Ｐゴシック"/>
            </a:endParaRPr>
          </a:p>
        </p:txBody>
      </p:sp>
      <p:cxnSp>
        <p:nvCxnSpPr>
          <p:cNvPr id="72" name="直線コネクタ 71">
            <a:extLst>
              <a:ext uri="{FF2B5EF4-FFF2-40B4-BE49-F238E27FC236}">
                <a16:creationId xmlns:a16="http://schemas.microsoft.com/office/drawing/2014/main" id="{BF378311-251B-4EFC-9C58-E068A5081109}"/>
              </a:ext>
            </a:extLst>
          </p:cNvPr>
          <p:cNvCxnSpPr>
            <a:cxnSpLocks/>
          </p:cNvCxnSpPr>
          <p:nvPr/>
        </p:nvCxnSpPr>
        <p:spPr>
          <a:xfrm>
            <a:off x="1013823" y="3562557"/>
            <a:ext cx="469900" cy="0"/>
          </a:xfrm>
          <a:prstGeom prst="line">
            <a:avLst/>
          </a:prstGeom>
          <a:ln w="19050">
            <a:solidFill>
              <a:srgbClr val="5999D4"/>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5B2A1FB1-2AB4-4FC1-95F7-F4E8EBEB83E8}"/>
              </a:ext>
            </a:extLst>
          </p:cNvPr>
          <p:cNvCxnSpPr>
            <a:cxnSpLocks/>
          </p:cNvCxnSpPr>
          <p:nvPr/>
        </p:nvCxnSpPr>
        <p:spPr>
          <a:xfrm>
            <a:off x="1483723" y="3562557"/>
            <a:ext cx="0" cy="698500"/>
          </a:xfrm>
          <a:prstGeom prst="line">
            <a:avLst/>
          </a:prstGeom>
          <a:ln w="19050">
            <a:solidFill>
              <a:srgbClr val="5999D4"/>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A601B3B1-9686-4F95-A7C6-D53F2E4751A3}"/>
              </a:ext>
            </a:extLst>
          </p:cNvPr>
          <p:cNvCxnSpPr>
            <a:cxnSpLocks/>
          </p:cNvCxnSpPr>
          <p:nvPr/>
        </p:nvCxnSpPr>
        <p:spPr>
          <a:xfrm flipH="1">
            <a:off x="1483723" y="4261057"/>
            <a:ext cx="1872000" cy="0"/>
          </a:xfrm>
          <a:prstGeom prst="line">
            <a:avLst/>
          </a:prstGeom>
          <a:ln w="19050">
            <a:solidFill>
              <a:srgbClr val="5999D4"/>
            </a:solidFill>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872F80D3-8B33-45B8-9786-4693F214B9B1}"/>
              </a:ext>
            </a:extLst>
          </p:cNvPr>
          <p:cNvCxnSpPr>
            <a:cxnSpLocks/>
          </p:cNvCxnSpPr>
          <p:nvPr/>
        </p:nvCxnSpPr>
        <p:spPr>
          <a:xfrm>
            <a:off x="3357165" y="3553321"/>
            <a:ext cx="0" cy="720000"/>
          </a:xfrm>
          <a:prstGeom prst="line">
            <a:avLst/>
          </a:prstGeom>
          <a:ln w="19050">
            <a:solidFill>
              <a:srgbClr val="5999D4"/>
            </a:solidFill>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A2FAF69F-DDD0-4337-8D74-0057ADED6CA9}"/>
              </a:ext>
            </a:extLst>
          </p:cNvPr>
          <p:cNvCxnSpPr>
            <a:cxnSpLocks/>
          </p:cNvCxnSpPr>
          <p:nvPr/>
        </p:nvCxnSpPr>
        <p:spPr>
          <a:xfrm>
            <a:off x="3363323" y="3562557"/>
            <a:ext cx="469900" cy="0"/>
          </a:xfrm>
          <a:prstGeom prst="line">
            <a:avLst/>
          </a:prstGeom>
          <a:ln w="19050">
            <a:solidFill>
              <a:srgbClr val="5999D4"/>
            </a:solidFill>
          </a:ln>
        </p:spPr>
        <p:style>
          <a:lnRef idx="1">
            <a:schemeClr val="accent1"/>
          </a:lnRef>
          <a:fillRef idx="0">
            <a:schemeClr val="accent1"/>
          </a:fillRef>
          <a:effectRef idx="0">
            <a:schemeClr val="accent1"/>
          </a:effectRef>
          <a:fontRef idx="minor">
            <a:schemeClr val="tx1"/>
          </a:fontRef>
        </p:style>
      </p:cxnSp>
      <p:cxnSp>
        <p:nvCxnSpPr>
          <p:cNvPr id="77" name="直線コネクタ 76">
            <a:extLst>
              <a:ext uri="{FF2B5EF4-FFF2-40B4-BE49-F238E27FC236}">
                <a16:creationId xmlns:a16="http://schemas.microsoft.com/office/drawing/2014/main" id="{2DB76A96-18AC-4EBE-B8F9-231378E3B845}"/>
              </a:ext>
            </a:extLst>
          </p:cNvPr>
          <p:cNvCxnSpPr>
            <a:cxnSpLocks/>
          </p:cNvCxnSpPr>
          <p:nvPr/>
        </p:nvCxnSpPr>
        <p:spPr>
          <a:xfrm>
            <a:off x="1013823" y="3822565"/>
            <a:ext cx="222250" cy="0"/>
          </a:xfrm>
          <a:prstGeom prst="line">
            <a:avLst/>
          </a:prstGeom>
          <a:ln w="19050">
            <a:solidFill>
              <a:srgbClr val="5999D4"/>
            </a:solidFill>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9164AD71-05FF-488F-A904-DDDD2CD27FF8}"/>
              </a:ext>
            </a:extLst>
          </p:cNvPr>
          <p:cNvCxnSpPr>
            <a:cxnSpLocks/>
          </p:cNvCxnSpPr>
          <p:nvPr/>
        </p:nvCxnSpPr>
        <p:spPr>
          <a:xfrm>
            <a:off x="1229723" y="3820437"/>
            <a:ext cx="0" cy="698500"/>
          </a:xfrm>
          <a:prstGeom prst="line">
            <a:avLst/>
          </a:prstGeom>
          <a:ln w="19050">
            <a:solidFill>
              <a:srgbClr val="5999D4"/>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C7A326D1-910E-4FA7-B336-937B1DFA7EA0}"/>
              </a:ext>
            </a:extLst>
          </p:cNvPr>
          <p:cNvCxnSpPr>
            <a:cxnSpLocks/>
          </p:cNvCxnSpPr>
          <p:nvPr/>
        </p:nvCxnSpPr>
        <p:spPr>
          <a:xfrm flipH="1">
            <a:off x="1223375" y="4506237"/>
            <a:ext cx="2406649" cy="0"/>
          </a:xfrm>
          <a:prstGeom prst="line">
            <a:avLst/>
          </a:prstGeom>
          <a:ln w="19050">
            <a:solidFill>
              <a:srgbClr val="5999D4"/>
            </a:solidFill>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288E635F-7087-47CE-9D90-3C556B7C9EA3}"/>
              </a:ext>
            </a:extLst>
          </p:cNvPr>
          <p:cNvCxnSpPr>
            <a:cxnSpLocks/>
          </p:cNvCxnSpPr>
          <p:nvPr/>
        </p:nvCxnSpPr>
        <p:spPr>
          <a:xfrm>
            <a:off x="3630023" y="3835607"/>
            <a:ext cx="0" cy="679450"/>
          </a:xfrm>
          <a:prstGeom prst="line">
            <a:avLst/>
          </a:prstGeom>
          <a:ln w="19050">
            <a:solidFill>
              <a:srgbClr val="5999D4"/>
            </a:solidFill>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7F35B995-0437-4044-918A-A0B6D3AA0B97}"/>
              </a:ext>
            </a:extLst>
          </p:cNvPr>
          <p:cNvCxnSpPr>
            <a:cxnSpLocks/>
          </p:cNvCxnSpPr>
          <p:nvPr/>
        </p:nvCxnSpPr>
        <p:spPr>
          <a:xfrm>
            <a:off x="3630023" y="3835607"/>
            <a:ext cx="203200" cy="0"/>
          </a:xfrm>
          <a:prstGeom prst="line">
            <a:avLst/>
          </a:prstGeom>
          <a:ln w="19050">
            <a:solidFill>
              <a:srgbClr val="5999D4"/>
            </a:solidFill>
          </a:ln>
        </p:spPr>
        <p:style>
          <a:lnRef idx="1">
            <a:schemeClr val="accent1"/>
          </a:lnRef>
          <a:fillRef idx="0">
            <a:schemeClr val="accent1"/>
          </a:fillRef>
          <a:effectRef idx="0">
            <a:schemeClr val="accent1"/>
          </a:effectRef>
          <a:fontRef idx="minor">
            <a:schemeClr val="tx1"/>
          </a:fontRef>
        </p:style>
      </p:cxnSp>
      <p:sp>
        <p:nvSpPr>
          <p:cNvPr id="84" name="テキスト ボックス 83">
            <a:extLst>
              <a:ext uri="{FF2B5EF4-FFF2-40B4-BE49-F238E27FC236}">
                <a16:creationId xmlns:a16="http://schemas.microsoft.com/office/drawing/2014/main" id="{CD0B9B0A-4316-4B19-8FA3-16A69CD89851}"/>
              </a:ext>
            </a:extLst>
          </p:cNvPr>
          <p:cNvSpPr txBox="1"/>
          <p:nvPr/>
        </p:nvSpPr>
        <p:spPr>
          <a:xfrm>
            <a:off x="133118" y="3947918"/>
            <a:ext cx="723070" cy="415498"/>
          </a:xfrm>
          <a:prstGeom prst="rect">
            <a:avLst/>
          </a:prstGeom>
          <a:noFill/>
        </p:spPr>
        <p:txBody>
          <a:bodyPr wrap="square" rtlCol="0">
            <a:spAutoFit/>
          </a:bodyPr>
          <a:lstStyle/>
          <a:p>
            <a:pPr defTabSz="457209"/>
            <a:r>
              <a:rPr kumimoji="1" lang="ja-JP" altLang="en-US" sz="1050" dirty="0">
                <a:solidFill>
                  <a:prstClr val="black"/>
                </a:solidFill>
                <a:latin typeface="Arial"/>
                <a:ea typeface="ＭＳ Ｐゴシック"/>
              </a:rPr>
              <a:t>路面表示</a:t>
            </a:r>
            <a:endParaRPr kumimoji="1" lang="en-US" altLang="ja-JP" sz="1050" dirty="0">
              <a:solidFill>
                <a:prstClr val="black"/>
              </a:solidFill>
              <a:latin typeface="Arial"/>
              <a:ea typeface="ＭＳ Ｐゴシック"/>
            </a:endParaRPr>
          </a:p>
          <a:p>
            <a:pPr defTabSz="457209"/>
            <a:r>
              <a:rPr kumimoji="1" lang="ja-JP" altLang="en-US" sz="1050" dirty="0">
                <a:solidFill>
                  <a:prstClr val="black"/>
                </a:solidFill>
                <a:latin typeface="Arial"/>
                <a:ea typeface="ＭＳ Ｐゴシック"/>
              </a:rPr>
              <a:t>（迂回部）</a:t>
            </a:r>
            <a:endParaRPr kumimoji="1" lang="en-US" altLang="ja-JP" sz="1050" dirty="0">
              <a:solidFill>
                <a:prstClr val="black"/>
              </a:solidFill>
              <a:latin typeface="Arial"/>
              <a:ea typeface="ＭＳ Ｐゴシック"/>
            </a:endParaRPr>
          </a:p>
        </p:txBody>
      </p:sp>
      <p:cxnSp>
        <p:nvCxnSpPr>
          <p:cNvPr id="85" name="直線コネクタ 84">
            <a:extLst>
              <a:ext uri="{FF2B5EF4-FFF2-40B4-BE49-F238E27FC236}">
                <a16:creationId xmlns:a16="http://schemas.microsoft.com/office/drawing/2014/main" id="{B0426A8C-5D05-4F5F-A6B0-88D78A27C4C2}"/>
              </a:ext>
            </a:extLst>
          </p:cNvPr>
          <p:cNvCxnSpPr>
            <a:cxnSpLocks/>
          </p:cNvCxnSpPr>
          <p:nvPr/>
        </p:nvCxnSpPr>
        <p:spPr>
          <a:xfrm flipV="1">
            <a:off x="638074" y="3635582"/>
            <a:ext cx="415437" cy="3406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テキスト ボックス 85">
            <a:extLst>
              <a:ext uri="{FF2B5EF4-FFF2-40B4-BE49-F238E27FC236}">
                <a16:creationId xmlns:a16="http://schemas.microsoft.com/office/drawing/2014/main" id="{C899E436-8F58-468E-BF84-FF5BC051DCAF}"/>
              </a:ext>
            </a:extLst>
          </p:cNvPr>
          <p:cNvSpPr txBox="1"/>
          <p:nvPr/>
        </p:nvSpPr>
        <p:spPr>
          <a:xfrm>
            <a:off x="3654612" y="3970277"/>
            <a:ext cx="804164" cy="415498"/>
          </a:xfrm>
          <a:prstGeom prst="rect">
            <a:avLst/>
          </a:prstGeom>
          <a:noFill/>
        </p:spPr>
        <p:txBody>
          <a:bodyPr wrap="square" rtlCol="0">
            <a:spAutoFit/>
          </a:bodyPr>
          <a:lstStyle/>
          <a:p>
            <a:pPr defTabSz="457209"/>
            <a:r>
              <a:rPr kumimoji="1" lang="ja-JP" altLang="en-US" sz="1050" dirty="0">
                <a:solidFill>
                  <a:prstClr val="black"/>
                </a:solidFill>
                <a:latin typeface="Arial"/>
                <a:ea typeface="ＭＳ Ｐゴシック"/>
              </a:rPr>
              <a:t>路面表示</a:t>
            </a:r>
            <a:endParaRPr kumimoji="1" lang="en-US" altLang="ja-JP" sz="1050" dirty="0">
              <a:solidFill>
                <a:prstClr val="black"/>
              </a:solidFill>
              <a:latin typeface="Arial"/>
              <a:ea typeface="ＭＳ Ｐゴシック"/>
            </a:endParaRPr>
          </a:p>
          <a:p>
            <a:pPr defTabSz="457209"/>
            <a:r>
              <a:rPr kumimoji="1" lang="ja-JP" altLang="en-US" sz="1050" dirty="0">
                <a:solidFill>
                  <a:prstClr val="black"/>
                </a:solidFill>
                <a:latin typeface="Arial"/>
                <a:ea typeface="ＭＳ Ｐゴシック"/>
              </a:rPr>
              <a:t>（迂回部）</a:t>
            </a:r>
            <a:endParaRPr kumimoji="1" lang="en-US" altLang="ja-JP" sz="1050" dirty="0">
              <a:solidFill>
                <a:prstClr val="black"/>
              </a:solidFill>
              <a:latin typeface="Arial"/>
              <a:ea typeface="ＭＳ Ｐゴシック"/>
            </a:endParaRPr>
          </a:p>
        </p:txBody>
      </p:sp>
      <p:cxnSp>
        <p:nvCxnSpPr>
          <p:cNvPr id="87" name="直線コネクタ 86">
            <a:extLst>
              <a:ext uri="{FF2B5EF4-FFF2-40B4-BE49-F238E27FC236}">
                <a16:creationId xmlns:a16="http://schemas.microsoft.com/office/drawing/2014/main" id="{0A439EEF-73A8-44D5-8370-CD24DC1CCDEB}"/>
              </a:ext>
            </a:extLst>
          </p:cNvPr>
          <p:cNvCxnSpPr>
            <a:cxnSpLocks/>
          </p:cNvCxnSpPr>
          <p:nvPr/>
        </p:nvCxnSpPr>
        <p:spPr>
          <a:xfrm flipH="1" flipV="1">
            <a:off x="3830050" y="3784281"/>
            <a:ext cx="226644" cy="2096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8" name="図 87"/>
          <p:cNvPicPr>
            <a:picLocks noChangeAspect="1"/>
          </p:cNvPicPr>
          <p:nvPr/>
        </p:nvPicPr>
        <p:blipFill>
          <a:blip r:embed="rId3"/>
          <a:stretch>
            <a:fillRect/>
          </a:stretch>
        </p:blipFill>
        <p:spPr>
          <a:xfrm rot="16200000">
            <a:off x="3800803" y="3747999"/>
            <a:ext cx="72345" cy="127995"/>
          </a:xfrm>
          <a:prstGeom prst="rect">
            <a:avLst/>
          </a:prstGeom>
        </p:spPr>
      </p:pic>
      <p:pic>
        <p:nvPicPr>
          <p:cNvPr id="89" name="図 88"/>
          <p:cNvPicPr>
            <a:picLocks noChangeAspect="1"/>
          </p:cNvPicPr>
          <p:nvPr/>
        </p:nvPicPr>
        <p:blipFill>
          <a:blip r:embed="rId4"/>
          <a:stretch>
            <a:fillRect/>
          </a:stretch>
        </p:blipFill>
        <p:spPr>
          <a:xfrm rot="5400000">
            <a:off x="988805" y="3525893"/>
            <a:ext cx="68838" cy="123694"/>
          </a:xfrm>
          <a:prstGeom prst="rect">
            <a:avLst/>
          </a:prstGeom>
        </p:spPr>
      </p:pic>
      <p:pic>
        <p:nvPicPr>
          <p:cNvPr id="12" name="図 11"/>
          <p:cNvPicPr>
            <a:picLocks noChangeAspect="1"/>
          </p:cNvPicPr>
          <p:nvPr/>
        </p:nvPicPr>
        <p:blipFill>
          <a:blip r:embed="rId5"/>
          <a:stretch>
            <a:fillRect/>
          </a:stretch>
        </p:blipFill>
        <p:spPr>
          <a:xfrm>
            <a:off x="4318098" y="4011177"/>
            <a:ext cx="279325" cy="503880"/>
          </a:xfrm>
          <a:prstGeom prst="rect">
            <a:avLst/>
          </a:prstGeom>
        </p:spPr>
      </p:pic>
      <p:pic>
        <p:nvPicPr>
          <p:cNvPr id="13" name="図 12"/>
          <p:cNvPicPr>
            <a:picLocks noChangeAspect="1"/>
          </p:cNvPicPr>
          <p:nvPr/>
        </p:nvPicPr>
        <p:blipFill>
          <a:blip r:embed="rId6"/>
          <a:stretch>
            <a:fillRect/>
          </a:stretch>
        </p:blipFill>
        <p:spPr>
          <a:xfrm>
            <a:off x="792730" y="4002370"/>
            <a:ext cx="279318" cy="503868"/>
          </a:xfrm>
          <a:prstGeom prst="rect">
            <a:avLst/>
          </a:prstGeom>
        </p:spPr>
      </p:pic>
      <p:sp>
        <p:nvSpPr>
          <p:cNvPr id="4" name="スライド番号プレースホルダー 3">
            <a:extLst>
              <a:ext uri="{FF2B5EF4-FFF2-40B4-BE49-F238E27FC236}">
                <a16:creationId xmlns:a16="http://schemas.microsoft.com/office/drawing/2014/main" id="{CDFFD683-60B9-444F-9A5E-C0C80108EE90}"/>
              </a:ext>
            </a:extLst>
          </p:cNvPr>
          <p:cNvSpPr>
            <a:spLocks noGrp="1"/>
          </p:cNvSpPr>
          <p:nvPr>
            <p:ph type="sldNum" sz="quarter" idx="12"/>
          </p:nvPr>
        </p:nvSpPr>
        <p:spPr/>
        <p:txBody>
          <a:bodyPr/>
          <a:lstStyle/>
          <a:p>
            <a:fld id="{DBD16A61-A562-46A3-9FED-0F09869A8BCF}" type="slidenum">
              <a:rPr kumimoji="1" lang="ja-JP" altLang="en-US" smtClean="0"/>
              <a:pPr/>
              <a:t>11</a:t>
            </a:fld>
            <a:endParaRPr kumimoji="1" lang="ja-JP" altLang="en-US"/>
          </a:p>
        </p:txBody>
      </p:sp>
      <p:pic>
        <p:nvPicPr>
          <p:cNvPr id="7" name="図 6">
            <a:extLst>
              <a:ext uri="{FF2B5EF4-FFF2-40B4-BE49-F238E27FC236}">
                <a16:creationId xmlns:a16="http://schemas.microsoft.com/office/drawing/2014/main" id="{189769F5-D3AB-46AE-98E4-DAEA41342F99}"/>
              </a:ext>
            </a:extLst>
          </p:cNvPr>
          <p:cNvPicPr>
            <a:picLocks noChangeAspect="1"/>
          </p:cNvPicPr>
          <p:nvPr/>
        </p:nvPicPr>
        <p:blipFill rotWithShape="1">
          <a:blip r:embed="rId7">
            <a:extLst>
              <a:ext uri="{28A0092B-C50C-407E-A947-70E740481C1C}">
                <a14:useLocalDpi xmlns:a14="http://schemas.microsoft.com/office/drawing/2010/main" val="0"/>
              </a:ext>
            </a:extLst>
          </a:blip>
          <a:srcRect l="30221" t="11381" r="27559" b="46399"/>
          <a:stretch/>
        </p:blipFill>
        <p:spPr>
          <a:xfrm>
            <a:off x="5572231" y="1164682"/>
            <a:ext cx="2520000" cy="1892179"/>
          </a:xfrm>
          <a:prstGeom prst="rect">
            <a:avLst/>
          </a:prstGeom>
          <a:ln w="50800">
            <a:noFill/>
          </a:ln>
        </p:spPr>
      </p:pic>
    </p:spTree>
    <p:extLst>
      <p:ext uri="{BB962C8B-B14F-4D97-AF65-F5344CB8AC3E}">
        <p14:creationId xmlns:p14="http://schemas.microsoft.com/office/powerpoint/2010/main" val="1462254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FD3E93-73E3-4D6D-8DB9-F77512FA5CA0}"/>
              </a:ext>
            </a:extLst>
          </p:cNvPr>
          <p:cNvSpPr>
            <a:spLocks noGrp="1"/>
          </p:cNvSpPr>
          <p:nvPr>
            <p:ph type="title"/>
          </p:nvPr>
        </p:nvSpPr>
        <p:spPr/>
        <p:txBody>
          <a:bodyPr/>
          <a:lstStyle/>
          <a:p>
            <a:r>
              <a:rPr lang="ja-JP" altLang="en-US" dirty="0"/>
              <a:t>「地域ルート案内」の整備仕様</a:t>
            </a:r>
            <a:endParaRPr kumimoji="1" lang="ja-JP" altLang="en-US" dirty="0"/>
          </a:p>
        </p:txBody>
      </p:sp>
      <p:sp>
        <p:nvSpPr>
          <p:cNvPr id="11" name="テキスト ボックス 10">
            <a:extLst>
              <a:ext uri="{FF2B5EF4-FFF2-40B4-BE49-F238E27FC236}">
                <a16:creationId xmlns:a16="http://schemas.microsoft.com/office/drawing/2014/main" id="{27CC4294-CF7F-491F-B0E6-D610956D10FB}"/>
              </a:ext>
            </a:extLst>
          </p:cNvPr>
          <p:cNvSpPr txBox="1"/>
          <p:nvPr/>
        </p:nvSpPr>
        <p:spPr>
          <a:xfrm>
            <a:off x="35497" y="809396"/>
            <a:ext cx="3034805" cy="338554"/>
          </a:xfrm>
          <a:prstGeom prst="rect">
            <a:avLst/>
          </a:prstGeom>
          <a:noFill/>
        </p:spPr>
        <p:txBody>
          <a:bodyPr wrap="none" rtlCol="0">
            <a:spAutoFit/>
          </a:bodyPr>
          <a:lstStyle/>
          <a:p>
            <a:pPr defTabSz="457209"/>
            <a:r>
              <a:rPr kumimoji="1" lang="ja-JP" altLang="en-US" sz="1600" dirty="0">
                <a:solidFill>
                  <a:prstClr val="black"/>
                </a:solidFill>
                <a:latin typeface="Arial"/>
                <a:ea typeface="ＭＳ Ｐゴシック"/>
              </a:rPr>
              <a:t>■ 「地域ルート案内」看板の寸法</a:t>
            </a:r>
          </a:p>
        </p:txBody>
      </p:sp>
      <p:graphicFrame>
        <p:nvGraphicFramePr>
          <p:cNvPr id="15" name="表 14"/>
          <p:cNvGraphicFramePr>
            <a:graphicFrameLocks noGrp="1"/>
          </p:cNvGraphicFramePr>
          <p:nvPr/>
        </p:nvGraphicFramePr>
        <p:xfrm>
          <a:off x="4459646" y="4104063"/>
          <a:ext cx="4504843" cy="1933854"/>
        </p:xfrm>
        <a:graphic>
          <a:graphicData uri="http://schemas.openxmlformats.org/drawingml/2006/table">
            <a:tbl>
              <a:tblPr firstRow="1" bandRow="1">
                <a:tableStyleId>{5C22544A-7EE6-4342-B048-85BDC9FD1C3A}</a:tableStyleId>
              </a:tblPr>
              <a:tblGrid>
                <a:gridCol w="1329907">
                  <a:extLst>
                    <a:ext uri="{9D8B030D-6E8A-4147-A177-3AD203B41FA5}">
                      <a16:colId xmlns:a16="http://schemas.microsoft.com/office/drawing/2014/main" val="2724693293"/>
                    </a:ext>
                  </a:extLst>
                </a:gridCol>
                <a:gridCol w="3174936">
                  <a:extLst>
                    <a:ext uri="{9D8B030D-6E8A-4147-A177-3AD203B41FA5}">
                      <a16:colId xmlns:a16="http://schemas.microsoft.com/office/drawing/2014/main" val="333993657"/>
                    </a:ext>
                  </a:extLst>
                </a:gridCol>
              </a:tblGrid>
              <a:tr h="278858">
                <a:tc>
                  <a:txBody>
                    <a:bodyPr/>
                    <a:lstStyle/>
                    <a:p>
                      <a:pPr algn="ctr"/>
                      <a:r>
                        <a:rPr kumimoji="1" lang="ja-JP" altLang="en-US" sz="1100" dirty="0"/>
                        <a:t>項目</a:t>
                      </a:r>
                    </a:p>
                  </a:txBody>
                  <a:tcPr/>
                </a:tc>
                <a:tc>
                  <a:txBody>
                    <a:bodyPr/>
                    <a:lstStyle/>
                    <a:p>
                      <a:pPr algn="ctr"/>
                      <a:r>
                        <a:rPr kumimoji="1" lang="ja-JP" altLang="en-US" sz="1100" dirty="0"/>
                        <a:t>内容</a:t>
                      </a:r>
                    </a:p>
                  </a:txBody>
                  <a:tcPr/>
                </a:tc>
                <a:extLst>
                  <a:ext uri="{0D108BD9-81ED-4DB2-BD59-A6C34878D82A}">
                    <a16:rowId xmlns:a16="http://schemas.microsoft.com/office/drawing/2014/main" val="2813028949"/>
                  </a:ext>
                </a:extLst>
              </a:tr>
              <a:tr h="278858">
                <a:tc>
                  <a:txBody>
                    <a:bodyPr/>
                    <a:lstStyle/>
                    <a:p>
                      <a:r>
                        <a:rPr kumimoji="1" lang="ja-JP" altLang="en-US" sz="1100" dirty="0"/>
                        <a:t>機能</a:t>
                      </a:r>
                    </a:p>
                  </a:txBody>
                  <a:tcPr/>
                </a:tc>
                <a:tc>
                  <a:txBody>
                    <a:bodyPr/>
                    <a:lstStyle/>
                    <a:p>
                      <a:r>
                        <a:rPr kumimoji="1" lang="ja-JP" altLang="en-US" sz="1100" dirty="0"/>
                        <a:t>案内　（地域ルート案内）</a:t>
                      </a:r>
                    </a:p>
                  </a:txBody>
                  <a:tcPr/>
                </a:tc>
                <a:extLst>
                  <a:ext uri="{0D108BD9-81ED-4DB2-BD59-A6C34878D82A}">
                    <a16:rowId xmlns:a16="http://schemas.microsoft.com/office/drawing/2014/main" val="3665737684"/>
                  </a:ext>
                </a:extLst>
              </a:tr>
              <a:tr h="1097280">
                <a:tc>
                  <a:txBody>
                    <a:bodyPr/>
                    <a:lstStyle/>
                    <a:p>
                      <a:r>
                        <a:rPr kumimoji="1" lang="ja-JP" altLang="en-US" sz="1100" dirty="0"/>
                        <a:t>表示内容</a:t>
                      </a:r>
                    </a:p>
                  </a:txBody>
                  <a:tcPr/>
                </a:tc>
                <a:tc>
                  <a:txBody>
                    <a:bodyPr/>
                    <a:lstStyle/>
                    <a:p>
                      <a:r>
                        <a:rPr kumimoji="1" lang="ja-JP" altLang="en-US" sz="1100" dirty="0"/>
                        <a:t>地域ルート名</a:t>
                      </a:r>
                    </a:p>
                    <a:p>
                      <a:pPr marL="268288" indent="-149225"/>
                      <a:r>
                        <a:rPr kumimoji="1" lang="en-US" altLang="ja-JP" sz="1100" dirty="0"/>
                        <a:t>※</a:t>
                      </a:r>
                      <a:r>
                        <a:rPr kumimoji="1" lang="ja-JP" altLang="en-US" sz="1100" dirty="0"/>
                        <a:t>基幹ルートと接続する地域ルートを案内の対象とする。</a:t>
                      </a:r>
                    </a:p>
                    <a:p>
                      <a:r>
                        <a:rPr kumimoji="1" lang="ja-JP" altLang="en-US" sz="1100" dirty="0"/>
                        <a:t>地域ルートまでの距離</a:t>
                      </a:r>
                    </a:p>
                    <a:p>
                      <a:r>
                        <a:rPr kumimoji="1" lang="ja-JP" altLang="en-US" sz="1100" dirty="0"/>
                        <a:t>方向を示す矢印</a:t>
                      </a:r>
                    </a:p>
                    <a:p>
                      <a:r>
                        <a:rPr kumimoji="1" lang="ja-JP" altLang="en-US" sz="1100" dirty="0"/>
                        <a:t>分岐点までの距離</a:t>
                      </a:r>
                    </a:p>
                  </a:txBody>
                  <a:tcPr/>
                </a:tc>
                <a:extLst>
                  <a:ext uri="{0D108BD9-81ED-4DB2-BD59-A6C34878D82A}">
                    <a16:rowId xmlns:a16="http://schemas.microsoft.com/office/drawing/2014/main" val="3637522684"/>
                  </a:ext>
                </a:extLst>
              </a:tr>
              <a:tr h="278858">
                <a:tc>
                  <a:txBody>
                    <a:bodyPr/>
                    <a:lstStyle/>
                    <a:p>
                      <a:r>
                        <a:rPr kumimoji="1" lang="ja-JP" altLang="en-US" sz="1100" dirty="0"/>
                        <a:t>設置箇所</a:t>
                      </a:r>
                    </a:p>
                  </a:txBody>
                  <a:tcPr/>
                </a:tc>
                <a:tc>
                  <a:txBody>
                    <a:bodyPr/>
                    <a:lstStyle/>
                    <a:p>
                      <a:r>
                        <a:rPr kumimoji="1" lang="ja-JP" altLang="en-US" sz="1100" dirty="0"/>
                        <a:t>地域ルートへの分岐部となる交差点等に設置</a:t>
                      </a:r>
                    </a:p>
                  </a:txBody>
                  <a:tcPr/>
                </a:tc>
                <a:extLst>
                  <a:ext uri="{0D108BD9-81ED-4DB2-BD59-A6C34878D82A}">
                    <a16:rowId xmlns:a16="http://schemas.microsoft.com/office/drawing/2014/main" val="1717092180"/>
                  </a:ext>
                </a:extLst>
              </a:tr>
            </a:tbl>
          </a:graphicData>
        </a:graphic>
      </p:graphicFrame>
      <p:sp>
        <p:nvSpPr>
          <p:cNvPr id="16" name="テキスト ボックス 15">
            <a:extLst>
              <a:ext uri="{FF2B5EF4-FFF2-40B4-BE49-F238E27FC236}">
                <a16:creationId xmlns:a16="http://schemas.microsoft.com/office/drawing/2014/main" id="{27CC4294-CF7F-491F-B0E6-D610956D10FB}"/>
              </a:ext>
            </a:extLst>
          </p:cNvPr>
          <p:cNvSpPr txBox="1"/>
          <p:nvPr/>
        </p:nvSpPr>
        <p:spPr>
          <a:xfrm>
            <a:off x="4351439" y="3765509"/>
            <a:ext cx="3934090" cy="338554"/>
          </a:xfrm>
          <a:prstGeom prst="rect">
            <a:avLst/>
          </a:prstGeom>
          <a:noFill/>
        </p:spPr>
        <p:txBody>
          <a:bodyPr wrap="none" rtlCol="0">
            <a:spAutoFit/>
          </a:bodyPr>
          <a:lstStyle/>
          <a:p>
            <a:pPr defTabSz="457209"/>
            <a:r>
              <a:rPr kumimoji="1" lang="ja-JP" altLang="en-US" sz="1600" dirty="0">
                <a:solidFill>
                  <a:prstClr val="black"/>
                </a:solidFill>
                <a:latin typeface="Arial"/>
                <a:ea typeface="ＭＳ Ｐゴシック"/>
              </a:rPr>
              <a:t>■「地域ルート案内」表示内容、設置箇所等</a:t>
            </a:r>
          </a:p>
        </p:txBody>
      </p:sp>
      <p:sp>
        <p:nvSpPr>
          <p:cNvPr id="8" name="テキスト ボックス 7">
            <a:extLst>
              <a:ext uri="{FF2B5EF4-FFF2-40B4-BE49-F238E27FC236}">
                <a16:creationId xmlns:a16="http://schemas.microsoft.com/office/drawing/2014/main" id="{27CC4294-CF7F-491F-B0E6-D610956D10FB}"/>
              </a:ext>
            </a:extLst>
          </p:cNvPr>
          <p:cNvSpPr txBox="1"/>
          <p:nvPr/>
        </p:nvSpPr>
        <p:spPr>
          <a:xfrm>
            <a:off x="35497" y="3765509"/>
            <a:ext cx="2771913" cy="338554"/>
          </a:xfrm>
          <a:prstGeom prst="rect">
            <a:avLst/>
          </a:prstGeom>
          <a:noFill/>
        </p:spPr>
        <p:txBody>
          <a:bodyPr wrap="none" rtlCol="0">
            <a:spAutoFit/>
          </a:bodyPr>
          <a:lstStyle/>
          <a:p>
            <a:pPr defTabSz="457209"/>
            <a:r>
              <a:rPr kumimoji="1" lang="ja-JP" altLang="en-US" sz="1600" dirty="0">
                <a:solidFill>
                  <a:prstClr val="black"/>
                </a:solidFill>
                <a:latin typeface="Arial"/>
                <a:ea typeface="ＭＳ Ｐゴシック"/>
              </a:rPr>
              <a:t>■「地域ルート案内」設置位置</a:t>
            </a:r>
          </a:p>
        </p:txBody>
      </p:sp>
      <p:sp>
        <p:nvSpPr>
          <p:cNvPr id="9" name="テキスト ボックス 8">
            <a:extLst>
              <a:ext uri="{FF2B5EF4-FFF2-40B4-BE49-F238E27FC236}">
                <a16:creationId xmlns:a16="http://schemas.microsoft.com/office/drawing/2014/main" id="{27CC4294-CF7F-491F-B0E6-D610956D10FB}"/>
              </a:ext>
            </a:extLst>
          </p:cNvPr>
          <p:cNvSpPr txBox="1"/>
          <p:nvPr/>
        </p:nvSpPr>
        <p:spPr>
          <a:xfrm>
            <a:off x="5364089" y="2272412"/>
            <a:ext cx="3689931" cy="646331"/>
          </a:xfrm>
          <a:prstGeom prst="rect">
            <a:avLst/>
          </a:prstGeom>
          <a:noFill/>
          <a:ln>
            <a:solidFill>
              <a:schemeClr val="tx1"/>
            </a:solidFill>
            <a:prstDash val="sysDash"/>
          </a:ln>
        </p:spPr>
        <p:txBody>
          <a:bodyPr wrap="square" rtlCol="0">
            <a:spAutoFit/>
          </a:bodyPr>
          <a:lstStyle/>
          <a:p>
            <a:pPr marL="139703" indent="-139703" defTabSz="457209"/>
            <a:r>
              <a:rPr kumimoji="1" lang="en-US" altLang="ja-JP" sz="1200" dirty="0">
                <a:solidFill>
                  <a:prstClr val="black"/>
                </a:solidFill>
                <a:latin typeface="Arial"/>
                <a:ea typeface="ＭＳ Ｐゴシック"/>
              </a:rPr>
              <a:t>※</a:t>
            </a:r>
            <a:r>
              <a:rPr kumimoji="1" lang="ja-JP" altLang="en-US" sz="1200" dirty="0">
                <a:solidFill>
                  <a:prstClr val="black"/>
                </a:solidFill>
                <a:latin typeface="Arial"/>
                <a:ea typeface="ＭＳ Ｐゴシック"/>
              </a:rPr>
              <a:t>分岐部（予告）と分岐部（直後）については分岐部（交差点）の形状や前後の流入道路の有無、青矢羽根などの整備状況等を踏まえ、必要に応じて設置。</a:t>
            </a:r>
          </a:p>
        </p:txBody>
      </p:sp>
      <p:sp>
        <p:nvSpPr>
          <p:cNvPr id="10" name="テキスト ボックス 9">
            <a:extLst>
              <a:ext uri="{FF2B5EF4-FFF2-40B4-BE49-F238E27FC236}">
                <a16:creationId xmlns:a16="http://schemas.microsoft.com/office/drawing/2014/main" id="{38945980-6EEF-49DE-897F-18E2756FA67B}"/>
              </a:ext>
            </a:extLst>
          </p:cNvPr>
          <p:cNvSpPr txBox="1"/>
          <p:nvPr/>
        </p:nvSpPr>
        <p:spPr>
          <a:xfrm>
            <a:off x="539552" y="1147949"/>
            <a:ext cx="2444900"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a:t>
            </a:r>
            <a:r>
              <a:rPr lang="ja-JP" altLang="en-US" sz="1050" dirty="0">
                <a:solidFill>
                  <a:prstClr val="black"/>
                </a:solidFill>
                <a:latin typeface="Arial"/>
                <a:ea typeface="ＭＳ Ｐゴシック"/>
              </a:rPr>
              <a:t>標識柱等がある場合は、柱シートも可</a:t>
            </a:r>
            <a:endParaRPr kumimoji="1" lang="en-US" altLang="ja-JP" sz="1050" dirty="0">
              <a:solidFill>
                <a:prstClr val="black"/>
              </a:solidFill>
              <a:latin typeface="Arial"/>
              <a:ea typeface="ＭＳ Ｐゴシック"/>
            </a:endParaRPr>
          </a:p>
        </p:txBody>
      </p:sp>
      <p:sp>
        <p:nvSpPr>
          <p:cNvPr id="12" name="テキスト ボックス 11">
            <a:extLst>
              <a:ext uri="{FF2B5EF4-FFF2-40B4-BE49-F238E27FC236}">
                <a16:creationId xmlns:a16="http://schemas.microsoft.com/office/drawing/2014/main" id="{EFA6538F-1035-449E-949D-C45FCBB70BA0}"/>
              </a:ext>
            </a:extLst>
          </p:cNvPr>
          <p:cNvSpPr txBox="1"/>
          <p:nvPr/>
        </p:nvSpPr>
        <p:spPr>
          <a:xfrm>
            <a:off x="3774328" y="1643216"/>
            <a:ext cx="1047082" cy="276999"/>
          </a:xfrm>
          <a:prstGeom prst="rect">
            <a:avLst/>
          </a:prstGeom>
          <a:noFill/>
        </p:spPr>
        <p:txBody>
          <a:bodyPr wrap="none" rtlCol="0">
            <a:spAutoFit/>
          </a:bodyPr>
          <a:lstStyle/>
          <a:p>
            <a:pPr defTabSz="457209"/>
            <a:r>
              <a:rPr kumimoji="1" lang="ja-JP" altLang="en-US" sz="1200" dirty="0">
                <a:solidFill>
                  <a:prstClr val="black"/>
                </a:solidFill>
                <a:latin typeface="Arial"/>
                <a:ea typeface="ＭＳ Ｐゴシック"/>
              </a:rPr>
              <a:t>地域ルート名</a:t>
            </a:r>
            <a:endParaRPr kumimoji="1" lang="en-US" altLang="ja-JP" sz="1200" dirty="0">
              <a:solidFill>
                <a:prstClr val="black"/>
              </a:solidFill>
              <a:latin typeface="Arial"/>
              <a:ea typeface="ＭＳ Ｐゴシック"/>
            </a:endParaRPr>
          </a:p>
        </p:txBody>
      </p:sp>
      <p:sp>
        <p:nvSpPr>
          <p:cNvPr id="13" name="テキスト ボックス 12">
            <a:extLst>
              <a:ext uri="{FF2B5EF4-FFF2-40B4-BE49-F238E27FC236}">
                <a16:creationId xmlns:a16="http://schemas.microsoft.com/office/drawing/2014/main" id="{9A1BD496-DF05-48BA-9A5F-FEC1019C02D5}"/>
              </a:ext>
            </a:extLst>
          </p:cNvPr>
          <p:cNvSpPr txBox="1"/>
          <p:nvPr/>
        </p:nvSpPr>
        <p:spPr>
          <a:xfrm>
            <a:off x="3774329" y="1859556"/>
            <a:ext cx="1632178" cy="276999"/>
          </a:xfrm>
          <a:prstGeom prst="rect">
            <a:avLst/>
          </a:prstGeom>
          <a:noFill/>
        </p:spPr>
        <p:txBody>
          <a:bodyPr wrap="none" rtlCol="0">
            <a:spAutoFit/>
          </a:bodyPr>
          <a:lstStyle/>
          <a:p>
            <a:pPr defTabSz="457209"/>
            <a:r>
              <a:rPr lang="ja-JP" altLang="en-US" sz="1200" dirty="0">
                <a:solidFill>
                  <a:prstClr val="black"/>
                </a:solidFill>
                <a:latin typeface="Arial"/>
                <a:ea typeface="ＭＳ Ｐゴシック"/>
              </a:rPr>
              <a:t>地域ルートまでの距離</a:t>
            </a:r>
            <a:endParaRPr kumimoji="1" lang="en-US" altLang="ja-JP" sz="1200" dirty="0">
              <a:solidFill>
                <a:prstClr val="black"/>
              </a:solidFill>
              <a:latin typeface="Arial"/>
              <a:ea typeface="ＭＳ Ｐゴシック"/>
            </a:endParaRPr>
          </a:p>
        </p:txBody>
      </p:sp>
      <p:cxnSp>
        <p:nvCxnSpPr>
          <p:cNvPr id="14" name="直線コネクタ 13">
            <a:extLst>
              <a:ext uri="{FF2B5EF4-FFF2-40B4-BE49-F238E27FC236}">
                <a16:creationId xmlns:a16="http://schemas.microsoft.com/office/drawing/2014/main" id="{197045D4-B1F8-4686-AE05-31A3D6E011EF}"/>
              </a:ext>
            </a:extLst>
          </p:cNvPr>
          <p:cNvCxnSpPr>
            <a:cxnSpLocks/>
          </p:cNvCxnSpPr>
          <p:nvPr/>
        </p:nvCxnSpPr>
        <p:spPr>
          <a:xfrm>
            <a:off x="3275856" y="1786718"/>
            <a:ext cx="540000"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39995C34-0F4E-403A-8E99-D5C7CAA703CD}"/>
              </a:ext>
            </a:extLst>
          </p:cNvPr>
          <p:cNvCxnSpPr>
            <a:cxnSpLocks/>
          </p:cNvCxnSpPr>
          <p:nvPr/>
        </p:nvCxnSpPr>
        <p:spPr>
          <a:xfrm flipH="1" flipV="1">
            <a:off x="1080609" y="1589875"/>
            <a:ext cx="0" cy="1535528"/>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5BE80675-F7B5-4FB8-A701-5A97AD04FA14}"/>
              </a:ext>
            </a:extLst>
          </p:cNvPr>
          <p:cNvSpPr txBox="1"/>
          <p:nvPr/>
        </p:nvSpPr>
        <p:spPr>
          <a:xfrm>
            <a:off x="140166" y="1135781"/>
            <a:ext cx="342008" cy="234286"/>
          </a:xfrm>
          <a:prstGeom prst="rect">
            <a:avLst/>
          </a:prstGeom>
          <a:solidFill>
            <a:schemeClr val="bg1">
              <a:lumMod val="95000"/>
            </a:schemeClr>
          </a:solidFill>
          <a:ln>
            <a:solidFill>
              <a:schemeClr val="tx1"/>
            </a:solidFill>
          </a:ln>
        </p:spPr>
        <p:txBody>
          <a:bodyPr wrap="none" lIns="36000" tIns="36000" rIns="36000" bIns="36000" rtlCol="0">
            <a:spAutoFit/>
          </a:bodyPr>
          <a:lstStyle/>
          <a:p>
            <a:pPr defTabSz="457209"/>
            <a:r>
              <a:rPr kumimoji="1" lang="ja-JP" altLang="en-US" sz="1050" dirty="0">
                <a:solidFill>
                  <a:prstClr val="black"/>
                </a:solidFill>
                <a:latin typeface="Arial"/>
                <a:ea typeface="ＭＳ Ｐゴシック"/>
              </a:rPr>
              <a:t>看板</a:t>
            </a:r>
            <a:endParaRPr kumimoji="1" lang="en-US" altLang="ja-JP" sz="1050" dirty="0">
              <a:solidFill>
                <a:prstClr val="black"/>
              </a:solidFill>
              <a:latin typeface="Arial"/>
              <a:ea typeface="ＭＳ Ｐゴシック"/>
            </a:endParaRPr>
          </a:p>
        </p:txBody>
      </p:sp>
      <p:cxnSp>
        <p:nvCxnSpPr>
          <p:cNvPr id="19" name="直線コネクタ 18">
            <a:extLst>
              <a:ext uri="{FF2B5EF4-FFF2-40B4-BE49-F238E27FC236}">
                <a16:creationId xmlns:a16="http://schemas.microsoft.com/office/drawing/2014/main" id="{93B42926-F0E6-4C0A-84F0-4E51AA5A046A}"/>
              </a:ext>
            </a:extLst>
          </p:cNvPr>
          <p:cNvCxnSpPr>
            <a:cxnSpLocks/>
          </p:cNvCxnSpPr>
          <p:nvPr/>
        </p:nvCxnSpPr>
        <p:spPr>
          <a:xfrm>
            <a:off x="3275856" y="2003622"/>
            <a:ext cx="540000"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1EF1AD26-E7C4-41C6-A5C3-C8746034E4C2}"/>
              </a:ext>
            </a:extLst>
          </p:cNvPr>
          <p:cNvCxnSpPr>
            <a:cxnSpLocks/>
          </p:cNvCxnSpPr>
          <p:nvPr/>
        </p:nvCxnSpPr>
        <p:spPr>
          <a:xfrm>
            <a:off x="3275856" y="2832141"/>
            <a:ext cx="540000"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A8B47660-0E3F-49BB-9D44-D283D993D134}"/>
              </a:ext>
            </a:extLst>
          </p:cNvPr>
          <p:cNvSpPr txBox="1"/>
          <p:nvPr/>
        </p:nvSpPr>
        <p:spPr>
          <a:xfrm rot="16200000">
            <a:off x="924799" y="2041323"/>
            <a:ext cx="559769"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0.45m</a:t>
            </a:r>
            <a:endParaRPr kumimoji="1" lang="en-US" altLang="ja-JP" sz="1050" dirty="0">
              <a:solidFill>
                <a:prstClr val="black"/>
              </a:solidFill>
              <a:latin typeface="Arial"/>
              <a:ea typeface="ＭＳ Ｐゴシック"/>
            </a:endParaRPr>
          </a:p>
        </p:txBody>
      </p:sp>
      <p:cxnSp>
        <p:nvCxnSpPr>
          <p:cNvPr id="22" name="直線矢印コネクタ 21">
            <a:extLst>
              <a:ext uri="{FF2B5EF4-FFF2-40B4-BE49-F238E27FC236}">
                <a16:creationId xmlns:a16="http://schemas.microsoft.com/office/drawing/2014/main" id="{E4D245A0-E8E8-4728-A07D-38BF1F25F747}"/>
              </a:ext>
            </a:extLst>
          </p:cNvPr>
          <p:cNvCxnSpPr>
            <a:cxnSpLocks/>
          </p:cNvCxnSpPr>
          <p:nvPr/>
        </p:nvCxnSpPr>
        <p:spPr>
          <a:xfrm>
            <a:off x="436774" y="3284984"/>
            <a:ext cx="5696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EB4147A7-FE1A-4E3B-8D53-3699230DDAF6}"/>
              </a:ext>
            </a:extLst>
          </p:cNvPr>
          <p:cNvSpPr txBox="1"/>
          <p:nvPr/>
        </p:nvSpPr>
        <p:spPr>
          <a:xfrm>
            <a:off x="485996" y="3284984"/>
            <a:ext cx="559769"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0.15m</a:t>
            </a:r>
            <a:endParaRPr kumimoji="1" lang="en-US" altLang="ja-JP" sz="1050" dirty="0">
              <a:solidFill>
                <a:prstClr val="black"/>
              </a:solidFill>
              <a:latin typeface="Arial"/>
              <a:ea typeface="ＭＳ Ｐゴシック"/>
            </a:endParaRPr>
          </a:p>
        </p:txBody>
      </p:sp>
      <p:grpSp>
        <p:nvGrpSpPr>
          <p:cNvPr id="24" name="グループ化 23">
            <a:extLst>
              <a:ext uri="{FF2B5EF4-FFF2-40B4-BE49-F238E27FC236}">
                <a16:creationId xmlns:a16="http://schemas.microsoft.com/office/drawing/2014/main" id="{FE423011-C511-40D6-AF52-68287476445F}"/>
              </a:ext>
            </a:extLst>
          </p:cNvPr>
          <p:cNvGrpSpPr/>
          <p:nvPr/>
        </p:nvGrpSpPr>
        <p:grpSpPr>
          <a:xfrm>
            <a:off x="431375" y="1589874"/>
            <a:ext cx="600426" cy="1619250"/>
            <a:chOff x="851310" y="1501550"/>
            <a:chExt cx="600426" cy="1619250"/>
          </a:xfrm>
        </p:grpSpPr>
        <p:grpSp>
          <p:nvGrpSpPr>
            <p:cNvPr id="25" name="グループ化 24">
              <a:extLst>
                <a:ext uri="{FF2B5EF4-FFF2-40B4-BE49-F238E27FC236}">
                  <a16:creationId xmlns:a16="http://schemas.microsoft.com/office/drawing/2014/main" id="{C13468E5-EA81-428D-9997-2DEC01AF0CA5}"/>
                </a:ext>
              </a:extLst>
            </p:cNvPr>
            <p:cNvGrpSpPr/>
            <p:nvPr/>
          </p:nvGrpSpPr>
          <p:grpSpPr>
            <a:xfrm>
              <a:off x="851310" y="1501550"/>
              <a:ext cx="600426" cy="1619250"/>
              <a:chOff x="2399664" y="2138363"/>
              <a:chExt cx="600426" cy="1619250"/>
            </a:xfrm>
          </p:grpSpPr>
          <p:cxnSp>
            <p:nvCxnSpPr>
              <p:cNvPr id="30" name="直線コネクタ 29">
                <a:extLst>
                  <a:ext uri="{FF2B5EF4-FFF2-40B4-BE49-F238E27FC236}">
                    <a16:creationId xmlns:a16="http://schemas.microsoft.com/office/drawing/2014/main" id="{94BE23DB-3164-4702-962D-738821C79963}"/>
                  </a:ext>
                </a:extLst>
              </p:cNvPr>
              <p:cNvCxnSpPr>
                <a:cxnSpLocks/>
              </p:cNvCxnSpPr>
              <p:nvPr/>
            </p:nvCxnSpPr>
            <p:spPr>
              <a:xfrm>
                <a:off x="2709863" y="3614738"/>
                <a:ext cx="0" cy="142875"/>
              </a:xfrm>
              <a:prstGeom prst="line">
                <a:avLst/>
              </a:prstGeom>
              <a:ln w="28575">
                <a:solidFill>
                  <a:srgbClr val="888888"/>
                </a:solidFill>
              </a:ln>
            </p:spPr>
            <p:style>
              <a:lnRef idx="1">
                <a:schemeClr val="accent1"/>
              </a:lnRef>
              <a:fillRef idx="0">
                <a:schemeClr val="accent1"/>
              </a:fillRef>
              <a:effectRef idx="0">
                <a:schemeClr val="accent1"/>
              </a:effectRef>
              <a:fontRef idx="minor">
                <a:schemeClr val="tx1"/>
              </a:fontRef>
            </p:style>
          </p:cxnSp>
          <p:sp>
            <p:nvSpPr>
              <p:cNvPr id="31" name="正方形/長方形 30">
                <a:extLst>
                  <a:ext uri="{FF2B5EF4-FFF2-40B4-BE49-F238E27FC236}">
                    <a16:creationId xmlns:a16="http://schemas.microsoft.com/office/drawing/2014/main" id="{E4A02B0B-07E2-486A-A7B4-B525072C952A}"/>
                  </a:ext>
                </a:extLst>
              </p:cNvPr>
              <p:cNvSpPr/>
              <p:nvPr/>
            </p:nvSpPr>
            <p:spPr>
              <a:xfrm>
                <a:off x="2405063" y="2138363"/>
                <a:ext cx="571500" cy="152622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32" name="テキスト ボックス 31">
                <a:extLst>
                  <a:ext uri="{FF2B5EF4-FFF2-40B4-BE49-F238E27FC236}">
                    <a16:creationId xmlns:a16="http://schemas.microsoft.com/office/drawing/2014/main" id="{4268006A-D201-4609-9A15-A6CBD8FE26A4}"/>
                  </a:ext>
                </a:extLst>
              </p:cNvPr>
              <p:cNvSpPr txBox="1"/>
              <p:nvPr/>
            </p:nvSpPr>
            <p:spPr>
              <a:xfrm>
                <a:off x="2399664" y="2367691"/>
                <a:ext cx="577782" cy="287771"/>
              </a:xfrm>
              <a:prstGeom prst="rect">
                <a:avLst/>
              </a:prstGeom>
              <a:noFill/>
            </p:spPr>
            <p:txBody>
              <a:bodyPr wrap="square" rtlCol="0">
                <a:spAutoFit/>
              </a:bodyPr>
              <a:lstStyle/>
              <a:p>
                <a:pPr algn="ctr" defTabSz="457209"/>
                <a:r>
                  <a:rPr kumimoji="1" lang="en-US" altLang="ja-JP" sz="1270" dirty="0">
                    <a:solidFill>
                      <a:srgbClr val="1E90FF"/>
                    </a:solidFill>
                    <a:latin typeface="HG丸ｺﾞｼｯｸM-PRO" panose="020F0600000000000000" pitchFamily="50" charset="-128"/>
                    <a:ea typeface="HG丸ｺﾞｼｯｸM-PRO" panose="020F0600000000000000" pitchFamily="50" charset="-128"/>
                  </a:rPr>
                  <a:t>2km</a:t>
                </a:r>
                <a:endParaRPr kumimoji="1" lang="ja-JP" altLang="en-US" sz="1270" dirty="0">
                  <a:solidFill>
                    <a:srgbClr val="1E90FF"/>
                  </a:solidFill>
                  <a:latin typeface="HG丸ｺﾞｼｯｸM-PRO" panose="020F0600000000000000" pitchFamily="50" charset="-128"/>
                  <a:ea typeface="HG丸ｺﾞｼｯｸM-PRO" panose="020F0600000000000000" pitchFamily="50" charset="-128"/>
                </a:endParaRPr>
              </a:p>
            </p:txBody>
          </p:sp>
          <p:sp>
            <p:nvSpPr>
              <p:cNvPr id="33" name="テキスト ボックス 32">
                <a:extLst>
                  <a:ext uri="{FF2B5EF4-FFF2-40B4-BE49-F238E27FC236}">
                    <a16:creationId xmlns:a16="http://schemas.microsoft.com/office/drawing/2014/main" id="{6EDEEF65-488E-496A-8357-DE8F413963F0}"/>
                  </a:ext>
                </a:extLst>
              </p:cNvPr>
              <p:cNvSpPr txBox="1"/>
              <p:nvPr/>
            </p:nvSpPr>
            <p:spPr>
              <a:xfrm>
                <a:off x="2400875" y="2197853"/>
                <a:ext cx="599215" cy="246221"/>
              </a:xfrm>
              <a:prstGeom prst="rect">
                <a:avLst/>
              </a:prstGeom>
              <a:noFill/>
            </p:spPr>
            <p:txBody>
              <a:bodyPr wrap="square" lIns="0" tIns="0" rIns="0" bIns="0" rtlCol="0">
                <a:spAutoFit/>
              </a:bodyPr>
              <a:lstStyle/>
              <a:p>
                <a:pPr algn="ctr" defTabSz="457209"/>
                <a:r>
                  <a:rPr kumimoji="1" lang="ja-JP" altLang="en-US" sz="600" dirty="0">
                    <a:solidFill>
                      <a:srgbClr val="1E90FF"/>
                    </a:solidFill>
                    <a:latin typeface="HG丸ｺﾞｼｯｸM-PRO" panose="020F0600000000000000" pitchFamily="50" charset="-128"/>
                    <a:ea typeface="HG丸ｺﾞｼｯｸM-PRO" panose="020F0600000000000000" pitchFamily="50" charset="-128"/>
                  </a:rPr>
                  <a:t>〇〇〇</a:t>
                </a:r>
                <a:br>
                  <a:rPr kumimoji="1" lang="en-US" altLang="ja-JP" sz="600" dirty="0">
                    <a:solidFill>
                      <a:srgbClr val="1E90FF"/>
                    </a:solidFill>
                    <a:latin typeface="HG丸ｺﾞｼｯｸM-PRO" panose="020F0600000000000000" pitchFamily="50" charset="-128"/>
                    <a:ea typeface="HG丸ｺﾞｼｯｸM-PRO" panose="020F0600000000000000" pitchFamily="50" charset="-128"/>
                  </a:rPr>
                </a:br>
                <a:r>
                  <a:rPr kumimoji="1" lang="ja-JP" altLang="en-US" sz="600" dirty="0">
                    <a:solidFill>
                      <a:srgbClr val="1E90FF"/>
                    </a:solidFill>
                    <a:latin typeface="HG丸ｺﾞｼｯｸM-PRO" panose="020F0600000000000000" pitchFamily="50" charset="-128"/>
                    <a:ea typeface="HG丸ｺﾞｼｯｸM-PRO" panose="020F0600000000000000" pitchFamily="50" charset="-128"/>
                  </a:rPr>
                  <a:t>サイクルライン</a:t>
                </a:r>
                <a:br>
                  <a:rPr kumimoji="1" lang="en-US" altLang="ja-JP" sz="400" dirty="0">
                    <a:solidFill>
                      <a:srgbClr val="1E90FF"/>
                    </a:solidFill>
                    <a:latin typeface="HG丸ｺﾞｼｯｸM-PRO" panose="020F0600000000000000" pitchFamily="50" charset="-128"/>
                    <a:ea typeface="HG丸ｺﾞｼｯｸM-PRO" panose="020F0600000000000000" pitchFamily="50" charset="-128"/>
                  </a:rPr>
                </a:br>
                <a:r>
                  <a:rPr kumimoji="1" lang="ja-JP" altLang="en-US" sz="400" dirty="0">
                    <a:solidFill>
                      <a:srgbClr val="1E90FF"/>
                    </a:solidFill>
                    <a:latin typeface="HG丸ｺﾞｼｯｸM-PRO" panose="020F0600000000000000" pitchFamily="50" charset="-128"/>
                    <a:ea typeface="HG丸ｺﾞｼｯｸM-PRO" panose="020F0600000000000000" pitchFamily="50" charset="-128"/>
                  </a:rPr>
                  <a:t>〇〇〇 </a:t>
                </a:r>
                <a:r>
                  <a:rPr kumimoji="1" lang="en-US" altLang="ja-JP" sz="400" dirty="0">
                    <a:solidFill>
                      <a:srgbClr val="1E90FF"/>
                    </a:solidFill>
                    <a:latin typeface="HG丸ｺﾞｼｯｸM-PRO" panose="020F0600000000000000" pitchFamily="50" charset="-128"/>
                    <a:ea typeface="HG丸ｺﾞｼｯｸM-PRO" panose="020F0600000000000000" pitchFamily="50" charset="-128"/>
                  </a:rPr>
                  <a:t>Cycling</a:t>
                </a:r>
                <a:r>
                  <a:rPr lang="ja-JP" altLang="en-US" sz="400" dirty="0">
                    <a:solidFill>
                      <a:srgbClr val="1E90FF"/>
                    </a:solidFill>
                    <a:latin typeface="HG丸ｺﾞｼｯｸM-PRO" panose="020F0600000000000000" pitchFamily="50" charset="-128"/>
                    <a:ea typeface="HG丸ｺﾞｼｯｸM-PRO" panose="020F0600000000000000" pitchFamily="50" charset="-128"/>
                  </a:rPr>
                  <a:t> </a:t>
                </a:r>
                <a:r>
                  <a:rPr lang="en-US" altLang="ja-JP" sz="400" dirty="0">
                    <a:solidFill>
                      <a:srgbClr val="1E90FF"/>
                    </a:solidFill>
                    <a:latin typeface="HG丸ｺﾞｼｯｸM-PRO" panose="020F0600000000000000" pitchFamily="50" charset="-128"/>
                    <a:ea typeface="HG丸ｺﾞｼｯｸM-PRO" panose="020F0600000000000000" pitchFamily="50" charset="-128"/>
                  </a:rPr>
                  <a:t>Road</a:t>
                </a:r>
                <a:endParaRPr kumimoji="1" lang="ja-JP" altLang="en-US" sz="1600" dirty="0">
                  <a:solidFill>
                    <a:srgbClr val="1E90FF"/>
                  </a:solidFill>
                  <a:latin typeface="HG丸ｺﾞｼｯｸM-PRO" panose="020F0600000000000000" pitchFamily="50" charset="-128"/>
                  <a:ea typeface="HG丸ｺﾞｼｯｸM-PRO" panose="020F0600000000000000" pitchFamily="50" charset="-128"/>
                </a:endParaRPr>
              </a:p>
            </p:txBody>
          </p:sp>
          <p:sp>
            <p:nvSpPr>
              <p:cNvPr id="34" name="テキスト ボックス 33">
                <a:extLst>
                  <a:ext uri="{FF2B5EF4-FFF2-40B4-BE49-F238E27FC236}">
                    <a16:creationId xmlns:a16="http://schemas.microsoft.com/office/drawing/2014/main" id="{3D9FC035-649D-473E-A79A-B32459C3AA44}"/>
                  </a:ext>
                </a:extLst>
              </p:cNvPr>
              <p:cNvSpPr txBox="1"/>
              <p:nvPr/>
            </p:nvSpPr>
            <p:spPr>
              <a:xfrm>
                <a:off x="2400875" y="3259911"/>
                <a:ext cx="577782" cy="195438"/>
              </a:xfrm>
              <a:prstGeom prst="rect">
                <a:avLst/>
              </a:prstGeom>
              <a:noFill/>
            </p:spPr>
            <p:txBody>
              <a:bodyPr wrap="square" lIns="0" tIns="0" rIns="0" bIns="0" rtlCol="0">
                <a:spAutoFit/>
              </a:bodyPr>
              <a:lstStyle/>
              <a:p>
                <a:pPr algn="ctr" defTabSz="457209"/>
                <a:r>
                  <a:rPr kumimoji="1" lang="en-US" altLang="ja-JP" sz="1270" dirty="0">
                    <a:solidFill>
                      <a:srgbClr val="1E90FF"/>
                    </a:solidFill>
                    <a:latin typeface="HG丸ｺﾞｼｯｸM-PRO" panose="020F0600000000000000" pitchFamily="50" charset="-128"/>
                    <a:ea typeface="HG丸ｺﾞｼｯｸM-PRO" panose="020F0600000000000000" pitchFamily="50" charset="-128"/>
                  </a:rPr>
                  <a:t>200m</a:t>
                </a:r>
                <a:endParaRPr kumimoji="1" lang="ja-JP" altLang="en-US" sz="1270" dirty="0">
                  <a:solidFill>
                    <a:srgbClr val="1E90FF"/>
                  </a:solidFill>
                  <a:latin typeface="HG丸ｺﾞｼｯｸM-PRO" panose="020F0600000000000000" pitchFamily="50" charset="-128"/>
                  <a:ea typeface="HG丸ｺﾞｼｯｸM-PRO" panose="020F0600000000000000" pitchFamily="50" charset="-128"/>
                </a:endParaRPr>
              </a:p>
            </p:txBody>
          </p:sp>
        </p:grpSp>
        <p:sp>
          <p:nvSpPr>
            <p:cNvPr id="26" name="矢印: 折線 213">
              <a:extLst>
                <a:ext uri="{FF2B5EF4-FFF2-40B4-BE49-F238E27FC236}">
                  <a16:creationId xmlns:a16="http://schemas.microsoft.com/office/drawing/2014/main" id="{0FB3BB87-1DF8-49F8-8E08-C77EF8DCEED0}"/>
                </a:ext>
              </a:extLst>
            </p:cNvPr>
            <p:cNvSpPr/>
            <p:nvPr/>
          </p:nvSpPr>
          <p:spPr>
            <a:xfrm>
              <a:off x="970583" y="2083579"/>
              <a:ext cx="307336" cy="300574"/>
            </a:xfrm>
            <a:prstGeom prst="bentArrow">
              <a:avLst>
                <a:gd name="adj1" fmla="val 36806"/>
                <a:gd name="adj2" fmla="val 34270"/>
                <a:gd name="adj3" fmla="val 37746"/>
                <a:gd name="adj4" fmla="val 36797"/>
              </a:avLst>
            </a:prstGeom>
            <a:solidFill>
              <a:srgbClr val="1E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lang="ja-JP" altLang="en-US">
                <a:solidFill>
                  <a:prstClr val="black"/>
                </a:solidFill>
                <a:latin typeface="Arial"/>
                <a:ea typeface="ＭＳ Ｐゴシック"/>
              </a:endParaRPr>
            </a:p>
          </p:txBody>
        </p:sp>
        <p:sp>
          <p:nvSpPr>
            <p:cNvPr id="27" name="正方形/長方形 26">
              <a:extLst>
                <a:ext uri="{FF2B5EF4-FFF2-40B4-BE49-F238E27FC236}">
                  <a16:creationId xmlns:a16="http://schemas.microsoft.com/office/drawing/2014/main" id="{8ED4B2BF-13EF-4358-AC82-6777CF1B3E37}"/>
                </a:ext>
              </a:extLst>
            </p:cNvPr>
            <p:cNvSpPr/>
            <p:nvPr/>
          </p:nvSpPr>
          <p:spPr>
            <a:xfrm>
              <a:off x="974499" y="2405879"/>
              <a:ext cx="108000" cy="21600"/>
            </a:xfrm>
            <a:prstGeom prst="rect">
              <a:avLst/>
            </a:prstGeom>
            <a:solidFill>
              <a:srgbClr val="1E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lang="ja-JP" altLang="en-US">
                <a:solidFill>
                  <a:prstClr val="black"/>
                </a:solidFill>
                <a:latin typeface="Arial"/>
                <a:ea typeface="ＭＳ Ｐゴシック"/>
              </a:endParaRPr>
            </a:p>
          </p:txBody>
        </p:sp>
        <p:sp>
          <p:nvSpPr>
            <p:cNvPr id="28" name="正方形/長方形 27">
              <a:extLst>
                <a:ext uri="{FF2B5EF4-FFF2-40B4-BE49-F238E27FC236}">
                  <a16:creationId xmlns:a16="http://schemas.microsoft.com/office/drawing/2014/main" id="{D6FDB3C0-969C-4682-9E00-0818F5E6F25D}"/>
                </a:ext>
              </a:extLst>
            </p:cNvPr>
            <p:cNvSpPr/>
            <p:nvPr/>
          </p:nvSpPr>
          <p:spPr>
            <a:xfrm>
              <a:off x="974499" y="2447670"/>
              <a:ext cx="108000" cy="18000"/>
            </a:xfrm>
            <a:prstGeom prst="rect">
              <a:avLst/>
            </a:prstGeom>
            <a:solidFill>
              <a:srgbClr val="1E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29" name="正方形/長方形 28">
              <a:extLst>
                <a:ext uri="{FF2B5EF4-FFF2-40B4-BE49-F238E27FC236}">
                  <a16:creationId xmlns:a16="http://schemas.microsoft.com/office/drawing/2014/main" id="{C37F5CEA-3491-446B-B1F3-CC777EBFE684}"/>
                </a:ext>
              </a:extLst>
            </p:cNvPr>
            <p:cNvSpPr/>
            <p:nvPr/>
          </p:nvSpPr>
          <p:spPr>
            <a:xfrm>
              <a:off x="974499" y="2482899"/>
              <a:ext cx="108000" cy="10800"/>
            </a:xfrm>
            <a:prstGeom prst="rect">
              <a:avLst/>
            </a:prstGeom>
            <a:solidFill>
              <a:srgbClr val="1E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grpSp>
      <p:sp>
        <p:nvSpPr>
          <p:cNvPr id="35" name="テキスト ボックス 34">
            <a:extLst>
              <a:ext uri="{FF2B5EF4-FFF2-40B4-BE49-F238E27FC236}">
                <a16:creationId xmlns:a16="http://schemas.microsoft.com/office/drawing/2014/main" id="{D55C56FE-3F1C-4E06-B105-9FA6B2414BD5}"/>
              </a:ext>
            </a:extLst>
          </p:cNvPr>
          <p:cNvSpPr txBox="1"/>
          <p:nvPr/>
        </p:nvSpPr>
        <p:spPr>
          <a:xfrm>
            <a:off x="3774328" y="2235328"/>
            <a:ext cx="1233030" cy="276999"/>
          </a:xfrm>
          <a:prstGeom prst="rect">
            <a:avLst/>
          </a:prstGeom>
          <a:noFill/>
        </p:spPr>
        <p:txBody>
          <a:bodyPr wrap="none" rtlCol="0">
            <a:spAutoFit/>
          </a:bodyPr>
          <a:lstStyle/>
          <a:p>
            <a:pPr defTabSz="457209"/>
            <a:r>
              <a:rPr kumimoji="1" lang="ja-JP" altLang="en-US" sz="1200" dirty="0">
                <a:solidFill>
                  <a:prstClr val="black"/>
                </a:solidFill>
                <a:latin typeface="Arial"/>
                <a:ea typeface="ＭＳ Ｐゴシック"/>
              </a:rPr>
              <a:t>方向を示す矢印</a:t>
            </a:r>
            <a:endParaRPr kumimoji="1" lang="en-US" altLang="ja-JP" sz="1200" dirty="0">
              <a:solidFill>
                <a:prstClr val="black"/>
              </a:solidFill>
              <a:latin typeface="Arial"/>
              <a:ea typeface="ＭＳ Ｐゴシック"/>
            </a:endParaRPr>
          </a:p>
        </p:txBody>
      </p:sp>
      <p:sp>
        <p:nvSpPr>
          <p:cNvPr id="36" name="テキスト ボックス 35">
            <a:extLst>
              <a:ext uri="{FF2B5EF4-FFF2-40B4-BE49-F238E27FC236}">
                <a16:creationId xmlns:a16="http://schemas.microsoft.com/office/drawing/2014/main" id="{AF017603-2809-4279-BCA3-A84D7CAED9EE}"/>
              </a:ext>
            </a:extLst>
          </p:cNvPr>
          <p:cNvSpPr txBox="1"/>
          <p:nvPr/>
        </p:nvSpPr>
        <p:spPr>
          <a:xfrm>
            <a:off x="3774329" y="2696915"/>
            <a:ext cx="1385316" cy="276999"/>
          </a:xfrm>
          <a:prstGeom prst="rect">
            <a:avLst/>
          </a:prstGeom>
          <a:noFill/>
        </p:spPr>
        <p:txBody>
          <a:bodyPr wrap="none" rtlCol="0">
            <a:spAutoFit/>
          </a:bodyPr>
          <a:lstStyle/>
          <a:p>
            <a:pPr defTabSz="457209"/>
            <a:r>
              <a:rPr lang="ja-JP" altLang="en-US" sz="1200" dirty="0">
                <a:solidFill>
                  <a:prstClr val="black"/>
                </a:solidFill>
                <a:latin typeface="Arial"/>
                <a:ea typeface="ＭＳ Ｐゴシック"/>
              </a:rPr>
              <a:t>分岐点までの距離</a:t>
            </a:r>
            <a:endParaRPr kumimoji="1" lang="en-US" altLang="ja-JP" sz="1200" dirty="0">
              <a:solidFill>
                <a:prstClr val="black"/>
              </a:solidFill>
              <a:latin typeface="Arial"/>
              <a:ea typeface="ＭＳ Ｐゴシック"/>
            </a:endParaRPr>
          </a:p>
        </p:txBody>
      </p:sp>
      <p:cxnSp>
        <p:nvCxnSpPr>
          <p:cNvPr id="37" name="直線コネクタ 36">
            <a:extLst>
              <a:ext uri="{FF2B5EF4-FFF2-40B4-BE49-F238E27FC236}">
                <a16:creationId xmlns:a16="http://schemas.microsoft.com/office/drawing/2014/main" id="{91296213-AF86-476E-8553-9188B1A6399C}"/>
              </a:ext>
            </a:extLst>
          </p:cNvPr>
          <p:cNvCxnSpPr>
            <a:cxnSpLocks/>
          </p:cNvCxnSpPr>
          <p:nvPr/>
        </p:nvCxnSpPr>
        <p:spPr>
          <a:xfrm>
            <a:off x="3275856" y="2377051"/>
            <a:ext cx="540000"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直線矢印コネクタ 37">
            <a:extLst>
              <a:ext uri="{FF2B5EF4-FFF2-40B4-BE49-F238E27FC236}">
                <a16:creationId xmlns:a16="http://schemas.microsoft.com/office/drawing/2014/main" id="{78656B8F-2262-43A7-A701-049D721F6AE7}"/>
              </a:ext>
            </a:extLst>
          </p:cNvPr>
          <p:cNvCxnSpPr>
            <a:cxnSpLocks/>
          </p:cNvCxnSpPr>
          <p:nvPr/>
        </p:nvCxnSpPr>
        <p:spPr>
          <a:xfrm flipH="1" flipV="1">
            <a:off x="2089725" y="1589875"/>
            <a:ext cx="0" cy="1535528"/>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605FEE69-6E52-4057-8008-7725C5D65944}"/>
              </a:ext>
            </a:extLst>
          </p:cNvPr>
          <p:cNvSpPr txBox="1"/>
          <p:nvPr/>
        </p:nvSpPr>
        <p:spPr>
          <a:xfrm rot="16200000">
            <a:off x="1932911" y="2041323"/>
            <a:ext cx="559769"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0.45m</a:t>
            </a:r>
            <a:endParaRPr kumimoji="1" lang="en-US" altLang="ja-JP" sz="1050" dirty="0">
              <a:solidFill>
                <a:prstClr val="black"/>
              </a:solidFill>
              <a:latin typeface="Arial"/>
              <a:ea typeface="ＭＳ Ｐゴシック"/>
            </a:endParaRPr>
          </a:p>
        </p:txBody>
      </p:sp>
      <p:cxnSp>
        <p:nvCxnSpPr>
          <p:cNvPr id="40" name="直線矢印コネクタ 39">
            <a:extLst>
              <a:ext uri="{FF2B5EF4-FFF2-40B4-BE49-F238E27FC236}">
                <a16:creationId xmlns:a16="http://schemas.microsoft.com/office/drawing/2014/main" id="{A7AB2D15-07D9-4995-B479-BC5C97EB12C1}"/>
              </a:ext>
            </a:extLst>
          </p:cNvPr>
          <p:cNvCxnSpPr>
            <a:cxnSpLocks/>
          </p:cNvCxnSpPr>
          <p:nvPr/>
        </p:nvCxnSpPr>
        <p:spPr>
          <a:xfrm>
            <a:off x="1445890" y="3284984"/>
            <a:ext cx="5696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7369703F-10A8-4EC2-AB94-2EC5BC9F512B}"/>
              </a:ext>
            </a:extLst>
          </p:cNvPr>
          <p:cNvSpPr txBox="1"/>
          <p:nvPr/>
        </p:nvSpPr>
        <p:spPr>
          <a:xfrm>
            <a:off x="1495112" y="3284984"/>
            <a:ext cx="559769"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0.15m</a:t>
            </a:r>
            <a:endParaRPr kumimoji="1" lang="en-US" altLang="ja-JP" sz="1050" dirty="0">
              <a:solidFill>
                <a:prstClr val="black"/>
              </a:solidFill>
              <a:latin typeface="Arial"/>
              <a:ea typeface="ＭＳ Ｐゴシック"/>
            </a:endParaRPr>
          </a:p>
        </p:txBody>
      </p:sp>
      <p:grpSp>
        <p:nvGrpSpPr>
          <p:cNvPr id="42" name="グループ化 41">
            <a:extLst>
              <a:ext uri="{FF2B5EF4-FFF2-40B4-BE49-F238E27FC236}">
                <a16:creationId xmlns:a16="http://schemas.microsoft.com/office/drawing/2014/main" id="{49F317E3-9065-4F56-896D-6318AD7DD315}"/>
              </a:ext>
            </a:extLst>
          </p:cNvPr>
          <p:cNvGrpSpPr/>
          <p:nvPr/>
        </p:nvGrpSpPr>
        <p:grpSpPr>
          <a:xfrm>
            <a:off x="1452831" y="1589343"/>
            <a:ext cx="577782" cy="1619250"/>
            <a:chOff x="852521" y="1501550"/>
            <a:chExt cx="577782" cy="1619250"/>
          </a:xfrm>
        </p:grpSpPr>
        <p:grpSp>
          <p:nvGrpSpPr>
            <p:cNvPr id="43" name="グループ化 42">
              <a:extLst>
                <a:ext uri="{FF2B5EF4-FFF2-40B4-BE49-F238E27FC236}">
                  <a16:creationId xmlns:a16="http://schemas.microsoft.com/office/drawing/2014/main" id="{851E6459-D56F-4E0D-BB91-5F108F56DAE9}"/>
                </a:ext>
              </a:extLst>
            </p:cNvPr>
            <p:cNvGrpSpPr/>
            <p:nvPr/>
          </p:nvGrpSpPr>
          <p:grpSpPr>
            <a:xfrm>
              <a:off x="852521" y="1501550"/>
              <a:ext cx="577782" cy="1619250"/>
              <a:chOff x="2400875" y="2138363"/>
              <a:chExt cx="577782" cy="1619250"/>
            </a:xfrm>
          </p:grpSpPr>
          <p:cxnSp>
            <p:nvCxnSpPr>
              <p:cNvPr id="45" name="直線コネクタ 44">
                <a:extLst>
                  <a:ext uri="{FF2B5EF4-FFF2-40B4-BE49-F238E27FC236}">
                    <a16:creationId xmlns:a16="http://schemas.microsoft.com/office/drawing/2014/main" id="{8BABAF72-06B0-4A6D-854E-D480A1AA8353}"/>
                  </a:ext>
                </a:extLst>
              </p:cNvPr>
              <p:cNvCxnSpPr>
                <a:cxnSpLocks/>
              </p:cNvCxnSpPr>
              <p:nvPr/>
            </p:nvCxnSpPr>
            <p:spPr>
              <a:xfrm>
                <a:off x="2709863" y="3614738"/>
                <a:ext cx="0" cy="142875"/>
              </a:xfrm>
              <a:prstGeom prst="line">
                <a:avLst/>
              </a:prstGeom>
              <a:ln w="28575">
                <a:solidFill>
                  <a:srgbClr val="888888"/>
                </a:solidFill>
              </a:ln>
            </p:spPr>
            <p:style>
              <a:lnRef idx="1">
                <a:schemeClr val="accent1"/>
              </a:lnRef>
              <a:fillRef idx="0">
                <a:schemeClr val="accent1"/>
              </a:fillRef>
              <a:effectRef idx="0">
                <a:schemeClr val="accent1"/>
              </a:effectRef>
              <a:fontRef idx="minor">
                <a:schemeClr val="tx1"/>
              </a:fontRef>
            </p:style>
          </p:cxnSp>
          <p:sp>
            <p:nvSpPr>
              <p:cNvPr id="46" name="正方形/長方形 45">
                <a:extLst>
                  <a:ext uri="{FF2B5EF4-FFF2-40B4-BE49-F238E27FC236}">
                    <a16:creationId xmlns:a16="http://schemas.microsoft.com/office/drawing/2014/main" id="{240F666A-398A-4EAA-9E5C-A79114797C6E}"/>
                  </a:ext>
                </a:extLst>
              </p:cNvPr>
              <p:cNvSpPr/>
              <p:nvPr/>
            </p:nvSpPr>
            <p:spPr>
              <a:xfrm>
                <a:off x="2405063" y="2138363"/>
                <a:ext cx="571500" cy="152622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47" name="テキスト ボックス 46">
                <a:extLst>
                  <a:ext uri="{FF2B5EF4-FFF2-40B4-BE49-F238E27FC236}">
                    <a16:creationId xmlns:a16="http://schemas.microsoft.com/office/drawing/2014/main" id="{E2633710-7C16-4D0D-85D5-6FBC28917A4F}"/>
                  </a:ext>
                </a:extLst>
              </p:cNvPr>
              <p:cNvSpPr txBox="1"/>
              <p:nvPr/>
            </p:nvSpPr>
            <p:spPr>
              <a:xfrm>
                <a:off x="2400875" y="2369178"/>
                <a:ext cx="577782" cy="287771"/>
              </a:xfrm>
              <a:prstGeom prst="rect">
                <a:avLst/>
              </a:prstGeom>
              <a:noFill/>
            </p:spPr>
            <p:txBody>
              <a:bodyPr wrap="square" rtlCol="0">
                <a:spAutoFit/>
              </a:bodyPr>
              <a:lstStyle/>
              <a:p>
                <a:pPr algn="ctr" defTabSz="457209"/>
                <a:r>
                  <a:rPr kumimoji="1" lang="en-US" altLang="ja-JP" sz="1270" dirty="0">
                    <a:solidFill>
                      <a:srgbClr val="1E90FF"/>
                    </a:solidFill>
                    <a:latin typeface="HG丸ｺﾞｼｯｸM-PRO" panose="020F0600000000000000" pitchFamily="50" charset="-128"/>
                    <a:ea typeface="HG丸ｺﾞｼｯｸM-PRO" panose="020F0600000000000000" pitchFamily="50" charset="-128"/>
                  </a:rPr>
                  <a:t>2km</a:t>
                </a:r>
                <a:endParaRPr kumimoji="1" lang="ja-JP" altLang="en-US" sz="1270" dirty="0">
                  <a:solidFill>
                    <a:srgbClr val="1E90FF"/>
                  </a:solidFill>
                  <a:latin typeface="HG丸ｺﾞｼｯｸM-PRO" panose="020F0600000000000000" pitchFamily="50" charset="-128"/>
                  <a:ea typeface="HG丸ｺﾞｼｯｸM-PRO" panose="020F0600000000000000" pitchFamily="50" charset="-128"/>
                </a:endParaRPr>
              </a:p>
            </p:txBody>
          </p:sp>
          <p:sp>
            <p:nvSpPr>
              <p:cNvPr id="48" name="テキスト ボックス 47">
                <a:extLst>
                  <a:ext uri="{FF2B5EF4-FFF2-40B4-BE49-F238E27FC236}">
                    <a16:creationId xmlns:a16="http://schemas.microsoft.com/office/drawing/2014/main" id="{6CEEB8DB-705E-461A-AC32-73402CC50857}"/>
                  </a:ext>
                </a:extLst>
              </p:cNvPr>
              <p:cNvSpPr txBox="1"/>
              <p:nvPr/>
            </p:nvSpPr>
            <p:spPr>
              <a:xfrm>
                <a:off x="2400875" y="3259911"/>
                <a:ext cx="577782" cy="195438"/>
              </a:xfrm>
              <a:prstGeom prst="rect">
                <a:avLst/>
              </a:prstGeom>
              <a:noFill/>
            </p:spPr>
            <p:txBody>
              <a:bodyPr wrap="square" lIns="0" tIns="0" rIns="0" bIns="0" rtlCol="0">
                <a:spAutoFit/>
              </a:bodyPr>
              <a:lstStyle/>
              <a:p>
                <a:pPr algn="ctr" defTabSz="457209"/>
                <a:r>
                  <a:rPr kumimoji="1" lang="en-US" altLang="ja-JP" sz="1270" dirty="0">
                    <a:solidFill>
                      <a:srgbClr val="1E90FF"/>
                    </a:solidFill>
                    <a:latin typeface="HG丸ｺﾞｼｯｸM-PRO" panose="020F0600000000000000" pitchFamily="50" charset="-128"/>
                    <a:ea typeface="HG丸ｺﾞｼｯｸM-PRO" panose="020F0600000000000000" pitchFamily="50" charset="-128"/>
                  </a:rPr>
                  <a:t>10m</a:t>
                </a:r>
                <a:endParaRPr kumimoji="1" lang="ja-JP" altLang="en-US" sz="1270" dirty="0">
                  <a:solidFill>
                    <a:srgbClr val="1E90FF"/>
                  </a:solidFill>
                  <a:latin typeface="HG丸ｺﾞｼｯｸM-PRO" panose="020F0600000000000000" pitchFamily="50" charset="-128"/>
                  <a:ea typeface="HG丸ｺﾞｼｯｸM-PRO" panose="020F0600000000000000" pitchFamily="50" charset="-128"/>
                </a:endParaRPr>
              </a:p>
            </p:txBody>
          </p:sp>
        </p:grpSp>
        <p:sp>
          <p:nvSpPr>
            <p:cNvPr id="44" name="矢印: 折線 235">
              <a:extLst>
                <a:ext uri="{FF2B5EF4-FFF2-40B4-BE49-F238E27FC236}">
                  <a16:creationId xmlns:a16="http://schemas.microsoft.com/office/drawing/2014/main" id="{CBF1C237-CE41-46D5-BB18-DF0D82983ABA}"/>
                </a:ext>
              </a:extLst>
            </p:cNvPr>
            <p:cNvSpPr/>
            <p:nvPr/>
          </p:nvSpPr>
          <p:spPr>
            <a:xfrm>
              <a:off x="970583" y="2083579"/>
              <a:ext cx="307336" cy="300574"/>
            </a:xfrm>
            <a:prstGeom prst="bentArrow">
              <a:avLst>
                <a:gd name="adj1" fmla="val 36806"/>
                <a:gd name="adj2" fmla="val 34270"/>
                <a:gd name="adj3" fmla="val 37746"/>
                <a:gd name="adj4" fmla="val 36797"/>
              </a:avLst>
            </a:prstGeom>
            <a:solidFill>
              <a:srgbClr val="1E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lang="ja-JP" altLang="en-US">
                <a:solidFill>
                  <a:prstClr val="black"/>
                </a:solidFill>
                <a:latin typeface="Arial"/>
                <a:ea typeface="ＭＳ Ｐゴシック"/>
              </a:endParaRPr>
            </a:p>
          </p:txBody>
        </p:sp>
      </p:grpSp>
      <p:cxnSp>
        <p:nvCxnSpPr>
          <p:cNvPr id="49" name="直線矢印コネクタ 48">
            <a:extLst>
              <a:ext uri="{FF2B5EF4-FFF2-40B4-BE49-F238E27FC236}">
                <a16:creationId xmlns:a16="http://schemas.microsoft.com/office/drawing/2014/main" id="{70BF82E6-2A4C-46B4-A25D-74EB24BE78CF}"/>
              </a:ext>
            </a:extLst>
          </p:cNvPr>
          <p:cNvCxnSpPr>
            <a:cxnSpLocks/>
          </p:cNvCxnSpPr>
          <p:nvPr/>
        </p:nvCxnSpPr>
        <p:spPr>
          <a:xfrm flipV="1">
            <a:off x="3085919" y="1592613"/>
            <a:ext cx="0" cy="939065"/>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テキスト ボックス 49">
            <a:extLst>
              <a:ext uri="{FF2B5EF4-FFF2-40B4-BE49-F238E27FC236}">
                <a16:creationId xmlns:a16="http://schemas.microsoft.com/office/drawing/2014/main" id="{E4CEFA2E-709C-4B00-BA9C-FB297C8C54DF}"/>
              </a:ext>
            </a:extLst>
          </p:cNvPr>
          <p:cNvSpPr txBox="1"/>
          <p:nvPr/>
        </p:nvSpPr>
        <p:spPr>
          <a:xfrm rot="16200000">
            <a:off x="2906907" y="2041323"/>
            <a:ext cx="559769"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0.30m</a:t>
            </a:r>
            <a:endParaRPr kumimoji="1" lang="en-US" altLang="ja-JP" sz="1050" dirty="0">
              <a:solidFill>
                <a:prstClr val="black"/>
              </a:solidFill>
              <a:latin typeface="Arial"/>
              <a:ea typeface="ＭＳ Ｐゴシック"/>
            </a:endParaRPr>
          </a:p>
        </p:txBody>
      </p:sp>
      <p:cxnSp>
        <p:nvCxnSpPr>
          <p:cNvPr id="51" name="直線矢印コネクタ 50">
            <a:extLst>
              <a:ext uri="{FF2B5EF4-FFF2-40B4-BE49-F238E27FC236}">
                <a16:creationId xmlns:a16="http://schemas.microsoft.com/office/drawing/2014/main" id="{33A02316-6E24-4D31-A0C8-4A537C2F9DE6}"/>
              </a:ext>
            </a:extLst>
          </p:cNvPr>
          <p:cNvCxnSpPr>
            <a:cxnSpLocks/>
          </p:cNvCxnSpPr>
          <p:nvPr/>
        </p:nvCxnSpPr>
        <p:spPr>
          <a:xfrm>
            <a:off x="2442084" y="2708920"/>
            <a:ext cx="5696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2" name="テキスト ボックス 51">
            <a:extLst>
              <a:ext uri="{FF2B5EF4-FFF2-40B4-BE49-F238E27FC236}">
                <a16:creationId xmlns:a16="http://schemas.microsoft.com/office/drawing/2014/main" id="{CD211846-5DD8-4B12-8660-045B0AD4E5A3}"/>
              </a:ext>
            </a:extLst>
          </p:cNvPr>
          <p:cNvSpPr txBox="1"/>
          <p:nvPr/>
        </p:nvSpPr>
        <p:spPr>
          <a:xfrm>
            <a:off x="2491306" y="2708921"/>
            <a:ext cx="559769"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0.15m</a:t>
            </a:r>
            <a:endParaRPr kumimoji="1" lang="en-US" altLang="ja-JP" sz="1050" dirty="0">
              <a:solidFill>
                <a:prstClr val="black"/>
              </a:solidFill>
              <a:latin typeface="Arial"/>
              <a:ea typeface="ＭＳ Ｐゴシック"/>
            </a:endParaRPr>
          </a:p>
        </p:txBody>
      </p:sp>
      <p:sp>
        <p:nvSpPr>
          <p:cNvPr id="53" name="テキスト ボックス 52">
            <a:extLst>
              <a:ext uri="{FF2B5EF4-FFF2-40B4-BE49-F238E27FC236}">
                <a16:creationId xmlns:a16="http://schemas.microsoft.com/office/drawing/2014/main" id="{680EFA6B-36A8-445A-BE0F-7E7DA2D02F43}"/>
              </a:ext>
            </a:extLst>
          </p:cNvPr>
          <p:cNvSpPr txBox="1"/>
          <p:nvPr/>
        </p:nvSpPr>
        <p:spPr>
          <a:xfrm>
            <a:off x="291125" y="1367476"/>
            <a:ext cx="1149674"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&lt;</a:t>
            </a:r>
            <a:r>
              <a:rPr lang="ja-JP" altLang="en-US" sz="1050" dirty="0">
                <a:solidFill>
                  <a:prstClr val="black"/>
                </a:solidFill>
                <a:latin typeface="Arial"/>
                <a:ea typeface="ＭＳ Ｐゴシック"/>
              </a:rPr>
              <a:t>分岐部（予告）</a:t>
            </a:r>
            <a:r>
              <a:rPr lang="en-US" altLang="ja-JP" sz="1050" dirty="0">
                <a:solidFill>
                  <a:prstClr val="black"/>
                </a:solidFill>
                <a:latin typeface="Arial"/>
                <a:ea typeface="ＭＳ Ｐゴシック"/>
              </a:rPr>
              <a:t>&gt;</a:t>
            </a:r>
            <a:endParaRPr kumimoji="1" lang="en-US" altLang="ja-JP" sz="1050" dirty="0">
              <a:solidFill>
                <a:prstClr val="black"/>
              </a:solidFill>
              <a:latin typeface="Arial"/>
              <a:ea typeface="ＭＳ Ｐゴシック"/>
            </a:endParaRPr>
          </a:p>
        </p:txBody>
      </p:sp>
      <p:sp>
        <p:nvSpPr>
          <p:cNvPr id="54" name="テキスト ボックス 53">
            <a:extLst>
              <a:ext uri="{FF2B5EF4-FFF2-40B4-BE49-F238E27FC236}">
                <a16:creationId xmlns:a16="http://schemas.microsoft.com/office/drawing/2014/main" id="{9EE78BC3-3B1E-4D48-A74B-2C0F114623FA}"/>
              </a:ext>
            </a:extLst>
          </p:cNvPr>
          <p:cNvSpPr txBox="1"/>
          <p:nvPr/>
        </p:nvSpPr>
        <p:spPr>
          <a:xfrm>
            <a:off x="1383881" y="1365954"/>
            <a:ext cx="745717"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&lt;</a:t>
            </a:r>
            <a:r>
              <a:rPr lang="ja-JP" altLang="en-US" sz="1050" dirty="0">
                <a:solidFill>
                  <a:prstClr val="black"/>
                </a:solidFill>
                <a:latin typeface="Arial"/>
                <a:ea typeface="ＭＳ Ｐゴシック"/>
              </a:rPr>
              <a:t>分岐部</a:t>
            </a:r>
            <a:r>
              <a:rPr lang="en-US" altLang="ja-JP" sz="1050" dirty="0">
                <a:solidFill>
                  <a:prstClr val="black"/>
                </a:solidFill>
                <a:latin typeface="Arial"/>
                <a:ea typeface="ＭＳ Ｐゴシック"/>
              </a:rPr>
              <a:t>&gt;</a:t>
            </a:r>
            <a:endParaRPr kumimoji="1" lang="en-US" altLang="ja-JP" sz="1050" dirty="0">
              <a:solidFill>
                <a:prstClr val="black"/>
              </a:solidFill>
              <a:latin typeface="Arial"/>
              <a:ea typeface="ＭＳ Ｐゴシック"/>
            </a:endParaRPr>
          </a:p>
        </p:txBody>
      </p:sp>
      <p:sp>
        <p:nvSpPr>
          <p:cNvPr id="55" name="テキスト ボックス 54">
            <a:extLst>
              <a:ext uri="{FF2B5EF4-FFF2-40B4-BE49-F238E27FC236}">
                <a16:creationId xmlns:a16="http://schemas.microsoft.com/office/drawing/2014/main" id="{681DDD9D-8579-414A-8EA0-088A95803728}"/>
              </a:ext>
            </a:extLst>
          </p:cNvPr>
          <p:cNvSpPr txBox="1"/>
          <p:nvPr/>
        </p:nvSpPr>
        <p:spPr>
          <a:xfrm>
            <a:off x="2264180" y="1365954"/>
            <a:ext cx="1149674"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&lt;</a:t>
            </a:r>
            <a:r>
              <a:rPr lang="ja-JP" altLang="en-US" sz="1050" dirty="0">
                <a:solidFill>
                  <a:prstClr val="black"/>
                </a:solidFill>
                <a:latin typeface="Arial"/>
                <a:ea typeface="ＭＳ Ｐゴシック"/>
              </a:rPr>
              <a:t>分岐部（直後）</a:t>
            </a:r>
            <a:r>
              <a:rPr lang="en-US" altLang="ja-JP" sz="1050" dirty="0">
                <a:solidFill>
                  <a:prstClr val="black"/>
                </a:solidFill>
                <a:latin typeface="Arial"/>
                <a:ea typeface="ＭＳ Ｐゴシック"/>
              </a:rPr>
              <a:t>&gt;</a:t>
            </a:r>
            <a:endParaRPr kumimoji="1" lang="en-US" altLang="ja-JP" sz="1050" dirty="0">
              <a:solidFill>
                <a:prstClr val="black"/>
              </a:solidFill>
              <a:latin typeface="Arial"/>
              <a:ea typeface="ＭＳ Ｐゴシック"/>
            </a:endParaRPr>
          </a:p>
        </p:txBody>
      </p:sp>
      <p:sp>
        <p:nvSpPr>
          <p:cNvPr id="56" name="テキスト ボックス 55">
            <a:extLst>
              <a:ext uri="{FF2B5EF4-FFF2-40B4-BE49-F238E27FC236}">
                <a16:creationId xmlns:a16="http://schemas.microsoft.com/office/drawing/2014/main" id="{4F937F86-1C1A-4E6B-BC94-6921DBD837EC}"/>
              </a:ext>
            </a:extLst>
          </p:cNvPr>
          <p:cNvSpPr txBox="1"/>
          <p:nvPr/>
        </p:nvSpPr>
        <p:spPr>
          <a:xfrm>
            <a:off x="1444531" y="1629086"/>
            <a:ext cx="599215" cy="246221"/>
          </a:xfrm>
          <a:prstGeom prst="rect">
            <a:avLst/>
          </a:prstGeom>
          <a:noFill/>
        </p:spPr>
        <p:txBody>
          <a:bodyPr wrap="square" lIns="0" tIns="0" rIns="0" bIns="0" rtlCol="0">
            <a:spAutoFit/>
          </a:bodyPr>
          <a:lstStyle/>
          <a:p>
            <a:pPr algn="ctr" defTabSz="457209"/>
            <a:r>
              <a:rPr kumimoji="1" lang="ja-JP" altLang="en-US" sz="600" dirty="0">
                <a:solidFill>
                  <a:srgbClr val="1E90FF"/>
                </a:solidFill>
                <a:latin typeface="HG丸ｺﾞｼｯｸM-PRO" panose="020F0600000000000000" pitchFamily="50" charset="-128"/>
                <a:ea typeface="HG丸ｺﾞｼｯｸM-PRO" panose="020F0600000000000000" pitchFamily="50" charset="-128"/>
              </a:rPr>
              <a:t>〇〇〇</a:t>
            </a:r>
            <a:br>
              <a:rPr kumimoji="1" lang="en-US" altLang="ja-JP" sz="600" dirty="0">
                <a:solidFill>
                  <a:srgbClr val="1E90FF"/>
                </a:solidFill>
                <a:latin typeface="HG丸ｺﾞｼｯｸM-PRO" panose="020F0600000000000000" pitchFamily="50" charset="-128"/>
                <a:ea typeface="HG丸ｺﾞｼｯｸM-PRO" panose="020F0600000000000000" pitchFamily="50" charset="-128"/>
              </a:rPr>
            </a:br>
            <a:r>
              <a:rPr kumimoji="1" lang="ja-JP" altLang="en-US" sz="600" dirty="0">
                <a:solidFill>
                  <a:srgbClr val="1E90FF"/>
                </a:solidFill>
                <a:latin typeface="HG丸ｺﾞｼｯｸM-PRO" panose="020F0600000000000000" pitchFamily="50" charset="-128"/>
                <a:ea typeface="HG丸ｺﾞｼｯｸM-PRO" panose="020F0600000000000000" pitchFamily="50" charset="-128"/>
              </a:rPr>
              <a:t>サイクルライン</a:t>
            </a:r>
            <a:br>
              <a:rPr kumimoji="1" lang="en-US" altLang="ja-JP" sz="400" dirty="0">
                <a:solidFill>
                  <a:srgbClr val="1E90FF"/>
                </a:solidFill>
                <a:latin typeface="HG丸ｺﾞｼｯｸM-PRO" panose="020F0600000000000000" pitchFamily="50" charset="-128"/>
                <a:ea typeface="HG丸ｺﾞｼｯｸM-PRO" panose="020F0600000000000000" pitchFamily="50" charset="-128"/>
              </a:rPr>
            </a:br>
            <a:r>
              <a:rPr kumimoji="1" lang="ja-JP" altLang="en-US" sz="400" dirty="0">
                <a:solidFill>
                  <a:srgbClr val="1E90FF"/>
                </a:solidFill>
                <a:latin typeface="HG丸ｺﾞｼｯｸM-PRO" panose="020F0600000000000000" pitchFamily="50" charset="-128"/>
                <a:ea typeface="HG丸ｺﾞｼｯｸM-PRO" panose="020F0600000000000000" pitchFamily="50" charset="-128"/>
              </a:rPr>
              <a:t>〇〇〇 </a:t>
            </a:r>
            <a:r>
              <a:rPr kumimoji="1" lang="en-US" altLang="ja-JP" sz="400" dirty="0">
                <a:solidFill>
                  <a:srgbClr val="1E90FF"/>
                </a:solidFill>
                <a:latin typeface="HG丸ｺﾞｼｯｸM-PRO" panose="020F0600000000000000" pitchFamily="50" charset="-128"/>
                <a:ea typeface="HG丸ｺﾞｼｯｸM-PRO" panose="020F0600000000000000" pitchFamily="50" charset="-128"/>
              </a:rPr>
              <a:t>Cycling</a:t>
            </a:r>
            <a:r>
              <a:rPr lang="ja-JP" altLang="en-US" sz="400" dirty="0">
                <a:solidFill>
                  <a:srgbClr val="1E90FF"/>
                </a:solidFill>
                <a:latin typeface="HG丸ｺﾞｼｯｸM-PRO" panose="020F0600000000000000" pitchFamily="50" charset="-128"/>
                <a:ea typeface="HG丸ｺﾞｼｯｸM-PRO" panose="020F0600000000000000" pitchFamily="50" charset="-128"/>
              </a:rPr>
              <a:t> </a:t>
            </a:r>
            <a:r>
              <a:rPr lang="en-US" altLang="ja-JP" sz="400" dirty="0">
                <a:solidFill>
                  <a:srgbClr val="1E90FF"/>
                </a:solidFill>
                <a:latin typeface="HG丸ｺﾞｼｯｸM-PRO" panose="020F0600000000000000" pitchFamily="50" charset="-128"/>
                <a:ea typeface="HG丸ｺﾞｼｯｸM-PRO" panose="020F0600000000000000" pitchFamily="50" charset="-128"/>
              </a:rPr>
              <a:t>Road</a:t>
            </a:r>
            <a:endParaRPr kumimoji="1" lang="ja-JP" altLang="en-US" sz="1600" dirty="0">
              <a:solidFill>
                <a:srgbClr val="1E90FF"/>
              </a:solidFill>
              <a:latin typeface="HG丸ｺﾞｼｯｸM-PRO" panose="020F0600000000000000" pitchFamily="50" charset="-128"/>
              <a:ea typeface="HG丸ｺﾞｼｯｸM-PRO" panose="020F0600000000000000" pitchFamily="50" charset="-128"/>
            </a:endParaRPr>
          </a:p>
        </p:txBody>
      </p:sp>
      <p:grpSp>
        <p:nvGrpSpPr>
          <p:cNvPr id="57" name="グループ化 56">
            <a:extLst>
              <a:ext uri="{FF2B5EF4-FFF2-40B4-BE49-F238E27FC236}">
                <a16:creationId xmlns:a16="http://schemas.microsoft.com/office/drawing/2014/main" id="{C7A49BA5-21DC-47BE-9B0E-23E75422CCF4}"/>
              </a:ext>
            </a:extLst>
          </p:cNvPr>
          <p:cNvGrpSpPr/>
          <p:nvPr/>
        </p:nvGrpSpPr>
        <p:grpSpPr>
          <a:xfrm>
            <a:off x="2437898" y="1589344"/>
            <a:ext cx="599215" cy="1040757"/>
            <a:chOff x="2967889" y="1627997"/>
            <a:chExt cx="599215" cy="1040757"/>
          </a:xfrm>
        </p:grpSpPr>
        <p:grpSp>
          <p:nvGrpSpPr>
            <p:cNvPr id="58" name="グループ化 57">
              <a:extLst>
                <a:ext uri="{FF2B5EF4-FFF2-40B4-BE49-F238E27FC236}">
                  <a16:creationId xmlns:a16="http://schemas.microsoft.com/office/drawing/2014/main" id="{467EC5E1-DFE7-4B02-A36C-8F497EAEEA1C}"/>
                </a:ext>
              </a:extLst>
            </p:cNvPr>
            <p:cNvGrpSpPr/>
            <p:nvPr/>
          </p:nvGrpSpPr>
          <p:grpSpPr>
            <a:xfrm>
              <a:off x="2978606" y="1627997"/>
              <a:ext cx="577782" cy="1040757"/>
              <a:chOff x="2868960" y="1419131"/>
              <a:chExt cx="577782" cy="1040757"/>
            </a:xfrm>
          </p:grpSpPr>
          <p:grpSp>
            <p:nvGrpSpPr>
              <p:cNvPr id="60" name="グループ化 59">
                <a:extLst>
                  <a:ext uri="{FF2B5EF4-FFF2-40B4-BE49-F238E27FC236}">
                    <a16:creationId xmlns:a16="http://schemas.microsoft.com/office/drawing/2014/main" id="{7EB2A4E2-4321-4096-A45B-19588BAD1FD7}"/>
                  </a:ext>
                </a:extLst>
              </p:cNvPr>
              <p:cNvGrpSpPr/>
              <p:nvPr/>
            </p:nvGrpSpPr>
            <p:grpSpPr>
              <a:xfrm>
                <a:off x="2868960" y="1419131"/>
                <a:ext cx="577782" cy="1040757"/>
                <a:chOff x="2400875" y="2138363"/>
                <a:chExt cx="577782" cy="1040757"/>
              </a:xfrm>
            </p:grpSpPr>
            <p:cxnSp>
              <p:nvCxnSpPr>
                <p:cNvPr id="62" name="直線コネクタ 61">
                  <a:extLst>
                    <a:ext uri="{FF2B5EF4-FFF2-40B4-BE49-F238E27FC236}">
                      <a16:creationId xmlns:a16="http://schemas.microsoft.com/office/drawing/2014/main" id="{B6E86B2D-99C2-4B77-96E2-331CE9F65D35}"/>
                    </a:ext>
                  </a:extLst>
                </p:cNvPr>
                <p:cNvCxnSpPr>
                  <a:cxnSpLocks/>
                </p:cNvCxnSpPr>
                <p:nvPr/>
              </p:nvCxnSpPr>
              <p:spPr>
                <a:xfrm>
                  <a:off x="2709863" y="3036245"/>
                  <a:ext cx="0" cy="142875"/>
                </a:xfrm>
                <a:prstGeom prst="line">
                  <a:avLst/>
                </a:prstGeom>
                <a:ln w="28575">
                  <a:solidFill>
                    <a:srgbClr val="888888"/>
                  </a:solidFill>
                </a:ln>
              </p:spPr>
              <p:style>
                <a:lnRef idx="1">
                  <a:schemeClr val="accent1"/>
                </a:lnRef>
                <a:fillRef idx="0">
                  <a:schemeClr val="accent1"/>
                </a:fillRef>
                <a:effectRef idx="0">
                  <a:schemeClr val="accent1"/>
                </a:effectRef>
                <a:fontRef idx="minor">
                  <a:schemeClr val="tx1"/>
                </a:fontRef>
              </p:style>
            </p:cxnSp>
            <p:sp>
              <p:nvSpPr>
                <p:cNvPr id="63" name="正方形/長方形 62">
                  <a:extLst>
                    <a:ext uri="{FF2B5EF4-FFF2-40B4-BE49-F238E27FC236}">
                      <a16:creationId xmlns:a16="http://schemas.microsoft.com/office/drawing/2014/main" id="{8E507659-AF46-45D0-A0DC-EB180C603050}"/>
                    </a:ext>
                  </a:extLst>
                </p:cNvPr>
                <p:cNvSpPr/>
                <p:nvPr/>
              </p:nvSpPr>
              <p:spPr>
                <a:xfrm>
                  <a:off x="2405063" y="2138363"/>
                  <a:ext cx="571500" cy="946651"/>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lang="ja-JP" altLang="en-US">
                    <a:solidFill>
                      <a:srgbClr val="1E90FF"/>
                    </a:solidFill>
                    <a:latin typeface="Arial"/>
                    <a:ea typeface="ＭＳ Ｐゴシック"/>
                  </a:endParaRPr>
                </a:p>
              </p:txBody>
            </p:sp>
            <p:sp>
              <p:nvSpPr>
                <p:cNvPr id="64" name="テキスト ボックス 63">
                  <a:extLst>
                    <a:ext uri="{FF2B5EF4-FFF2-40B4-BE49-F238E27FC236}">
                      <a16:creationId xmlns:a16="http://schemas.microsoft.com/office/drawing/2014/main" id="{E25B31BA-93E3-45D7-8EBE-7460B7EA2CA5}"/>
                    </a:ext>
                  </a:extLst>
                </p:cNvPr>
                <p:cNvSpPr txBox="1"/>
                <p:nvPr/>
              </p:nvSpPr>
              <p:spPr>
                <a:xfrm>
                  <a:off x="2400875" y="2369178"/>
                  <a:ext cx="577782" cy="287771"/>
                </a:xfrm>
                <a:prstGeom prst="rect">
                  <a:avLst/>
                </a:prstGeom>
                <a:noFill/>
              </p:spPr>
              <p:txBody>
                <a:bodyPr wrap="square" rtlCol="0">
                  <a:spAutoFit/>
                </a:bodyPr>
                <a:lstStyle/>
                <a:p>
                  <a:pPr algn="ctr" defTabSz="457209"/>
                  <a:r>
                    <a:rPr kumimoji="1" lang="en-US" altLang="ja-JP" sz="1270" dirty="0">
                      <a:solidFill>
                        <a:srgbClr val="1E90FF"/>
                      </a:solidFill>
                      <a:latin typeface="HG丸ｺﾞｼｯｸM-PRO" panose="020F0600000000000000" pitchFamily="50" charset="-128"/>
                      <a:ea typeface="HG丸ｺﾞｼｯｸM-PRO" panose="020F0600000000000000" pitchFamily="50" charset="-128"/>
                    </a:rPr>
                    <a:t>2km</a:t>
                  </a:r>
                  <a:endParaRPr kumimoji="1" lang="ja-JP" altLang="en-US" sz="1270" dirty="0">
                    <a:solidFill>
                      <a:srgbClr val="1E90FF"/>
                    </a:solidFill>
                    <a:latin typeface="HG丸ｺﾞｼｯｸM-PRO" panose="020F0600000000000000" pitchFamily="50" charset="-128"/>
                    <a:ea typeface="HG丸ｺﾞｼｯｸM-PRO" panose="020F0600000000000000" pitchFamily="50" charset="-128"/>
                  </a:endParaRPr>
                </a:p>
              </p:txBody>
            </p:sp>
          </p:grpSp>
          <p:sp>
            <p:nvSpPr>
              <p:cNvPr id="61" name="矢印: 下 247">
                <a:extLst>
                  <a:ext uri="{FF2B5EF4-FFF2-40B4-BE49-F238E27FC236}">
                    <a16:creationId xmlns:a16="http://schemas.microsoft.com/office/drawing/2014/main" id="{60E9FCAC-D99C-42A0-AF25-C98BBD5C5783}"/>
                  </a:ext>
                </a:extLst>
              </p:cNvPr>
              <p:cNvSpPr/>
              <p:nvPr/>
            </p:nvSpPr>
            <p:spPr>
              <a:xfrm flipV="1">
                <a:off x="2952070" y="1916181"/>
                <a:ext cx="415853" cy="389503"/>
              </a:xfrm>
              <a:prstGeom prst="downArrow">
                <a:avLst/>
              </a:prstGeom>
              <a:solidFill>
                <a:srgbClr val="1E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srgbClr val="1E90FF"/>
                  </a:solidFill>
                  <a:latin typeface="Arial"/>
                  <a:ea typeface="ＭＳ Ｐゴシック"/>
                </a:endParaRPr>
              </a:p>
            </p:txBody>
          </p:sp>
        </p:grpSp>
        <p:sp>
          <p:nvSpPr>
            <p:cNvPr id="59" name="テキスト ボックス 58">
              <a:extLst>
                <a:ext uri="{FF2B5EF4-FFF2-40B4-BE49-F238E27FC236}">
                  <a16:creationId xmlns:a16="http://schemas.microsoft.com/office/drawing/2014/main" id="{0082016C-6AD7-4452-ABF5-E9718C160908}"/>
                </a:ext>
              </a:extLst>
            </p:cNvPr>
            <p:cNvSpPr txBox="1"/>
            <p:nvPr/>
          </p:nvSpPr>
          <p:spPr>
            <a:xfrm>
              <a:off x="2967889" y="1660781"/>
              <a:ext cx="599215" cy="246221"/>
            </a:xfrm>
            <a:prstGeom prst="rect">
              <a:avLst/>
            </a:prstGeom>
            <a:noFill/>
          </p:spPr>
          <p:txBody>
            <a:bodyPr wrap="square" lIns="0" tIns="0" rIns="0" bIns="0" rtlCol="0">
              <a:spAutoFit/>
            </a:bodyPr>
            <a:lstStyle/>
            <a:p>
              <a:pPr algn="ctr" defTabSz="457209"/>
              <a:r>
                <a:rPr kumimoji="1" lang="ja-JP" altLang="en-US" sz="600" dirty="0">
                  <a:solidFill>
                    <a:srgbClr val="1E90FF"/>
                  </a:solidFill>
                  <a:latin typeface="HG丸ｺﾞｼｯｸM-PRO" panose="020F0600000000000000" pitchFamily="50" charset="-128"/>
                  <a:ea typeface="HG丸ｺﾞｼｯｸM-PRO" panose="020F0600000000000000" pitchFamily="50" charset="-128"/>
                </a:rPr>
                <a:t>〇〇〇</a:t>
              </a:r>
              <a:br>
                <a:rPr kumimoji="1" lang="en-US" altLang="ja-JP" sz="600" dirty="0">
                  <a:solidFill>
                    <a:srgbClr val="1E90FF"/>
                  </a:solidFill>
                  <a:latin typeface="HG丸ｺﾞｼｯｸM-PRO" panose="020F0600000000000000" pitchFamily="50" charset="-128"/>
                  <a:ea typeface="HG丸ｺﾞｼｯｸM-PRO" panose="020F0600000000000000" pitchFamily="50" charset="-128"/>
                </a:rPr>
              </a:br>
              <a:r>
                <a:rPr kumimoji="1" lang="ja-JP" altLang="en-US" sz="600" dirty="0">
                  <a:solidFill>
                    <a:srgbClr val="1E90FF"/>
                  </a:solidFill>
                  <a:latin typeface="HG丸ｺﾞｼｯｸM-PRO" panose="020F0600000000000000" pitchFamily="50" charset="-128"/>
                  <a:ea typeface="HG丸ｺﾞｼｯｸM-PRO" panose="020F0600000000000000" pitchFamily="50" charset="-128"/>
                </a:rPr>
                <a:t>サイクルライン</a:t>
              </a:r>
              <a:br>
                <a:rPr kumimoji="1" lang="en-US" altLang="ja-JP" sz="400" dirty="0">
                  <a:solidFill>
                    <a:srgbClr val="1E90FF"/>
                  </a:solidFill>
                  <a:latin typeface="HG丸ｺﾞｼｯｸM-PRO" panose="020F0600000000000000" pitchFamily="50" charset="-128"/>
                  <a:ea typeface="HG丸ｺﾞｼｯｸM-PRO" panose="020F0600000000000000" pitchFamily="50" charset="-128"/>
                </a:rPr>
              </a:br>
              <a:r>
                <a:rPr kumimoji="1" lang="ja-JP" altLang="en-US" sz="400" dirty="0">
                  <a:solidFill>
                    <a:srgbClr val="1E90FF"/>
                  </a:solidFill>
                  <a:latin typeface="HG丸ｺﾞｼｯｸM-PRO" panose="020F0600000000000000" pitchFamily="50" charset="-128"/>
                  <a:ea typeface="HG丸ｺﾞｼｯｸM-PRO" panose="020F0600000000000000" pitchFamily="50" charset="-128"/>
                </a:rPr>
                <a:t>〇〇〇 </a:t>
              </a:r>
              <a:r>
                <a:rPr kumimoji="1" lang="en-US" altLang="ja-JP" sz="400" dirty="0">
                  <a:solidFill>
                    <a:srgbClr val="1E90FF"/>
                  </a:solidFill>
                  <a:latin typeface="HG丸ｺﾞｼｯｸM-PRO" panose="020F0600000000000000" pitchFamily="50" charset="-128"/>
                  <a:ea typeface="HG丸ｺﾞｼｯｸM-PRO" panose="020F0600000000000000" pitchFamily="50" charset="-128"/>
                </a:rPr>
                <a:t>Cycling Road</a:t>
              </a:r>
              <a:endParaRPr kumimoji="1" lang="ja-JP" altLang="en-US" sz="1600" dirty="0">
                <a:solidFill>
                  <a:srgbClr val="1E90FF"/>
                </a:solidFill>
                <a:latin typeface="HG丸ｺﾞｼｯｸM-PRO" panose="020F0600000000000000" pitchFamily="50" charset="-128"/>
                <a:ea typeface="HG丸ｺﾞｼｯｸM-PRO" panose="020F0600000000000000" pitchFamily="50" charset="-128"/>
              </a:endParaRPr>
            </a:p>
          </p:txBody>
        </p:sp>
      </p:grpSp>
      <p:sp>
        <p:nvSpPr>
          <p:cNvPr id="65" name="正方形/長方形 64">
            <a:extLst>
              <a:ext uri="{FF2B5EF4-FFF2-40B4-BE49-F238E27FC236}">
                <a16:creationId xmlns:a16="http://schemas.microsoft.com/office/drawing/2014/main" id="{8431B56B-0A22-4EED-80F7-3A743E15D3AB}"/>
              </a:ext>
            </a:extLst>
          </p:cNvPr>
          <p:cNvSpPr/>
          <p:nvPr/>
        </p:nvSpPr>
        <p:spPr>
          <a:xfrm>
            <a:off x="2775702" y="4620503"/>
            <a:ext cx="432000" cy="1859992"/>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66" name="正方形/長方形 65">
            <a:extLst>
              <a:ext uri="{FF2B5EF4-FFF2-40B4-BE49-F238E27FC236}">
                <a16:creationId xmlns:a16="http://schemas.microsoft.com/office/drawing/2014/main" id="{B12ACAF0-D8FC-4C15-A671-192636532BAD}"/>
              </a:ext>
            </a:extLst>
          </p:cNvPr>
          <p:cNvSpPr/>
          <p:nvPr/>
        </p:nvSpPr>
        <p:spPr>
          <a:xfrm>
            <a:off x="550648" y="4895660"/>
            <a:ext cx="3019748" cy="463659"/>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cxnSp>
        <p:nvCxnSpPr>
          <p:cNvPr id="67" name="直線コネクタ 66">
            <a:extLst>
              <a:ext uri="{FF2B5EF4-FFF2-40B4-BE49-F238E27FC236}">
                <a16:creationId xmlns:a16="http://schemas.microsoft.com/office/drawing/2014/main" id="{59D4A8CE-6E69-4BCB-A316-A6EA0316AA0C}"/>
              </a:ext>
            </a:extLst>
          </p:cNvPr>
          <p:cNvCxnSpPr>
            <a:cxnSpLocks/>
          </p:cNvCxnSpPr>
          <p:nvPr/>
        </p:nvCxnSpPr>
        <p:spPr>
          <a:xfrm>
            <a:off x="550649" y="5365690"/>
            <a:ext cx="2225055" cy="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313A32E1-062A-4A07-A322-3DAF7E7680C6}"/>
              </a:ext>
            </a:extLst>
          </p:cNvPr>
          <p:cNvCxnSpPr>
            <a:cxnSpLocks/>
          </p:cNvCxnSpPr>
          <p:nvPr/>
        </p:nvCxnSpPr>
        <p:spPr>
          <a:xfrm flipH="1">
            <a:off x="2775703" y="4616578"/>
            <a:ext cx="0" cy="2722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B1C12495-D8DB-4DEF-BDAC-24792F44F232}"/>
              </a:ext>
            </a:extLst>
          </p:cNvPr>
          <p:cNvCxnSpPr>
            <a:cxnSpLocks/>
          </p:cNvCxnSpPr>
          <p:nvPr/>
        </p:nvCxnSpPr>
        <p:spPr>
          <a:xfrm>
            <a:off x="3212571" y="4620502"/>
            <a:ext cx="4" cy="26831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DD35D2D7-1E4B-430B-8B73-79A057A90869}"/>
              </a:ext>
            </a:extLst>
          </p:cNvPr>
          <p:cNvCxnSpPr>
            <a:cxnSpLocks/>
          </p:cNvCxnSpPr>
          <p:nvPr/>
        </p:nvCxnSpPr>
        <p:spPr>
          <a:xfrm>
            <a:off x="2775703" y="5364494"/>
            <a:ext cx="0" cy="111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線コネクタ 70">
            <a:extLst>
              <a:ext uri="{FF2B5EF4-FFF2-40B4-BE49-F238E27FC236}">
                <a16:creationId xmlns:a16="http://schemas.microsoft.com/office/drawing/2014/main" id="{7FDB9E05-0865-4205-BB22-85586EDA53E7}"/>
              </a:ext>
            </a:extLst>
          </p:cNvPr>
          <p:cNvCxnSpPr>
            <a:cxnSpLocks/>
          </p:cNvCxnSpPr>
          <p:nvPr/>
        </p:nvCxnSpPr>
        <p:spPr>
          <a:xfrm flipV="1">
            <a:off x="550649" y="4888816"/>
            <a:ext cx="222505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1A8130EC-72B3-4AA5-BBD2-84DCFEF844C9}"/>
              </a:ext>
            </a:extLst>
          </p:cNvPr>
          <p:cNvCxnSpPr>
            <a:cxnSpLocks/>
          </p:cNvCxnSpPr>
          <p:nvPr/>
        </p:nvCxnSpPr>
        <p:spPr>
          <a:xfrm>
            <a:off x="3210396" y="4896536"/>
            <a:ext cx="36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B9747A12-FD1A-44A9-99F8-F999435138CB}"/>
              </a:ext>
            </a:extLst>
          </p:cNvPr>
          <p:cNvCxnSpPr>
            <a:cxnSpLocks/>
          </p:cNvCxnSpPr>
          <p:nvPr/>
        </p:nvCxnSpPr>
        <p:spPr>
          <a:xfrm>
            <a:off x="3206867" y="5365689"/>
            <a:ext cx="36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4E5818BF-A334-4600-8FD4-CBF48FEC6C53}"/>
              </a:ext>
            </a:extLst>
          </p:cNvPr>
          <p:cNvCxnSpPr>
            <a:cxnSpLocks/>
          </p:cNvCxnSpPr>
          <p:nvPr/>
        </p:nvCxnSpPr>
        <p:spPr>
          <a:xfrm>
            <a:off x="3212976" y="5367512"/>
            <a:ext cx="0" cy="111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テキスト ボックス 74">
            <a:extLst>
              <a:ext uri="{FF2B5EF4-FFF2-40B4-BE49-F238E27FC236}">
                <a16:creationId xmlns:a16="http://schemas.microsoft.com/office/drawing/2014/main" id="{15011FE7-E3C1-4AEF-8687-5F7AEFC06381}"/>
              </a:ext>
            </a:extLst>
          </p:cNvPr>
          <p:cNvSpPr txBox="1"/>
          <p:nvPr/>
        </p:nvSpPr>
        <p:spPr>
          <a:xfrm>
            <a:off x="1745344" y="4135018"/>
            <a:ext cx="522900"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200m</a:t>
            </a:r>
            <a:endParaRPr kumimoji="1" lang="en-US" altLang="ja-JP" sz="1050" dirty="0">
              <a:solidFill>
                <a:prstClr val="black"/>
              </a:solidFill>
              <a:latin typeface="Arial"/>
              <a:ea typeface="ＭＳ Ｐゴシック"/>
            </a:endParaRPr>
          </a:p>
        </p:txBody>
      </p:sp>
      <p:cxnSp>
        <p:nvCxnSpPr>
          <p:cNvPr id="76" name="直線矢印コネクタ 75">
            <a:extLst>
              <a:ext uri="{FF2B5EF4-FFF2-40B4-BE49-F238E27FC236}">
                <a16:creationId xmlns:a16="http://schemas.microsoft.com/office/drawing/2014/main" id="{B7AA8BBD-FD8F-4292-9739-9D8E4461E9CC}"/>
              </a:ext>
            </a:extLst>
          </p:cNvPr>
          <p:cNvCxnSpPr>
            <a:cxnSpLocks/>
          </p:cNvCxnSpPr>
          <p:nvPr/>
        </p:nvCxnSpPr>
        <p:spPr>
          <a:xfrm>
            <a:off x="1265039" y="4356791"/>
            <a:ext cx="1355533" cy="0"/>
          </a:xfrm>
          <a:prstGeom prst="straightConnector1">
            <a:avLst/>
          </a:prstGeom>
          <a:ln>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77" name="正方形/長方形 76">
            <a:extLst>
              <a:ext uri="{FF2B5EF4-FFF2-40B4-BE49-F238E27FC236}">
                <a16:creationId xmlns:a16="http://schemas.microsoft.com/office/drawing/2014/main" id="{C775C27C-AE1A-48BA-8630-95F0482661B7}"/>
              </a:ext>
            </a:extLst>
          </p:cNvPr>
          <p:cNvSpPr/>
          <p:nvPr/>
        </p:nvSpPr>
        <p:spPr>
          <a:xfrm flipH="1">
            <a:off x="2605197" y="4913732"/>
            <a:ext cx="36000" cy="146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78" name="正方形/長方形 77">
            <a:extLst>
              <a:ext uri="{FF2B5EF4-FFF2-40B4-BE49-F238E27FC236}">
                <a16:creationId xmlns:a16="http://schemas.microsoft.com/office/drawing/2014/main" id="{8DB60B55-B775-4783-8742-C07C2441A2E2}"/>
              </a:ext>
            </a:extLst>
          </p:cNvPr>
          <p:cNvSpPr/>
          <p:nvPr/>
        </p:nvSpPr>
        <p:spPr>
          <a:xfrm rot="5400000">
            <a:off x="2878496" y="5553535"/>
            <a:ext cx="360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cxnSp>
        <p:nvCxnSpPr>
          <p:cNvPr id="79" name="直線コネクタ 78">
            <a:extLst>
              <a:ext uri="{FF2B5EF4-FFF2-40B4-BE49-F238E27FC236}">
                <a16:creationId xmlns:a16="http://schemas.microsoft.com/office/drawing/2014/main" id="{072094AA-AECE-498E-934C-C193D1062B7A}"/>
              </a:ext>
            </a:extLst>
          </p:cNvPr>
          <p:cNvCxnSpPr/>
          <p:nvPr/>
        </p:nvCxnSpPr>
        <p:spPr>
          <a:xfrm>
            <a:off x="2621034" y="4337501"/>
            <a:ext cx="0" cy="5334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987DE507-3C2B-4BFE-B3F0-BEDE87A4BA91}"/>
              </a:ext>
            </a:extLst>
          </p:cNvPr>
          <p:cNvCxnSpPr>
            <a:cxnSpLocks/>
          </p:cNvCxnSpPr>
          <p:nvPr/>
        </p:nvCxnSpPr>
        <p:spPr>
          <a:xfrm>
            <a:off x="1254997" y="4342788"/>
            <a:ext cx="0" cy="44268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直線矢印コネクタ 80">
            <a:extLst>
              <a:ext uri="{FF2B5EF4-FFF2-40B4-BE49-F238E27FC236}">
                <a16:creationId xmlns:a16="http://schemas.microsoft.com/office/drawing/2014/main" id="{4326B388-2873-4746-B345-DE5321478AA3}"/>
              </a:ext>
            </a:extLst>
          </p:cNvPr>
          <p:cNvCxnSpPr>
            <a:cxnSpLocks/>
          </p:cNvCxnSpPr>
          <p:nvPr/>
        </p:nvCxnSpPr>
        <p:spPr>
          <a:xfrm>
            <a:off x="2463203" y="4730931"/>
            <a:ext cx="157369" cy="0"/>
          </a:xfrm>
          <a:prstGeom prst="straightConnector1">
            <a:avLst/>
          </a:prstGeom>
          <a:ln>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F3855D6E-7EA9-44EB-9C9E-26CB143E2FA1}"/>
              </a:ext>
            </a:extLst>
          </p:cNvPr>
          <p:cNvCxnSpPr>
            <a:cxnSpLocks/>
          </p:cNvCxnSpPr>
          <p:nvPr/>
        </p:nvCxnSpPr>
        <p:spPr>
          <a:xfrm>
            <a:off x="2450746" y="4680695"/>
            <a:ext cx="0" cy="10239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テキスト ボックス 82">
            <a:extLst>
              <a:ext uri="{FF2B5EF4-FFF2-40B4-BE49-F238E27FC236}">
                <a16:creationId xmlns:a16="http://schemas.microsoft.com/office/drawing/2014/main" id="{EC4D9F6C-DAA7-4AD0-9CF4-DAC0C9F54A13}"/>
              </a:ext>
            </a:extLst>
          </p:cNvPr>
          <p:cNvSpPr txBox="1"/>
          <p:nvPr/>
        </p:nvSpPr>
        <p:spPr>
          <a:xfrm>
            <a:off x="2260525" y="4477243"/>
            <a:ext cx="447558"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10m</a:t>
            </a:r>
            <a:endParaRPr kumimoji="1" lang="en-US" altLang="ja-JP" sz="1050" dirty="0">
              <a:solidFill>
                <a:prstClr val="black"/>
              </a:solidFill>
              <a:latin typeface="Arial"/>
              <a:ea typeface="ＭＳ Ｐゴシック"/>
            </a:endParaRPr>
          </a:p>
        </p:txBody>
      </p:sp>
      <p:cxnSp>
        <p:nvCxnSpPr>
          <p:cNvPr id="84" name="直線コネクタ 83">
            <a:extLst>
              <a:ext uri="{FF2B5EF4-FFF2-40B4-BE49-F238E27FC236}">
                <a16:creationId xmlns:a16="http://schemas.microsoft.com/office/drawing/2014/main" id="{C00475C1-5CAF-43F5-B8B4-A8057A16C8A4}"/>
              </a:ext>
            </a:extLst>
          </p:cNvPr>
          <p:cNvCxnSpPr>
            <a:cxnSpLocks/>
          </p:cNvCxnSpPr>
          <p:nvPr/>
        </p:nvCxnSpPr>
        <p:spPr>
          <a:xfrm>
            <a:off x="612011" y="5121820"/>
            <a:ext cx="2916000" cy="0"/>
          </a:xfrm>
          <a:prstGeom prst="line">
            <a:avLst/>
          </a:prstGeom>
          <a:ln w="57150">
            <a:solidFill>
              <a:schemeClr val="accent5"/>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5" name="テキスト ボックス 84">
            <a:extLst>
              <a:ext uri="{FF2B5EF4-FFF2-40B4-BE49-F238E27FC236}">
                <a16:creationId xmlns:a16="http://schemas.microsoft.com/office/drawing/2014/main" id="{322F827D-9F2F-400E-989F-24A7B27E7350}"/>
              </a:ext>
            </a:extLst>
          </p:cNvPr>
          <p:cNvSpPr txBox="1"/>
          <p:nvPr/>
        </p:nvSpPr>
        <p:spPr>
          <a:xfrm>
            <a:off x="1465792" y="5105446"/>
            <a:ext cx="716863" cy="230832"/>
          </a:xfrm>
          <a:prstGeom prst="rect">
            <a:avLst/>
          </a:prstGeom>
          <a:noFill/>
        </p:spPr>
        <p:txBody>
          <a:bodyPr wrap="none" rtlCol="0">
            <a:spAutoFit/>
          </a:bodyPr>
          <a:lstStyle/>
          <a:p>
            <a:pPr defTabSz="457209"/>
            <a:r>
              <a:rPr lang="ja-JP" altLang="en-US" sz="900" dirty="0">
                <a:solidFill>
                  <a:srgbClr val="5B9BD5"/>
                </a:solidFill>
                <a:latin typeface="Arial"/>
                <a:ea typeface="ＭＳ Ｐゴシック"/>
              </a:rPr>
              <a:t>基幹ルート</a:t>
            </a:r>
            <a:endParaRPr kumimoji="1" lang="en-US" altLang="ja-JP" sz="900" dirty="0">
              <a:solidFill>
                <a:srgbClr val="5B9BD5"/>
              </a:solidFill>
              <a:latin typeface="Arial"/>
              <a:ea typeface="ＭＳ Ｐゴシック"/>
            </a:endParaRPr>
          </a:p>
        </p:txBody>
      </p:sp>
      <p:sp>
        <p:nvSpPr>
          <p:cNvPr id="86" name="テキスト ボックス 85">
            <a:extLst>
              <a:ext uri="{FF2B5EF4-FFF2-40B4-BE49-F238E27FC236}">
                <a16:creationId xmlns:a16="http://schemas.microsoft.com/office/drawing/2014/main" id="{53847EE6-DB48-4BBC-836F-DE6BF408AD13}"/>
              </a:ext>
            </a:extLst>
          </p:cNvPr>
          <p:cNvSpPr txBox="1"/>
          <p:nvPr/>
        </p:nvSpPr>
        <p:spPr>
          <a:xfrm>
            <a:off x="57395" y="4211304"/>
            <a:ext cx="857927" cy="253916"/>
          </a:xfrm>
          <a:prstGeom prst="rect">
            <a:avLst/>
          </a:prstGeom>
          <a:noFill/>
        </p:spPr>
        <p:txBody>
          <a:bodyPr wrap="none" rtlCol="0">
            <a:spAutoFit/>
          </a:bodyPr>
          <a:lstStyle/>
          <a:p>
            <a:pPr defTabSz="457209"/>
            <a:r>
              <a:rPr kumimoji="1" lang="ja-JP" altLang="en-US" sz="1050" dirty="0">
                <a:solidFill>
                  <a:prstClr val="black"/>
                </a:solidFill>
                <a:latin typeface="Arial"/>
                <a:ea typeface="ＭＳ Ｐゴシック"/>
              </a:rPr>
              <a:t>看板（予告）</a:t>
            </a:r>
            <a:endParaRPr kumimoji="1" lang="en-US" altLang="ja-JP" sz="1050" dirty="0">
              <a:solidFill>
                <a:prstClr val="black"/>
              </a:solidFill>
              <a:latin typeface="Arial"/>
              <a:ea typeface="ＭＳ Ｐゴシック"/>
            </a:endParaRPr>
          </a:p>
        </p:txBody>
      </p:sp>
      <p:sp>
        <p:nvSpPr>
          <p:cNvPr id="87" name="テキスト ボックス 86">
            <a:extLst>
              <a:ext uri="{FF2B5EF4-FFF2-40B4-BE49-F238E27FC236}">
                <a16:creationId xmlns:a16="http://schemas.microsoft.com/office/drawing/2014/main" id="{14999675-894D-4E5C-9922-5F6FE91FBEA7}"/>
              </a:ext>
            </a:extLst>
          </p:cNvPr>
          <p:cNvSpPr txBox="1"/>
          <p:nvPr/>
        </p:nvSpPr>
        <p:spPr>
          <a:xfrm>
            <a:off x="3466330" y="4231466"/>
            <a:ext cx="992579" cy="253916"/>
          </a:xfrm>
          <a:prstGeom prst="rect">
            <a:avLst/>
          </a:prstGeom>
          <a:noFill/>
        </p:spPr>
        <p:txBody>
          <a:bodyPr wrap="none" rtlCol="0">
            <a:spAutoFit/>
          </a:bodyPr>
          <a:lstStyle/>
          <a:p>
            <a:pPr defTabSz="457209"/>
            <a:r>
              <a:rPr kumimoji="1" lang="ja-JP" altLang="en-US" sz="1050" dirty="0">
                <a:solidFill>
                  <a:prstClr val="black"/>
                </a:solidFill>
                <a:latin typeface="Arial"/>
                <a:ea typeface="ＭＳ Ｐゴシック"/>
              </a:rPr>
              <a:t>看板（分岐部）</a:t>
            </a:r>
            <a:endParaRPr kumimoji="1" lang="en-US" altLang="ja-JP" sz="1050" dirty="0">
              <a:solidFill>
                <a:prstClr val="black"/>
              </a:solidFill>
              <a:latin typeface="Arial"/>
              <a:ea typeface="ＭＳ Ｐゴシック"/>
            </a:endParaRPr>
          </a:p>
        </p:txBody>
      </p:sp>
      <p:cxnSp>
        <p:nvCxnSpPr>
          <p:cNvPr id="88" name="直線コネクタ 87">
            <a:extLst>
              <a:ext uri="{FF2B5EF4-FFF2-40B4-BE49-F238E27FC236}">
                <a16:creationId xmlns:a16="http://schemas.microsoft.com/office/drawing/2014/main" id="{56B07E54-E21F-4A46-8BA4-AE57684A54FF}"/>
              </a:ext>
            </a:extLst>
          </p:cNvPr>
          <p:cNvCxnSpPr>
            <a:cxnSpLocks/>
          </p:cNvCxnSpPr>
          <p:nvPr/>
        </p:nvCxnSpPr>
        <p:spPr>
          <a:xfrm>
            <a:off x="3086695" y="5616526"/>
            <a:ext cx="90566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直線矢印コネクタ 88">
            <a:extLst>
              <a:ext uri="{FF2B5EF4-FFF2-40B4-BE49-F238E27FC236}">
                <a16:creationId xmlns:a16="http://schemas.microsoft.com/office/drawing/2014/main" id="{46670EDB-E145-4B5E-A5C4-8546281626C2}"/>
              </a:ext>
            </a:extLst>
          </p:cNvPr>
          <p:cNvCxnSpPr>
            <a:cxnSpLocks/>
          </p:cNvCxnSpPr>
          <p:nvPr/>
        </p:nvCxnSpPr>
        <p:spPr>
          <a:xfrm rot="5400000">
            <a:off x="3629605" y="5697705"/>
            <a:ext cx="157369" cy="0"/>
          </a:xfrm>
          <a:prstGeom prst="straightConnector1">
            <a:avLst/>
          </a:prstGeom>
          <a:ln>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90" name="直線コネクタ 89">
            <a:extLst>
              <a:ext uri="{FF2B5EF4-FFF2-40B4-BE49-F238E27FC236}">
                <a16:creationId xmlns:a16="http://schemas.microsoft.com/office/drawing/2014/main" id="{C0362393-A341-4CA5-A80F-729BCECDD6E9}"/>
              </a:ext>
            </a:extLst>
          </p:cNvPr>
          <p:cNvCxnSpPr>
            <a:cxnSpLocks/>
          </p:cNvCxnSpPr>
          <p:nvPr/>
        </p:nvCxnSpPr>
        <p:spPr>
          <a:xfrm rot="5400000">
            <a:off x="3566867" y="5591400"/>
            <a:ext cx="0" cy="360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テキスト ボックス 90">
            <a:extLst>
              <a:ext uri="{FF2B5EF4-FFF2-40B4-BE49-F238E27FC236}">
                <a16:creationId xmlns:a16="http://schemas.microsoft.com/office/drawing/2014/main" id="{06BE96AE-7342-4FE1-A16B-89EEFC883707}"/>
              </a:ext>
            </a:extLst>
          </p:cNvPr>
          <p:cNvSpPr txBox="1"/>
          <p:nvPr/>
        </p:nvSpPr>
        <p:spPr>
          <a:xfrm rot="16200000">
            <a:off x="3583669" y="5637310"/>
            <a:ext cx="447558"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10m</a:t>
            </a:r>
            <a:endParaRPr kumimoji="1" lang="en-US" altLang="ja-JP" sz="1050" dirty="0">
              <a:solidFill>
                <a:prstClr val="black"/>
              </a:solidFill>
              <a:latin typeface="Arial"/>
              <a:ea typeface="ＭＳ Ｐゴシック"/>
            </a:endParaRPr>
          </a:p>
        </p:txBody>
      </p:sp>
      <p:sp>
        <p:nvSpPr>
          <p:cNvPr id="92" name="テキスト ボックス 91">
            <a:extLst>
              <a:ext uri="{FF2B5EF4-FFF2-40B4-BE49-F238E27FC236}">
                <a16:creationId xmlns:a16="http://schemas.microsoft.com/office/drawing/2014/main" id="{7E015DA5-887B-4C83-A94A-BD9B41965146}"/>
              </a:ext>
            </a:extLst>
          </p:cNvPr>
          <p:cNvSpPr txBox="1"/>
          <p:nvPr/>
        </p:nvSpPr>
        <p:spPr>
          <a:xfrm>
            <a:off x="2541886" y="6453892"/>
            <a:ext cx="976549" cy="253916"/>
          </a:xfrm>
          <a:prstGeom prst="rect">
            <a:avLst/>
          </a:prstGeom>
          <a:noFill/>
        </p:spPr>
        <p:txBody>
          <a:bodyPr wrap="none" rtlCol="0">
            <a:spAutoFit/>
          </a:bodyPr>
          <a:lstStyle/>
          <a:p>
            <a:pPr defTabSz="457209"/>
            <a:r>
              <a:rPr kumimoji="1" lang="ja-JP" altLang="en-US" sz="1050" dirty="0">
                <a:solidFill>
                  <a:prstClr val="black"/>
                </a:solidFill>
                <a:latin typeface="Arial"/>
                <a:ea typeface="ＭＳ Ｐゴシック"/>
              </a:rPr>
              <a:t>至 地域ルート</a:t>
            </a:r>
            <a:endParaRPr kumimoji="1" lang="en-US" altLang="ja-JP" sz="1050" dirty="0">
              <a:solidFill>
                <a:prstClr val="black"/>
              </a:solidFill>
              <a:latin typeface="Arial"/>
              <a:ea typeface="ＭＳ Ｐゴシック"/>
            </a:endParaRPr>
          </a:p>
        </p:txBody>
      </p:sp>
      <p:cxnSp>
        <p:nvCxnSpPr>
          <p:cNvPr id="93" name="直線コネクタ 92">
            <a:extLst>
              <a:ext uri="{FF2B5EF4-FFF2-40B4-BE49-F238E27FC236}">
                <a16:creationId xmlns:a16="http://schemas.microsoft.com/office/drawing/2014/main" id="{C5FCA189-8929-4A0C-A105-29209893DC5A}"/>
              </a:ext>
            </a:extLst>
          </p:cNvPr>
          <p:cNvCxnSpPr>
            <a:cxnSpLocks/>
          </p:cNvCxnSpPr>
          <p:nvPr/>
        </p:nvCxnSpPr>
        <p:spPr>
          <a:xfrm flipV="1">
            <a:off x="3008084" y="5697705"/>
            <a:ext cx="0" cy="720000"/>
          </a:xfrm>
          <a:prstGeom prst="line">
            <a:avLst/>
          </a:prstGeom>
          <a:ln w="53975">
            <a:solidFill>
              <a:srgbClr val="FFC000"/>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94" name="フリーフォーム 93"/>
          <p:cNvSpPr>
            <a:spLocks noChangeAspect="1"/>
          </p:cNvSpPr>
          <p:nvPr/>
        </p:nvSpPr>
        <p:spPr>
          <a:xfrm>
            <a:off x="2281255" y="4922094"/>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95" name="フリーフォーム 94"/>
          <p:cNvSpPr>
            <a:spLocks noChangeAspect="1"/>
          </p:cNvSpPr>
          <p:nvPr/>
        </p:nvSpPr>
        <p:spPr>
          <a:xfrm>
            <a:off x="1761793" y="4922094"/>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96" name="フリーフォーム 95"/>
          <p:cNvSpPr>
            <a:spLocks noChangeAspect="1"/>
          </p:cNvSpPr>
          <p:nvPr/>
        </p:nvSpPr>
        <p:spPr>
          <a:xfrm>
            <a:off x="1260831" y="4922094"/>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97" name="フリーフォーム 96"/>
          <p:cNvSpPr>
            <a:spLocks noChangeAspect="1"/>
          </p:cNvSpPr>
          <p:nvPr/>
        </p:nvSpPr>
        <p:spPr>
          <a:xfrm>
            <a:off x="726453" y="4922094"/>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98" name="フリーフォーム 97"/>
          <p:cNvSpPr>
            <a:spLocks noChangeAspect="1"/>
          </p:cNvSpPr>
          <p:nvPr/>
        </p:nvSpPr>
        <p:spPr>
          <a:xfrm rot="10800000">
            <a:off x="1415032" y="5286028"/>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99" name="フリーフォーム 98"/>
          <p:cNvSpPr>
            <a:spLocks noChangeAspect="1"/>
          </p:cNvSpPr>
          <p:nvPr/>
        </p:nvSpPr>
        <p:spPr>
          <a:xfrm rot="10800000">
            <a:off x="1972826" y="5286028"/>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00" name="フリーフォーム 99"/>
          <p:cNvSpPr>
            <a:spLocks noChangeAspect="1"/>
          </p:cNvSpPr>
          <p:nvPr/>
        </p:nvSpPr>
        <p:spPr>
          <a:xfrm rot="10800000">
            <a:off x="2495883" y="5286028"/>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01" name="フリーフォーム 100"/>
          <p:cNvSpPr>
            <a:spLocks noChangeAspect="1"/>
          </p:cNvSpPr>
          <p:nvPr/>
        </p:nvSpPr>
        <p:spPr>
          <a:xfrm rot="10800000">
            <a:off x="855317" y="5286028"/>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02" name="フリーフォーム 101"/>
          <p:cNvSpPr>
            <a:spLocks noChangeAspect="1"/>
          </p:cNvSpPr>
          <p:nvPr/>
        </p:nvSpPr>
        <p:spPr>
          <a:xfrm>
            <a:off x="2796583" y="4922094"/>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03" name="フリーフォーム 102"/>
          <p:cNvSpPr>
            <a:spLocks noChangeAspect="1"/>
          </p:cNvSpPr>
          <p:nvPr/>
        </p:nvSpPr>
        <p:spPr>
          <a:xfrm>
            <a:off x="2918053" y="4922094"/>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04" name="フリーフォーム 103"/>
          <p:cNvSpPr>
            <a:spLocks noChangeAspect="1"/>
          </p:cNvSpPr>
          <p:nvPr/>
        </p:nvSpPr>
        <p:spPr>
          <a:xfrm>
            <a:off x="3032037" y="4922094"/>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05" name="フリーフォーム 104"/>
          <p:cNvSpPr>
            <a:spLocks noChangeAspect="1"/>
          </p:cNvSpPr>
          <p:nvPr/>
        </p:nvSpPr>
        <p:spPr>
          <a:xfrm>
            <a:off x="3142558" y="4922094"/>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06" name="フリーフォーム 105"/>
          <p:cNvSpPr>
            <a:spLocks noChangeAspect="1"/>
          </p:cNvSpPr>
          <p:nvPr/>
        </p:nvSpPr>
        <p:spPr>
          <a:xfrm>
            <a:off x="3357017" y="4922094"/>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07" name="フリーフォーム 106"/>
          <p:cNvSpPr>
            <a:spLocks noChangeAspect="1"/>
          </p:cNvSpPr>
          <p:nvPr/>
        </p:nvSpPr>
        <p:spPr>
          <a:xfrm rot="10800000">
            <a:off x="2779400" y="5286028"/>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08" name="フリーフォーム 107"/>
          <p:cNvSpPr>
            <a:spLocks noChangeAspect="1"/>
          </p:cNvSpPr>
          <p:nvPr/>
        </p:nvSpPr>
        <p:spPr>
          <a:xfrm rot="10800000">
            <a:off x="2889852" y="5286028"/>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09" name="フリーフォーム 108"/>
          <p:cNvSpPr>
            <a:spLocks noChangeAspect="1"/>
          </p:cNvSpPr>
          <p:nvPr/>
        </p:nvSpPr>
        <p:spPr>
          <a:xfrm rot="10800000">
            <a:off x="2996113" y="5286028"/>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10" name="フリーフォーム 109"/>
          <p:cNvSpPr>
            <a:spLocks noChangeAspect="1"/>
          </p:cNvSpPr>
          <p:nvPr/>
        </p:nvSpPr>
        <p:spPr>
          <a:xfrm rot="10800000">
            <a:off x="3114199" y="5286028"/>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11" name="フリーフォーム 110"/>
          <p:cNvSpPr>
            <a:spLocks noChangeAspect="1"/>
          </p:cNvSpPr>
          <p:nvPr/>
        </p:nvSpPr>
        <p:spPr>
          <a:xfrm rot="10800000">
            <a:off x="3411674" y="5286028"/>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12" name="フリーフォーム 111"/>
          <p:cNvSpPr>
            <a:spLocks noChangeAspect="1"/>
          </p:cNvSpPr>
          <p:nvPr/>
        </p:nvSpPr>
        <p:spPr>
          <a:xfrm rot="16200000">
            <a:off x="2773051" y="5868774"/>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13" name="フリーフォーム 112"/>
          <p:cNvSpPr>
            <a:spLocks noChangeAspect="1"/>
          </p:cNvSpPr>
          <p:nvPr/>
        </p:nvSpPr>
        <p:spPr>
          <a:xfrm rot="16200000">
            <a:off x="2773051" y="6318391"/>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14" name="フリーフォーム 113"/>
          <p:cNvSpPr>
            <a:spLocks noChangeAspect="1"/>
          </p:cNvSpPr>
          <p:nvPr/>
        </p:nvSpPr>
        <p:spPr>
          <a:xfrm rot="5400000">
            <a:off x="3107767" y="5697613"/>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15" name="フリーフォーム 114"/>
          <p:cNvSpPr>
            <a:spLocks noChangeAspect="1"/>
          </p:cNvSpPr>
          <p:nvPr/>
        </p:nvSpPr>
        <p:spPr>
          <a:xfrm rot="5400000">
            <a:off x="3105923" y="6213126"/>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cxnSp>
        <p:nvCxnSpPr>
          <p:cNvPr id="118" name="直線矢印コネクタ 117">
            <a:extLst>
              <a:ext uri="{FF2B5EF4-FFF2-40B4-BE49-F238E27FC236}">
                <a16:creationId xmlns:a16="http://schemas.microsoft.com/office/drawing/2014/main" id="{36F690D9-FD6F-4D49-83CE-CE8E3D903E85}"/>
              </a:ext>
            </a:extLst>
          </p:cNvPr>
          <p:cNvCxnSpPr>
            <a:cxnSpLocks/>
          </p:cNvCxnSpPr>
          <p:nvPr/>
        </p:nvCxnSpPr>
        <p:spPr>
          <a:xfrm flipH="1">
            <a:off x="2448132" y="4619352"/>
            <a:ext cx="1145379" cy="219725"/>
          </a:xfrm>
          <a:prstGeom prst="straightConnector1">
            <a:avLst/>
          </a:prstGeom>
          <a:ln>
            <a:solidFill>
              <a:schemeClr val="tx1"/>
            </a:solidFill>
            <a:prstDash val="solid"/>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19" name="テキスト ボックス 118">
            <a:extLst>
              <a:ext uri="{FF2B5EF4-FFF2-40B4-BE49-F238E27FC236}">
                <a16:creationId xmlns:a16="http://schemas.microsoft.com/office/drawing/2014/main" id="{14999675-894D-4E5C-9922-5F6FE91FBEA7}"/>
              </a:ext>
            </a:extLst>
          </p:cNvPr>
          <p:cNvSpPr txBox="1"/>
          <p:nvPr/>
        </p:nvSpPr>
        <p:spPr>
          <a:xfrm>
            <a:off x="3333943" y="5912006"/>
            <a:ext cx="857927" cy="253916"/>
          </a:xfrm>
          <a:prstGeom prst="rect">
            <a:avLst/>
          </a:prstGeom>
          <a:noFill/>
        </p:spPr>
        <p:txBody>
          <a:bodyPr wrap="none" rtlCol="0">
            <a:spAutoFit/>
          </a:bodyPr>
          <a:lstStyle/>
          <a:p>
            <a:pPr defTabSz="457209"/>
            <a:r>
              <a:rPr kumimoji="1" lang="ja-JP" altLang="en-US" sz="1050" dirty="0">
                <a:solidFill>
                  <a:prstClr val="black"/>
                </a:solidFill>
                <a:latin typeface="Arial"/>
                <a:ea typeface="ＭＳ Ｐゴシック"/>
              </a:rPr>
              <a:t>看板（</a:t>
            </a:r>
            <a:r>
              <a:rPr lang="ja-JP" altLang="en-US" sz="1050" dirty="0">
                <a:solidFill>
                  <a:prstClr val="black"/>
                </a:solidFill>
                <a:latin typeface="Arial"/>
                <a:ea typeface="ＭＳ Ｐゴシック"/>
              </a:rPr>
              <a:t>直後</a:t>
            </a:r>
            <a:r>
              <a:rPr kumimoji="1" lang="ja-JP" altLang="en-US" sz="1050" dirty="0">
                <a:solidFill>
                  <a:prstClr val="black"/>
                </a:solidFill>
                <a:latin typeface="Arial"/>
                <a:ea typeface="ＭＳ Ｐゴシック"/>
              </a:rPr>
              <a:t>）</a:t>
            </a:r>
            <a:endParaRPr kumimoji="1" lang="en-US" altLang="ja-JP" sz="1050" dirty="0">
              <a:solidFill>
                <a:prstClr val="black"/>
              </a:solidFill>
              <a:latin typeface="Arial"/>
              <a:ea typeface="ＭＳ Ｐゴシック"/>
            </a:endParaRPr>
          </a:p>
        </p:txBody>
      </p:sp>
      <p:cxnSp>
        <p:nvCxnSpPr>
          <p:cNvPr id="120" name="直線矢印コネクタ 119">
            <a:extLst>
              <a:ext uri="{FF2B5EF4-FFF2-40B4-BE49-F238E27FC236}">
                <a16:creationId xmlns:a16="http://schemas.microsoft.com/office/drawing/2014/main" id="{36F690D9-FD6F-4D49-83CE-CE8E3D903E85}"/>
              </a:ext>
            </a:extLst>
          </p:cNvPr>
          <p:cNvCxnSpPr>
            <a:cxnSpLocks/>
          </p:cNvCxnSpPr>
          <p:nvPr/>
        </p:nvCxnSpPr>
        <p:spPr>
          <a:xfrm flipH="1" flipV="1">
            <a:off x="3284258" y="5773722"/>
            <a:ext cx="309253" cy="155977"/>
          </a:xfrm>
          <a:prstGeom prst="straightConnector1">
            <a:avLst/>
          </a:prstGeom>
          <a:ln>
            <a:solidFill>
              <a:schemeClr val="tx1"/>
            </a:solidFill>
            <a:prstDash val="solid"/>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1" name="直線矢印コネクタ 120">
            <a:extLst>
              <a:ext uri="{FF2B5EF4-FFF2-40B4-BE49-F238E27FC236}">
                <a16:creationId xmlns:a16="http://schemas.microsoft.com/office/drawing/2014/main" id="{36F690D9-FD6F-4D49-83CE-CE8E3D903E85}"/>
              </a:ext>
            </a:extLst>
          </p:cNvPr>
          <p:cNvCxnSpPr>
            <a:cxnSpLocks/>
          </p:cNvCxnSpPr>
          <p:nvPr/>
        </p:nvCxnSpPr>
        <p:spPr>
          <a:xfrm>
            <a:off x="561401" y="4570948"/>
            <a:ext cx="678613" cy="256795"/>
          </a:xfrm>
          <a:prstGeom prst="straightConnector1">
            <a:avLst/>
          </a:prstGeom>
          <a:ln>
            <a:solidFill>
              <a:schemeClr val="tx1"/>
            </a:solidFill>
            <a:prstDash val="solid"/>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a:extLst>
              <a:ext uri="{FF2B5EF4-FFF2-40B4-BE49-F238E27FC236}">
                <a16:creationId xmlns:a16="http://schemas.microsoft.com/office/drawing/2014/main" id="{C71136CE-13B0-4105-B1DF-708CFA0C0425}"/>
              </a:ext>
            </a:extLst>
          </p:cNvPr>
          <p:cNvSpPr>
            <a:spLocks noGrp="1"/>
          </p:cNvSpPr>
          <p:nvPr>
            <p:ph type="sldNum" sz="quarter" idx="12"/>
          </p:nvPr>
        </p:nvSpPr>
        <p:spPr/>
        <p:txBody>
          <a:bodyPr/>
          <a:lstStyle/>
          <a:p>
            <a:fld id="{DBD16A61-A562-46A3-9FED-0F09869A8BCF}" type="slidenum">
              <a:rPr kumimoji="1" lang="ja-JP" altLang="en-US" smtClean="0"/>
              <a:pPr/>
              <a:t>12</a:t>
            </a:fld>
            <a:endParaRPr kumimoji="1" lang="ja-JP" altLang="en-US"/>
          </a:p>
        </p:txBody>
      </p:sp>
      <p:pic>
        <p:nvPicPr>
          <p:cNvPr id="4" name="図 3">
            <a:extLst>
              <a:ext uri="{FF2B5EF4-FFF2-40B4-BE49-F238E27FC236}">
                <a16:creationId xmlns:a16="http://schemas.microsoft.com/office/drawing/2014/main" id="{1B77CC61-324E-4713-94DD-152A5B19FA34}"/>
              </a:ext>
            </a:extLst>
          </p:cNvPr>
          <p:cNvPicPr>
            <a:picLocks noChangeAspect="1"/>
          </p:cNvPicPr>
          <p:nvPr/>
        </p:nvPicPr>
        <p:blipFill>
          <a:blip r:embed="rId2"/>
          <a:stretch>
            <a:fillRect/>
          </a:stretch>
        </p:blipFill>
        <p:spPr>
          <a:xfrm>
            <a:off x="131867" y="4426107"/>
            <a:ext cx="430925" cy="975250"/>
          </a:xfrm>
          <a:prstGeom prst="rect">
            <a:avLst/>
          </a:prstGeom>
        </p:spPr>
      </p:pic>
      <p:pic>
        <p:nvPicPr>
          <p:cNvPr id="6" name="図 5">
            <a:extLst>
              <a:ext uri="{FF2B5EF4-FFF2-40B4-BE49-F238E27FC236}">
                <a16:creationId xmlns:a16="http://schemas.microsoft.com/office/drawing/2014/main" id="{8C857BE2-64F1-4DA0-BB71-CFD6A8578709}"/>
              </a:ext>
            </a:extLst>
          </p:cNvPr>
          <p:cNvPicPr>
            <a:picLocks noChangeAspect="1"/>
          </p:cNvPicPr>
          <p:nvPr/>
        </p:nvPicPr>
        <p:blipFill>
          <a:blip r:embed="rId3"/>
          <a:stretch>
            <a:fillRect/>
          </a:stretch>
        </p:blipFill>
        <p:spPr>
          <a:xfrm>
            <a:off x="3635896" y="4493324"/>
            <a:ext cx="377417" cy="966008"/>
          </a:xfrm>
          <a:prstGeom prst="rect">
            <a:avLst/>
          </a:prstGeom>
        </p:spPr>
      </p:pic>
      <p:pic>
        <p:nvPicPr>
          <p:cNvPr id="5" name="図 4">
            <a:extLst>
              <a:ext uri="{FF2B5EF4-FFF2-40B4-BE49-F238E27FC236}">
                <a16:creationId xmlns:a16="http://schemas.microsoft.com/office/drawing/2014/main" id="{79AA959C-64A1-4C75-8F56-1440E58C0DC4}"/>
              </a:ext>
            </a:extLst>
          </p:cNvPr>
          <p:cNvPicPr>
            <a:picLocks noChangeAspect="1"/>
          </p:cNvPicPr>
          <p:nvPr/>
        </p:nvPicPr>
        <p:blipFill>
          <a:blip r:embed="rId4"/>
          <a:stretch>
            <a:fillRect/>
          </a:stretch>
        </p:blipFill>
        <p:spPr>
          <a:xfrm>
            <a:off x="3563888" y="6125363"/>
            <a:ext cx="349467" cy="582445"/>
          </a:xfrm>
          <a:prstGeom prst="rect">
            <a:avLst/>
          </a:prstGeom>
        </p:spPr>
      </p:pic>
    </p:spTree>
    <p:extLst>
      <p:ext uri="{BB962C8B-B14F-4D97-AF65-F5344CB8AC3E}">
        <p14:creationId xmlns:p14="http://schemas.microsoft.com/office/powerpoint/2010/main" val="951778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FD3E93-73E3-4D6D-8DB9-F77512FA5CA0}"/>
              </a:ext>
            </a:extLst>
          </p:cNvPr>
          <p:cNvSpPr>
            <a:spLocks noGrp="1"/>
          </p:cNvSpPr>
          <p:nvPr>
            <p:ph type="title"/>
          </p:nvPr>
        </p:nvSpPr>
        <p:spPr/>
        <p:txBody>
          <a:bodyPr>
            <a:normAutofit/>
          </a:bodyPr>
          <a:lstStyle/>
          <a:p>
            <a:r>
              <a:rPr lang="zh-TW" altLang="en-US" dirty="0"/>
              <a:t>「自転車通行位置</a:t>
            </a:r>
            <a:r>
              <a:rPr lang="ja-JP" altLang="en-US" dirty="0"/>
              <a:t>明示</a:t>
            </a:r>
            <a:r>
              <a:rPr lang="zh-TW" altLang="en-US" dirty="0"/>
              <a:t>」</a:t>
            </a:r>
            <a:r>
              <a:rPr lang="ja-JP" altLang="en-US" dirty="0"/>
              <a:t>の整備仕様</a:t>
            </a:r>
            <a:endParaRPr kumimoji="1" lang="ja-JP" altLang="en-US" dirty="0"/>
          </a:p>
        </p:txBody>
      </p:sp>
      <p:graphicFrame>
        <p:nvGraphicFramePr>
          <p:cNvPr id="15" name="表 14"/>
          <p:cNvGraphicFramePr>
            <a:graphicFrameLocks noGrp="1"/>
          </p:cNvGraphicFramePr>
          <p:nvPr/>
        </p:nvGraphicFramePr>
        <p:xfrm>
          <a:off x="251520" y="5001540"/>
          <a:ext cx="4178018" cy="1746436"/>
        </p:xfrm>
        <a:graphic>
          <a:graphicData uri="http://schemas.openxmlformats.org/drawingml/2006/table">
            <a:tbl>
              <a:tblPr firstRow="1" bandRow="1">
                <a:tableStyleId>{5C22544A-7EE6-4342-B048-85BDC9FD1C3A}</a:tableStyleId>
              </a:tblPr>
              <a:tblGrid>
                <a:gridCol w="1233423">
                  <a:extLst>
                    <a:ext uri="{9D8B030D-6E8A-4147-A177-3AD203B41FA5}">
                      <a16:colId xmlns:a16="http://schemas.microsoft.com/office/drawing/2014/main" val="2724693293"/>
                    </a:ext>
                  </a:extLst>
                </a:gridCol>
                <a:gridCol w="2944595">
                  <a:extLst>
                    <a:ext uri="{9D8B030D-6E8A-4147-A177-3AD203B41FA5}">
                      <a16:colId xmlns:a16="http://schemas.microsoft.com/office/drawing/2014/main" val="333993657"/>
                    </a:ext>
                  </a:extLst>
                </a:gridCol>
              </a:tblGrid>
              <a:tr h="278858">
                <a:tc>
                  <a:txBody>
                    <a:bodyPr/>
                    <a:lstStyle/>
                    <a:p>
                      <a:pPr algn="ctr"/>
                      <a:r>
                        <a:rPr kumimoji="1" lang="ja-JP" altLang="en-US" sz="1100" dirty="0"/>
                        <a:t>項目</a:t>
                      </a:r>
                    </a:p>
                  </a:txBody>
                  <a:tcPr/>
                </a:tc>
                <a:tc>
                  <a:txBody>
                    <a:bodyPr/>
                    <a:lstStyle/>
                    <a:p>
                      <a:pPr algn="ctr"/>
                      <a:r>
                        <a:rPr kumimoji="1" lang="ja-JP" altLang="en-US" sz="1100" dirty="0"/>
                        <a:t>内容</a:t>
                      </a:r>
                    </a:p>
                  </a:txBody>
                  <a:tcPr/>
                </a:tc>
                <a:extLst>
                  <a:ext uri="{0D108BD9-81ED-4DB2-BD59-A6C34878D82A}">
                    <a16:rowId xmlns:a16="http://schemas.microsoft.com/office/drawing/2014/main" val="2813028949"/>
                  </a:ext>
                </a:extLst>
              </a:tr>
              <a:tr h="278858">
                <a:tc>
                  <a:txBody>
                    <a:bodyPr/>
                    <a:lstStyle/>
                    <a:p>
                      <a:r>
                        <a:rPr kumimoji="1" lang="ja-JP" altLang="en-US" sz="1100" dirty="0"/>
                        <a:t>機能</a:t>
                      </a:r>
                    </a:p>
                  </a:txBody>
                  <a:tcPr/>
                </a:tc>
                <a:tc>
                  <a:txBody>
                    <a:bodyPr/>
                    <a:lstStyle/>
                    <a:p>
                      <a:r>
                        <a:rPr kumimoji="1" lang="ja-JP" altLang="en-US" sz="1100" dirty="0"/>
                        <a:t>明示　（自転車通行位置明示）</a:t>
                      </a:r>
                    </a:p>
                  </a:txBody>
                  <a:tcPr/>
                </a:tc>
                <a:extLst>
                  <a:ext uri="{0D108BD9-81ED-4DB2-BD59-A6C34878D82A}">
                    <a16:rowId xmlns:a16="http://schemas.microsoft.com/office/drawing/2014/main" val="3665737684"/>
                  </a:ext>
                </a:extLst>
              </a:tr>
              <a:tr h="426720">
                <a:tc>
                  <a:txBody>
                    <a:bodyPr/>
                    <a:lstStyle/>
                    <a:p>
                      <a:r>
                        <a:rPr kumimoji="1" lang="ja-JP" altLang="en-US" sz="1100" dirty="0"/>
                        <a:t>表示内容</a:t>
                      </a:r>
                    </a:p>
                  </a:txBody>
                  <a:tcPr/>
                </a:tc>
                <a:tc>
                  <a:txBody>
                    <a:bodyPr/>
                    <a:lstStyle/>
                    <a:p>
                      <a:r>
                        <a:rPr kumimoji="1" lang="ja-JP" altLang="en-US" sz="1100" dirty="0"/>
                        <a:t>自転車通行位置</a:t>
                      </a:r>
                    </a:p>
                    <a:p>
                      <a:r>
                        <a:rPr kumimoji="1" lang="ja-JP" altLang="en-US" sz="1100" dirty="0"/>
                        <a:t>歩行者通行位置</a:t>
                      </a:r>
                    </a:p>
                  </a:txBody>
                  <a:tcPr/>
                </a:tc>
                <a:extLst>
                  <a:ext uri="{0D108BD9-81ED-4DB2-BD59-A6C34878D82A}">
                    <a16:rowId xmlns:a16="http://schemas.microsoft.com/office/drawing/2014/main" val="3637522684"/>
                  </a:ext>
                </a:extLst>
              </a:tr>
              <a:tr h="762000">
                <a:tc>
                  <a:txBody>
                    <a:bodyPr/>
                    <a:lstStyle/>
                    <a:p>
                      <a:r>
                        <a:rPr kumimoji="1" lang="ja-JP" altLang="en-US" sz="1100" dirty="0"/>
                        <a:t>設置箇所</a:t>
                      </a:r>
                    </a:p>
                  </a:txBody>
                  <a:tcPr/>
                </a:tc>
                <a:tc>
                  <a:txBody>
                    <a:bodyPr/>
                    <a:lstStyle/>
                    <a:p>
                      <a:r>
                        <a:rPr kumimoji="1" lang="ja-JP" altLang="en-US" sz="1100" dirty="0"/>
                        <a:t>構造分離または視覚分離されていない河川区域内の自転車歩行者専用道路等でルートの単路部に一定間隔（目安として</a:t>
                      </a:r>
                      <a:r>
                        <a:rPr kumimoji="1" lang="en-US" altLang="ja-JP" sz="1100" dirty="0"/>
                        <a:t>500m</a:t>
                      </a:r>
                      <a:r>
                        <a:rPr kumimoji="1" lang="ja-JP" altLang="en-US" sz="1100" dirty="0"/>
                        <a:t>間隔）に設置</a:t>
                      </a:r>
                    </a:p>
                  </a:txBody>
                  <a:tcPr/>
                </a:tc>
                <a:extLst>
                  <a:ext uri="{0D108BD9-81ED-4DB2-BD59-A6C34878D82A}">
                    <a16:rowId xmlns:a16="http://schemas.microsoft.com/office/drawing/2014/main" val="1717092180"/>
                  </a:ext>
                </a:extLst>
              </a:tr>
            </a:tbl>
          </a:graphicData>
        </a:graphic>
      </p:graphicFrame>
      <p:sp>
        <p:nvSpPr>
          <p:cNvPr id="16" name="テキスト ボックス 15">
            <a:extLst>
              <a:ext uri="{FF2B5EF4-FFF2-40B4-BE49-F238E27FC236}">
                <a16:creationId xmlns:a16="http://schemas.microsoft.com/office/drawing/2014/main" id="{27CC4294-CF7F-491F-B0E6-D610956D10FB}"/>
              </a:ext>
            </a:extLst>
          </p:cNvPr>
          <p:cNvSpPr txBox="1"/>
          <p:nvPr/>
        </p:nvSpPr>
        <p:spPr>
          <a:xfrm>
            <a:off x="140877" y="4667088"/>
            <a:ext cx="4624984" cy="338554"/>
          </a:xfrm>
          <a:prstGeom prst="rect">
            <a:avLst/>
          </a:prstGeom>
          <a:noFill/>
        </p:spPr>
        <p:txBody>
          <a:bodyPr wrap="none" rtlCol="0">
            <a:spAutoFit/>
          </a:bodyPr>
          <a:lstStyle/>
          <a:p>
            <a:pPr defTabSz="457209"/>
            <a:r>
              <a:rPr kumimoji="1" lang="ja-JP" altLang="en-US" sz="1600" dirty="0">
                <a:solidFill>
                  <a:prstClr val="black"/>
                </a:solidFill>
                <a:latin typeface="Arial"/>
                <a:ea typeface="ＭＳ Ｐゴシック"/>
              </a:rPr>
              <a:t>■ 「</a:t>
            </a:r>
            <a:r>
              <a:rPr kumimoji="1" lang="zh-TW" altLang="en-US" sz="1600" dirty="0">
                <a:solidFill>
                  <a:prstClr val="black"/>
                </a:solidFill>
                <a:latin typeface="Arial"/>
                <a:ea typeface="ＭＳ Ｐゴシック"/>
              </a:rPr>
              <a:t>自転車通行位置</a:t>
            </a:r>
            <a:r>
              <a:rPr kumimoji="1" lang="ja-JP" altLang="en-US" sz="1600" dirty="0">
                <a:solidFill>
                  <a:prstClr val="black"/>
                </a:solidFill>
                <a:latin typeface="Arial"/>
                <a:ea typeface="ＭＳ Ｐゴシック"/>
              </a:rPr>
              <a:t>明示」表示内容、設置箇所等</a:t>
            </a:r>
          </a:p>
        </p:txBody>
      </p:sp>
      <p:sp>
        <p:nvSpPr>
          <p:cNvPr id="13" name="テキスト ボックス 12">
            <a:extLst>
              <a:ext uri="{FF2B5EF4-FFF2-40B4-BE49-F238E27FC236}">
                <a16:creationId xmlns:a16="http://schemas.microsoft.com/office/drawing/2014/main" id="{27CC4294-CF7F-491F-B0E6-D610956D10FB}"/>
              </a:ext>
            </a:extLst>
          </p:cNvPr>
          <p:cNvSpPr txBox="1"/>
          <p:nvPr/>
        </p:nvSpPr>
        <p:spPr>
          <a:xfrm>
            <a:off x="140877" y="764704"/>
            <a:ext cx="4020652" cy="338554"/>
          </a:xfrm>
          <a:prstGeom prst="rect">
            <a:avLst/>
          </a:prstGeom>
          <a:noFill/>
        </p:spPr>
        <p:txBody>
          <a:bodyPr wrap="none" rtlCol="0">
            <a:spAutoFit/>
          </a:bodyPr>
          <a:lstStyle/>
          <a:p>
            <a:pPr defTabSz="457209"/>
            <a:r>
              <a:rPr kumimoji="1" lang="ja-JP" altLang="en-US" sz="1600" dirty="0">
                <a:solidFill>
                  <a:prstClr val="black"/>
                </a:solidFill>
                <a:latin typeface="Arial"/>
                <a:ea typeface="ＭＳ Ｐゴシック"/>
              </a:rPr>
              <a:t>■「</a:t>
            </a:r>
            <a:r>
              <a:rPr kumimoji="1" lang="zh-TW" altLang="en-US" sz="1600" dirty="0">
                <a:solidFill>
                  <a:prstClr val="black"/>
                </a:solidFill>
                <a:latin typeface="Arial"/>
                <a:ea typeface="ＭＳ Ｐゴシック"/>
              </a:rPr>
              <a:t>自転車通行位置</a:t>
            </a:r>
            <a:r>
              <a:rPr kumimoji="1" lang="ja-JP" altLang="en-US" sz="1600" dirty="0">
                <a:solidFill>
                  <a:prstClr val="black"/>
                </a:solidFill>
                <a:latin typeface="Arial"/>
                <a:ea typeface="ＭＳ Ｐゴシック"/>
              </a:rPr>
              <a:t>明示」路面表示の寸法</a:t>
            </a:r>
          </a:p>
        </p:txBody>
      </p:sp>
      <p:sp>
        <p:nvSpPr>
          <p:cNvPr id="18" name="テキスト ボックス 17">
            <a:extLst>
              <a:ext uri="{FF2B5EF4-FFF2-40B4-BE49-F238E27FC236}">
                <a16:creationId xmlns:a16="http://schemas.microsoft.com/office/drawing/2014/main" id="{27CC4294-CF7F-491F-B0E6-D610956D10FB}"/>
              </a:ext>
            </a:extLst>
          </p:cNvPr>
          <p:cNvSpPr txBox="1"/>
          <p:nvPr/>
        </p:nvSpPr>
        <p:spPr>
          <a:xfrm>
            <a:off x="149204" y="3162454"/>
            <a:ext cx="3320140" cy="338554"/>
          </a:xfrm>
          <a:prstGeom prst="rect">
            <a:avLst/>
          </a:prstGeom>
          <a:noFill/>
        </p:spPr>
        <p:txBody>
          <a:bodyPr wrap="none" rtlCol="0">
            <a:spAutoFit/>
          </a:bodyPr>
          <a:lstStyle/>
          <a:p>
            <a:pPr defTabSz="457209"/>
            <a:r>
              <a:rPr kumimoji="1" lang="ja-JP" altLang="en-US" sz="1600" dirty="0">
                <a:solidFill>
                  <a:prstClr val="black"/>
                </a:solidFill>
                <a:latin typeface="Arial"/>
                <a:ea typeface="ＭＳ Ｐゴシック"/>
              </a:rPr>
              <a:t>■ 「</a:t>
            </a:r>
            <a:r>
              <a:rPr kumimoji="1" lang="zh-TW" altLang="en-US" sz="1600" dirty="0">
                <a:solidFill>
                  <a:prstClr val="black"/>
                </a:solidFill>
                <a:latin typeface="Arial"/>
                <a:ea typeface="ＭＳ Ｐゴシック"/>
              </a:rPr>
              <a:t>自転車通行位置</a:t>
            </a:r>
            <a:r>
              <a:rPr kumimoji="1" lang="ja-JP" altLang="en-US" sz="1600" dirty="0">
                <a:solidFill>
                  <a:prstClr val="black"/>
                </a:solidFill>
                <a:latin typeface="Arial"/>
                <a:ea typeface="ＭＳ Ｐゴシック"/>
              </a:rPr>
              <a:t>明示」設置位置</a:t>
            </a:r>
          </a:p>
        </p:txBody>
      </p:sp>
      <p:pic>
        <p:nvPicPr>
          <p:cNvPr id="5" name="図 4">
            <a:extLst>
              <a:ext uri="{FF2B5EF4-FFF2-40B4-BE49-F238E27FC236}">
                <a16:creationId xmlns:a16="http://schemas.microsoft.com/office/drawing/2014/main" id="{8F0B2572-5AF4-47AD-8F75-416697E5E84C}"/>
              </a:ext>
            </a:extLst>
          </p:cNvPr>
          <p:cNvPicPr>
            <a:picLocks noChangeAspect="1"/>
          </p:cNvPicPr>
          <p:nvPr/>
        </p:nvPicPr>
        <p:blipFill rotWithShape="1">
          <a:blip r:embed="rId2"/>
          <a:srcRect t="13220" b="34442"/>
          <a:stretch/>
        </p:blipFill>
        <p:spPr>
          <a:xfrm>
            <a:off x="5055277" y="1556793"/>
            <a:ext cx="2285759" cy="753753"/>
          </a:xfrm>
          <a:prstGeom prst="rect">
            <a:avLst/>
          </a:prstGeom>
        </p:spPr>
      </p:pic>
      <p:sp>
        <p:nvSpPr>
          <p:cNvPr id="20" name="テキスト ボックス 19">
            <a:extLst>
              <a:ext uri="{FF2B5EF4-FFF2-40B4-BE49-F238E27FC236}">
                <a16:creationId xmlns:a16="http://schemas.microsoft.com/office/drawing/2014/main" id="{54F52272-5F69-4020-8685-626CA79BABCD}"/>
              </a:ext>
            </a:extLst>
          </p:cNvPr>
          <p:cNvSpPr txBox="1"/>
          <p:nvPr/>
        </p:nvSpPr>
        <p:spPr>
          <a:xfrm>
            <a:off x="4644008" y="842260"/>
            <a:ext cx="3523722" cy="584775"/>
          </a:xfrm>
          <a:prstGeom prst="rect">
            <a:avLst/>
          </a:prstGeom>
          <a:noFill/>
        </p:spPr>
        <p:txBody>
          <a:bodyPr wrap="none" rtlCol="0">
            <a:spAutoFit/>
          </a:bodyPr>
          <a:lstStyle/>
          <a:p>
            <a:pPr defTabSz="457209"/>
            <a:r>
              <a:rPr kumimoji="1" lang="en-US" altLang="ja-JP" sz="1600" dirty="0">
                <a:solidFill>
                  <a:prstClr val="black"/>
                </a:solidFill>
                <a:latin typeface="Arial"/>
                <a:ea typeface="ＭＳ Ｐゴシック"/>
              </a:rPr>
              <a:t>【</a:t>
            </a:r>
            <a:r>
              <a:rPr kumimoji="1" lang="ja-JP" altLang="en-US" sz="1600" dirty="0">
                <a:solidFill>
                  <a:prstClr val="black"/>
                </a:solidFill>
                <a:latin typeface="Arial"/>
                <a:ea typeface="ＭＳ Ｐゴシック"/>
              </a:rPr>
              <a:t>参考</a:t>
            </a:r>
            <a:r>
              <a:rPr kumimoji="1" lang="en-US" altLang="ja-JP" sz="1600" dirty="0">
                <a:solidFill>
                  <a:prstClr val="black"/>
                </a:solidFill>
                <a:latin typeface="Arial"/>
                <a:ea typeface="ＭＳ Ｐゴシック"/>
              </a:rPr>
              <a:t>】</a:t>
            </a:r>
            <a:r>
              <a:rPr kumimoji="1" lang="ja-JP" altLang="en-US" sz="1600" dirty="0">
                <a:solidFill>
                  <a:prstClr val="black"/>
                </a:solidFill>
                <a:latin typeface="Arial"/>
                <a:ea typeface="ＭＳ Ｐゴシック"/>
              </a:rPr>
              <a:t>道路構造令における各モードの</a:t>
            </a:r>
            <a:endParaRPr kumimoji="1" lang="en-US" altLang="ja-JP" sz="1600" dirty="0">
              <a:solidFill>
                <a:prstClr val="black"/>
              </a:solidFill>
              <a:latin typeface="Arial"/>
              <a:ea typeface="ＭＳ Ｐゴシック"/>
            </a:endParaRPr>
          </a:p>
          <a:p>
            <a:pPr defTabSz="457209"/>
            <a:r>
              <a:rPr kumimoji="1" lang="ja-JP" altLang="en-US" sz="1600" dirty="0">
                <a:solidFill>
                  <a:prstClr val="black"/>
                </a:solidFill>
                <a:latin typeface="Arial"/>
                <a:ea typeface="ＭＳ Ｐゴシック"/>
              </a:rPr>
              <a:t>　　　　　占有幅の考え方</a:t>
            </a:r>
          </a:p>
        </p:txBody>
      </p:sp>
      <p:sp>
        <p:nvSpPr>
          <p:cNvPr id="21" name="正方形/長方形 20">
            <a:extLst>
              <a:ext uri="{FF2B5EF4-FFF2-40B4-BE49-F238E27FC236}">
                <a16:creationId xmlns:a16="http://schemas.microsoft.com/office/drawing/2014/main" id="{9A638A1F-B111-45EB-906B-6A9A8209DE56}"/>
              </a:ext>
            </a:extLst>
          </p:cNvPr>
          <p:cNvSpPr/>
          <p:nvPr/>
        </p:nvSpPr>
        <p:spPr>
          <a:xfrm>
            <a:off x="4700679" y="845288"/>
            <a:ext cx="4335817" cy="5933884"/>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22" name="テキスト ボックス 21">
            <a:extLst>
              <a:ext uri="{FF2B5EF4-FFF2-40B4-BE49-F238E27FC236}">
                <a16:creationId xmlns:a16="http://schemas.microsoft.com/office/drawing/2014/main" id="{D4DD3AA8-BD39-449F-8950-12B08FB664DB}"/>
              </a:ext>
            </a:extLst>
          </p:cNvPr>
          <p:cNvSpPr txBox="1"/>
          <p:nvPr/>
        </p:nvSpPr>
        <p:spPr>
          <a:xfrm>
            <a:off x="4788024" y="4797153"/>
            <a:ext cx="3467616" cy="338554"/>
          </a:xfrm>
          <a:prstGeom prst="rect">
            <a:avLst/>
          </a:prstGeom>
          <a:noFill/>
        </p:spPr>
        <p:txBody>
          <a:bodyPr wrap="none" rtlCol="0">
            <a:spAutoFit/>
          </a:bodyPr>
          <a:lstStyle/>
          <a:p>
            <a:pPr defTabSz="457209"/>
            <a:r>
              <a:rPr kumimoji="1" lang="en-US" altLang="ja-JP" sz="1600" dirty="0">
                <a:solidFill>
                  <a:prstClr val="black"/>
                </a:solidFill>
                <a:latin typeface="Arial"/>
                <a:ea typeface="ＭＳ Ｐゴシック"/>
              </a:rPr>
              <a:t>【</a:t>
            </a:r>
            <a:r>
              <a:rPr kumimoji="1" lang="ja-JP" altLang="en-US" sz="1600" dirty="0">
                <a:solidFill>
                  <a:prstClr val="black"/>
                </a:solidFill>
                <a:latin typeface="Arial"/>
                <a:ea typeface="ＭＳ Ｐゴシック"/>
              </a:rPr>
              <a:t>参考</a:t>
            </a:r>
            <a:r>
              <a:rPr kumimoji="1" lang="en-US" altLang="ja-JP" sz="1600" dirty="0">
                <a:solidFill>
                  <a:prstClr val="black"/>
                </a:solidFill>
                <a:latin typeface="Arial"/>
                <a:ea typeface="ＭＳ Ｐゴシック"/>
              </a:rPr>
              <a:t>】</a:t>
            </a:r>
            <a:r>
              <a:rPr kumimoji="1" lang="ja-JP" altLang="en-US" sz="1600" dirty="0">
                <a:solidFill>
                  <a:prstClr val="black"/>
                </a:solidFill>
                <a:latin typeface="Arial"/>
                <a:ea typeface="ＭＳ Ｐゴシック"/>
              </a:rPr>
              <a:t>既存の実施事例（住吉八尾線）</a:t>
            </a:r>
          </a:p>
        </p:txBody>
      </p:sp>
      <p:sp>
        <p:nvSpPr>
          <p:cNvPr id="24" name="テキスト ボックス 23">
            <a:extLst>
              <a:ext uri="{FF2B5EF4-FFF2-40B4-BE49-F238E27FC236}">
                <a16:creationId xmlns:a16="http://schemas.microsoft.com/office/drawing/2014/main" id="{7EA1894B-B496-4947-BAEC-E1992605C619}"/>
              </a:ext>
            </a:extLst>
          </p:cNvPr>
          <p:cNvSpPr txBox="1"/>
          <p:nvPr/>
        </p:nvSpPr>
        <p:spPr>
          <a:xfrm>
            <a:off x="7341036" y="2600149"/>
            <a:ext cx="1642467" cy="1061829"/>
          </a:xfrm>
          <a:prstGeom prst="rect">
            <a:avLst/>
          </a:prstGeom>
          <a:noFill/>
        </p:spPr>
        <p:txBody>
          <a:bodyPr wrap="square" rtlCol="0">
            <a:spAutoFit/>
          </a:bodyPr>
          <a:lstStyle/>
          <a:p>
            <a:pPr marL="139703" indent="-139703" defTabSz="457209"/>
            <a:r>
              <a:rPr kumimoji="1" lang="ja-JP" altLang="en-US" sz="1050" dirty="0">
                <a:solidFill>
                  <a:prstClr val="black"/>
                </a:solidFill>
                <a:latin typeface="Arial"/>
                <a:ea typeface="ＭＳ Ｐゴシック"/>
              </a:rPr>
              <a:t>⇒左記を踏まえ、幅員</a:t>
            </a:r>
            <a:r>
              <a:rPr kumimoji="1" lang="en-US" altLang="ja-JP" sz="1050" dirty="0">
                <a:solidFill>
                  <a:prstClr val="black"/>
                </a:solidFill>
                <a:latin typeface="Arial"/>
                <a:ea typeface="ＭＳ Ｐゴシック"/>
              </a:rPr>
              <a:t>4.0m</a:t>
            </a:r>
            <a:r>
              <a:rPr kumimoji="1" lang="ja-JP" altLang="en-US" sz="1050" dirty="0">
                <a:solidFill>
                  <a:prstClr val="black"/>
                </a:solidFill>
                <a:latin typeface="Arial"/>
                <a:ea typeface="ＭＳ Ｐゴシック"/>
              </a:rPr>
              <a:t>未満の場合は、現地の通行実態等も踏まえ、注意喚起標識等の設置を合わせて検討する。</a:t>
            </a:r>
            <a:endParaRPr kumimoji="1" lang="en-US" altLang="ja-JP" sz="1050" dirty="0">
              <a:solidFill>
                <a:prstClr val="black"/>
              </a:solidFill>
              <a:latin typeface="Arial"/>
              <a:ea typeface="ＭＳ Ｐゴシック"/>
            </a:endParaRPr>
          </a:p>
        </p:txBody>
      </p:sp>
      <p:sp>
        <p:nvSpPr>
          <p:cNvPr id="25" name="テキスト ボックス 24">
            <a:extLst>
              <a:ext uri="{FF2B5EF4-FFF2-40B4-BE49-F238E27FC236}">
                <a16:creationId xmlns:a16="http://schemas.microsoft.com/office/drawing/2014/main" id="{6C4538C0-214F-41D9-A3FE-418AC5A7F84D}"/>
              </a:ext>
            </a:extLst>
          </p:cNvPr>
          <p:cNvSpPr txBox="1"/>
          <p:nvPr/>
        </p:nvSpPr>
        <p:spPr>
          <a:xfrm>
            <a:off x="7483779" y="5758518"/>
            <a:ext cx="1514194" cy="900246"/>
          </a:xfrm>
          <a:prstGeom prst="rect">
            <a:avLst/>
          </a:prstGeom>
          <a:noFill/>
        </p:spPr>
        <p:txBody>
          <a:bodyPr wrap="square" rtlCol="0">
            <a:spAutoFit/>
          </a:bodyPr>
          <a:lstStyle/>
          <a:p>
            <a:pPr marL="139703" indent="-139703" defTabSz="457209"/>
            <a:r>
              <a:rPr kumimoji="1" lang="ja-JP" altLang="en-US" sz="1050" dirty="0">
                <a:solidFill>
                  <a:prstClr val="black"/>
                </a:solidFill>
                <a:latin typeface="Arial"/>
                <a:ea typeface="ＭＳ Ｐゴシック"/>
              </a:rPr>
              <a:t>⇒既存で施工済みの区間がある場合は既存の路面表示のルールも含め、交通管理者と協議する。</a:t>
            </a:r>
            <a:endParaRPr kumimoji="1" lang="en-US" altLang="ja-JP" sz="1050" dirty="0">
              <a:solidFill>
                <a:prstClr val="black"/>
              </a:solidFill>
              <a:latin typeface="Arial"/>
              <a:ea typeface="ＭＳ Ｐゴシック"/>
            </a:endParaRPr>
          </a:p>
        </p:txBody>
      </p:sp>
      <p:grpSp>
        <p:nvGrpSpPr>
          <p:cNvPr id="46" name="グループ化 45"/>
          <p:cNvGrpSpPr>
            <a:grpSpLocks noChangeAspect="1"/>
          </p:cNvGrpSpPr>
          <p:nvPr/>
        </p:nvGrpSpPr>
        <p:grpSpPr>
          <a:xfrm>
            <a:off x="4782532" y="2853581"/>
            <a:ext cx="2476650" cy="1750030"/>
            <a:chOff x="431264" y="2750065"/>
            <a:chExt cx="3732173" cy="2637197"/>
          </a:xfrm>
        </p:grpSpPr>
        <p:pic>
          <p:nvPicPr>
            <p:cNvPr id="47" name="図 46">
              <a:extLst>
                <a:ext uri="{FF2B5EF4-FFF2-40B4-BE49-F238E27FC236}">
                  <a16:creationId xmlns:a16="http://schemas.microsoft.com/office/drawing/2014/main" id="{888FF2F5-828D-4B8F-BF3A-79BF981DC1D6}"/>
                </a:ext>
              </a:extLst>
            </p:cNvPr>
            <p:cNvPicPr>
              <a:picLocks noChangeAspect="1"/>
            </p:cNvPicPr>
            <p:nvPr/>
          </p:nvPicPr>
          <p:blipFill>
            <a:blip r:embed="rId3"/>
            <a:stretch>
              <a:fillRect/>
            </a:stretch>
          </p:blipFill>
          <p:spPr>
            <a:xfrm>
              <a:off x="431264" y="2750065"/>
              <a:ext cx="3732173" cy="2637197"/>
            </a:xfrm>
            <a:prstGeom prst="rect">
              <a:avLst/>
            </a:prstGeom>
          </p:spPr>
        </p:pic>
        <p:pic>
          <p:nvPicPr>
            <p:cNvPr id="48" name="図 47">
              <a:extLst>
                <a:ext uri="{FF2B5EF4-FFF2-40B4-BE49-F238E27FC236}">
                  <a16:creationId xmlns:a16="http://schemas.microsoft.com/office/drawing/2014/main" id="{888FF2F5-828D-4B8F-BF3A-79BF981DC1D6}"/>
                </a:ext>
              </a:extLst>
            </p:cNvPr>
            <p:cNvPicPr>
              <a:picLocks noChangeAspect="1"/>
            </p:cNvPicPr>
            <p:nvPr/>
          </p:nvPicPr>
          <p:blipFill rotWithShape="1">
            <a:blip r:embed="rId3"/>
            <a:srcRect l="37503" t="28878" r="46623" b="10566"/>
            <a:stretch/>
          </p:blipFill>
          <p:spPr>
            <a:xfrm>
              <a:off x="2575774" y="3509493"/>
              <a:ext cx="592429" cy="1596981"/>
            </a:xfrm>
            <a:prstGeom prst="rect">
              <a:avLst/>
            </a:prstGeom>
          </p:spPr>
        </p:pic>
        <p:pic>
          <p:nvPicPr>
            <p:cNvPr id="49" name="図 48">
              <a:extLst>
                <a:ext uri="{FF2B5EF4-FFF2-40B4-BE49-F238E27FC236}">
                  <a16:creationId xmlns:a16="http://schemas.microsoft.com/office/drawing/2014/main" id="{888FF2F5-828D-4B8F-BF3A-79BF981DC1D6}"/>
                </a:ext>
              </a:extLst>
            </p:cNvPr>
            <p:cNvPicPr>
              <a:picLocks noChangeAspect="1"/>
            </p:cNvPicPr>
            <p:nvPr/>
          </p:nvPicPr>
          <p:blipFill rotWithShape="1">
            <a:blip r:embed="rId3"/>
            <a:srcRect l="57171" t="28878" r="25575" b="10566"/>
            <a:stretch/>
          </p:blipFill>
          <p:spPr>
            <a:xfrm>
              <a:off x="1030310" y="3520226"/>
              <a:ext cx="643943" cy="1596981"/>
            </a:xfrm>
            <a:prstGeom prst="rect">
              <a:avLst/>
            </a:prstGeom>
          </p:spPr>
        </p:pic>
        <p:pic>
          <p:nvPicPr>
            <p:cNvPr id="50" name="図 49">
              <a:extLst>
                <a:ext uri="{FF2B5EF4-FFF2-40B4-BE49-F238E27FC236}">
                  <a16:creationId xmlns:a16="http://schemas.microsoft.com/office/drawing/2014/main" id="{888FF2F5-828D-4B8F-BF3A-79BF981DC1D6}"/>
                </a:ext>
              </a:extLst>
            </p:cNvPr>
            <p:cNvPicPr>
              <a:picLocks noChangeAspect="1"/>
            </p:cNvPicPr>
            <p:nvPr/>
          </p:nvPicPr>
          <p:blipFill rotWithShape="1">
            <a:blip r:embed="rId3"/>
            <a:srcRect l="16856" t="28878" r="66580" b="10566"/>
            <a:stretch/>
          </p:blipFill>
          <p:spPr>
            <a:xfrm>
              <a:off x="1809482" y="3508431"/>
              <a:ext cx="618186" cy="1596981"/>
            </a:xfrm>
            <a:prstGeom prst="rect">
              <a:avLst/>
            </a:prstGeom>
          </p:spPr>
        </p:pic>
      </p:grpSp>
      <p:pic>
        <p:nvPicPr>
          <p:cNvPr id="4" name="図 3"/>
          <p:cNvPicPr>
            <a:picLocks noChangeAspect="1"/>
          </p:cNvPicPr>
          <p:nvPr/>
        </p:nvPicPr>
        <p:blipFill>
          <a:blip r:embed="rId4"/>
          <a:stretch>
            <a:fillRect/>
          </a:stretch>
        </p:blipFill>
        <p:spPr>
          <a:xfrm>
            <a:off x="4976377" y="5157958"/>
            <a:ext cx="2468880" cy="1546860"/>
          </a:xfrm>
          <a:prstGeom prst="rect">
            <a:avLst/>
          </a:prstGeom>
        </p:spPr>
      </p:pic>
      <p:sp>
        <p:nvSpPr>
          <p:cNvPr id="27" name="テキスト ボックス 26">
            <a:extLst>
              <a:ext uri="{FF2B5EF4-FFF2-40B4-BE49-F238E27FC236}">
                <a16:creationId xmlns:a16="http://schemas.microsoft.com/office/drawing/2014/main" id="{DF8D2D3D-6780-4302-BC5A-C73B7897A691}"/>
              </a:ext>
            </a:extLst>
          </p:cNvPr>
          <p:cNvSpPr txBox="1"/>
          <p:nvPr/>
        </p:nvSpPr>
        <p:spPr>
          <a:xfrm>
            <a:off x="251521" y="1126617"/>
            <a:ext cx="611312" cy="234286"/>
          </a:xfrm>
          <a:prstGeom prst="rect">
            <a:avLst/>
          </a:prstGeom>
          <a:solidFill>
            <a:schemeClr val="bg1">
              <a:lumMod val="95000"/>
            </a:schemeClr>
          </a:solidFill>
          <a:ln>
            <a:solidFill>
              <a:schemeClr val="tx1"/>
            </a:solidFill>
          </a:ln>
        </p:spPr>
        <p:txBody>
          <a:bodyPr wrap="none" lIns="36000" tIns="36000" rIns="36000" bIns="36000" rtlCol="0">
            <a:spAutoFit/>
          </a:bodyPr>
          <a:lstStyle/>
          <a:p>
            <a:pPr defTabSz="457209"/>
            <a:r>
              <a:rPr kumimoji="1" lang="ja-JP" altLang="en-US" sz="1050" dirty="0">
                <a:solidFill>
                  <a:prstClr val="black"/>
                </a:solidFill>
                <a:latin typeface="Arial"/>
                <a:ea typeface="ＭＳ Ｐゴシック"/>
              </a:rPr>
              <a:t>路面表示</a:t>
            </a:r>
            <a:endParaRPr kumimoji="1" lang="en-US" altLang="ja-JP" sz="1050" dirty="0">
              <a:solidFill>
                <a:prstClr val="black"/>
              </a:solidFill>
              <a:latin typeface="Arial"/>
              <a:ea typeface="ＭＳ Ｐゴシック"/>
            </a:endParaRPr>
          </a:p>
        </p:txBody>
      </p:sp>
      <p:sp>
        <p:nvSpPr>
          <p:cNvPr id="28" name="テキスト ボックス 27">
            <a:extLst>
              <a:ext uri="{FF2B5EF4-FFF2-40B4-BE49-F238E27FC236}">
                <a16:creationId xmlns:a16="http://schemas.microsoft.com/office/drawing/2014/main" id="{165E9244-4E79-48B8-ACD8-BB029514531D}"/>
              </a:ext>
            </a:extLst>
          </p:cNvPr>
          <p:cNvSpPr txBox="1"/>
          <p:nvPr/>
        </p:nvSpPr>
        <p:spPr>
          <a:xfrm>
            <a:off x="688448" y="1353121"/>
            <a:ext cx="1261884" cy="253916"/>
          </a:xfrm>
          <a:prstGeom prst="rect">
            <a:avLst/>
          </a:prstGeom>
          <a:noFill/>
        </p:spPr>
        <p:txBody>
          <a:bodyPr wrap="none" rtlCol="0">
            <a:spAutoFit/>
          </a:bodyPr>
          <a:lstStyle/>
          <a:p>
            <a:pPr defTabSz="457209"/>
            <a:r>
              <a:rPr kumimoji="1" lang="ja-JP" altLang="en-US" sz="1050" dirty="0">
                <a:solidFill>
                  <a:prstClr val="black"/>
                </a:solidFill>
                <a:latin typeface="Arial"/>
                <a:ea typeface="ＭＳ Ｐゴシック"/>
              </a:rPr>
              <a:t>（自転車通行位置）</a:t>
            </a:r>
            <a:endParaRPr kumimoji="1" lang="en-US" altLang="ja-JP" sz="1050" dirty="0">
              <a:solidFill>
                <a:prstClr val="black"/>
              </a:solidFill>
              <a:latin typeface="Arial"/>
              <a:ea typeface="ＭＳ Ｐゴシック"/>
            </a:endParaRPr>
          </a:p>
        </p:txBody>
      </p:sp>
      <p:sp>
        <p:nvSpPr>
          <p:cNvPr id="29" name="テキスト ボックス 28">
            <a:extLst>
              <a:ext uri="{FF2B5EF4-FFF2-40B4-BE49-F238E27FC236}">
                <a16:creationId xmlns:a16="http://schemas.microsoft.com/office/drawing/2014/main" id="{856CC95D-92B6-4E06-BF56-96970B4D0124}"/>
              </a:ext>
            </a:extLst>
          </p:cNvPr>
          <p:cNvSpPr txBox="1"/>
          <p:nvPr/>
        </p:nvSpPr>
        <p:spPr>
          <a:xfrm>
            <a:off x="1928110" y="1353121"/>
            <a:ext cx="1261884" cy="253916"/>
          </a:xfrm>
          <a:prstGeom prst="rect">
            <a:avLst/>
          </a:prstGeom>
          <a:noFill/>
        </p:spPr>
        <p:txBody>
          <a:bodyPr wrap="none" rtlCol="0">
            <a:spAutoFit/>
          </a:bodyPr>
          <a:lstStyle/>
          <a:p>
            <a:pPr defTabSz="457209"/>
            <a:r>
              <a:rPr kumimoji="1" lang="ja-JP" altLang="en-US" sz="1050" dirty="0">
                <a:solidFill>
                  <a:prstClr val="black"/>
                </a:solidFill>
                <a:latin typeface="Arial"/>
                <a:ea typeface="ＭＳ Ｐゴシック"/>
              </a:rPr>
              <a:t>（歩行者通行位置）</a:t>
            </a:r>
            <a:endParaRPr kumimoji="1" lang="en-US" altLang="ja-JP" sz="1050" dirty="0">
              <a:solidFill>
                <a:prstClr val="black"/>
              </a:solidFill>
              <a:latin typeface="Arial"/>
              <a:ea typeface="ＭＳ Ｐゴシック"/>
            </a:endParaRPr>
          </a:p>
        </p:txBody>
      </p:sp>
      <p:sp>
        <p:nvSpPr>
          <p:cNvPr id="26" name="テキスト ボックス 88">
            <a:extLst>
              <a:ext uri="{FF2B5EF4-FFF2-40B4-BE49-F238E27FC236}">
                <a16:creationId xmlns:a16="http://schemas.microsoft.com/office/drawing/2014/main" id="{96B558BB-4733-4C0A-8471-03357F461F6D}"/>
              </a:ext>
            </a:extLst>
          </p:cNvPr>
          <p:cNvSpPr txBox="1"/>
          <p:nvPr/>
        </p:nvSpPr>
        <p:spPr>
          <a:xfrm>
            <a:off x="5767394" y="4545489"/>
            <a:ext cx="1714913" cy="1384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defPPr>
              <a:defRPr lang="en-US"/>
            </a:defPPr>
            <a:lvl1pPr marL="0" algn="l" defTabSz="610956" rtl="0" eaLnBrk="1" latinLnBrk="0" hangingPunct="1">
              <a:defRPr sz="2405" kern="1200">
                <a:solidFill>
                  <a:schemeClr val="tx1"/>
                </a:solidFill>
                <a:latin typeface="+mn-lt"/>
                <a:ea typeface="+mn-ea"/>
                <a:cs typeface="+mn-cs"/>
              </a:defRPr>
            </a:lvl1pPr>
            <a:lvl2pPr marL="610956" algn="l" defTabSz="610956" rtl="0" eaLnBrk="1" latinLnBrk="0" hangingPunct="1">
              <a:defRPr sz="2405" kern="1200">
                <a:solidFill>
                  <a:schemeClr val="tx1"/>
                </a:solidFill>
                <a:latin typeface="+mn-lt"/>
                <a:ea typeface="+mn-ea"/>
                <a:cs typeface="+mn-cs"/>
              </a:defRPr>
            </a:lvl2pPr>
            <a:lvl3pPr marL="1221913" algn="l" defTabSz="610956" rtl="0" eaLnBrk="1" latinLnBrk="0" hangingPunct="1">
              <a:defRPr sz="2405" kern="1200">
                <a:solidFill>
                  <a:schemeClr val="tx1"/>
                </a:solidFill>
                <a:latin typeface="+mn-lt"/>
                <a:ea typeface="+mn-ea"/>
                <a:cs typeface="+mn-cs"/>
              </a:defRPr>
            </a:lvl3pPr>
            <a:lvl4pPr marL="1832869" algn="l" defTabSz="610956" rtl="0" eaLnBrk="1" latinLnBrk="0" hangingPunct="1">
              <a:defRPr sz="2405" kern="1200">
                <a:solidFill>
                  <a:schemeClr val="tx1"/>
                </a:solidFill>
                <a:latin typeface="+mn-lt"/>
                <a:ea typeface="+mn-ea"/>
                <a:cs typeface="+mn-cs"/>
              </a:defRPr>
            </a:lvl4pPr>
            <a:lvl5pPr marL="2443825" algn="l" defTabSz="610956" rtl="0" eaLnBrk="1" latinLnBrk="0" hangingPunct="1">
              <a:defRPr sz="2405" kern="1200">
                <a:solidFill>
                  <a:schemeClr val="tx1"/>
                </a:solidFill>
                <a:latin typeface="+mn-lt"/>
                <a:ea typeface="+mn-ea"/>
                <a:cs typeface="+mn-cs"/>
              </a:defRPr>
            </a:lvl5pPr>
            <a:lvl6pPr marL="3054782" algn="l" defTabSz="610956" rtl="0" eaLnBrk="1" latinLnBrk="0" hangingPunct="1">
              <a:defRPr sz="2405" kern="1200">
                <a:solidFill>
                  <a:schemeClr val="tx1"/>
                </a:solidFill>
                <a:latin typeface="+mn-lt"/>
                <a:ea typeface="+mn-ea"/>
                <a:cs typeface="+mn-cs"/>
              </a:defRPr>
            </a:lvl6pPr>
            <a:lvl7pPr marL="3665738" algn="l" defTabSz="610956" rtl="0" eaLnBrk="1" latinLnBrk="0" hangingPunct="1">
              <a:defRPr sz="2405" kern="1200">
                <a:solidFill>
                  <a:schemeClr val="tx1"/>
                </a:solidFill>
                <a:latin typeface="+mn-lt"/>
                <a:ea typeface="+mn-ea"/>
                <a:cs typeface="+mn-cs"/>
              </a:defRPr>
            </a:lvl7pPr>
            <a:lvl8pPr marL="4276695" algn="l" defTabSz="610956" rtl="0" eaLnBrk="1" latinLnBrk="0" hangingPunct="1">
              <a:defRPr sz="2405" kern="1200">
                <a:solidFill>
                  <a:schemeClr val="tx1"/>
                </a:solidFill>
                <a:latin typeface="+mn-lt"/>
                <a:ea typeface="+mn-ea"/>
                <a:cs typeface="+mn-cs"/>
              </a:defRPr>
            </a:lvl8pPr>
            <a:lvl9pPr marL="4887651" algn="l" defTabSz="610956" rtl="0" eaLnBrk="1" latinLnBrk="0" hangingPunct="1">
              <a:defRPr sz="2405" kern="1200">
                <a:solidFill>
                  <a:schemeClr val="tx1"/>
                </a:solidFill>
                <a:latin typeface="+mn-lt"/>
                <a:ea typeface="+mn-ea"/>
                <a:cs typeface="+mn-cs"/>
              </a:defRPr>
            </a:lvl9pPr>
          </a:lstStyle>
          <a:p>
            <a:pPr defTabSz="590852"/>
            <a:r>
              <a:rPr lang="en-US" altLang="ja-JP" sz="900" dirty="0">
                <a:solidFill>
                  <a:prstClr val="black"/>
                </a:solidFill>
                <a:latin typeface="Meiryo UI" panose="020B0604030504040204" pitchFamily="50" charset="-128"/>
                <a:ea typeface="Meiryo UI" panose="020B0604030504040204" pitchFamily="50" charset="-128"/>
              </a:rPr>
              <a:t>※ </a:t>
            </a:r>
            <a:r>
              <a:rPr lang="ja-JP" altLang="en-US" sz="900" dirty="0">
                <a:solidFill>
                  <a:prstClr val="black"/>
                </a:solidFill>
                <a:latin typeface="Meiryo UI" panose="020B0604030504040204" pitchFamily="50" charset="-128"/>
                <a:ea typeface="Meiryo UI" panose="020B0604030504040204" pitchFamily="50" charset="-128"/>
              </a:rPr>
              <a:t>出典：国土交通省</a:t>
            </a:r>
            <a:r>
              <a:rPr lang="en-US" altLang="ja-JP" sz="900" dirty="0">
                <a:solidFill>
                  <a:prstClr val="black"/>
                </a:solidFill>
                <a:latin typeface="Meiryo UI" panose="020B0604030504040204" pitchFamily="50" charset="-128"/>
                <a:ea typeface="Meiryo UI" panose="020B0604030504040204" pitchFamily="50" charset="-128"/>
              </a:rPr>
              <a:t>HP</a:t>
            </a:r>
          </a:p>
        </p:txBody>
      </p:sp>
      <p:pic>
        <p:nvPicPr>
          <p:cNvPr id="3" name="図 2"/>
          <p:cNvPicPr>
            <a:picLocks noChangeAspect="1"/>
          </p:cNvPicPr>
          <p:nvPr/>
        </p:nvPicPr>
        <p:blipFill>
          <a:blip r:embed="rId5"/>
          <a:stretch>
            <a:fillRect/>
          </a:stretch>
        </p:blipFill>
        <p:spPr>
          <a:xfrm>
            <a:off x="970490" y="1638281"/>
            <a:ext cx="556439" cy="1256040"/>
          </a:xfrm>
          <a:prstGeom prst="rect">
            <a:avLst/>
          </a:prstGeom>
        </p:spPr>
      </p:pic>
      <p:pic>
        <p:nvPicPr>
          <p:cNvPr id="8" name="図 7"/>
          <p:cNvPicPr>
            <a:picLocks noChangeAspect="1"/>
          </p:cNvPicPr>
          <p:nvPr/>
        </p:nvPicPr>
        <p:blipFill>
          <a:blip r:embed="rId6"/>
          <a:stretch>
            <a:fillRect/>
          </a:stretch>
        </p:blipFill>
        <p:spPr>
          <a:xfrm>
            <a:off x="2253562" y="2097420"/>
            <a:ext cx="563884" cy="804672"/>
          </a:xfrm>
          <a:prstGeom prst="rect">
            <a:avLst/>
          </a:prstGeom>
        </p:spPr>
      </p:pic>
      <p:cxnSp>
        <p:nvCxnSpPr>
          <p:cNvPr id="30" name="直線矢印コネクタ 29">
            <a:extLst>
              <a:ext uri="{FF2B5EF4-FFF2-40B4-BE49-F238E27FC236}">
                <a16:creationId xmlns:a16="http://schemas.microsoft.com/office/drawing/2014/main" id="{9B4FA8E1-034B-4CB3-939E-C47FD61B603E}"/>
              </a:ext>
            </a:extLst>
          </p:cNvPr>
          <p:cNvCxnSpPr>
            <a:cxnSpLocks/>
          </p:cNvCxnSpPr>
          <p:nvPr/>
        </p:nvCxnSpPr>
        <p:spPr>
          <a:xfrm>
            <a:off x="2893430" y="2119060"/>
            <a:ext cx="0" cy="79200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E990D50E-600C-48F8-9C57-035837D86EBC}"/>
              </a:ext>
            </a:extLst>
          </p:cNvPr>
          <p:cNvSpPr txBox="1"/>
          <p:nvPr/>
        </p:nvSpPr>
        <p:spPr>
          <a:xfrm rot="16200000">
            <a:off x="2695613" y="2330768"/>
            <a:ext cx="684000" cy="253916"/>
          </a:xfrm>
          <a:prstGeom prst="rect">
            <a:avLst/>
          </a:prstGeom>
          <a:noFill/>
        </p:spPr>
        <p:txBody>
          <a:bodyPr wrap="square" rtlCol="0">
            <a:spAutoFit/>
          </a:bodyPr>
          <a:lstStyle/>
          <a:p>
            <a:pPr defTabSz="457209"/>
            <a:r>
              <a:rPr lang="en-US" altLang="ja-JP" sz="1050" dirty="0">
                <a:solidFill>
                  <a:prstClr val="black"/>
                </a:solidFill>
                <a:latin typeface="Arial"/>
                <a:ea typeface="ＭＳ Ｐゴシック"/>
              </a:rPr>
              <a:t>0.80m</a:t>
            </a:r>
            <a:endParaRPr kumimoji="1" lang="en-US" altLang="ja-JP" sz="1050" dirty="0">
              <a:solidFill>
                <a:prstClr val="black"/>
              </a:solidFill>
              <a:latin typeface="Arial"/>
              <a:ea typeface="ＭＳ Ｐゴシック"/>
            </a:endParaRPr>
          </a:p>
        </p:txBody>
      </p:sp>
      <p:cxnSp>
        <p:nvCxnSpPr>
          <p:cNvPr id="32" name="直線矢印コネクタ 31">
            <a:extLst>
              <a:ext uri="{FF2B5EF4-FFF2-40B4-BE49-F238E27FC236}">
                <a16:creationId xmlns:a16="http://schemas.microsoft.com/office/drawing/2014/main" id="{E8B20161-119E-4900-8011-95B195D309CE}"/>
              </a:ext>
            </a:extLst>
          </p:cNvPr>
          <p:cNvCxnSpPr>
            <a:cxnSpLocks/>
          </p:cNvCxnSpPr>
          <p:nvPr/>
        </p:nvCxnSpPr>
        <p:spPr>
          <a:xfrm>
            <a:off x="2221891" y="2952708"/>
            <a:ext cx="61200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81F97573-EEC6-4747-B05E-87FA8279E150}"/>
              </a:ext>
            </a:extLst>
          </p:cNvPr>
          <p:cNvSpPr txBox="1"/>
          <p:nvPr/>
        </p:nvSpPr>
        <p:spPr>
          <a:xfrm>
            <a:off x="2261633" y="2917923"/>
            <a:ext cx="559769"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0.40m</a:t>
            </a:r>
            <a:endParaRPr kumimoji="1" lang="en-US" altLang="ja-JP" sz="1050" dirty="0">
              <a:solidFill>
                <a:prstClr val="black"/>
              </a:solidFill>
              <a:latin typeface="Arial"/>
              <a:ea typeface="ＭＳ Ｐゴシック"/>
            </a:endParaRPr>
          </a:p>
        </p:txBody>
      </p:sp>
      <p:cxnSp>
        <p:nvCxnSpPr>
          <p:cNvPr id="34" name="直線矢印コネクタ 33">
            <a:extLst>
              <a:ext uri="{FF2B5EF4-FFF2-40B4-BE49-F238E27FC236}">
                <a16:creationId xmlns:a16="http://schemas.microsoft.com/office/drawing/2014/main" id="{9B4FA8E1-034B-4CB3-939E-C47FD61B603E}"/>
              </a:ext>
            </a:extLst>
          </p:cNvPr>
          <p:cNvCxnSpPr>
            <a:cxnSpLocks/>
          </p:cNvCxnSpPr>
          <p:nvPr/>
        </p:nvCxnSpPr>
        <p:spPr>
          <a:xfrm>
            <a:off x="1599092" y="1633913"/>
            <a:ext cx="0" cy="126000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E990D50E-600C-48F8-9C57-035837D86EBC}"/>
              </a:ext>
            </a:extLst>
          </p:cNvPr>
          <p:cNvSpPr txBox="1"/>
          <p:nvPr/>
        </p:nvSpPr>
        <p:spPr>
          <a:xfrm rot="16200000">
            <a:off x="1393793" y="2079528"/>
            <a:ext cx="684000" cy="253916"/>
          </a:xfrm>
          <a:prstGeom prst="rect">
            <a:avLst/>
          </a:prstGeom>
          <a:noFill/>
        </p:spPr>
        <p:txBody>
          <a:bodyPr wrap="square" rtlCol="0">
            <a:spAutoFit/>
          </a:bodyPr>
          <a:lstStyle/>
          <a:p>
            <a:pPr defTabSz="457209"/>
            <a:r>
              <a:rPr lang="en-US" altLang="ja-JP" sz="1050" dirty="0">
                <a:solidFill>
                  <a:prstClr val="black"/>
                </a:solidFill>
                <a:latin typeface="Arial"/>
                <a:ea typeface="ＭＳ Ｐゴシック"/>
              </a:rPr>
              <a:t>1.20m</a:t>
            </a:r>
            <a:endParaRPr kumimoji="1" lang="en-US" altLang="ja-JP" sz="1050" dirty="0">
              <a:solidFill>
                <a:prstClr val="black"/>
              </a:solidFill>
              <a:latin typeface="Arial"/>
              <a:ea typeface="ＭＳ Ｐゴシック"/>
            </a:endParaRPr>
          </a:p>
        </p:txBody>
      </p:sp>
      <p:cxnSp>
        <p:nvCxnSpPr>
          <p:cNvPr id="36" name="直線矢印コネクタ 35">
            <a:extLst>
              <a:ext uri="{FF2B5EF4-FFF2-40B4-BE49-F238E27FC236}">
                <a16:creationId xmlns:a16="http://schemas.microsoft.com/office/drawing/2014/main" id="{E8B20161-119E-4900-8011-95B195D309CE}"/>
              </a:ext>
            </a:extLst>
          </p:cNvPr>
          <p:cNvCxnSpPr>
            <a:cxnSpLocks/>
          </p:cNvCxnSpPr>
          <p:nvPr/>
        </p:nvCxnSpPr>
        <p:spPr>
          <a:xfrm>
            <a:off x="941052" y="2952708"/>
            <a:ext cx="61200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81F97573-EEC6-4747-B05E-87FA8279E150}"/>
              </a:ext>
            </a:extLst>
          </p:cNvPr>
          <p:cNvSpPr txBox="1"/>
          <p:nvPr/>
        </p:nvSpPr>
        <p:spPr>
          <a:xfrm>
            <a:off x="980794" y="2917923"/>
            <a:ext cx="559769"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0.40m</a:t>
            </a:r>
            <a:endParaRPr kumimoji="1" lang="en-US" altLang="ja-JP" sz="1050" dirty="0">
              <a:solidFill>
                <a:prstClr val="black"/>
              </a:solidFill>
              <a:latin typeface="Arial"/>
              <a:ea typeface="ＭＳ Ｐゴシック"/>
            </a:endParaRPr>
          </a:p>
        </p:txBody>
      </p:sp>
      <p:sp>
        <p:nvSpPr>
          <p:cNvPr id="71" name="正方形/長方形 70"/>
          <p:cNvSpPr/>
          <p:nvPr/>
        </p:nvSpPr>
        <p:spPr>
          <a:xfrm rot="5400000">
            <a:off x="1809310" y="2718778"/>
            <a:ext cx="205682" cy="1764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grpSp>
        <p:nvGrpSpPr>
          <p:cNvPr id="72" name="グループ化 71">
            <a:extLst>
              <a:ext uri="{FF2B5EF4-FFF2-40B4-BE49-F238E27FC236}">
                <a16:creationId xmlns:a16="http://schemas.microsoft.com/office/drawing/2014/main" id="{F3840109-15EF-44A1-88A5-B29D22A4BBFB}"/>
              </a:ext>
            </a:extLst>
          </p:cNvPr>
          <p:cNvGrpSpPr/>
          <p:nvPr/>
        </p:nvGrpSpPr>
        <p:grpSpPr>
          <a:xfrm>
            <a:off x="1023708" y="3703619"/>
            <a:ext cx="1773598" cy="871849"/>
            <a:chOff x="5385154" y="1806163"/>
            <a:chExt cx="1899955" cy="666750"/>
          </a:xfrm>
        </p:grpSpPr>
        <p:sp>
          <p:nvSpPr>
            <p:cNvPr id="73" name="正方形/長方形 72">
              <a:extLst>
                <a:ext uri="{FF2B5EF4-FFF2-40B4-BE49-F238E27FC236}">
                  <a16:creationId xmlns:a16="http://schemas.microsoft.com/office/drawing/2014/main" id="{FA6BA286-39E8-4235-8B41-C835039FBE24}"/>
                </a:ext>
              </a:extLst>
            </p:cNvPr>
            <p:cNvSpPr/>
            <p:nvPr/>
          </p:nvSpPr>
          <p:spPr>
            <a:xfrm>
              <a:off x="5395258" y="1818793"/>
              <a:ext cx="1889851" cy="64149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cxnSp>
          <p:nvCxnSpPr>
            <p:cNvPr id="74" name="直線コネクタ 73">
              <a:extLst>
                <a:ext uri="{FF2B5EF4-FFF2-40B4-BE49-F238E27FC236}">
                  <a16:creationId xmlns:a16="http://schemas.microsoft.com/office/drawing/2014/main" id="{85CAED9C-BA96-4D19-B108-60E8A1C99D78}"/>
                </a:ext>
              </a:extLst>
            </p:cNvPr>
            <p:cNvCxnSpPr>
              <a:cxnSpLocks/>
            </p:cNvCxnSpPr>
            <p:nvPr/>
          </p:nvCxnSpPr>
          <p:spPr>
            <a:xfrm>
              <a:off x="5392055" y="2472913"/>
              <a:ext cx="1889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48B9EDB4-BF89-41C7-92D1-0DD83DC3A60E}"/>
                </a:ext>
              </a:extLst>
            </p:cNvPr>
            <p:cNvCxnSpPr>
              <a:cxnSpLocks/>
            </p:cNvCxnSpPr>
            <p:nvPr/>
          </p:nvCxnSpPr>
          <p:spPr>
            <a:xfrm>
              <a:off x="5385154" y="1806163"/>
              <a:ext cx="1889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6" name="直線矢印コネクタ 75"/>
          <p:cNvCxnSpPr/>
          <p:nvPr/>
        </p:nvCxnSpPr>
        <p:spPr>
          <a:xfrm rot="5400000">
            <a:off x="2580834" y="3713603"/>
            <a:ext cx="0" cy="288000"/>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7" name="直線矢印コネクタ 76"/>
          <p:cNvCxnSpPr/>
          <p:nvPr/>
        </p:nvCxnSpPr>
        <p:spPr>
          <a:xfrm rot="5400000" flipH="1" flipV="1">
            <a:off x="1246203" y="4270420"/>
            <a:ext cx="0" cy="288000"/>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8" name="下矢印 77"/>
          <p:cNvSpPr/>
          <p:nvPr/>
        </p:nvSpPr>
        <p:spPr>
          <a:xfrm rot="5400000">
            <a:off x="2498297" y="4089441"/>
            <a:ext cx="145700" cy="2686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79" name="下矢印 78"/>
          <p:cNvSpPr/>
          <p:nvPr/>
        </p:nvSpPr>
        <p:spPr>
          <a:xfrm rot="16200000">
            <a:off x="1200354" y="3846198"/>
            <a:ext cx="132670" cy="2944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pic>
        <p:nvPicPr>
          <p:cNvPr id="80" name="図 79"/>
          <p:cNvPicPr>
            <a:picLocks noChangeAspect="1"/>
          </p:cNvPicPr>
          <p:nvPr/>
        </p:nvPicPr>
        <p:blipFill>
          <a:blip r:embed="rId7"/>
          <a:stretch>
            <a:fillRect/>
          </a:stretch>
        </p:blipFill>
        <p:spPr>
          <a:xfrm rot="5400000">
            <a:off x="1561696" y="3799864"/>
            <a:ext cx="229041" cy="407967"/>
          </a:xfrm>
          <a:prstGeom prst="rect">
            <a:avLst/>
          </a:prstGeom>
        </p:spPr>
      </p:pic>
      <p:pic>
        <p:nvPicPr>
          <p:cNvPr id="81" name="図 80"/>
          <p:cNvPicPr>
            <a:picLocks noChangeAspect="1"/>
          </p:cNvPicPr>
          <p:nvPr/>
        </p:nvPicPr>
        <p:blipFill>
          <a:blip r:embed="rId7"/>
          <a:stretch>
            <a:fillRect/>
          </a:stretch>
        </p:blipFill>
        <p:spPr>
          <a:xfrm rot="16200000">
            <a:off x="2026480" y="4012252"/>
            <a:ext cx="229042" cy="407969"/>
          </a:xfrm>
          <a:prstGeom prst="rect">
            <a:avLst/>
          </a:prstGeom>
        </p:spPr>
      </p:pic>
      <p:sp>
        <p:nvSpPr>
          <p:cNvPr id="82" name="テキスト ボックス 81">
            <a:extLst>
              <a:ext uri="{FF2B5EF4-FFF2-40B4-BE49-F238E27FC236}">
                <a16:creationId xmlns:a16="http://schemas.microsoft.com/office/drawing/2014/main" id="{27CC4294-CF7F-491F-B0E6-D610956D10FB}"/>
              </a:ext>
            </a:extLst>
          </p:cNvPr>
          <p:cNvSpPr txBox="1"/>
          <p:nvPr/>
        </p:nvSpPr>
        <p:spPr>
          <a:xfrm>
            <a:off x="1489615" y="3454134"/>
            <a:ext cx="845070" cy="276999"/>
          </a:xfrm>
          <a:prstGeom prst="rect">
            <a:avLst/>
          </a:prstGeom>
          <a:noFill/>
        </p:spPr>
        <p:txBody>
          <a:bodyPr vert="horz" wrap="square" rtlCol="0">
            <a:spAutoFit/>
          </a:bodyPr>
          <a:lstStyle/>
          <a:p>
            <a:pPr algn="ctr" defTabSz="457209"/>
            <a:r>
              <a:rPr kumimoji="1" lang="ja-JP" altLang="en-US" sz="1200" dirty="0">
                <a:solidFill>
                  <a:prstClr val="black"/>
                </a:solidFill>
                <a:latin typeface="Arial"/>
                <a:ea typeface="ＭＳ Ｐゴシック"/>
              </a:rPr>
              <a:t>河川</a:t>
            </a:r>
          </a:p>
        </p:txBody>
      </p:sp>
      <p:pic>
        <p:nvPicPr>
          <p:cNvPr id="83" name="図 82"/>
          <p:cNvPicPr>
            <a:picLocks noChangeAspect="1"/>
          </p:cNvPicPr>
          <p:nvPr/>
        </p:nvPicPr>
        <p:blipFill>
          <a:blip r:embed="rId8"/>
          <a:stretch>
            <a:fillRect/>
          </a:stretch>
        </p:blipFill>
        <p:spPr>
          <a:xfrm rot="5400000">
            <a:off x="1489193" y="4289074"/>
            <a:ext cx="230942" cy="262797"/>
          </a:xfrm>
          <a:prstGeom prst="rect">
            <a:avLst/>
          </a:prstGeom>
        </p:spPr>
      </p:pic>
      <p:pic>
        <p:nvPicPr>
          <p:cNvPr id="84" name="図 83"/>
          <p:cNvPicPr>
            <a:picLocks noChangeAspect="1"/>
          </p:cNvPicPr>
          <p:nvPr/>
        </p:nvPicPr>
        <p:blipFill>
          <a:blip r:embed="rId8"/>
          <a:stretch>
            <a:fillRect/>
          </a:stretch>
        </p:blipFill>
        <p:spPr>
          <a:xfrm rot="16200000">
            <a:off x="2098116" y="3726205"/>
            <a:ext cx="230943" cy="262798"/>
          </a:xfrm>
          <a:prstGeom prst="rect">
            <a:avLst/>
          </a:prstGeom>
        </p:spPr>
      </p:pic>
      <p:sp>
        <p:nvSpPr>
          <p:cNvPr id="51" name="テキスト ボックス 50">
            <a:extLst>
              <a:ext uri="{FF2B5EF4-FFF2-40B4-BE49-F238E27FC236}">
                <a16:creationId xmlns:a16="http://schemas.microsoft.com/office/drawing/2014/main" id="{856CC95D-92B6-4E06-BF56-96970B4D0124}"/>
              </a:ext>
            </a:extLst>
          </p:cNvPr>
          <p:cNvSpPr txBox="1"/>
          <p:nvPr/>
        </p:nvSpPr>
        <p:spPr>
          <a:xfrm>
            <a:off x="5093366" y="1356391"/>
            <a:ext cx="492443" cy="215444"/>
          </a:xfrm>
          <a:prstGeom prst="rect">
            <a:avLst/>
          </a:prstGeom>
          <a:noFill/>
        </p:spPr>
        <p:txBody>
          <a:bodyPr wrap="none" rtlCol="0">
            <a:spAutoFit/>
          </a:bodyPr>
          <a:lstStyle/>
          <a:p>
            <a:pPr defTabSz="457209"/>
            <a:r>
              <a:rPr kumimoji="1" lang="ja-JP" altLang="en-US" sz="800" dirty="0">
                <a:solidFill>
                  <a:prstClr val="black"/>
                </a:solidFill>
                <a:latin typeface="Arial"/>
                <a:ea typeface="ＭＳ Ｐゴシック"/>
              </a:rPr>
              <a:t>歩行者</a:t>
            </a:r>
            <a:endParaRPr kumimoji="1" lang="en-US" altLang="ja-JP" sz="800" dirty="0">
              <a:solidFill>
                <a:prstClr val="black"/>
              </a:solidFill>
              <a:latin typeface="Arial"/>
              <a:ea typeface="ＭＳ Ｐゴシック"/>
            </a:endParaRPr>
          </a:p>
        </p:txBody>
      </p:sp>
      <p:sp>
        <p:nvSpPr>
          <p:cNvPr id="53" name="テキスト ボックス 52">
            <a:extLst>
              <a:ext uri="{FF2B5EF4-FFF2-40B4-BE49-F238E27FC236}">
                <a16:creationId xmlns:a16="http://schemas.microsoft.com/office/drawing/2014/main" id="{856CC95D-92B6-4E06-BF56-96970B4D0124}"/>
              </a:ext>
            </a:extLst>
          </p:cNvPr>
          <p:cNvSpPr txBox="1"/>
          <p:nvPr/>
        </p:nvSpPr>
        <p:spPr>
          <a:xfrm>
            <a:off x="5916916" y="1356391"/>
            <a:ext cx="492443" cy="215444"/>
          </a:xfrm>
          <a:prstGeom prst="rect">
            <a:avLst/>
          </a:prstGeom>
          <a:noFill/>
        </p:spPr>
        <p:txBody>
          <a:bodyPr wrap="none" rtlCol="0">
            <a:spAutoFit/>
          </a:bodyPr>
          <a:lstStyle/>
          <a:p>
            <a:pPr defTabSz="457209"/>
            <a:r>
              <a:rPr kumimoji="1" lang="ja-JP" altLang="en-US" sz="800" dirty="0">
                <a:solidFill>
                  <a:prstClr val="black"/>
                </a:solidFill>
                <a:latin typeface="Arial"/>
                <a:ea typeface="ＭＳ Ｐゴシック"/>
              </a:rPr>
              <a:t>自転車</a:t>
            </a:r>
            <a:endParaRPr kumimoji="1" lang="en-US" altLang="ja-JP" sz="800" dirty="0">
              <a:solidFill>
                <a:prstClr val="black"/>
              </a:solidFill>
              <a:latin typeface="Arial"/>
              <a:ea typeface="ＭＳ Ｐゴシック"/>
            </a:endParaRPr>
          </a:p>
        </p:txBody>
      </p:sp>
      <p:sp>
        <p:nvSpPr>
          <p:cNvPr id="54" name="テキスト ボックス 53">
            <a:extLst>
              <a:ext uri="{FF2B5EF4-FFF2-40B4-BE49-F238E27FC236}">
                <a16:creationId xmlns:a16="http://schemas.microsoft.com/office/drawing/2014/main" id="{856CC95D-92B6-4E06-BF56-96970B4D0124}"/>
              </a:ext>
            </a:extLst>
          </p:cNvPr>
          <p:cNvSpPr txBox="1"/>
          <p:nvPr/>
        </p:nvSpPr>
        <p:spPr>
          <a:xfrm>
            <a:off x="6751646" y="1362327"/>
            <a:ext cx="484428" cy="215444"/>
          </a:xfrm>
          <a:prstGeom prst="rect">
            <a:avLst/>
          </a:prstGeom>
          <a:noFill/>
        </p:spPr>
        <p:txBody>
          <a:bodyPr wrap="none" rtlCol="0">
            <a:spAutoFit/>
          </a:bodyPr>
          <a:lstStyle/>
          <a:p>
            <a:pPr defTabSz="457209"/>
            <a:r>
              <a:rPr kumimoji="1" lang="ja-JP" altLang="en-US" sz="800" dirty="0">
                <a:solidFill>
                  <a:prstClr val="black"/>
                </a:solidFill>
                <a:latin typeface="Arial"/>
                <a:ea typeface="ＭＳ Ｐゴシック"/>
              </a:rPr>
              <a:t>車いす</a:t>
            </a:r>
            <a:endParaRPr kumimoji="1" lang="en-US" altLang="ja-JP" sz="800" dirty="0">
              <a:solidFill>
                <a:prstClr val="black"/>
              </a:solidFill>
              <a:latin typeface="Arial"/>
              <a:ea typeface="ＭＳ Ｐゴシック"/>
            </a:endParaRPr>
          </a:p>
        </p:txBody>
      </p:sp>
      <p:cxnSp>
        <p:nvCxnSpPr>
          <p:cNvPr id="7" name="直線コネクタ 6"/>
          <p:cNvCxnSpPr/>
          <p:nvPr/>
        </p:nvCxnSpPr>
        <p:spPr>
          <a:xfrm>
            <a:off x="5151667" y="2323642"/>
            <a:ext cx="0" cy="3189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a:off x="5573755" y="2323642"/>
            <a:ext cx="0" cy="3189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線コネクタ 60"/>
          <p:cNvCxnSpPr/>
          <p:nvPr/>
        </p:nvCxnSpPr>
        <p:spPr>
          <a:xfrm>
            <a:off x="5220072" y="2323641"/>
            <a:ext cx="0" cy="1761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a:off x="5508104" y="2323641"/>
            <a:ext cx="0" cy="1761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a:off x="5224265" y="2411698"/>
            <a:ext cx="288000" cy="0"/>
          </a:xfrm>
          <a:prstGeom prst="line">
            <a:avLst/>
          </a:prstGeom>
          <a:ln>
            <a:solidFill>
              <a:schemeClr val="tx1"/>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65" name="テキスト ボックス 64">
            <a:extLst>
              <a:ext uri="{FF2B5EF4-FFF2-40B4-BE49-F238E27FC236}">
                <a16:creationId xmlns:a16="http://schemas.microsoft.com/office/drawing/2014/main" id="{856CC95D-92B6-4E06-BF56-96970B4D0124}"/>
              </a:ext>
            </a:extLst>
          </p:cNvPr>
          <p:cNvSpPr txBox="1"/>
          <p:nvPr/>
        </p:nvSpPr>
        <p:spPr>
          <a:xfrm>
            <a:off x="5163872" y="2384312"/>
            <a:ext cx="413896" cy="215444"/>
          </a:xfrm>
          <a:prstGeom prst="rect">
            <a:avLst/>
          </a:prstGeom>
          <a:noFill/>
        </p:spPr>
        <p:txBody>
          <a:bodyPr wrap="none" rtlCol="0">
            <a:spAutoFit/>
          </a:bodyPr>
          <a:lstStyle/>
          <a:p>
            <a:pPr defTabSz="457209"/>
            <a:r>
              <a:rPr kumimoji="1" lang="en-US" altLang="ja-JP" sz="800" dirty="0">
                <a:solidFill>
                  <a:prstClr val="black"/>
                </a:solidFill>
                <a:latin typeface="Arial"/>
                <a:ea typeface="ＭＳ Ｐゴシック"/>
              </a:rPr>
              <a:t>0.5m</a:t>
            </a:r>
          </a:p>
        </p:txBody>
      </p:sp>
      <p:cxnSp>
        <p:nvCxnSpPr>
          <p:cNvPr id="66" name="直線コネクタ 65"/>
          <p:cNvCxnSpPr/>
          <p:nvPr/>
        </p:nvCxnSpPr>
        <p:spPr>
          <a:xfrm>
            <a:off x="5151667" y="2599756"/>
            <a:ext cx="432000" cy="0"/>
          </a:xfrm>
          <a:prstGeom prst="line">
            <a:avLst/>
          </a:prstGeom>
          <a:ln>
            <a:solidFill>
              <a:schemeClr val="tx1"/>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67" name="テキスト ボックス 66">
            <a:extLst>
              <a:ext uri="{FF2B5EF4-FFF2-40B4-BE49-F238E27FC236}">
                <a16:creationId xmlns:a16="http://schemas.microsoft.com/office/drawing/2014/main" id="{856CC95D-92B6-4E06-BF56-96970B4D0124}"/>
              </a:ext>
            </a:extLst>
          </p:cNvPr>
          <p:cNvSpPr txBox="1"/>
          <p:nvPr/>
        </p:nvSpPr>
        <p:spPr>
          <a:xfrm>
            <a:off x="4981130" y="2598349"/>
            <a:ext cx="779381" cy="215444"/>
          </a:xfrm>
          <a:prstGeom prst="rect">
            <a:avLst/>
          </a:prstGeom>
          <a:noFill/>
        </p:spPr>
        <p:txBody>
          <a:bodyPr wrap="none" rtlCol="0">
            <a:spAutoFit/>
          </a:bodyPr>
          <a:lstStyle/>
          <a:p>
            <a:pPr defTabSz="457209"/>
            <a:r>
              <a:rPr kumimoji="1" lang="ja-JP" altLang="en-US" sz="800" dirty="0">
                <a:solidFill>
                  <a:prstClr val="black"/>
                </a:solidFill>
                <a:latin typeface="Arial"/>
                <a:ea typeface="ＭＳ Ｐゴシック"/>
              </a:rPr>
              <a:t>占有幅</a:t>
            </a:r>
            <a:r>
              <a:rPr kumimoji="1" lang="en-US" altLang="ja-JP" sz="800" dirty="0">
                <a:solidFill>
                  <a:prstClr val="black"/>
                </a:solidFill>
                <a:latin typeface="Arial"/>
                <a:ea typeface="ＭＳ Ｐゴシック"/>
              </a:rPr>
              <a:t>0.75m</a:t>
            </a:r>
          </a:p>
        </p:txBody>
      </p:sp>
      <p:cxnSp>
        <p:nvCxnSpPr>
          <p:cNvPr id="85" name="直線コネクタ 84"/>
          <p:cNvCxnSpPr/>
          <p:nvPr/>
        </p:nvCxnSpPr>
        <p:spPr>
          <a:xfrm>
            <a:off x="5916915" y="2317904"/>
            <a:ext cx="0" cy="3189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a:off x="6385264" y="2320708"/>
            <a:ext cx="0" cy="3189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a:off x="5983898" y="2320708"/>
            <a:ext cx="0" cy="1761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p:nvPr/>
        </p:nvCxnSpPr>
        <p:spPr>
          <a:xfrm>
            <a:off x="6310118" y="2317903"/>
            <a:ext cx="0" cy="1761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a:off x="5983898" y="2405960"/>
            <a:ext cx="324000" cy="0"/>
          </a:xfrm>
          <a:prstGeom prst="line">
            <a:avLst/>
          </a:prstGeom>
          <a:ln>
            <a:solidFill>
              <a:schemeClr val="tx1"/>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90" name="テキスト ボックス 89">
            <a:extLst>
              <a:ext uri="{FF2B5EF4-FFF2-40B4-BE49-F238E27FC236}">
                <a16:creationId xmlns:a16="http://schemas.microsoft.com/office/drawing/2014/main" id="{856CC95D-92B6-4E06-BF56-96970B4D0124}"/>
              </a:ext>
            </a:extLst>
          </p:cNvPr>
          <p:cNvSpPr txBox="1"/>
          <p:nvPr/>
        </p:nvSpPr>
        <p:spPr>
          <a:xfrm>
            <a:off x="5946984" y="2359307"/>
            <a:ext cx="413896" cy="215444"/>
          </a:xfrm>
          <a:prstGeom prst="rect">
            <a:avLst/>
          </a:prstGeom>
          <a:noFill/>
        </p:spPr>
        <p:txBody>
          <a:bodyPr wrap="none" rtlCol="0">
            <a:spAutoFit/>
          </a:bodyPr>
          <a:lstStyle/>
          <a:p>
            <a:pPr defTabSz="457209"/>
            <a:r>
              <a:rPr kumimoji="1" lang="en-US" altLang="ja-JP" sz="800" dirty="0">
                <a:solidFill>
                  <a:prstClr val="black"/>
                </a:solidFill>
                <a:latin typeface="Arial"/>
                <a:ea typeface="ＭＳ Ｐゴシック"/>
              </a:rPr>
              <a:t>0.6m</a:t>
            </a:r>
          </a:p>
        </p:txBody>
      </p:sp>
      <p:cxnSp>
        <p:nvCxnSpPr>
          <p:cNvPr id="91" name="直線コネクタ 90"/>
          <p:cNvCxnSpPr/>
          <p:nvPr/>
        </p:nvCxnSpPr>
        <p:spPr>
          <a:xfrm>
            <a:off x="5918679" y="2595544"/>
            <a:ext cx="468000" cy="0"/>
          </a:xfrm>
          <a:prstGeom prst="line">
            <a:avLst/>
          </a:prstGeom>
          <a:ln>
            <a:solidFill>
              <a:schemeClr val="tx1"/>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92" name="テキスト ボックス 91">
            <a:extLst>
              <a:ext uri="{FF2B5EF4-FFF2-40B4-BE49-F238E27FC236}">
                <a16:creationId xmlns:a16="http://schemas.microsoft.com/office/drawing/2014/main" id="{856CC95D-92B6-4E06-BF56-96970B4D0124}"/>
              </a:ext>
            </a:extLst>
          </p:cNvPr>
          <p:cNvSpPr txBox="1"/>
          <p:nvPr/>
        </p:nvSpPr>
        <p:spPr>
          <a:xfrm>
            <a:off x="5785062" y="2573200"/>
            <a:ext cx="721672" cy="215444"/>
          </a:xfrm>
          <a:prstGeom prst="rect">
            <a:avLst/>
          </a:prstGeom>
          <a:noFill/>
        </p:spPr>
        <p:txBody>
          <a:bodyPr wrap="none" rtlCol="0">
            <a:spAutoFit/>
          </a:bodyPr>
          <a:lstStyle/>
          <a:p>
            <a:pPr defTabSz="457209"/>
            <a:r>
              <a:rPr kumimoji="1" lang="ja-JP" altLang="en-US" sz="800" dirty="0">
                <a:solidFill>
                  <a:prstClr val="black"/>
                </a:solidFill>
                <a:latin typeface="Arial"/>
                <a:ea typeface="ＭＳ Ｐゴシック"/>
              </a:rPr>
              <a:t>占有幅</a:t>
            </a:r>
            <a:r>
              <a:rPr kumimoji="1" lang="en-US" altLang="ja-JP" sz="800" dirty="0">
                <a:solidFill>
                  <a:prstClr val="black"/>
                </a:solidFill>
                <a:latin typeface="Arial"/>
                <a:ea typeface="ＭＳ Ｐゴシック"/>
              </a:rPr>
              <a:t>1.0m</a:t>
            </a:r>
          </a:p>
        </p:txBody>
      </p:sp>
      <p:cxnSp>
        <p:nvCxnSpPr>
          <p:cNvPr id="93" name="直線コネクタ 92"/>
          <p:cNvCxnSpPr/>
          <p:nvPr/>
        </p:nvCxnSpPr>
        <p:spPr>
          <a:xfrm>
            <a:off x="6732793" y="2308930"/>
            <a:ext cx="0" cy="3189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a:xfrm>
            <a:off x="7201142" y="2311734"/>
            <a:ext cx="0" cy="3189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a:off x="6799776" y="2311734"/>
            <a:ext cx="0" cy="1761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a:off x="7125996" y="2308929"/>
            <a:ext cx="0" cy="1761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直線コネクタ 96"/>
          <p:cNvCxnSpPr/>
          <p:nvPr/>
        </p:nvCxnSpPr>
        <p:spPr>
          <a:xfrm>
            <a:off x="6799776" y="2396986"/>
            <a:ext cx="324000" cy="0"/>
          </a:xfrm>
          <a:prstGeom prst="line">
            <a:avLst/>
          </a:prstGeom>
          <a:ln>
            <a:solidFill>
              <a:schemeClr val="tx1"/>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98" name="テキスト ボックス 97">
            <a:extLst>
              <a:ext uri="{FF2B5EF4-FFF2-40B4-BE49-F238E27FC236}">
                <a16:creationId xmlns:a16="http://schemas.microsoft.com/office/drawing/2014/main" id="{856CC95D-92B6-4E06-BF56-96970B4D0124}"/>
              </a:ext>
            </a:extLst>
          </p:cNvPr>
          <p:cNvSpPr txBox="1"/>
          <p:nvPr/>
        </p:nvSpPr>
        <p:spPr>
          <a:xfrm>
            <a:off x="6741337" y="2367074"/>
            <a:ext cx="471604" cy="215444"/>
          </a:xfrm>
          <a:prstGeom prst="rect">
            <a:avLst/>
          </a:prstGeom>
          <a:noFill/>
        </p:spPr>
        <p:txBody>
          <a:bodyPr wrap="none" rtlCol="0">
            <a:spAutoFit/>
          </a:bodyPr>
          <a:lstStyle/>
          <a:p>
            <a:pPr defTabSz="457209"/>
            <a:r>
              <a:rPr kumimoji="1" lang="en-US" altLang="ja-JP" sz="800" dirty="0">
                <a:solidFill>
                  <a:prstClr val="black"/>
                </a:solidFill>
                <a:latin typeface="Arial"/>
                <a:ea typeface="ＭＳ Ｐゴシック"/>
              </a:rPr>
              <a:t>0.63m</a:t>
            </a:r>
          </a:p>
        </p:txBody>
      </p:sp>
      <p:cxnSp>
        <p:nvCxnSpPr>
          <p:cNvPr id="99" name="直線コネクタ 98"/>
          <p:cNvCxnSpPr/>
          <p:nvPr/>
        </p:nvCxnSpPr>
        <p:spPr>
          <a:xfrm>
            <a:off x="6734557" y="2586570"/>
            <a:ext cx="468000" cy="0"/>
          </a:xfrm>
          <a:prstGeom prst="line">
            <a:avLst/>
          </a:prstGeom>
          <a:ln>
            <a:solidFill>
              <a:schemeClr val="tx1"/>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100" name="テキスト ボックス 99">
            <a:extLst>
              <a:ext uri="{FF2B5EF4-FFF2-40B4-BE49-F238E27FC236}">
                <a16:creationId xmlns:a16="http://schemas.microsoft.com/office/drawing/2014/main" id="{856CC95D-92B6-4E06-BF56-96970B4D0124}"/>
              </a:ext>
            </a:extLst>
          </p:cNvPr>
          <p:cNvSpPr txBox="1"/>
          <p:nvPr/>
        </p:nvSpPr>
        <p:spPr>
          <a:xfrm>
            <a:off x="6600941" y="2564226"/>
            <a:ext cx="721672" cy="215444"/>
          </a:xfrm>
          <a:prstGeom prst="rect">
            <a:avLst/>
          </a:prstGeom>
          <a:noFill/>
        </p:spPr>
        <p:txBody>
          <a:bodyPr wrap="none" rtlCol="0">
            <a:spAutoFit/>
          </a:bodyPr>
          <a:lstStyle/>
          <a:p>
            <a:pPr defTabSz="457209"/>
            <a:r>
              <a:rPr kumimoji="1" lang="ja-JP" altLang="en-US" sz="800" dirty="0">
                <a:solidFill>
                  <a:prstClr val="black"/>
                </a:solidFill>
                <a:latin typeface="Arial"/>
                <a:ea typeface="ＭＳ Ｐゴシック"/>
              </a:rPr>
              <a:t>占有幅</a:t>
            </a:r>
            <a:r>
              <a:rPr kumimoji="1" lang="en-US" altLang="ja-JP" sz="800" dirty="0">
                <a:solidFill>
                  <a:prstClr val="black"/>
                </a:solidFill>
                <a:latin typeface="Arial"/>
                <a:ea typeface="ＭＳ Ｐゴシック"/>
              </a:rPr>
              <a:t>1.0m</a:t>
            </a:r>
          </a:p>
        </p:txBody>
      </p:sp>
      <p:sp>
        <p:nvSpPr>
          <p:cNvPr id="6" name="スライド番号プレースホルダー 5">
            <a:extLst>
              <a:ext uri="{FF2B5EF4-FFF2-40B4-BE49-F238E27FC236}">
                <a16:creationId xmlns:a16="http://schemas.microsoft.com/office/drawing/2014/main" id="{1146498A-51CB-4CAC-BC81-F7CC7BD29DE3}"/>
              </a:ext>
            </a:extLst>
          </p:cNvPr>
          <p:cNvSpPr>
            <a:spLocks noGrp="1"/>
          </p:cNvSpPr>
          <p:nvPr>
            <p:ph type="sldNum" sz="quarter" idx="12"/>
          </p:nvPr>
        </p:nvSpPr>
        <p:spPr/>
        <p:txBody>
          <a:bodyPr/>
          <a:lstStyle/>
          <a:p>
            <a:fld id="{DBD16A61-A562-46A3-9FED-0F09869A8BCF}" type="slidenum">
              <a:rPr kumimoji="1" lang="ja-JP" altLang="en-US" smtClean="0"/>
              <a:pPr/>
              <a:t>13</a:t>
            </a:fld>
            <a:endParaRPr kumimoji="1" lang="ja-JP" altLang="en-US"/>
          </a:p>
        </p:txBody>
      </p:sp>
    </p:spTree>
    <p:extLst>
      <p:ext uri="{BB962C8B-B14F-4D97-AF65-F5344CB8AC3E}">
        <p14:creationId xmlns:p14="http://schemas.microsoft.com/office/powerpoint/2010/main" val="1600568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BF336A-3A8D-4174-A7F8-9EA21C6C18D8}"/>
              </a:ext>
            </a:extLst>
          </p:cNvPr>
          <p:cNvSpPr>
            <a:spLocks noGrp="1"/>
          </p:cNvSpPr>
          <p:nvPr>
            <p:ph type="title"/>
          </p:nvPr>
        </p:nvSpPr>
        <p:spPr/>
        <p:txBody>
          <a:bodyPr>
            <a:normAutofit/>
          </a:bodyPr>
          <a:lstStyle/>
          <a:p>
            <a:r>
              <a:rPr lang="ja-JP" altLang="en-US" dirty="0"/>
              <a:t>整備目的・考え方及び計画期間</a:t>
            </a:r>
          </a:p>
        </p:txBody>
      </p:sp>
      <p:sp>
        <p:nvSpPr>
          <p:cNvPr id="54" name="テキスト ボックス 53"/>
          <p:cNvSpPr txBox="1"/>
          <p:nvPr/>
        </p:nvSpPr>
        <p:spPr>
          <a:xfrm>
            <a:off x="4967885" y="4221088"/>
            <a:ext cx="3924596" cy="461665"/>
          </a:xfrm>
          <a:prstGeom prst="rect">
            <a:avLst/>
          </a:prstGeom>
          <a:noFill/>
          <a:ln w="3175">
            <a:solidFill>
              <a:schemeClr val="tx1"/>
            </a:solidFill>
            <a:prstDash val="dash"/>
          </a:ln>
        </p:spPr>
        <p:txBody>
          <a:bodyPr wrap="square" rtlCol="0">
            <a:spAutoFit/>
          </a:bodyPr>
          <a:lstStyle/>
          <a:p>
            <a:pPr marL="812816" indent="-812816" defTabSz="457209"/>
            <a:r>
              <a:rPr kumimoji="1" lang="ja-JP" altLang="en-US" sz="1200" dirty="0">
                <a:solidFill>
                  <a:prstClr val="black"/>
                </a:solidFill>
                <a:latin typeface="Meiryo UI" panose="020B0604030504040204" pitchFamily="50" charset="-128"/>
                <a:ea typeface="Meiryo UI" panose="020B0604030504040204" pitchFamily="50" charset="-128"/>
              </a:rPr>
              <a:t>・基幹ルート：広域にわたり都市間を結ぶ骨格となるルート</a:t>
            </a:r>
            <a:endParaRPr kumimoji="1" lang="en-US" altLang="ja-JP" sz="1200" dirty="0">
              <a:solidFill>
                <a:srgbClr val="FF0000"/>
              </a:solidFill>
              <a:highlight>
                <a:srgbClr val="00FFFF"/>
              </a:highlight>
              <a:latin typeface="Meiryo UI" panose="020B0604030504040204" pitchFamily="50" charset="-128"/>
              <a:ea typeface="Meiryo UI" panose="020B0604030504040204" pitchFamily="50" charset="-128"/>
            </a:endParaRPr>
          </a:p>
          <a:p>
            <a:pPr marL="812816" indent="-812816" defTabSz="457209"/>
            <a:r>
              <a:rPr kumimoji="1" lang="ja-JP" altLang="en-US" sz="1200" dirty="0">
                <a:solidFill>
                  <a:prstClr val="black"/>
                </a:solidFill>
                <a:latin typeface="Meiryo UI" panose="020B0604030504040204" pitchFamily="50" charset="-128"/>
                <a:ea typeface="Meiryo UI" panose="020B0604030504040204" pitchFamily="50" charset="-128"/>
              </a:rPr>
              <a:t>・地域ルート</a:t>
            </a:r>
            <a:r>
              <a:rPr kumimoji="1" lang="ja-JP" altLang="en-US" sz="1200" dirty="0">
                <a:solidFill>
                  <a:prstClr val="black"/>
                </a:solidFill>
                <a:latin typeface="Meiryo UI" panose="020B0604030504040204" pitchFamily="50" charset="-128"/>
                <a:ea typeface="Meiryo UI" panose="020B0604030504040204" pitchFamily="50" charset="-128"/>
                <a:sym typeface="Wingdings" panose="05000000000000000000" pitchFamily="2" charset="2"/>
              </a:rPr>
              <a:t>：</a:t>
            </a:r>
            <a:r>
              <a:rPr lang="ja-JP" altLang="ja-JP" sz="1200" dirty="0">
                <a:effectLst/>
                <a:ea typeface="Meiryo UI" panose="020B0604030504040204" pitchFamily="50" charset="-128"/>
                <a:cs typeface="Times New Roman" panose="02020603050405020304" pitchFamily="18" charset="0"/>
              </a:rPr>
              <a:t>周辺地域へのアクセスや周遊性を高めるルート</a:t>
            </a:r>
            <a:endParaRPr kumimoji="1" lang="en-US" altLang="ja-JP" sz="1200" dirty="0">
              <a:latin typeface="Meiryo UI" panose="020B0604030504040204" pitchFamily="50" charset="-128"/>
              <a:ea typeface="Meiryo UI" panose="020B0604030504040204" pitchFamily="50" charset="-128"/>
              <a:sym typeface="Wingdings" panose="05000000000000000000" pitchFamily="2" charset="2"/>
            </a:endParaRPr>
          </a:p>
        </p:txBody>
      </p:sp>
      <p:sp>
        <p:nvSpPr>
          <p:cNvPr id="65" name="角丸四角形 64"/>
          <p:cNvSpPr/>
          <p:nvPr/>
        </p:nvSpPr>
        <p:spPr>
          <a:xfrm>
            <a:off x="92587" y="795350"/>
            <a:ext cx="3996000" cy="288000"/>
          </a:xfrm>
          <a:prstGeom prst="roundRect">
            <a:avLst>
              <a:gd name="adj" fmla="val 17187"/>
            </a:avLst>
          </a:prstGeom>
          <a:ln w="3175">
            <a:solidFill>
              <a:schemeClr val="tx1"/>
            </a:solidFill>
          </a:ln>
        </p:spPr>
        <p:style>
          <a:lnRef idx="2">
            <a:schemeClr val="accent3"/>
          </a:lnRef>
          <a:fillRef idx="1">
            <a:schemeClr val="lt1"/>
          </a:fillRef>
          <a:effectRef idx="0">
            <a:schemeClr val="accent3"/>
          </a:effectRef>
          <a:fontRef idx="minor">
            <a:schemeClr val="dk1"/>
          </a:fontRef>
        </p:style>
        <p:txBody>
          <a:bodyPr lIns="72000" tIns="72000" rIns="72000" bIns="72000" rtlCol="0" anchor="ctr"/>
          <a:lstStyle/>
          <a:p>
            <a:pPr defTabSz="457209"/>
            <a:r>
              <a:rPr lang="ja-JP" altLang="en-US" kern="100" dirty="0">
                <a:solidFill>
                  <a:prstClr val="black"/>
                </a:solidFill>
                <a:latin typeface="游ゴシック" panose="020B0400000000000000" pitchFamily="50" charset="-128"/>
                <a:ea typeface="ＭＳ Ｐゴシック"/>
                <a:cs typeface="Courier New" panose="02070309020205020404" pitchFamily="49" charset="0"/>
              </a:rPr>
              <a:t> １．整備目的</a:t>
            </a:r>
          </a:p>
        </p:txBody>
      </p:sp>
      <p:sp>
        <p:nvSpPr>
          <p:cNvPr id="102" name="角丸四角形 101"/>
          <p:cNvSpPr/>
          <p:nvPr/>
        </p:nvSpPr>
        <p:spPr>
          <a:xfrm>
            <a:off x="4908942" y="795318"/>
            <a:ext cx="3960000" cy="288000"/>
          </a:xfrm>
          <a:prstGeom prst="roundRect">
            <a:avLst>
              <a:gd name="adj" fmla="val 17187"/>
            </a:avLst>
          </a:prstGeom>
          <a:ln w="3175">
            <a:solidFill>
              <a:schemeClr val="tx1"/>
            </a:solidFill>
          </a:ln>
        </p:spPr>
        <p:style>
          <a:lnRef idx="2">
            <a:schemeClr val="accent3"/>
          </a:lnRef>
          <a:fillRef idx="1">
            <a:schemeClr val="lt1"/>
          </a:fillRef>
          <a:effectRef idx="0">
            <a:schemeClr val="accent3"/>
          </a:effectRef>
          <a:fontRef idx="minor">
            <a:schemeClr val="dk1"/>
          </a:fontRef>
        </p:style>
        <p:txBody>
          <a:bodyPr lIns="72000" tIns="72000" rIns="72000" bIns="72000" rtlCol="0" anchor="ctr"/>
          <a:lstStyle/>
          <a:p>
            <a:pPr defTabSz="457209"/>
            <a:r>
              <a:rPr lang="ja-JP" altLang="en-US" kern="100" dirty="0">
                <a:solidFill>
                  <a:prstClr val="black"/>
                </a:solidFill>
                <a:latin typeface="游ゴシック" panose="020B0400000000000000" pitchFamily="50" charset="-128"/>
                <a:ea typeface="ＭＳ Ｐゴシック"/>
                <a:cs typeface="Courier New" panose="02070309020205020404" pitchFamily="49" charset="0"/>
              </a:rPr>
              <a:t> ２．整備の考え方</a:t>
            </a:r>
          </a:p>
        </p:txBody>
      </p:sp>
      <p:sp>
        <p:nvSpPr>
          <p:cNvPr id="103" name="正方形/長方形 102"/>
          <p:cNvSpPr/>
          <p:nvPr/>
        </p:nvSpPr>
        <p:spPr>
          <a:xfrm>
            <a:off x="4709120" y="1083350"/>
            <a:ext cx="4342293" cy="1169551"/>
          </a:xfrm>
          <a:prstGeom prst="rect">
            <a:avLst/>
          </a:prstGeom>
        </p:spPr>
        <p:txBody>
          <a:bodyPr wrap="square">
            <a:spAutoFit/>
          </a:bodyPr>
          <a:lstStyle/>
          <a:p>
            <a:pPr marL="288006" indent="-180004" defTabSz="457209">
              <a:buFont typeface="Wingdings" panose="05000000000000000000" pitchFamily="2" charset="2"/>
              <a:buChar char="l"/>
            </a:pPr>
            <a:r>
              <a:rPr lang="ja-JP" altLang="en-US" sz="1400" dirty="0">
                <a:latin typeface="Meiryo UI" panose="020B0604030504040204" pitchFamily="50" charset="-128"/>
                <a:ea typeface="Meiryo UI" panose="020B0604030504040204" pitchFamily="50" charset="-128"/>
              </a:rPr>
              <a:t>既存の大規模自転車道等を活用し、 広域的に安全、快適な移動が可能で、他の主要なサイクリングルートと接続するなど、連続的な通行環境の形成を図るルート（基幹ルート）を設定し、自転車通行空間の整備や統一的な案内サイン等の設置を行う。</a:t>
            </a:r>
          </a:p>
        </p:txBody>
      </p:sp>
      <p:sp>
        <p:nvSpPr>
          <p:cNvPr id="17" name="角丸四角形 16"/>
          <p:cNvSpPr/>
          <p:nvPr/>
        </p:nvSpPr>
        <p:spPr>
          <a:xfrm>
            <a:off x="4917925" y="4917166"/>
            <a:ext cx="3960000" cy="288000"/>
          </a:xfrm>
          <a:prstGeom prst="roundRect">
            <a:avLst>
              <a:gd name="adj" fmla="val 17187"/>
            </a:avLst>
          </a:prstGeom>
          <a:ln w="3175">
            <a:solidFill>
              <a:schemeClr val="tx1"/>
            </a:solidFill>
          </a:ln>
        </p:spPr>
        <p:style>
          <a:lnRef idx="2">
            <a:schemeClr val="accent3"/>
          </a:lnRef>
          <a:fillRef idx="1">
            <a:schemeClr val="lt1"/>
          </a:fillRef>
          <a:effectRef idx="0">
            <a:schemeClr val="accent3"/>
          </a:effectRef>
          <a:fontRef idx="minor">
            <a:schemeClr val="dk1"/>
          </a:fontRef>
        </p:style>
        <p:txBody>
          <a:bodyPr lIns="72000" tIns="72000" rIns="72000" bIns="72000" rtlCol="0" anchor="ctr"/>
          <a:lstStyle/>
          <a:p>
            <a:pPr defTabSz="457209"/>
            <a:r>
              <a:rPr lang="ja-JP" altLang="en-US" kern="100" dirty="0">
                <a:solidFill>
                  <a:prstClr val="black"/>
                </a:solidFill>
                <a:latin typeface="游ゴシック" panose="020B0400000000000000" pitchFamily="50" charset="-128"/>
                <a:ea typeface="ＭＳ Ｐゴシック"/>
                <a:cs typeface="Courier New" panose="02070309020205020404" pitchFamily="49" charset="0"/>
              </a:rPr>
              <a:t> ３．計画期間</a:t>
            </a:r>
          </a:p>
        </p:txBody>
      </p:sp>
      <p:sp>
        <p:nvSpPr>
          <p:cNvPr id="23" name="正方形/長方形 22"/>
          <p:cNvSpPr/>
          <p:nvPr/>
        </p:nvSpPr>
        <p:spPr>
          <a:xfrm>
            <a:off x="4721070" y="5315100"/>
            <a:ext cx="4241368" cy="954107"/>
          </a:xfrm>
          <a:prstGeom prst="rect">
            <a:avLst/>
          </a:prstGeom>
        </p:spPr>
        <p:txBody>
          <a:bodyPr wrap="square">
            <a:spAutoFit/>
          </a:bodyPr>
          <a:lstStyle/>
          <a:p>
            <a:pPr marL="288006" indent="-180004" defTabSz="457209">
              <a:buFont typeface="Wingdings" panose="05000000000000000000" pitchFamily="2" charset="2"/>
              <a:buChar char="l"/>
            </a:pPr>
            <a:r>
              <a:rPr lang="ja-JP" altLang="en-US" sz="1400" dirty="0">
                <a:latin typeface="Meiryo UI" panose="020B0604030504040204" pitchFamily="50" charset="-128"/>
                <a:ea typeface="Meiryo UI" panose="020B0604030504040204" pitchFamily="50" charset="-128"/>
              </a:rPr>
              <a:t>本計画の計画期間は、</a:t>
            </a:r>
            <a:r>
              <a:rPr lang="en-US" altLang="ja-JP" sz="1400" dirty="0">
                <a:latin typeface="Meiryo UI" panose="020B0604030504040204" pitchFamily="50" charset="-128"/>
                <a:ea typeface="Meiryo UI" panose="020B0604030504040204" pitchFamily="50" charset="-128"/>
              </a:rPr>
              <a:t>2030</a:t>
            </a:r>
            <a:r>
              <a:rPr lang="ja-JP" altLang="en-US" sz="1400" dirty="0">
                <a:latin typeface="Meiryo UI" panose="020B0604030504040204" pitchFamily="50" charset="-128"/>
                <a:ea typeface="Meiryo UI" panose="020B0604030504040204" pitchFamily="50" charset="-128"/>
              </a:rPr>
              <a:t>年度までとし、必要に応じて見直しを行う。</a:t>
            </a:r>
            <a:endParaRPr lang="en-US" altLang="ja-JP" sz="1400" dirty="0">
              <a:latin typeface="Meiryo UI" panose="020B0604030504040204" pitchFamily="50" charset="-128"/>
              <a:ea typeface="Meiryo UI" panose="020B0604030504040204" pitchFamily="50" charset="-128"/>
            </a:endParaRPr>
          </a:p>
          <a:p>
            <a:pPr marL="108002" defTabSz="457209"/>
            <a:endParaRPr lang="en-US" altLang="ja-JP" sz="1400" dirty="0">
              <a:latin typeface="Meiryo UI" panose="020B0604030504040204" pitchFamily="50" charset="-128"/>
              <a:ea typeface="Meiryo UI" panose="020B0604030504040204" pitchFamily="50" charset="-128"/>
            </a:endParaRPr>
          </a:p>
          <a:p>
            <a:pPr marL="288006" indent="-180004" defTabSz="457209">
              <a:buFont typeface="Wingdings" panose="05000000000000000000" pitchFamily="2" charset="2"/>
              <a:buChar char="l"/>
            </a:pPr>
            <a:r>
              <a:rPr lang="ja-JP" altLang="en-US" sz="1400" dirty="0">
                <a:latin typeface="Meiryo UI" panose="020B0604030504040204" pitchFamily="50" charset="-128"/>
                <a:ea typeface="Meiryo UI" panose="020B0604030504040204" pitchFamily="50" charset="-128"/>
              </a:rPr>
              <a:t>また、計画期間以降も継続して検討・調整を行う。</a:t>
            </a:r>
            <a:endParaRPr lang="en-US" altLang="ja-JP" sz="1400" dirty="0">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2"/>
          <a:stretch>
            <a:fillRect/>
          </a:stretch>
        </p:blipFill>
        <p:spPr>
          <a:xfrm>
            <a:off x="291390" y="3644824"/>
            <a:ext cx="1835696" cy="1560342"/>
          </a:xfrm>
          <a:prstGeom prst="rect">
            <a:avLst/>
          </a:prstGeom>
        </p:spPr>
      </p:pic>
      <p:pic>
        <p:nvPicPr>
          <p:cNvPr id="8" name="図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7038" y="5075295"/>
            <a:ext cx="946670" cy="946670"/>
          </a:xfrm>
          <a:prstGeom prst="rect">
            <a:avLst/>
          </a:prstGeom>
        </p:spPr>
      </p:pic>
      <p:pic>
        <p:nvPicPr>
          <p:cNvPr id="9" name="図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418431" y="5075295"/>
            <a:ext cx="946670" cy="946670"/>
          </a:xfrm>
          <a:prstGeom prst="rect">
            <a:avLst/>
          </a:prstGeom>
        </p:spPr>
      </p:pic>
      <p:pic>
        <p:nvPicPr>
          <p:cNvPr id="10" name="図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415977" y="5075295"/>
            <a:ext cx="946670" cy="946670"/>
          </a:xfrm>
          <a:prstGeom prst="rect">
            <a:avLst/>
          </a:prstGeom>
        </p:spPr>
      </p:pic>
      <p:sp>
        <p:nvSpPr>
          <p:cNvPr id="3" name="スライド番号プレースホルダー 2">
            <a:extLst>
              <a:ext uri="{FF2B5EF4-FFF2-40B4-BE49-F238E27FC236}">
                <a16:creationId xmlns:a16="http://schemas.microsoft.com/office/drawing/2014/main" id="{20AF61C8-1216-4D6E-B0E1-3F00DA5E829B}"/>
              </a:ext>
            </a:extLst>
          </p:cNvPr>
          <p:cNvSpPr>
            <a:spLocks noGrp="1"/>
          </p:cNvSpPr>
          <p:nvPr>
            <p:ph type="sldNum" sz="quarter" idx="12"/>
          </p:nvPr>
        </p:nvSpPr>
        <p:spPr/>
        <p:txBody>
          <a:bodyPr/>
          <a:lstStyle/>
          <a:p>
            <a:fld id="{DBD16A61-A562-46A3-9FED-0F09869A8BCF}" type="slidenum">
              <a:rPr kumimoji="1" lang="ja-JP" altLang="en-US" smtClean="0"/>
              <a:pPr/>
              <a:t>1</a:t>
            </a:fld>
            <a:endParaRPr kumimoji="1" lang="ja-JP" altLang="en-US" dirty="0"/>
          </a:p>
        </p:txBody>
      </p:sp>
      <p:sp>
        <p:nvSpPr>
          <p:cNvPr id="94" name="正方形/長方形 93"/>
          <p:cNvSpPr/>
          <p:nvPr/>
        </p:nvSpPr>
        <p:spPr>
          <a:xfrm>
            <a:off x="92587" y="1098368"/>
            <a:ext cx="4194808" cy="2462213"/>
          </a:xfrm>
          <a:prstGeom prst="rect">
            <a:avLst/>
          </a:prstGeom>
        </p:spPr>
        <p:txBody>
          <a:bodyPr wrap="square">
            <a:spAutoFit/>
          </a:bodyPr>
          <a:lstStyle/>
          <a:p>
            <a:pPr marL="288006" indent="-180004" defTabSz="457209">
              <a:buFont typeface="Wingdings" panose="05000000000000000000" pitchFamily="2" charset="2"/>
              <a:buChar char="l"/>
            </a:pPr>
            <a:r>
              <a:rPr lang="ja-JP" altLang="en-US" sz="1400" dirty="0">
                <a:latin typeface="Meiryo UI" panose="020B0604030504040204" pitchFamily="50" charset="-128"/>
                <a:ea typeface="Meiryo UI" panose="020B0604030504040204" pitchFamily="50" charset="-128"/>
              </a:rPr>
              <a:t>大阪・関西万博の開催を契機として、国内外からの多くの来訪者が、安全・快適に関西各地を周遊できるようにするため、広域的な自転車通行環境の充実を図ることを目的とする。</a:t>
            </a:r>
            <a:endParaRPr lang="en-US" altLang="ja-JP" sz="1400" dirty="0">
              <a:latin typeface="Meiryo UI" panose="020B0604030504040204" pitchFamily="50" charset="-128"/>
              <a:ea typeface="Meiryo UI" panose="020B0604030504040204" pitchFamily="50" charset="-128"/>
            </a:endParaRPr>
          </a:p>
          <a:p>
            <a:pPr marL="108002" defTabSz="457209"/>
            <a:endParaRPr lang="en-US" altLang="ja-JP" sz="1400" dirty="0">
              <a:latin typeface="Meiryo UI" panose="020B0604030504040204" pitchFamily="50" charset="-128"/>
              <a:ea typeface="Meiryo UI" panose="020B0604030504040204" pitchFamily="50" charset="-128"/>
            </a:endParaRPr>
          </a:p>
          <a:p>
            <a:pPr marL="108002" defTabSz="457209"/>
            <a:endParaRPr lang="en-US" altLang="ja-JP" sz="1400" dirty="0">
              <a:latin typeface="Meiryo UI" panose="020B0604030504040204" pitchFamily="50" charset="-128"/>
              <a:ea typeface="Meiryo UI" panose="020B0604030504040204" pitchFamily="50" charset="-128"/>
            </a:endParaRPr>
          </a:p>
          <a:p>
            <a:pPr marL="288006" indent="-180004" defTabSz="457209">
              <a:buFont typeface="Wingdings" panose="05000000000000000000" pitchFamily="2" charset="2"/>
              <a:buChar char="l"/>
            </a:pPr>
            <a:r>
              <a:rPr lang="ja-JP" altLang="en-US" sz="1400" dirty="0">
                <a:latin typeface="Meiryo UI" panose="020B0604030504040204" pitchFamily="50" charset="-128"/>
                <a:ea typeface="Meiryo UI" panose="020B0604030504040204" pitchFamily="50" charset="-128"/>
              </a:rPr>
              <a:t>また、本計画による自転車通行環境の整備は、環境負荷の軽減、健康づくりの推進などに寄与するものであり、</a:t>
            </a:r>
            <a:r>
              <a:rPr lang="en-US" altLang="ja-JP" sz="1400" dirty="0">
                <a:latin typeface="Meiryo UI" panose="020B0604030504040204" pitchFamily="50" charset="-128"/>
                <a:ea typeface="Meiryo UI" panose="020B0604030504040204" pitchFamily="50" charset="-128"/>
              </a:rPr>
              <a:t>2015</a:t>
            </a:r>
            <a:r>
              <a:rPr lang="ja-JP" altLang="en-US" sz="1400" dirty="0">
                <a:latin typeface="Meiryo UI" panose="020B0604030504040204" pitchFamily="50" charset="-128"/>
                <a:ea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rPr>
              <a:t>9</a:t>
            </a:r>
            <a:r>
              <a:rPr lang="ja-JP" altLang="en-US" sz="1400" dirty="0">
                <a:latin typeface="Meiryo UI" panose="020B0604030504040204" pitchFamily="50" charset="-128"/>
                <a:ea typeface="Meiryo UI" panose="020B0604030504040204" pitchFamily="50" charset="-128"/>
              </a:rPr>
              <a:t>月に国連サミットにおいて採択された「持続可能な開発目標（</a:t>
            </a:r>
            <a:r>
              <a:rPr lang="en-US" altLang="ja-JP" sz="1400" dirty="0">
                <a:latin typeface="Meiryo UI" panose="020B0604030504040204" pitchFamily="50" charset="-128"/>
                <a:ea typeface="Meiryo UI" panose="020B0604030504040204" pitchFamily="50" charset="-128"/>
              </a:rPr>
              <a:t>SDGs</a:t>
            </a:r>
            <a:r>
              <a:rPr lang="ja-JP" altLang="en-US" sz="1400" dirty="0">
                <a:latin typeface="Meiryo UI" panose="020B0604030504040204" pitchFamily="50" charset="-128"/>
                <a:ea typeface="Meiryo UI" panose="020B0604030504040204" pitchFamily="50" charset="-128"/>
              </a:rPr>
              <a:t>）」に掲げられている関連目標の達成にも貢献するものである。</a:t>
            </a:r>
          </a:p>
        </p:txBody>
      </p:sp>
      <p:grpSp>
        <p:nvGrpSpPr>
          <p:cNvPr id="58" name="グループ化 57">
            <a:extLst>
              <a:ext uri="{FF2B5EF4-FFF2-40B4-BE49-F238E27FC236}">
                <a16:creationId xmlns:a16="http://schemas.microsoft.com/office/drawing/2014/main" id="{D8CD0E07-B899-45B3-9631-8A99F2A3ACC1}"/>
              </a:ext>
            </a:extLst>
          </p:cNvPr>
          <p:cNvGrpSpPr/>
          <p:nvPr/>
        </p:nvGrpSpPr>
        <p:grpSpPr>
          <a:xfrm>
            <a:off x="7519106" y="3525380"/>
            <a:ext cx="1349836" cy="584775"/>
            <a:chOff x="7733365" y="3345246"/>
            <a:chExt cx="1349836" cy="584775"/>
          </a:xfrm>
        </p:grpSpPr>
        <p:sp>
          <p:nvSpPr>
            <p:cNvPr id="178" name="テキスト ボックス 177">
              <a:extLst>
                <a:ext uri="{FF2B5EF4-FFF2-40B4-BE49-F238E27FC236}">
                  <a16:creationId xmlns:a16="http://schemas.microsoft.com/office/drawing/2014/main" id="{B6A3447F-1601-4A1F-A242-6BE6B9433F4F}"/>
                </a:ext>
              </a:extLst>
            </p:cNvPr>
            <p:cNvSpPr txBox="1"/>
            <p:nvPr/>
          </p:nvSpPr>
          <p:spPr>
            <a:xfrm>
              <a:off x="7733365" y="3345246"/>
              <a:ext cx="1349836" cy="584775"/>
            </a:xfrm>
            <a:prstGeom prst="rect">
              <a:avLst/>
            </a:prstGeom>
            <a:noFill/>
            <a:ln>
              <a:solidFill>
                <a:schemeClr val="tx1"/>
              </a:solidFill>
            </a:ln>
          </p:spPr>
          <p:txBody>
            <a:bodyPr wrap="square" rtlCol="0">
              <a:spAutoFit/>
            </a:bodyPr>
            <a:lstStyle/>
            <a:p>
              <a:r>
                <a:rPr kumimoji="1" lang="ja-JP" altLang="en-US" sz="800" dirty="0">
                  <a:solidFill>
                    <a:sysClr val="windowText" lastClr="000000"/>
                  </a:solidFill>
                  <a:effectLst/>
                  <a:latin typeface="Meiryo UI" panose="020B0604030504040204" pitchFamily="50" charset="-128"/>
                  <a:ea typeface="Meiryo UI" panose="020B0604030504040204" pitchFamily="50" charset="-128"/>
                </a:rPr>
                <a:t>凡例：</a:t>
              </a:r>
              <a:endParaRPr kumimoji="1" lang="en-US" altLang="ja-JP" sz="800" dirty="0">
                <a:solidFill>
                  <a:sysClr val="windowText" lastClr="000000"/>
                </a:solidFill>
                <a:effectLst/>
                <a:latin typeface="Meiryo UI" panose="020B0604030504040204" pitchFamily="50" charset="-128"/>
                <a:ea typeface="Meiryo UI" panose="020B0604030504040204" pitchFamily="50" charset="-128"/>
              </a:endParaRPr>
            </a:p>
            <a:p>
              <a:r>
                <a:rPr kumimoji="1" lang="en-US" altLang="ja-JP" sz="800" dirty="0">
                  <a:solidFill>
                    <a:sysClr val="windowText" lastClr="000000"/>
                  </a:solidFill>
                  <a:effectLst/>
                  <a:latin typeface="Meiryo UI" panose="020B0604030504040204" pitchFamily="50" charset="-128"/>
                  <a:ea typeface="Meiryo UI" panose="020B0604030504040204" pitchFamily="50" charset="-128"/>
                </a:rPr>
                <a:t>	</a:t>
              </a:r>
              <a:r>
                <a:rPr kumimoji="1" lang="ja-JP" altLang="en-US" sz="800" dirty="0">
                  <a:solidFill>
                    <a:sysClr val="windowText" lastClr="000000"/>
                  </a:solidFill>
                  <a:effectLst/>
                  <a:latin typeface="Meiryo UI" panose="020B0604030504040204" pitchFamily="50" charset="-128"/>
                  <a:ea typeface="Meiryo UI" panose="020B0604030504040204" pitchFamily="50" charset="-128"/>
                </a:rPr>
                <a:t>基幹ルート</a:t>
              </a:r>
              <a:endParaRPr kumimoji="1" lang="en-US" altLang="ja-JP" sz="800" dirty="0">
                <a:solidFill>
                  <a:sysClr val="windowText" lastClr="000000"/>
                </a:solidFill>
                <a:effectLst/>
                <a:latin typeface="Meiryo UI" panose="020B0604030504040204" pitchFamily="50" charset="-128"/>
                <a:ea typeface="Meiryo UI" panose="020B0604030504040204" pitchFamily="50" charset="-128"/>
              </a:endParaRPr>
            </a:p>
            <a:p>
              <a:r>
                <a:rPr kumimoji="1" lang="en-US" altLang="ja-JP" sz="800" dirty="0">
                  <a:solidFill>
                    <a:sysClr val="windowText" lastClr="000000"/>
                  </a:solidFill>
                  <a:effectLst/>
                  <a:latin typeface="Meiryo UI" panose="020B0604030504040204" pitchFamily="50" charset="-128"/>
                  <a:ea typeface="Meiryo UI" panose="020B0604030504040204" pitchFamily="50" charset="-128"/>
                </a:rPr>
                <a:t>	</a:t>
              </a:r>
              <a:r>
                <a:rPr kumimoji="1" lang="ja-JP" altLang="en-US" sz="800" dirty="0">
                  <a:solidFill>
                    <a:sysClr val="windowText" lastClr="000000"/>
                  </a:solidFill>
                  <a:effectLst/>
                  <a:latin typeface="Meiryo UI" panose="020B0604030504040204" pitchFamily="50" charset="-128"/>
                  <a:ea typeface="Meiryo UI" panose="020B0604030504040204" pitchFamily="50" charset="-128"/>
                </a:rPr>
                <a:t>地域ルート</a:t>
              </a:r>
              <a:endParaRPr kumimoji="1" lang="en-US" altLang="ja-JP" sz="800" dirty="0">
                <a:solidFill>
                  <a:sysClr val="windowText" lastClr="000000"/>
                </a:solidFill>
                <a:effectLst/>
                <a:latin typeface="Meiryo UI" panose="020B0604030504040204" pitchFamily="50" charset="-128"/>
                <a:ea typeface="Meiryo UI" panose="020B0604030504040204" pitchFamily="50" charset="-128"/>
              </a:endParaRPr>
            </a:p>
            <a:p>
              <a:r>
                <a:rPr kumimoji="1" lang="en-US" altLang="ja-JP" sz="800" dirty="0">
                  <a:solidFill>
                    <a:sysClr val="windowText" lastClr="000000"/>
                  </a:solidFill>
                  <a:latin typeface="Meiryo UI" panose="020B0604030504040204" pitchFamily="50" charset="-128"/>
                  <a:ea typeface="Meiryo UI" panose="020B0604030504040204" pitchFamily="50" charset="-128"/>
                </a:rPr>
                <a:t>             </a:t>
              </a:r>
              <a:r>
                <a:rPr kumimoji="1" lang="ja-JP" altLang="en-US" sz="800" dirty="0">
                  <a:solidFill>
                    <a:sysClr val="windowText" lastClr="000000"/>
                  </a:solidFill>
                  <a:latin typeface="Meiryo UI" panose="020B0604030504040204" pitchFamily="50" charset="-128"/>
                  <a:ea typeface="Meiryo UI" panose="020B0604030504040204" pitchFamily="50" charset="-128"/>
                </a:rPr>
                <a:t>休憩所施設</a:t>
              </a:r>
              <a:endParaRPr kumimoji="1" lang="ja-JP" altLang="en-US" sz="800" dirty="0">
                <a:solidFill>
                  <a:sysClr val="windowText" lastClr="000000"/>
                </a:solidFill>
                <a:effectLst/>
                <a:latin typeface="Meiryo UI" panose="020B0604030504040204" pitchFamily="50" charset="-128"/>
                <a:ea typeface="Meiryo UI" panose="020B0604030504040204" pitchFamily="50" charset="-128"/>
              </a:endParaRPr>
            </a:p>
          </p:txBody>
        </p:sp>
        <p:cxnSp>
          <p:nvCxnSpPr>
            <p:cNvPr id="50" name="直線コネクタ 49">
              <a:extLst>
                <a:ext uri="{FF2B5EF4-FFF2-40B4-BE49-F238E27FC236}">
                  <a16:creationId xmlns:a16="http://schemas.microsoft.com/office/drawing/2014/main" id="{441EF61D-B45A-4A36-AC76-CBE1AB2F5660}"/>
                </a:ext>
              </a:extLst>
            </p:cNvPr>
            <p:cNvCxnSpPr/>
            <p:nvPr/>
          </p:nvCxnSpPr>
          <p:spPr>
            <a:xfrm>
              <a:off x="7835329" y="3587052"/>
              <a:ext cx="37526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9" name="直線コネクタ 178">
              <a:extLst>
                <a:ext uri="{FF2B5EF4-FFF2-40B4-BE49-F238E27FC236}">
                  <a16:creationId xmlns:a16="http://schemas.microsoft.com/office/drawing/2014/main" id="{E0DC989D-58F6-438C-9402-580B1F39498E}"/>
                </a:ext>
              </a:extLst>
            </p:cNvPr>
            <p:cNvCxnSpPr/>
            <p:nvPr/>
          </p:nvCxnSpPr>
          <p:spPr>
            <a:xfrm>
              <a:off x="7835329" y="3712526"/>
              <a:ext cx="375262"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52" name="正方形/長方形 51">
              <a:extLst>
                <a:ext uri="{FF2B5EF4-FFF2-40B4-BE49-F238E27FC236}">
                  <a16:creationId xmlns:a16="http://schemas.microsoft.com/office/drawing/2014/main" id="{AA48C4A7-1623-4C88-8E12-01B7C69A0534}"/>
                </a:ext>
              </a:extLst>
            </p:cNvPr>
            <p:cNvSpPr/>
            <p:nvPr/>
          </p:nvSpPr>
          <p:spPr>
            <a:xfrm flipV="1">
              <a:off x="7986956" y="3776976"/>
              <a:ext cx="72008" cy="833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3" name="四角形: 角を丸くする 52">
            <a:extLst>
              <a:ext uri="{FF2B5EF4-FFF2-40B4-BE49-F238E27FC236}">
                <a16:creationId xmlns:a16="http://schemas.microsoft.com/office/drawing/2014/main" id="{3E0CBE8C-C7C7-4AF9-9F9E-1B012A04866F}"/>
              </a:ext>
            </a:extLst>
          </p:cNvPr>
          <p:cNvSpPr/>
          <p:nvPr/>
        </p:nvSpPr>
        <p:spPr>
          <a:xfrm>
            <a:off x="4956065" y="2289801"/>
            <a:ext cx="3912877" cy="1139199"/>
          </a:xfrm>
          <a:prstGeom prst="roundRect">
            <a:avLst>
              <a:gd name="adj" fmla="val 7428"/>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99" name="図 98">
            <a:extLst>
              <a:ext uri="{FF2B5EF4-FFF2-40B4-BE49-F238E27FC236}">
                <a16:creationId xmlns:a16="http://schemas.microsoft.com/office/drawing/2014/main" id="{7920BF5B-EFDA-4D4F-B8AE-A01A051A3C39}"/>
              </a:ext>
            </a:extLst>
          </p:cNvPr>
          <p:cNvPicPr>
            <a:picLocks noChangeAspect="1"/>
          </p:cNvPicPr>
          <p:nvPr/>
        </p:nvPicPr>
        <p:blipFill>
          <a:blip r:embed="rId6"/>
          <a:stretch>
            <a:fillRect/>
          </a:stretch>
        </p:blipFill>
        <p:spPr>
          <a:xfrm>
            <a:off x="5092575" y="2317350"/>
            <a:ext cx="3727897" cy="1110341"/>
          </a:xfrm>
          <a:prstGeom prst="rect">
            <a:avLst/>
          </a:prstGeom>
        </p:spPr>
      </p:pic>
    </p:spTree>
    <p:extLst>
      <p:ext uri="{BB962C8B-B14F-4D97-AF65-F5344CB8AC3E}">
        <p14:creationId xmlns:p14="http://schemas.microsoft.com/office/powerpoint/2010/main" val="1140762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BF336A-3A8D-4174-A7F8-9EA21C6C18D8}"/>
              </a:ext>
            </a:extLst>
          </p:cNvPr>
          <p:cNvSpPr>
            <a:spLocks noGrp="1"/>
          </p:cNvSpPr>
          <p:nvPr>
            <p:ph type="title"/>
          </p:nvPr>
        </p:nvSpPr>
        <p:spPr>
          <a:xfrm>
            <a:off x="1030" y="-8067"/>
            <a:ext cx="9144000" cy="681036"/>
          </a:xfrm>
        </p:spPr>
        <p:txBody>
          <a:bodyPr>
            <a:normAutofit/>
          </a:bodyPr>
          <a:lstStyle/>
          <a:p>
            <a:r>
              <a:rPr lang="ja-JP" altLang="en-US" dirty="0"/>
              <a:t>整備対象ルート</a:t>
            </a:r>
          </a:p>
        </p:txBody>
      </p:sp>
      <p:sp>
        <p:nvSpPr>
          <p:cNvPr id="104" name="角丸四角形 103"/>
          <p:cNvSpPr/>
          <p:nvPr/>
        </p:nvSpPr>
        <p:spPr>
          <a:xfrm>
            <a:off x="179513" y="795350"/>
            <a:ext cx="4212000" cy="288000"/>
          </a:xfrm>
          <a:prstGeom prst="roundRect">
            <a:avLst>
              <a:gd name="adj" fmla="val 17187"/>
            </a:avLst>
          </a:prstGeom>
          <a:ln w="3175">
            <a:solidFill>
              <a:schemeClr val="tx1"/>
            </a:solidFill>
          </a:ln>
        </p:spPr>
        <p:style>
          <a:lnRef idx="2">
            <a:schemeClr val="accent3"/>
          </a:lnRef>
          <a:fillRef idx="1">
            <a:schemeClr val="lt1"/>
          </a:fillRef>
          <a:effectRef idx="0">
            <a:schemeClr val="accent3"/>
          </a:effectRef>
          <a:fontRef idx="minor">
            <a:schemeClr val="dk1"/>
          </a:fontRef>
        </p:style>
        <p:txBody>
          <a:bodyPr lIns="72000" tIns="72000" rIns="72000" bIns="72000" rtlCol="0" anchor="ctr"/>
          <a:lstStyle/>
          <a:p>
            <a:pPr defTabSz="457209"/>
            <a:r>
              <a:rPr lang="ja-JP" altLang="en-US" kern="100" dirty="0">
                <a:solidFill>
                  <a:prstClr val="black"/>
                </a:solidFill>
                <a:latin typeface="游ゴシック" panose="020B0400000000000000" pitchFamily="50" charset="-128"/>
                <a:ea typeface="ＭＳ Ｐゴシック"/>
                <a:cs typeface="Courier New" panose="02070309020205020404" pitchFamily="49" charset="0"/>
              </a:rPr>
              <a:t> ４．整備対象ルート</a:t>
            </a:r>
            <a:endParaRPr lang="ja-JP" altLang="en-US" sz="1400" kern="100" dirty="0">
              <a:solidFill>
                <a:srgbClr val="FF0000"/>
              </a:solidFill>
              <a:latin typeface="游ゴシック" panose="020B0400000000000000" pitchFamily="50" charset="-128"/>
              <a:ea typeface="ＭＳ Ｐゴシック"/>
              <a:cs typeface="Courier New" panose="02070309020205020404" pitchFamily="49" charset="0"/>
            </a:endParaRPr>
          </a:p>
        </p:txBody>
      </p:sp>
      <p:sp>
        <p:nvSpPr>
          <p:cNvPr id="21" name="正方形/長方形 20"/>
          <p:cNvSpPr/>
          <p:nvPr/>
        </p:nvSpPr>
        <p:spPr>
          <a:xfrm>
            <a:off x="14278" y="1261784"/>
            <a:ext cx="4634527" cy="5047536"/>
          </a:xfrm>
          <a:prstGeom prst="rect">
            <a:avLst/>
          </a:prstGeom>
        </p:spPr>
        <p:txBody>
          <a:bodyPr wrap="square">
            <a:spAutoFit/>
          </a:bodyPr>
          <a:lstStyle/>
          <a:p>
            <a:pPr marL="288006" indent="-180004" defTabSz="457209">
              <a:buFont typeface="Wingdings" panose="05000000000000000000" pitchFamily="2" charset="2"/>
              <a:buChar char="l"/>
            </a:pPr>
            <a:r>
              <a:rPr lang="ja-JP" altLang="en-US" sz="1400" dirty="0">
                <a:effectLst/>
                <a:ea typeface="Meiryo UI" panose="020B0604030504040204" pitchFamily="50" charset="-128"/>
                <a:cs typeface="Times New Roman" panose="02020603050405020304" pitchFamily="18" charset="0"/>
              </a:rPr>
              <a:t>整備対象区間（約</a:t>
            </a:r>
            <a:r>
              <a:rPr lang="en-US" altLang="ja-JP" sz="1400" dirty="0">
                <a:effectLst/>
                <a:ea typeface="Meiryo UI" panose="020B0604030504040204" pitchFamily="50" charset="-128"/>
                <a:cs typeface="Times New Roman" panose="02020603050405020304" pitchFamily="18" charset="0"/>
              </a:rPr>
              <a:t>30㎞</a:t>
            </a:r>
            <a:r>
              <a:rPr lang="ja-JP" altLang="en-US" sz="1400" dirty="0">
                <a:effectLst/>
                <a:ea typeface="Meiryo UI" panose="020B0604030504040204" pitchFamily="50" charset="-128"/>
                <a:cs typeface="Times New Roman" panose="02020603050405020304" pitchFamily="18" charset="0"/>
              </a:rPr>
              <a:t>）は、大阪ベイサイドサイクルラインのうち、りんくう公園以南とし、和歌山県内の自転車道との接続に向けて、順次整備を行う。</a:t>
            </a:r>
          </a:p>
          <a:p>
            <a:pPr marL="288006" indent="-180004" defTabSz="457209">
              <a:buFont typeface="Wingdings" panose="05000000000000000000" pitchFamily="2" charset="2"/>
              <a:buChar char="l"/>
            </a:pPr>
            <a:endParaRPr lang="en-US" altLang="ja-JP" sz="1400" dirty="0">
              <a:effectLst/>
              <a:ea typeface="Meiryo UI" panose="020B0604030504040204" pitchFamily="50" charset="-128"/>
              <a:cs typeface="Times New Roman" panose="02020603050405020304" pitchFamily="18" charset="0"/>
            </a:endParaRPr>
          </a:p>
          <a:p>
            <a:pPr marL="108002" defTabSz="457209"/>
            <a:endParaRPr lang="en-US" altLang="ja-JP" sz="1400" dirty="0">
              <a:latin typeface="Meiryo UI" panose="020B0604030504040204" pitchFamily="50" charset="-128"/>
              <a:ea typeface="Meiryo UI" panose="020B0604030504040204" pitchFamily="50" charset="-128"/>
            </a:endParaRPr>
          </a:p>
          <a:p>
            <a:pPr marL="108002" defTabSz="457209"/>
            <a:endParaRPr lang="en-US" altLang="ja-JP" sz="1400" dirty="0">
              <a:latin typeface="Meiryo UI" panose="020B0604030504040204" pitchFamily="50" charset="-128"/>
              <a:ea typeface="Meiryo UI" panose="020B0604030504040204" pitchFamily="50" charset="-128"/>
            </a:endParaRPr>
          </a:p>
          <a:p>
            <a:pPr marL="108002" defTabSz="457209"/>
            <a:endParaRPr lang="en-US" altLang="ja-JP" sz="1400" dirty="0">
              <a:latin typeface="Meiryo UI" panose="020B0604030504040204" pitchFamily="50" charset="-128"/>
              <a:ea typeface="Meiryo UI" panose="020B0604030504040204" pitchFamily="50" charset="-128"/>
            </a:endParaRPr>
          </a:p>
          <a:p>
            <a:pPr marL="108002" defTabSz="457209"/>
            <a:endParaRPr lang="en-US" altLang="ja-JP" sz="1400" dirty="0">
              <a:latin typeface="Meiryo UI" panose="020B0604030504040204" pitchFamily="50" charset="-128"/>
              <a:ea typeface="Meiryo UI" panose="020B0604030504040204" pitchFamily="50" charset="-128"/>
            </a:endParaRPr>
          </a:p>
          <a:p>
            <a:pPr marL="108002" defTabSz="457209"/>
            <a:endParaRPr lang="en-US" altLang="ja-JP" sz="1400" dirty="0">
              <a:latin typeface="Meiryo UI" panose="020B0604030504040204" pitchFamily="50" charset="-128"/>
              <a:ea typeface="Meiryo UI" panose="020B0604030504040204" pitchFamily="50" charset="-128"/>
            </a:endParaRPr>
          </a:p>
          <a:p>
            <a:pPr marL="108002" defTabSz="457209"/>
            <a:endParaRPr lang="en-US" altLang="ja-JP" sz="1400" dirty="0">
              <a:latin typeface="Meiryo UI" panose="020B0604030504040204" pitchFamily="50" charset="-128"/>
              <a:ea typeface="Meiryo UI" panose="020B0604030504040204" pitchFamily="50" charset="-128"/>
            </a:endParaRPr>
          </a:p>
          <a:p>
            <a:pPr marL="108002" defTabSz="457209"/>
            <a:endParaRPr lang="en-US" altLang="ja-JP" sz="1400" dirty="0">
              <a:latin typeface="Meiryo UI" panose="020B0604030504040204" pitchFamily="50" charset="-128"/>
              <a:ea typeface="Meiryo UI" panose="020B0604030504040204" pitchFamily="50" charset="-128"/>
            </a:endParaRPr>
          </a:p>
          <a:p>
            <a:pPr marL="108002" defTabSz="457209"/>
            <a:endParaRPr lang="en-US" altLang="ja-JP" sz="1400" dirty="0">
              <a:latin typeface="Meiryo UI" panose="020B0604030504040204" pitchFamily="50" charset="-128"/>
              <a:ea typeface="Meiryo UI" panose="020B0604030504040204" pitchFamily="50" charset="-128"/>
            </a:endParaRPr>
          </a:p>
          <a:p>
            <a:pPr marL="108002" defTabSz="457209"/>
            <a:endParaRPr lang="en-US" altLang="ja-JP" sz="1400" dirty="0">
              <a:latin typeface="Meiryo UI" panose="020B0604030504040204" pitchFamily="50" charset="-128"/>
              <a:ea typeface="Meiryo UI" panose="020B0604030504040204" pitchFamily="50" charset="-128"/>
            </a:endParaRPr>
          </a:p>
          <a:p>
            <a:pPr marL="108002" defTabSz="457209"/>
            <a:endParaRPr lang="en-US" altLang="ja-JP" sz="1400" dirty="0">
              <a:latin typeface="Meiryo UI" panose="020B0604030504040204" pitchFamily="50" charset="-128"/>
              <a:ea typeface="Meiryo UI" panose="020B0604030504040204" pitchFamily="50" charset="-128"/>
            </a:endParaRPr>
          </a:p>
          <a:p>
            <a:pPr marL="108002" defTabSz="457209"/>
            <a:endParaRPr lang="en-US" altLang="ja-JP" sz="1400" dirty="0">
              <a:latin typeface="Meiryo UI" panose="020B0604030504040204" pitchFamily="50" charset="-128"/>
              <a:ea typeface="Meiryo UI" panose="020B0604030504040204" pitchFamily="50" charset="-128"/>
            </a:endParaRPr>
          </a:p>
          <a:p>
            <a:pPr marL="108002" defTabSz="457209"/>
            <a:endParaRPr lang="en-US" altLang="ja-JP" sz="1400" dirty="0">
              <a:latin typeface="Meiryo UI" panose="020B0604030504040204" pitchFamily="50" charset="-128"/>
              <a:ea typeface="Meiryo UI" panose="020B0604030504040204" pitchFamily="50" charset="-128"/>
            </a:endParaRPr>
          </a:p>
          <a:p>
            <a:pPr marL="108002" defTabSz="457209"/>
            <a:endParaRPr lang="en-US" altLang="ja-JP" sz="1400" dirty="0">
              <a:latin typeface="Meiryo UI" panose="020B0604030504040204" pitchFamily="50" charset="-128"/>
              <a:ea typeface="Meiryo UI" panose="020B0604030504040204" pitchFamily="50" charset="-128"/>
            </a:endParaRPr>
          </a:p>
          <a:p>
            <a:pPr marL="108002" defTabSz="457209"/>
            <a:endParaRPr lang="en-US" altLang="ja-JP" sz="1400" dirty="0">
              <a:latin typeface="Meiryo UI" panose="020B0604030504040204" pitchFamily="50" charset="-128"/>
              <a:ea typeface="Meiryo UI" panose="020B0604030504040204" pitchFamily="50" charset="-128"/>
            </a:endParaRPr>
          </a:p>
          <a:p>
            <a:pPr marL="108002" defTabSz="457209"/>
            <a:endParaRPr lang="en-US" altLang="ja-JP" sz="1400" dirty="0">
              <a:latin typeface="Meiryo UI" panose="020B0604030504040204" pitchFamily="50" charset="-128"/>
              <a:ea typeface="Meiryo UI" panose="020B0604030504040204" pitchFamily="50" charset="-128"/>
            </a:endParaRPr>
          </a:p>
          <a:p>
            <a:pPr marL="108002" defTabSz="457209"/>
            <a:endParaRPr lang="en-US" altLang="ja-JP" sz="1400" dirty="0">
              <a:latin typeface="Meiryo UI" panose="020B0604030504040204" pitchFamily="50" charset="-128"/>
              <a:ea typeface="Meiryo UI" panose="020B0604030504040204" pitchFamily="50" charset="-128"/>
            </a:endParaRPr>
          </a:p>
          <a:p>
            <a:pPr marL="108002" defTabSz="457209"/>
            <a:endParaRPr lang="en-US" altLang="ja-JP" sz="1400" dirty="0">
              <a:latin typeface="Meiryo UI" panose="020B0604030504040204" pitchFamily="50" charset="-128"/>
              <a:ea typeface="Meiryo UI" panose="020B0604030504040204" pitchFamily="50" charset="-128"/>
            </a:endParaRPr>
          </a:p>
          <a:p>
            <a:pPr marL="288006" indent="-180004" defTabSz="457209">
              <a:buFont typeface="Wingdings" panose="05000000000000000000" pitchFamily="2" charset="2"/>
              <a:buChar char="l"/>
            </a:pPr>
            <a:r>
              <a:rPr lang="ja-JP" altLang="ja-JP" sz="1400" dirty="0">
                <a:effectLst/>
                <a:ea typeface="Meiryo UI" panose="020B0604030504040204" pitchFamily="50" charset="-128"/>
                <a:cs typeface="Times New Roman" panose="02020603050405020304" pitchFamily="18" charset="0"/>
              </a:rPr>
              <a:t>検討エリアは、引き続きネットワークの拡大に向けた検討・調整を行う。（うち大阪府域：約</a:t>
            </a:r>
            <a:r>
              <a:rPr lang="en-US" altLang="ja-JP" sz="1400" dirty="0">
                <a:effectLst/>
                <a:ea typeface="Meiryo UI" panose="020B0604030504040204" pitchFamily="50" charset="-128"/>
                <a:cs typeface="Times New Roman" panose="02020603050405020304" pitchFamily="18" charset="0"/>
              </a:rPr>
              <a:t>50km</a:t>
            </a:r>
            <a:r>
              <a:rPr lang="ja-JP" altLang="ja-JP" sz="1400" dirty="0">
                <a:effectLst/>
                <a:ea typeface="Meiryo UI" panose="020B0604030504040204" pitchFamily="50" charset="-128"/>
                <a:cs typeface="Times New Roman" panose="02020603050405020304" pitchFamily="18" charset="0"/>
              </a:rPr>
              <a:t>）</a:t>
            </a:r>
            <a:endParaRPr lang="en-US" altLang="ja-JP" sz="1400"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86D853D0-C911-4E3B-8CBD-5C3E9FA6FFC6}"/>
              </a:ext>
            </a:extLst>
          </p:cNvPr>
          <p:cNvSpPr>
            <a:spLocks noGrp="1"/>
          </p:cNvSpPr>
          <p:nvPr>
            <p:ph type="sldNum" sz="quarter" idx="12"/>
          </p:nvPr>
        </p:nvSpPr>
        <p:spPr/>
        <p:txBody>
          <a:bodyPr/>
          <a:lstStyle/>
          <a:p>
            <a:fld id="{DBD16A61-A562-46A3-9FED-0F09869A8BCF}" type="slidenum">
              <a:rPr kumimoji="1" lang="ja-JP" altLang="en-US" smtClean="0"/>
              <a:pPr/>
              <a:t>2</a:t>
            </a:fld>
            <a:endParaRPr kumimoji="1" lang="ja-JP" altLang="en-US" dirty="0"/>
          </a:p>
        </p:txBody>
      </p:sp>
      <p:graphicFrame>
        <p:nvGraphicFramePr>
          <p:cNvPr id="106" name="表 105">
            <a:extLst>
              <a:ext uri="{FF2B5EF4-FFF2-40B4-BE49-F238E27FC236}">
                <a16:creationId xmlns:a16="http://schemas.microsoft.com/office/drawing/2014/main" id="{2F4EBCBE-9958-48C8-AA3C-CEEF9920A1CA}"/>
              </a:ext>
            </a:extLst>
          </p:cNvPr>
          <p:cNvGraphicFramePr>
            <a:graphicFrameLocks noGrp="1"/>
          </p:cNvGraphicFramePr>
          <p:nvPr>
            <p:extLst>
              <p:ext uri="{D42A27DB-BD31-4B8C-83A1-F6EECF244321}">
                <p14:modId xmlns:p14="http://schemas.microsoft.com/office/powerpoint/2010/main" val="983290165"/>
              </p:ext>
            </p:extLst>
          </p:nvPr>
        </p:nvGraphicFramePr>
        <p:xfrm>
          <a:off x="168576" y="2039216"/>
          <a:ext cx="4474956" cy="3550024"/>
        </p:xfrm>
        <a:graphic>
          <a:graphicData uri="http://schemas.openxmlformats.org/drawingml/2006/table">
            <a:tbl>
              <a:tblPr firstRow="1" bandRow="1">
                <a:tableStyleId>{5940675A-B579-460E-94D1-54222C63F5DA}</a:tableStyleId>
              </a:tblPr>
              <a:tblGrid>
                <a:gridCol w="1530963">
                  <a:extLst>
                    <a:ext uri="{9D8B030D-6E8A-4147-A177-3AD203B41FA5}">
                      <a16:colId xmlns:a16="http://schemas.microsoft.com/office/drawing/2014/main" val="1758401197"/>
                    </a:ext>
                  </a:extLst>
                </a:gridCol>
                <a:gridCol w="981331">
                  <a:extLst>
                    <a:ext uri="{9D8B030D-6E8A-4147-A177-3AD203B41FA5}">
                      <a16:colId xmlns:a16="http://schemas.microsoft.com/office/drawing/2014/main" val="3535308689"/>
                    </a:ext>
                  </a:extLst>
                </a:gridCol>
                <a:gridCol w="981331">
                  <a:extLst>
                    <a:ext uri="{9D8B030D-6E8A-4147-A177-3AD203B41FA5}">
                      <a16:colId xmlns:a16="http://schemas.microsoft.com/office/drawing/2014/main" val="3194224158"/>
                    </a:ext>
                  </a:extLst>
                </a:gridCol>
                <a:gridCol w="981331">
                  <a:extLst>
                    <a:ext uri="{9D8B030D-6E8A-4147-A177-3AD203B41FA5}">
                      <a16:colId xmlns:a16="http://schemas.microsoft.com/office/drawing/2014/main" val="2293082567"/>
                    </a:ext>
                  </a:extLst>
                </a:gridCol>
              </a:tblGrid>
              <a:tr h="582056">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ルート名称</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総延長</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うち</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ctr"/>
                      <a:r>
                        <a:rPr kumimoji="1" lang="ja-JP" altLang="en-US" sz="1200" dirty="0">
                          <a:solidFill>
                            <a:schemeClr val="tx1"/>
                          </a:solidFill>
                          <a:latin typeface="Meiryo UI" panose="020B0604030504040204" pitchFamily="50" charset="-128"/>
                          <a:ea typeface="Meiryo UI" panose="020B0604030504040204" pitchFamily="50" charset="-128"/>
                        </a:rPr>
                        <a:t>整備完了</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ctr"/>
                      <a:r>
                        <a:rPr kumimoji="1" lang="ja-JP" altLang="en-US" sz="1200" dirty="0">
                          <a:solidFill>
                            <a:schemeClr val="tx1"/>
                          </a:solidFill>
                          <a:latin typeface="Meiryo UI" panose="020B0604030504040204" pitchFamily="50" charset="-128"/>
                          <a:ea typeface="Meiryo UI" panose="020B0604030504040204" pitchFamily="50" charset="-128"/>
                        </a:rPr>
                        <a:t>区間</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うち</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ctr"/>
                      <a:r>
                        <a:rPr kumimoji="1" lang="ja-JP" altLang="en-US" sz="1200" dirty="0">
                          <a:solidFill>
                            <a:schemeClr val="tx1"/>
                          </a:solidFill>
                          <a:latin typeface="Meiryo UI" panose="020B0604030504040204" pitchFamily="50" charset="-128"/>
                          <a:ea typeface="Meiryo UI" panose="020B0604030504040204" pitchFamily="50" charset="-128"/>
                        </a:rPr>
                        <a:t>整備対象</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ctr"/>
                      <a:r>
                        <a:rPr kumimoji="1" lang="ja-JP" altLang="en-US" sz="1200" dirty="0">
                          <a:solidFill>
                            <a:schemeClr val="tx1"/>
                          </a:solidFill>
                          <a:latin typeface="Meiryo UI" panose="020B0604030504040204" pitchFamily="50" charset="-128"/>
                          <a:ea typeface="Meiryo UI" panose="020B0604030504040204" pitchFamily="50" charset="-128"/>
                        </a:rPr>
                        <a:t>区間</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74460765"/>
                  </a:ext>
                </a:extLst>
              </a:tr>
              <a:tr h="727486">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淀川リバーサイド</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　　　サイクルライン</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約</a:t>
                      </a:r>
                      <a:r>
                        <a:rPr kumimoji="1" lang="en-US" altLang="ja-JP" sz="1200" dirty="0">
                          <a:solidFill>
                            <a:schemeClr val="tx1"/>
                          </a:solidFill>
                          <a:latin typeface="Meiryo UI" panose="020B0604030504040204" pitchFamily="50" charset="-128"/>
                          <a:ea typeface="Meiryo UI" panose="020B0604030504040204" pitchFamily="50" charset="-128"/>
                        </a:rPr>
                        <a:t>50km</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約</a:t>
                      </a:r>
                      <a:r>
                        <a:rPr kumimoji="1" lang="en-US" altLang="ja-JP" sz="1200" dirty="0">
                          <a:solidFill>
                            <a:schemeClr val="tx1"/>
                          </a:solidFill>
                          <a:latin typeface="Meiryo UI" panose="020B0604030504040204" pitchFamily="50" charset="-128"/>
                          <a:ea typeface="Meiryo UI" panose="020B0604030504040204" pitchFamily="50" charset="-128"/>
                        </a:rPr>
                        <a:t>50km</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ー</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3012939"/>
                  </a:ext>
                </a:extLst>
              </a:tr>
              <a:tr h="727486">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大和川リバーサイド</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　　　サイクルライン</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約</a:t>
                      </a:r>
                      <a:r>
                        <a:rPr kumimoji="1" lang="en-US" altLang="ja-JP" sz="1200" dirty="0">
                          <a:solidFill>
                            <a:schemeClr val="tx1"/>
                          </a:solidFill>
                          <a:latin typeface="Meiryo UI" panose="020B0604030504040204" pitchFamily="50" charset="-128"/>
                          <a:ea typeface="Meiryo UI" panose="020B0604030504040204" pitchFamily="50" charset="-128"/>
                        </a:rPr>
                        <a:t>25km</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約</a:t>
                      </a:r>
                      <a:r>
                        <a:rPr kumimoji="1" lang="en-US" altLang="ja-JP" sz="1200" dirty="0">
                          <a:solidFill>
                            <a:schemeClr val="tx1"/>
                          </a:solidFill>
                          <a:latin typeface="Meiryo UI" panose="020B0604030504040204" pitchFamily="50" charset="-128"/>
                          <a:ea typeface="Meiryo UI" panose="020B0604030504040204" pitchFamily="50" charset="-128"/>
                        </a:rPr>
                        <a:t>25km</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ー</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59541930"/>
                  </a:ext>
                </a:extLst>
              </a:tr>
              <a:tr h="727486">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石川リバーサイド</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　　  サイクルライン</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約</a:t>
                      </a:r>
                      <a:r>
                        <a:rPr kumimoji="1" lang="en-US" altLang="ja-JP" sz="1200" dirty="0">
                          <a:solidFill>
                            <a:schemeClr val="tx1"/>
                          </a:solidFill>
                          <a:latin typeface="Meiryo UI" panose="020B0604030504040204" pitchFamily="50" charset="-128"/>
                          <a:ea typeface="Meiryo UI" panose="020B0604030504040204" pitchFamily="50" charset="-128"/>
                        </a:rPr>
                        <a:t>15km</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約</a:t>
                      </a:r>
                      <a:r>
                        <a:rPr kumimoji="1" lang="en-US" altLang="ja-JP" sz="1200" dirty="0">
                          <a:solidFill>
                            <a:schemeClr val="tx1"/>
                          </a:solidFill>
                          <a:latin typeface="Meiryo UI" panose="020B0604030504040204" pitchFamily="50" charset="-128"/>
                          <a:ea typeface="Meiryo UI" panose="020B0604030504040204" pitchFamily="50" charset="-128"/>
                        </a:rPr>
                        <a:t>15km</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ー</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0078425"/>
                  </a:ext>
                </a:extLst>
              </a:tr>
              <a:tr h="727486">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大阪ベイサイド</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      サイクルライン</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約</a:t>
                      </a:r>
                      <a:r>
                        <a:rPr kumimoji="1" lang="en-US" altLang="ja-JP" sz="1200" dirty="0">
                          <a:solidFill>
                            <a:schemeClr val="tx1"/>
                          </a:solidFill>
                          <a:latin typeface="Meiryo UI" panose="020B0604030504040204" pitchFamily="50" charset="-128"/>
                          <a:ea typeface="Meiryo UI" panose="020B0604030504040204" pitchFamily="50" charset="-128"/>
                        </a:rPr>
                        <a:t>60km</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約</a:t>
                      </a:r>
                      <a:r>
                        <a:rPr kumimoji="1" lang="en-US" altLang="ja-JP" sz="1200" dirty="0">
                          <a:solidFill>
                            <a:schemeClr val="tx1"/>
                          </a:solidFill>
                          <a:latin typeface="Meiryo UI" panose="020B0604030504040204" pitchFamily="50" charset="-128"/>
                          <a:ea typeface="Meiryo UI" panose="020B0604030504040204" pitchFamily="50" charset="-128"/>
                        </a:rPr>
                        <a:t>30km</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約</a:t>
                      </a:r>
                      <a:r>
                        <a:rPr kumimoji="1" lang="en-US" altLang="ja-JP" sz="1200" dirty="0">
                          <a:solidFill>
                            <a:schemeClr val="tx1"/>
                          </a:solidFill>
                          <a:latin typeface="Meiryo UI" panose="020B0604030504040204" pitchFamily="50" charset="-128"/>
                          <a:ea typeface="Meiryo UI" panose="020B0604030504040204" pitchFamily="50" charset="-128"/>
                        </a:rPr>
                        <a:t>30km</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23689651"/>
                  </a:ext>
                </a:extLst>
              </a:tr>
            </a:tbl>
          </a:graphicData>
        </a:graphic>
      </p:graphicFrame>
      <p:grpSp>
        <p:nvGrpSpPr>
          <p:cNvPr id="7" name="グループ化 6">
            <a:extLst>
              <a:ext uri="{FF2B5EF4-FFF2-40B4-BE49-F238E27FC236}">
                <a16:creationId xmlns:a16="http://schemas.microsoft.com/office/drawing/2014/main" id="{E94FFA1C-996C-49ED-AED8-C0F0412A2695}"/>
              </a:ext>
            </a:extLst>
          </p:cNvPr>
          <p:cNvGrpSpPr/>
          <p:nvPr/>
        </p:nvGrpSpPr>
        <p:grpSpPr>
          <a:xfrm>
            <a:off x="4948540" y="1023158"/>
            <a:ext cx="4195460" cy="5651844"/>
            <a:chOff x="4948540" y="1023158"/>
            <a:chExt cx="4195460" cy="5651844"/>
          </a:xfrm>
        </p:grpSpPr>
        <p:grpSp>
          <p:nvGrpSpPr>
            <p:cNvPr id="6" name="グループ化 5">
              <a:extLst>
                <a:ext uri="{FF2B5EF4-FFF2-40B4-BE49-F238E27FC236}">
                  <a16:creationId xmlns:a16="http://schemas.microsoft.com/office/drawing/2014/main" id="{D163657C-0AE9-4175-BCAC-6EE36DA6F5A4}"/>
                </a:ext>
              </a:extLst>
            </p:cNvPr>
            <p:cNvGrpSpPr/>
            <p:nvPr/>
          </p:nvGrpSpPr>
          <p:grpSpPr>
            <a:xfrm>
              <a:off x="4948540" y="1023158"/>
              <a:ext cx="4195460" cy="5651844"/>
              <a:chOff x="4948540" y="1023158"/>
              <a:chExt cx="4195460" cy="5651844"/>
            </a:xfrm>
          </p:grpSpPr>
          <p:grpSp>
            <p:nvGrpSpPr>
              <p:cNvPr id="5" name="グループ化 4">
                <a:extLst>
                  <a:ext uri="{FF2B5EF4-FFF2-40B4-BE49-F238E27FC236}">
                    <a16:creationId xmlns:a16="http://schemas.microsoft.com/office/drawing/2014/main" id="{87A15B93-1834-436E-B912-E223AA31D482}"/>
                  </a:ext>
                </a:extLst>
              </p:cNvPr>
              <p:cNvGrpSpPr/>
              <p:nvPr/>
            </p:nvGrpSpPr>
            <p:grpSpPr>
              <a:xfrm>
                <a:off x="4948540" y="1023158"/>
                <a:ext cx="4195460" cy="5651844"/>
                <a:chOff x="4948540" y="1023158"/>
                <a:chExt cx="4195460" cy="5651844"/>
              </a:xfrm>
            </p:grpSpPr>
            <p:grpSp>
              <p:nvGrpSpPr>
                <p:cNvPr id="4" name="グループ化 3">
                  <a:extLst>
                    <a:ext uri="{FF2B5EF4-FFF2-40B4-BE49-F238E27FC236}">
                      <a16:creationId xmlns:a16="http://schemas.microsoft.com/office/drawing/2014/main" id="{00EBD80A-D1BC-4E6B-8C6B-972A001C2306}"/>
                    </a:ext>
                  </a:extLst>
                </p:cNvPr>
                <p:cNvGrpSpPr/>
                <p:nvPr/>
              </p:nvGrpSpPr>
              <p:grpSpPr>
                <a:xfrm>
                  <a:off x="4948540" y="1023158"/>
                  <a:ext cx="4195460" cy="5651844"/>
                  <a:chOff x="4948540" y="1023158"/>
                  <a:chExt cx="4195460" cy="5651844"/>
                </a:xfrm>
              </p:grpSpPr>
              <p:pic>
                <p:nvPicPr>
                  <p:cNvPr id="68" name="地図">
                    <a:extLst>
                      <a:ext uri="{FF2B5EF4-FFF2-40B4-BE49-F238E27FC236}">
                        <a16:creationId xmlns:a16="http://schemas.microsoft.com/office/drawing/2014/main" id="{147235E4-89C8-4408-8FA4-55CB5B99C220}"/>
                      </a:ext>
                    </a:extLst>
                  </p:cNvPr>
                  <p:cNvPicPr>
                    <a:picLocks noChangeAspect="1"/>
                  </p:cNvPicPr>
                  <p:nvPr/>
                </p:nvPicPr>
                <p:blipFill>
                  <a:blip r:embed="rId2"/>
                  <a:stretch>
                    <a:fillRect/>
                  </a:stretch>
                </p:blipFill>
                <p:spPr>
                  <a:xfrm>
                    <a:off x="5069733" y="1023158"/>
                    <a:ext cx="3963201" cy="5526468"/>
                  </a:xfrm>
                  <a:prstGeom prst="rect">
                    <a:avLst/>
                  </a:prstGeom>
                  <a:ln>
                    <a:solidFill>
                      <a:schemeClr val="bg1">
                        <a:lumMod val="75000"/>
                      </a:schemeClr>
                    </a:solidFill>
                  </a:ln>
                </p:spPr>
              </p:pic>
              <p:grpSp>
                <p:nvGrpSpPr>
                  <p:cNvPr id="83" name="グループ化 82">
                    <a:extLst>
                      <a:ext uri="{FF2B5EF4-FFF2-40B4-BE49-F238E27FC236}">
                        <a16:creationId xmlns:a16="http://schemas.microsoft.com/office/drawing/2014/main" id="{D0EF0178-B1C9-43BB-99D6-D73247D33F20}"/>
                      </a:ext>
                    </a:extLst>
                  </p:cNvPr>
                  <p:cNvGrpSpPr>
                    <a:grpSpLocks noChangeAspect="1"/>
                  </p:cNvGrpSpPr>
                  <p:nvPr/>
                </p:nvGrpSpPr>
                <p:grpSpPr>
                  <a:xfrm>
                    <a:off x="5299023" y="1407691"/>
                    <a:ext cx="3275766" cy="4756702"/>
                    <a:chOff x="-190078" y="1009135"/>
                    <a:chExt cx="5276939" cy="7662577"/>
                  </a:xfrm>
                </p:grpSpPr>
                <p:sp>
                  <p:nvSpPr>
                    <p:cNvPr id="98" name="府県境１">
                      <a:extLst>
                        <a:ext uri="{FF2B5EF4-FFF2-40B4-BE49-F238E27FC236}">
                          <a16:creationId xmlns:a16="http://schemas.microsoft.com/office/drawing/2014/main" id="{E7840428-1483-405B-9BAF-7DD00110129A}"/>
                        </a:ext>
                      </a:extLst>
                    </p:cNvPr>
                    <p:cNvSpPr>
                      <a:spLocks noChangeAspect="1"/>
                    </p:cNvSpPr>
                    <p:nvPr/>
                  </p:nvSpPr>
                  <p:spPr>
                    <a:xfrm>
                      <a:off x="-190078" y="7776513"/>
                      <a:ext cx="3419305" cy="895199"/>
                    </a:xfrm>
                    <a:custGeom>
                      <a:avLst/>
                      <a:gdLst>
                        <a:gd name="connsiteX0" fmla="*/ 0 w 3220994"/>
                        <a:gd name="connsiteY0" fmla="*/ 889686 h 889686"/>
                        <a:gd name="connsiteX1" fmla="*/ 0 w 3220994"/>
                        <a:gd name="connsiteY1" fmla="*/ 889686 h 889686"/>
                        <a:gd name="connsiteX2" fmla="*/ 78259 w 3220994"/>
                        <a:gd name="connsiteY2" fmla="*/ 836140 h 889686"/>
                        <a:gd name="connsiteX3" fmla="*/ 119448 w 3220994"/>
                        <a:gd name="connsiteY3" fmla="*/ 889686 h 889686"/>
                        <a:gd name="connsiteX4" fmla="*/ 185351 w 3220994"/>
                        <a:gd name="connsiteY4" fmla="*/ 803189 h 889686"/>
                        <a:gd name="connsiteX5" fmla="*/ 226540 w 3220994"/>
                        <a:gd name="connsiteY5" fmla="*/ 794951 h 889686"/>
                        <a:gd name="connsiteX6" fmla="*/ 267730 w 3220994"/>
                        <a:gd name="connsiteY6" fmla="*/ 790832 h 889686"/>
                        <a:gd name="connsiteX7" fmla="*/ 292443 w 3220994"/>
                        <a:gd name="connsiteY7" fmla="*/ 848497 h 889686"/>
                        <a:gd name="connsiteX8" fmla="*/ 444843 w 3220994"/>
                        <a:gd name="connsiteY8" fmla="*/ 803189 h 889686"/>
                        <a:gd name="connsiteX9" fmla="*/ 547816 w 3220994"/>
                        <a:gd name="connsiteY9" fmla="*/ 819665 h 889686"/>
                        <a:gd name="connsiteX10" fmla="*/ 617838 w 3220994"/>
                        <a:gd name="connsiteY10" fmla="*/ 741405 h 889686"/>
                        <a:gd name="connsiteX11" fmla="*/ 716692 w 3220994"/>
                        <a:gd name="connsiteY11" fmla="*/ 729049 h 889686"/>
                        <a:gd name="connsiteX12" fmla="*/ 708454 w 3220994"/>
                        <a:gd name="connsiteY12" fmla="*/ 601362 h 889686"/>
                        <a:gd name="connsiteX13" fmla="*/ 737286 w 3220994"/>
                        <a:gd name="connsiteY13" fmla="*/ 584886 h 889686"/>
                        <a:gd name="connsiteX14" fmla="*/ 729048 w 3220994"/>
                        <a:gd name="connsiteY14" fmla="*/ 535459 h 889686"/>
                        <a:gd name="connsiteX15" fmla="*/ 864973 w 3220994"/>
                        <a:gd name="connsiteY15" fmla="*/ 609600 h 889686"/>
                        <a:gd name="connsiteX16" fmla="*/ 959708 w 3220994"/>
                        <a:gd name="connsiteY16" fmla="*/ 576649 h 889686"/>
                        <a:gd name="connsiteX17" fmla="*/ 1046205 w 3220994"/>
                        <a:gd name="connsiteY17" fmla="*/ 477795 h 889686"/>
                        <a:gd name="connsiteX18" fmla="*/ 1112108 w 3220994"/>
                        <a:gd name="connsiteY18" fmla="*/ 457200 h 889686"/>
                        <a:gd name="connsiteX19" fmla="*/ 1153297 w 3220994"/>
                        <a:gd name="connsiteY19" fmla="*/ 477795 h 889686"/>
                        <a:gd name="connsiteX20" fmla="*/ 1235676 w 3220994"/>
                        <a:gd name="connsiteY20" fmla="*/ 498389 h 889686"/>
                        <a:gd name="connsiteX21" fmla="*/ 1322173 w 3220994"/>
                        <a:gd name="connsiteY21" fmla="*/ 436605 h 889686"/>
                        <a:gd name="connsiteX22" fmla="*/ 1355124 w 3220994"/>
                        <a:gd name="connsiteY22" fmla="*/ 453081 h 889686"/>
                        <a:gd name="connsiteX23" fmla="*/ 1388076 w 3220994"/>
                        <a:gd name="connsiteY23" fmla="*/ 572530 h 889686"/>
                        <a:gd name="connsiteX24" fmla="*/ 1396313 w 3220994"/>
                        <a:gd name="connsiteY24" fmla="*/ 613719 h 889686"/>
                        <a:gd name="connsiteX25" fmla="*/ 1412789 w 3220994"/>
                        <a:gd name="connsiteY25" fmla="*/ 613719 h 889686"/>
                        <a:gd name="connsiteX26" fmla="*/ 1449859 w 3220994"/>
                        <a:gd name="connsiteY26" fmla="*/ 601362 h 889686"/>
                        <a:gd name="connsiteX27" fmla="*/ 1495167 w 3220994"/>
                        <a:gd name="connsiteY27" fmla="*/ 551935 h 889686"/>
                        <a:gd name="connsiteX28" fmla="*/ 1511643 w 3220994"/>
                        <a:gd name="connsiteY28" fmla="*/ 518984 h 889686"/>
                        <a:gd name="connsiteX29" fmla="*/ 1511643 w 3220994"/>
                        <a:gd name="connsiteY29" fmla="*/ 473676 h 889686"/>
                        <a:gd name="connsiteX30" fmla="*/ 1548713 w 3220994"/>
                        <a:gd name="connsiteY30" fmla="*/ 473676 h 889686"/>
                        <a:gd name="connsiteX31" fmla="*/ 1594021 w 3220994"/>
                        <a:gd name="connsiteY31" fmla="*/ 453081 h 889686"/>
                        <a:gd name="connsiteX32" fmla="*/ 1676400 w 3220994"/>
                        <a:gd name="connsiteY32" fmla="*/ 432486 h 889686"/>
                        <a:gd name="connsiteX33" fmla="*/ 1725827 w 3220994"/>
                        <a:gd name="connsiteY33" fmla="*/ 444843 h 889686"/>
                        <a:gd name="connsiteX34" fmla="*/ 1713470 w 3220994"/>
                        <a:gd name="connsiteY34" fmla="*/ 391297 h 889686"/>
                        <a:gd name="connsiteX35" fmla="*/ 1787611 w 3220994"/>
                        <a:gd name="connsiteY35" fmla="*/ 333632 h 889686"/>
                        <a:gd name="connsiteX36" fmla="*/ 1791730 w 3220994"/>
                        <a:gd name="connsiteY36" fmla="*/ 271849 h 889686"/>
                        <a:gd name="connsiteX37" fmla="*/ 1808205 w 3220994"/>
                        <a:gd name="connsiteY37" fmla="*/ 275967 h 889686"/>
                        <a:gd name="connsiteX38" fmla="*/ 1865870 w 3220994"/>
                        <a:gd name="connsiteY38" fmla="*/ 308919 h 889686"/>
                        <a:gd name="connsiteX39" fmla="*/ 1956486 w 3220994"/>
                        <a:gd name="connsiteY39" fmla="*/ 296562 h 889686"/>
                        <a:gd name="connsiteX40" fmla="*/ 1997676 w 3220994"/>
                        <a:gd name="connsiteY40" fmla="*/ 325395 h 889686"/>
                        <a:gd name="connsiteX41" fmla="*/ 2121243 w 3220994"/>
                        <a:gd name="connsiteY41" fmla="*/ 321276 h 889686"/>
                        <a:gd name="connsiteX42" fmla="*/ 2150076 w 3220994"/>
                        <a:gd name="connsiteY42" fmla="*/ 321276 h 889686"/>
                        <a:gd name="connsiteX43" fmla="*/ 2191265 w 3220994"/>
                        <a:gd name="connsiteY43" fmla="*/ 296562 h 889686"/>
                        <a:gd name="connsiteX44" fmla="*/ 2244811 w 3220994"/>
                        <a:gd name="connsiteY44" fmla="*/ 321276 h 889686"/>
                        <a:gd name="connsiteX45" fmla="*/ 2298357 w 3220994"/>
                        <a:gd name="connsiteY45" fmla="*/ 288324 h 889686"/>
                        <a:gd name="connsiteX46" fmla="*/ 2335427 w 3220994"/>
                        <a:gd name="connsiteY46" fmla="*/ 271849 h 889686"/>
                        <a:gd name="connsiteX47" fmla="*/ 2356021 w 3220994"/>
                        <a:gd name="connsiteY47" fmla="*/ 201827 h 889686"/>
                        <a:gd name="connsiteX48" fmla="*/ 2421924 w 3220994"/>
                        <a:gd name="connsiteY48" fmla="*/ 218303 h 889686"/>
                        <a:gd name="connsiteX49" fmla="*/ 2450757 w 3220994"/>
                        <a:gd name="connsiteY49" fmla="*/ 218303 h 889686"/>
                        <a:gd name="connsiteX50" fmla="*/ 2570205 w 3220994"/>
                        <a:gd name="connsiteY50" fmla="*/ 131805 h 889686"/>
                        <a:gd name="connsiteX51" fmla="*/ 2619632 w 3220994"/>
                        <a:gd name="connsiteY51" fmla="*/ 152400 h 889686"/>
                        <a:gd name="connsiteX52" fmla="*/ 2739081 w 3220994"/>
                        <a:gd name="connsiteY52" fmla="*/ 148281 h 889686"/>
                        <a:gd name="connsiteX53" fmla="*/ 2804984 w 3220994"/>
                        <a:gd name="connsiteY53" fmla="*/ 148281 h 889686"/>
                        <a:gd name="connsiteX54" fmla="*/ 2804984 w 3220994"/>
                        <a:gd name="connsiteY54" fmla="*/ 148281 h 889686"/>
                        <a:gd name="connsiteX55" fmla="*/ 2829697 w 3220994"/>
                        <a:gd name="connsiteY55" fmla="*/ 127686 h 889686"/>
                        <a:gd name="connsiteX56" fmla="*/ 2858530 w 3220994"/>
                        <a:gd name="connsiteY56" fmla="*/ 115330 h 889686"/>
                        <a:gd name="connsiteX57" fmla="*/ 2969740 w 3220994"/>
                        <a:gd name="connsiteY57" fmla="*/ 0 h 889686"/>
                        <a:gd name="connsiteX58" fmla="*/ 3027405 w 3220994"/>
                        <a:gd name="connsiteY58" fmla="*/ 90616 h 889686"/>
                        <a:gd name="connsiteX59" fmla="*/ 3076832 w 3220994"/>
                        <a:gd name="connsiteY59" fmla="*/ 102973 h 889686"/>
                        <a:gd name="connsiteX60" fmla="*/ 3076832 w 3220994"/>
                        <a:gd name="connsiteY60" fmla="*/ 102973 h 889686"/>
                        <a:gd name="connsiteX61" fmla="*/ 3109784 w 3220994"/>
                        <a:gd name="connsiteY61" fmla="*/ 140043 h 889686"/>
                        <a:gd name="connsiteX62" fmla="*/ 3113903 w 3220994"/>
                        <a:gd name="connsiteY62" fmla="*/ 181232 h 889686"/>
                        <a:gd name="connsiteX63" fmla="*/ 3105665 w 3220994"/>
                        <a:gd name="connsiteY63" fmla="*/ 251254 h 889686"/>
                        <a:gd name="connsiteX64" fmla="*/ 3163330 w 3220994"/>
                        <a:gd name="connsiteY64" fmla="*/ 251254 h 889686"/>
                        <a:gd name="connsiteX65" fmla="*/ 3220994 w 3220994"/>
                        <a:gd name="connsiteY65" fmla="*/ 197708 h 889686"/>
                        <a:gd name="connsiteX0" fmla="*/ 7835 w 3228829"/>
                        <a:gd name="connsiteY0" fmla="*/ 889686 h 896821"/>
                        <a:gd name="connsiteX1" fmla="*/ 7835 w 3228829"/>
                        <a:gd name="connsiteY1" fmla="*/ 889686 h 896821"/>
                        <a:gd name="connsiteX2" fmla="*/ 0 w 3228829"/>
                        <a:gd name="connsiteY2" fmla="*/ 896821 h 896821"/>
                        <a:gd name="connsiteX3" fmla="*/ 86094 w 3228829"/>
                        <a:gd name="connsiteY3" fmla="*/ 836140 h 896821"/>
                        <a:gd name="connsiteX4" fmla="*/ 127283 w 3228829"/>
                        <a:gd name="connsiteY4" fmla="*/ 889686 h 896821"/>
                        <a:gd name="connsiteX5" fmla="*/ 193186 w 3228829"/>
                        <a:gd name="connsiteY5" fmla="*/ 803189 h 896821"/>
                        <a:gd name="connsiteX6" fmla="*/ 234375 w 3228829"/>
                        <a:gd name="connsiteY6" fmla="*/ 794951 h 896821"/>
                        <a:gd name="connsiteX7" fmla="*/ 275565 w 3228829"/>
                        <a:gd name="connsiteY7" fmla="*/ 790832 h 896821"/>
                        <a:gd name="connsiteX8" fmla="*/ 300278 w 3228829"/>
                        <a:gd name="connsiteY8" fmla="*/ 848497 h 896821"/>
                        <a:gd name="connsiteX9" fmla="*/ 452678 w 3228829"/>
                        <a:gd name="connsiteY9" fmla="*/ 803189 h 896821"/>
                        <a:gd name="connsiteX10" fmla="*/ 555651 w 3228829"/>
                        <a:gd name="connsiteY10" fmla="*/ 819665 h 896821"/>
                        <a:gd name="connsiteX11" fmla="*/ 625673 w 3228829"/>
                        <a:gd name="connsiteY11" fmla="*/ 741405 h 896821"/>
                        <a:gd name="connsiteX12" fmla="*/ 724527 w 3228829"/>
                        <a:gd name="connsiteY12" fmla="*/ 729049 h 896821"/>
                        <a:gd name="connsiteX13" fmla="*/ 716289 w 3228829"/>
                        <a:gd name="connsiteY13" fmla="*/ 601362 h 896821"/>
                        <a:gd name="connsiteX14" fmla="*/ 745121 w 3228829"/>
                        <a:gd name="connsiteY14" fmla="*/ 584886 h 896821"/>
                        <a:gd name="connsiteX15" fmla="*/ 736883 w 3228829"/>
                        <a:gd name="connsiteY15" fmla="*/ 535459 h 896821"/>
                        <a:gd name="connsiteX16" fmla="*/ 872808 w 3228829"/>
                        <a:gd name="connsiteY16" fmla="*/ 609600 h 896821"/>
                        <a:gd name="connsiteX17" fmla="*/ 967543 w 3228829"/>
                        <a:gd name="connsiteY17" fmla="*/ 576649 h 896821"/>
                        <a:gd name="connsiteX18" fmla="*/ 1054040 w 3228829"/>
                        <a:gd name="connsiteY18" fmla="*/ 477795 h 896821"/>
                        <a:gd name="connsiteX19" fmla="*/ 1119943 w 3228829"/>
                        <a:gd name="connsiteY19" fmla="*/ 457200 h 896821"/>
                        <a:gd name="connsiteX20" fmla="*/ 1161132 w 3228829"/>
                        <a:gd name="connsiteY20" fmla="*/ 477795 h 896821"/>
                        <a:gd name="connsiteX21" fmla="*/ 1243511 w 3228829"/>
                        <a:gd name="connsiteY21" fmla="*/ 498389 h 896821"/>
                        <a:gd name="connsiteX22" fmla="*/ 1330008 w 3228829"/>
                        <a:gd name="connsiteY22" fmla="*/ 436605 h 896821"/>
                        <a:gd name="connsiteX23" fmla="*/ 1362959 w 3228829"/>
                        <a:gd name="connsiteY23" fmla="*/ 453081 h 896821"/>
                        <a:gd name="connsiteX24" fmla="*/ 1395911 w 3228829"/>
                        <a:gd name="connsiteY24" fmla="*/ 572530 h 896821"/>
                        <a:gd name="connsiteX25" fmla="*/ 1404148 w 3228829"/>
                        <a:gd name="connsiteY25" fmla="*/ 613719 h 896821"/>
                        <a:gd name="connsiteX26" fmla="*/ 1420624 w 3228829"/>
                        <a:gd name="connsiteY26" fmla="*/ 613719 h 896821"/>
                        <a:gd name="connsiteX27" fmla="*/ 1457694 w 3228829"/>
                        <a:gd name="connsiteY27" fmla="*/ 601362 h 896821"/>
                        <a:gd name="connsiteX28" fmla="*/ 1503002 w 3228829"/>
                        <a:gd name="connsiteY28" fmla="*/ 551935 h 896821"/>
                        <a:gd name="connsiteX29" fmla="*/ 1519478 w 3228829"/>
                        <a:gd name="connsiteY29" fmla="*/ 518984 h 896821"/>
                        <a:gd name="connsiteX30" fmla="*/ 1519478 w 3228829"/>
                        <a:gd name="connsiteY30" fmla="*/ 473676 h 896821"/>
                        <a:gd name="connsiteX31" fmla="*/ 1556548 w 3228829"/>
                        <a:gd name="connsiteY31" fmla="*/ 473676 h 896821"/>
                        <a:gd name="connsiteX32" fmla="*/ 1601856 w 3228829"/>
                        <a:gd name="connsiteY32" fmla="*/ 453081 h 896821"/>
                        <a:gd name="connsiteX33" fmla="*/ 1684235 w 3228829"/>
                        <a:gd name="connsiteY33" fmla="*/ 432486 h 896821"/>
                        <a:gd name="connsiteX34" fmla="*/ 1733662 w 3228829"/>
                        <a:gd name="connsiteY34" fmla="*/ 444843 h 896821"/>
                        <a:gd name="connsiteX35" fmla="*/ 1721305 w 3228829"/>
                        <a:gd name="connsiteY35" fmla="*/ 391297 h 896821"/>
                        <a:gd name="connsiteX36" fmla="*/ 1795446 w 3228829"/>
                        <a:gd name="connsiteY36" fmla="*/ 333632 h 896821"/>
                        <a:gd name="connsiteX37" fmla="*/ 1799565 w 3228829"/>
                        <a:gd name="connsiteY37" fmla="*/ 271849 h 896821"/>
                        <a:gd name="connsiteX38" fmla="*/ 1816040 w 3228829"/>
                        <a:gd name="connsiteY38" fmla="*/ 275967 h 896821"/>
                        <a:gd name="connsiteX39" fmla="*/ 1873705 w 3228829"/>
                        <a:gd name="connsiteY39" fmla="*/ 308919 h 896821"/>
                        <a:gd name="connsiteX40" fmla="*/ 1964321 w 3228829"/>
                        <a:gd name="connsiteY40" fmla="*/ 296562 h 896821"/>
                        <a:gd name="connsiteX41" fmla="*/ 2005511 w 3228829"/>
                        <a:gd name="connsiteY41" fmla="*/ 325395 h 896821"/>
                        <a:gd name="connsiteX42" fmla="*/ 2129078 w 3228829"/>
                        <a:gd name="connsiteY42" fmla="*/ 321276 h 896821"/>
                        <a:gd name="connsiteX43" fmla="*/ 2157911 w 3228829"/>
                        <a:gd name="connsiteY43" fmla="*/ 321276 h 896821"/>
                        <a:gd name="connsiteX44" fmla="*/ 2199100 w 3228829"/>
                        <a:gd name="connsiteY44" fmla="*/ 296562 h 896821"/>
                        <a:gd name="connsiteX45" fmla="*/ 2252646 w 3228829"/>
                        <a:gd name="connsiteY45" fmla="*/ 321276 h 896821"/>
                        <a:gd name="connsiteX46" fmla="*/ 2306192 w 3228829"/>
                        <a:gd name="connsiteY46" fmla="*/ 288324 h 896821"/>
                        <a:gd name="connsiteX47" fmla="*/ 2343262 w 3228829"/>
                        <a:gd name="connsiteY47" fmla="*/ 271849 h 896821"/>
                        <a:gd name="connsiteX48" fmla="*/ 2363856 w 3228829"/>
                        <a:gd name="connsiteY48" fmla="*/ 201827 h 896821"/>
                        <a:gd name="connsiteX49" fmla="*/ 2429759 w 3228829"/>
                        <a:gd name="connsiteY49" fmla="*/ 218303 h 896821"/>
                        <a:gd name="connsiteX50" fmla="*/ 2458592 w 3228829"/>
                        <a:gd name="connsiteY50" fmla="*/ 218303 h 896821"/>
                        <a:gd name="connsiteX51" fmla="*/ 2578040 w 3228829"/>
                        <a:gd name="connsiteY51" fmla="*/ 131805 h 896821"/>
                        <a:gd name="connsiteX52" fmla="*/ 2627467 w 3228829"/>
                        <a:gd name="connsiteY52" fmla="*/ 152400 h 896821"/>
                        <a:gd name="connsiteX53" fmla="*/ 2746916 w 3228829"/>
                        <a:gd name="connsiteY53" fmla="*/ 148281 h 896821"/>
                        <a:gd name="connsiteX54" fmla="*/ 2812819 w 3228829"/>
                        <a:gd name="connsiteY54" fmla="*/ 148281 h 896821"/>
                        <a:gd name="connsiteX55" fmla="*/ 2812819 w 3228829"/>
                        <a:gd name="connsiteY55" fmla="*/ 148281 h 896821"/>
                        <a:gd name="connsiteX56" fmla="*/ 2837532 w 3228829"/>
                        <a:gd name="connsiteY56" fmla="*/ 127686 h 896821"/>
                        <a:gd name="connsiteX57" fmla="*/ 2866365 w 3228829"/>
                        <a:gd name="connsiteY57" fmla="*/ 115330 h 896821"/>
                        <a:gd name="connsiteX58" fmla="*/ 2977575 w 3228829"/>
                        <a:gd name="connsiteY58" fmla="*/ 0 h 896821"/>
                        <a:gd name="connsiteX59" fmla="*/ 3035240 w 3228829"/>
                        <a:gd name="connsiteY59" fmla="*/ 90616 h 896821"/>
                        <a:gd name="connsiteX60" fmla="*/ 3084667 w 3228829"/>
                        <a:gd name="connsiteY60" fmla="*/ 102973 h 896821"/>
                        <a:gd name="connsiteX61" fmla="*/ 3084667 w 3228829"/>
                        <a:gd name="connsiteY61" fmla="*/ 102973 h 896821"/>
                        <a:gd name="connsiteX62" fmla="*/ 3117619 w 3228829"/>
                        <a:gd name="connsiteY62" fmla="*/ 140043 h 896821"/>
                        <a:gd name="connsiteX63" fmla="*/ 3121738 w 3228829"/>
                        <a:gd name="connsiteY63" fmla="*/ 181232 h 896821"/>
                        <a:gd name="connsiteX64" fmla="*/ 3113500 w 3228829"/>
                        <a:gd name="connsiteY64" fmla="*/ 251254 h 896821"/>
                        <a:gd name="connsiteX65" fmla="*/ 3171165 w 3228829"/>
                        <a:gd name="connsiteY65" fmla="*/ 251254 h 896821"/>
                        <a:gd name="connsiteX66" fmla="*/ 3228829 w 3228829"/>
                        <a:gd name="connsiteY66" fmla="*/ 197708 h 896821"/>
                        <a:gd name="connsiteX0" fmla="*/ 0 w 3220994"/>
                        <a:gd name="connsiteY0" fmla="*/ 889686 h 889686"/>
                        <a:gd name="connsiteX1" fmla="*/ 0 w 3220994"/>
                        <a:gd name="connsiteY1" fmla="*/ 889686 h 889686"/>
                        <a:gd name="connsiteX2" fmla="*/ 15496 w 3220994"/>
                        <a:gd name="connsiteY2" fmla="*/ 784052 h 889686"/>
                        <a:gd name="connsiteX3" fmla="*/ 78259 w 3220994"/>
                        <a:gd name="connsiteY3" fmla="*/ 836140 h 889686"/>
                        <a:gd name="connsiteX4" fmla="*/ 119448 w 3220994"/>
                        <a:gd name="connsiteY4" fmla="*/ 889686 h 889686"/>
                        <a:gd name="connsiteX5" fmla="*/ 185351 w 3220994"/>
                        <a:gd name="connsiteY5" fmla="*/ 803189 h 889686"/>
                        <a:gd name="connsiteX6" fmla="*/ 226540 w 3220994"/>
                        <a:gd name="connsiteY6" fmla="*/ 794951 h 889686"/>
                        <a:gd name="connsiteX7" fmla="*/ 267730 w 3220994"/>
                        <a:gd name="connsiteY7" fmla="*/ 790832 h 889686"/>
                        <a:gd name="connsiteX8" fmla="*/ 292443 w 3220994"/>
                        <a:gd name="connsiteY8" fmla="*/ 848497 h 889686"/>
                        <a:gd name="connsiteX9" fmla="*/ 444843 w 3220994"/>
                        <a:gd name="connsiteY9" fmla="*/ 803189 h 889686"/>
                        <a:gd name="connsiteX10" fmla="*/ 547816 w 3220994"/>
                        <a:gd name="connsiteY10" fmla="*/ 819665 h 889686"/>
                        <a:gd name="connsiteX11" fmla="*/ 617838 w 3220994"/>
                        <a:gd name="connsiteY11" fmla="*/ 741405 h 889686"/>
                        <a:gd name="connsiteX12" fmla="*/ 716692 w 3220994"/>
                        <a:gd name="connsiteY12" fmla="*/ 729049 h 889686"/>
                        <a:gd name="connsiteX13" fmla="*/ 708454 w 3220994"/>
                        <a:gd name="connsiteY13" fmla="*/ 601362 h 889686"/>
                        <a:gd name="connsiteX14" fmla="*/ 737286 w 3220994"/>
                        <a:gd name="connsiteY14" fmla="*/ 584886 h 889686"/>
                        <a:gd name="connsiteX15" fmla="*/ 729048 w 3220994"/>
                        <a:gd name="connsiteY15" fmla="*/ 535459 h 889686"/>
                        <a:gd name="connsiteX16" fmla="*/ 864973 w 3220994"/>
                        <a:gd name="connsiteY16" fmla="*/ 609600 h 889686"/>
                        <a:gd name="connsiteX17" fmla="*/ 959708 w 3220994"/>
                        <a:gd name="connsiteY17" fmla="*/ 576649 h 889686"/>
                        <a:gd name="connsiteX18" fmla="*/ 1046205 w 3220994"/>
                        <a:gd name="connsiteY18" fmla="*/ 477795 h 889686"/>
                        <a:gd name="connsiteX19" fmla="*/ 1112108 w 3220994"/>
                        <a:gd name="connsiteY19" fmla="*/ 457200 h 889686"/>
                        <a:gd name="connsiteX20" fmla="*/ 1153297 w 3220994"/>
                        <a:gd name="connsiteY20" fmla="*/ 477795 h 889686"/>
                        <a:gd name="connsiteX21" fmla="*/ 1235676 w 3220994"/>
                        <a:gd name="connsiteY21" fmla="*/ 498389 h 889686"/>
                        <a:gd name="connsiteX22" fmla="*/ 1322173 w 3220994"/>
                        <a:gd name="connsiteY22" fmla="*/ 436605 h 889686"/>
                        <a:gd name="connsiteX23" fmla="*/ 1355124 w 3220994"/>
                        <a:gd name="connsiteY23" fmla="*/ 453081 h 889686"/>
                        <a:gd name="connsiteX24" fmla="*/ 1388076 w 3220994"/>
                        <a:gd name="connsiteY24" fmla="*/ 572530 h 889686"/>
                        <a:gd name="connsiteX25" fmla="*/ 1396313 w 3220994"/>
                        <a:gd name="connsiteY25" fmla="*/ 613719 h 889686"/>
                        <a:gd name="connsiteX26" fmla="*/ 1412789 w 3220994"/>
                        <a:gd name="connsiteY26" fmla="*/ 613719 h 889686"/>
                        <a:gd name="connsiteX27" fmla="*/ 1449859 w 3220994"/>
                        <a:gd name="connsiteY27" fmla="*/ 601362 h 889686"/>
                        <a:gd name="connsiteX28" fmla="*/ 1495167 w 3220994"/>
                        <a:gd name="connsiteY28" fmla="*/ 551935 h 889686"/>
                        <a:gd name="connsiteX29" fmla="*/ 1511643 w 3220994"/>
                        <a:gd name="connsiteY29" fmla="*/ 518984 h 889686"/>
                        <a:gd name="connsiteX30" fmla="*/ 1511643 w 3220994"/>
                        <a:gd name="connsiteY30" fmla="*/ 473676 h 889686"/>
                        <a:gd name="connsiteX31" fmla="*/ 1548713 w 3220994"/>
                        <a:gd name="connsiteY31" fmla="*/ 473676 h 889686"/>
                        <a:gd name="connsiteX32" fmla="*/ 1594021 w 3220994"/>
                        <a:gd name="connsiteY32" fmla="*/ 453081 h 889686"/>
                        <a:gd name="connsiteX33" fmla="*/ 1676400 w 3220994"/>
                        <a:gd name="connsiteY33" fmla="*/ 432486 h 889686"/>
                        <a:gd name="connsiteX34" fmla="*/ 1725827 w 3220994"/>
                        <a:gd name="connsiteY34" fmla="*/ 444843 h 889686"/>
                        <a:gd name="connsiteX35" fmla="*/ 1713470 w 3220994"/>
                        <a:gd name="connsiteY35" fmla="*/ 391297 h 889686"/>
                        <a:gd name="connsiteX36" fmla="*/ 1787611 w 3220994"/>
                        <a:gd name="connsiteY36" fmla="*/ 333632 h 889686"/>
                        <a:gd name="connsiteX37" fmla="*/ 1791730 w 3220994"/>
                        <a:gd name="connsiteY37" fmla="*/ 271849 h 889686"/>
                        <a:gd name="connsiteX38" fmla="*/ 1808205 w 3220994"/>
                        <a:gd name="connsiteY38" fmla="*/ 275967 h 889686"/>
                        <a:gd name="connsiteX39" fmla="*/ 1865870 w 3220994"/>
                        <a:gd name="connsiteY39" fmla="*/ 308919 h 889686"/>
                        <a:gd name="connsiteX40" fmla="*/ 1956486 w 3220994"/>
                        <a:gd name="connsiteY40" fmla="*/ 296562 h 889686"/>
                        <a:gd name="connsiteX41" fmla="*/ 1997676 w 3220994"/>
                        <a:gd name="connsiteY41" fmla="*/ 325395 h 889686"/>
                        <a:gd name="connsiteX42" fmla="*/ 2121243 w 3220994"/>
                        <a:gd name="connsiteY42" fmla="*/ 321276 h 889686"/>
                        <a:gd name="connsiteX43" fmla="*/ 2150076 w 3220994"/>
                        <a:gd name="connsiteY43" fmla="*/ 321276 h 889686"/>
                        <a:gd name="connsiteX44" fmla="*/ 2191265 w 3220994"/>
                        <a:gd name="connsiteY44" fmla="*/ 296562 h 889686"/>
                        <a:gd name="connsiteX45" fmla="*/ 2244811 w 3220994"/>
                        <a:gd name="connsiteY45" fmla="*/ 321276 h 889686"/>
                        <a:gd name="connsiteX46" fmla="*/ 2298357 w 3220994"/>
                        <a:gd name="connsiteY46" fmla="*/ 288324 h 889686"/>
                        <a:gd name="connsiteX47" fmla="*/ 2335427 w 3220994"/>
                        <a:gd name="connsiteY47" fmla="*/ 271849 h 889686"/>
                        <a:gd name="connsiteX48" fmla="*/ 2356021 w 3220994"/>
                        <a:gd name="connsiteY48" fmla="*/ 201827 h 889686"/>
                        <a:gd name="connsiteX49" fmla="*/ 2421924 w 3220994"/>
                        <a:gd name="connsiteY49" fmla="*/ 218303 h 889686"/>
                        <a:gd name="connsiteX50" fmla="*/ 2450757 w 3220994"/>
                        <a:gd name="connsiteY50" fmla="*/ 218303 h 889686"/>
                        <a:gd name="connsiteX51" fmla="*/ 2570205 w 3220994"/>
                        <a:gd name="connsiteY51" fmla="*/ 131805 h 889686"/>
                        <a:gd name="connsiteX52" fmla="*/ 2619632 w 3220994"/>
                        <a:gd name="connsiteY52" fmla="*/ 152400 h 889686"/>
                        <a:gd name="connsiteX53" fmla="*/ 2739081 w 3220994"/>
                        <a:gd name="connsiteY53" fmla="*/ 148281 h 889686"/>
                        <a:gd name="connsiteX54" fmla="*/ 2804984 w 3220994"/>
                        <a:gd name="connsiteY54" fmla="*/ 148281 h 889686"/>
                        <a:gd name="connsiteX55" fmla="*/ 2804984 w 3220994"/>
                        <a:gd name="connsiteY55" fmla="*/ 148281 h 889686"/>
                        <a:gd name="connsiteX56" fmla="*/ 2829697 w 3220994"/>
                        <a:gd name="connsiteY56" fmla="*/ 127686 h 889686"/>
                        <a:gd name="connsiteX57" fmla="*/ 2858530 w 3220994"/>
                        <a:gd name="connsiteY57" fmla="*/ 115330 h 889686"/>
                        <a:gd name="connsiteX58" fmla="*/ 2969740 w 3220994"/>
                        <a:gd name="connsiteY58" fmla="*/ 0 h 889686"/>
                        <a:gd name="connsiteX59" fmla="*/ 3027405 w 3220994"/>
                        <a:gd name="connsiteY59" fmla="*/ 90616 h 889686"/>
                        <a:gd name="connsiteX60" fmla="*/ 3076832 w 3220994"/>
                        <a:gd name="connsiteY60" fmla="*/ 102973 h 889686"/>
                        <a:gd name="connsiteX61" fmla="*/ 3076832 w 3220994"/>
                        <a:gd name="connsiteY61" fmla="*/ 102973 h 889686"/>
                        <a:gd name="connsiteX62" fmla="*/ 3109784 w 3220994"/>
                        <a:gd name="connsiteY62" fmla="*/ 140043 h 889686"/>
                        <a:gd name="connsiteX63" fmla="*/ 3113903 w 3220994"/>
                        <a:gd name="connsiteY63" fmla="*/ 181232 h 889686"/>
                        <a:gd name="connsiteX64" fmla="*/ 3105665 w 3220994"/>
                        <a:gd name="connsiteY64" fmla="*/ 251254 h 889686"/>
                        <a:gd name="connsiteX65" fmla="*/ 3163330 w 3220994"/>
                        <a:gd name="connsiteY65" fmla="*/ 251254 h 889686"/>
                        <a:gd name="connsiteX66" fmla="*/ 3220994 w 3220994"/>
                        <a:gd name="connsiteY66" fmla="*/ 197708 h 889686"/>
                        <a:gd name="connsiteX0" fmla="*/ 202204 w 3423198"/>
                        <a:gd name="connsiteY0" fmla="*/ 889686 h 889686"/>
                        <a:gd name="connsiteX1" fmla="*/ 0 w 3423198"/>
                        <a:gd name="connsiteY1" fmla="*/ 516385 h 889686"/>
                        <a:gd name="connsiteX2" fmla="*/ 217700 w 3423198"/>
                        <a:gd name="connsiteY2" fmla="*/ 784052 h 889686"/>
                        <a:gd name="connsiteX3" fmla="*/ 280463 w 3423198"/>
                        <a:gd name="connsiteY3" fmla="*/ 836140 h 889686"/>
                        <a:gd name="connsiteX4" fmla="*/ 321652 w 3423198"/>
                        <a:gd name="connsiteY4" fmla="*/ 889686 h 889686"/>
                        <a:gd name="connsiteX5" fmla="*/ 387555 w 3423198"/>
                        <a:gd name="connsiteY5" fmla="*/ 803189 h 889686"/>
                        <a:gd name="connsiteX6" fmla="*/ 428744 w 3423198"/>
                        <a:gd name="connsiteY6" fmla="*/ 794951 h 889686"/>
                        <a:gd name="connsiteX7" fmla="*/ 469934 w 3423198"/>
                        <a:gd name="connsiteY7" fmla="*/ 790832 h 889686"/>
                        <a:gd name="connsiteX8" fmla="*/ 494647 w 3423198"/>
                        <a:gd name="connsiteY8" fmla="*/ 848497 h 889686"/>
                        <a:gd name="connsiteX9" fmla="*/ 647047 w 3423198"/>
                        <a:gd name="connsiteY9" fmla="*/ 803189 h 889686"/>
                        <a:gd name="connsiteX10" fmla="*/ 750020 w 3423198"/>
                        <a:gd name="connsiteY10" fmla="*/ 819665 h 889686"/>
                        <a:gd name="connsiteX11" fmla="*/ 820042 w 3423198"/>
                        <a:gd name="connsiteY11" fmla="*/ 741405 h 889686"/>
                        <a:gd name="connsiteX12" fmla="*/ 918896 w 3423198"/>
                        <a:gd name="connsiteY12" fmla="*/ 729049 h 889686"/>
                        <a:gd name="connsiteX13" fmla="*/ 910658 w 3423198"/>
                        <a:gd name="connsiteY13" fmla="*/ 601362 h 889686"/>
                        <a:gd name="connsiteX14" fmla="*/ 939490 w 3423198"/>
                        <a:gd name="connsiteY14" fmla="*/ 584886 h 889686"/>
                        <a:gd name="connsiteX15" fmla="*/ 931252 w 3423198"/>
                        <a:gd name="connsiteY15" fmla="*/ 535459 h 889686"/>
                        <a:gd name="connsiteX16" fmla="*/ 1067177 w 3423198"/>
                        <a:gd name="connsiteY16" fmla="*/ 609600 h 889686"/>
                        <a:gd name="connsiteX17" fmla="*/ 1161912 w 3423198"/>
                        <a:gd name="connsiteY17" fmla="*/ 576649 h 889686"/>
                        <a:gd name="connsiteX18" fmla="*/ 1248409 w 3423198"/>
                        <a:gd name="connsiteY18" fmla="*/ 477795 h 889686"/>
                        <a:gd name="connsiteX19" fmla="*/ 1314312 w 3423198"/>
                        <a:gd name="connsiteY19" fmla="*/ 457200 h 889686"/>
                        <a:gd name="connsiteX20" fmla="*/ 1355501 w 3423198"/>
                        <a:gd name="connsiteY20" fmla="*/ 477795 h 889686"/>
                        <a:gd name="connsiteX21" fmla="*/ 1437880 w 3423198"/>
                        <a:gd name="connsiteY21" fmla="*/ 498389 h 889686"/>
                        <a:gd name="connsiteX22" fmla="*/ 1524377 w 3423198"/>
                        <a:gd name="connsiteY22" fmla="*/ 436605 h 889686"/>
                        <a:gd name="connsiteX23" fmla="*/ 1557328 w 3423198"/>
                        <a:gd name="connsiteY23" fmla="*/ 453081 h 889686"/>
                        <a:gd name="connsiteX24" fmla="*/ 1590280 w 3423198"/>
                        <a:gd name="connsiteY24" fmla="*/ 572530 h 889686"/>
                        <a:gd name="connsiteX25" fmla="*/ 1598517 w 3423198"/>
                        <a:gd name="connsiteY25" fmla="*/ 613719 h 889686"/>
                        <a:gd name="connsiteX26" fmla="*/ 1614993 w 3423198"/>
                        <a:gd name="connsiteY26" fmla="*/ 613719 h 889686"/>
                        <a:gd name="connsiteX27" fmla="*/ 1652063 w 3423198"/>
                        <a:gd name="connsiteY27" fmla="*/ 601362 h 889686"/>
                        <a:gd name="connsiteX28" fmla="*/ 1697371 w 3423198"/>
                        <a:gd name="connsiteY28" fmla="*/ 551935 h 889686"/>
                        <a:gd name="connsiteX29" fmla="*/ 1713847 w 3423198"/>
                        <a:gd name="connsiteY29" fmla="*/ 518984 h 889686"/>
                        <a:gd name="connsiteX30" fmla="*/ 1713847 w 3423198"/>
                        <a:gd name="connsiteY30" fmla="*/ 473676 h 889686"/>
                        <a:gd name="connsiteX31" fmla="*/ 1750917 w 3423198"/>
                        <a:gd name="connsiteY31" fmla="*/ 473676 h 889686"/>
                        <a:gd name="connsiteX32" fmla="*/ 1796225 w 3423198"/>
                        <a:gd name="connsiteY32" fmla="*/ 453081 h 889686"/>
                        <a:gd name="connsiteX33" fmla="*/ 1878604 w 3423198"/>
                        <a:gd name="connsiteY33" fmla="*/ 432486 h 889686"/>
                        <a:gd name="connsiteX34" fmla="*/ 1928031 w 3423198"/>
                        <a:gd name="connsiteY34" fmla="*/ 444843 h 889686"/>
                        <a:gd name="connsiteX35" fmla="*/ 1915674 w 3423198"/>
                        <a:gd name="connsiteY35" fmla="*/ 391297 h 889686"/>
                        <a:gd name="connsiteX36" fmla="*/ 1989815 w 3423198"/>
                        <a:gd name="connsiteY36" fmla="*/ 333632 h 889686"/>
                        <a:gd name="connsiteX37" fmla="*/ 1993934 w 3423198"/>
                        <a:gd name="connsiteY37" fmla="*/ 271849 h 889686"/>
                        <a:gd name="connsiteX38" fmla="*/ 2010409 w 3423198"/>
                        <a:gd name="connsiteY38" fmla="*/ 275967 h 889686"/>
                        <a:gd name="connsiteX39" fmla="*/ 2068074 w 3423198"/>
                        <a:gd name="connsiteY39" fmla="*/ 308919 h 889686"/>
                        <a:gd name="connsiteX40" fmla="*/ 2158690 w 3423198"/>
                        <a:gd name="connsiteY40" fmla="*/ 296562 h 889686"/>
                        <a:gd name="connsiteX41" fmla="*/ 2199880 w 3423198"/>
                        <a:gd name="connsiteY41" fmla="*/ 325395 h 889686"/>
                        <a:gd name="connsiteX42" fmla="*/ 2323447 w 3423198"/>
                        <a:gd name="connsiteY42" fmla="*/ 321276 h 889686"/>
                        <a:gd name="connsiteX43" fmla="*/ 2352280 w 3423198"/>
                        <a:gd name="connsiteY43" fmla="*/ 321276 h 889686"/>
                        <a:gd name="connsiteX44" fmla="*/ 2393469 w 3423198"/>
                        <a:gd name="connsiteY44" fmla="*/ 296562 h 889686"/>
                        <a:gd name="connsiteX45" fmla="*/ 2447015 w 3423198"/>
                        <a:gd name="connsiteY45" fmla="*/ 321276 h 889686"/>
                        <a:gd name="connsiteX46" fmla="*/ 2500561 w 3423198"/>
                        <a:gd name="connsiteY46" fmla="*/ 288324 h 889686"/>
                        <a:gd name="connsiteX47" fmla="*/ 2537631 w 3423198"/>
                        <a:gd name="connsiteY47" fmla="*/ 271849 h 889686"/>
                        <a:gd name="connsiteX48" fmla="*/ 2558225 w 3423198"/>
                        <a:gd name="connsiteY48" fmla="*/ 201827 h 889686"/>
                        <a:gd name="connsiteX49" fmla="*/ 2624128 w 3423198"/>
                        <a:gd name="connsiteY49" fmla="*/ 218303 h 889686"/>
                        <a:gd name="connsiteX50" fmla="*/ 2652961 w 3423198"/>
                        <a:gd name="connsiteY50" fmla="*/ 218303 h 889686"/>
                        <a:gd name="connsiteX51" fmla="*/ 2772409 w 3423198"/>
                        <a:gd name="connsiteY51" fmla="*/ 131805 h 889686"/>
                        <a:gd name="connsiteX52" fmla="*/ 2821836 w 3423198"/>
                        <a:gd name="connsiteY52" fmla="*/ 152400 h 889686"/>
                        <a:gd name="connsiteX53" fmla="*/ 2941285 w 3423198"/>
                        <a:gd name="connsiteY53" fmla="*/ 148281 h 889686"/>
                        <a:gd name="connsiteX54" fmla="*/ 3007188 w 3423198"/>
                        <a:gd name="connsiteY54" fmla="*/ 148281 h 889686"/>
                        <a:gd name="connsiteX55" fmla="*/ 3007188 w 3423198"/>
                        <a:gd name="connsiteY55" fmla="*/ 148281 h 889686"/>
                        <a:gd name="connsiteX56" fmla="*/ 3031901 w 3423198"/>
                        <a:gd name="connsiteY56" fmla="*/ 127686 h 889686"/>
                        <a:gd name="connsiteX57" fmla="*/ 3060734 w 3423198"/>
                        <a:gd name="connsiteY57" fmla="*/ 115330 h 889686"/>
                        <a:gd name="connsiteX58" fmla="*/ 3171944 w 3423198"/>
                        <a:gd name="connsiteY58" fmla="*/ 0 h 889686"/>
                        <a:gd name="connsiteX59" fmla="*/ 3229609 w 3423198"/>
                        <a:gd name="connsiteY59" fmla="*/ 90616 h 889686"/>
                        <a:gd name="connsiteX60" fmla="*/ 3279036 w 3423198"/>
                        <a:gd name="connsiteY60" fmla="*/ 102973 h 889686"/>
                        <a:gd name="connsiteX61" fmla="*/ 3279036 w 3423198"/>
                        <a:gd name="connsiteY61" fmla="*/ 102973 h 889686"/>
                        <a:gd name="connsiteX62" fmla="*/ 3311988 w 3423198"/>
                        <a:gd name="connsiteY62" fmla="*/ 140043 h 889686"/>
                        <a:gd name="connsiteX63" fmla="*/ 3316107 w 3423198"/>
                        <a:gd name="connsiteY63" fmla="*/ 181232 h 889686"/>
                        <a:gd name="connsiteX64" fmla="*/ 3307869 w 3423198"/>
                        <a:gd name="connsiteY64" fmla="*/ 251254 h 889686"/>
                        <a:gd name="connsiteX65" fmla="*/ 3365534 w 3423198"/>
                        <a:gd name="connsiteY65" fmla="*/ 251254 h 889686"/>
                        <a:gd name="connsiteX66" fmla="*/ 3423198 w 3423198"/>
                        <a:gd name="connsiteY66" fmla="*/ 197708 h 889686"/>
                        <a:gd name="connsiteX0" fmla="*/ 42774 w 3263768"/>
                        <a:gd name="connsiteY0" fmla="*/ 889686 h 889686"/>
                        <a:gd name="connsiteX1" fmla="*/ 0 w 3263768"/>
                        <a:gd name="connsiteY1" fmla="*/ 598045 h 889686"/>
                        <a:gd name="connsiteX2" fmla="*/ 58270 w 3263768"/>
                        <a:gd name="connsiteY2" fmla="*/ 784052 h 889686"/>
                        <a:gd name="connsiteX3" fmla="*/ 121033 w 3263768"/>
                        <a:gd name="connsiteY3" fmla="*/ 836140 h 889686"/>
                        <a:gd name="connsiteX4" fmla="*/ 162222 w 3263768"/>
                        <a:gd name="connsiteY4" fmla="*/ 889686 h 889686"/>
                        <a:gd name="connsiteX5" fmla="*/ 228125 w 3263768"/>
                        <a:gd name="connsiteY5" fmla="*/ 803189 h 889686"/>
                        <a:gd name="connsiteX6" fmla="*/ 269314 w 3263768"/>
                        <a:gd name="connsiteY6" fmla="*/ 794951 h 889686"/>
                        <a:gd name="connsiteX7" fmla="*/ 310504 w 3263768"/>
                        <a:gd name="connsiteY7" fmla="*/ 790832 h 889686"/>
                        <a:gd name="connsiteX8" fmla="*/ 335217 w 3263768"/>
                        <a:gd name="connsiteY8" fmla="*/ 848497 h 889686"/>
                        <a:gd name="connsiteX9" fmla="*/ 487617 w 3263768"/>
                        <a:gd name="connsiteY9" fmla="*/ 803189 h 889686"/>
                        <a:gd name="connsiteX10" fmla="*/ 590590 w 3263768"/>
                        <a:gd name="connsiteY10" fmla="*/ 819665 h 889686"/>
                        <a:gd name="connsiteX11" fmla="*/ 660612 w 3263768"/>
                        <a:gd name="connsiteY11" fmla="*/ 741405 h 889686"/>
                        <a:gd name="connsiteX12" fmla="*/ 759466 w 3263768"/>
                        <a:gd name="connsiteY12" fmla="*/ 729049 h 889686"/>
                        <a:gd name="connsiteX13" fmla="*/ 751228 w 3263768"/>
                        <a:gd name="connsiteY13" fmla="*/ 601362 h 889686"/>
                        <a:gd name="connsiteX14" fmla="*/ 780060 w 3263768"/>
                        <a:gd name="connsiteY14" fmla="*/ 584886 h 889686"/>
                        <a:gd name="connsiteX15" fmla="*/ 771822 w 3263768"/>
                        <a:gd name="connsiteY15" fmla="*/ 535459 h 889686"/>
                        <a:gd name="connsiteX16" fmla="*/ 907747 w 3263768"/>
                        <a:gd name="connsiteY16" fmla="*/ 609600 h 889686"/>
                        <a:gd name="connsiteX17" fmla="*/ 1002482 w 3263768"/>
                        <a:gd name="connsiteY17" fmla="*/ 576649 h 889686"/>
                        <a:gd name="connsiteX18" fmla="*/ 1088979 w 3263768"/>
                        <a:gd name="connsiteY18" fmla="*/ 477795 h 889686"/>
                        <a:gd name="connsiteX19" fmla="*/ 1154882 w 3263768"/>
                        <a:gd name="connsiteY19" fmla="*/ 457200 h 889686"/>
                        <a:gd name="connsiteX20" fmla="*/ 1196071 w 3263768"/>
                        <a:gd name="connsiteY20" fmla="*/ 477795 h 889686"/>
                        <a:gd name="connsiteX21" fmla="*/ 1278450 w 3263768"/>
                        <a:gd name="connsiteY21" fmla="*/ 498389 h 889686"/>
                        <a:gd name="connsiteX22" fmla="*/ 1364947 w 3263768"/>
                        <a:gd name="connsiteY22" fmla="*/ 436605 h 889686"/>
                        <a:gd name="connsiteX23" fmla="*/ 1397898 w 3263768"/>
                        <a:gd name="connsiteY23" fmla="*/ 453081 h 889686"/>
                        <a:gd name="connsiteX24" fmla="*/ 1430850 w 3263768"/>
                        <a:gd name="connsiteY24" fmla="*/ 572530 h 889686"/>
                        <a:gd name="connsiteX25" fmla="*/ 1439087 w 3263768"/>
                        <a:gd name="connsiteY25" fmla="*/ 613719 h 889686"/>
                        <a:gd name="connsiteX26" fmla="*/ 1455563 w 3263768"/>
                        <a:gd name="connsiteY26" fmla="*/ 613719 h 889686"/>
                        <a:gd name="connsiteX27" fmla="*/ 1492633 w 3263768"/>
                        <a:gd name="connsiteY27" fmla="*/ 601362 h 889686"/>
                        <a:gd name="connsiteX28" fmla="*/ 1537941 w 3263768"/>
                        <a:gd name="connsiteY28" fmla="*/ 551935 h 889686"/>
                        <a:gd name="connsiteX29" fmla="*/ 1554417 w 3263768"/>
                        <a:gd name="connsiteY29" fmla="*/ 518984 h 889686"/>
                        <a:gd name="connsiteX30" fmla="*/ 1554417 w 3263768"/>
                        <a:gd name="connsiteY30" fmla="*/ 473676 h 889686"/>
                        <a:gd name="connsiteX31" fmla="*/ 1591487 w 3263768"/>
                        <a:gd name="connsiteY31" fmla="*/ 473676 h 889686"/>
                        <a:gd name="connsiteX32" fmla="*/ 1636795 w 3263768"/>
                        <a:gd name="connsiteY32" fmla="*/ 453081 h 889686"/>
                        <a:gd name="connsiteX33" fmla="*/ 1719174 w 3263768"/>
                        <a:gd name="connsiteY33" fmla="*/ 432486 h 889686"/>
                        <a:gd name="connsiteX34" fmla="*/ 1768601 w 3263768"/>
                        <a:gd name="connsiteY34" fmla="*/ 444843 h 889686"/>
                        <a:gd name="connsiteX35" fmla="*/ 1756244 w 3263768"/>
                        <a:gd name="connsiteY35" fmla="*/ 391297 h 889686"/>
                        <a:gd name="connsiteX36" fmla="*/ 1830385 w 3263768"/>
                        <a:gd name="connsiteY36" fmla="*/ 333632 h 889686"/>
                        <a:gd name="connsiteX37" fmla="*/ 1834504 w 3263768"/>
                        <a:gd name="connsiteY37" fmla="*/ 271849 h 889686"/>
                        <a:gd name="connsiteX38" fmla="*/ 1850979 w 3263768"/>
                        <a:gd name="connsiteY38" fmla="*/ 275967 h 889686"/>
                        <a:gd name="connsiteX39" fmla="*/ 1908644 w 3263768"/>
                        <a:gd name="connsiteY39" fmla="*/ 308919 h 889686"/>
                        <a:gd name="connsiteX40" fmla="*/ 1999260 w 3263768"/>
                        <a:gd name="connsiteY40" fmla="*/ 296562 h 889686"/>
                        <a:gd name="connsiteX41" fmla="*/ 2040450 w 3263768"/>
                        <a:gd name="connsiteY41" fmla="*/ 325395 h 889686"/>
                        <a:gd name="connsiteX42" fmla="*/ 2164017 w 3263768"/>
                        <a:gd name="connsiteY42" fmla="*/ 321276 h 889686"/>
                        <a:gd name="connsiteX43" fmla="*/ 2192850 w 3263768"/>
                        <a:gd name="connsiteY43" fmla="*/ 321276 h 889686"/>
                        <a:gd name="connsiteX44" fmla="*/ 2234039 w 3263768"/>
                        <a:gd name="connsiteY44" fmla="*/ 296562 h 889686"/>
                        <a:gd name="connsiteX45" fmla="*/ 2287585 w 3263768"/>
                        <a:gd name="connsiteY45" fmla="*/ 321276 h 889686"/>
                        <a:gd name="connsiteX46" fmla="*/ 2341131 w 3263768"/>
                        <a:gd name="connsiteY46" fmla="*/ 288324 h 889686"/>
                        <a:gd name="connsiteX47" fmla="*/ 2378201 w 3263768"/>
                        <a:gd name="connsiteY47" fmla="*/ 271849 h 889686"/>
                        <a:gd name="connsiteX48" fmla="*/ 2398795 w 3263768"/>
                        <a:gd name="connsiteY48" fmla="*/ 201827 h 889686"/>
                        <a:gd name="connsiteX49" fmla="*/ 2464698 w 3263768"/>
                        <a:gd name="connsiteY49" fmla="*/ 218303 h 889686"/>
                        <a:gd name="connsiteX50" fmla="*/ 2493531 w 3263768"/>
                        <a:gd name="connsiteY50" fmla="*/ 218303 h 889686"/>
                        <a:gd name="connsiteX51" fmla="*/ 2612979 w 3263768"/>
                        <a:gd name="connsiteY51" fmla="*/ 131805 h 889686"/>
                        <a:gd name="connsiteX52" fmla="*/ 2662406 w 3263768"/>
                        <a:gd name="connsiteY52" fmla="*/ 152400 h 889686"/>
                        <a:gd name="connsiteX53" fmla="*/ 2781855 w 3263768"/>
                        <a:gd name="connsiteY53" fmla="*/ 148281 h 889686"/>
                        <a:gd name="connsiteX54" fmla="*/ 2847758 w 3263768"/>
                        <a:gd name="connsiteY54" fmla="*/ 148281 h 889686"/>
                        <a:gd name="connsiteX55" fmla="*/ 2847758 w 3263768"/>
                        <a:gd name="connsiteY55" fmla="*/ 148281 h 889686"/>
                        <a:gd name="connsiteX56" fmla="*/ 2872471 w 3263768"/>
                        <a:gd name="connsiteY56" fmla="*/ 127686 h 889686"/>
                        <a:gd name="connsiteX57" fmla="*/ 2901304 w 3263768"/>
                        <a:gd name="connsiteY57" fmla="*/ 115330 h 889686"/>
                        <a:gd name="connsiteX58" fmla="*/ 3012514 w 3263768"/>
                        <a:gd name="connsiteY58" fmla="*/ 0 h 889686"/>
                        <a:gd name="connsiteX59" fmla="*/ 3070179 w 3263768"/>
                        <a:gd name="connsiteY59" fmla="*/ 90616 h 889686"/>
                        <a:gd name="connsiteX60" fmla="*/ 3119606 w 3263768"/>
                        <a:gd name="connsiteY60" fmla="*/ 102973 h 889686"/>
                        <a:gd name="connsiteX61" fmla="*/ 3119606 w 3263768"/>
                        <a:gd name="connsiteY61" fmla="*/ 102973 h 889686"/>
                        <a:gd name="connsiteX62" fmla="*/ 3152558 w 3263768"/>
                        <a:gd name="connsiteY62" fmla="*/ 140043 h 889686"/>
                        <a:gd name="connsiteX63" fmla="*/ 3156677 w 3263768"/>
                        <a:gd name="connsiteY63" fmla="*/ 181232 h 889686"/>
                        <a:gd name="connsiteX64" fmla="*/ 3148439 w 3263768"/>
                        <a:gd name="connsiteY64" fmla="*/ 251254 h 889686"/>
                        <a:gd name="connsiteX65" fmla="*/ 3206104 w 3263768"/>
                        <a:gd name="connsiteY65" fmla="*/ 251254 h 889686"/>
                        <a:gd name="connsiteX66" fmla="*/ 3263768 w 3263768"/>
                        <a:gd name="connsiteY66" fmla="*/ 197708 h 889686"/>
                        <a:gd name="connsiteX0" fmla="*/ 0 w 3419309"/>
                        <a:gd name="connsiteY0" fmla="*/ 520273 h 889686"/>
                        <a:gd name="connsiteX1" fmla="*/ 155541 w 3419309"/>
                        <a:gd name="connsiteY1" fmla="*/ 598045 h 889686"/>
                        <a:gd name="connsiteX2" fmla="*/ 213811 w 3419309"/>
                        <a:gd name="connsiteY2" fmla="*/ 784052 h 889686"/>
                        <a:gd name="connsiteX3" fmla="*/ 276574 w 3419309"/>
                        <a:gd name="connsiteY3" fmla="*/ 836140 h 889686"/>
                        <a:gd name="connsiteX4" fmla="*/ 317763 w 3419309"/>
                        <a:gd name="connsiteY4" fmla="*/ 889686 h 889686"/>
                        <a:gd name="connsiteX5" fmla="*/ 383666 w 3419309"/>
                        <a:gd name="connsiteY5" fmla="*/ 803189 h 889686"/>
                        <a:gd name="connsiteX6" fmla="*/ 424855 w 3419309"/>
                        <a:gd name="connsiteY6" fmla="*/ 794951 h 889686"/>
                        <a:gd name="connsiteX7" fmla="*/ 466045 w 3419309"/>
                        <a:gd name="connsiteY7" fmla="*/ 790832 h 889686"/>
                        <a:gd name="connsiteX8" fmla="*/ 490758 w 3419309"/>
                        <a:gd name="connsiteY8" fmla="*/ 848497 h 889686"/>
                        <a:gd name="connsiteX9" fmla="*/ 643158 w 3419309"/>
                        <a:gd name="connsiteY9" fmla="*/ 803189 h 889686"/>
                        <a:gd name="connsiteX10" fmla="*/ 746131 w 3419309"/>
                        <a:gd name="connsiteY10" fmla="*/ 819665 h 889686"/>
                        <a:gd name="connsiteX11" fmla="*/ 816153 w 3419309"/>
                        <a:gd name="connsiteY11" fmla="*/ 741405 h 889686"/>
                        <a:gd name="connsiteX12" fmla="*/ 915007 w 3419309"/>
                        <a:gd name="connsiteY12" fmla="*/ 729049 h 889686"/>
                        <a:gd name="connsiteX13" fmla="*/ 906769 w 3419309"/>
                        <a:gd name="connsiteY13" fmla="*/ 601362 h 889686"/>
                        <a:gd name="connsiteX14" fmla="*/ 935601 w 3419309"/>
                        <a:gd name="connsiteY14" fmla="*/ 584886 h 889686"/>
                        <a:gd name="connsiteX15" fmla="*/ 927363 w 3419309"/>
                        <a:gd name="connsiteY15" fmla="*/ 535459 h 889686"/>
                        <a:gd name="connsiteX16" fmla="*/ 1063288 w 3419309"/>
                        <a:gd name="connsiteY16" fmla="*/ 609600 h 889686"/>
                        <a:gd name="connsiteX17" fmla="*/ 1158023 w 3419309"/>
                        <a:gd name="connsiteY17" fmla="*/ 576649 h 889686"/>
                        <a:gd name="connsiteX18" fmla="*/ 1244520 w 3419309"/>
                        <a:gd name="connsiteY18" fmla="*/ 477795 h 889686"/>
                        <a:gd name="connsiteX19" fmla="*/ 1310423 w 3419309"/>
                        <a:gd name="connsiteY19" fmla="*/ 457200 h 889686"/>
                        <a:gd name="connsiteX20" fmla="*/ 1351612 w 3419309"/>
                        <a:gd name="connsiteY20" fmla="*/ 477795 h 889686"/>
                        <a:gd name="connsiteX21" fmla="*/ 1433991 w 3419309"/>
                        <a:gd name="connsiteY21" fmla="*/ 498389 h 889686"/>
                        <a:gd name="connsiteX22" fmla="*/ 1520488 w 3419309"/>
                        <a:gd name="connsiteY22" fmla="*/ 436605 h 889686"/>
                        <a:gd name="connsiteX23" fmla="*/ 1553439 w 3419309"/>
                        <a:gd name="connsiteY23" fmla="*/ 453081 h 889686"/>
                        <a:gd name="connsiteX24" fmla="*/ 1586391 w 3419309"/>
                        <a:gd name="connsiteY24" fmla="*/ 572530 h 889686"/>
                        <a:gd name="connsiteX25" fmla="*/ 1594628 w 3419309"/>
                        <a:gd name="connsiteY25" fmla="*/ 613719 h 889686"/>
                        <a:gd name="connsiteX26" fmla="*/ 1611104 w 3419309"/>
                        <a:gd name="connsiteY26" fmla="*/ 613719 h 889686"/>
                        <a:gd name="connsiteX27" fmla="*/ 1648174 w 3419309"/>
                        <a:gd name="connsiteY27" fmla="*/ 601362 h 889686"/>
                        <a:gd name="connsiteX28" fmla="*/ 1693482 w 3419309"/>
                        <a:gd name="connsiteY28" fmla="*/ 551935 h 889686"/>
                        <a:gd name="connsiteX29" fmla="*/ 1709958 w 3419309"/>
                        <a:gd name="connsiteY29" fmla="*/ 518984 h 889686"/>
                        <a:gd name="connsiteX30" fmla="*/ 1709958 w 3419309"/>
                        <a:gd name="connsiteY30" fmla="*/ 473676 h 889686"/>
                        <a:gd name="connsiteX31" fmla="*/ 1747028 w 3419309"/>
                        <a:gd name="connsiteY31" fmla="*/ 473676 h 889686"/>
                        <a:gd name="connsiteX32" fmla="*/ 1792336 w 3419309"/>
                        <a:gd name="connsiteY32" fmla="*/ 453081 h 889686"/>
                        <a:gd name="connsiteX33" fmla="*/ 1874715 w 3419309"/>
                        <a:gd name="connsiteY33" fmla="*/ 432486 h 889686"/>
                        <a:gd name="connsiteX34" fmla="*/ 1924142 w 3419309"/>
                        <a:gd name="connsiteY34" fmla="*/ 444843 h 889686"/>
                        <a:gd name="connsiteX35" fmla="*/ 1911785 w 3419309"/>
                        <a:gd name="connsiteY35" fmla="*/ 391297 h 889686"/>
                        <a:gd name="connsiteX36" fmla="*/ 1985926 w 3419309"/>
                        <a:gd name="connsiteY36" fmla="*/ 333632 h 889686"/>
                        <a:gd name="connsiteX37" fmla="*/ 1990045 w 3419309"/>
                        <a:gd name="connsiteY37" fmla="*/ 271849 h 889686"/>
                        <a:gd name="connsiteX38" fmla="*/ 2006520 w 3419309"/>
                        <a:gd name="connsiteY38" fmla="*/ 275967 h 889686"/>
                        <a:gd name="connsiteX39" fmla="*/ 2064185 w 3419309"/>
                        <a:gd name="connsiteY39" fmla="*/ 308919 h 889686"/>
                        <a:gd name="connsiteX40" fmla="*/ 2154801 w 3419309"/>
                        <a:gd name="connsiteY40" fmla="*/ 296562 h 889686"/>
                        <a:gd name="connsiteX41" fmla="*/ 2195991 w 3419309"/>
                        <a:gd name="connsiteY41" fmla="*/ 325395 h 889686"/>
                        <a:gd name="connsiteX42" fmla="*/ 2319558 w 3419309"/>
                        <a:gd name="connsiteY42" fmla="*/ 321276 h 889686"/>
                        <a:gd name="connsiteX43" fmla="*/ 2348391 w 3419309"/>
                        <a:gd name="connsiteY43" fmla="*/ 321276 h 889686"/>
                        <a:gd name="connsiteX44" fmla="*/ 2389580 w 3419309"/>
                        <a:gd name="connsiteY44" fmla="*/ 296562 h 889686"/>
                        <a:gd name="connsiteX45" fmla="*/ 2443126 w 3419309"/>
                        <a:gd name="connsiteY45" fmla="*/ 321276 h 889686"/>
                        <a:gd name="connsiteX46" fmla="*/ 2496672 w 3419309"/>
                        <a:gd name="connsiteY46" fmla="*/ 288324 h 889686"/>
                        <a:gd name="connsiteX47" fmla="*/ 2533742 w 3419309"/>
                        <a:gd name="connsiteY47" fmla="*/ 271849 h 889686"/>
                        <a:gd name="connsiteX48" fmla="*/ 2554336 w 3419309"/>
                        <a:gd name="connsiteY48" fmla="*/ 201827 h 889686"/>
                        <a:gd name="connsiteX49" fmla="*/ 2620239 w 3419309"/>
                        <a:gd name="connsiteY49" fmla="*/ 218303 h 889686"/>
                        <a:gd name="connsiteX50" fmla="*/ 2649072 w 3419309"/>
                        <a:gd name="connsiteY50" fmla="*/ 218303 h 889686"/>
                        <a:gd name="connsiteX51" fmla="*/ 2768520 w 3419309"/>
                        <a:gd name="connsiteY51" fmla="*/ 131805 h 889686"/>
                        <a:gd name="connsiteX52" fmla="*/ 2817947 w 3419309"/>
                        <a:gd name="connsiteY52" fmla="*/ 152400 h 889686"/>
                        <a:gd name="connsiteX53" fmla="*/ 2937396 w 3419309"/>
                        <a:gd name="connsiteY53" fmla="*/ 148281 h 889686"/>
                        <a:gd name="connsiteX54" fmla="*/ 3003299 w 3419309"/>
                        <a:gd name="connsiteY54" fmla="*/ 148281 h 889686"/>
                        <a:gd name="connsiteX55" fmla="*/ 3003299 w 3419309"/>
                        <a:gd name="connsiteY55" fmla="*/ 148281 h 889686"/>
                        <a:gd name="connsiteX56" fmla="*/ 3028012 w 3419309"/>
                        <a:gd name="connsiteY56" fmla="*/ 127686 h 889686"/>
                        <a:gd name="connsiteX57" fmla="*/ 3056845 w 3419309"/>
                        <a:gd name="connsiteY57" fmla="*/ 115330 h 889686"/>
                        <a:gd name="connsiteX58" fmla="*/ 3168055 w 3419309"/>
                        <a:gd name="connsiteY58" fmla="*/ 0 h 889686"/>
                        <a:gd name="connsiteX59" fmla="*/ 3225720 w 3419309"/>
                        <a:gd name="connsiteY59" fmla="*/ 90616 h 889686"/>
                        <a:gd name="connsiteX60" fmla="*/ 3275147 w 3419309"/>
                        <a:gd name="connsiteY60" fmla="*/ 102973 h 889686"/>
                        <a:gd name="connsiteX61" fmla="*/ 3275147 w 3419309"/>
                        <a:gd name="connsiteY61" fmla="*/ 102973 h 889686"/>
                        <a:gd name="connsiteX62" fmla="*/ 3308099 w 3419309"/>
                        <a:gd name="connsiteY62" fmla="*/ 140043 h 889686"/>
                        <a:gd name="connsiteX63" fmla="*/ 3312218 w 3419309"/>
                        <a:gd name="connsiteY63" fmla="*/ 181232 h 889686"/>
                        <a:gd name="connsiteX64" fmla="*/ 3303980 w 3419309"/>
                        <a:gd name="connsiteY64" fmla="*/ 251254 h 889686"/>
                        <a:gd name="connsiteX65" fmla="*/ 3361645 w 3419309"/>
                        <a:gd name="connsiteY65" fmla="*/ 251254 h 889686"/>
                        <a:gd name="connsiteX66" fmla="*/ 3419309 w 3419309"/>
                        <a:gd name="connsiteY66" fmla="*/ 197708 h 889686"/>
                        <a:gd name="connsiteX0" fmla="*/ 0 w 3419309"/>
                        <a:gd name="connsiteY0" fmla="*/ 520273 h 889686"/>
                        <a:gd name="connsiteX1" fmla="*/ 159430 w 3419309"/>
                        <a:gd name="connsiteY1" fmla="*/ 878020 h 889686"/>
                        <a:gd name="connsiteX2" fmla="*/ 213811 w 3419309"/>
                        <a:gd name="connsiteY2" fmla="*/ 784052 h 889686"/>
                        <a:gd name="connsiteX3" fmla="*/ 276574 w 3419309"/>
                        <a:gd name="connsiteY3" fmla="*/ 836140 h 889686"/>
                        <a:gd name="connsiteX4" fmla="*/ 317763 w 3419309"/>
                        <a:gd name="connsiteY4" fmla="*/ 889686 h 889686"/>
                        <a:gd name="connsiteX5" fmla="*/ 383666 w 3419309"/>
                        <a:gd name="connsiteY5" fmla="*/ 803189 h 889686"/>
                        <a:gd name="connsiteX6" fmla="*/ 424855 w 3419309"/>
                        <a:gd name="connsiteY6" fmla="*/ 794951 h 889686"/>
                        <a:gd name="connsiteX7" fmla="*/ 466045 w 3419309"/>
                        <a:gd name="connsiteY7" fmla="*/ 790832 h 889686"/>
                        <a:gd name="connsiteX8" fmla="*/ 490758 w 3419309"/>
                        <a:gd name="connsiteY8" fmla="*/ 848497 h 889686"/>
                        <a:gd name="connsiteX9" fmla="*/ 643158 w 3419309"/>
                        <a:gd name="connsiteY9" fmla="*/ 803189 h 889686"/>
                        <a:gd name="connsiteX10" fmla="*/ 746131 w 3419309"/>
                        <a:gd name="connsiteY10" fmla="*/ 819665 h 889686"/>
                        <a:gd name="connsiteX11" fmla="*/ 816153 w 3419309"/>
                        <a:gd name="connsiteY11" fmla="*/ 741405 h 889686"/>
                        <a:gd name="connsiteX12" fmla="*/ 915007 w 3419309"/>
                        <a:gd name="connsiteY12" fmla="*/ 729049 h 889686"/>
                        <a:gd name="connsiteX13" fmla="*/ 906769 w 3419309"/>
                        <a:gd name="connsiteY13" fmla="*/ 601362 h 889686"/>
                        <a:gd name="connsiteX14" fmla="*/ 935601 w 3419309"/>
                        <a:gd name="connsiteY14" fmla="*/ 584886 h 889686"/>
                        <a:gd name="connsiteX15" fmla="*/ 927363 w 3419309"/>
                        <a:gd name="connsiteY15" fmla="*/ 535459 h 889686"/>
                        <a:gd name="connsiteX16" fmla="*/ 1063288 w 3419309"/>
                        <a:gd name="connsiteY16" fmla="*/ 609600 h 889686"/>
                        <a:gd name="connsiteX17" fmla="*/ 1158023 w 3419309"/>
                        <a:gd name="connsiteY17" fmla="*/ 576649 h 889686"/>
                        <a:gd name="connsiteX18" fmla="*/ 1244520 w 3419309"/>
                        <a:gd name="connsiteY18" fmla="*/ 477795 h 889686"/>
                        <a:gd name="connsiteX19" fmla="*/ 1310423 w 3419309"/>
                        <a:gd name="connsiteY19" fmla="*/ 457200 h 889686"/>
                        <a:gd name="connsiteX20" fmla="*/ 1351612 w 3419309"/>
                        <a:gd name="connsiteY20" fmla="*/ 477795 h 889686"/>
                        <a:gd name="connsiteX21" fmla="*/ 1433991 w 3419309"/>
                        <a:gd name="connsiteY21" fmla="*/ 498389 h 889686"/>
                        <a:gd name="connsiteX22" fmla="*/ 1520488 w 3419309"/>
                        <a:gd name="connsiteY22" fmla="*/ 436605 h 889686"/>
                        <a:gd name="connsiteX23" fmla="*/ 1553439 w 3419309"/>
                        <a:gd name="connsiteY23" fmla="*/ 453081 h 889686"/>
                        <a:gd name="connsiteX24" fmla="*/ 1586391 w 3419309"/>
                        <a:gd name="connsiteY24" fmla="*/ 572530 h 889686"/>
                        <a:gd name="connsiteX25" fmla="*/ 1594628 w 3419309"/>
                        <a:gd name="connsiteY25" fmla="*/ 613719 h 889686"/>
                        <a:gd name="connsiteX26" fmla="*/ 1611104 w 3419309"/>
                        <a:gd name="connsiteY26" fmla="*/ 613719 h 889686"/>
                        <a:gd name="connsiteX27" fmla="*/ 1648174 w 3419309"/>
                        <a:gd name="connsiteY27" fmla="*/ 601362 h 889686"/>
                        <a:gd name="connsiteX28" fmla="*/ 1693482 w 3419309"/>
                        <a:gd name="connsiteY28" fmla="*/ 551935 h 889686"/>
                        <a:gd name="connsiteX29" fmla="*/ 1709958 w 3419309"/>
                        <a:gd name="connsiteY29" fmla="*/ 518984 h 889686"/>
                        <a:gd name="connsiteX30" fmla="*/ 1709958 w 3419309"/>
                        <a:gd name="connsiteY30" fmla="*/ 473676 h 889686"/>
                        <a:gd name="connsiteX31" fmla="*/ 1747028 w 3419309"/>
                        <a:gd name="connsiteY31" fmla="*/ 473676 h 889686"/>
                        <a:gd name="connsiteX32" fmla="*/ 1792336 w 3419309"/>
                        <a:gd name="connsiteY32" fmla="*/ 453081 h 889686"/>
                        <a:gd name="connsiteX33" fmla="*/ 1874715 w 3419309"/>
                        <a:gd name="connsiteY33" fmla="*/ 432486 h 889686"/>
                        <a:gd name="connsiteX34" fmla="*/ 1924142 w 3419309"/>
                        <a:gd name="connsiteY34" fmla="*/ 444843 h 889686"/>
                        <a:gd name="connsiteX35" fmla="*/ 1911785 w 3419309"/>
                        <a:gd name="connsiteY35" fmla="*/ 391297 h 889686"/>
                        <a:gd name="connsiteX36" fmla="*/ 1985926 w 3419309"/>
                        <a:gd name="connsiteY36" fmla="*/ 333632 h 889686"/>
                        <a:gd name="connsiteX37" fmla="*/ 1990045 w 3419309"/>
                        <a:gd name="connsiteY37" fmla="*/ 271849 h 889686"/>
                        <a:gd name="connsiteX38" fmla="*/ 2006520 w 3419309"/>
                        <a:gd name="connsiteY38" fmla="*/ 275967 h 889686"/>
                        <a:gd name="connsiteX39" fmla="*/ 2064185 w 3419309"/>
                        <a:gd name="connsiteY39" fmla="*/ 308919 h 889686"/>
                        <a:gd name="connsiteX40" fmla="*/ 2154801 w 3419309"/>
                        <a:gd name="connsiteY40" fmla="*/ 296562 h 889686"/>
                        <a:gd name="connsiteX41" fmla="*/ 2195991 w 3419309"/>
                        <a:gd name="connsiteY41" fmla="*/ 325395 h 889686"/>
                        <a:gd name="connsiteX42" fmla="*/ 2319558 w 3419309"/>
                        <a:gd name="connsiteY42" fmla="*/ 321276 h 889686"/>
                        <a:gd name="connsiteX43" fmla="*/ 2348391 w 3419309"/>
                        <a:gd name="connsiteY43" fmla="*/ 321276 h 889686"/>
                        <a:gd name="connsiteX44" fmla="*/ 2389580 w 3419309"/>
                        <a:gd name="connsiteY44" fmla="*/ 296562 h 889686"/>
                        <a:gd name="connsiteX45" fmla="*/ 2443126 w 3419309"/>
                        <a:gd name="connsiteY45" fmla="*/ 321276 h 889686"/>
                        <a:gd name="connsiteX46" fmla="*/ 2496672 w 3419309"/>
                        <a:gd name="connsiteY46" fmla="*/ 288324 h 889686"/>
                        <a:gd name="connsiteX47" fmla="*/ 2533742 w 3419309"/>
                        <a:gd name="connsiteY47" fmla="*/ 271849 h 889686"/>
                        <a:gd name="connsiteX48" fmla="*/ 2554336 w 3419309"/>
                        <a:gd name="connsiteY48" fmla="*/ 201827 h 889686"/>
                        <a:gd name="connsiteX49" fmla="*/ 2620239 w 3419309"/>
                        <a:gd name="connsiteY49" fmla="*/ 218303 h 889686"/>
                        <a:gd name="connsiteX50" fmla="*/ 2649072 w 3419309"/>
                        <a:gd name="connsiteY50" fmla="*/ 218303 h 889686"/>
                        <a:gd name="connsiteX51" fmla="*/ 2768520 w 3419309"/>
                        <a:gd name="connsiteY51" fmla="*/ 131805 h 889686"/>
                        <a:gd name="connsiteX52" fmla="*/ 2817947 w 3419309"/>
                        <a:gd name="connsiteY52" fmla="*/ 152400 h 889686"/>
                        <a:gd name="connsiteX53" fmla="*/ 2937396 w 3419309"/>
                        <a:gd name="connsiteY53" fmla="*/ 148281 h 889686"/>
                        <a:gd name="connsiteX54" fmla="*/ 3003299 w 3419309"/>
                        <a:gd name="connsiteY54" fmla="*/ 148281 h 889686"/>
                        <a:gd name="connsiteX55" fmla="*/ 3003299 w 3419309"/>
                        <a:gd name="connsiteY55" fmla="*/ 148281 h 889686"/>
                        <a:gd name="connsiteX56" fmla="*/ 3028012 w 3419309"/>
                        <a:gd name="connsiteY56" fmla="*/ 127686 h 889686"/>
                        <a:gd name="connsiteX57" fmla="*/ 3056845 w 3419309"/>
                        <a:gd name="connsiteY57" fmla="*/ 115330 h 889686"/>
                        <a:gd name="connsiteX58" fmla="*/ 3168055 w 3419309"/>
                        <a:gd name="connsiteY58" fmla="*/ 0 h 889686"/>
                        <a:gd name="connsiteX59" fmla="*/ 3225720 w 3419309"/>
                        <a:gd name="connsiteY59" fmla="*/ 90616 h 889686"/>
                        <a:gd name="connsiteX60" fmla="*/ 3275147 w 3419309"/>
                        <a:gd name="connsiteY60" fmla="*/ 102973 h 889686"/>
                        <a:gd name="connsiteX61" fmla="*/ 3275147 w 3419309"/>
                        <a:gd name="connsiteY61" fmla="*/ 102973 h 889686"/>
                        <a:gd name="connsiteX62" fmla="*/ 3308099 w 3419309"/>
                        <a:gd name="connsiteY62" fmla="*/ 140043 h 889686"/>
                        <a:gd name="connsiteX63" fmla="*/ 3312218 w 3419309"/>
                        <a:gd name="connsiteY63" fmla="*/ 181232 h 889686"/>
                        <a:gd name="connsiteX64" fmla="*/ 3303980 w 3419309"/>
                        <a:gd name="connsiteY64" fmla="*/ 251254 h 889686"/>
                        <a:gd name="connsiteX65" fmla="*/ 3361645 w 3419309"/>
                        <a:gd name="connsiteY65" fmla="*/ 251254 h 889686"/>
                        <a:gd name="connsiteX66" fmla="*/ 3419309 w 3419309"/>
                        <a:gd name="connsiteY66" fmla="*/ 197708 h 889686"/>
                        <a:gd name="connsiteX0" fmla="*/ 0 w 3419309"/>
                        <a:gd name="connsiteY0" fmla="*/ 520273 h 889686"/>
                        <a:gd name="connsiteX1" fmla="*/ 159430 w 3419309"/>
                        <a:gd name="connsiteY1" fmla="*/ 878020 h 889686"/>
                        <a:gd name="connsiteX2" fmla="*/ 213811 w 3419309"/>
                        <a:gd name="connsiteY2" fmla="*/ 885155 h 889686"/>
                        <a:gd name="connsiteX3" fmla="*/ 276574 w 3419309"/>
                        <a:gd name="connsiteY3" fmla="*/ 836140 h 889686"/>
                        <a:gd name="connsiteX4" fmla="*/ 317763 w 3419309"/>
                        <a:gd name="connsiteY4" fmla="*/ 889686 h 889686"/>
                        <a:gd name="connsiteX5" fmla="*/ 383666 w 3419309"/>
                        <a:gd name="connsiteY5" fmla="*/ 803189 h 889686"/>
                        <a:gd name="connsiteX6" fmla="*/ 424855 w 3419309"/>
                        <a:gd name="connsiteY6" fmla="*/ 794951 h 889686"/>
                        <a:gd name="connsiteX7" fmla="*/ 466045 w 3419309"/>
                        <a:gd name="connsiteY7" fmla="*/ 790832 h 889686"/>
                        <a:gd name="connsiteX8" fmla="*/ 490758 w 3419309"/>
                        <a:gd name="connsiteY8" fmla="*/ 848497 h 889686"/>
                        <a:gd name="connsiteX9" fmla="*/ 643158 w 3419309"/>
                        <a:gd name="connsiteY9" fmla="*/ 803189 h 889686"/>
                        <a:gd name="connsiteX10" fmla="*/ 746131 w 3419309"/>
                        <a:gd name="connsiteY10" fmla="*/ 819665 h 889686"/>
                        <a:gd name="connsiteX11" fmla="*/ 816153 w 3419309"/>
                        <a:gd name="connsiteY11" fmla="*/ 741405 h 889686"/>
                        <a:gd name="connsiteX12" fmla="*/ 915007 w 3419309"/>
                        <a:gd name="connsiteY12" fmla="*/ 729049 h 889686"/>
                        <a:gd name="connsiteX13" fmla="*/ 906769 w 3419309"/>
                        <a:gd name="connsiteY13" fmla="*/ 601362 h 889686"/>
                        <a:gd name="connsiteX14" fmla="*/ 935601 w 3419309"/>
                        <a:gd name="connsiteY14" fmla="*/ 584886 h 889686"/>
                        <a:gd name="connsiteX15" fmla="*/ 927363 w 3419309"/>
                        <a:gd name="connsiteY15" fmla="*/ 535459 h 889686"/>
                        <a:gd name="connsiteX16" fmla="*/ 1063288 w 3419309"/>
                        <a:gd name="connsiteY16" fmla="*/ 609600 h 889686"/>
                        <a:gd name="connsiteX17" fmla="*/ 1158023 w 3419309"/>
                        <a:gd name="connsiteY17" fmla="*/ 576649 h 889686"/>
                        <a:gd name="connsiteX18" fmla="*/ 1244520 w 3419309"/>
                        <a:gd name="connsiteY18" fmla="*/ 477795 h 889686"/>
                        <a:gd name="connsiteX19" fmla="*/ 1310423 w 3419309"/>
                        <a:gd name="connsiteY19" fmla="*/ 457200 h 889686"/>
                        <a:gd name="connsiteX20" fmla="*/ 1351612 w 3419309"/>
                        <a:gd name="connsiteY20" fmla="*/ 477795 h 889686"/>
                        <a:gd name="connsiteX21" fmla="*/ 1433991 w 3419309"/>
                        <a:gd name="connsiteY21" fmla="*/ 498389 h 889686"/>
                        <a:gd name="connsiteX22" fmla="*/ 1520488 w 3419309"/>
                        <a:gd name="connsiteY22" fmla="*/ 436605 h 889686"/>
                        <a:gd name="connsiteX23" fmla="*/ 1553439 w 3419309"/>
                        <a:gd name="connsiteY23" fmla="*/ 453081 h 889686"/>
                        <a:gd name="connsiteX24" fmla="*/ 1586391 w 3419309"/>
                        <a:gd name="connsiteY24" fmla="*/ 572530 h 889686"/>
                        <a:gd name="connsiteX25" fmla="*/ 1594628 w 3419309"/>
                        <a:gd name="connsiteY25" fmla="*/ 613719 h 889686"/>
                        <a:gd name="connsiteX26" fmla="*/ 1611104 w 3419309"/>
                        <a:gd name="connsiteY26" fmla="*/ 613719 h 889686"/>
                        <a:gd name="connsiteX27" fmla="*/ 1648174 w 3419309"/>
                        <a:gd name="connsiteY27" fmla="*/ 601362 h 889686"/>
                        <a:gd name="connsiteX28" fmla="*/ 1693482 w 3419309"/>
                        <a:gd name="connsiteY28" fmla="*/ 551935 h 889686"/>
                        <a:gd name="connsiteX29" fmla="*/ 1709958 w 3419309"/>
                        <a:gd name="connsiteY29" fmla="*/ 518984 h 889686"/>
                        <a:gd name="connsiteX30" fmla="*/ 1709958 w 3419309"/>
                        <a:gd name="connsiteY30" fmla="*/ 473676 h 889686"/>
                        <a:gd name="connsiteX31" fmla="*/ 1747028 w 3419309"/>
                        <a:gd name="connsiteY31" fmla="*/ 473676 h 889686"/>
                        <a:gd name="connsiteX32" fmla="*/ 1792336 w 3419309"/>
                        <a:gd name="connsiteY32" fmla="*/ 453081 h 889686"/>
                        <a:gd name="connsiteX33" fmla="*/ 1874715 w 3419309"/>
                        <a:gd name="connsiteY33" fmla="*/ 432486 h 889686"/>
                        <a:gd name="connsiteX34" fmla="*/ 1924142 w 3419309"/>
                        <a:gd name="connsiteY34" fmla="*/ 444843 h 889686"/>
                        <a:gd name="connsiteX35" fmla="*/ 1911785 w 3419309"/>
                        <a:gd name="connsiteY35" fmla="*/ 391297 h 889686"/>
                        <a:gd name="connsiteX36" fmla="*/ 1985926 w 3419309"/>
                        <a:gd name="connsiteY36" fmla="*/ 333632 h 889686"/>
                        <a:gd name="connsiteX37" fmla="*/ 1990045 w 3419309"/>
                        <a:gd name="connsiteY37" fmla="*/ 271849 h 889686"/>
                        <a:gd name="connsiteX38" fmla="*/ 2006520 w 3419309"/>
                        <a:gd name="connsiteY38" fmla="*/ 275967 h 889686"/>
                        <a:gd name="connsiteX39" fmla="*/ 2064185 w 3419309"/>
                        <a:gd name="connsiteY39" fmla="*/ 308919 h 889686"/>
                        <a:gd name="connsiteX40" fmla="*/ 2154801 w 3419309"/>
                        <a:gd name="connsiteY40" fmla="*/ 296562 h 889686"/>
                        <a:gd name="connsiteX41" fmla="*/ 2195991 w 3419309"/>
                        <a:gd name="connsiteY41" fmla="*/ 325395 h 889686"/>
                        <a:gd name="connsiteX42" fmla="*/ 2319558 w 3419309"/>
                        <a:gd name="connsiteY42" fmla="*/ 321276 h 889686"/>
                        <a:gd name="connsiteX43" fmla="*/ 2348391 w 3419309"/>
                        <a:gd name="connsiteY43" fmla="*/ 321276 h 889686"/>
                        <a:gd name="connsiteX44" fmla="*/ 2389580 w 3419309"/>
                        <a:gd name="connsiteY44" fmla="*/ 296562 h 889686"/>
                        <a:gd name="connsiteX45" fmla="*/ 2443126 w 3419309"/>
                        <a:gd name="connsiteY45" fmla="*/ 321276 h 889686"/>
                        <a:gd name="connsiteX46" fmla="*/ 2496672 w 3419309"/>
                        <a:gd name="connsiteY46" fmla="*/ 288324 h 889686"/>
                        <a:gd name="connsiteX47" fmla="*/ 2533742 w 3419309"/>
                        <a:gd name="connsiteY47" fmla="*/ 271849 h 889686"/>
                        <a:gd name="connsiteX48" fmla="*/ 2554336 w 3419309"/>
                        <a:gd name="connsiteY48" fmla="*/ 201827 h 889686"/>
                        <a:gd name="connsiteX49" fmla="*/ 2620239 w 3419309"/>
                        <a:gd name="connsiteY49" fmla="*/ 218303 h 889686"/>
                        <a:gd name="connsiteX50" fmla="*/ 2649072 w 3419309"/>
                        <a:gd name="connsiteY50" fmla="*/ 218303 h 889686"/>
                        <a:gd name="connsiteX51" fmla="*/ 2768520 w 3419309"/>
                        <a:gd name="connsiteY51" fmla="*/ 131805 h 889686"/>
                        <a:gd name="connsiteX52" fmla="*/ 2817947 w 3419309"/>
                        <a:gd name="connsiteY52" fmla="*/ 152400 h 889686"/>
                        <a:gd name="connsiteX53" fmla="*/ 2937396 w 3419309"/>
                        <a:gd name="connsiteY53" fmla="*/ 148281 h 889686"/>
                        <a:gd name="connsiteX54" fmla="*/ 3003299 w 3419309"/>
                        <a:gd name="connsiteY54" fmla="*/ 148281 h 889686"/>
                        <a:gd name="connsiteX55" fmla="*/ 3003299 w 3419309"/>
                        <a:gd name="connsiteY55" fmla="*/ 148281 h 889686"/>
                        <a:gd name="connsiteX56" fmla="*/ 3028012 w 3419309"/>
                        <a:gd name="connsiteY56" fmla="*/ 127686 h 889686"/>
                        <a:gd name="connsiteX57" fmla="*/ 3056845 w 3419309"/>
                        <a:gd name="connsiteY57" fmla="*/ 115330 h 889686"/>
                        <a:gd name="connsiteX58" fmla="*/ 3168055 w 3419309"/>
                        <a:gd name="connsiteY58" fmla="*/ 0 h 889686"/>
                        <a:gd name="connsiteX59" fmla="*/ 3225720 w 3419309"/>
                        <a:gd name="connsiteY59" fmla="*/ 90616 h 889686"/>
                        <a:gd name="connsiteX60" fmla="*/ 3275147 w 3419309"/>
                        <a:gd name="connsiteY60" fmla="*/ 102973 h 889686"/>
                        <a:gd name="connsiteX61" fmla="*/ 3275147 w 3419309"/>
                        <a:gd name="connsiteY61" fmla="*/ 102973 h 889686"/>
                        <a:gd name="connsiteX62" fmla="*/ 3308099 w 3419309"/>
                        <a:gd name="connsiteY62" fmla="*/ 140043 h 889686"/>
                        <a:gd name="connsiteX63" fmla="*/ 3312218 w 3419309"/>
                        <a:gd name="connsiteY63" fmla="*/ 181232 h 889686"/>
                        <a:gd name="connsiteX64" fmla="*/ 3303980 w 3419309"/>
                        <a:gd name="connsiteY64" fmla="*/ 251254 h 889686"/>
                        <a:gd name="connsiteX65" fmla="*/ 3361645 w 3419309"/>
                        <a:gd name="connsiteY65" fmla="*/ 251254 h 889686"/>
                        <a:gd name="connsiteX66" fmla="*/ 3419309 w 3419309"/>
                        <a:gd name="connsiteY66" fmla="*/ 197708 h 889686"/>
                        <a:gd name="connsiteX0" fmla="*/ 7834 w 3427143"/>
                        <a:gd name="connsiteY0" fmla="*/ 520273 h 889686"/>
                        <a:gd name="connsiteX1" fmla="*/ 0 w 3427143"/>
                        <a:gd name="connsiteY1" fmla="*/ 519632 h 889686"/>
                        <a:gd name="connsiteX2" fmla="*/ 167264 w 3427143"/>
                        <a:gd name="connsiteY2" fmla="*/ 878020 h 889686"/>
                        <a:gd name="connsiteX3" fmla="*/ 221645 w 3427143"/>
                        <a:gd name="connsiteY3" fmla="*/ 885155 h 889686"/>
                        <a:gd name="connsiteX4" fmla="*/ 284408 w 3427143"/>
                        <a:gd name="connsiteY4" fmla="*/ 836140 h 889686"/>
                        <a:gd name="connsiteX5" fmla="*/ 325597 w 3427143"/>
                        <a:gd name="connsiteY5" fmla="*/ 889686 h 889686"/>
                        <a:gd name="connsiteX6" fmla="*/ 391500 w 3427143"/>
                        <a:gd name="connsiteY6" fmla="*/ 803189 h 889686"/>
                        <a:gd name="connsiteX7" fmla="*/ 432689 w 3427143"/>
                        <a:gd name="connsiteY7" fmla="*/ 794951 h 889686"/>
                        <a:gd name="connsiteX8" fmla="*/ 473879 w 3427143"/>
                        <a:gd name="connsiteY8" fmla="*/ 790832 h 889686"/>
                        <a:gd name="connsiteX9" fmla="*/ 498592 w 3427143"/>
                        <a:gd name="connsiteY9" fmla="*/ 848497 h 889686"/>
                        <a:gd name="connsiteX10" fmla="*/ 650992 w 3427143"/>
                        <a:gd name="connsiteY10" fmla="*/ 803189 h 889686"/>
                        <a:gd name="connsiteX11" fmla="*/ 753965 w 3427143"/>
                        <a:gd name="connsiteY11" fmla="*/ 819665 h 889686"/>
                        <a:gd name="connsiteX12" fmla="*/ 823987 w 3427143"/>
                        <a:gd name="connsiteY12" fmla="*/ 741405 h 889686"/>
                        <a:gd name="connsiteX13" fmla="*/ 922841 w 3427143"/>
                        <a:gd name="connsiteY13" fmla="*/ 729049 h 889686"/>
                        <a:gd name="connsiteX14" fmla="*/ 914603 w 3427143"/>
                        <a:gd name="connsiteY14" fmla="*/ 601362 h 889686"/>
                        <a:gd name="connsiteX15" fmla="*/ 943435 w 3427143"/>
                        <a:gd name="connsiteY15" fmla="*/ 584886 h 889686"/>
                        <a:gd name="connsiteX16" fmla="*/ 935197 w 3427143"/>
                        <a:gd name="connsiteY16" fmla="*/ 535459 h 889686"/>
                        <a:gd name="connsiteX17" fmla="*/ 1071122 w 3427143"/>
                        <a:gd name="connsiteY17" fmla="*/ 609600 h 889686"/>
                        <a:gd name="connsiteX18" fmla="*/ 1165857 w 3427143"/>
                        <a:gd name="connsiteY18" fmla="*/ 576649 h 889686"/>
                        <a:gd name="connsiteX19" fmla="*/ 1252354 w 3427143"/>
                        <a:gd name="connsiteY19" fmla="*/ 477795 h 889686"/>
                        <a:gd name="connsiteX20" fmla="*/ 1318257 w 3427143"/>
                        <a:gd name="connsiteY20" fmla="*/ 457200 h 889686"/>
                        <a:gd name="connsiteX21" fmla="*/ 1359446 w 3427143"/>
                        <a:gd name="connsiteY21" fmla="*/ 477795 h 889686"/>
                        <a:gd name="connsiteX22" fmla="*/ 1441825 w 3427143"/>
                        <a:gd name="connsiteY22" fmla="*/ 498389 h 889686"/>
                        <a:gd name="connsiteX23" fmla="*/ 1528322 w 3427143"/>
                        <a:gd name="connsiteY23" fmla="*/ 436605 h 889686"/>
                        <a:gd name="connsiteX24" fmla="*/ 1561273 w 3427143"/>
                        <a:gd name="connsiteY24" fmla="*/ 453081 h 889686"/>
                        <a:gd name="connsiteX25" fmla="*/ 1594225 w 3427143"/>
                        <a:gd name="connsiteY25" fmla="*/ 572530 h 889686"/>
                        <a:gd name="connsiteX26" fmla="*/ 1602462 w 3427143"/>
                        <a:gd name="connsiteY26" fmla="*/ 613719 h 889686"/>
                        <a:gd name="connsiteX27" fmla="*/ 1618938 w 3427143"/>
                        <a:gd name="connsiteY27" fmla="*/ 613719 h 889686"/>
                        <a:gd name="connsiteX28" fmla="*/ 1656008 w 3427143"/>
                        <a:gd name="connsiteY28" fmla="*/ 601362 h 889686"/>
                        <a:gd name="connsiteX29" fmla="*/ 1701316 w 3427143"/>
                        <a:gd name="connsiteY29" fmla="*/ 551935 h 889686"/>
                        <a:gd name="connsiteX30" fmla="*/ 1717792 w 3427143"/>
                        <a:gd name="connsiteY30" fmla="*/ 518984 h 889686"/>
                        <a:gd name="connsiteX31" fmla="*/ 1717792 w 3427143"/>
                        <a:gd name="connsiteY31" fmla="*/ 473676 h 889686"/>
                        <a:gd name="connsiteX32" fmla="*/ 1754862 w 3427143"/>
                        <a:gd name="connsiteY32" fmla="*/ 473676 h 889686"/>
                        <a:gd name="connsiteX33" fmla="*/ 1800170 w 3427143"/>
                        <a:gd name="connsiteY33" fmla="*/ 453081 h 889686"/>
                        <a:gd name="connsiteX34" fmla="*/ 1882549 w 3427143"/>
                        <a:gd name="connsiteY34" fmla="*/ 432486 h 889686"/>
                        <a:gd name="connsiteX35" fmla="*/ 1931976 w 3427143"/>
                        <a:gd name="connsiteY35" fmla="*/ 444843 h 889686"/>
                        <a:gd name="connsiteX36" fmla="*/ 1919619 w 3427143"/>
                        <a:gd name="connsiteY36" fmla="*/ 391297 h 889686"/>
                        <a:gd name="connsiteX37" fmla="*/ 1993760 w 3427143"/>
                        <a:gd name="connsiteY37" fmla="*/ 333632 h 889686"/>
                        <a:gd name="connsiteX38" fmla="*/ 1997879 w 3427143"/>
                        <a:gd name="connsiteY38" fmla="*/ 271849 h 889686"/>
                        <a:gd name="connsiteX39" fmla="*/ 2014354 w 3427143"/>
                        <a:gd name="connsiteY39" fmla="*/ 275967 h 889686"/>
                        <a:gd name="connsiteX40" fmla="*/ 2072019 w 3427143"/>
                        <a:gd name="connsiteY40" fmla="*/ 308919 h 889686"/>
                        <a:gd name="connsiteX41" fmla="*/ 2162635 w 3427143"/>
                        <a:gd name="connsiteY41" fmla="*/ 296562 h 889686"/>
                        <a:gd name="connsiteX42" fmla="*/ 2203825 w 3427143"/>
                        <a:gd name="connsiteY42" fmla="*/ 325395 h 889686"/>
                        <a:gd name="connsiteX43" fmla="*/ 2327392 w 3427143"/>
                        <a:gd name="connsiteY43" fmla="*/ 321276 h 889686"/>
                        <a:gd name="connsiteX44" fmla="*/ 2356225 w 3427143"/>
                        <a:gd name="connsiteY44" fmla="*/ 321276 h 889686"/>
                        <a:gd name="connsiteX45" fmla="*/ 2397414 w 3427143"/>
                        <a:gd name="connsiteY45" fmla="*/ 296562 h 889686"/>
                        <a:gd name="connsiteX46" fmla="*/ 2450960 w 3427143"/>
                        <a:gd name="connsiteY46" fmla="*/ 321276 h 889686"/>
                        <a:gd name="connsiteX47" fmla="*/ 2504506 w 3427143"/>
                        <a:gd name="connsiteY47" fmla="*/ 288324 h 889686"/>
                        <a:gd name="connsiteX48" fmla="*/ 2541576 w 3427143"/>
                        <a:gd name="connsiteY48" fmla="*/ 271849 h 889686"/>
                        <a:gd name="connsiteX49" fmla="*/ 2562170 w 3427143"/>
                        <a:gd name="connsiteY49" fmla="*/ 201827 h 889686"/>
                        <a:gd name="connsiteX50" fmla="*/ 2628073 w 3427143"/>
                        <a:gd name="connsiteY50" fmla="*/ 218303 h 889686"/>
                        <a:gd name="connsiteX51" fmla="*/ 2656906 w 3427143"/>
                        <a:gd name="connsiteY51" fmla="*/ 218303 h 889686"/>
                        <a:gd name="connsiteX52" fmla="*/ 2776354 w 3427143"/>
                        <a:gd name="connsiteY52" fmla="*/ 131805 h 889686"/>
                        <a:gd name="connsiteX53" fmla="*/ 2825781 w 3427143"/>
                        <a:gd name="connsiteY53" fmla="*/ 152400 h 889686"/>
                        <a:gd name="connsiteX54" fmla="*/ 2945230 w 3427143"/>
                        <a:gd name="connsiteY54" fmla="*/ 148281 h 889686"/>
                        <a:gd name="connsiteX55" fmla="*/ 3011133 w 3427143"/>
                        <a:gd name="connsiteY55" fmla="*/ 148281 h 889686"/>
                        <a:gd name="connsiteX56" fmla="*/ 3011133 w 3427143"/>
                        <a:gd name="connsiteY56" fmla="*/ 148281 h 889686"/>
                        <a:gd name="connsiteX57" fmla="*/ 3035846 w 3427143"/>
                        <a:gd name="connsiteY57" fmla="*/ 127686 h 889686"/>
                        <a:gd name="connsiteX58" fmla="*/ 3064679 w 3427143"/>
                        <a:gd name="connsiteY58" fmla="*/ 115330 h 889686"/>
                        <a:gd name="connsiteX59" fmla="*/ 3175889 w 3427143"/>
                        <a:gd name="connsiteY59" fmla="*/ 0 h 889686"/>
                        <a:gd name="connsiteX60" fmla="*/ 3233554 w 3427143"/>
                        <a:gd name="connsiteY60" fmla="*/ 90616 h 889686"/>
                        <a:gd name="connsiteX61" fmla="*/ 3282981 w 3427143"/>
                        <a:gd name="connsiteY61" fmla="*/ 102973 h 889686"/>
                        <a:gd name="connsiteX62" fmla="*/ 3282981 w 3427143"/>
                        <a:gd name="connsiteY62" fmla="*/ 102973 h 889686"/>
                        <a:gd name="connsiteX63" fmla="*/ 3315933 w 3427143"/>
                        <a:gd name="connsiteY63" fmla="*/ 140043 h 889686"/>
                        <a:gd name="connsiteX64" fmla="*/ 3320052 w 3427143"/>
                        <a:gd name="connsiteY64" fmla="*/ 181232 h 889686"/>
                        <a:gd name="connsiteX65" fmla="*/ 3311814 w 3427143"/>
                        <a:gd name="connsiteY65" fmla="*/ 251254 h 889686"/>
                        <a:gd name="connsiteX66" fmla="*/ 3369479 w 3427143"/>
                        <a:gd name="connsiteY66" fmla="*/ 251254 h 889686"/>
                        <a:gd name="connsiteX67" fmla="*/ 3427143 w 3427143"/>
                        <a:gd name="connsiteY67" fmla="*/ 197708 h 889686"/>
                        <a:gd name="connsiteX0" fmla="*/ 0 w 3419309"/>
                        <a:gd name="connsiteY0" fmla="*/ 520273 h 889686"/>
                        <a:gd name="connsiteX1" fmla="*/ 101045 w 3419309"/>
                        <a:gd name="connsiteY1" fmla="*/ 562406 h 889686"/>
                        <a:gd name="connsiteX2" fmla="*/ 159430 w 3419309"/>
                        <a:gd name="connsiteY2" fmla="*/ 878020 h 889686"/>
                        <a:gd name="connsiteX3" fmla="*/ 213811 w 3419309"/>
                        <a:gd name="connsiteY3" fmla="*/ 885155 h 889686"/>
                        <a:gd name="connsiteX4" fmla="*/ 276574 w 3419309"/>
                        <a:gd name="connsiteY4" fmla="*/ 836140 h 889686"/>
                        <a:gd name="connsiteX5" fmla="*/ 317763 w 3419309"/>
                        <a:gd name="connsiteY5" fmla="*/ 889686 h 889686"/>
                        <a:gd name="connsiteX6" fmla="*/ 383666 w 3419309"/>
                        <a:gd name="connsiteY6" fmla="*/ 803189 h 889686"/>
                        <a:gd name="connsiteX7" fmla="*/ 424855 w 3419309"/>
                        <a:gd name="connsiteY7" fmla="*/ 794951 h 889686"/>
                        <a:gd name="connsiteX8" fmla="*/ 466045 w 3419309"/>
                        <a:gd name="connsiteY8" fmla="*/ 790832 h 889686"/>
                        <a:gd name="connsiteX9" fmla="*/ 490758 w 3419309"/>
                        <a:gd name="connsiteY9" fmla="*/ 848497 h 889686"/>
                        <a:gd name="connsiteX10" fmla="*/ 643158 w 3419309"/>
                        <a:gd name="connsiteY10" fmla="*/ 803189 h 889686"/>
                        <a:gd name="connsiteX11" fmla="*/ 746131 w 3419309"/>
                        <a:gd name="connsiteY11" fmla="*/ 819665 h 889686"/>
                        <a:gd name="connsiteX12" fmla="*/ 816153 w 3419309"/>
                        <a:gd name="connsiteY12" fmla="*/ 741405 h 889686"/>
                        <a:gd name="connsiteX13" fmla="*/ 915007 w 3419309"/>
                        <a:gd name="connsiteY13" fmla="*/ 729049 h 889686"/>
                        <a:gd name="connsiteX14" fmla="*/ 906769 w 3419309"/>
                        <a:gd name="connsiteY14" fmla="*/ 601362 h 889686"/>
                        <a:gd name="connsiteX15" fmla="*/ 935601 w 3419309"/>
                        <a:gd name="connsiteY15" fmla="*/ 584886 h 889686"/>
                        <a:gd name="connsiteX16" fmla="*/ 927363 w 3419309"/>
                        <a:gd name="connsiteY16" fmla="*/ 535459 h 889686"/>
                        <a:gd name="connsiteX17" fmla="*/ 1063288 w 3419309"/>
                        <a:gd name="connsiteY17" fmla="*/ 609600 h 889686"/>
                        <a:gd name="connsiteX18" fmla="*/ 1158023 w 3419309"/>
                        <a:gd name="connsiteY18" fmla="*/ 576649 h 889686"/>
                        <a:gd name="connsiteX19" fmla="*/ 1244520 w 3419309"/>
                        <a:gd name="connsiteY19" fmla="*/ 477795 h 889686"/>
                        <a:gd name="connsiteX20" fmla="*/ 1310423 w 3419309"/>
                        <a:gd name="connsiteY20" fmla="*/ 457200 h 889686"/>
                        <a:gd name="connsiteX21" fmla="*/ 1351612 w 3419309"/>
                        <a:gd name="connsiteY21" fmla="*/ 477795 h 889686"/>
                        <a:gd name="connsiteX22" fmla="*/ 1433991 w 3419309"/>
                        <a:gd name="connsiteY22" fmla="*/ 498389 h 889686"/>
                        <a:gd name="connsiteX23" fmla="*/ 1520488 w 3419309"/>
                        <a:gd name="connsiteY23" fmla="*/ 436605 h 889686"/>
                        <a:gd name="connsiteX24" fmla="*/ 1553439 w 3419309"/>
                        <a:gd name="connsiteY24" fmla="*/ 453081 h 889686"/>
                        <a:gd name="connsiteX25" fmla="*/ 1586391 w 3419309"/>
                        <a:gd name="connsiteY25" fmla="*/ 572530 h 889686"/>
                        <a:gd name="connsiteX26" fmla="*/ 1594628 w 3419309"/>
                        <a:gd name="connsiteY26" fmla="*/ 613719 h 889686"/>
                        <a:gd name="connsiteX27" fmla="*/ 1611104 w 3419309"/>
                        <a:gd name="connsiteY27" fmla="*/ 613719 h 889686"/>
                        <a:gd name="connsiteX28" fmla="*/ 1648174 w 3419309"/>
                        <a:gd name="connsiteY28" fmla="*/ 601362 h 889686"/>
                        <a:gd name="connsiteX29" fmla="*/ 1693482 w 3419309"/>
                        <a:gd name="connsiteY29" fmla="*/ 551935 h 889686"/>
                        <a:gd name="connsiteX30" fmla="*/ 1709958 w 3419309"/>
                        <a:gd name="connsiteY30" fmla="*/ 518984 h 889686"/>
                        <a:gd name="connsiteX31" fmla="*/ 1709958 w 3419309"/>
                        <a:gd name="connsiteY31" fmla="*/ 473676 h 889686"/>
                        <a:gd name="connsiteX32" fmla="*/ 1747028 w 3419309"/>
                        <a:gd name="connsiteY32" fmla="*/ 473676 h 889686"/>
                        <a:gd name="connsiteX33" fmla="*/ 1792336 w 3419309"/>
                        <a:gd name="connsiteY33" fmla="*/ 453081 h 889686"/>
                        <a:gd name="connsiteX34" fmla="*/ 1874715 w 3419309"/>
                        <a:gd name="connsiteY34" fmla="*/ 432486 h 889686"/>
                        <a:gd name="connsiteX35" fmla="*/ 1924142 w 3419309"/>
                        <a:gd name="connsiteY35" fmla="*/ 444843 h 889686"/>
                        <a:gd name="connsiteX36" fmla="*/ 1911785 w 3419309"/>
                        <a:gd name="connsiteY36" fmla="*/ 391297 h 889686"/>
                        <a:gd name="connsiteX37" fmla="*/ 1985926 w 3419309"/>
                        <a:gd name="connsiteY37" fmla="*/ 333632 h 889686"/>
                        <a:gd name="connsiteX38" fmla="*/ 1990045 w 3419309"/>
                        <a:gd name="connsiteY38" fmla="*/ 271849 h 889686"/>
                        <a:gd name="connsiteX39" fmla="*/ 2006520 w 3419309"/>
                        <a:gd name="connsiteY39" fmla="*/ 275967 h 889686"/>
                        <a:gd name="connsiteX40" fmla="*/ 2064185 w 3419309"/>
                        <a:gd name="connsiteY40" fmla="*/ 308919 h 889686"/>
                        <a:gd name="connsiteX41" fmla="*/ 2154801 w 3419309"/>
                        <a:gd name="connsiteY41" fmla="*/ 296562 h 889686"/>
                        <a:gd name="connsiteX42" fmla="*/ 2195991 w 3419309"/>
                        <a:gd name="connsiteY42" fmla="*/ 325395 h 889686"/>
                        <a:gd name="connsiteX43" fmla="*/ 2319558 w 3419309"/>
                        <a:gd name="connsiteY43" fmla="*/ 321276 h 889686"/>
                        <a:gd name="connsiteX44" fmla="*/ 2348391 w 3419309"/>
                        <a:gd name="connsiteY44" fmla="*/ 321276 h 889686"/>
                        <a:gd name="connsiteX45" fmla="*/ 2389580 w 3419309"/>
                        <a:gd name="connsiteY45" fmla="*/ 296562 h 889686"/>
                        <a:gd name="connsiteX46" fmla="*/ 2443126 w 3419309"/>
                        <a:gd name="connsiteY46" fmla="*/ 321276 h 889686"/>
                        <a:gd name="connsiteX47" fmla="*/ 2496672 w 3419309"/>
                        <a:gd name="connsiteY47" fmla="*/ 288324 h 889686"/>
                        <a:gd name="connsiteX48" fmla="*/ 2533742 w 3419309"/>
                        <a:gd name="connsiteY48" fmla="*/ 271849 h 889686"/>
                        <a:gd name="connsiteX49" fmla="*/ 2554336 w 3419309"/>
                        <a:gd name="connsiteY49" fmla="*/ 201827 h 889686"/>
                        <a:gd name="connsiteX50" fmla="*/ 2620239 w 3419309"/>
                        <a:gd name="connsiteY50" fmla="*/ 218303 h 889686"/>
                        <a:gd name="connsiteX51" fmla="*/ 2649072 w 3419309"/>
                        <a:gd name="connsiteY51" fmla="*/ 218303 h 889686"/>
                        <a:gd name="connsiteX52" fmla="*/ 2768520 w 3419309"/>
                        <a:gd name="connsiteY52" fmla="*/ 131805 h 889686"/>
                        <a:gd name="connsiteX53" fmla="*/ 2817947 w 3419309"/>
                        <a:gd name="connsiteY53" fmla="*/ 152400 h 889686"/>
                        <a:gd name="connsiteX54" fmla="*/ 2937396 w 3419309"/>
                        <a:gd name="connsiteY54" fmla="*/ 148281 h 889686"/>
                        <a:gd name="connsiteX55" fmla="*/ 3003299 w 3419309"/>
                        <a:gd name="connsiteY55" fmla="*/ 148281 h 889686"/>
                        <a:gd name="connsiteX56" fmla="*/ 3003299 w 3419309"/>
                        <a:gd name="connsiteY56" fmla="*/ 148281 h 889686"/>
                        <a:gd name="connsiteX57" fmla="*/ 3028012 w 3419309"/>
                        <a:gd name="connsiteY57" fmla="*/ 127686 h 889686"/>
                        <a:gd name="connsiteX58" fmla="*/ 3056845 w 3419309"/>
                        <a:gd name="connsiteY58" fmla="*/ 115330 h 889686"/>
                        <a:gd name="connsiteX59" fmla="*/ 3168055 w 3419309"/>
                        <a:gd name="connsiteY59" fmla="*/ 0 h 889686"/>
                        <a:gd name="connsiteX60" fmla="*/ 3225720 w 3419309"/>
                        <a:gd name="connsiteY60" fmla="*/ 90616 h 889686"/>
                        <a:gd name="connsiteX61" fmla="*/ 3275147 w 3419309"/>
                        <a:gd name="connsiteY61" fmla="*/ 102973 h 889686"/>
                        <a:gd name="connsiteX62" fmla="*/ 3275147 w 3419309"/>
                        <a:gd name="connsiteY62" fmla="*/ 102973 h 889686"/>
                        <a:gd name="connsiteX63" fmla="*/ 3308099 w 3419309"/>
                        <a:gd name="connsiteY63" fmla="*/ 140043 h 889686"/>
                        <a:gd name="connsiteX64" fmla="*/ 3312218 w 3419309"/>
                        <a:gd name="connsiteY64" fmla="*/ 181232 h 889686"/>
                        <a:gd name="connsiteX65" fmla="*/ 3303980 w 3419309"/>
                        <a:gd name="connsiteY65" fmla="*/ 251254 h 889686"/>
                        <a:gd name="connsiteX66" fmla="*/ 3361645 w 3419309"/>
                        <a:gd name="connsiteY66" fmla="*/ 251254 h 889686"/>
                        <a:gd name="connsiteX67" fmla="*/ 3419309 w 3419309"/>
                        <a:gd name="connsiteY67" fmla="*/ 197708 h 889686"/>
                        <a:gd name="connsiteX0" fmla="*/ 0 w 3419309"/>
                        <a:gd name="connsiteY0" fmla="*/ 520273 h 889686"/>
                        <a:gd name="connsiteX1" fmla="*/ 101045 w 3419309"/>
                        <a:gd name="connsiteY1" fmla="*/ 562406 h 889686"/>
                        <a:gd name="connsiteX2" fmla="*/ 101045 w 3419309"/>
                        <a:gd name="connsiteY2" fmla="*/ 574072 h 889686"/>
                        <a:gd name="connsiteX3" fmla="*/ 159430 w 3419309"/>
                        <a:gd name="connsiteY3" fmla="*/ 878020 h 889686"/>
                        <a:gd name="connsiteX4" fmla="*/ 213811 w 3419309"/>
                        <a:gd name="connsiteY4" fmla="*/ 885155 h 889686"/>
                        <a:gd name="connsiteX5" fmla="*/ 276574 w 3419309"/>
                        <a:gd name="connsiteY5" fmla="*/ 836140 h 889686"/>
                        <a:gd name="connsiteX6" fmla="*/ 317763 w 3419309"/>
                        <a:gd name="connsiteY6" fmla="*/ 889686 h 889686"/>
                        <a:gd name="connsiteX7" fmla="*/ 383666 w 3419309"/>
                        <a:gd name="connsiteY7" fmla="*/ 803189 h 889686"/>
                        <a:gd name="connsiteX8" fmla="*/ 424855 w 3419309"/>
                        <a:gd name="connsiteY8" fmla="*/ 794951 h 889686"/>
                        <a:gd name="connsiteX9" fmla="*/ 466045 w 3419309"/>
                        <a:gd name="connsiteY9" fmla="*/ 790832 h 889686"/>
                        <a:gd name="connsiteX10" fmla="*/ 490758 w 3419309"/>
                        <a:gd name="connsiteY10" fmla="*/ 848497 h 889686"/>
                        <a:gd name="connsiteX11" fmla="*/ 643158 w 3419309"/>
                        <a:gd name="connsiteY11" fmla="*/ 803189 h 889686"/>
                        <a:gd name="connsiteX12" fmla="*/ 746131 w 3419309"/>
                        <a:gd name="connsiteY12" fmla="*/ 819665 h 889686"/>
                        <a:gd name="connsiteX13" fmla="*/ 816153 w 3419309"/>
                        <a:gd name="connsiteY13" fmla="*/ 741405 h 889686"/>
                        <a:gd name="connsiteX14" fmla="*/ 915007 w 3419309"/>
                        <a:gd name="connsiteY14" fmla="*/ 729049 h 889686"/>
                        <a:gd name="connsiteX15" fmla="*/ 906769 w 3419309"/>
                        <a:gd name="connsiteY15" fmla="*/ 601362 h 889686"/>
                        <a:gd name="connsiteX16" fmla="*/ 935601 w 3419309"/>
                        <a:gd name="connsiteY16" fmla="*/ 584886 h 889686"/>
                        <a:gd name="connsiteX17" fmla="*/ 927363 w 3419309"/>
                        <a:gd name="connsiteY17" fmla="*/ 535459 h 889686"/>
                        <a:gd name="connsiteX18" fmla="*/ 1063288 w 3419309"/>
                        <a:gd name="connsiteY18" fmla="*/ 609600 h 889686"/>
                        <a:gd name="connsiteX19" fmla="*/ 1158023 w 3419309"/>
                        <a:gd name="connsiteY19" fmla="*/ 576649 h 889686"/>
                        <a:gd name="connsiteX20" fmla="*/ 1244520 w 3419309"/>
                        <a:gd name="connsiteY20" fmla="*/ 477795 h 889686"/>
                        <a:gd name="connsiteX21" fmla="*/ 1310423 w 3419309"/>
                        <a:gd name="connsiteY21" fmla="*/ 457200 h 889686"/>
                        <a:gd name="connsiteX22" fmla="*/ 1351612 w 3419309"/>
                        <a:gd name="connsiteY22" fmla="*/ 477795 h 889686"/>
                        <a:gd name="connsiteX23" fmla="*/ 1433991 w 3419309"/>
                        <a:gd name="connsiteY23" fmla="*/ 498389 h 889686"/>
                        <a:gd name="connsiteX24" fmla="*/ 1520488 w 3419309"/>
                        <a:gd name="connsiteY24" fmla="*/ 436605 h 889686"/>
                        <a:gd name="connsiteX25" fmla="*/ 1553439 w 3419309"/>
                        <a:gd name="connsiteY25" fmla="*/ 453081 h 889686"/>
                        <a:gd name="connsiteX26" fmla="*/ 1586391 w 3419309"/>
                        <a:gd name="connsiteY26" fmla="*/ 572530 h 889686"/>
                        <a:gd name="connsiteX27" fmla="*/ 1594628 w 3419309"/>
                        <a:gd name="connsiteY27" fmla="*/ 613719 h 889686"/>
                        <a:gd name="connsiteX28" fmla="*/ 1611104 w 3419309"/>
                        <a:gd name="connsiteY28" fmla="*/ 613719 h 889686"/>
                        <a:gd name="connsiteX29" fmla="*/ 1648174 w 3419309"/>
                        <a:gd name="connsiteY29" fmla="*/ 601362 h 889686"/>
                        <a:gd name="connsiteX30" fmla="*/ 1693482 w 3419309"/>
                        <a:gd name="connsiteY30" fmla="*/ 551935 h 889686"/>
                        <a:gd name="connsiteX31" fmla="*/ 1709958 w 3419309"/>
                        <a:gd name="connsiteY31" fmla="*/ 518984 h 889686"/>
                        <a:gd name="connsiteX32" fmla="*/ 1709958 w 3419309"/>
                        <a:gd name="connsiteY32" fmla="*/ 473676 h 889686"/>
                        <a:gd name="connsiteX33" fmla="*/ 1747028 w 3419309"/>
                        <a:gd name="connsiteY33" fmla="*/ 473676 h 889686"/>
                        <a:gd name="connsiteX34" fmla="*/ 1792336 w 3419309"/>
                        <a:gd name="connsiteY34" fmla="*/ 453081 h 889686"/>
                        <a:gd name="connsiteX35" fmla="*/ 1874715 w 3419309"/>
                        <a:gd name="connsiteY35" fmla="*/ 432486 h 889686"/>
                        <a:gd name="connsiteX36" fmla="*/ 1924142 w 3419309"/>
                        <a:gd name="connsiteY36" fmla="*/ 444843 h 889686"/>
                        <a:gd name="connsiteX37" fmla="*/ 1911785 w 3419309"/>
                        <a:gd name="connsiteY37" fmla="*/ 391297 h 889686"/>
                        <a:gd name="connsiteX38" fmla="*/ 1985926 w 3419309"/>
                        <a:gd name="connsiteY38" fmla="*/ 333632 h 889686"/>
                        <a:gd name="connsiteX39" fmla="*/ 1990045 w 3419309"/>
                        <a:gd name="connsiteY39" fmla="*/ 271849 h 889686"/>
                        <a:gd name="connsiteX40" fmla="*/ 2006520 w 3419309"/>
                        <a:gd name="connsiteY40" fmla="*/ 275967 h 889686"/>
                        <a:gd name="connsiteX41" fmla="*/ 2064185 w 3419309"/>
                        <a:gd name="connsiteY41" fmla="*/ 308919 h 889686"/>
                        <a:gd name="connsiteX42" fmla="*/ 2154801 w 3419309"/>
                        <a:gd name="connsiteY42" fmla="*/ 296562 h 889686"/>
                        <a:gd name="connsiteX43" fmla="*/ 2195991 w 3419309"/>
                        <a:gd name="connsiteY43" fmla="*/ 325395 h 889686"/>
                        <a:gd name="connsiteX44" fmla="*/ 2319558 w 3419309"/>
                        <a:gd name="connsiteY44" fmla="*/ 321276 h 889686"/>
                        <a:gd name="connsiteX45" fmla="*/ 2348391 w 3419309"/>
                        <a:gd name="connsiteY45" fmla="*/ 321276 h 889686"/>
                        <a:gd name="connsiteX46" fmla="*/ 2389580 w 3419309"/>
                        <a:gd name="connsiteY46" fmla="*/ 296562 h 889686"/>
                        <a:gd name="connsiteX47" fmla="*/ 2443126 w 3419309"/>
                        <a:gd name="connsiteY47" fmla="*/ 321276 h 889686"/>
                        <a:gd name="connsiteX48" fmla="*/ 2496672 w 3419309"/>
                        <a:gd name="connsiteY48" fmla="*/ 288324 h 889686"/>
                        <a:gd name="connsiteX49" fmla="*/ 2533742 w 3419309"/>
                        <a:gd name="connsiteY49" fmla="*/ 271849 h 889686"/>
                        <a:gd name="connsiteX50" fmla="*/ 2554336 w 3419309"/>
                        <a:gd name="connsiteY50" fmla="*/ 201827 h 889686"/>
                        <a:gd name="connsiteX51" fmla="*/ 2620239 w 3419309"/>
                        <a:gd name="connsiteY51" fmla="*/ 218303 h 889686"/>
                        <a:gd name="connsiteX52" fmla="*/ 2649072 w 3419309"/>
                        <a:gd name="connsiteY52" fmla="*/ 218303 h 889686"/>
                        <a:gd name="connsiteX53" fmla="*/ 2768520 w 3419309"/>
                        <a:gd name="connsiteY53" fmla="*/ 131805 h 889686"/>
                        <a:gd name="connsiteX54" fmla="*/ 2817947 w 3419309"/>
                        <a:gd name="connsiteY54" fmla="*/ 152400 h 889686"/>
                        <a:gd name="connsiteX55" fmla="*/ 2937396 w 3419309"/>
                        <a:gd name="connsiteY55" fmla="*/ 148281 h 889686"/>
                        <a:gd name="connsiteX56" fmla="*/ 3003299 w 3419309"/>
                        <a:gd name="connsiteY56" fmla="*/ 148281 h 889686"/>
                        <a:gd name="connsiteX57" fmla="*/ 3003299 w 3419309"/>
                        <a:gd name="connsiteY57" fmla="*/ 148281 h 889686"/>
                        <a:gd name="connsiteX58" fmla="*/ 3028012 w 3419309"/>
                        <a:gd name="connsiteY58" fmla="*/ 127686 h 889686"/>
                        <a:gd name="connsiteX59" fmla="*/ 3056845 w 3419309"/>
                        <a:gd name="connsiteY59" fmla="*/ 115330 h 889686"/>
                        <a:gd name="connsiteX60" fmla="*/ 3168055 w 3419309"/>
                        <a:gd name="connsiteY60" fmla="*/ 0 h 889686"/>
                        <a:gd name="connsiteX61" fmla="*/ 3225720 w 3419309"/>
                        <a:gd name="connsiteY61" fmla="*/ 90616 h 889686"/>
                        <a:gd name="connsiteX62" fmla="*/ 3275147 w 3419309"/>
                        <a:gd name="connsiteY62" fmla="*/ 102973 h 889686"/>
                        <a:gd name="connsiteX63" fmla="*/ 3275147 w 3419309"/>
                        <a:gd name="connsiteY63" fmla="*/ 102973 h 889686"/>
                        <a:gd name="connsiteX64" fmla="*/ 3308099 w 3419309"/>
                        <a:gd name="connsiteY64" fmla="*/ 140043 h 889686"/>
                        <a:gd name="connsiteX65" fmla="*/ 3312218 w 3419309"/>
                        <a:gd name="connsiteY65" fmla="*/ 181232 h 889686"/>
                        <a:gd name="connsiteX66" fmla="*/ 3303980 w 3419309"/>
                        <a:gd name="connsiteY66" fmla="*/ 251254 h 889686"/>
                        <a:gd name="connsiteX67" fmla="*/ 3361645 w 3419309"/>
                        <a:gd name="connsiteY67" fmla="*/ 251254 h 889686"/>
                        <a:gd name="connsiteX68" fmla="*/ 3419309 w 3419309"/>
                        <a:gd name="connsiteY68" fmla="*/ 197708 h 889686"/>
                        <a:gd name="connsiteX0" fmla="*/ 0 w 3419309"/>
                        <a:gd name="connsiteY0" fmla="*/ 520273 h 889686"/>
                        <a:gd name="connsiteX1" fmla="*/ 101045 w 3419309"/>
                        <a:gd name="connsiteY1" fmla="*/ 562406 h 889686"/>
                        <a:gd name="connsiteX2" fmla="*/ 27163 w 3419309"/>
                        <a:gd name="connsiteY2" fmla="*/ 659619 h 889686"/>
                        <a:gd name="connsiteX3" fmla="*/ 159430 w 3419309"/>
                        <a:gd name="connsiteY3" fmla="*/ 878020 h 889686"/>
                        <a:gd name="connsiteX4" fmla="*/ 213811 w 3419309"/>
                        <a:gd name="connsiteY4" fmla="*/ 885155 h 889686"/>
                        <a:gd name="connsiteX5" fmla="*/ 276574 w 3419309"/>
                        <a:gd name="connsiteY5" fmla="*/ 836140 h 889686"/>
                        <a:gd name="connsiteX6" fmla="*/ 317763 w 3419309"/>
                        <a:gd name="connsiteY6" fmla="*/ 889686 h 889686"/>
                        <a:gd name="connsiteX7" fmla="*/ 383666 w 3419309"/>
                        <a:gd name="connsiteY7" fmla="*/ 803189 h 889686"/>
                        <a:gd name="connsiteX8" fmla="*/ 424855 w 3419309"/>
                        <a:gd name="connsiteY8" fmla="*/ 794951 h 889686"/>
                        <a:gd name="connsiteX9" fmla="*/ 466045 w 3419309"/>
                        <a:gd name="connsiteY9" fmla="*/ 790832 h 889686"/>
                        <a:gd name="connsiteX10" fmla="*/ 490758 w 3419309"/>
                        <a:gd name="connsiteY10" fmla="*/ 848497 h 889686"/>
                        <a:gd name="connsiteX11" fmla="*/ 643158 w 3419309"/>
                        <a:gd name="connsiteY11" fmla="*/ 803189 h 889686"/>
                        <a:gd name="connsiteX12" fmla="*/ 746131 w 3419309"/>
                        <a:gd name="connsiteY12" fmla="*/ 819665 h 889686"/>
                        <a:gd name="connsiteX13" fmla="*/ 816153 w 3419309"/>
                        <a:gd name="connsiteY13" fmla="*/ 741405 h 889686"/>
                        <a:gd name="connsiteX14" fmla="*/ 915007 w 3419309"/>
                        <a:gd name="connsiteY14" fmla="*/ 729049 h 889686"/>
                        <a:gd name="connsiteX15" fmla="*/ 906769 w 3419309"/>
                        <a:gd name="connsiteY15" fmla="*/ 601362 h 889686"/>
                        <a:gd name="connsiteX16" fmla="*/ 935601 w 3419309"/>
                        <a:gd name="connsiteY16" fmla="*/ 584886 h 889686"/>
                        <a:gd name="connsiteX17" fmla="*/ 927363 w 3419309"/>
                        <a:gd name="connsiteY17" fmla="*/ 535459 h 889686"/>
                        <a:gd name="connsiteX18" fmla="*/ 1063288 w 3419309"/>
                        <a:gd name="connsiteY18" fmla="*/ 609600 h 889686"/>
                        <a:gd name="connsiteX19" fmla="*/ 1158023 w 3419309"/>
                        <a:gd name="connsiteY19" fmla="*/ 576649 h 889686"/>
                        <a:gd name="connsiteX20" fmla="*/ 1244520 w 3419309"/>
                        <a:gd name="connsiteY20" fmla="*/ 477795 h 889686"/>
                        <a:gd name="connsiteX21" fmla="*/ 1310423 w 3419309"/>
                        <a:gd name="connsiteY21" fmla="*/ 457200 h 889686"/>
                        <a:gd name="connsiteX22" fmla="*/ 1351612 w 3419309"/>
                        <a:gd name="connsiteY22" fmla="*/ 477795 h 889686"/>
                        <a:gd name="connsiteX23" fmla="*/ 1433991 w 3419309"/>
                        <a:gd name="connsiteY23" fmla="*/ 498389 h 889686"/>
                        <a:gd name="connsiteX24" fmla="*/ 1520488 w 3419309"/>
                        <a:gd name="connsiteY24" fmla="*/ 436605 h 889686"/>
                        <a:gd name="connsiteX25" fmla="*/ 1553439 w 3419309"/>
                        <a:gd name="connsiteY25" fmla="*/ 453081 h 889686"/>
                        <a:gd name="connsiteX26" fmla="*/ 1586391 w 3419309"/>
                        <a:gd name="connsiteY26" fmla="*/ 572530 h 889686"/>
                        <a:gd name="connsiteX27" fmla="*/ 1594628 w 3419309"/>
                        <a:gd name="connsiteY27" fmla="*/ 613719 h 889686"/>
                        <a:gd name="connsiteX28" fmla="*/ 1611104 w 3419309"/>
                        <a:gd name="connsiteY28" fmla="*/ 613719 h 889686"/>
                        <a:gd name="connsiteX29" fmla="*/ 1648174 w 3419309"/>
                        <a:gd name="connsiteY29" fmla="*/ 601362 h 889686"/>
                        <a:gd name="connsiteX30" fmla="*/ 1693482 w 3419309"/>
                        <a:gd name="connsiteY30" fmla="*/ 551935 h 889686"/>
                        <a:gd name="connsiteX31" fmla="*/ 1709958 w 3419309"/>
                        <a:gd name="connsiteY31" fmla="*/ 518984 h 889686"/>
                        <a:gd name="connsiteX32" fmla="*/ 1709958 w 3419309"/>
                        <a:gd name="connsiteY32" fmla="*/ 473676 h 889686"/>
                        <a:gd name="connsiteX33" fmla="*/ 1747028 w 3419309"/>
                        <a:gd name="connsiteY33" fmla="*/ 473676 h 889686"/>
                        <a:gd name="connsiteX34" fmla="*/ 1792336 w 3419309"/>
                        <a:gd name="connsiteY34" fmla="*/ 453081 h 889686"/>
                        <a:gd name="connsiteX35" fmla="*/ 1874715 w 3419309"/>
                        <a:gd name="connsiteY35" fmla="*/ 432486 h 889686"/>
                        <a:gd name="connsiteX36" fmla="*/ 1924142 w 3419309"/>
                        <a:gd name="connsiteY36" fmla="*/ 444843 h 889686"/>
                        <a:gd name="connsiteX37" fmla="*/ 1911785 w 3419309"/>
                        <a:gd name="connsiteY37" fmla="*/ 391297 h 889686"/>
                        <a:gd name="connsiteX38" fmla="*/ 1985926 w 3419309"/>
                        <a:gd name="connsiteY38" fmla="*/ 333632 h 889686"/>
                        <a:gd name="connsiteX39" fmla="*/ 1990045 w 3419309"/>
                        <a:gd name="connsiteY39" fmla="*/ 271849 h 889686"/>
                        <a:gd name="connsiteX40" fmla="*/ 2006520 w 3419309"/>
                        <a:gd name="connsiteY40" fmla="*/ 275967 h 889686"/>
                        <a:gd name="connsiteX41" fmla="*/ 2064185 w 3419309"/>
                        <a:gd name="connsiteY41" fmla="*/ 308919 h 889686"/>
                        <a:gd name="connsiteX42" fmla="*/ 2154801 w 3419309"/>
                        <a:gd name="connsiteY42" fmla="*/ 296562 h 889686"/>
                        <a:gd name="connsiteX43" fmla="*/ 2195991 w 3419309"/>
                        <a:gd name="connsiteY43" fmla="*/ 325395 h 889686"/>
                        <a:gd name="connsiteX44" fmla="*/ 2319558 w 3419309"/>
                        <a:gd name="connsiteY44" fmla="*/ 321276 h 889686"/>
                        <a:gd name="connsiteX45" fmla="*/ 2348391 w 3419309"/>
                        <a:gd name="connsiteY45" fmla="*/ 321276 h 889686"/>
                        <a:gd name="connsiteX46" fmla="*/ 2389580 w 3419309"/>
                        <a:gd name="connsiteY46" fmla="*/ 296562 h 889686"/>
                        <a:gd name="connsiteX47" fmla="*/ 2443126 w 3419309"/>
                        <a:gd name="connsiteY47" fmla="*/ 321276 h 889686"/>
                        <a:gd name="connsiteX48" fmla="*/ 2496672 w 3419309"/>
                        <a:gd name="connsiteY48" fmla="*/ 288324 h 889686"/>
                        <a:gd name="connsiteX49" fmla="*/ 2533742 w 3419309"/>
                        <a:gd name="connsiteY49" fmla="*/ 271849 h 889686"/>
                        <a:gd name="connsiteX50" fmla="*/ 2554336 w 3419309"/>
                        <a:gd name="connsiteY50" fmla="*/ 201827 h 889686"/>
                        <a:gd name="connsiteX51" fmla="*/ 2620239 w 3419309"/>
                        <a:gd name="connsiteY51" fmla="*/ 218303 h 889686"/>
                        <a:gd name="connsiteX52" fmla="*/ 2649072 w 3419309"/>
                        <a:gd name="connsiteY52" fmla="*/ 218303 h 889686"/>
                        <a:gd name="connsiteX53" fmla="*/ 2768520 w 3419309"/>
                        <a:gd name="connsiteY53" fmla="*/ 131805 h 889686"/>
                        <a:gd name="connsiteX54" fmla="*/ 2817947 w 3419309"/>
                        <a:gd name="connsiteY54" fmla="*/ 152400 h 889686"/>
                        <a:gd name="connsiteX55" fmla="*/ 2937396 w 3419309"/>
                        <a:gd name="connsiteY55" fmla="*/ 148281 h 889686"/>
                        <a:gd name="connsiteX56" fmla="*/ 3003299 w 3419309"/>
                        <a:gd name="connsiteY56" fmla="*/ 148281 h 889686"/>
                        <a:gd name="connsiteX57" fmla="*/ 3003299 w 3419309"/>
                        <a:gd name="connsiteY57" fmla="*/ 148281 h 889686"/>
                        <a:gd name="connsiteX58" fmla="*/ 3028012 w 3419309"/>
                        <a:gd name="connsiteY58" fmla="*/ 127686 h 889686"/>
                        <a:gd name="connsiteX59" fmla="*/ 3056845 w 3419309"/>
                        <a:gd name="connsiteY59" fmla="*/ 115330 h 889686"/>
                        <a:gd name="connsiteX60" fmla="*/ 3168055 w 3419309"/>
                        <a:gd name="connsiteY60" fmla="*/ 0 h 889686"/>
                        <a:gd name="connsiteX61" fmla="*/ 3225720 w 3419309"/>
                        <a:gd name="connsiteY61" fmla="*/ 90616 h 889686"/>
                        <a:gd name="connsiteX62" fmla="*/ 3275147 w 3419309"/>
                        <a:gd name="connsiteY62" fmla="*/ 102973 h 889686"/>
                        <a:gd name="connsiteX63" fmla="*/ 3275147 w 3419309"/>
                        <a:gd name="connsiteY63" fmla="*/ 102973 h 889686"/>
                        <a:gd name="connsiteX64" fmla="*/ 3308099 w 3419309"/>
                        <a:gd name="connsiteY64" fmla="*/ 140043 h 889686"/>
                        <a:gd name="connsiteX65" fmla="*/ 3312218 w 3419309"/>
                        <a:gd name="connsiteY65" fmla="*/ 181232 h 889686"/>
                        <a:gd name="connsiteX66" fmla="*/ 3303980 w 3419309"/>
                        <a:gd name="connsiteY66" fmla="*/ 251254 h 889686"/>
                        <a:gd name="connsiteX67" fmla="*/ 3361645 w 3419309"/>
                        <a:gd name="connsiteY67" fmla="*/ 251254 h 889686"/>
                        <a:gd name="connsiteX68" fmla="*/ 3419309 w 3419309"/>
                        <a:gd name="connsiteY68" fmla="*/ 197708 h 889686"/>
                        <a:gd name="connsiteX0" fmla="*/ 0 w 3419309"/>
                        <a:gd name="connsiteY0" fmla="*/ 520273 h 889686"/>
                        <a:gd name="connsiteX1" fmla="*/ 101045 w 3419309"/>
                        <a:gd name="connsiteY1" fmla="*/ 562406 h 889686"/>
                        <a:gd name="connsiteX2" fmla="*/ 27163 w 3419309"/>
                        <a:gd name="connsiteY2" fmla="*/ 659619 h 889686"/>
                        <a:gd name="connsiteX3" fmla="*/ 159430 w 3419309"/>
                        <a:gd name="connsiteY3" fmla="*/ 878020 h 889686"/>
                        <a:gd name="connsiteX4" fmla="*/ 147708 w 3419309"/>
                        <a:gd name="connsiteY4" fmla="*/ 881267 h 889686"/>
                        <a:gd name="connsiteX5" fmla="*/ 213811 w 3419309"/>
                        <a:gd name="connsiteY5" fmla="*/ 885155 h 889686"/>
                        <a:gd name="connsiteX6" fmla="*/ 276574 w 3419309"/>
                        <a:gd name="connsiteY6" fmla="*/ 836140 h 889686"/>
                        <a:gd name="connsiteX7" fmla="*/ 317763 w 3419309"/>
                        <a:gd name="connsiteY7" fmla="*/ 889686 h 889686"/>
                        <a:gd name="connsiteX8" fmla="*/ 383666 w 3419309"/>
                        <a:gd name="connsiteY8" fmla="*/ 803189 h 889686"/>
                        <a:gd name="connsiteX9" fmla="*/ 424855 w 3419309"/>
                        <a:gd name="connsiteY9" fmla="*/ 794951 h 889686"/>
                        <a:gd name="connsiteX10" fmla="*/ 466045 w 3419309"/>
                        <a:gd name="connsiteY10" fmla="*/ 790832 h 889686"/>
                        <a:gd name="connsiteX11" fmla="*/ 490758 w 3419309"/>
                        <a:gd name="connsiteY11" fmla="*/ 848497 h 889686"/>
                        <a:gd name="connsiteX12" fmla="*/ 643158 w 3419309"/>
                        <a:gd name="connsiteY12" fmla="*/ 803189 h 889686"/>
                        <a:gd name="connsiteX13" fmla="*/ 746131 w 3419309"/>
                        <a:gd name="connsiteY13" fmla="*/ 819665 h 889686"/>
                        <a:gd name="connsiteX14" fmla="*/ 816153 w 3419309"/>
                        <a:gd name="connsiteY14" fmla="*/ 741405 h 889686"/>
                        <a:gd name="connsiteX15" fmla="*/ 915007 w 3419309"/>
                        <a:gd name="connsiteY15" fmla="*/ 729049 h 889686"/>
                        <a:gd name="connsiteX16" fmla="*/ 906769 w 3419309"/>
                        <a:gd name="connsiteY16" fmla="*/ 601362 h 889686"/>
                        <a:gd name="connsiteX17" fmla="*/ 935601 w 3419309"/>
                        <a:gd name="connsiteY17" fmla="*/ 584886 h 889686"/>
                        <a:gd name="connsiteX18" fmla="*/ 927363 w 3419309"/>
                        <a:gd name="connsiteY18" fmla="*/ 535459 h 889686"/>
                        <a:gd name="connsiteX19" fmla="*/ 1063288 w 3419309"/>
                        <a:gd name="connsiteY19" fmla="*/ 609600 h 889686"/>
                        <a:gd name="connsiteX20" fmla="*/ 1158023 w 3419309"/>
                        <a:gd name="connsiteY20" fmla="*/ 576649 h 889686"/>
                        <a:gd name="connsiteX21" fmla="*/ 1244520 w 3419309"/>
                        <a:gd name="connsiteY21" fmla="*/ 477795 h 889686"/>
                        <a:gd name="connsiteX22" fmla="*/ 1310423 w 3419309"/>
                        <a:gd name="connsiteY22" fmla="*/ 457200 h 889686"/>
                        <a:gd name="connsiteX23" fmla="*/ 1351612 w 3419309"/>
                        <a:gd name="connsiteY23" fmla="*/ 477795 h 889686"/>
                        <a:gd name="connsiteX24" fmla="*/ 1433991 w 3419309"/>
                        <a:gd name="connsiteY24" fmla="*/ 498389 h 889686"/>
                        <a:gd name="connsiteX25" fmla="*/ 1520488 w 3419309"/>
                        <a:gd name="connsiteY25" fmla="*/ 436605 h 889686"/>
                        <a:gd name="connsiteX26" fmla="*/ 1553439 w 3419309"/>
                        <a:gd name="connsiteY26" fmla="*/ 453081 h 889686"/>
                        <a:gd name="connsiteX27" fmla="*/ 1586391 w 3419309"/>
                        <a:gd name="connsiteY27" fmla="*/ 572530 h 889686"/>
                        <a:gd name="connsiteX28" fmla="*/ 1594628 w 3419309"/>
                        <a:gd name="connsiteY28" fmla="*/ 613719 h 889686"/>
                        <a:gd name="connsiteX29" fmla="*/ 1611104 w 3419309"/>
                        <a:gd name="connsiteY29" fmla="*/ 613719 h 889686"/>
                        <a:gd name="connsiteX30" fmla="*/ 1648174 w 3419309"/>
                        <a:gd name="connsiteY30" fmla="*/ 601362 h 889686"/>
                        <a:gd name="connsiteX31" fmla="*/ 1693482 w 3419309"/>
                        <a:gd name="connsiteY31" fmla="*/ 551935 h 889686"/>
                        <a:gd name="connsiteX32" fmla="*/ 1709958 w 3419309"/>
                        <a:gd name="connsiteY32" fmla="*/ 518984 h 889686"/>
                        <a:gd name="connsiteX33" fmla="*/ 1709958 w 3419309"/>
                        <a:gd name="connsiteY33" fmla="*/ 473676 h 889686"/>
                        <a:gd name="connsiteX34" fmla="*/ 1747028 w 3419309"/>
                        <a:gd name="connsiteY34" fmla="*/ 473676 h 889686"/>
                        <a:gd name="connsiteX35" fmla="*/ 1792336 w 3419309"/>
                        <a:gd name="connsiteY35" fmla="*/ 453081 h 889686"/>
                        <a:gd name="connsiteX36" fmla="*/ 1874715 w 3419309"/>
                        <a:gd name="connsiteY36" fmla="*/ 432486 h 889686"/>
                        <a:gd name="connsiteX37" fmla="*/ 1924142 w 3419309"/>
                        <a:gd name="connsiteY37" fmla="*/ 444843 h 889686"/>
                        <a:gd name="connsiteX38" fmla="*/ 1911785 w 3419309"/>
                        <a:gd name="connsiteY38" fmla="*/ 391297 h 889686"/>
                        <a:gd name="connsiteX39" fmla="*/ 1985926 w 3419309"/>
                        <a:gd name="connsiteY39" fmla="*/ 333632 h 889686"/>
                        <a:gd name="connsiteX40" fmla="*/ 1990045 w 3419309"/>
                        <a:gd name="connsiteY40" fmla="*/ 271849 h 889686"/>
                        <a:gd name="connsiteX41" fmla="*/ 2006520 w 3419309"/>
                        <a:gd name="connsiteY41" fmla="*/ 275967 h 889686"/>
                        <a:gd name="connsiteX42" fmla="*/ 2064185 w 3419309"/>
                        <a:gd name="connsiteY42" fmla="*/ 308919 h 889686"/>
                        <a:gd name="connsiteX43" fmla="*/ 2154801 w 3419309"/>
                        <a:gd name="connsiteY43" fmla="*/ 296562 h 889686"/>
                        <a:gd name="connsiteX44" fmla="*/ 2195991 w 3419309"/>
                        <a:gd name="connsiteY44" fmla="*/ 325395 h 889686"/>
                        <a:gd name="connsiteX45" fmla="*/ 2319558 w 3419309"/>
                        <a:gd name="connsiteY45" fmla="*/ 321276 h 889686"/>
                        <a:gd name="connsiteX46" fmla="*/ 2348391 w 3419309"/>
                        <a:gd name="connsiteY46" fmla="*/ 321276 h 889686"/>
                        <a:gd name="connsiteX47" fmla="*/ 2389580 w 3419309"/>
                        <a:gd name="connsiteY47" fmla="*/ 296562 h 889686"/>
                        <a:gd name="connsiteX48" fmla="*/ 2443126 w 3419309"/>
                        <a:gd name="connsiteY48" fmla="*/ 321276 h 889686"/>
                        <a:gd name="connsiteX49" fmla="*/ 2496672 w 3419309"/>
                        <a:gd name="connsiteY49" fmla="*/ 288324 h 889686"/>
                        <a:gd name="connsiteX50" fmla="*/ 2533742 w 3419309"/>
                        <a:gd name="connsiteY50" fmla="*/ 271849 h 889686"/>
                        <a:gd name="connsiteX51" fmla="*/ 2554336 w 3419309"/>
                        <a:gd name="connsiteY51" fmla="*/ 201827 h 889686"/>
                        <a:gd name="connsiteX52" fmla="*/ 2620239 w 3419309"/>
                        <a:gd name="connsiteY52" fmla="*/ 218303 h 889686"/>
                        <a:gd name="connsiteX53" fmla="*/ 2649072 w 3419309"/>
                        <a:gd name="connsiteY53" fmla="*/ 218303 h 889686"/>
                        <a:gd name="connsiteX54" fmla="*/ 2768520 w 3419309"/>
                        <a:gd name="connsiteY54" fmla="*/ 131805 h 889686"/>
                        <a:gd name="connsiteX55" fmla="*/ 2817947 w 3419309"/>
                        <a:gd name="connsiteY55" fmla="*/ 152400 h 889686"/>
                        <a:gd name="connsiteX56" fmla="*/ 2937396 w 3419309"/>
                        <a:gd name="connsiteY56" fmla="*/ 148281 h 889686"/>
                        <a:gd name="connsiteX57" fmla="*/ 3003299 w 3419309"/>
                        <a:gd name="connsiteY57" fmla="*/ 148281 h 889686"/>
                        <a:gd name="connsiteX58" fmla="*/ 3003299 w 3419309"/>
                        <a:gd name="connsiteY58" fmla="*/ 148281 h 889686"/>
                        <a:gd name="connsiteX59" fmla="*/ 3028012 w 3419309"/>
                        <a:gd name="connsiteY59" fmla="*/ 127686 h 889686"/>
                        <a:gd name="connsiteX60" fmla="*/ 3056845 w 3419309"/>
                        <a:gd name="connsiteY60" fmla="*/ 115330 h 889686"/>
                        <a:gd name="connsiteX61" fmla="*/ 3168055 w 3419309"/>
                        <a:gd name="connsiteY61" fmla="*/ 0 h 889686"/>
                        <a:gd name="connsiteX62" fmla="*/ 3225720 w 3419309"/>
                        <a:gd name="connsiteY62" fmla="*/ 90616 h 889686"/>
                        <a:gd name="connsiteX63" fmla="*/ 3275147 w 3419309"/>
                        <a:gd name="connsiteY63" fmla="*/ 102973 h 889686"/>
                        <a:gd name="connsiteX64" fmla="*/ 3275147 w 3419309"/>
                        <a:gd name="connsiteY64" fmla="*/ 102973 h 889686"/>
                        <a:gd name="connsiteX65" fmla="*/ 3308099 w 3419309"/>
                        <a:gd name="connsiteY65" fmla="*/ 140043 h 889686"/>
                        <a:gd name="connsiteX66" fmla="*/ 3312218 w 3419309"/>
                        <a:gd name="connsiteY66" fmla="*/ 181232 h 889686"/>
                        <a:gd name="connsiteX67" fmla="*/ 3303980 w 3419309"/>
                        <a:gd name="connsiteY67" fmla="*/ 251254 h 889686"/>
                        <a:gd name="connsiteX68" fmla="*/ 3361645 w 3419309"/>
                        <a:gd name="connsiteY68" fmla="*/ 251254 h 889686"/>
                        <a:gd name="connsiteX69" fmla="*/ 3419309 w 3419309"/>
                        <a:gd name="connsiteY69" fmla="*/ 197708 h 889686"/>
                        <a:gd name="connsiteX0" fmla="*/ 0 w 3419309"/>
                        <a:gd name="connsiteY0" fmla="*/ 520273 h 889686"/>
                        <a:gd name="connsiteX1" fmla="*/ 101045 w 3419309"/>
                        <a:gd name="connsiteY1" fmla="*/ 562406 h 889686"/>
                        <a:gd name="connsiteX2" fmla="*/ 27163 w 3419309"/>
                        <a:gd name="connsiteY2" fmla="*/ 659619 h 889686"/>
                        <a:gd name="connsiteX3" fmla="*/ 159430 w 3419309"/>
                        <a:gd name="connsiteY3" fmla="*/ 878020 h 889686"/>
                        <a:gd name="connsiteX4" fmla="*/ 174927 w 3419309"/>
                        <a:gd name="connsiteY4" fmla="*/ 865713 h 889686"/>
                        <a:gd name="connsiteX5" fmla="*/ 213811 w 3419309"/>
                        <a:gd name="connsiteY5" fmla="*/ 885155 h 889686"/>
                        <a:gd name="connsiteX6" fmla="*/ 276574 w 3419309"/>
                        <a:gd name="connsiteY6" fmla="*/ 836140 h 889686"/>
                        <a:gd name="connsiteX7" fmla="*/ 317763 w 3419309"/>
                        <a:gd name="connsiteY7" fmla="*/ 889686 h 889686"/>
                        <a:gd name="connsiteX8" fmla="*/ 383666 w 3419309"/>
                        <a:gd name="connsiteY8" fmla="*/ 803189 h 889686"/>
                        <a:gd name="connsiteX9" fmla="*/ 424855 w 3419309"/>
                        <a:gd name="connsiteY9" fmla="*/ 794951 h 889686"/>
                        <a:gd name="connsiteX10" fmla="*/ 466045 w 3419309"/>
                        <a:gd name="connsiteY10" fmla="*/ 790832 h 889686"/>
                        <a:gd name="connsiteX11" fmla="*/ 490758 w 3419309"/>
                        <a:gd name="connsiteY11" fmla="*/ 848497 h 889686"/>
                        <a:gd name="connsiteX12" fmla="*/ 643158 w 3419309"/>
                        <a:gd name="connsiteY12" fmla="*/ 803189 h 889686"/>
                        <a:gd name="connsiteX13" fmla="*/ 746131 w 3419309"/>
                        <a:gd name="connsiteY13" fmla="*/ 819665 h 889686"/>
                        <a:gd name="connsiteX14" fmla="*/ 816153 w 3419309"/>
                        <a:gd name="connsiteY14" fmla="*/ 741405 h 889686"/>
                        <a:gd name="connsiteX15" fmla="*/ 915007 w 3419309"/>
                        <a:gd name="connsiteY15" fmla="*/ 729049 h 889686"/>
                        <a:gd name="connsiteX16" fmla="*/ 906769 w 3419309"/>
                        <a:gd name="connsiteY16" fmla="*/ 601362 h 889686"/>
                        <a:gd name="connsiteX17" fmla="*/ 935601 w 3419309"/>
                        <a:gd name="connsiteY17" fmla="*/ 584886 h 889686"/>
                        <a:gd name="connsiteX18" fmla="*/ 927363 w 3419309"/>
                        <a:gd name="connsiteY18" fmla="*/ 535459 h 889686"/>
                        <a:gd name="connsiteX19" fmla="*/ 1063288 w 3419309"/>
                        <a:gd name="connsiteY19" fmla="*/ 609600 h 889686"/>
                        <a:gd name="connsiteX20" fmla="*/ 1158023 w 3419309"/>
                        <a:gd name="connsiteY20" fmla="*/ 576649 h 889686"/>
                        <a:gd name="connsiteX21" fmla="*/ 1244520 w 3419309"/>
                        <a:gd name="connsiteY21" fmla="*/ 477795 h 889686"/>
                        <a:gd name="connsiteX22" fmla="*/ 1310423 w 3419309"/>
                        <a:gd name="connsiteY22" fmla="*/ 457200 h 889686"/>
                        <a:gd name="connsiteX23" fmla="*/ 1351612 w 3419309"/>
                        <a:gd name="connsiteY23" fmla="*/ 477795 h 889686"/>
                        <a:gd name="connsiteX24" fmla="*/ 1433991 w 3419309"/>
                        <a:gd name="connsiteY24" fmla="*/ 498389 h 889686"/>
                        <a:gd name="connsiteX25" fmla="*/ 1520488 w 3419309"/>
                        <a:gd name="connsiteY25" fmla="*/ 436605 h 889686"/>
                        <a:gd name="connsiteX26" fmla="*/ 1553439 w 3419309"/>
                        <a:gd name="connsiteY26" fmla="*/ 453081 h 889686"/>
                        <a:gd name="connsiteX27" fmla="*/ 1586391 w 3419309"/>
                        <a:gd name="connsiteY27" fmla="*/ 572530 h 889686"/>
                        <a:gd name="connsiteX28" fmla="*/ 1594628 w 3419309"/>
                        <a:gd name="connsiteY28" fmla="*/ 613719 h 889686"/>
                        <a:gd name="connsiteX29" fmla="*/ 1611104 w 3419309"/>
                        <a:gd name="connsiteY29" fmla="*/ 613719 h 889686"/>
                        <a:gd name="connsiteX30" fmla="*/ 1648174 w 3419309"/>
                        <a:gd name="connsiteY30" fmla="*/ 601362 h 889686"/>
                        <a:gd name="connsiteX31" fmla="*/ 1693482 w 3419309"/>
                        <a:gd name="connsiteY31" fmla="*/ 551935 h 889686"/>
                        <a:gd name="connsiteX32" fmla="*/ 1709958 w 3419309"/>
                        <a:gd name="connsiteY32" fmla="*/ 518984 h 889686"/>
                        <a:gd name="connsiteX33" fmla="*/ 1709958 w 3419309"/>
                        <a:gd name="connsiteY33" fmla="*/ 473676 h 889686"/>
                        <a:gd name="connsiteX34" fmla="*/ 1747028 w 3419309"/>
                        <a:gd name="connsiteY34" fmla="*/ 473676 h 889686"/>
                        <a:gd name="connsiteX35" fmla="*/ 1792336 w 3419309"/>
                        <a:gd name="connsiteY35" fmla="*/ 453081 h 889686"/>
                        <a:gd name="connsiteX36" fmla="*/ 1874715 w 3419309"/>
                        <a:gd name="connsiteY36" fmla="*/ 432486 h 889686"/>
                        <a:gd name="connsiteX37" fmla="*/ 1924142 w 3419309"/>
                        <a:gd name="connsiteY37" fmla="*/ 444843 h 889686"/>
                        <a:gd name="connsiteX38" fmla="*/ 1911785 w 3419309"/>
                        <a:gd name="connsiteY38" fmla="*/ 391297 h 889686"/>
                        <a:gd name="connsiteX39" fmla="*/ 1985926 w 3419309"/>
                        <a:gd name="connsiteY39" fmla="*/ 333632 h 889686"/>
                        <a:gd name="connsiteX40" fmla="*/ 1990045 w 3419309"/>
                        <a:gd name="connsiteY40" fmla="*/ 271849 h 889686"/>
                        <a:gd name="connsiteX41" fmla="*/ 2006520 w 3419309"/>
                        <a:gd name="connsiteY41" fmla="*/ 275967 h 889686"/>
                        <a:gd name="connsiteX42" fmla="*/ 2064185 w 3419309"/>
                        <a:gd name="connsiteY42" fmla="*/ 308919 h 889686"/>
                        <a:gd name="connsiteX43" fmla="*/ 2154801 w 3419309"/>
                        <a:gd name="connsiteY43" fmla="*/ 296562 h 889686"/>
                        <a:gd name="connsiteX44" fmla="*/ 2195991 w 3419309"/>
                        <a:gd name="connsiteY44" fmla="*/ 325395 h 889686"/>
                        <a:gd name="connsiteX45" fmla="*/ 2319558 w 3419309"/>
                        <a:gd name="connsiteY45" fmla="*/ 321276 h 889686"/>
                        <a:gd name="connsiteX46" fmla="*/ 2348391 w 3419309"/>
                        <a:gd name="connsiteY46" fmla="*/ 321276 h 889686"/>
                        <a:gd name="connsiteX47" fmla="*/ 2389580 w 3419309"/>
                        <a:gd name="connsiteY47" fmla="*/ 296562 h 889686"/>
                        <a:gd name="connsiteX48" fmla="*/ 2443126 w 3419309"/>
                        <a:gd name="connsiteY48" fmla="*/ 321276 h 889686"/>
                        <a:gd name="connsiteX49" fmla="*/ 2496672 w 3419309"/>
                        <a:gd name="connsiteY49" fmla="*/ 288324 h 889686"/>
                        <a:gd name="connsiteX50" fmla="*/ 2533742 w 3419309"/>
                        <a:gd name="connsiteY50" fmla="*/ 271849 h 889686"/>
                        <a:gd name="connsiteX51" fmla="*/ 2554336 w 3419309"/>
                        <a:gd name="connsiteY51" fmla="*/ 201827 h 889686"/>
                        <a:gd name="connsiteX52" fmla="*/ 2620239 w 3419309"/>
                        <a:gd name="connsiteY52" fmla="*/ 218303 h 889686"/>
                        <a:gd name="connsiteX53" fmla="*/ 2649072 w 3419309"/>
                        <a:gd name="connsiteY53" fmla="*/ 218303 h 889686"/>
                        <a:gd name="connsiteX54" fmla="*/ 2768520 w 3419309"/>
                        <a:gd name="connsiteY54" fmla="*/ 131805 h 889686"/>
                        <a:gd name="connsiteX55" fmla="*/ 2817947 w 3419309"/>
                        <a:gd name="connsiteY55" fmla="*/ 152400 h 889686"/>
                        <a:gd name="connsiteX56" fmla="*/ 2937396 w 3419309"/>
                        <a:gd name="connsiteY56" fmla="*/ 148281 h 889686"/>
                        <a:gd name="connsiteX57" fmla="*/ 3003299 w 3419309"/>
                        <a:gd name="connsiteY57" fmla="*/ 148281 h 889686"/>
                        <a:gd name="connsiteX58" fmla="*/ 3003299 w 3419309"/>
                        <a:gd name="connsiteY58" fmla="*/ 148281 h 889686"/>
                        <a:gd name="connsiteX59" fmla="*/ 3028012 w 3419309"/>
                        <a:gd name="connsiteY59" fmla="*/ 127686 h 889686"/>
                        <a:gd name="connsiteX60" fmla="*/ 3056845 w 3419309"/>
                        <a:gd name="connsiteY60" fmla="*/ 115330 h 889686"/>
                        <a:gd name="connsiteX61" fmla="*/ 3168055 w 3419309"/>
                        <a:gd name="connsiteY61" fmla="*/ 0 h 889686"/>
                        <a:gd name="connsiteX62" fmla="*/ 3225720 w 3419309"/>
                        <a:gd name="connsiteY62" fmla="*/ 90616 h 889686"/>
                        <a:gd name="connsiteX63" fmla="*/ 3275147 w 3419309"/>
                        <a:gd name="connsiteY63" fmla="*/ 102973 h 889686"/>
                        <a:gd name="connsiteX64" fmla="*/ 3275147 w 3419309"/>
                        <a:gd name="connsiteY64" fmla="*/ 102973 h 889686"/>
                        <a:gd name="connsiteX65" fmla="*/ 3308099 w 3419309"/>
                        <a:gd name="connsiteY65" fmla="*/ 140043 h 889686"/>
                        <a:gd name="connsiteX66" fmla="*/ 3312218 w 3419309"/>
                        <a:gd name="connsiteY66" fmla="*/ 181232 h 889686"/>
                        <a:gd name="connsiteX67" fmla="*/ 3303980 w 3419309"/>
                        <a:gd name="connsiteY67" fmla="*/ 251254 h 889686"/>
                        <a:gd name="connsiteX68" fmla="*/ 3361645 w 3419309"/>
                        <a:gd name="connsiteY68" fmla="*/ 251254 h 889686"/>
                        <a:gd name="connsiteX69" fmla="*/ 3419309 w 3419309"/>
                        <a:gd name="connsiteY69" fmla="*/ 197708 h 889686"/>
                        <a:gd name="connsiteX0" fmla="*/ 0 w 3419309"/>
                        <a:gd name="connsiteY0" fmla="*/ 520273 h 889686"/>
                        <a:gd name="connsiteX1" fmla="*/ 101045 w 3419309"/>
                        <a:gd name="connsiteY1" fmla="*/ 562406 h 889686"/>
                        <a:gd name="connsiteX2" fmla="*/ 27163 w 3419309"/>
                        <a:gd name="connsiteY2" fmla="*/ 659619 h 889686"/>
                        <a:gd name="connsiteX3" fmla="*/ 159430 w 3419309"/>
                        <a:gd name="connsiteY3" fmla="*/ 878020 h 889686"/>
                        <a:gd name="connsiteX4" fmla="*/ 213812 w 3419309"/>
                        <a:gd name="connsiteY4" fmla="*/ 745168 h 889686"/>
                        <a:gd name="connsiteX5" fmla="*/ 213811 w 3419309"/>
                        <a:gd name="connsiteY5" fmla="*/ 885155 h 889686"/>
                        <a:gd name="connsiteX6" fmla="*/ 276574 w 3419309"/>
                        <a:gd name="connsiteY6" fmla="*/ 836140 h 889686"/>
                        <a:gd name="connsiteX7" fmla="*/ 317763 w 3419309"/>
                        <a:gd name="connsiteY7" fmla="*/ 889686 h 889686"/>
                        <a:gd name="connsiteX8" fmla="*/ 383666 w 3419309"/>
                        <a:gd name="connsiteY8" fmla="*/ 803189 h 889686"/>
                        <a:gd name="connsiteX9" fmla="*/ 424855 w 3419309"/>
                        <a:gd name="connsiteY9" fmla="*/ 794951 h 889686"/>
                        <a:gd name="connsiteX10" fmla="*/ 466045 w 3419309"/>
                        <a:gd name="connsiteY10" fmla="*/ 790832 h 889686"/>
                        <a:gd name="connsiteX11" fmla="*/ 490758 w 3419309"/>
                        <a:gd name="connsiteY11" fmla="*/ 848497 h 889686"/>
                        <a:gd name="connsiteX12" fmla="*/ 643158 w 3419309"/>
                        <a:gd name="connsiteY12" fmla="*/ 803189 h 889686"/>
                        <a:gd name="connsiteX13" fmla="*/ 746131 w 3419309"/>
                        <a:gd name="connsiteY13" fmla="*/ 819665 h 889686"/>
                        <a:gd name="connsiteX14" fmla="*/ 816153 w 3419309"/>
                        <a:gd name="connsiteY14" fmla="*/ 741405 h 889686"/>
                        <a:gd name="connsiteX15" fmla="*/ 915007 w 3419309"/>
                        <a:gd name="connsiteY15" fmla="*/ 729049 h 889686"/>
                        <a:gd name="connsiteX16" fmla="*/ 906769 w 3419309"/>
                        <a:gd name="connsiteY16" fmla="*/ 601362 h 889686"/>
                        <a:gd name="connsiteX17" fmla="*/ 935601 w 3419309"/>
                        <a:gd name="connsiteY17" fmla="*/ 584886 h 889686"/>
                        <a:gd name="connsiteX18" fmla="*/ 927363 w 3419309"/>
                        <a:gd name="connsiteY18" fmla="*/ 535459 h 889686"/>
                        <a:gd name="connsiteX19" fmla="*/ 1063288 w 3419309"/>
                        <a:gd name="connsiteY19" fmla="*/ 609600 h 889686"/>
                        <a:gd name="connsiteX20" fmla="*/ 1158023 w 3419309"/>
                        <a:gd name="connsiteY20" fmla="*/ 576649 h 889686"/>
                        <a:gd name="connsiteX21" fmla="*/ 1244520 w 3419309"/>
                        <a:gd name="connsiteY21" fmla="*/ 477795 h 889686"/>
                        <a:gd name="connsiteX22" fmla="*/ 1310423 w 3419309"/>
                        <a:gd name="connsiteY22" fmla="*/ 457200 h 889686"/>
                        <a:gd name="connsiteX23" fmla="*/ 1351612 w 3419309"/>
                        <a:gd name="connsiteY23" fmla="*/ 477795 h 889686"/>
                        <a:gd name="connsiteX24" fmla="*/ 1433991 w 3419309"/>
                        <a:gd name="connsiteY24" fmla="*/ 498389 h 889686"/>
                        <a:gd name="connsiteX25" fmla="*/ 1520488 w 3419309"/>
                        <a:gd name="connsiteY25" fmla="*/ 436605 h 889686"/>
                        <a:gd name="connsiteX26" fmla="*/ 1553439 w 3419309"/>
                        <a:gd name="connsiteY26" fmla="*/ 453081 h 889686"/>
                        <a:gd name="connsiteX27" fmla="*/ 1586391 w 3419309"/>
                        <a:gd name="connsiteY27" fmla="*/ 572530 h 889686"/>
                        <a:gd name="connsiteX28" fmla="*/ 1594628 w 3419309"/>
                        <a:gd name="connsiteY28" fmla="*/ 613719 h 889686"/>
                        <a:gd name="connsiteX29" fmla="*/ 1611104 w 3419309"/>
                        <a:gd name="connsiteY29" fmla="*/ 613719 h 889686"/>
                        <a:gd name="connsiteX30" fmla="*/ 1648174 w 3419309"/>
                        <a:gd name="connsiteY30" fmla="*/ 601362 h 889686"/>
                        <a:gd name="connsiteX31" fmla="*/ 1693482 w 3419309"/>
                        <a:gd name="connsiteY31" fmla="*/ 551935 h 889686"/>
                        <a:gd name="connsiteX32" fmla="*/ 1709958 w 3419309"/>
                        <a:gd name="connsiteY32" fmla="*/ 518984 h 889686"/>
                        <a:gd name="connsiteX33" fmla="*/ 1709958 w 3419309"/>
                        <a:gd name="connsiteY33" fmla="*/ 473676 h 889686"/>
                        <a:gd name="connsiteX34" fmla="*/ 1747028 w 3419309"/>
                        <a:gd name="connsiteY34" fmla="*/ 473676 h 889686"/>
                        <a:gd name="connsiteX35" fmla="*/ 1792336 w 3419309"/>
                        <a:gd name="connsiteY35" fmla="*/ 453081 h 889686"/>
                        <a:gd name="connsiteX36" fmla="*/ 1874715 w 3419309"/>
                        <a:gd name="connsiteY36" fmla="*/ 432486 h 889686"/>
                        <a:gd name="connsiteX37" fmla="*/ 1924142 w 3419309"/>
                        <a:gd name="connsiteY37" fmla="*/ 444843 h 889686"/>
                        <a:gd name="connsiteX38" fmla="*/ 1911785 w 3419309"/>
                        <a:gd name="connsiteY38" fmla="*/ 391297 h 889686"/>
                        <a:gd name="connsiteX39" fmla="*/ 1985926 w 3419309"/>
                        <a:gd name="connsiteY39" fmla="*/ 333632 h 889686"/>
                        <a:gd name="connsiteX40" fmla="*/ 1990045 w 3419309"/>
                        <a:gd name="connsiteY40" fmla="*/ 271849 h 889686"/>
                        <a:gd name="connsiteX41" fmla="*/ 2006520 w 3419309"/>
                        <a:gd name="connsiteY41" fmla="*/ 275967 h 889686"/>
                        <a:gd name="connsiteX42" fmla="*/ 2064185 w 3419309"/>
                        <a:gd name="connsiteY42" fmla="*/ 308919 h 889686"/>
                        <a:gd name="connsiteX43" fmla="*/ 2154801 w 3419309"/>
                        <a:gd name="connsiteY43" fmla="*/ 296562 h 889686"/>
                        <a:gd name="connsiteX44" fmla="*/ 2195991 w 3419309"/>
                        <a:gd name="connsiteY44" fmla="*/ 325395 h 889686"/>
                        <a:gd name="connsiteX45" fmla="*/ 2319558 w 3419309"/>
                        <a:gd name="connsiteY45" fmla="*/ 321276 h 889686"/>
                        <a:gd name="connsiteX46" fmla="*/ 2348391 w 3419309"/>
                        <a:gd name="connsiteY46" fmla="*/ 321276 h 889686"/>
                        <a:gd name="connsiteX47" fmla="*/ 2389580 w 3419309"/>
                        <a:gd name="connsiteY47" fmla="*/ 296562 h 889686"/>
                        <a:gd name="connsiteX48" fmla="*/ 2443126 w 3419309"/>
                        <a:gd name="connsiteY48" fmla="*/ 321276 h 889686"/>
                        <a:gd name="connsiteX49" fmla="*/ 2496672 w 3419309"/>
                        <a:gd name="connsiteY49" fmla="*/ 288324 h 889686"/>
                        <a:gd name="connsiteX50" fmla="*/ 2533742 w 3419309"/>
                        <a:gd name="connsiteY50" fmla="*/ 271849 h 889686"/>
                        <a:gd name="connsiteX51" fmla="*/ 2554336 w 3419309"/>
                        <a:gd name="connsiteY51" fmla="*/ 201827 h 889686"/>
                        <a:gd name="connsiteX52" fmla="*/ 2620239 w 3419309"/>
                        <a:gd name="connsiteY52" fmla="*/ 218303 h 889686"/>
                        <a:gd name="connsiteX53" fmla="*/ 2649072 w 3419309"/>
                        <a:gd name="connsiteY53" fmla="*/ 218303 h 889686"/>
                        <a:gd name="connsiteX54" fmla="*/ 2768520 w 3419309"/>
                        <a:gd name="connsiteY54" fmla="*/ 131805 h 889686"/>
                        <a:gd name="connsiteX55" fmla="*/ 2817947 w 3419309"/>
                        <a:gd name="connsiteY55" fmla="*/ 152400 h 889686"/>
                        <a:gd name="connsiteX56" fmla="*/ 2937396 w 3419309"/>
                        <a:gd name="connsiteY56" fmla="*/ 148281 h 889686"/>
                        <a:gd name="connsiteX57" fmla="*/ 3003299 w 3419309"/>
                        <a:gd name="connsiteY57" fmla="*/ 148281 h 889686"/>
                        <a:gd name="connsiteX58" fmla="*/ 3003299 w 3419309"/>
                        <a:gd name="connsiteY58" fmla="*/ 148281 h 889686"/>
                        <a:gd name="connsiteX59" fmla="*/ 3028012 w 3419309"/>
                        <a:gd name="connsiteY59" fmla="*/ 127686 h 889686"/>
                        <a:gd name="connsiteX60" fmla="*/ 3056845 w 3419309"/>
                        <a:gd name="connsiteY60" fmla="*/ 115330 h 889686"/>
                        <a:gd name="connsiteX61" fmla="*/ 3168055 w 3419309"/>
                        <a:gd name="connsiteY61" fmla="*/ 0 h 889686"/>
                        <a:gd name="connsiteX62" fmla="*/ 3225720 w 3419309"/>
                        <a:gd name="connsiteY62" fmla="*/ 90616 h 889686"/>
                        <a:gd name="connsiteX63" fmla="*/ 3275147 w 3419309"/>
                        <a:gd name="connsiteY63" fmla="*/ 102973 h 889686"/>
                        <a:gd name="connsiteX64" fmla="*/ 3275147 w 3419309"/>
                        <a:gd name="connsiteY64" fmla="*/ 102973 h 889686"/>
                        <a:gd name="connsiteX65" fmla="*/ 3308099 w 3419309"/>
                        <a:gd name="connsiteY65" fmla="*/ 140043 h 889686"/>
                        <a:gd name="connsiteX66" fmla="*/ 3312218 w 3419309"/>
                        <a:gd name="connsiteY66" fmla="*/ 181232 h 889686"/>
                        <a:gd name="connsiteX67" fmla="*/ 3303980 w 3419309"/>
                        <a:gd name="connsiteY67" fmla="*/ 251254 h 889686"/>
                        <a:gd name="connsiteX68" fmla="*/ 3361645 w 3419309"/>
                        <a:gd name="connsiteY68" fmla="*/ 251254 h 889686"/>
                        <a:gd name="connsiteX69" fmla="*/ 3419309 w 3419309"/>
                        <a:gd name="connsiteY69" fmla="*/ 197708 h 889686"/>
                        <a:gd name="connsiteX0" fmla="*/ 0 w 3419309"/>
                        <a:gd name="connsiteY0" fmla="*/ 520273 h 889686"/>
                        <a:gd name="connsiteX1" fmla="*/ 101045 w 3419309"/>
                        <a:gd name="connsiteY1" fmla="*/ 562406 h 889686"/>
                        <a:gd name="connsiteX2" fmla="*/ 27163 w 3419309"/>
                        <a:gd name="connsiteY2" fmla="*/ 659619 h 889686"/>
                        <a:gd name="connsiteX3" fmla="*/ 120544 w 3419309"/>
                        <a:gd name="connsiteY3" fmla="*/ 823580 h 889686"/>
                        <a:gd name="connsiteX4" fmla="*/ 213812 w 3419309"/>
                        <a:gd name="connsiteY4" fmla="*/ 745168 h 889686"/>
                        <a:gd name="connsiteX5" fmla="*/ 213811 w 3419309"/>
                        <a:gd name="connsiteY5" fmla="*/ 885155 h 889686"/>
                        <a:gd name="connsiteX6" fmla="*/ 276574 w 3419309"/>
                        <a:gd name="connsiteY6" fmla="*/ 836140 h 889686"/>
                        <a:gd name="connsiteX7" fmla="*/ 317763 w 3419309"/>
                        <a:gd name="connsiteY7" fmla="*/ 889686 h 889686"/>
                        <a:gd name="connsiteX8" fmla="*/ 383666 w 3419309"/>
                        <a:gd name="connsiteY8" fmla="*/ 803189 h 889686"/>
                        <a:gd name="connsiteX9" fmla="*/ 424855 w 3419309"/>
                        <a:gd name="connsiteY9" fmla="*/ 794951 h 889686"/>
                        <a:gd name="connsiteX10" fmla="*/ 466045 w 3419309"/>
                        <a:gd name="connsiteY10" fmla="*/ 790832 h 889686"/>
                        <a:gd name="connsiteX11" fmla="*/ 490758 w 3419309"/>
                        <a:gd name="connsiteY11" fmla="*/ 848497 h 889686"/>
                        <a:gd name="connsiteX12" fmla="*/ 643158 w 3419309"/>
                        <a:gd name="connsiteY12" fmla="*/ 803189 h 889686"/>
                        <a:gd name="connsiteX13" fmla="*/ 746131 w 3419309"/>
                        <a:gd name="connsiteY13" fmla="*/ 819665 h 889686"/>
                        <a:gd name="connsiteX14" fmla="*/ 816153 w 3419309"/>
                        <a:gd name="connsiteY14" fmla="*/ 741405 h 889686"/>
                        <a:gd name="connsiteX15" fmla="*/ 915007 w 3419309"/>
                        <a:gd name="connsiteY15" fmla="*/ 729049 h 889686"/>
                        <a:gd name="connsiteX16" fmla="*/ 906769 w 3419309"/>
                        <a:gd name="connsiteY16" fmla="*/ 601362 h 889686"/>
                        <a:gd name="connsiteX17" fmla="*/ 935601 w 3419309"/>
                        <a:gd name="connsiteY17" fmla="*/ 584886 h 889686"/>
                        <a:gd name="connsiteX18" fmla="*/ 927363 w 3419309"/>
                        <a:gd name="connsiteY18" fmla="*/ 535459 h 889686"/>
                        <a:gd name="connsiteX19" fmla="*/ 1063288 w 3419309"/>
                        <a:gd name="connsiteY19" fmla="*/ 609600 h 889686"/>
                        <a:gd name="connsiteX20" fmla="*/ 1158023 w 3419309"/>
                        <a:gd name="connsiteY20" fmla="*/ 576649 h 889686"/>
                        <a:gd name="connsiteX21" fmla="*/ 1244520 w 3419309"/>
                        <a:gd name="connsiteY21" fmla="*/ 477795 h 889686"/>
                        <a:gd name="connsiteX22" fmla="*/ 1310423 w 3419309"/>
                        <a:gd name="connsiteY22" fmla="*/ 457200 h 889686"/>
                        <a:gd name="connsiteX23" fmla="*/ 1351612 w 3419309"/>
                        <a:gd name="connsiteY23" fmla="*/ 477795 h 889686"/>
                        <a:gd name="connsiteX24" fmla="*/ 1433991 w 3419309"/>
                        <a:gd name="connsiteY24" fmla="*/ 498389 h 889686"/>
                        <a:gd name="connsiteX25" fmla="*/ 1520488 w 3419309"/>
                        <a:gd name="connsiteY25" fmla="*/ 436605 h 889686"/>
                        <a:gd name="connsiteX26" fmla="*/ 1553439 w 3419309"/>
                        <a:gd name="connsiteY26" fmla="*/ 453081 h 889686"/>
                        <a:gd name="connsiteX27" fmla="*/ 1586391 w 3419309"/>
                        <a:gd name="connsiteY27" fmla="*/ 572530 h 889686"/>
                        <a:gd name="connsiteX28" fmla="*/ 1594628 w 3419309"/>
                        <a:gd name="connsiteY28" fmla="*/ 613719 h 889686"/>
                        <a:gd name="connsiteX29" fmla="*/ 1611104 w 3419309"/>
                        <a:gd name="connsiteY29" fmla="*/ 613719 h 889686"/>
                        <a:gd name="connsiteX30" fmla="*/ 1648174 w 3419309"/>
                        <a:gd name="connsiteY30" fmla="*/ 601362 h 889686"/>
                        <a:gd name="connsiteX31" fmla="*/ 1693482 w 3419309"/>
                        <a:gd name="connsiteY31" fmla="*/ 551935 h 889686"/>
                        <a:gd name="connsiteX32" fmla="*/ 1709958 w 3419309"/>
                        <a:gd name="connsiteY32" fmla="*/ 518984 h 889686"/>
                        <a:gd name="connsiteX33" fmla="*/ 1709958 w 3419309"/>
                        <a:gd name="connsiteY33" fmla="*/ 473676 h 889686"/>
                        <a:gd name="connsiteX34" fmla="*/ 1747028 w 3419309"/>
                        <a:gd name="connsiteY34" fmla="*/ 473676 h 889686"/>
                        <a:gd name="connsiteX35" fmla="*/ 1792336 w 3419309"/>
                        <a:gd name="connsiteY35" fmla="*/ 453081 h 889686"/>
                        <a:gd name="connsiteX36" fmla="*/ 1874715 w 3419309"/>
                        <a:gd name="connsiteY36" fmla="*/ 432486 h 889686"/>
                        <a:gd name="connsiteX37" fmla="*/ 1924142 w 3419309"/>
                        <a:gd name="connsiteY37" fmla="*/ 444843 h 889686"/>
                        <a:gd name="connsiteX38" fmla="*/ 1911785 w 3419309"/>
                        <a:gd name="connsiteY38" fmla="*/ 391297 h 889686"/>
                        <a:gd name="connsiteX39" fmla="*/ 1985926 w 3419309"/>
                        <a:gd name="connsiteY39" fmla="*/ 333632 h 889686"/>
                        <a:gd name="connsiteX40" fmla="*/ 1990045 w 3419309"/>
                        <a:gd name="connsiteY40" fmla="*/ 271849 h 889686"/>
                        <a:gd name="connsiteX41" fmla="*/ 2006520 w 3419309"/>
                        <a:gd name="connsiteY41" fmla="*/ 275967 h 889686"/>
                        <a:gd name="connsiteX42" fmla="*/ 2064185 w 3419309"/>
                        <a:gd name="connsiteY42" fmla="*/ 308919 h 889686"/>
                        <a:gd name="connsiteX43" fmla="*/ 2154801 w 3419309"/>
                        <a:gd name="connsiteY43" fmla="*/ 296562 h 889686"/>
                        <a:gd name="connsiteX44" fmla="*/ 2195991 w 3419309"/>
                        <a:gd name="connsiteY44" fmla="*/ 325395 h 889686"/>
                        <a:gd name="connsiteX45" fmla="*/ 2319558 w 3419309"/>
                        <a:gd name="connsiteY45" fmla="*/ 321276 h 889686"/>
                        <a:gd name="connsiteX46" fmla="*/ 2348391 w 3419309"/>
                        <a:gd name="connsiteY46" fmla="*/ 321276 h 889686"/>
                        <a:gd name="connsiteX47" fmla="*/ 2389580 w 3419309"/>
                        <a:gd name="connsiteY47" fmla="*/ 296562 h 889686"/>
                        <a:gd name="connsiteX48" fmla="*/ 2443126 w 3419309"/>
                        <a:gd name="connsiteY48" fmla="*/ 321276 h 889686"/>
                        <a:gd name="connsiteX49" fmla="*/ 2496672 w 3419309"/>
                        <a:gd name="connsiteY49" fmla="*/ 288324 h 889686"/>
                        <a:gd name="connsiteX50" fmla="*/ 2533742 w 3419309"/>
                        <a:gd name="connsiteY50" fmla="*/ 271849 h 889686"/>
                        <a:gd name="connsiteX51" fmla="*/ 2554336 w 3419309"/>
                        <a:gd name="connsiteY51" fmla="*/ 201827 h 889686"/>
                        <a:gd name="connsiteX52" fmla="*/ 2620239 w 3419309"/>
                        <a:gd name="connsiteY52" fmla="*/ 218303 h 889686"/>
                        <a:gd name="connsiteX53" fmla="*/ 2649072 w 3419309"/>
                        <a:gd name="connsiteY53" fmla="*/ 218303 h 889686"/>
                        <a:gd name="connsiteX54" fmla="*/ 2768520 w 3419309"/>
                        <a:gd name="connsiteY54" fmla="*/ 131805 h 889686"/>
                        <a:gd name="connsiteX55" fmla="*/ 2817947 w 3419309"/>
                        <a:gd name="connsiteY55" fmla="*/ 152400 h 889686"/>
                        <a:gd name="connsiteX56" fmla="*/ 2937396 w 3419309"/>
                        <a:gd name="connsiteY56" fmla="*/ 148281 h 889686"/>
                        <a:gd name="connsiteX57" fmla="*/ 3003299 w 3419309"/>
                        <a:gd name="connsiteY57" fmla="*/ 148281 h 889686"/>
                        <a:gd name="connsiteX58" fmla="*/ 3003299 w 3419309"/>
                        <a:gd name="connsiteY58" fmla="*/ 148281 h 889686"/>
                        <a:gd name="connsiteX59" fmla="*/ 3028012 w 3419309"/>
                        <a:gd name="connsiteY59" fmla="*/ 127686 h 889686"/>
                        <a:gd name="connsiteX60" fmla="*/ 3056845 w 3419309"/>
                        <a:gd name="connsiteY60" fmla="*/ 115330 h 889686"/>
                        <a:gd name="connsiteX61" fmla="*/ 3168055 w 3419309"/>
                        <a:gd name="connsiteY61" fmla="*/ 0 h 889686"/>
                        <a:gd name="connsiteX62" fmla="*/ 3225720 w 3419309"/>
                        <a:gd name="connsiteY62" fmla="*/ 90616 h 889686"/>
                        <a:gd name="connsiteX63" fmla="*/ 3275147 w 3419309"/>
                        <a:gd name="connsiteY63" fmla="*/ 102973 h 889686"/>
                        <a:gd name="connsiteX64" fmla="*/ 3275147 w 3419309"/>
                        <a:gd name="connsiteY64" fmla="*/ 102973 h 889686"/>
                        <a:gd name="connsiteX65" fmla="*/ 3308099 w 3419309"/>
                        <a:gd name="connsiteY65" fmla="*/ 140043 h 889686"/>
                        <a:gd name="connsiteX66" fmla="*/ 3312218 w 3419309"/>
                        <a:gd name="connsiteY66" fmla="*/ 181232 h 889686"/>
                        <a:gd name="connsiteX67" fmla="*/ 3303980 w 3419309"/>
                        <a:gd name="connsiteY67" fmla="*/ 251254 h 889686"/>
                        <a:gd name="connsiteX68" fmla="*/ 3361645 w 3419309"/>
                        <a:gd name="connsiteY68" fmla="*/ 251254 h 889686"/>
                        <a:gd name="connsiteX69" fmla="*/ 3419309 w 3419309"/>
                        <a:gd name="connsiteY69" fmla="*/ 197708 h 889686"/>
                        <a:gd name="connsiteX0" fmla="*/ 0 w 3419309"/>
                        <a:gd name="connsiteY0" fmla="*/ 520273 h 895200"/>
                        <a:gd name="connsiteX1" fmla="*/ 101045 w 3419309"/>
                        <a:gd name="connsiteY1" fmla="*/ 562406 h 895200"/>
                        <a:gd name="connsiteX2" fmla="*/ 27163 w 3419309"/>
                        <a:gd name="connsiteY2" fmla="*/ 659619 h 895200"/>
                        <a:gd name="connsiteX3" fmla="*/ 120544 w 3419309"/>
                        <a:gd name="connsiteY3" fmla="*/ 823580 h 895200"/>
                        <a:gd name="connsiteX4" fmla="*/ 167149 w 3419309"/>
                        <a:gd name="connsiteY4" fmla="*/ 881267 h 895200"/>
                        <a:gd name="connsiteX5" fmla="*/ 213811 w 3419309"/>
                        <a:gd name="connsiteY5" fmla="*/ 885155 h 895200"/>
                        <a:gd name="connsiteX6" fmla="*/ 276574 w 3419309"/>
                        <a:gd name="connsiteY6" fmla="*/ 836140 h 895200"/>
                        <a:gd name="connsiteX7" fmla="*/ 317763 w 3419309"/>
                        <a:gd name="connsiteY7" fmla="*/ 889686 h 895200"/>
                        <a:gd name="connsiteX8" fmla="*/ 383666 w 3419309"/>
                        <a:gd name="connsiteY8" fmla="*/ 803189 h 895200"/>
                        <a:gd name="connsiteX9" fmla="*/ 424855 w 3419309"/>
                        <a:gd name="connsiteY9" fmla="*/ 794951 h 895200"/>
                        <a:gd name="connsiteX10" fmla="*/ 466045 w 3419309"/>
                        <a:gd name="connsiteY10" fmla="*/ 790832 h 895200"/>
                        <a:gd name="connsiteX11" fmla="*/ 490758 w 3419309"/>
                        <a:gd name="connsiteY11" fmla="*/ 848497 h 895200"/>
                        <a:gd name="connsiteX12" fmla="*/ 643158 w 3419309"/>
                        <a:gd name="connsiteY12" fmla="*/ 803189 h 895200"/>
                        <a:gd name="connsiteX13" fmla="*/ 746131 w 3419309"/>
                        <a:gd name="connsiteY13" fmla="*/ 819665 h 895200"/>
                        <a:gd name="connsiteX14" fmla="*/ 816153 w 3419309"/>
                        <a:gd name="connsiteY14" fmla="*/ 741405 h 895200"/>
                        <a:gd name="connsiteX15" fmla="*/ 915007 w 3419309"/>
                        <a:gd name="connsiteY15" fmla="*/ 729049 h 895200"/>
                        <a:gd name="connsiteX16" fmla="*/ 906769 w 3419309"/>
                        <a:gd name="connsiteY16" fmla="*/ 601362 h 895200"/>
                        <a:gd name="connsiteX17" fmla="*/ 935601 w 3419309"/>
                        <a:gd name="connsiteY17" fmla="*/ 584886 h 895200"/>
                        <a:gd name="connsiteX18" fmla="*/ 927363 w 3419309"/>
                        <a:gd name="connsiteY18" fmla="*/ 535459 h 895200"/>
                        <a:gd name="connsiteX19" fmla="*/ 1063288 w 3419309"/>
                        <a:gd name="connsiteY19" fmla="*/ 609600 h 895200"/>
                        <a:gd name="connsiteX20" fmla="*/ 1158023 w 3419309"/>
                        <a:gd name="connsiteY20" fmla="*/ 576649 h 895200"/>
                        <a:gd name="connsiteX21" fmla="*/ 1244520 w 3419309"/>
                        <a:gd name="connsiteY21" fmla="*/ 477795 h 895200"/>
                        <a:gd name="connsiteX22" fmla="*/ 1310423 w 3419309"/>
                        <a:gd name="connsiteY22" fmla="*/ 457200 h 895200"/>
                        <a:gd name="connsiteX23" fmla="*/ 1351612 w 3419309"/>
                        <a:gd name="connsiteY23" fmla="*/ 477795 h 895200"/>
                        <a:gd name="connsiteX24" fmla="*/ 1433991 w 3419309"/>
                        <a:gd name="connsiteY24" fmla="*/ 498389 h 895200"/>
                        <a:gd name="connsiteX25" fmla="*/ 1520488 w 3419309"/>
                        <a:gd name="connsiteY25" fmla="*/ 436605 h 895200"/>
                        <a:gd name="connsiteX26" fmla="*/ 1553439 w 3419309"/>
                        <a:gd name="connsiteY26" fmla="*/ 453081 h 895200"/>
                        <a:gd name="connsiteX27" fmla="*/ 1586391 w 3419309"/>
                        <a:gd name="connsiteY27" fmla="*/ 572530 h 895200"/>
                        <a:gd name="connsiteX28" fmla="*/ 1594628 w 3419309"/>
                        <a:gd name="connsiteY28" fmla="*/ 613719 h 895200"/>
                        <a:gd name="connsiteX29" fmla="*/ 1611104 w 3419309"/>
                        <a:gd name="connsiteY29" fmla="*/ 613719 h 895200"/>
                        <a:gd name="connsiteX30" fmla="*/ 1648174 w 3419309"/>
                        <a:gd name="connsiteY30" fmla="*/ 601362 h 895200"/>
                        <a:gd name="connsiteX31" fmla="*/ 1693482 w 3419309"/>
                        <a:gd name="connsiteY31" fmla="*/ 551935 h 895200"/>
                        <a:gd name="connsiteX32" fmla="*/ 1709958 w 3419309"/>
                        <a:gd name="connsiteY32" fmla="*/ 518984 h 895200"/>
                        <a:gd name="connsiteX33" fmla="*/ 1709958 w 3419309"/>
                        <a:gd name="connsiteY33" fmla="*/ 473676 h 895200"/>
                        <a:gd name="connsiteX34" fmla="*/ 1747028 w 3419309"/>
                        <a:gd name="connsiteY34" fmla="*/ 473676 h 895200"/>
                        <a:gd name="connsiteX35" fmla="*/ 1792336 w 3419309"/>
                        <a:gd name="connsiteY35" fmla="*/ 453081 h 895200"/>
                        <a:gd name="connsiteX36" fmla="*/ 1874715 w 3419309"/>
                        <a:gd name="connsiteY36" fmla="*/ 432486 h 895200"/>
                        <a:gd name="connsiteX37" fmla="*/ 1924142 w 3419309"/>
                        <a:gd name="connsiteY37" fmla="*/ 444843 h 895200"/>
                        <a:gd name="connsiteX38" fmla="*/ 1911785 w 3419309"/>
                        <a:gd name="connsiteY38" fmla="*/ 391297 h 895200"/>
                        <a:gd name="connsiteX39" fmla="*/ 1985926 w 3419309"/>
                        <a:gd name="connsiteY39" fmla="*/ 333632 h 895200"/>
                        <a:gd name="connsiteX40" fmla="*/ 1990045 w 3419309"/>
                        <a:gd name="connsiteY40" fmla="*/ 271849 h 895200"/>
                        <a:gd name="connsiteX41" fmla="*/ 2006520 w 3419309"/>
                        <a:gd name="connsiteY41" fmla="*/ 275967 h 895200"/>
                        <a:gd name="connsiteX42" fmla="*/ 2064185 w 3419309"/>
                        <a:gd name="connsiteY42" fmla="*/ 308919 h 895200"/>
                        <a:gd name="connsiteX43" fmla="*/ 2154801 w 3419309"/>
                        <a:gd name="connsiteY43" fmla="*/ 296562 h 895200"/>
                        <a:gd name="connsiteX44" fmla="*/ 2195991 w 3419309"/>
                        <a:gd name="connsiteY44" fmla="*/ 325395 h 895200"/>
                        <a:gd name="connsiteX45" fmla="*/ 2319558 w 3419309"/>
                        <a:gd name="connsiteY45" fmla="*/ 321276 h 895200"/>
                        <a:gd name="connsiteX46" fmla="*/ 2348391 w 3419309"/>
                        <a:gd name="connsiteY46" fmla="*/ 321276 h 895200"/>
                        <a:gd name="connsiteX47" fmla="*/ 2389580 w 3419309"/>
                        <a:gd name="connsiteY47" fmla="*/ 296562 h 895200"/>
                        <a:gd name="connsiteX48" fmla="*/ 2443126 w 3419309"/>
                        <a:gd name="connsiteY48" fmla="*/ 321276 h 895200"/>
                        <a:gd name="connsiteX49" fmla="*/ 2496672 w 3419309"/>
                        <a:gd name="connsiteY49" fmla="*/ 288324 h 895200"/>
                        <a:gd name="connsiteX50" fmla="*/ 2533742 w 3419309"/>
                        <a:gd name="connsiteY50" fmla="*/ 271849 h 895200"/>
                        <a:gd name="connsiteX51" fmla="*/ 2554336 w 3419309"/>
                        <a:gd name="connsiteY51" fmla="*/ 201827 h 895200"/>
                        <a:gd name="connsiteX52" fmla="*/ 2620239 w 3419309"/>
                        <a:gd name="connsiteY52" fmla="*/ 218303 h 895200"/>
                        <a:gd name="connsiteX53" fmla="*/ 2649072 w 3419309"/>
                        <a:gd name="connsiteY53" fmla="*/ 218303 h 895200"/>
                        <a:gd name="connsiteX54" fmla="*/ 2768520 w 3419309"/>
                        <a:gd name="connsiteY54" fmla="*/ 131805 h 895200"/>
                        <a:gd name="connsiteX55" fmla="*/ 2817947 w 3419309"/>
                        <a:gd name="connsiteY55" fmla="*/ 152400 h 895200"/>
                        <a:gd name="connsiteX56" fmla="*/ 2937396 w 3419309"/>
                        <a:gd name="connsiteY56" fmla="*/ 148281 h 895200"/>
                        <a:gd name="connsiteX57" fmla="*/ 3003299 w 3419309"/>
                        <a:gd name="connsiteY57" fmla="*/ 148281 h 895200"/>
                        <a:gd name="connsiteX58" fmla="*/ 3003299 w 3419309"/>
                        <a:gd name="connsiteY58" fmla="*/ 148281 h 895200"/>
                        <a:gd name="connsiteX59" fmla="*/ 3028012 w 3419309"/>
                        <a:gd name="connsiteY59" fmla="*/ 127686 h 895200"/>
                        <a:gd name="connsiteX60" fmla="*/ 3056845 w 3419309"/>
                        <a:gd name="connsiteY60" fmla="*/ 115330 h 895200"/>
                        <a:gd name="connsiteX61" fmla="*/ 3168055 w 3419309"/>
                        <a:gd name="connsiteY61" fmla="*/ 0 h 895200"/>
                        <a:gd name="connsiteX62" fmla="*/ 3225720 w 3419309"/>
                        <a:gd name="connsiteY62" fmla="*/ 90616 h 895200"/>
                        <a:gd name="connsiteX63" fmla="*/ 3275147 w 3419309"/>
                        <a:gd name="connsiteY63" fmla="*/ 102973 h 895200"/>
                        <a:gd name="connsiteX64" fmla="*/ 3275147 w 3419309"/>
                        <a:gd name="connsiteY64" fmla="*/ 102973 h 895200"/>
                        <a:gd name="connsiteX65" fmla="*/ 3308099 w 3419309"/>
                        <a:gd name="connsiteY65" fmla="*/ 140043 h 895200"/>
                        <a:gd name="connsiteX66" fmla="*/ 3312218 w 3419309"/>
                        <a:gd name="connsiteY66" fmla="*/ 181232 h 895200"/>
                        <a:gd name="connsiteX67" fmla="*/ 3303980 w 3419309"/>
                        <a:gd name="connsiteY67" fmla="*/ 251254 h 895200"/>
                        <a:gd name="connsiteX68" fmla="*/ 3361645 w 3419309"/>
                        <a:gd name="connsiteY68" fmla="*/ 251254 h 895200"/>
                        <a:gd name="connsiteX69" fmla="*/ 3419309 w 3419309"/>
                        <a:gd name="connsiteY69" fmla="*/ 197708 h 89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419309" h="895200">
                          <a:moveTo>
                            <a:pt x="0" y="520273"/>
                          </a:moveTo>
                          <a:lnTo>
                            <a:pt x="101045" y="562406"/>
                          </a:lnTo>
                          <a:lnTo>
                            <a:pt x="27163" y="659619"/>
                          </a:lnTo>
                          <a:lnTo>
                            <a:pt x="120544" y="823580"/>
                          </a:lnTo>
                          <a:lnTo>
                            <a:pt x="167149" y="881267"/>
                          </a:lnTo>
                          <a:cubicBezTo>
                            <a:pt x="167149" y="927929"/>
                            <a:pt x="213811" y="838493"/>
                            <a:pt x="213811" y="885155"/>
                          </a:cubicBezTo>
                          <a:lnTo>
                            <a:pt x="276574" y="836140"/>
                          </a:lnTo>
                          <a:lnTo>
                            <a:pt x="317763" y="889686"/>
                          </a:lnTo>
                          <a:lnTo>
                            <a:pt x="383666" y="803189"/>
                          </a:lnTo>
                          <a:lnTo>
                            <a:pt x="424855" y="794951"/>
                          </a:lnTo>
                          <a:lnTo>
                            <a:pt x="466045" y="790832"/>
                          </a:lnTo>
                          <a:lnTo>
                            <a:pt x="490758" y="848497"/>
                          </a:lnTo>
                          <a:lnTo>
                            <a:pt x="643158" y="803189"/>
                          </a:lnTo>
                          <a:lnTo>
                            <a:pt x="746131" y="819665"/>
                          </a:lnTo>
                          <a:lnTo>
                            <a:pt x="816153" y="741405"/>
                          </a:lnTo>
                          <a:lnTo>
                            <a:pt x="915007" y="729049"/>
                          </a:lnTo>
                          <a:lnTo>
                            <a:pt x="906769" y="601362"/>
                          </a:lnTo>
                          <a:lnTo>
                            <a:pt x="935601" y="584886"/>
                          </a:lnTo>
                          <a:lnTo>
                            <a:pt x="927363" y="535459"/>
                          </a:lnTo>
                          <a:lnTo>
                            <a:pt x="1063288" y="609600"/>
                          </a:lnTo>
                          <a:lnTo>
                            <a:pt x="1158023" y="576649"/>
                          </a:lnTo>
                          <a:lnTo>
                            <a:pt x="1244520" y="477795"/>
                          </a:lnTo>
                          <a:lnTo>
                            <a:pt x="1310423" y="457200"/>
                          </a:lnTo>
                          <a:lnTo>
                            <a:pt x="1351612" y="477795"/>
                          </a:lnTo>
                          <a:lnTo>
                            <a:pt x="1433991" y="498389"/>
                          </a:lnTo>
                          <a:lnTo>
                            <a:pt x="1520488" y="436605"/>
                          </a:lnTo>
                          <a:lnTo>
                            <a:pt x="1553439" y="453081"/>
                          </a:lnTo>
                          <a:lnTo>
                            <a:pt x="1586391" y="572530"/>
                          </a:lnTo>
                          <a:lnTo>
                            <a:pt x="1594628" y="613719"/>
                          </a:lnTo>
                          <a:lnTo>
                            <a:pt x="1611104" y="613719"/>
                          </a:lnTo>
                          <a:lnTo>
                            <a:pt x="1648174" y="601362"/>
                          </a:lnTo>
                          <a:lnTo>
                            <a:pt x="1693482" y="551935"/>
                          </a:lnTo>
                          <a:lnTo>
                            <a:pt x="1709958" y="518984"/>
                          </a:lnTo>
                          <a:lnTo>
                            <a:pt x="1709958" y="473676"/>
                          </a:lnTo>
                          <a:lnTo>
                            <a:pt x="1747028" y="473676"/>
                          </a:lnTo>
                          <a:lnTo>
                            <a:pt x="1792336" y="453081"/>
                          </a:lnTo>
                          <a:lnTo>
                            <a:pt x="1874715" y="432486"/>
                          </a:lnTo>
                          <a:lnTo>
                            <a:pt x="1924142" y="444843"/>
                          </a:lnTo>
                          <a:lnTo>
                            <a:pt x="1911785" y="391297"/>
                          </a:lnTo>
                          <a:lnTo>
                            <a:pt x="1985926" y="333632"/>
                          </a:lnTo>
                          <a:lnTo>
                            <a:pt x="1990045" y="271849"/>
                          </a:lnTo>
                          <a:lnTo>
                            <a:pt x="2006520" y="275967"/>
                          </a:lnTo>
                          <a:lnTo>
                            <a:pt x="2064185" y="308919"/>
                          </a:lnTo>
                          <a:lnTo>
                            <a:pt x="2154801" y="296562"/>
                          </a:lnTo>
                          <a:lnTo>
                            <a:pt x="2195991" y="325395"/>
                          </a:lnTo>
                          <a:lnTo>
                            <a:pt x="2319558" y="321276"/>
                          </a:lnTo>
                          <a:lnTo>
                            <a:pt x="2348391" y="321276"/>
                          </a:lnTo>
                          <a:lnTo>
                            <a:pt x="2389580" y="296562"/>
                          </a:lnTo>
                          <a:lnTo>
                            <a:pt x="2443126" y="321276"/>
                          </a:lnTo>
                          <a:lnTo>
                            <a:pt x="2496672" y="288324"/>
                          </a:lnTo>
                          <a:lnTo>
                            <a:pt x="2533742" y="271849"/>
                          </a:lnTo>
                          <a:lnTo>
                            <a:pt x="2554336" y="201827"/>
                          </a:lnTo>
                          <a:lnTo>
                            <a:pt x="2620239" y="218303"/>
                          </a:lnTo>
                          <a:lnTo>
                            <a:pt x="2649072" y="218303"/>
                          </a:lnTo>
                          <a:lnTo>
                            <a:pt x="2768520" y="131805"/>
                          </a:lnTo>
                          <a:lnTo>
                            <a:pt x="2817947" y="152400"/>
                          </a:lnTo>
                          <a:lnTo>
                            <a:pt x="2937396" y="148281"/>
                          </a:lnTo>
                          <a:lnTo>
                            <a:pt x="3003299" y="148281"/>
                          </a:lnTo>
                          <a:lnTo>
                            <a:pt x="3003299" y="148281"/>
                          </a:lnTo>
                          <a:lnTo>
                            <a:pt x="3028012" y="127686"/>
                          </a:lnTo>
                          <a:lnTo>
                            <a:pt x="3056845" y="115330"/>
                          </a:lnTo>
                          <a:lnTo>
                            <a:pt x="3168055" y="0"/>
                          </a:lnTo>
                          <a:lnTo>
                            <a:pt x="3225720" y="90616"/>
                          </a:lnTo>
                          <a:lnTo>
                            <a:pt x="3275147" y="102973"/>
                          </a:lnTo>
                          <a:lnTo>
                            <a:pt x="3275147" y="102973"/>
                          </a:lnTo>
                          <a:lnTo>
                            <a:pt x="3308099" y="140043"/>
                          </a:lnTo>
                          <a:lnTo>
                            <a:pt x="3312218" y="181232"/>
                          </a:lnTo>
                          <a:lnTo>
                            <a:pt x="3303980" y="251254"/>
                          </a:lnTo>
                          <a:lnTo>
                            <a:pt x="3361645" y="251254"/>
                          </a:lnTo>
                          <a:lnTo>
                            <a:pt x="3419309" y="197708"/>
                          </a:lnTo>
                        </a:path>
                      </a:pathLst>
                    </a:custGeom>
                    <a:noFill/>
                    <a:ln w="92075">
                      <a:solidFill>
                        <a:schemeClr val="accent5">
                          <a:alpha val="28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99" name="府県境２">
                      <a:extLst>
                        <a:ext uri="{FF2B5EF4-FFF2-40B4-BE49-F238E27FC236}">
                          <a16:creationId xmlns:a16="http://schemas.microsoft.com/office/drawing/2014/main" id="{304D002F-4A22-4F89-8B7A-2428B71BB583}"/>
                        </a:ext>
                      </a:extLst>
                    </p:cNvPr>
                    <p:cNvSpPr>
                      <a:spLocks noChangeAspect="1"/>
                    </p:cNvSpPr>
                    <p:nvPr/>
                  </p:nvSpPr>
                  <p:spPr>
                    <a:xfrm>
                      <a:off x="3220993" y="5947715"/>
                      <a:ext cx="1383955" cy="2034744"/>
                    </a:xfrm>
                    <a:custGeom>
                      <a:avLst/>
                      <a:gdLst>
                        <a:gd name="connsiteX0" fmla="*/ 0 w 1383956"/>
                        <a:gd name="connsiteY0" fmla="*/ 2034746 h 2034746"/>
                        <a:gd name="connsiteX1" fmla="*/ 90616 w 1383956"/>
                        <a:gd name="connsiteY1" fmla="*/ 1940011 h 2034746"/>
                        <a:gd name="connsiteX2" fmla="*/ 144162 w 1383956"/>
                        <a:gd name="connsiteY2" fmla="*/ 1940011 h 2034746"/>
                        <a:gd name="connsiteX3" fmla="*/ 201827 w 1383956"/>
                        <a:gd name="connsiteY3" fmla="*/ 1878227 h 2034746"/>
                        <a:gd name="connsiteX4" fmla="*/ 243016 w 1383956"/>
                        <a:gd name="connsiteY4" fmla="*/ 1886465 h 2034746"/>
                        <a:gd name="connsiteX5" fmla="*/ 263610 w 1383956"/>
                        <a:gd name="connsiteY5" fmla="*/ 1890584 h 2034746"/>
                        <a:gd name="connsiteX6" fmla="*/ 308919 w 1383956"/>
                        <a:gd name="connsiteY6" fmla="*/ 1861751 h 2034746"/>
                        <a:gd name="connsiteX7" fmla="*/ 411891 w 1383956"/>
                        <a:gd name="connsiteY7" fmla="*/ 1734065 h 2034746"/>
                        <a:gd name="connsiteX8" fmla="*/ 448962 w 1383956"/>
                        <a:gd name="connsiteY8" fmla="*/ 1750540 h 2034746"/>
                        <a:gd name="connsiteX9" fmla="*/ 498389 w 1383956"/>
                        <a:gd name="connsiteY9" fmla="*/ 1701113 h 2034746"/>
                        <a:gd name="connsiteX10" fmla="*/ 605481 w 1383956"/>
                        <a:gd name="connsiteY10" fmla="*/ 1713470 h 2034746"/>
                        <a:gd name="connsiteX11" fmla="*/ 626075 w 1383956"/>
                        <a:gd name="connsiteY11" fmla="*/ 1713470 h 2034746"/>
                        <a:gd name="connsiteX12" fmla="*/ 659027 w 1383956"/>
                        <a:gd name="connsiteY12" fmla="*/ 1668162 h 2034746"/>
                        <a:gd name="connsiteX13" fmla="*/ 803189 w 1383956"/>
                        <a:gd name="connsiteY13" fmla="*/ 1688757 h 2034746"/>
                        <a:gd name="connsiteX14" fmla="*/ 836140 w 1383956"/>
                        <a:gd name="connsiteY14" fmla="*/ 1622854 h 2034746"/>
                        <a:gd name="connsiteX15" fmla="*/ 906162 w 1383956"/>
                        <a:gd name="connsiteY15" fmla="*/ 1631092 h 2034746"/>
                        <a:gd name="connsiteX16" fmla="*/ 992659 w 1383956"/>
                        <a:gd name="connsiteY16" fmla="*/ 1631092 h 2034746"/>
                        <a:gd name="connsiteX17" fmla="*/ 1107989 w 1383956"/>
                        <a:gd name="connsiteY17" fmla="*/ 1626973 h 2034746"/>
                        <a:gd name="connsiteX18" fmla="*/ 1198605 w 1383956"/>
                        <a:gd name="connsiteY18" fmla="*/ 1482811 h 2034746"/>
                        <a:gd name="connsiteX19" fmla="*/ 1297459 w 1383956"/>
                        <a:gd name="connsiteY19" fmla="*/ 1474573 h 2034746"/>
                        <a:gd name="connsiteX20" fmla="*/ 1326291 w 1383956"/>
                        <a:gd name="connsiteY20" fmla="*/ 1363362 h 2034746"/>
                        <a:gd name="connsiteX21" fmla="*/ 1252151 w 1383956"/>
                        <a:gd name="connsiteY21" fmla="*/ 1326292 h 2034746"/>
                        <a:gd name="connsiteX22" fmla="*/ 1223319 w 1383956"/>
                        <a:gd name="connsiteY22" fmla="*/ 1227438 h 2034746"/>
                        <a:gd name="connsiteX23" fmla="*/ 1297459 w 1383956"/>
                        <a:gd name="connsiteY23" fmla="*/ 1178011 h 2034746"/>
                        <a:gd name="connsiteX24" fmla="*/ 1338648 w 1383956"/>
                        <a:gd name="connsiteY24" fmla="*/ 1095632 h 2034746"/>
                        <a:gd name="connsiteX25" fmla="*/ 1330410 w 1383956"/>
                        <a:gd name="connsiteY25" fmla="*/ 1050324 h 2034746"/>
                        <a:gd name="connsiteX26" fmla="*/ 1383956 w 1383956"/>
                        <a:gd name="connsiteY26" fmla="*/ 967946 h 2034746"/>
                        <a:gd name="connsiteX27" fmla="*/ 1359243 w 1383956"/>
                        <a:gd name="connsiteY27" fmla="*/ 910281 h 2034746"/>
                        <a:gd name="connsiteX28" fmla="*/ 1355124 w 1383956"/>
                        <a:gd name="connsiteY28" fmla="*/ 774357 h 2034746"/>
                        <a:gd name="connsiteX29" fmla="*/ 1346886 w 1383956"/>
                        <a:gd name="connsiteY29" fmla="*/ 708454 h 2034746"/>
                        <a:gd name="connsiteX30" fmla="*/ 1338648 w 1383956"/>
                        <a:gd name="connsiteY30" fmla="*/ 671384 h 2034746"/>
                        <a:gd name="connsiteX31" fmla="*/ 1359243 w 1383956"/>
                        <a:gd name="connsiteY31" fmla="*/ 642551 h 2034746"/>
                        <a:gd name="connsiteX32" fmla="*/ 1313935 w 1383956"/>
                        <a:gd name="connsiteY32" fmla="*/ 481913 h 2034746"/>
                        <a:gd name="connsiteX33" fmla="*/ 1276864 w 1383956"/>
                        <a:gd name="connsiteY33" fmla="*/ 457200 h 2034746"/>
                        <a:gd name="connsiteX34" fmla="*/ 1305697 w 1383956"/>
                        <a:gd name="connsiteY34" fmla="*/ 333632 h 2034746"/>
                        <a:gd name="connsiteX35" fmla="*/ 1297459 w 1383956"/>
                        <a:gd name="connsiteY35" fmla="*/ 243016 h 2034746"/>
                        <a:gd name="connsiteX36" fmla="*/ 1276864 w 1383956"/>
                        <a:gd name="connsiteY36" fmla="*/ 197708 h 2034746"/>
                        <a:gd name="connsiteX37" fmla="*/ 1248032 w 1383956"/>
                        <a:gd name="connsiteY37" fmla="*/ 189470 h 2034746"/>
                        <a:gd name="connsiteX38" fmla="*/ 1202724 w 1383956"/>
                        <a:gd name="connsiteY38" fmla="*/ 197708 h 2034746"/>
                        <a:gd name="connsiteX39" fmla="*/ 1182129 w 1383956"/>
                        <a:gd name="connsiteY39" fmla="*/ 177113 h 2034746"/>
                        <a:gd name="connsiteX40" fmla="*/ 1178010 w 1383956"/>
                        <a:gd name="connsiteY40" fmla="*/ 123567 h 2034746"/>
                        <a:gd name="connsiteX41" fmla="*/ 1178010 w 1383956"/>
                        <a:gd name="connsiteY41" fmla="*/ 57665 h 2034746"/>
                        <a:gd name="connsiteX42" fmla="*/ 1128583 w 1383956"/>
                        <a:gd name="connsiteY42" fmla="*/ 78259 h 2034746"/>
                        <a:gd name="connsiteX43" fmla="*/ 1091513 w 1383956"/>
                        <a:gd name="connsiteY43" fmla="*/ 53546 h 2034746"/>
                        <a:gd name="connsiteX44" fmla="*/ 1136821 w 1383956"/>
                        <a:gd name="connsiteY44" fmla="*/ 0 h 203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83956" h="2034746">
                          <a:moveTo>
                            <a:pt x="0" y="2034746"/>
                          </a:moveTo>
                          <a:lnTo>
                            <a:pt x="90616" y="1940011"/>
                          </a:lnTo>
                          <a:lnTo>
                            <a:pt x="144162" y="1940011"/>
                          </a:lnTo>
                          <a:lnTo>
                            <a:pt x="201827" y="1878227"/>
                          </a:lnTo>
                          <a:lnTo>
                            <a:pt x="243016" y="1886465"/>
                          </a:lnTo>
                          <a:lnTo>
                            <a:pt x="263610" y="1890584"/>
                          </a:lnTo>
                          <a:lnTo>
                            <a:pt x="308919" y="1861751"/>
                          </a:lnTo>
                          <a:lnTo>
                            <a:pt x="411891" y="1734065"/>
                          </a:lnTo>
                          <a:lnTo>
                            <a:pt x="448962" y="1750540"/>
                          </a:lnTo>
                          <a:lnTo>
                            <a:pt x="498389" y="1701113"/>
                          </a:lnTo>
                          <a:lnTo>
                            <a:pt x="605481" y="1713470"/>
                          </a:lnTo>
                          <a:lnTo>
                            <a:pt x="626075" y="1713470"/>
                          </a:lnTo>
                          <a:lnTo>
                            <a:pt x="659027" y="1668162"/>
                          </a:lnTo>
                          <a:lnTo>
                            <a:pt x="803189" y="1688757"/>
                          </a:lnTo>
                          <a:lnTo>
                            <a:pt x="836140" y="1622854"/>
                          </a:lnTo>
                          <a:lnTo>
                            <a:pt x="906162" y="1631092"/>
                          </a:lnTo>
                          <a:lnTo>
                            <a:pt x="992659" y="1631092"/>
                          </a:lnTo>
                          <a:lnTo>
                            <a:pt x="1107989" y="1626973"/>
                          </a:lnTo>
                          <a:lnTo>
                            <a:pt x="1198605" y="1482811"/>
                          </a:lnTo>
                          <a:lnTo>
                            <a:pt x="1297459" y="1474573"/>
                          </a:lnTo>
                          <a:lnTo>
                            <a:pt x="1326291" y="1363362"/>
                          </a:lnTo>
                          <a:lnTo>
                            <a:pt x="1252151" y="1326292"/>
                          </a:lnTo>
                          <a:lnTo>
                            <a:pt x="1223319" y="1227438"/>
                          </a:lnTo>
                          <a:lnTo>
                            <a:pt x="1297459" y="1178011"/>
                          </a:lnTo>
                          <a:lnTo>
                            <a:pt x="1338648" y="1095632"/>
                          </a:lnTo>
                          <a:lnTo>
                            <a:pt x="1330410" y="1050324"/>
                          </a:lnTo>
                          <a:lnTo>
                            <a:pt x="1383956" y="967946"/>
                          </a:lnTo>
                          <a:lnTo>
                            <a:pt x="1359243" y="910281"/>
                          </a:lnTo>
                          <a:lnTo>
                            <a:pt x="1355124" y="774357"/>
                          </a:lnTo>
                          <a:lnTo>
                            <a:pt x="1346886" y="708454"/>
                          </a:lnTo>
                          <a:lnTo>
                            <a:pt x="1338648" y="671384"/>
                          </a:lnTo>
                          <a:lnTo>
                            <a:pt x="1359243" y="642551"/>
                          </a:lnTo>
                          <a:lnTo>
                            <a:pt x="1313935" y="481913"/>
                          </a:lnTo>
                          <a:lnTo>
                            <a:pt x="1276864" y="457200"/>
                          </a:lnTo>
                          <a:lnTo>
                            <a:pt x="1305697" y="333632"/>
                          </a:lnTo>
                          <a:lnTo>
                            <a:pt x="1297459" y="243016"/>
                          </a:lnTo>
                          <a:lnTo>
                            <a:pt x="1276864" y="197708"/>
                          </a:lnTo>
                          <a:lnTo>
                            <a:pt x="1248032" y="189470"/>
                          </a:lnTo>
                          <a:lnTo>
                            <a:pt x="1202724" y="197708"/>
                          </a:lnTo>
                          <a:lnTo>
                            <a:pt x="1182129" y="177113"/>
                          </a:lnTo>
                          <a:lnTo>
                            <a:pt x="1178010" y="123567"/>
                          </a:lnTo>
                          <a:lnTo>
                            <a:pt x="1178010" y="57665"/>
                          </a:lnTo>
                          <a:lnTo>
                            <a:pt x="1128583" y="78259"/>
                          </a:lnTo>
                          <a:lnTo>
                            <a:pt x="1091513" y="53546"/>
                          </a:lnTo>
                          <a:lnTo>
                            <a:pt x="1136821" y="0"/>
                          </a:lnTo>
                        </a:path>
                      </a:pathLst>
                    </a:custGeom>
                    <a:noFill/>
                    <a:ln w="92075">
                      <a:solidFill>
                        <a:schemeClr val="accent5">
                          <a:alpha val="28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100" name="府県境３">
                      <a:extLst>
                        <a:ext uri="{FF2B5EF4-FFF2-40B4-BE49-F238E27FC236}">
                          <a16:creationId xmlns:a16="http://schemas.microsoft.com/office/drawing/2014/main" id="{2391A765-77D7-4220-9698-2C5426774C60}"/>
                        </a:ext>
                      </a:extLst>
                    </p:cNvPr>
                    <p:cNvSpPr>
                      <a:spLocks noChangeAspect="1"/>
                    </p:cNvSpPr>
                    <p:nvPr/>
                  </p:nvSpPr>
                  <p:spPr>
                    <a:xfrm>
                      <a:off x="4316624" y="3847068"/>
                      <a:ext cx="481914" cy="2084171"/>
                    </a:xfrm>
                    <a:custGeom>
                      <a:avLst/>
                      <a:gdLst>
                        <a:gd name="connsiteX0" fmla="*/ 41189 w 481914"/>
                        <a:gd name="connsiteY0" fmla="*/ 2084173 h 2084173"/>
                        <a:gd name="connsiteX1" fmla="*/ 53546 w 481914"/>
                        <a:gd name="connsiteY1" fmla="*/ 1993557 h 2084173"/>
                        <a:gd name="connsiteX2" fmla="*/ 53546 w 481914"/>
                        <a:gd name="connsiteY2" fmla="*/ 1972962 h 2084173"/>
                        <a:gd name="connsiteX3" fmla="*/ 135924 w 481914"/>
                        <a:gd name="connsiteY3" fmla="*/ 1894703 h 2084173"/>
                        <a:gd name="connsiteX4" fmla="*/ 164757 w 481914"/>
                        <a:gd name="connsiteY4" fmla="*/ 1890584 h 2084173"/>
                        <a:gd name="connsiteX5" fmla="*/ 164757 w 481914"/>
                        <a:gd name="connsiteY5" fmla="*/ 1832919 h 2084173"/>
                        <a:gd name="connsiteX6" fmla="*/ 230659 w 481914"/>
                        <a:gd name="connsiteY6" fmla="*/ 1742303 h 2084173"/>
                        <a:gd name="connsiteX7" fmla="*/ 197708 w 481914"/>
                        <a:gd name="connsiteY7" fmla="*/ 1606379 h 2084173"/>
                        <a:gd name="connsiteX8" fmla="*/ 148281 w 481914"/>
                        <a:gd name="connsiteY8" fmla="*/ 1561071 h 2084173"/>
                        <a:gd name="connsiteX9" fmla="*/ 82378 w 481914"/>
                        <a:gd name="connsiteY9" fmla="*/ 1577546 h 2084173"/>
                        <a:gd name="connsiteX10" fmla="*/ 16476 w 481914"/>
                        <a:gd name="connsiteY10" fmla="*/ 1569308 h 2084173"/>
                        <a:gd name="connsiteX11" fmla="*/ 0 w 481914"/>
                        <a:gd name="connsiteY11" fmla="*/ 1536357 h 2084173"/>
                        <a:gd name="connsiteX12" fmla="*/ 57665 w 481914"/>
                        <a:gd name="connsiteY12" fmla="*/ 1449860 h 2084173"/>
                        <a:gd name="connsiteX13" fmla="*/ 74141 w 481914"/>
                        <a:gd name="connsiteY13" fmla="*/ 1400433 h 2084173"/>
                        <a:gd name="connsiteX14" fmla="*/ 70022 w 481914"/>
                        <a:gd name="connsiteY14" fmla="*/ 1383957 h 2084173"/>
                        <a:gd name="connsiteX15" fmla="*/ 98854 w 481914"/>
                        <a:gd name="connsiteY15" fmla="*/ 1301579 h 2084173"/>
                        <a:gd name="connsiteX16" fmla="*/ 86497 w 481914"/>
                        <a:gd name="connsiteY16" fmla="*/ 1231557 h 2084173"/>
                        <a:gd name="connsiteX17" fmla="*/ 115330 w 481914"/>
                        <a:gd name="connsiteY17" fmla="*/ 1161535 h 2084173"/>
                        <a:gd name="connsiteX18" fmla="*/ 107092 w 481914"/>
                        <a:gd name="connsiteY18" fmla="*/ 1120346 h 2084173"/>
                        <a:gd name="connsiteX19" fmla="*/ 144162 w 481914"/>
                        <a:gd name="connsiteY19" fmla="*/ 1037968 h 2084173"/>
                        <a:gd name="connsiteX20" fmla="*/ 168876 w 481914"/>
                        <a:gd name="connsiteY20" fmla="*/ 1005016 h 2084173"/>
                        <a:gd name="connsiteX21" fmla="*/ 156519 w 481914"/>
                        <a:gd name="connsiteY21" fmla="*/ 963827 h 2084173"/>
                        <a:gd name="connsiteX22" fmla="*/ 197708 w 481914"/>
                        <a:gd name="connsiteY22" fmla="*/ 873211 h 2084173"/>
                        <a:gd name="connsiteX23" fmla="*/ 230659 w 481914"/>
                        <a:gd name="connsiteY23" fmla="*/ 819665 h 2084173"/>
                        <a:gd name="connsiteX24" fmla="*/ 218303 w 481914"/>
                        <a:gd name="connsiteY24" fmla="*/ 782595 h 2084173"/>
                        <a:gd name="connsiteX25" fmla="*/ 201827 w 481914"/>
                        <a:gd name="connsiteY25" fmla="*/ 700216 h 2084173"/>
                        <a:gd name="connsiteX26" fmla="*/ 177114 w 481914"/>
                        <a:gd name="connsiteY26" fmla="*/ 617838 h 2084173"/>
                        <a:gd name="connsiteX27" fmla="*/ 226541 w 481914"/>
                        <a:gd name="connsiteY27" fmla="*/ 523103 h 2084173"/>
                        <a:gd name="connsiteX28" fmla="*/ 341870 w 481914"/>
                        <a:gd name="connsiteY28" fmla="*/ 465438 h 2084173"/>
                        <a:gd name="connsiteX29" fmla="*/ 378941 w 481914"/>
                        <a:gd name="connsiteY29" fmla="*/ 403654 h 2084173"/>
                        <a:gd name="connsiteX30" fmla="*/ 432487 w 481914"/>
                        <a:gd name="connsiteY30" fmla="*/ 399535 h 2084173"/>
                        <a:gd name="connsiteX31" fmla="*/ 391297 w 481914"/>
                        <a:gd name="connsiteY31" fmla="*/ 300681 h 2084173"/>
                        <a:gd name="connsiteX32" fmla="*/ 378941 w 481914"/>
                        <a:gd name="connsiteY32" fmla="*/ 251254 h 2084173"/>
                        <a:gd name="connsiteX33" fmla="*/ 378941 w 481914"/>
                        <a:gd name="connsiteY33" fmla="*/ 177114 h 2084173"/>
                        <a:gd name="connsiteX34" fmla="*/ 370703 w 481914"/>
                        <a:gd name="connsiteY34" fmla="*/ 144162 h 2084173"/>
                        <a:gd name="connsiteX35" fmla="*/ 420130 w 481914"/>
                        <a:gd name="connsiteY35" fmla="*/ 123568 h 2084173"/>
                        <a:gd name="connsiteX36" fmla="*/ 457200 w 481914"/>
                        <a:gd name="connsiteY36" fmla="*/ 148281 h 2084173"/>
                        <a:gd name="connsiteX37" fmla="*/ 481914 w 481914"/>
                        <a:gd name="connsiteY37" fmla="*/ 74141 h 2084173"/>
                        <a:gd name="connsiteX38" fmla="*/ 473676 w 481914"/>
                        <a:gd name="connsiteY38" fmla="*/ 0 h 208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81914" h="2084173">
                          <a:moveTo>
                            <a:pt x="41189" y="2084173"/>
                          </a:moveTo>
                          <a:lnTo>
                            <a:pt x="53546" y="1993557"/>
                          </a:lnTo>
                          <a:lnTo>
                            <a:pt x="53546" y="1972962"/>
                          </a:lnTo>
                          <a:lnTo>
                            <a:pt x="135924" y="1894703"/>
                          </a:lnTo>
                          <a:lnTo>
                            <a:pt x="164757" y="1890584"/>
                          </a:lnTo>
                          <a:lnTo>
                            <a:pt x="164757" y="1832919"/>
                          </a:lnTo>
                          <a:lnTo>
                            <a:pt x="230659" y="1742303"/>
                          </a:lnTo>
                          <a:lnTo>
                            <a:pt x="197708" y="1606379"/>
                          </a:lnTo>
                          <a:lnTo>
                            <a:pt x="148281" y="1561071"/>
                          </a:lnTo>
                          <a:lnTo>
                            <a:pt x="82378" y="1577546"/>
                          </a:lnTo>
                          <a:lnTo>
                            <a:pt x="16476" y="1569308"/>
                          </a:lnTo>
                          <a:lnTo>
                            <a:pt x="0" y="1536357"/>
                          </a:lnTo>
                          <a:lnTo>
                            <a:pt x="57665" y="1449860"/>
                          </a:lnTo>
                          <a:lnTo>
                            <a:pt x="74141" y="1400433"/>
                          </a:lnTo>
                          <a:lnTo>
                            <a:pt x="70022" y="1383957"/>
                          </a:lnTo>
                          <a:lnTo>
                            <a:pt x="98854" y="1301579"/>
                          </a:lnTo>
                          <a:lnTo>
                            <a:pt x="86497" y="1231557"/>
                          </a:lnTo>
                          <a:lnTo>
                            <a:pt x="115330" y="1161535"/>
                          </a:lnTo>
                          <a:lnTo>
                            <a:pt x="107092" y="1120346"/>
                          </a:lnTo>
                          <a:lnTo>
                            <a:pt x="144162" y="1037968"/>
                          </a:lnTo>
                          <a:lnTo>
                            <a:pt x="168876" y="1005016"/>
                          </a:lnTo>
                          <a:lnTo>
                            <a:pt x="156519" y="963827"/>
                          </a:lnTo>
                          <a:lnTo>
                            <a:pt x="197708" y="873211"/>
                          </a:lnTo>
                          <a:lnTo>
                            <a:pt x="230659" y="819665"/>
                          </a:lnTo>
                          <a:lnTo>
                            <a:pt x="218303" y="782595"/>
                          </a:lnTo>
                          <a:lnTo>
                            <a:pt x="201827" y="700216"/>
                          </a:lnTo>
                          <a:lnTo>
                            <a:pt x="177114" y="617838"/>
                          </a:lnTo>
                          <a:lnTo>
                            <a:pt x="226541" y="523103"/>
                          </a:lnTo>
                          <a:lnTo>
                            <a:pt x="341870" y="465438"/>
                          </a:lnTo>
                          <a:lnTo>
                            <a:pt x="378941" y="403654"/>
                          </a:lnTo>
                          <a:lnTo>
                            <a:pt x="432487" y="399535"/>
                          </a:lnTo>
                          <a:lnTo>
                            <a:pt x="391297" y="300681"/>
                          </a:lnTo>
                          <a:lnTo>
                            <a:pt x="378941" y="251254"/>
                          </a:lnTo>
                          <a:lnTo>
                            <a:pt x="378941" y="177114"/>
                          </a:lnTo>
                          <a:lnTo>
                            <a:pt x="370703" y="144162"/>
                          </a:lnTo>
                          <a:lnTo>
                            <a:pt x="420130" y="123568"/>
                          </a:lnTo>
                          <a:lnTo>
                            <a:pt x="457200" y="148281"/>
                          </a:lnTo>
                          <a:lnTo>
                            <a:pt x="481914" y="74141"/>
                          </a:lnTo>
                          <a:lnTo>
                            <a:pt x="473676" y="0"/>
                          </a:lnTo>
                        </a:path>
                      </a:pathLst>
                    </a:custGeom>
                    <a:noFill/>
                    <a:ln w="92075">
                      <a:solidFill>
                        <a:schemeClr val="accent5">
                          <a:alpha val="28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latin typeface="Meiryo UI" panose="020B0604030504040204" pitchFamily="50" charset="-128"/>
                        <a:ea typeface="Meiryo UI" panose="020B0604030504040204" pitchFamily="50" charset="-128"/>
                      </a:endParaRPr>
                    </a:p>
                  </p:txBody>
                </p:sp>
                <p:sp>
                  <p:nvSpPr>
                    <p:cNvPr id="101" name="府県境４">
                      <a:extLst>
                        <a:ext uri="{FF2B5EF4-FFF2-40B4-BE49-F238E27FC236}">
                          <a16:creationId xmlns:a16="http://schemas.microsoft.com/office/drawing/2014/main" id="{861DBC5B-2C2F-4BCC-A123-49D0B6B840F5}"/>
                        </a:ext>
                      </a:extLst>
                    </p:cNvPr>
                    <p:cNvSpPr>
                      <a:spLocks noChangeAspect="1"/>
                    </p:cNvSpPr>
                    <p:nvPr/>
                  </p:nvSpPr>
                  <p:spPr>
                    <a:xfrm>
                      <a:off x="3912969" y="2010032"/>
                      <a:ext cx="1173892" cy="1828798"/>
                    </a:xfrm>
                    <a:custGeom>
                      <a:avLst/>
                      <a:gdLst>
                        <a:gd name="connsiteX0" fmla="*/ 873211 w 1173892"/>
                        <a:gd name="connsiteY0" fmla="*/ 1828800 h 1828800"/>
                        <a:gd name="connsiteX1" fmla="*/ 885568 w 1173892"/>
                        <a:gd name="connsiteY1" fmla="*/ 1767017 h 1828800"/>
                        <a:gd name="connsiteX2" fmla="*/ 852616 w 1173892"/>
                        <a:gd name="connsiteY2" fmla="*/ 1746422 h 1828800"/>
                        <a:gd name="connsiteX3" fmla="*/ 885568 w 1173892"/>
                        <a:gd name="connsiteY3" fmla="*/ 1659925 h 1828800"/>
                        <a:gd name="connsiteX4" fmla="*/ 967946 w 1173892"/>
                        <a:gd name="connsiteY4" fmla="*/ 1725827 h 1828800"/>
                        <a:gd name="connsiteX5" fmla="*/ 1037968 w 1173892"/>
                        <a:gd name="connsiteY5" fmla="*/ 1701114 h 1828800"/>
                        <a:gd name="connsiteX6" fmla="*/ 1066800 w 1173892"/>
                        <a:gd name="connsiteY6" fmla="*/ 1635211 h 1828800"/>
                        <a:gd name="connsiteX7" fmla="*/ 1107989 w 1173892"/>
                        <a:gd name="connsiteY7" fmla="*/ 1598141 h 1828800"/>
                        <a:gd name="connsiteX8" fmla="*/ 1173892 w 1173892"/>
                        <a:gd name="connsiteY8" fmla="*/ 1462217 h 1828800"/>
                        <a:gd name="connsiteX9" fmla="*/ 1169773 w 1173892"/>
                        <a:gd name="connsiteY9" fmla="*/ 1429265 h 1828800"/>
                        <a:gd name="connsiteX10" fmla="*/ 1095632 w 1173892"/>
                        <a:gd name="connsiteY10" fmla="*/ 1363363 h 1828800"/>
                        <a:gd name="connsiteX11" fmla="*/ 1095632 w 1173892"/>
                        <a:gd name="connsiteY11" fmla="*/ 1297460 h 1828800"/>
                        <a:gd name="connsiteX12" fmla="*/ 1070919 w 1173892"/>
                        <a:gd name="connsiteY12" fmla="*/ 1264509 h 1828800"/>
                        <a:gd name="connsiteX13" fmla="*/ 1025611 w 1173892"/>
                        <a:gd name="connsiteY13" fmla="*/ 1248033 h 1828800"/>
                        <a:gd name="connsiteX14" fmla="*/ 963827 w 1173892"/>
                        <a:gd name="connsiteY14" fmla="*/ 1194487 h 1828800"/>
                        <a:gd name="connsiteX15" fmla="*/ 959708 w 1173892"/>
                        <a:gd name="connsiteY15" fmla="*/ 1157417 h 1828800"/>
                        <a:gd name="connsiteX16" fmla="*/ 897924 w 1173892"/>
                        <a:gd name="connsiteY16" fmla="*/ 1083276 h 1828800"/>
                        <a:gd name="connsiteX17" fmla="*/ 856735 w 1173892"/>
                        <a:gd name="connsiteY17" fmla="*/ 988541 h 1828800"/>
                        <a:gd name="connsiteX18" fmla="*/ 827903 w 1173892"/>
                        <a:gd name="connsiteY18" fmla="*/ 963827 h 1828800"/>
                        <a:gd name="connsiteX19" fmla="*/ 770238 w 1173892"/>
                        <a:gd name="connsiteY19" fmla="*/ 1000898 h 1828800"/>
                        <a:gd name="connsiteX20" fmla="*/ 733168 w 1173892"/>
                        <a:gd name="connsiteY20" fmla="*/ 939114 h 1828800"/>
                        <a:gd name="connsiteX21" fmla="*/ 729049 w 1173892"/>
                        <a:gd name="connsiteY21" fmla="*/ 910282 h 1828800"/>
                        <a:gd name="connsiteX22" fmla="*/ 741405 w 1173892"/>
                        <a:gd name="connsiteY22" fmla="*/ 881449 h 1828800"/>
                        <a:gd name="connsiteX23" fmla="*/ 654908 w 1173892"/>
                        <a:gd name="connsiteY23" fmla="*/ 733168 h 1828800"/>
                        <a:gd name="connsiteX24" fmla="*/ 650789 w 1173892"/>
                        <a:gd name="connsiteY24" fmla="*/ 696098 h 1828800"/>
                        <a:gd name="connsiteX25" fmla="*/ 630195 w 1173892"/>
                        <a:gd name="connsiteY25" fmla="*/ 589006 h 1828800"/>
                        <a:gd name="connsiteX26" fmla="*/ 617838 w 1173892"/>
                        <a:gd name="connsiteY26" fmla="*/ 543698 h 1828800"/>
                        <a:gd name="connsiteX27" fmla="*/ 601362 w 1173892"/>
                        <a:gd name="connsiteY27" fmla="*/ 494271 h 1828800"/>
                        <a:gd name="connsiteX28" fmla="*/ 510746 w 1173892"/>
                        <a:gd name="connsiteY28" fmla="*/ 436606 h 1828800"/>
                        <a:gd name="connsiteX29" fmla="*/ 510746 w 1173892"/>
                        <a:gd name="connsiteY29" fmla="*/ 436606 h 1828800"/>
                        <a:gd name="connsiteX30" fmla="*/ 391297 w 1173892"/>
                        <a:gd name="connsiteY30" fmla="*/ 399536 h 1828800"/>
                        <a:gd name="connsiteX31" fmla="*/ 378941 w 1173892"/>
                        <a:gd name="connsiteY31" fmla="*/ 345990 h 1828800"/>
                        <a:gd name="connsiteX32" fmla="*/ 420130 w 1173892"/>
                        <a:gd name="connsiteY32" fmla="*/ 329514 h 1828800"/>
                        <a:gd name="connsiteX33" fmla="*/ 362465 w 1173892"/>
                        <a:gd name="connsiteY33" fmla="*/ 218303 h 1828800"/>
                        <a:gd name="connsiteX34" fmla="*/ 337751 w 1173892"/>
                        <a:gd name="connsiteY34" fmla="*/ 185352 h 1828800"/>
                        <a:gd name="connsiteX35" fmla="*/ 271849 w 1173892"/>
                        <a:gd name="connsiteY35" fmla="*/ 168876 h 1828800"/>
                        <a:gd name="connsiteX36" fmla="*/ 210065 w 1173892"/>
                        <a:gd name="connsiteY36" fmla="*/ 160638 h 1828800"/>
                        <a:gd name="connsiteX37" fmla="*/ 160638 w 1173892"/>
                        <a:gd name="connsiteY37" fmla="*/ 168876 h 1828800"/>
                        <a:gd name="connsiteX38" fmla="*/ 115330 w 1173892"/>
                        <a:gd name="connsiteY38" fmla="*/ 201827 h 1828800"/>
                        <a:gd name="connsiteX39" fmla="*/ 94735 w 1173892"/>
                        <a:gd name="connsiteY39" fmla="*/ 218303 h 1828800"/>
                        <a:gd name="connsiteX40" fmla="*/ 53546 w 1173892"/>
                        <a:gd name="connsiteY40" fmla="*/ 214184 h 1828800"/>
                        <a:gd name="connsiteX41" fmla="*/ 16476 w 1173892"/>
                        <a:gd name="connsiteY41" fmla="*/ 222422 h 1828800"/>
                        <a:gd name="connsiteX42" fmla="*/ 0 w 1173892"/>
                        <a:gd name="connsiteY42" fmla="*/ 185352 h 1828800"/>
                        <a:gd name="connsiteX43" fmla="*/ 12357 w 1173892"/>
                        <a:gd name="connsiteY43" fmla="*/ 152400 h 1828800"/>
                        <a:gd name="connsiteX44" fmla="*/ 41189 w 1173892"/>
                        <a:gd name="connsiteY44" fmla="*/ 135925 h 1828800"/>
                        <a:gd name="connsiteX45" fmla="*/ 78259 w 1173892"/>
                        <a:gd name="connsiteY45" fmla="*/ 74141 h 1828800"/>
                        <a:gd name="connsiteX46" fmla="*/ 115330 w 1173892"/>
                        <a:gd name="connsiteY46" fmla="*/ 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3892" h="1828800">
                          <a:moveTo>
                            <a:pt x="873211" y="1828800"/>
                          </a:moveTo>
                          <a:lnTo>
                            <a:pt x="885568" y="1767017"/>
                          </a:lnTo>
                          <a:lnTo>
                            <a:pt x="852616" y="1746422"/>
                          </a:lnTo>
                          <a:lnTo>
                            <a:pt x="885568" y="1659925"/>
                          </a:lnTo>
                          <a:lnTo>
                            <a:pt x="967946" y="1725827"/>
                          </a:lnTo>
                          <a:lnTo>
                            <a:pt x="1037968" y="1701114"/>
                          </a:lnTo>
                          <a:lnTo>
                            <a:pt x="1066800" y="1635211"/>
                          </a:lnTo>
                          <a:lnTo>
                            <a:pt x="1107989" y="1598141"/>
                          </a:lnTo>
                          <a:lnTo>
                            <a:pt x="1173892" y="1462217"/>
                          </a:lnTo>
                          <a:lnTo>
                            <a:pt x="1169773" y="1429265"/>
                          </a:lnTo>
                          <a:lnTo>
                            <a:pt x="1095632" y="1363363"/>
                          </a:lnTo>
                          <a:lnTo>
                            <a:pt x="1095632" y="1297460"/>
                          </a:lnTo>
                          <a:lnTo>
                            <a:pt x="1070919" y="1264509"/>
                          </a:lnTo>
                          <a:lnTo>
                            <a:pt x="1025611" y="1248033"/>
                          </a:lnTo>
                          <a:lnTo>
                            <a:pt x="963827" y="1194487"/>
                          </a:lnTo>
                          <a:lnTo>
                            <a:pt x="959708" y="1157417"/>
                          </a:lnTo>
                          <a:lnTo>
                            <a:pt x="897924" y="1083276"/>
                          </a:lnTo>
                          <a:lnTo>
                            <a:pt x="856735" y="988541"/>
                          </a:lnTo>
                          <a:lnTo>
                            <a:pt x="827903" y="963827"/>
                          </a:lnTo>
                          <a:lnTo>
                            <a:pt x="770238" y="1000898"/>
                          </a:lnTo>
                          <a:lnTo>
                            <a:pt x="733168" y="939114"/>
                          </a:lnTo>
                          <a:lnTo>
                            <a:pt x="729049" y="910282"/>
                          </a:lnTo>
                          <a:lnTo>
                            <a:pt x="741405" y="881449"/>
                          </a:lnTo>
                          <a:lnTo>
                            <a:pt x="654908" y="733168"/>
                          </a:lnTo>
                          <a:lnTo>
                            <a:pt x="650789" y="696098"/>
                          </a:lnTo>
                          <a:lnTo>
                            <a:pt x="630195" y="589006"/>
                          </a:lnTo>
                          <a:lnTo>
                            <a:pt x="617838" y="543698"/>
                          </a:lnTo>
                          <a:lnTo>
                            <a:pt x="601362" y="494271"/>
                          </a:lnTo>
                          <a:lnTo>
                            <a:pt x="510746" y="436606"/>
                          </a:lnTo>
                          <a:lnTo>
                            <a:pt x="510746" y="436606"/>
                          </a:lnTo>
                          <a:lnTo>
                            <a:pt x="391297" y="399536"/>
                          </a:lnTo>
                          <a:lnTo>
                            <a:pt x="378941" y="345990"/>
                          </a:lnTo>
                          <a:lnTo>
                            <a:pt x="420130" y="329514"/>
                          </a:lnTo>
                          <a:lnTo>
                            <a:pt x="362465" y="218303"/>
                          </a:lnTo>
                          <a:lnTo>
                            <a:pt x="337751" y="185352"/>
                          </a:lnTo>
                          <a:lnTo>
                            <a:pt x="271849" y="168876"/>
                          </a:lnTo>
                          <a:lnTo>
                            <a:pt x="210065" y="160638"/>
                          </a:lnTo>
                          <a:lnTo>
                            <a:pt x="160638" y="168876"/>
                          </a:lnTo>
                          <a:lnTo>
                            <a:pt x="115330" y="201827"/>
                          </a:lnTo>
                          <a:lnTo>
                            <a:pt x="94735" y="218303"/>
                          </a:lnTo>
                          <a:lnTo>
                            <a:pt x="53546" y="214184"/>
                          </a:lnTo>
                          <a:lnTo>
                            <a:pt x="16476" y="222422"/>
                          </a:lnTo>
                          <a:lnTo>
                            <a:pt x="0" y="185352"/>
                          </a:lnTo>
                          <a:lnTo>
                            <a:pt x="12357" y="152400"/>
                          </a:lnTo>
                          <a:lnTo>
                            <a:pt x="41189" y="135925"/>
                          </a:lnTo>
                          <a:lnTo>
                            <a:pt x="78259" y="74141"/>
                          </a:lnTo>
                          <a:lnTo>
                            <a:pt x="115330" y="0"/>
                          </a:lnTo>
                        </a:path>
                      </a:pathLst>
                    </a:custGeom>
                    <a:noFill/>
                    <a:ln w="92075">
                      <a:solidFill>
                        <a:schemeClr val="accent5">
                          <a:alpha val="28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102" name="府県境５">
                      <a:extLst>
                        <a:ext uri="{FF2B5EF4-FFF2-40B4-BE49-F238E27FC236}">
                          <a16:creationId xmlns:a16="http://schemas.microsoft.com/office/drawing/2014/main" id="{10A736F4-B280-4D74-84CE-4EC38D56C9A6}"/>
                        </a:ext>
                      </a:extLst>
                    </p:cNvPr>
                    <p:cNvSpPr>
                      <a:spLocks noChangeAspect="1"/>
                    </p:cNvSpPr>
                    <p:nvPr/>
                  </p:nvSpPr>
                  <p:spPr>
                    <a:xfrm>
                      <a:off x="1729945" y="1009135"/>
                      <a:ext cx="2318949" cy="1775252"/>
                    </a:xfrm>
                    <a:custGeom>
                      <a:avLst/>
                      <a:gdLst>
                        <a:gd name="connsiteX0" fmla="*/ 2302476 w 2318951"/>
                        <a:gd name="connsiteY0" fmla="*/ 1000897 h 1775254"/>
                        <a:gd name="connsiteX1" fmla="*/ 2314832 w 2318951"/>
                        <a:gd name="connsiteY1" fmla="*/ 930876 h 1775254"/>
                        <a:gd name="connsiteX2" fmla="*/ 2318951 w 2318951"/>
                        <a:gd name="connsiteY2" fmla="*/ 902043 h 1775254"/>
                        <a:gd name="connsiteX3" fmla="*/ 2286000 w 2318951"/>
                        <a:gd name="connsiteY3" fmla="*/ 794951 h 1775254"/>
                        <a:gd name="connsiteX4" fmla="*/ 2220097 w 2318951"/>
                        <a:gd name="connsiteY4" fmla="*/ 790833 h 1775254"/>
                        <a:gd name="connsiteX5" fmla="*/ 2150076 w 2318951"/>
                        <a:gd name="connsiteY5" fmla="*/ 811427 h 1775254"/>
                        <a:gd name="connsiteX6" fmla="*/ 2129481 w 2318951"/>
                        <a:gd name="connsiteY6" fmla="*/ 811427 h 1775254"/>
                        <a:gd name="connsiteX7" fmla="*/ 2129481 w 2318951"/>
                        <a:gd name="connsiteY7" fmla="*/ 811427 h 1775254"/>
                        <a:gd name="connsiteX8" fmla="*/ 2080054 w 2318951"/>
                        <a:gd name="connsiteY8" fmla="*/ 794951 h 1775254"/>
                        <a:gd name="connsiteX9" fmla="*/ 2051222 w 2318951"/>
                        <a:gd name="connsiteY9" fmla="*/ 745524 h 1775254"/>
                        <a:gd name="connsiteX10" fmla="*/ 1972962 w 2318951"/>
                        <a:gd name="connsiteY10" fmla="*/ 766119 h 1775254"/>
                        <a:gd name="connsiteX11" fmla="*/ 1931773 w 2318951"/>
                        <a:gd name="connsiteY11" fmla="*/ 803189 h 1775254"/>
                        <a:gd name="connsiteX12" fmla="*/ 1960605 w 2318951"/>
                        <a:gd name="connsiteY12" fmla="*/ 889687 h 1775254"/>
                        <a:gd name="connsiteX13" fmla="*/ 1989438 w 2318951"/>
                        <a:gd name="connsiteY13" fmla="*/ 918519 h 1775254"/>
                        <a:gd name="connsiteX14" fmla="*/ 1972962 w 2318951"/>
                        <a:gd name="connsiteY14" fmla="*/ 947351 h 1775254"/>
                        <a:gd name="connsiteX15" fmla="*/ 1869989 w 2318951"/>
                        <a:gd name="connsiteY15" fmla="*/ 1042087 h 1775254"/>
                        <a:gd name="connsiteX16" fmla="*/ 1837038 w 2318951"/>
                        <a:gd name="connsiteY16" fmla="*/ 1153297 h 1775254"/>
                        <a:gd name="connsiteX17" fmla="*/ 1907059 w 2318951"/>
                        <a:gd name="connsiteY17" fmla="*/ 1165654 h 1775254"/>
                        <a:gd name="connsiteX18" fmla="*/ 1972962 w 2318951"/>
                        <a:gd name="connsiteY18" fmla="*/ 1099751 h 1775254"/>
                        <a:gd name="connsiteX19" fmla="*/ 2001795 w 2318951"/>
                        <a:gd name="connsiteY19" fmla="*/ 1128584 h 1775254"/>
                        <a:gd name="connsiteX20" fmla="*/ 2018270 w 2318951"/>
                        <a:gd name="connsiteY20" fmla="*/ 1239795 h 1775254"/>
                        <a:gd name="connsiteX21" fmla="*/ 2022389 w 2318951"/>
                        <a:gd name="connsiteY21" fmla="*/ 1280984 h 1775254"/>
                        <a:gd name="connsiteX22" fmla="*/ 1927654 w 2318951"/>
                        <a:gd name="connsiteY22" fmla="*/ 1342768 h 1775254"/>
                        <a:gd name="connsiteX23" fmla="*/ 1865870 w 2318951"/>
                        <a:gd name="connsiteY23" fmla="*/ 1318054 h 1775254"/>
                        <a:gd name="connsiteX24" fmla="*/ 1783492 w 2318951"/>
                        <a:gd name="connsiteY24" fmla="*/ 1330411 h 1775254"/>
                        <a:gd name="connsiteX25" fmla="*/ 1779373 w 2318951"/>
                        <a:gd name="connsiteY25" fmla="*/ 1330411 h 1775254"/>
                        <a:gd name="connsiteX26" fmla="*/ 1742303 w 2318951"/>
                        <a:gd name="connsiteY26" fmla="*/ 1318054 h 1775254"/>
                        <a:gd name="connsiteX27" fmla="*/ 1701113 w 2318951"/>
                        <a:gd name="connsiteY27" fmla="*/ 1342768 h 1775254"/>
                        <a:gd name="connsiteX28" fmla="*/ 1655805 w 2318951"/>
                        <a:gd name="connsiteY28" fmla="*/ 1280984 h 1775254"/>
                        <a:gd name="connsiteX29" fmla="*/ 1655805 w 2318951"/>
                        <a:gd name="connsiteY29" fmla="*/ 1280984 h 1775254"/>
                        <a:gd name="connsiteX30" fmla="*/ 1635211 w 2318951"/>
                        <a:gd name="connsiteY30" fmla="*/ 1231557 h 1775254"/>
                        <a:gd name="connsiteX31" fmla="*/ 1552832 w 2318951"/>
                        <a:gd name="connsiteY31" fmla="*/ 1198606 h 1775254"/>
                        <a:gd name="connsiteX32" fmla="*/ 1544595 w 2318951"/>
                        <a:gd name="connsiteY32" fmla="*/ 1157416 h 1775254"/>
                        <a:gd name="connsiteX33" fmla="*/ 1515762 w 2318951"/>
                        <a:gd name="connsiteY33" fmla="*/ 1165654 h 1775254"/>
                        <a:gd name="connsiteX34" fmla="*/ 1482811 w 2318951"/>
                        <a:gd name="connsiteY34" fmla="*/ 1079157 h 1775254"/>
                        <a:gd name="connsiteX35" fmla="*/ 1416908 w 2318951"/>
                        <a:gd name="connsiteY35" fmla="*/ 1033849 h 1775254"/>
                        <a:gd name="connsiteX36" fmla="*/ 1355124 w 2318951"/>
                        <a:gd name="connsiteY36" fmla="*/ 1091514 h 1775254"/>
                        <a:gd name="connsiteX37" fmla="*/ 1215081 w 2318951"/>
                        <a:gd name="connsiteY37" fmla="*/ 1009135 h 1775254"/>
                        <a:gd name="connsiteX38" fmla="*/ 1248032 w 2318951"/>
                        <a:gd name="connsiteY38" fmla="*/ 930876 h 1775254"/>
                        <a:gd name="connsiteX39" fmla="*/ 1252151 w 2318951"/>
                        <a:gd name="connsiteY39" fmla="*/ 757881 h 1775254"/>
                        <a:gd name="connsiteX40" fmla="*/ 1235676 w 2318951"/>
                        <a:gd name="connsiteY40" fmla="*/ 683741 h 1775254"/>
                        <a:gd name="connsiteX41" fmla="*/ 1297459 w 2318951"/>
                        <a:gd name="connsiteY41" fmla="*/ 617838 h 1775254"/>
                        <a:gd name="connsiteX42" fmla="*/ 1243913 w 2318951"/>
                        <a:gd name="connsiteY42" fmla="*/ 556054 h 1775254"/>
                        <a:gd name="connsiteX43" fmla="*/ 1194486 w 2318951"/>
                        <a:gd name="connsiteY43" fmla="*/ 564292 h 1775254"/>
                        <a:gd name="connsiteX44" fmla="*/ 1140940 w 2318951"/>
                        <a:gd name="connsiteY44" fmla="*/ 556054 h 1775254"/>
                        <a:gd name="connsiteX45" fmla="*/ 1021492 w 2318951"/>
                        <a:gd name="connsiteY45" fmla="*/ 494270 h 1775254"/>
                        <a:gd name="connsiteX46" fmla="*/ 996778 w 2318951"/>
                        <a:gd name="connsiteY46" fmla="*/ 494270 h 1775254"/>
                        <a:gd name="connsiteX47" fmla="*/ 877330 w 2318951"/>
                        <a:gd name="connsiteY47" fmla="*/ 428368 h 1775254"/>
                        <a:gd name="connsiteX48" fmla="*/ 803189 w 2318951"/>
                        <a:gd name="connsiteY48" fmla="*/ 453081 h 1775254"/>
                        <a:gd name="connsiteX49" fmla="*/ 745524 w 2318951"/>
                        <a:gd name="connsiteY49" fmla="*/ 486033 h 1775254"/>
                        <a:gd name="connsiteX50" fmla="*/ 638432 w 2318951"/>
                        <a:gd name="connsiteY50" fmla="*/ 403654 h 1775254"/>
                        <a:gd name="connsiteX51" fmla="*/ 564292 w 2318951"/>
                        <a:gd name="connsiteY51" fmla="*/ 420130 h 1775254"/>
                        <a:gd name="connsiteX52" fmla="*/ 506627 w 2318951"/>
                        <a:gd name="connsiteY52" fmla="*/ 420130 h 1775254"/>
                        <a:gd name="connsiteX53" fmla="*/ 506627 w 2318951"/>
                        <a:gd name="connsiteY53" fmla="*/ 420130 h 1775254"/>
                        <a:gd name="connsiteX54" fmla="*/ 424249 w 2318951"/>
                        <a:gd name="connsiteY54" fmla="*/ 411892 h 1775254"/>
                        <a:gd name="connsiteX55" fmla="*/ 366584 w 2318951"/>
                        <a:gd name="connsiteY55" fmla="*/ 317157 h 1775254"/>
                        <a:gd name="connsiteX56" fmla="*/ 383059 w 2318951"/>
                        <a:gd name="connsiteY56" fmla="*/ 288324 h 1775254"/>
                        <a:gd name="connsiteX57" fmla="*/ 407773 w 2318951"/>
                        <a:gd name="connsiteY57" fmla="*/ 247135 h 1775254"/>
                        <a:gd name="connsiteX58" fmla="*/ 407773 w 2318951"/>
                        <a:gd name="connsiteY58" fmla="*/ 152400 h 1775254"/>
                        <a:gd name="connsiteX59" fmla="*/ 403654 w 2318951"/>
                        <a:gd name="connsiteY59" fmla="*/ 119449 h 1775254"/>
                        <a:gd name="connsiteX60" fmla="*/ 329513 w 2318951"/>
                        <a:gd name="connsiteY60" fmla="*/ 57665 h 1775254"/>
                        <a:gd name="connsiteX61" fmla="*/ 296562 w 2318951"/>
                        <a:gd name="connsiteY61" fmla="*/ 70022 h 1775254"/>
                        <a:gd name="connsiteX62" fmla="*/ 172995 w 2318951"/>
                        <a:gd name="connsiteY62" fmla="*/ 0 h 1775254"/>
                        <a:gd name="connsiteX63" fmla="*/ 172995 w 2318951"/>
                        <a:gd name="connsiteY63" fmla="*/ 0 h 1775254"/>
                        <a:gd name="connsiteX64" fmla="*/ 135924 w 2318951"/>
                        <a:gd name="connsiteY64" fmla="*/ 49427 h 1775254"/>
                        <a:gd name="connsiteX65" fmla="*/ 61784 w 2318951"/>
                        <a:gd name="connsiteY65" fmla="*/ 90616 h 1775254"/>
                        <a:gd name="connsiteX66" fmla="*/ 8238 w 2318951"/>
                        <a:gd name="connsiteY66" fmla="*/ 111211 h 1775254"/>
                        <a:gd name="connsiteX67" fmla="*/ 0 w 2318951"/>
                        <a:gd name="connsiteY67" fmla="*/ 156519 h 1775254"/>
                        <a:gd name="connsiteX68" fmla="*/ 70022 w 2318951"/>
                        <a:gd name="connsiteY68" fmla="*/ 263611 h 1775254"/>
                        <a:gd name="connsiteX69" fmla="*/ 127686 w 2318951"/>
                        <a:gd name="connsiteY69" fmla="*/ 251254 h 1775254"/>
                        <a:gd name="connsiteX70" fmla="*/ 214184 w 2318951"/>
                        <a:gd name="connsiteY70" fmla="*/ 263611 h 1775254"/>
                        <a:gd name="connsiteX71" fmla="*/ 205946 w 2318951"/>
                        <a:gd name="connsiteY71" fmla="*/ 350108 h 1775254"/>
                        <a:gd name="connsiteX72" fmla="*/ 193589 w 2318951"/>
                        <a:gd name="connsiteY72" fmla="*/ 395416 h 1775254"/>
                        <a:gd name="connsiteX73" fmla="*/ 181232 w 2318951"/>
                        <a:gd name="connsiteY73" fmla="*/ 440724 h 1775254"/>
                        <a:gd name="connsiteX74" fmla="*/ 181232 w 2318951"/>
                        <a:gd name="connsiteY74" fmla="*/ 440724 h 1775254"/>
                        <a:gd name="connsiteX75" fmla="*/ 189470 w 2318951"/>
                        <a:gd name="connsiteY75" fmla="*/ 531341 h 1775254"/>
                        <a:gd name="connsiteX76" fmla="*/ 181232 w 2318951"/>
                        <a:gd name="connsiteY76" fmla="*/ 576649 h 1775254"/>
                        <a:gd name="connsiteX77" fmla="*/ 181232 w 2318951"/>
                        <a:gd name="connsiteY77" fmla="*/ 605481 h 1775254"/>
                        <a:gd name="connsiteX78" fmla="*/ 234778 w 2318951"/>
                        <a:gd name="connsiteY78" fmla="*/ 667265 h 1775254"/>
                        <a:gd name="connsiteX79" fmla="*/ 218303 w 2318951"/>
                        <a:gd name="connsiteY79" fmla="*/ 696097 h 1775254"/>
                        <a:gd name="connsiteX80" fmla="*/ 168876 w 2318951"/>
                        <a:gd name="connsiteY80" fmla="*/ 720811 h 1775254"/>
                        <a:gd name="connsiteX81" fmla="*/ 148281 w 2318951"/>
                        <a:gd name="connsiteY81" fmla="*/ 762000 h 1775254"/>
                        <a:gd name="connsiteX82" fmla="*/ 123568 w 2318951"/>
                        <a:gd name="connsiteY82" fmla="*/ 827903 h 1775254"/>
                        <a:gd name="connsiteX83" fmla="*/ 127686 w 2318951"/>
                        <a:gd name="connsiteY83" fmla="*/ 848497 h 1775254"/>
                        <a:gd name="connsiteX84" fmla="*/ 197708 w 2318951"/>
                        <a:gd name="connsiteY84" fmla="*/ 902043 h 1775254"/>
                        <a:gd name="connsiteX85" fmla="*/ 234778 w 2318951"/>
                        <a:gd name="connsiteY85" fmla="*/ 959708 h 1775254"/>
                        <a:gd name="connsiteX86" fmla="*/ 292443 w 2318951"/>
                        <a:gd name="connsiteY86" fmla="*/ 943233 h 1775254"/>
                        <a:gd name="connsiteX87" fmla="*/ 350108 w 2318951"/>
                        <a:gd name="connsiteY87" fmla="*/ 963827 h 1775254"/>
                        <a:gd name="connsiteX88" fmla="*/ 428368 w 2318951"/>
                        <a:gd name="connsiteY88" fmla="*/ 943233 h 1775254"/>
                        <a:gd name="connsiteX89" fmla="*/ 457200 w 2318951"/>
                        <a:gd name="connsiteY89" fmla="*/ 976184 h 1775254"/>
                        <a:gd name="connsiteX90" fmla="*/ 457200 w 2318951"/>
                        <a:gd name="connsiteY90" fmla="*/ 1054443 h 1775254"/>
                        <a:gd name="connsiteX91" fmla="*/ 498389 w 2318951"/>
                        <a:gd name="connsiteY91" fmla="*/ 1075038 h 1775254"/>
                        <a:gd name="connsiteX92" fmla="*/ 527222 w 2318951"/>
                        <a:gd name="connsiteY92" fmla="*/ 1058562 h 1775254"/>
                        <a:gd name="connsiteX93" fmla="*/ 630195 w 2318951"/>
                        <a:gd name="connsiteY93" fmla="*/ 1062681 h 1775254"/>
                        <a:gd name="connsiteX94" fmla="*/ 642551 w 2318951"/>
                        <a:gd name="connsiteY94" fmla="*/ 1095633 h 1775254"/>
                        <a:gd name="connsiteX95" fmla="*/ 712573 w 2318951"/>
                        <a:gd name="connsiteY95" fmla="*/ 1091514 h 1775254"/>
                        <a:gd name="connsiteX96" fmla="*/ 712573 w 2318951"/>
                        <a:gd name="connsiteY96" fmla="*/ 1132703 h 1775254"/>
                        <a:gd name="connsiteX97" fmla="*/ 712573 w 2318951"/>
                        <a:gd name="connsiteY97" fmla="*/ 1132703 h 1775254"/>
                        <a:gd name="connsiteX98" fmla="*/ 753762 w 2318951"/>
                        <a:gd name="connsiteY98" fmla="*/ 1149179 h 1775254"/>
                        <a:gd name="connsiteX99" fmla="*/ 790832 w 2318951"/>
                        <a:gd name="connsiteY99" fmla="*/ 1112108 h 1775254"/>
                        <a:gd name="connsiteX100" fmla="*/ 844378 w 2318951"/>
                        <a:gd name="connsiteY100" fmla="*/ 1107989 h 1775254"/>
                        <a:gd name="connsiteX101" fmla="*/ 881449 w 2318951"/>
                        <a:gd name="connsiteY101" fmla="*/ 1107989 h 1775254"/>
                        <a:gd name="connsiteX102" fmla="*/ 918519 w 2318951"/>
                        <a:gd name="connsiteY102" fmla="*/ 1112108 h 1775254"/>
                        <a:gd name="connsiteX103" fmla="*/ 967946 w 2318951"/>
                        <a:gd name="connsiteY103" fmla="*/ 1173892 h 1775254"/>
                        <a:gd name="connsiteX104" fmla="*/ 1021492 w 2318951"/>
                        <a:gd name="connsiteY104" fmla="*/ 1215081 h 1775254"/>
                        <a:gd name="connsiteX105" fmla="*/ 1083276 w 2318951"/>
                        <a:gd name="connsiteY105" fmla="*/ 1227438 h 1775254"/>
                        <a:gd name="connsiteX106" fmla="*/ 1120346 w 2318951"/>
                        <a:gd name="connsiteY106" fmla="*/ 1235676 h 1775254"/>
                        <a:gd name="connsiteX107" fmla="*/ 1103870 w 2318951"/>
                        <a:gd name="connsiteY107" fmla="*/ 1268627 h 1775254"/>
                        <a:gd name="connsiteX108" fmla="*/ 1083276 w 2318951"/>
                        <a:gd name="connsiteY108" fmla="*/ 1309816 h 1775254"/>
                        <a:gd name="connsiteX109" fmla="*/ 1050324 w 2318951"/>
                        <a:gd name="connsiteY109" fmla="*/ 1322173 h 1775254"/>
                        <a:gd name="connsiteX110" fmla="*/ 1017373 w 2318951"/>
                        <a:gd name="connsiteY110" fmla="*/ 1309816 h 1775254"/>
                        <a:gd name="connsiteX111" fmla="*/ 976184 w 2318951"/>
                        <a:gd name="connsiteY111" fmla="*/ 1309816 h 1775254"/>
                        <a:gd name="connsiteX112" fmla="*/ 934995 w 2318951"/>
                        <a:gd name="connsiteY112" fmla="*/ 1297460 h 1775254"/>
                        <a:gd name="connsiteX113" fmla="*/ 889686 w 2318951"/>
                        <a:gd name="connsiteY113" fmla="*/ 1297460 h 1775254"/>
                        <a:gd name="connsiteX114" fmla="*/ 889686 w 2318951"/>
                        <a:gd name="connsiteY114" fmla="*/ 1297460 h 1775254"/>
                        <a:gd name="connsiteX115" fmla="*/ 770238 w 2318951"/>
                        <a:gd name="connsiteY115" fmla="*/ 1355124 h 1775254"/>
                        <a:gd name="connsiteX116" fmla="*/ 712573 w 2318951"/>
                        <a:gd name="connsiteY116" fmla="*/ 1400433 h 1775254"/>
                        <a:gd name="connsiteX117" fmla="*/ 720811 w 2318951"/>
                        <a:gd name="connsiteY117" fmla="*/ 1421027 h 1775254"/>
                        <a:gd name="connsiteX118" fmla="*/ 770238 w 2318951"/>
                        <a:gd name="connsiteY118" fmla="*/ 1421027 h 1775254"/>
                        <a:gd name="connsiteX119" fmla="*/ 770238 w 2318951"/>
                        <a:gd name="connsiteY119" fmla="*/ 1421027 h 1775254"/>
                        <a:gd name="connsiteX120" fmla="*/ 790832 w 2318951"/>
                        <a:gd name="connsiteY120" fmla="*/ 1519881 h 1775254"/>
                        <a:gd name="connsiteX121" fmla="*/ 815546 w 2318951"/>
                        <a:gd name="connsiteY121" fmla="*/ 1536357 h 1775254"/>
                        <a:gd name="connsiteX122" fmla="*/ 815546 w 2318951"/>
                        <a:gd name="connsiteY122" fmla="*/ 1594022 h 1775254"/>
                        <a:gd name="connsiteX123" fmla="*/ 864973 w 2318951"/>
                        <a:gd name="connsiteY123" fmla="*/ 1544595 h 1775254"/>
                        <a:gd name="connsiteX124" fmla="*/ 906162 w 2318951"/>
                        <a:gd name="connsiteY124" fmla="*/ 1499287 h 1775254"/>
                        <a:gd name="connsiteX125" fmla="*/ 930876 w 2318951"/>
                        <a:gd name="connsiteY125" fmla="*/ 1556951 h 1775254"/>
                        <a:gd name="connsiteX126" fmla="*/ 893805 w 2318951"/>
                        <a:gd name="connsiteY126" fmla="*/ 1585784 h 1775254"/>
                        <a:gd name="connsiteX127" fmla="*/ 877330 w 2318951"/>
                        <a:gd name="connsiteY127" fmla="*/ 1705233 h 1775254"/>
                        <a:gd name="connsiteX128" fmla="*/ 848497 w 2318951"/>
                        <a:gd name="connsiteY128" fmla="*/ 1775254 h 177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318951" h="1775254">
                          <a:moveTo>
                            <a:pt x="2302476" y="1000897"/>
                          </a:moveTo>
                          <a:lnTo>
                            <a:pt x="2314832" y="930876"/>
                          </a:lnTo>
                          <a:lnTo>
                            <a:pt x="2318951" y="902043"/>
                          </a:lnTo>
                          <a:lnTo>
                            <a:pt x="2286000" y="794951"/>
                          </a:lnTo>
                          <a:lnTo>
                            <a:pt x="2220097" y="790833"/>
                          </a:lnTo>
                          <a:lnTo>
                            <a:pt x="2150076" y="811427"/>
                          </a:lnTo>
                          <a:lnTo>
                            <a:pt x="2129481" y="811427"/>
                          </a:lnTo>
                          <a:lnTo>
                            <a:pt x="2129481" y="811427"/>
                          </a:lnTo>
                          <a:lnTo>
                            <a:pt x="2080054" y="794951"/>
                          </a:lnTo>
                          <a:lnTo>
                            <a:pt x="2051222" y="745524"/>
                          </a:lnTo>
                          <a:lnTo>
                            <a:pt x="1972962" y="766119"/>
                          </a:lnTo>
                          <a:lnTo>
                            <a:pt x="1931773" y="803189"/>
                          </a:lnTo>
                          <a:lnTo>
                            <a:pt x="1960605" y="889687"/>
                          </a:lnTo>
                          <a:lnTo>
                            <a:pt x="1989438" y="918519"/>
                          </a:lnTo>
                          <a:lnTo>
                            <a:pt x="1972962" y="947351"/>
                          </a:lnTo>
                          <a:lnTo>
                            <a:pt x="1869989" y="1042087"/>
                          </a:lnTo>
                          <a:lnTo>
                            <a:pt x="1837038" y="1153297"/>
                          </a:lnTo>
                          <a:lnTo>
                            <a:pt x="1907059" y="1165654"/>
                          </a:lnTo>
                          <a:lnTo>
                            <a:pt x="1972962" y="1099751"/>
                          </a:lnTo>
                          <a:lnTo>
                            <a:pt x="2001795" y="1128584"/>
                          </a:lnTo>
                          <a:lnTo>
                            <a:pt x="2018270" y="1239795"/>
                          </a:lnTo>
                          <a:lnTo>
                            <a:pt x="2022389" y="1280984"/>
                          </a:lnTo>
                          <a:lnTo>
                            <a:pt x="1927654" y="1342768"/>
                          </a:lnTo>
                          <a:lnTo>
                            <a:pt x="1865870" y="1318054"/>
                          </a:lnTo>
                          <a:lnTo>
                            <a:pt x="1783492" y="1330411"/>
                          </a:lnTo>
                          <a:lnTo>
                            <a:pt x="1779373" y="1330411"/>
                          </a:lnTo>
                          <a:lnTo>
                            <a:pt x="1742303" y="1318054"/>
                          </a:lnTo>
                          <a:lnTo>
                            <a:pt x="1701113" y="1342768"/>
                          </a:lnTo>
                          <a:lnTo>
                            <a:pt x="1655805" y="1280984"/>
                          </a:lnTo>
                          <a:lnTo>
                            <a:pt x="1655805" y="1280984"/>
                          </a:lnTo>
                          <a:lnTo>
                            <a:pt x="1635211" y="1231557"/>
                          </a:lnTo>
                          <a:lnTo>
                            <a:pt x="1552832" y="1198606"/>
                          </a:lnTo>
                          <a:lnTo>
                            <a:pt x="1544595" y="1157416"/>
                          </a:lnTo>
                          <a:lnTo>
                            <a:pt x="1515762" y="1165654"/>
                          </a:lnTo>
                          <a:lnTo>
                            <a:pt x="1482811" y="1079157"/>
                          </a:lnTo>
                          <a:lnTo>
                            <a:pt x="1416908" y="1033849"/>
                          </a:lnTo>
                          <a:lnTo>
                            <a:pt x="1355124" y="1091514"/>
                          </a:lnTo>
                          <a:lnTo>
                            <a:pt x="1215081" y="1009135"/>
                          </a:lnTo>
                          <a:lnTo>
                            <a:pt x="1248032" y="930876"/>
                          </a:lnTo>
                          <a:lnTo>
                            <a:pt x="1252151" y="757881"/>
                          </a:lnTo>
                          <a:lnTo>
                            <a:pt x="1235676" y="683741"/>
                          </a:lnTo>
                          <a:lnTo>
                            <a:pt x="1297459" y="617838"/>
                          </a:lnTo>
                          <a:lnTo>
                            <a:pt x="1243913" y="556054"/>
                          </a:lnTo>
                          <a:lnTo>
                            <a:pt x="1194486" y="564292"/>
                          </a:lnTo>
                          <a:lnTo>
                            <a:pt x="1140940" y="556054"/>
                          </a:lnTo>
                          <a:lnTo>
                            <a:pt x="1021492" y="494270"/>
                          </a:lnTo>
                          <a:lnTo>
                            <a:pt x="996778" y="494270"/>
                          </a:lnTo>
                          <a:lnTo>
                            <a:pt x="877330" y="428368"/>
                          </a:lnTo>
                          <a:lnTo>
                            <a:pt x="803189" y="453081"/>
                          </a:lnTo>
                          <a:lnTo>
                            <a:pt x="745524" y="486033"/>
                          </a:lnTo>
                          <a:lnTo>
                            <a:pt x="638432" y="403654"/>
                          </a:lnTo>
                          <a:lnTo>
                            <a:pt x="564292" y="420130"/>
                          </a:lnTo>
                          <a:lnTo>
                            <a:pt x="506627" y="420130"/>
                          </a:lnTo>
                          <a:lnTo>
                            <a:pt x="506627" y="420130"/>
                          </a:lnTo>
                          <a:lnTo>
                            <a:pt x="424249" y="411892"/>
                          </a:lnTo>
                          <a:lnTo>
                            <a:pt x="366584" y="317157"/>
                          </a:lnTo>
                          <a:lnTo>
                            <a:pt x="383059" y="288324"/>
                          </a:lnTo>
                          <a:lnTo>
                            <a:pt x="407773" y="247135"/>
                          </a:lnTo>
                          <a:lnTo>
                            <a:pt x="407773" y="152400"/>
                          </a:lnTo>
                          <a:lnTo>
                            <a:pt x="403654" y="119449"/>
                          </a:lnTo>
                          <a:lnTo>
                            <a:pt x="329513" y="57665"/>
                          </a:lnTo>
                          <a:lnTo>
                            <a:pt x="296562" y="70022"/>
                          </a:lnTo>
                          <a:lnTo>
                            <a:pt x="172995" y="0"/>
                          </a:lnTo>
                          <a:lnTo>
                            <a:pt x="172995" y="0"/>
                          </a:lnTo>
                          <a:lnTo>
                            <a:pt x="135924" y="49427"/>
                          </a:lnTo>
                          <a:lnTo>
                            <a:pt x="61784" y="90616"/>
                          </a:lnTo>
                          <a:lnTo>
                            <a:pt x="8238" y="111211"/>
                          </a:lnTo>
                          <a:lnTo>
                            <a:pt x="0" y="156519"/>
                          </a:lnTo>
                          <a:lnTo>
                            <a:pt x="70022" y="263611"/>
                          </a:lnTo>
                          <a:lnTo>
                            <a:pt x="127686" y="251254"/>
                          </a:lnTo>
                          <a:lnTo>
                            <a:pt x="214184" y="263611"/>
                          </a:lnTo>
                          <a:lnTo>
                            <a:pt x="205946" y="350108"/>
                          </a:lnTo>
                          <a:lnTo>
                            <a:pt x="193589" y="395416"/>
                          </a:lnTo>
                          <a:lnTo>
                            <a:pt x="181232" y="440724"/>
                          </a:lnTo>
                          <a:lnTo>
                            <a:pt x="181232" y="440724"/>
                          </a:lnTo>
                          <a:lnTo>
                            <a:pt x="189470" y="531341"/>
                          </a:lnTo>
                          <a:lnTo>
                            <a:pt x="181232" y="576649"/>
                          </a:lnTo>
                          <a:lnTo>
                            <a:pt x="181232" y="605481"/>
                          </a:lnTo>
                          <a:lnTo>
                            <a:pt x="234778" y="667265"/>
                          </a:lnTo>
                          <a:lnTo>
                            <a:pt x="218303" y="696097"/>
                          </a:lnTo>
                          <a:lnTo>
                            <a:pt x="168876" y="720811"/>
                          </a:lnTo>
                          <a:lnTo>
                            <a:pt x="148281" y="762000"/>
                          </a:lnTo>
                          <a:lnTo>
                            <a:pt x="123568" y="827903"/>
                          </a:lnTo>
                          <a:lnTo>
                            <a:pt x="127686" y="848497"/>
                          </a:lnTo>
                          <a:lnTo>
                            <a:pt x="197708" y="902043"/>
                          </a:lnTo>
                          <a:lnTo>
                            <a:pt x="234778" y="959708"/>
                          </a:lnTo>
                          <a:lnTo>
                            <a:pt x="292443" y="943233"/>
                          </a:lnTo>
                          <a:lnTo>
                            <a:pt x="350108" y="963827"/>
                          </a:lnTo>
                          <a:lnTo>
                            <a:pt x="428368" y="943233"/>
                          </a:lnTo>
                          <a:lnTo>
                            <a:pt x="457200" y="976184"/>
                          </a:lnTo>
                          <a:lnTo>
                            <a:pt x="457200" y="1054443"/>
                          </a:lnTo>
                          <a:lnTo>
                            <a:pt x="498389" y="1075038"/>
                          </a:lnTo>
                          <a:lnTo>
                            <a:pt x="527222" y="1058562"/>
                          </a:lnTo>
                          <a:lnTo>
                            <a:pt x="630195" y="1062681"/>
                          </a:lnTo>
                          <a:lnTo>
                            <a:pt x="642551" y="1095633"/>
                          </a:lnTo>
                          <a:lnTo>
                            <a:pt x="712573" y="1091514"/>
                          </a:lnTo>
                          <a:lnTo>
                            <a:pt x="712573" y="1132703"/>
                          </a:lnTo>
                          <a:lnTo>
                            <a:pt x="712573" y="1132703"/>
                          </a:lnTo>
                          <a:lnTo>
                            <a:pt x="753762" y="1149179"/>
                          </a:lnTo>
                          <a:lnTo>
                            <a:pt x="790832" y="1112108"/>
                          </a:lnTo>
                          <a:lnTo>
                            <a:pt x="844378" y="1107989"/>
                          </a:lnTo>
                          <a:lnTo>
                            <a:pt x="881449" y="1107989"/>
                          </a:lnTo>
                          <a:lnTo>
                            <a:pt x="918519" y="1112108"/>
                          </a:lnTo>
                          <a:lnTo>
                            <a:pt x="967946" y="1173892"/>
                          </a:lnTo>
                          <a:lnTo>
                            <a:pt x="1021492" y="1215081"/>
                          </a:lnTo>
                          <a:lnTo>
                            <a:pt x="1083276" y="1227438"/>
                          </a:lnTo>
                          <a:lnTo>
                            <a:pt x="1120346" y="1235676"/>
                          </a:lnTo>
                          <a:lnTo>
                            <a:pt x="1103870" y="1268627"/>
                          </a:lnTo>
                          <a:lnTo>
                            <a:pt x="1083276" y="1309816"/>
                          </a:lnTo>
                          <a:lnTo>
                            <a:pt x="1050324" y="1322173"/>
                          </a:lnTo>
                          <a:lnTo>
                            <a:pt x="1017373" y="1309816"/>
                          </a:lnTo>
                          <a:lnTo>
                            <a:pt x="976184" y="1309816"/>
                          </a:lnTo>
                          <a:lnTo>
                            <a:pt x="934995" y="1297460"/>
                          </a:lnTo>
                          <a:lnTo>
                            <a:pt x="889686" y="1297460"/>
                          </a:lnTo>
                          <a:lnTo>
                            <a:pt x="889686" y="1297460"/>
                          </a:lnTo>
                          <a:lnTo>
                            <a:pt x="770238" y="1355124"/>
                          </a:lnTo>
                          <a:lnTo>
                            <a:pt x="712573" y="1400433"/>
                          </a:lnTo>
                          <a:lnTo>
                            <a:pt x="720811" y="1421027"/>
                          </a:lnTo>
                          <a:lnTo>
                            <a:pt x="770238" y="1421027"/>
                          </a:lnTo>
                          <a:lnTo>
                            <a:pt x="770238" y="1421027"/>
                          </a:lnTo>
                          <a:lnTo>
                            <a:pt x="790832" y="1519881"/>
                          </a:lnTo>
                          <a:lnTo>
                            <a:pt x="815546" y="1536357"/>
                          </a:lnTo>
                          <a:lnTo>
                            <a:pt x="815546" y="1594022"/>
                          </a:lnTo>
                          <a:lnTo>
                            <a:pt x="864973" y="1544595"/>
                          </a:lnTo>
                          <a:lnTo>
                            <a:pt x="906162" y="1499287"/>
                          </a:lnTo>
                          <a:lnTo>
                            <a:pt x="930876" y="1556951"/>
                          </a:lnTo>
                          <a:lnTo>
                            <a:pt x="893805" y="1585784"/>
                          </a:lnTo>
                          <a:lnTo>
                            <a:pt x="877330" y="1705233"/>
                          </a:lnTo>
                          <a:lnTo>
                            <a:pt x="848497" y="1775254"/>
                          </a:lnTo>
                        </a:path>
                      </a:pathLst>
                    </a:custGeom>
                    <a:noFill/>
                    <a:ln w="92075">
                      <a:solidFill>
                        <a:schemeClr val="accent5">
                          <a:alpha val="28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103" name="府県境６">
                      <a:extLst>
                        <a:ext uri="{FF2B5EF4-FFF2-40B4-BE49-F238E27FC236}">
                          <a16:creationId xmlns:a16="http://schemas.microsoft.com/office/drawing/2014/main" id="{E86EDAA2-7ECE-4EDB-814E-BA5B6EA4899E}"/>
                        </a:ext>
                      </a:extLst>
                    </p:cNvPr>
                    <p:cNvSpPr>
                      <a:spLocks noChangeAspect="1"/>
                    </p:cNvSpPr>
                    <p:nvPr/>
                  </p:nvSpPr>
                  <p:spPr>
                    <a:xfrm>
                      <a:off x="2339976" y="2746555"/>
                      <a:ext cx="428368" cy="1738182"/>
                    </a:xfrm>
                    <a:custGeom>
                      <a:avLst/>
                      <a:gdLst>
                        <a:gd name="connsiteX0" fmla="*/ 243016 w 428368"/>
                        <a:gd name="connsiteY0" fmla="*/ 0 h 1738184"/>
                        <a:gd name="connsiteX1" fmla="*/ 197708 w 428368"/>
                        <a:gd name="connsiteY1" fmla="*/ 102973 h 1738184"/>
                        <a:gd name="connsiteX2" fmla="*/ 205946 w 428368"/>
                        <a:gd name="connsiteY2" fmla="*/ 140044 h 1738184"/>
                        <a:gd name="connsiteX3" fmla="*/ 127686 w 428368"/>
                        <a:gd name="connsiteY3" fmla="*/ 189471 h 1738184"/>
                        <a:gd name="connsiteX4" fmla="*/ 111211 w 428368"/>
                        <a:gd name="connsiteY4" fmla="*/ 189471 h 1738184"/>
                        <a:gd name="connsiteX5" fmla="*/ 111211 w 428368"/>
                        <a:gd name="connsiteY5" fmla="*/ 271849 h 1738184"/>
                        <a:gd name="connsiteX6" fmla="*/ 111211 w 428368"/>
                        <a:gd name="connsiteY6" fmla="*/ 271849 h 1738184"/>
                        <a:gd name="connsiteX7" fmla="*/ 144162 w 428368"/>
                        <a:gd name="connsiteY7" fmla="*/ 416011 h 1738184"/>
                        <a:gd name="connsiteX8" fmla="*/ 102973 w 428368"/>
                        <a:gd name="connsiteY8" fmla="*/ 473676 h 1738184"/>
                        <a:gd name="connsiteX9" fmla="*/ 65903 w 428368"/>
                        <a:gd name="connsiteY9" fmla="*/ 514865 h 1738184"/>
                        <a:gd name="connsiteX10" fmla="*/ 111211 w 428368"/>
                        <a:gd name="connsiteY10" fmla="*/ 650789 h 1738184"/>
                        <a:gd name="connsiteX11" fmla="*/ 156519 w 428368"/>
                        <a:gd name="connsiteY11" fmla="*/ 724930 h 1738184"/>
                        <a:gd name="connsiteX12" fmla="*/ 214184 w 428368"/>
                        <a:gd name="connsiteY12" fmla="*/ 729049 h 1738184"/>
                        <a:gd name="connsiteX13" fmla="*/ 271849 w 428368"/>
                        <a:gd name="connsiteY13" fmla="*/ 782595 h 1738184"/>
                        <a:gd name="connsiteX14" fmla="*/ 300681 w 428368"/>
                        <a:gd name="connsiteY14" fmla="*/ 799071 h 1738184"/>
                        <a:gd name="connsiteX15" fmla="*/ 300681 w 428368"/>
                        <a:gd name="connsiteY15" fmla="*/ 856735 h 1738184"/>
                        <a:gd name="connsiteX16" fmla="*/ 333632 w 428368"/>
                        <a:gd name="connsiteY16" fmla="*/ 943233 h 1738184"/>
                        <a:gd name="connsiteX17" fmla="*/ 308919 w 428368"/>
                        <a:gd name="connsiteY17" fmla="*/ 1009135 h 1738184"/>
                        <a:gd name="connsiteX18" fmla="*/ 354227 w 428368"/>
                        <a:gd name="connsiteY18" fmla="*/ 1042087 h 1738184"/>
                        <a:gd name="connsiteX19" fmla="*/ 358346 w 428368"/>
                        <a:gd name="connsiteY19" fmla="*/ 1116227 h 1738184"/>
                        <a:gd name="connsiteX20" fmla="*/ 374822 w 428368"/>
                        <a:gd name="connsiteY20" fmla="*/ 1120346 h 1738184"/>
                        <a:gd name="connsiteX21" fmla="*/ 395416 w 428368"/>
                        <a:gd name="connsiteY21" fmla="*/ 1120346 h 1738184"/>
                        <a:gd name="connsiteX22" fmla="*/ 424249 w 428368"/>
                        <a:gd name="connsiteY22" fmla="*/ 1194487 h 1738184"/>
                        <a:gd name="connsiteX23" fmla="*/ 428368 w 428368"/>
                        <a:gd name="connsiteY23" fmla="*/ 1264508 h 1738184"/>
                        <a:gd name="connsiteX24" fmla="*/ 428368 w 428368"/>
                        <a:gd name="connsiteY24" fmla="*/ 1322173 h 1738184"/>
                        <a:gd name="connsiteX25" fmla="*/ 428368 w 428368"/>
                        <a:gd name="connsiteY25" fmla="*/ 1351006 h 1738184"/>
                        <a:gd name="connsiteX26" fmla="*/ 345989 w 428368"/>
                        <a:gd name="connsiteY26" fmla="*/ 1367481 h 1738184"/>
                        <a:gd name="connsiteX27" fmla="*/ 325395 w 428368"/>
                        <a:gd name="connsiteY27" fmla="*/ 1470454 h 1738184"/>
                        <a:gd name="connsiteX28" fmla="*/ 329513 w 428368"/>
                        <a:gd name="connsiteY28" fmla="*/ 1519881 h 1738184"/>
                        <a:gd name="connsiteX29" fmla="*/ 201827 w 428368"/>
                        <a:gd name="connsiteY29" fmla="*/ 1581665 h 1738184"/>
                        <a:gd name="connsiteX30" fmla="*/ 152400 w 428368"/>
                        <a:gd name="connsiteY30" fmla="*/ 1635211 h 1738184"/>
                        <a:gd name="connsiteX31" fmla="*/ 57665 w 428368"/>
                        <a:gd name="connsiteY31" fmla="*/ 1676400 h 1738184"/>
                        <a:gd name="connsiteX32" fmla="*/ 8238 w 428368"/>
                        <a:gd name="connsiteY32" fmla="*/ 1701114 h 1738184"/>
                        <a:gd name="connsiteX33" fmla="*/ 0 w 428368"/>
                        <a:gd name="connsiteY33" fmla="*/ 1738184 h 173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8368" h="1738184">
                          <a:moveTo>
                            <a:pt x="243016" y="0"/>
                          </a:moveTo>
                          <a:lnTo>
                            <a:pt x="197708" y="102973"/>
                          </a:lnTo>
                          <a:lnTo>
                            <a:pt x="205946" y="140044"/>
                          </a:lnTo>
                          <a:lnTo>
                            <a:pt x="127686" y="189471"/>
                          </a:lnTo>
                          <a:lnTo>
                            <a:pt x="111211" y="189471"/>
                          </a:lnTo>
                          <a:lnTo>
                            <a:pt x="111211" y="271849"/>
                          </a:lnTo>
                          <a:lnTo>
                            <a:pt x="111211" y="271849"/>
                          </a:lnTo>
                          <a:lnTo>
                            <a:pt x="144162" y="416011"/>
                          </a:lnTo>
                          <a:lnTo>
                            <a:pt x="102973" y="473676"/>
                          </a:lnTo>
                          <a:lnTo>
                            <a:pt x="65903" y="514865"/>
                          </a:lnTo>
                          <a:lnTo>
                            <a:pt x="111211" y="650789"/>
                          </a:lnTo>
                          <a:lnTo>
                            <a:pt x="156519" y="724930"/>
                          </a:lnTo>
                          <a:lnTo>
                            <a:pt x="214184" y="729049"/>
                          </a:lnTo>
                          <a:lnTo>
                            <a:pt x="271849" y="782595"/>
                          </a:lnTo>
                          <a:lnTo>
                            <a:pt x="300681" y="799071"/>
                          </a:lnTo>
                          <a:lnTo>
                            <a:pt x="300681" y="856735"/>
                          </a:lnTo>
                          <a:lnTo>
                            <a:pt x="333632" y="943233"/>
                          </a:lnTo>
                          <a:lnTo>
                            <a:pt x="308919" y="1009135"/>
                          </a:lnTo>
                          <a:lnTo>
                            <a:pt x="354227" y="1042087"/>
                          </a:lnTo>
                          <a:lnTo>
                            <a:pt x="358346" y="1116227"/>
                          </a:lnTo>
                          <a:lnTo>
                            <a:pt x="374822" y="1120346"/>
                          </a:lnTo>
                          <a:lnTo>
                            <a:pt x="395416" y="1120346"/>
                          </a:lnTo>
                          <a:lnTo>
                            <a:pt x="424249" y="1194487"/>
                          </a:lnTo>
                          <a:lnTo>
                            <a:pt x="428368" y="1264508"/>
                          </a:lnTo>
                          <a:lnTo>
                            <a:pt x="428368" y="1322173"/>
                          </a:lnTo>
                          <a:lnTo>
                            <a:pt x="428368" y="1351006"/>
                          </a:lnTo>
                          <a:lnTo>
                            <a:pt x="345989" y="1367481"/>
                          </a:lnTo>
                          <a:lnTo>
                            <a:pt x="325395" y="1470454"/>
                          </a:lnTo>
                          <a:lnTo>
                            <a:pt x="329513" y="1519881"/>
                          </a:lnTo>
                          <a:lnTo>
                            <a:pt x="201827" y="1581665"/>
                          </a:lnTo>
                          <a:lnTo>
                            <a:pt x="152400" y="1635211"/>
                          </a:lnTo>
                          <a:lnTo>
                            <a:pt x="57665" y="1676400"/>
                          </a:lnTo>
                          <a:lnTo>
                            <a:pt x="8238" y="1701114"/>
                          </a:lnTo>
                          <a:lnTo>
                            <a:pt x="0" y="1738184"/>
                          </a:lnTo>
                        </a:path>
                      </a:pathLst>
                    </a:custGeom>
                    <a:noFill/>
                    <a:ln w="92075">
                      <a:solidFill>
                        <a:schemeClr val="accent5">
                          <a:alpha val="28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grpSp>
              <p:sp>
                <p:nvSpPr>
                  <p:cNvPr id="47" name="大和川・石川４">
                    <a:extLst>
                      <a:ext uri="{FF2B5EF4-FFF2-40B4-BE49-F238E27FC236}">
                        <a16:creationId xmlns:a16="http://schemas.microsoft.com/office/drawing/2014/main" id="{0FDA30DE-D1A7-4D25-B598-C3842C6A80D1}"/>
                      </a:ext>
                    </a:extLst>
                  </p:cNvPr>
                  <p:cNvSpPr/>
                  <p:nvPr/>
                </p:nvSpPr>
                <p:spPr>
                  <a:xfrm>
                    <a:off x="7931583" y="4664418"/>
                    <a:ext cx="225345" cy="25053"/>
                  </a:xfrm>
                  <a:custGeom>
                    <a:avLst/>
                    <a:gdLst>
                      <a:gd name="connsiteX0" fmla="*/ 0 w 358775"/>
                      <a:gd name="connsiteY0" fmla="*/ 0 h 41275"/>
                      <a:gd name="connsiteX1" fmla="*/ 146050 w 358775"/>
                      <a:gd name="connsiteY1" fmla="*/ 25400 h 41275"/>
                      <a:gd name="connsiteX2" fmla="*/ 180975 w 358775"/>
                      <a:gd name="connsiteY2" fmla="*/ 41275 h 41275"/>
                      <a:gd name="connsiteX3" fmla="*/ 295275 w 358775"/>
                      <a:gd name="connsiteY3" fmla="*/ 25400 h 41275"/>
                      <a:gd name="connsiteX4" fmla="*/ 323850 w 358775"/>
                      <a:gd name="connsiteY4" fmla="*/ 38100 h 41275"/>
                      <a:gd name="connsiteX5" fmla="*/ 358775 w 358775"/>
                      <a:gd name="connsiteY5" fmla="*/ 28575 h 41275"/>
                      <a:gd name="connsiteX0" fmla="*/ 0 w 358775"/>
                      <a:gd name="connsiteY0" fmla="*/ 0 h 38100"/>
                      <a:gd name="connsiteX1" fmla="*/ 146050 w 358775"/>
                      <a:gd name="connsiteY1" fmla="*/ 25400 h 38100"/>
                      <a:gd name="connsiteX2" fmla="*/ 192902 w 358775"/>
                      <a:gd name="connsiteY2" fmla="*/ 25373 h 38100"/>
                      <a:gd name="connsiteX3" fmla="*/ 295275 w 358775"/>
                      <a:gd name="connsiteY3" fmla="*/ 25400 h 38100"/>
                      <a:gd name="connsiteX4" fmla="*/ 323850 w 358775"/>
                      <a:gd name="connsiteY4" fmla="*/ 38100 h 38100"/>
                      <a:gd name="connsiteX5" fmla="*/ 358775 w 358775"/>
                      <a:gd name="connsiteY5" fmla="*/ 28575 h 38100"/>
                      <a:gd name="connsiteX0" fmla="*/ 0 w 358775"/>
                      <a:gd name="connsiteY0" fmla="*/ 1787 h 39887"/>
                      <a:gd name="connsiteX1" fmla="*/ 146050 w 358775"/>
                      <a:gd name="connsiteY1" fmla="*/ 27187 h 39887"/>
                      <a:gd name="connsiteX2" fmla="*/ 192902 w 358775"/>
                      <a:gd name="connsiteY2" fmla="*/ 0 h 39887"/>
                      <a:gd name="connsiteX3" fmla="*/ 295275 w 358775"/>
                      <a:gd name="connsiteY3" fmla="*/ 27187 h 39887"/>
                      <a:gd name="connsiteX4" fmla="*/ 323850 w 358775"/>
                      <a:gd name="connsiteY4" fmla="*/ 39887 h 39887"/>
                      <a:gd name="connsiteX5" fmla="*/ 358775 w 358775"/>
                      <a:gd name="connsiteY5" fmla="*/ 30362 h 3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775" h="39887">
                        <a:moveTo>
                          <a:pt x="0" y="1787"/>
                        </a:moveTo>
                        <a:lnTo>
                          <a:pt x="146050" y="27187"/>
                        </a:lnTo>
                        <a:lnTo>
                          <a:pt x="192902" y="0"/>
                        </a:lnTo>
                        <a:lnTo>
                          <a:pt x="295275" y="27187"/>
                        </a:lnTo>
                        <a:lnTo>
                          <a:pt x="323850" y="39887"/>
                        </a:lnTo>
                        <a:lnTo>
                          <a:pt x="358775" y="30362"/>
                        </a:lnTo>
                      </a:path>
                    </a:pathLst>
                  </a:custGeom>
                  <a:noFill/>
                  <a:ln w="635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79" name="大和川・石川３">
                    <a:extLst>
                      <a:ext uri="{FF2B5EF4-FFF2-40B4-BE49-F238E27FC236}">
                        <a16:creationId xmlns:a16="http://schemas.microsoft.com/office/drawing/2014/main" id="{A5940588-FC24-4B1B-8AFC-0B3BE9C10A50}"/>
                      </a:ext>
                    </a:extLst>
                  </p:cNvPr>
                  <p:cNvSpPr/>
                  <p:nvPr/>
                </p:nvSpPr>
                <p:spPr>
                  <a:xfrm>
                    <a:off x="7709349" y="4222343"/>
                    <a:ext cx="265431" cy="553187"/>
                  </a:xfrm>
                  <a:custGeom>
                    <a:avLst/>
                    <a:gdLst>
                      <a:gd name="connsiteX0" fmla="*/ 0 w 480463"/>
                      <a:gd name="connsiteY0" fmla="*/ 0 h 1038464"/>
                      <a:gd name="connsiteX1" fmla="*/ 229749 w 480463"/>
                      <a:gd name="connsiteY1" fmla="*/ 114874 h 1038464"/>
                      <a:gd name="connsiteX2" fmla="*/ 454903 w 480463"/>
                      <a:gd name="connsiteY2" fmla="*/ 156229 h 1038464"/>
                      <a:gd name="connsiteX3" fmla="*/ 473283 w 480463"/>
                      <a:gd name="connsiteY3" fmla="*/ 229748 h 1038464"/>
                      <a:gd name="connsiteX4" fmla="*/ 436523 w 480463"/>
                      <a:gd name="connsiteY4" fmla="*/ 404357 h 1038464"/>
                      <a:gd name="connsiteX5" fmla="*/ 385978 w 480463"/>
                      <a:gd name="connsiteY5" fmla="*/ 528422 h 1038464"/>
                      <a:gd name="connsiteX6" fmla="*/ 390573 w 480463"/>
                      <a:gd name="connsiteY6" fmla="*/ 813310 h 1038464"/>
                      <a:gd name="connsiteX7" fmla="*/ 395168 w 480463"/>
                      <a:gd name="connsiteY7" fmla="*/ 964944 h 1038464"/>
                      <a:gd name="connsiteX8" fmla="*/ 372193 w 480463"/>
                      <a:gd name="connsiteY8" fmla="*/ 1038464 h 1038464"/>
                      <a:gd name="connsiteX0" fmla="*/ 0 w 490474"/>
                      <a:gd name="connsiteY0" fmla="*/ 0 h 1015104"/>
                      <a:gd name="connsiteX1" fmla="*/ 239760 w 490474"/>
                      <a:gd name="connsiteY1" fmla="*/ 91514 h 1015104"/>
                      <a:gd name="connsiteX2" fmla="*/ 464914 w 490474"/>
                      <a:gd name="connsiteY2" fmla="*/ 132869 h 1015104"/>
                      <a:gd name="connsiteX3" fmla="*/ 483294 w 490474"/>
                      <a:gd name="connsiteY3" fmla="*/ 206388 h 1015104"/>
                      <a:gd name="connsiteX4" fmla="*/ 446534 w 490474"/>
                      <a:gd name="connsiteY4" fmla="*/ 380997 h 1015104"/>
                      <a:gd name="connsiteX5" fmla="*/ 395989 w 490474"/>
                      <a:gd name="connsiteY5" fmla="*/ 505062 h 1015104"/>
                      <a:gd name="connsiteX6" fmla="*/ 400584 w 490474"/>
                      <a:gd name="connsiteY6" fmla="*/ 789950 h 1015104"/>
                      <a:gd name="connsiteX7" fmla="*/ 405179 w 490474"/>
                      <a:gd name="connsiteY7" fmla="*/ 941584 h 1015104"/>
                      <a:gd name="connsiteX8" fmla="*/ 382204 w 490474"/>
                      <a:gd name="connsiteY8" fmla="*/ 1015104 h 1015104"/>
                      <a:gd name="connsiteX0" fmla="*/ 0 w 490474"/>
                      <a:gd name="connsiteY0" fmla="*/ 0 h 1015104"/>
                      <a:gd name="connsiteX1" fmla="*/ 239760 w 490474"/>
                      <a:gd name="connsiteY1" fmla="*/ 91514 h 1015104"/>
                      <a:gd name="connsiteX2" fmla="*/ 464914 w 490474"/>
                      <a:gd name="connsiteY2" fmla="*/ 132869 h 1015104"/>
                      <a:gd name="connsiteX3" fmla="*/ 483294 w 490474"/>
                      <a:gd name="connsiteY3" fmla="*/ 206388 h 1015104"/>
                      <a:gd name="connsiteX4" fmla="*/ 446534 w 490474"/>
                      <a:gd name="connsiteY4" fmla="*/ 380997 h 1015104"/>
                      <a:gd name="connsiteX5" fmla="*/ 395989 w 490474"/>
                      <a:gd name="connsiteY5" fmla="*/ 505062 h 1015104"/>
                      <a:gd name="connsiteX6" fmla="*/ 400584 w 490474"/>
                      <a:gd name="connsiteY6" fmla="*/ 789950 h 1015104"/>
                      <a:gd name="connsiteX7" fmla="*/ 405179 w 490474"/>
                      <a:gd name="connsiteY7" fmla="*/ 941584 h 1015104"/>
                      <a:gd name="connsiteX8" fmla="*/ 382204 w 490474"/>
                      <a:gd name="connsiteY8" fmla="*/ 1015104 h 1015104"/>
                      <a:gd name="connsiteX0" fmla="*/ 0 w 490474"/>
                      <a:gd name="connsiteY0" fmla="*/ 0 h 998418"/>
                      <a:gd name="connsiteX1" fmla="*/ 239760 w 490474"/>
                      <a:gd name="connsiteY1" fmla="*/ 74828 h 998418"/>
                      <a:gd name="connsiteX2" fmla="*/ 464914 w 490474"/>
                      <a:gd name="connsiteY2" fmla="*/ 116183 h 998418"/>
                      <a:gd name="connsiteX3" fmla="*/ 483294 w 490474"/>
                      <a:gd name="connsiteY3" fmla="*/ 189702 h 998418"/>
                      <a:gd name="connsiteX4" fmla="*/ 446534 w 490474"/>
                      <a:gd name="connsiteY4" fmla="*/ 364311 h 998418"/>
                      <a:gd name="connsiteX5" fmla="*/ 395989 w 490474"/>
                      <a:gd name="connsiteY5" fmla="*/ 488376 h 998418"/>
                      <a:gd name="connsiteX6" fmla="*/ 400584 w 490474"/>
                      <a:gd name="connsiteY6" fmla="*/ 773264 h 998418"/>
                      <a:gd name="connsiteX7" fmla="*/ 405179 w 490474"/>
                      <a:gd name="connsiteY7" fmla="*/ 924898 h 998418"/>
                      <a:gd name="connsiteX8" fmla="*/ 382204 w 490474"/>
                      <a:gd name="connsiteY8" fmla="*/ 998418 h 998418"/>
                      <a:gd name="connsiteX0" fmla="*/ 0 w 490474"/>
                      <a:gd name="connsiteY0" fmla="*/ 66 h 998484"/>
                      <a:gd name="connsiteX1" fmla="*/ 239760 w 490474"/>
                      <a:gd name="connsiteY1" fmla="*/ 74894 h 998484"/>
                      <a:gd name="connsiteX2" fmla="*/ 464914 w 490474"/>
                      <a:gd name="connsiteY2" fmla="*/ 116249 h 998484"/>
                      <a:gd name="connsiteX3" fmla="*/ 483294 w 490474"/>
                      <a:gd name="connsiteY3" fmla="*/ 189768 h 998484"/>
                      <a:gd name="connsiteX4" fmla="*/ 446534 w 490474"/>
                      <a:gd name="connsiteY4" fmla="*/ 364377 h 998484"/>
                      <a:gd name="connsiteX5" fmla="*/ 395989 w 490474"/>
                      <a:gd name="connsiteY5" fmla="*/ 488442 h 998484"/>
                      <a:gd name="connsiteX6" fmla="*/ 400584 w 490474"/>
                      <a:gd name="connsiteY6" fmla="*/ 773330 h 998484"/>
                      <a:gd name="connsiteX7" fmla="*/ 405179 w 490474"/>
                      <a:gd name="connsiteY7" fmla="*/ 924964 h 998484"/>
                      <a:gd name="connsiteX8" fmla="*/ 382204 w 490474"/>
                      <a:gd name="connsiteY8" fmla="*/ 998484 h 998484"/>
                      <a:gd name="connsiteX0" fmla="*/ 0 w 490474"/>
                      <a:gd name="connsiteY0" fmla="*/ 2232 h 1000650"/>
                      <a:gd name="connsiteX1" fmla="*/ 239760 w 490474"/>
                      <a:gd name="connsiteY1" fmla="*/ 77060 h 1000650"/>
                      <a:gd name="connsiteX2" fmla="*/ 464914 w 490474"/>
                      <a:gd name="connsiteY2" fmla="*/ 118415 h 1000650"/>
                      <a:gd name="connsiteX3" fmla="*/ 483294 w 490474"/>
                      <a:gd name="connsiteY3" fmla="*/ 191934 h 1000650"/>
                      <a:gd name="connsiteX4" fmla="*/ 446534 w 490474"/>
                      <a:gd name="connsiteY4" fmla="*/ 366543 h 1000650"/>
                      <a:gd name="connsiteX5" fmla="*/ 395989 w 490474"/>
                      <a:gd name="connsiteY5" fmla="*/ 490608 h 1000650"/>
                      <a:gd name="connsiteX6" fmla="*/ 400584 w 490474"/>
                      <a:gd name="connsiteY6" fmla="*/ 775496 h 1000650"/>
                      <a:gd name="connsiteX7" fmla="*/ 405179 w 490474"/>
                      <a:gd name="connsiteY7" fmla="*/ 927130 h 1000650"/>
                      <a:gd name="connsiteX8" fmla="*/ 382204 w 490474"/>
                      <a:gd name="connsiteY8" fmla="*/ 1000650 h 1000650"/>
                      <a:gd name="connsiteX0" fmla="*/ 0 w 490474"/>
                      <a:gd name="connsiteY0" fmla="*/ 2232 h 1022202"/>
                      <a:gd name="connsiteX1" fmla="*/ 239760 w 490474"/>
                      <a:gd name="connsiteY1" fmla="*/ 77060 h 1022202"/>
                      <a:gd name="connsiteX2" fmla="*/ 464914 w 490474"/>
                      <a:gd name="connsiteY2" fmla="*/ 118415 h 1022202"/>
                      <a:gd name="connsiteX3" fmla="*/ 483294 w 490474"/>
                      <a:gd name="connsiteY3" fmla="*/ 191934 h 1022202"/>
                      <a:gd name="connsiteX4" fmla="*/ 446534 w 490474"/>
                      <a:gd name="connsiteY4" fmla="*/ 366543 h 1022202"/>
                      <a:gd name="connsiteX5" fmla="*/ 395989 w 490474"/>
                      <a:gd name="connsiteY5" fmla="*/ 490608 h 1022202"/>
                      <a:gd name="connsiteX6" fmla="*/ 400584 w 490474"/>
                      <a:gd name="connsiteY6" fmla="*/ 775496 h 1022202"/>
                      <a:gd name="connsiteX7" fmla="*/ 405179 w 490474"/>
                      <a:gd name="connsiteY7" fmla="*/ 927130 h 1022202"/>
                      <a:gd name="connsiteX8" fmla="*/ 409913 w 490474"/>
                      <a:gd name="connsiteY8" fmla="*/ 1022202 h 102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474" h="1022202">
                        <a:moveTo>
                          <a:pt x="0" y="2232"/>
                        </a:moveTo>
                        <a:cubicBezTo>
                          <a:pt x="103663" y="-13421"/>
                          <a:pt x="162274" y="57696"/>
                          <a:pt x="239760" y="77060"/>
                        </a:cubicBezTo>
                        <a:cubicBezTo>
                          <a:pt x="317246" y="96424"/>
                          <a:pt x="424325" y="99269"/>
                          <a:pt x="464914" y="118415"/>
                        </a:cubicBezTo>
                        <a:cubicBezTo>
                          <a:pt x="505503" y="137561"/>
                          <a:pt x="486357" y="150579"/>
                          <a:pt x="483294" y="191934"/>
                        </a:cubicBezTo>
                        <a:cubicBezTo>
                          <a:pt x="480231" y="233289"/>
                          <a:pt x="461085" y="316764"/>
                          <a:pt x="446534" y="366543"/>
                        </a:cubicBezTo>
                        <a:cubicBezTo>
                          <a:pt x="431983" y="416322"/>
                          <a:pt x="403647" y="422449"/>
                          <a:pt x="395989" y="490608"/>
                        </a:cubicBezTo>
                        <a:cubicBezTo>
                          <a:pt x="388331" y="558767"/>
                          <a:pt x="399052" y="702742"/>
                          <a:pt x="400584" y="775496"/>
                        </a:cubicBezTo>
                        <a:cubicBezTo>
                          <a:pt x="402116" y="848250"/>
                          <a:pt x="403624" y="886012"/>
                          <a:pt x="405179" y="927130"/>
                        </a:cubicBezTo>
                        <a:cubicBezTo>
                          <a:pt x="406734" y="968248"/>
                          <a:pt x="393065" y="1014544"/>
                          <a:pt x="409913" y="1022202"/>
                        </a:cubicBezTo>
                      </a:path>
                    </a:pathLst>
                  </a:custGeom>
                  <a:noFill/>
                  <a:ln w="635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latin typeface="Meiryo UI" panose="020B0604030504040204" pitchFamily="50" charset="-128"/>
                      <a:ea typeface="Meiryo UI" panose="020B0604030504040204" pitchFamily="50" charset="-128"/>
                    </a:endParaRPr>
                  </a:p>
                </p:txBody>
              </p:sp>
              <p:sp>
                <p:nvSpPr>
                  <p:cNvPr id="46" name="大和川・石川２">
                    <a:extLst>
                      <a:ext uri="{FF2B5EF4-FFF2-40B4-BE49-F238E27FC236}">
                        <a16:creationId xmlns:a16="http://schemas.microsoft.com/office/drawing/2014/main" id="{AEAA9F09-10A4-4AAD-A7B4-E157623241BA}"/>
                      </a:ext>
                    </a:extLst>
                  </p:cNvPr>
                  <p:cNvSpPr/>
                  <p:nvPr/>
                </p:nvSpPr>
                <p:spPr>
                  <a:xfrm>
                    <a:off x="7462945" y="4206873"/>
                    <a:ext cx="207397" cy="27919"/>
                  </a:xfrm>
                  <a:custGeom>
                    <a:avLst/>
                    <a:gdLst>
                      <a:gd name="connsiteX0" fmla="*/ 0 w 330200"/>
                      <a:gd name="connsiteY0" fmla="*/ 0 h 38100"/>
                      <a:gd name="connsiteX1" fmla="*/ 184150 w 330200"/>
                      <a:gd name="connsiteY1" fmla="*/ 6350 h 38100"/>
                      <a:gd name="connsiteX2" fmla="*/ 190500 w 330200"/>
                      <a:gd name="connsiteY2" fmla="*/ 38100 h 38100"/>
                      <a:gd name="connsiteX3" fmla="*/ 330200 w 330200"/>
                      <a:gd name="connsiteY3" fmla="*/ 38100 h 38100"/>
                      <a:gd name="connsiteX0" fmla="*/ 0 w 330200"/>
                      <a:gd name="connsiteY0" fmla="*/ 0 h 38100"/>
                      <a:gd name="connsiteX1" fmla="*/ 184150 w 330200"/>
                      <a:gd name="connsiteY1" fmla="*/ 6350 h 38100"/>
                      <a:gd name="connsiteX2" fmla="*/ 190500 w 330200"/>
                      <a:gd name="connsiteY2" fmla="*/ 38100 h 38100"/>
                      <a:gd name="connsiteX3" fmla="*/ 330200 w 330200"/>
                      <a:gd name="connsiteY3" fmla="*/ 38100 h 38100"/>
                      <a:gd name="connsiteX0" fmla="*/ 0 w 330200"/>
                      <a:gd name="connsiteY0" fmla="*/ 0 h 38100"/>
                      <a:gd name="connsiteX1" fmla="*/ 184150 w 330200"/>
                      <a:gd name="connsiteY1" fmla="*/ 6350 h 38100"/>
                      <a:gd name="connsiteX2" fmla="*/ 165100 w 330200"/>
                      <a:gd name="connsiteY2" fmla="*/ 31750 h 38100"/>
                      <a:gd name="connsiteX3" fmla="*/ 330200 w 330200"/>
                      <a:gd name="connsiteY3" fmla="*/ 38100 h 38100"/>
                      <a:gd name="connsiteX0" fmla="*/ 0 w 330200"/>
                      <a:gd name="connsiteY0" fmla="*/ 0 h 44450"/>
                      <a:gd name="connsiteX1" fmla="*/ 184150 w 330200"/>
                      <a:gd name="connsiteY1" fmla="*/ 6350 h 44450"/>
                      <a:gd name="connsiteX2" fmla="*/ 152400 w 330200"/>
                      <a:gd name="connsiteY2" fmla="*/ 44450 h 44450"/>
                      <a:gd name="connsiteX3" fmla="*/ 330200 w 330200"/>
                      <a:gd name="connsiteY3" fmla="*/ 38100 h 44450"/>
                      <a:gd name="connsiteX0" fmla="*/ 0 w 330200"/>
                      <a:gd name="connsiteY0" fmla="*/ 0 h 44450"/>
                      <a:gd name="connsiteX1" fmla="*/ 184150 w 330200"/>
                      <a:gd name="connsiteY1" fmla="*/ 6350 h 44450"/>
                      <a:gd name="connsiteX2" fmla="*/ 215900 w 330200"/>
                      <a:gd name="connsiteY2" fmla="*/ 44450 h 44450"/>
                      <a:gd name="connsiteX3" fmla="*/ 330200 w 330200"/>
                      <a:gd name="connsiteY3" fmla="*/ 38100 h 44450"/>
                    </a:gdLst>
                    <a:ahLst/>
                    <a:cxnLst>
                      <a:cxn ang="0">
                        <a:pos x="connsiteX0" y="connsiteY0"/>
                      </a:cxn>
                      <a:cxn ang="0">
                        <a:pos x="connsiteX1" y="connsiteY1"/>
                      </a:cxn>
                      <a:cxn ang="0">
                        <a:pos x="connsiteX2" y="connsiteY2"/>
                      </a:cxn>
                      <a:cxn ang="0">
                        <a:pos x="connsiteX3" y="connsiteY3"/>
                      </a:cxn>
                    </a:cxnLst>
                    <a:rect l="l" t="t" r="r" b="b"/>
                    <a:pathLst>
                      <a:path w="330200" h="44450">
                        <a:moveTo>
                          <a:pt x="0" y="0"/>
                        </a:moveTo>
                        <a:lnTo>
                          <a:pt x="184150" y="6350"/>
                        </a:lnTo>
                        <a:lnTo>
                          <a:pt x="215900" y="44450"/>
                        </a:lnTo>
                        <a:lnTo>
                          <a:pt x="330200" y="38100"/>
                        </a:lnTo>
                      </a:path>
                    </a:pathLst>
                  </a:custGeom>
                  <a:noFill/>
                  <a:ln w="666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80" name="大和川・石川１">
                    <a:extLst>
                      <a:ext uri="{FF2B5EF4-FFF2-40B4-BE49-F238E27FC236}">
                        <a16:creationId xmlns:a16="http://schemas.microsoft.com/office/drawing/2014/main" id="{5AD709D9-631F-402C-A14E-E07C5E5BAC20}"/>
                      </a:ext>
                    </a:extLst>
                  </p:cNvPr>
                  <p:cNvSpPr/>
                  <p:nvPr/>
                </p:nvSpPr>
                <p:spPr>
                  <a:xfrm>
                    <a:off x="6899139" y="3933317"/>
                    <a:ext cx="574422" cy="328243"/>
                  </a:xfrm>
                  <a:custGeom>
                    <a:avLst/>
                    <a:gdLst>
                      <a:gd name="connsiteX0" fmla="*/ 0 w 1061440"/>
                      <a:gd name="connsiteY0" fmla="*/ 0 h 606571"/>
                      <a:gd name="connsiteX1" fmla="*/ 215964 w 1061440"/>
                      <a:gd name="connsiteY1" fmla="*/ 261914 h 606571"/>
                      <a:gd name="connsiteX2" fmla="*/ 767361 w 1061440"/>
                      <a:gd name="connsiteY2" fmla="*/ 500853 h 606571"/>
                      <a:gd name="connsiteX3" fmla="*/ 808716 w 1061440"/>
                      <a:gd name="connsiteY3" fmla="*/ 606537 h 606571"/>
                      <a:gd name="connsiteX4" fmla="*/ 1061440 w 1061440"/>
                      <a:gd name="connsiteY4" fmla="*/ 491663 h 606571"/>
                      <a:gd name="connsiteX0" fmla="*/ 0 w 1061440"/>
                      <a:gd name="connsiteY0" fmla="*/ 0 h 606571"/>
                      <a:gd name="connsiteX1" fmla="*/ 215964 w 1061440"/>
                      <a:gd name="connsiteY1" fmla="*/ 261914 h 606571"/>
                      <a:gd name="connsiteX2" fmla="*/ 767361 w 1061440"/>
                      <a:gd name="connsiteY2" fmla="*/ 500853 h 606571"/>
                      <a:gd name="connsiteX3" fmla="*/ 808716 w 1061440"/>
                      <a:gd name="connsiteY3" fmla="*/ 606537 h 606571"/>
                      <a:gd name="connsiteX4" fmla="*/ 1061440 w 1061440"/>
                      <a:gd name="connsiteY4" fmla="*/ 491663 h 606571"/>
                      <a:gd name="connsiteX0" fmla="*/ 0 w 1061440"/>
                      <a:gd name="connsiteY0" fmla="*/ 0 h 606571"/>
                      <a:gd name="connsiteX1" fmla="*/ 215964 w 1061440"/>
                      <a:gd name="connsiteY1" fmla="*/ 261914 h 606571"/>
                      <a:gd name="connsiteX2" fmla="*/ 206774 w 1061440"/>
                      <a:gd name="connsiteY2" fmla="*/ 257319 h 606571"/>
                      <a:gd name="connsiteX3" fmla="*/ 767361 w 1061440"/>
                      <a:gd name="connsiteY3" fmla="*/ 500853 h 606571"/>
                      <a:gd name="connsiteX4" fmla="*/ 808716 w 1061440"/>
                      <a:gd name="connsiteY4" fmla="*/ 606537 h 606571"/>
                      <a:gd name="connsiteX5" fmla="*/ 1061440 w 1061440"/>
                      <a:gd name="connsiteY5" fmla="*/ 491663 h 606571"/>
                      <a:gd name="connsiteX0" fmla="*/ 0 w 1061440"/>
                      <a:gd name="connsiteY0" fmla="*/ 0 h 606566"/>
                      <a:gd name="connsiteX1" fmla="*/ 215964 w 1061440"/>
                      <a:gd name="connsiteY1" fmla="*/ 261914 h 606566"/>
                      <a:gd name="connsiteX2" fmla="*/ 317054 w 1061440"/>
                      <a:gd name="connsiteY2" fmla="*/ 307864 h 606566"/>
                      <a:gd name="connsiteX3" fmla="*/ 767361 w 1061440"/>
                      <a:gd name="connsiteY3" fmla="*/ 500853 h 606566"/>
                      <a:gd name="connsiteX4" fmla="*/ 808716 w 1061440"/>
                      <a:gd name="connsiteY4" fmla="*/ 606537 h 606566"/>
                      <a:gd name="connsiteX5" fmla="*/ 1061440 w 1061440"/>
                      <a:gd name="connsiteY5" fmla="*/ 491663 h 606566"/>
                      <a:gd name="connsiteX0" fmla="*/ 0 w 1061440"/>
                      <a:gd name="connsiteY0" fmla="*/ 0 h 606566"/>
                      <a:gd name="connsiteX1" fmla="*/ 156230 w 1061440"/>
                      <a:gd name="connsiteY1" fmla="*/ 147040 h 606566"/>
                      <a:gd name="connsiteX2" fmla="*/ 317054 w 1061440"/>
                      <a:gd name="connsiteY2" fmla="*/ 307864 h 606566"/>
                      <a:gd name="connsiteX3" fmla="*/ 767361 w 1061440"/>
                      <a:gd name="connsiteY3" fmla="*/ 500853 h 606566"/>
                      <a:gd name="connsiteX4" fmla="*/ 808716 w 1061440"/>
                      <a:gd name="connsiteY4" fmla="*/ 606537 h 606566"/>
                      <a:gd name="connsiteX5" fmla="*/ 1061440 w 1061440"/>
                      <a:gd name="connsiteY5" fmla="*/ 491663 h 606566"/>
                      <a:gd name="connsiteX0" fmla="*/ 0 w 1061440"/>
                      <a:gd name="connsiteY0" fmla="*/ 0 h 606570"/>
                      <a:gd name="connsiteX1" fmla="*/ 156230 w 1061440"/>
                      <a:gd name="connsiteY1" fmla="*/ 147040 h 606570"/>
                      <a:gd name="connsiteX2" fmla="*/ 229749 w 1061440"/>
                      <a:gd name="connsiteY2" fmla="*/ 271104 h 606570"/>
                      <a:gd name="connsiteX3" fmla="*/ 767361 w 1061440"/>
                      <a:gd name="connsiteY3" fmla="*/ 500853 h 606570"/>
                      <a:gd name="connsiteX4" fmla="*/ 808716 w 1061440"/>
                      <a:gd name="connsiteY4" fmla="*/ 606537 h 606570"/>
                      <a:gd name="connsiteX5" fmla="*/ 1061440 w 1061440"/>
                      <a:gd name="connsiteY5" fmla="*/ 491663 h 606570"/>
                      <a:gd name="connsiteX0" fmla="*/ 0 w 1061440"/>
                      <a:gd name="connsiteY0" fmla="*/ 0 h 615756"/>
                      <a:gd name="connsiteX1" fmla="*/ 156230 w 1061440"/>
                      <a:gd name="connsiteY1" fmla="*/ 147040 h 615756"/>
                      <a:gd name="connsiteX2" fmla="*/ 229749 w 1061440"/>
                      <a:gd name="connsiteY2" fmla="*/ 271104 h 615756"/>
                      <a:gd name="connsiteX3" fmla="*/ 767361 w 1061440"/>
                      <a:gd name="connsiteY3" fmla="*/ 500853 h 615756"/>
                      <a:gd name="connsiteX4" fmla="*/ 859261 w 1061440"/>
                      <a:gd name="connsiteY4" fmla="*/ 615727 h 615756"/>
                      <a:gd name="connsiteX5" fmla="*/ 1061440 w 1061440"/>
                      <a:gd name="connsiteY5" fmla="*/ 491663 h 615756"/>
                      <a:gd name="connsiteX0" fmla="*/ 0 w 1061440"/>
                      <a:gd name="connsiteY0" fmla="*/ 0 h 620152"/>
                      <a:gd name="connsiteX1" fmla="*/ 156230 w 1061440"/>
                      <a:gd name="connsiteY1" fmla="*/ 147040 h 620152"/>
                      <a:gd name="connsiteX2" fmla="*/ 229749 w 1061440"/>
                      <a:gd name="connsiteY2" fmla="*/ 271104 h 620152"/>
                      <a:gd name="connsiteX3" fmla="*/ 767361 w 1061440"/>
                      <a:gd name="connsiteY3" fmla="*/ 500853 h 620152"/>
                      <a:gd name="connsiteX4" fmla="*/ 859261 w 1061440"/>
                      <a:gd name="connsiteY4" fmla="*/ 615727 h 620152"/>
                      <a:gd name="connsiteX5" fmla="*/ 1061440 w 1061440"/>
                      <a:gd name="connsiteY5" fmla="*/ 491663 h 620152"/>
                      <a:gd name="connsiteX0" fmla="*/ 0 w 1061440"/>
                      <a:gd name="connsiteY0" fmla="*/ 0 h 616092"/>
                      <a:gd name="connsiteX1" fmla="*/ 156230 w 1061440"/>
                      <a:gd name="connsiteY1" fmla="*/ 147040 h 616092"/>
                      <a:gd name="connsiteX2" fmla="*/ 229749 w 1061440"/>
                      <a:gd name="connsiteY2" fmla="*/ 271104 h 616092"/>
                      <a:gd name="connsiteX3" fmla="*/ 767361 w 1061440"/>
                      <a:gd name="connsiteY3" fmla="*/ 500853 h 616092"/>
                      <a:gd name="connsiteX4" fmla="*/ 859261 w 1061440"/>
                      <a:gd name="connsiteY4" fmla="*/ 615727 h 616092"/>
                      <a:gd name="connsiteX5" fmla="*/ 1061440 w 1061440"/>
                      <a:gd name="connsiteY5" fmla="*/ 491663 h 616092"/>
                      <a:gd name="connsiteX0" fmla="*/ 0 w 1061440"/>
                      <a:gd name="connsiteY0" fmla="*/ 0 h 615727"/>
                      <a:gd name="connsiteX1" fmla="*/ 156230 w 1061440"/>
                      <a:gd name="connsiteY1" fmla="*/ 147040 h 615727"/>
                      <a:gd name="connsiteX2" fmla="*/ 229749 w 1061440"/>
                      <a:gd name="connsiteY2" fmla="*/ 271104 h 615727"/>
                      <a:gd name="connsiteX3" fmla="*/ 735196 w 1061440"/>
                      <a:gd name="connsiteY3" fmla="*/ 491663 h 615727"/>
                      <a:gd name="connsiteX4" fmla="*/ 859261 w 1061440"/>
                      <a:gd name="connsiteY4" fmla="*/ 615727 h 615727"/>
                      <a:gd name="connsiteX5" fmla="*/ 1061440 w 1061440"/>
                      <a:gd name="connsiteY5" fmla="*/ 491663 h 615727"/>
                      <a:gd name="connsiteX0" fmla="*/ 0 w 1061440"/>
                      <a:gd name="connsiteY0" fmla="*/ 0 h 606537"/>
                      <a:gd name="connsiteX1" fmla="*/ 156230 w 1061440"/>
                      <a:gd name="connsiteY1" fmla="*/ 147040 h 606537"/>
                      <a:gd name="connsiteX2" fmla="*/ 229749 w 1061440"/>
                      <a:gd name="connsiteY2" fmla="*/ 271104 h 606537"/>
                      <a:gd name="connsiteX3" fmla="*/ 735196 w 1061440"/>
                      <a:gd name="connsiteY3" fmla="*/ 491663 h 606537"/>
                      <a:gd name="connsiteX4" fmla="*/ 845476 w 1061440"/>
                      <a:gd name="connsiteY4" fmla="*/ 606537 h 606537"/>
                      <a:gd name="connsiteX5" fmla="*/ 1061440 w 1061440"/>
                      <a:gd name="connsiteY5" fmla="*/ 491663 h 606537"/>
                      <a:gd name="connsiteX0" fmla="*/ 0 w 1061440"/>
                      <a:gd name="connsiteY0" fmla="*/ 0 h 606541"/>
                      <a:gd name="connsiteX1" fmla="*/ 156230 w 1061440"/>
                      <a:gd name="connsiteY1" fmla="*/ 147040 h 606541"/>
                      <a:gd name="connsiteX2" fmla="*/ 229749 w 1061440"/>
                      <a:gd name="connsiteY2" fmla="*/ 271104 h 606541"/>
                      <a:gd name="connsiteX3" fmla="*/ 712221 w 1061440"/>
                      <a:gd name="connsiteY3" fmla="*/ 487068 h 606541"/>
                      <a:gd name="connsiteX4" fmla="*/ 845476 w 1061440"/>
                      <a:gd name="connsiteY4" fmla="*/ 606537 h 606541"/>
                      <a:gd name="connsiteX5" fmla="*/ 1061440 w 1061440"/>
                      <a:gd name="connsiteY5" fmla="*/ 491663 h 606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1440" h="606541">
                        <a:moveTo>
                          <a:pt x="0" y="0"/>
                        </a:moveTo>
                        <a:cubicBezTo>
                          <a:pt x="44035" y="89219"/>
                          <a:pt x="117939" y="101856"/>
                          <a:pt x="156230" y="147040"/>
                        </a:cubicBezTo>
                        <a:cubicBezTo>
                          <a:pt x="194521" y="192224"/>
                          <a:pt x="137850" y="231281"/>
                          <a:pt x="229749" y="271104"/>
                        </a:cubicBezTo>
                        <a:cubicBezTo>
                          <a:pt x="321649" y="310927"/>
                          <a:pt x="609600" y="431162"/>
                          <a:pt x="712221" y="487068"/>
                        </a:cubicBezTo>
                        <a:cubicBezTo>
                          <a:pt x="814842" y="542974"/>
                          <a:pt x="787273" y="605771"/>
                          <a:pt x="845476" y="606537"/>
                        </a:cubicBezTo>
                        <a:cubicBezTo>
                          <a:pt x="903679" y="607303"/>
                          <a:pt x="1026978" y="508511"/>
                          <a:pt x="1061440" y="491663"/>
                        </a:cubicBezTo>
                      </a:path>
                    </a:pathLst>
                  </a:custGeom>
                  <a:noFill/>
                  <a:ln w="635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56" name="淀川３">
                    <a:extLst>
                      <a:ext uri="{FF2B5EF4-FFF2-40B4-BE49-F238E27FC236}">
                        <a16:creationId xmlns:a16="http://schemas.microsoft.com/office/drawing/2014/main" id="{F55D1BDF-A609-42AE-8863-DC361446D6A7}"/>
                      </a:ext>
                    </a:extLst>
                  </p:cNvPr>
                  <p:cNvSpPr/>
                  <p:nvPr/>
                </p:nvSpPr>
                <p:spPr>
                  <a:xfrm>
                    <a:off x="8150536" y="2410093"/>
                    <a:ext cx="209801" cy="250684"/>
                  </a:xfrm>
                  <a:custGeom>
                    <a:avLst/>
                    <a:gdLst>
                      <a:gd name="connsiteX0" fmla="*/ 0 w 271462"/>
                      <a:gd name="connsiteY0" fmla="*/ 392907 h 392907"/>
                      <a:gd name="connsiteX1" fmla="*/ 54769 w 271462"/>
                      <a:gd name="connsiteY1" fmla="*/ 321469 h 392907"/>
                      <a:gd name="connsiteX2" fmla="*/ 97631 w 271462"/>
                      <a:gd name="connsiteY2" fmla="*/ 233363 h 392907"/>
                      <a:gd name="connsiteX3" fmla="*/ 161925 w 271462"/>
                      <a:gd name="connsiteY3" fmla="*/ 128588 h 392907"/>
                      <a:gd name="connsiteX4" fmla="*/ 223837 w 271462"/>
                      <a:gd name="connsiteY4" fmla="*/ 30957 h 392907"/>
                      <a:gd name="connsiteX5" fmla="*/ 271462 w 271462"/>
                      <a:gd name="connsiteY5" fmla="*/ 0 h 392907"/>
                      <a:gd name="connsiteX0" fmla="*/ 0 w 324702"/>
                      <a:gd name="connsiteY0" fmla="*/ 395265 h 395265"/>
                      <a:gd name="connsiteX1" fmla="*/ 54769 w 324702"/>
                      <a:gd name="connsiteY1" fmla="*/ 323827 h 395265"/>
                      <a:gd name="connsiteX2" fmla="*/ 97631 w 324702"/>
                      <a:gd name="connsiteY2" fmla="*/ 235721 h 395265"/>
                      <a:gd name="connsiteX3" fmla="*/ 161925 w 324702"/>
                      <a:gd name="connsiteY3" fmla="*/ 130946 h 395265"/>
                      <a:gd name="connsiteX4" fmla="*/ 223837 w 324702"/>
                      <a:gd name="connsiteY4" fmla="*/ 33315 h 395265"/>
                      <a:gd name="connsiteX5" fmla="*/ 324702 w 324702"/>
                      <a:gd name="connsiteY5" fmla="*/ 0 h 39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702" h="395265">
                        <a:moveTo>
                          <a:pt x="0" y="395265"/>
                        </a:moveTo>
                        <a:lnTo>
                          <a:pt x="54769" y="323827"/>
                        </a:lnTo>
                        <a:lnTo>
                          <a:pt x="97631" y="235721"/>
                        </a:lnTo>
                        <a:lnTo>
                          <a:pt x="161925" y="130946"/>
                        </a:lnTo>
                        <a:lnTo>
                          <a:pt x="223837" y="33315"/>
                        </a:lnTo>
                        <a:lnTo>
                          <a:pt x="324702" y="0"/>
                        </a:lnTo>
                      </a:path>
                    </a:pathLst>
                  </a:custGeom>
                  <a:noFill/>
                  <a:ln w="635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96" name="淀川２">
                    <a:extLst>
                      <a:ext uri="{FF2B5EF4-FFF2-40B4-BE49-F238E27FC236}">
                        <a16:creationId xmlns:a16="http://schemas.microsoft.com/office/drawing/2014/main" id="{63F750A4-867F-440B-8C02-C42D850E7367}"/>
                      </a:ext>
                    </a:extLst>
                  </p:cNvPr>
                  <p:cNvSpPr/>
                  <p:nvPr/>
                </p:nvSpPr>
                <p:spPr>
                  <a:xfrm>
                    <a:off x="7913701" y="2657656"/>
                    <a:ext cx="237105" cy="360567"/>
                  </a:xfrm>
                  <a:custGeom>
                    <a:avLst/>
                    <a:gdLst>
                      <a:gd name="connsiteX0" fmla="*/ 0 w 422738"/>
                      <a:gd name="connsiteY0" fmla="*/ 634107 h 634107"/>
                      <a:gd name="connsiteX1" fmla="*/ 101090 w 422738"/>
                      <a:gd name="connsiteY1" fmla="*/ 408953 h 634107"/>
                      <a:gd name="connsiteX2" fmla="*/ 243534 w 422738"/>
                      <a:gd name="connsiteY2" fmla="*/ 372193 h 634107"/>
                      <a:gd name="connsiteX3" fmla="*/ 422738 w 422738"/>
                      <a:gd name="connsiteY3" fmla="*/ 0 h 634107"/>
                      <a:gd name="connsiteX0" fmla="*/ 0 w 408953"/>
                      <a:gd name="connsiteY0" fmla="*/ 661677 h 661677"/>
                      <a:gd name="connsiteX1" fmla="*/ 87305 w 408953"/>
                      <a:gd name="connsiteY1" fmla="*/ 408953 h 661677"/>
                      <a:gd name="connsiteX2" fmla="*/ 229749 w 408953"/>
                      <a:gd name="connsiteY2" fmla="*/ 372193 h 661677"/>
                      <a:gd name="connsiteX3" fmla="*/ 408953 w 408953"/>
                      <a:gd name="connsiteY3" fmla="*/ 0 h 661677"/>
                      <a:gd name="connsiteX0" fmla="*/ 0 w 422738"/>
                      <a:gd name="connsiteY0" fmla="*/ 666272 h 666272"/>
                      <a:gd name="connsiteX1" fmla="*/ 101090 w 422738"/>
                      <a:gd name="connsiteY1" fmla="*/ 408953 h 666272"/>
                      <a:gd name="connsiteX2" fmla="*/ 243534 w 422738"/>
                      <a:gd name="connsiteY2" fmla="*/ 372193 h 666272"/>
                      <a:gd name="connsiteX3" fmla="*/ 422738 w 422738"/>
                      <a:gd name="connsiteY3" fmla="*/ 0 h 666272"/>
                      <a:gd name="connsiteX0" fmla="*/ 0 w 435053"/>
                      <a:gd name="connsiteY0" fmla="*/ 657035 h 657035"/>
                      <a:gd name="connsiteX1" fmla="*/ 101090 w 435053"/>
                      <a:gd name="connsiteY1" fmla="*/ 399716 h 657035"/>
                      <a:gd name="connsiteX2" fmla="*/ 243534 w 435053"/>
                      <a:gd name="connsiteY2" fmla="*/ 362956 h 657035"/>
                      <a:gd name="connsiteX3" fmla="*/ 435053 w 435053"/>
                      <a:gd name="connsiteY3" fmla="*/ 0 h 657035"/>
                      <a:gd name="connsiteX0" fmla="*/ 0 w 435053"/>
                      <a:gd name="connsiteY0" fmla="*/ 657035 h 657035"/>
                      <a:gd name="connsiteX1" fmla="*/ 101090 w 435053"/>
                      <a:gd name="connsiteY1" fmla="*/ 399716 h 657035"/>
                      <a:gd name="connsiteX2" fmla="*/ 243534 w 435053"/>
                      <a:gd name="connsiteY2" fmla="*/ 362956 h 657035"/>
                      <a:gd name="connsiteX3" fmla="*/ 435053 w 435053"/>
                      <a:gd name="connsiteY3" fmla="*/ 0 h 657035"/>
                      <a:gd name="connsiteX0" fmla="*/ 0 w 438132"/>
                      <a:gd name="connsiteY0" fmla="*/ 666271 h 666271"/>
                      <a:gd name="connsiteX1" fmla="*/ 101090 w 438132"/>
                      <a:gd name="connsiteY1" fmla="*/ 408952 h 666271"/>
                      <a:gd name="connsiteX2" fmla="*/ 243534 w 438132"/>
                      <a:gd name="connsiteY2" fmla="*/ 372192 h 666271"/>
                      <a:gd name="connsiteX3" fmla="*/ 438132 w 438132"/>
                      <a:gd name="connsiteY3" fmla="*/ 0 h 666271"/>
                    </a:gdLst>
                    <a:ahLst/>
                    <a:cxnLst>
                      <a:cxn ang="0">
                        <a:pos x="connsiteX0" y="connsiteY0"/>
                      </a:cxn>
                      <a:cxn ang="0">
                        <a:pos x="connsiteX1" y="connsiteY1"/>
                      </a:cxn>
                      <a:cxn ang="0">
                        <a:pos x="connsiteX2" y="connsiteY2"/>
                      </a:cxn>
                      <a:cxn ang="0">
                        <a:pos x="connsiteX3" y="connsiteY3"/>
                      </a:cxn>
                    </a:cxnLst>
                    <a:rect l="l" t="t" r="r" b="b"/>
                    <a:pathLst>
                      <a:path w="438132" h="666271">
                        <a:moveTo>
                          <a:pt x="0" y="666271"/>
                        </a:moveTo>
                        <a:cubicBezTo>
                          <a:pt x="30250" y="575520"/>
                          <a:pt x="60501" y="457965"/>
                          <a:pt x="101090" y="408952"/>
                        </a:cubicBezTo>
                        <a:cubicBezTo>
                          <a:pt x="141679" y="359939"/>
                          <a:pt x="187360" y="440351"/>
                          <a:pt x="243534" y="372192"/>
                        </a:cubicBezTo>
                        <a:cubicBezTo>
                          <a:pt x="299708" y="304033"/>
                          <a:pt x="403499" y="45091"/>
                          <a:pt x="438132" y="0"/>
                        </a:cubicBezTo>
                      </a:path>
                    </a:pathLst>
                  </a:custGeom>
                  <a:solidFill>
                    <a:schemeClr val="tx1"/>
                  </a:solidFill>
                  <a:ln w="635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latin typeface="Meiryo UI" panose="020B0604030504040204" pitchFamily="50" charset="-128"/>
                      <a:ea typeface="Meiryo UI" panose="020B0604030504040204" pitchFamily="50" charset="-128"/>
                    </a:endParaRPr>
                  </a:p>
                </p:txBody>
              </p:sp>
              <p:sp>
                <p:nvSpPr>
                  <p:cNvPr id="94" name="淀川１">
                    <a:extLst>
                      <a:ext uri="{FF2B5EF4-FFF2-40B4-BE49-F238E27FC236}">
                        <a16:creationId xmlns:a16="http://schemas.microsoft.com/office/drawing/2014/main" id="{73A117F4-C6A1-4C38-B1E7-91B9EDCCC03A}"/>
                      </a:ext>
                    </a:extLst>
                  </p:cNvPr>
                  <p:cNvSpPr/>
                  <p:nvPr/>
                </p:nvSpPr>
                <p:spPr>
                  <a:xfrm>
                    <a:off x="6820075" y="3010762"/>
                    <a:ext cx="1096113" cy="827189"/>
                  </a:xfrm>
                  <a:custGeom>
                    <a:avLst/>
                    <a:gdLst>
                      <a:gd name="connsiteX0" fmla="*/ 0 w 1994219"/>
                      <a:gd name="connsiteY0" fmla="*/ 1474987 h 1474987"/>
                      <a:gd name="connsiteX1" fmla="*/ 36760 w 1994219"/>
                      <a:gd name="connsiteY1" fmla="*/ 1327947 h 1474987"/>
                      <a:gd name="connsiteX2" fmla="*/ 197584 w 1994219"/>
                      <a:gd name="connsiteY2" fmla="*/ 1259023 h 1474987"/>
                      <a:gd name="connsiteX3" fmla="*/ 569777 w 1994219"/>
                      <a:gd name="connsiteY3" fmla="*/ 1075224 h 1474987"/>
                      <a:gd name="connsiteX4" fmla="*/ 703031 w 1994219"/>
                      <a:gd name="connsiteY4" fmla="*/ 1134958 h 1474987"/>
                      <a:gd name="connsiteX5" fmla="*/ 928185 w 1994219"/>
                      <a:gd name="connsiteY5" fmla="*/ 1098199 h 1474987"/>
                      <a:gd name="connsiteX6" fmla="*/ 1121174 w 1994219"/>
                      <a:gd name="connsiteY6" fmla="*/ 1121173 h 1474987"/>
                      <a:gd name="connsiteX7" fmla="*/ 1148744 w 1994219"/>
                      <a:gd name="connsiteY7" fmla="*/ 891425 h 1474987"/>
                      <a:gd name="connsiteX8" fmla="*/ 1125769 w 1994219"/>
                      <a:gd name="connsiteY8" fmla="*/ 758170 h 1474987"/>
                      <a:gd name="connsiteX9" fmla="*/ 1203883 w 1994219"/>
                      <a:gd name="connsiteY9" fmla="*/ 666271 h 1474987"/>
                      <a:gd name="connsiteX10" fmla="*/ 1387682 w 1994219"/>
                      <a:gd name="connsiteY10" fmla="*/ 657081 h 1474987"/>
                      <a:gd name="connsiteX11" fmla="*/ 1488772 w 1994219"/>
                      <a:gd name="connsiteY11" fmla="*/ 578966 h 1474987"/>
                      <a:gd name="connsiteX12" fmla="*/ 1502557 w 1994219"/>
                      <a:gd name="connsiteY12" fmla="*/ 436522 h 1474987"/>
                      <a:gd name="connsiteX13" fmla="*/ 1690951 w 1994219"/>
                      <a:gd name="connsiteY13" fmla="*/ 344623 h 1474987"/>
                      <a:gd name="connsiteX14" fmla="*/ 1943674 w 1994219"/>
                      <a:gd name="connsiteY14" fmla="*/ 68924 h 1474987"/>
                      <a:gd name="connsiteX15" fmla="*/ 1994219 w 1994219"/>
                      <a:gd name="connsiteY15" fmla="*/ 0 h 1474987"/>
                      <a:gd name="connsiteX0" fmla="*/ 0 w 1994219"/>
                      <a:gd name="connsiteY0" fmla="*/ 1474987 h 1474987"/>
                      <a:gd name="connsiteX1" fmla="*/ 36760 w 1994219"/>
                      <a:gd name="connsiteY1" fmla="*/ 1327947 h 1474987"/>
                      <a:gd name="connsiteX2" fmla="*/ 197584 w 1994219"/>
                      <a:gd name="connsiteY2" fmla="*/ 1259023 h 1474987"/>
                      <a:gd name="connsiteX3" fmla="*/ 514637 w 1994219"/>
                      <a:gd name="connsiteY3" fmla="*/ 1093604 h 1474987"/>
                      <a:gd name="connsiteX4" fmla="*/ 703031 w 1994219"/>
                      <a:gd name="connsiteY4" fmla="*/ 1134958 h 1474987"/>
                      <a:gd name="connsiteX5" fmla="*/ 928185 w 1994219"/>
                      <a:gd name="connsiteY5" fmla="*/ 1098199 h 1474987"/>
                      <a:gd name="connsiteX6" fmla="*/ 1121174 w 1994219"/>
                      <a:gd name="connsiteY6" fmla="*/ 1121173 h 1474987"/>
                      <a:gd name="connsiteX7" fmla="*/ 1148744 w 1994219"/>
                      <a:gd name="connsiteY7" fmla="*/ 891425 h 1474987"/>
                      <a:gd name="connsiteX8" fmla="*/ 1125769 w 1994219"/>
                      <a:gd name="connsiteY8" fmla="*/ 758170 h 1474987"/>
                      <a:gd name="connsiteX9" fmla="*/ 1203883 w 1994219"/>
                      <a:gd name="connsiteY9" fmla="*/ 666271 h 1474987"/>
                      <a:gd name="connsiteX10" fmla="*/ 1387682 w 1994219"/>
                      <a:gd name="connsiteY10" fmla="*/ 657081 h 1474987"/>
                      <a:gd name="connsiteX11" fmla="*/ 1488772 w 1994219"/>
                      <a:gd name="connsiteY11" fmla="*/ 578966 h 1474987"/>
                      <a:gd name="connsiteX12" fmla="*/ 1502557 w 1994219"/>
                      <a:gd name="connsiteY12" fmla="*/ 436522 h 1474987"/>
                      <a:gd name="connsiteX13" fmla="*/ 1690951 w 1994219"/>
                      <a:gd name="connsiteY13" fmla="*/ 344623 h 1474987"/>
                      <a:gd name="connsiteX14" fmla="*/ 1943674 w 1994219"/>
                      <a:gd name="connsiteY14" fmla="*/ 68924 h 1474987"/>
                      <a:gd name="connsiteX15" fmla="*/ 1994219 w 1994219"/>
                      <a:gd name="connsiteY15" fmla="*/ 0 h 1474987"/>
                      <a:gd name="connsiteX0" fmla="*/ 0 w 1994219"/>
                      <a:gd name="connsiteY0" fmla="*/ 1474987 h 1474987"/>
                      <a:gd name="connsiteX1" fmla="*/ 36760 w 1994219"/>
                      <a:gd name="connsiteY1" fmla="*/ 1327947 h 1474987"/>
                      <a:gd name="connsiteX2" fmla="*/ 197584 w 1994219"/>
                      <a:gd name="connsiteY2" fmla="*/ 1259023 h 1474987"/>
                      <a:gd name="connsiteX3" fmla="*/ 514637 w 1994219"/>
                      <a:gd name="connsiteY3" fmla="*/ 1093604 h 1474987"/>
                      <a:gd name="connsiteX4" fmla="*/ 652486 w 1994219"/>
                      <a:gd name="connsiteY4" fmla="*/ 1153338 h 1474987"/>
                      <a:gd name="connsiteX5" fmla="*/ 928185 w 1994219"/>
                      <a:gd name="connsiteY5" fmla="*/ 1098199 h 1474987"/>
                      <a:gd name="connsiteX6" fmla="*/ 1121174 w 1994219"/>
                      <a:gd name="connsiteY6" fmla="*/ 1121173 h 1474987"/>
                      <a:gd name="connsiteX7" fmla="*/ 1148744 w 1994219"/>
                      <a:gd name="connsiteY7" fmla="*/ 891425 h 1474987"/>
                      <a:gd name="connsiteX8" fmla="*/ 1125769 w 1994219"/>
                      <a:gd name="connsiteY8" fmla="*/ 758170 h 1474987"/>
                      <a:gd name="connsiteX9" fmla="*/ 1203883 w 1994219"/>
                      <a:gd name="connsiteY9" fmla="*/ 666271 h 1474987"/>
                      <a:gd name="connsiteX10" fmla="*/ 1387682 w 1994219"/>
                      <a:gd name="connsiteY10" fmla="*/ 657081 h 1474987"/>
                      <a:gd name="connsiteX11" fmla="*/ 1488772 w 1994219"/>
                      <a:gd name="connsiteY11" fmla="*/ 578966 h 1474987"/>
                      <a:gd name="connsiteX12" fmla="*/ 1502557 w 1994219"/>
                      <a:gd name="connsiteY12" fmla="*/ 436522 h 1474987"/>
                      <a:gd name="connsiteX13" fmla="*/ 1690951 w 1994219"/>
                      <a:gd name="connsiteY13" fmla="*/ 344623 h 1474987"/>
                      <a:gd name="connsiteX14" fmla="*/ 1943674 w 1994219"/>
                      <a:gd name="connsiteY14" fmla="*/ 68924 h 1474987"/>
                      <a:gd name="connsiteX15" fmla="*/ 1994219 w 1994219"/>
                      <a:gd name="connsiteY15" fmla="*/ 0 h 1474987"/>
                      <a:gd name="connsiteX0" fmla="*/ 0 w 1994219"/>
                      <a:gd name="connsiteY0" fmla="*/ 1474987 h 1474987"/>
                      <a:gd name="connsiteX1" fmla="*/ 36760 w 1994219"/>
                      <a:gd name="connsiteY1" fmla="*/ 1327947 h 1474987"/>
                      <a:gd name="connsiteX2" fmla="*/ 197584 w 1994219"/>
                      <a:gd name="connsiteY2" fmla="*/ 1259023 h 1474987"/>
                      <a:gd name="connsiteX3" fmla="*/ 514637 w 1994219"/>
                      <a:gd name="connsiteY3" fmla="*/ 1093604 h 1474987"/>
                      <a:gd name="connsiteX4" fmla="*/ 684651 w 1994219"/>
                      <a:gd name="connsiteY4" fmla="*/ 1121174 h 1474987"/>
                      <a:gd name="connsiteX5" fmla="*/ 928185 w 1994219"/>
                      <a:gd name="connsiteY5" fmla="*/ 1098199 h 1474987"/>
                      <a:gd name="connsiteX6" fmla="*/ 1121174 w 1994219"/>
                      <a:gd name="connsiteY6" fmla="*/ 1121173 h 1474987"/>
                      <a:gd name="connsiteX7" fmla="*/ 1148744 w 1994219"/>
                      <a:gd name="connsiteY7" fmla="*/ 891425 h 1474987"/>
                      <a:gd name="connsiteX8" fmla="*/ 1125769 w 1994219"/>
                      <a:gd name="connsiteY8" fmla="*/ 758170 h 1474987"/>
                      <a:gd name="connsiteX9" fmla="*/ 1203883 w 1994219"/>
                      <a:gd name="connsiteY9" fmla="*/ 666271 h 1474987"/>
                      <a:gd name="connsiteX10" fmla="*/ 1387682 w 1994219"/>
                      <a:gd name="connsiteY10" fmla="*/ 657081 h 1474987"/>
                      <a:gd name="connsiteX11" fmla="*/ 1488772 w 1994219"/>
                      <a:gd name="connsiteY11" fmla="*/ 578966 h 1474987"/>
                      <a:gd name="connsiteX12" fmla="*/ 1502557 w 1994219"/>
                      <a:gd name="connsiteY12" fmla="*/ 436522 h 1474987"/>
                      <a:gd name="connsiteX13" fmla="*/ 1690951 w 1994219"/>
                      <a:gd name="connsiteY13" fmla="*/ 344623 h 1474987"/>
                      <a:gd name="connsiteX14" fmla="*/ 1943674 w 1994219"/>
                      <a:gd name="connsiteY14" fmla="*/ 68924 h 1474987"/>
                      <a:gd name="connsiteX15" fmla="*/ 1994219 w 1994219"/>
                      <a:gd name="connsiteY15" fmla="*/ 0 h 1474987"/>
                      <a:gd name="connsiteX0" fmla="*/ 0 w 1994219"/>
                      <a:gd name="connsiteY0" fmla="*/ 1474987 h 1474987"/>
                      <a:gd name="connsiteX1" fmla="*/ 36760 w 1994219"/>
                      <a:gd name="connsiteY1" fmla="*/ 1327947 h 1474987"/>
                      <a:gd name="connsiteX2" fmla="*/ 197584 w 1994219"/>
                      <a:gd name="connsiteY2" fmla="*/ 1259023 h 1474987"/>
                      <a:gd name="connsiteX3" fmla="*/ 514637 w 1994219"/>
                      <a:gd name="connsiteY3" fmla="*/ 1093604 h 1474987"/>
                      <a:gd name="connsiteX4" fmla="*/ 684651 w 1994219"/>
                      <a:gd name="connsiteY4" fmla="*/ 1121174 h 1474987"/>
                      <a:gd name="connsiteX5" fmla="*/ 928185 w 1994219"/>
                      <a:gd name="connsiteY5" fmla="*/ 1098199 h 1474987"/>
                      <a:gd name="connsiteX6" fmla="*/ 1121174 w 1994219"/>
                      <a:gd name="connsiteY6" fmla="*/ 1121173 h 1474987"/>
                      <a:gd name="connsiteX7" fmla="*/ 1148744 w 1994219"/>
                      <a:gd name="connsiteY7" fmla="*/ 891425 h 1474987"/>
                      <a:gd name="connsiteX8" fmla="*/ 1125769 w 1994219"/>
                      <a:gd name="connsiteY8" fmla="*/ 758170 h 1474987"/>
                      <a:gd name="connsiteX9" fmla="*/ 1203883 w 1994219"/>
                      <a:gd name="connsiteY9" fmla="*/ 666271 h 1474987"/>
                      <a:gd name="connsiteX10" fmla="*/ 1387682 w 1994219"/>
                      <a:gd name="connsiteY10" fmla="*/ 657081 h 1474987"/>
                      <a:gd name="connsiteX11" fmla="*/ 1488772 w 1994219"/>
                      <a:gd name="connsiteY11" fmla="*/ 578966 h 1474987"/>
                      <a:gd name="connsiteX12" fmla="*/ 1502557 w 1994219"/>
                      <a:gd name="connsiteY12" fmla="*/ 436522 h 1474987"/>
                      <a:gd name="connsiteX13" fmla="*/ 1690951 w 1994219"/>
                      <a:gd name="connsiteY13" fmla="*/ 344623 h 1474987"/>
                      <a:gd name="connsiteX14" fmla="*/ 1943674 w 1994219"/>
                      <a:gd name="connsiteY14" fmla="*/ 68924 h 1474987"/>
                      <a:gd name="connsiteX15" fmla="*/ 1994219 w 1994219"/>
                      <a:gd name="connsiteY15" fmla="*/ 0 h 1474987"/>
                      <a:gd name="connsiteX0" fmla="*/ 0 w 1994219"/>
                      <a:gd name="connsiteY0" fmla="*/ 1474987 h 1474987"/>
                      <a:gd name="connsiteX1" fmla="*/ 36760 w 1994219"/>
                      <a:gd name="connsiteY1" fmla="*/ 1327947 h 1474987"/>
                      <a:gd name="connsiteX2" fmla="*/ 197584 w 1994219"/>
                      <a:gd name="connsiteY2" fmla="*/ 1259023 h 1474987"/>
                      <a:gd name="connsiteX3" fmla="*/ 514637 w 1994219"/>
                      <a:gd name="connsiteY3" fmla="*/ 1093604 h 1474987"/>
                      <a:gd name="connsiteX4" fmla="*/ 684651 w 1994219"/>
                      <a:gd name="connsiteY4" fmla="*/ 1121174 h 1474987"/>
                      <a:gd name="connsiteX5" fmla="*/ 928185 w 1994219"/>
                      <a:gd name="connsiteY5" fmla="*/ 1098199 h 1474987"/>
                      <a:gd name="connsiteX6" fmla="*/ 1121174 w 1994219"/>
                      <a:gd name="connsiteY6" fmla="*/ 1121173 h 1474987"/>
                      <a:gd name="connsiteX7" fmla="*/ 1148744 w 1994219"/>
                      <a:gd name="connsiteY7" fmla="*/ 891425 h 1474987"/>
                      <a:gd name="connsiteX8" fmla="*/ 1125769 w 1994219"/>
                      <a:gd name="connsiteY8" fmla="*/ 758170 h 1474987"/>
                      <a:gd name="connsiteX9" fmla="*/ 1203883 w 1994219"/>
                      <a:gd name="connsiteY9" fmla="*/ 666271 h 1474987"/>
                      <a:gd name="connsiteX10" fmla="*/ 1387682 w 1994219"/>
                      <a:gd name="connsiteY10" fmla="*/ 657081 h 1474987"/>
                      <a:gd name="connsiteX11" fmla="*/ 1488772 w 1994219"/>
                      <a:gd name="connsiteY11" fmla="*/ 578966 h 1474987"/>
                      <a:gd name="connsiteX12" fmla="*/ 1502557 w 1994219"/>
                      <a:gd name="connsiteY12" fmla="*/ 436522 h 1474987"/>
                      <a:gd name="connsiteX13" fmla="*/ 1690951 w 1994219"/>
                      <a:gd name="connsiteY13" fmla="*/ 344623 h 1474987"/>
                      <a:gd name="connsiteX14" fmla="*/ 1943674 w 1994219"/>
                      <a:gd name="connsiteY14" fmla="*/ 68924 h 1474987"/>
                      <a:gd name="connsiteX15" fmla="*/ 1994219 w 1994219"/>
                      <a:gd name="connsiteY15" fmla="*/ 0 h 1474987"/>
                      <a:gd name="connsiteX0" fmla="*/ 0 w 1994219"/>
                      <a:gd name="connsiteY0" fmla="*/ 1474987 h 1474987"/>
                      <a:gd name="connsiteX1" fmla="*/ 36760 w 1994219"/>
                      <a:gd name="connsiteY1" fmla="*/ 1327947 h 1474987"/>
                      <a:gd name="connsiteX2" fmla="*/ 197584 w 1994219"/>
                      <a:gd name="connsiteY2" fmla="*/ 1259023 h 1474987"/>
                      <a:gd name="connsiteX3" fmla="*/ 514637 w 1994219"/>
                      <a:gd name="connsiteY3" fmla="*/ 1093604 h 1474987"/>
                      <a:gd name="connsiteX4" fmla="*/ 684651 w 1994219"/>
                      <a:gd name="connsiteY4" fmla="*/ 1121174 h 1474987"/>
                      <a:gd name="connsiteX5" fmla="*/ 928185 w 1994219"/>
                      <a:gd name="connsiteY5" fmla="*/ 1098199 h 1474987"/>
                      <a:gd name="connsiteX6" fmla="*/ 1121174 w 1994219"/>
                      <a:gd name="connsiteY6" fmla="*/ 1121173 h 1474987"/>
                      <a:gd name="connsiteX7" fmla="*/ 1148744 w 1994219"/>
                      <a:gd name="connsiteY7" fmla="*/ 891425 h 1474987"/>
                      <a:gd name="connsiteX8" fmla="*/ 1125769 w 1994219"/>
                      <a:gd name="connsiteY8" fmla="*/ 758170 h 1474987"/>
                      <a:gd name="connsiteX9" fmla="*/ 1203883 w 1994219"/>
                      <a:gd name="connsiteY9" fmla="*/ 666271 h 1474987"/>
                      <a:gd name="connsiteX10" fmla="*/ 1387682 w 1994219"/>
                      <a:gd name="connsiteY10" fmla="*/ 657081 h 1474987"/>
                      <a:gd name="connsiteX11" fmla="*/ 1488772 w 1994219"/>
                      <a:gd name="connsiteY11" fmla="*/ 578966 h 1474987"/>
                      <a:gd name="connsiteX12" fmla="*/ 1502557 w 1994219"/>
                      <a:gd name="connsiteY12" fmla="*/ 436522 h 1474987"/>
                      <a:gd name="connsiteX13" fmla="*/ 1690951 w 1994219"/>
                      <a:gd name="connsiteY13" fmla="*/ 344623 h 1474987"/>
                      <a:gd name="connsiteX14" fmla="*/ 1943674 w 1994219"/>
                      <a:gd name="connsiteY14" fmla="*/ 68924 h 1474987"/>
                      <a:gd name="connsiteX15" fmla="*/ 1994219 w 1994219"/>
                      <a:gd name="connsiteY15" fmla="*/ 0 h 1474987"/>
                      <a:gd name="connsiteX0" fmla="*/ 0 w 1994219"/>
                      <a:gd name="connsiteY0" fmla="*/ 1474987 h 1474987"/>
                      <a:gd name="connsiteX1" fmla="*/ 36760 w 1994219"/>
                      <a:gd name="connsiteY1" fmla="*/ 1327947 h 1474987"/>
                      <a:gd name="connsiteX2" fmla="*/ 197584 w 1994219"/>
                      <a:gd name="connsiteY2" fmla="*/ 1259023 h 1474987"/>
                      <a:gd name="connsiteX3" fmla="*/ 514637 w 1994219"/>
                      <a:gd name="connsiteY3" fmla="*/ 1093604 h 1474987"/>
                      <a:gd name="connsiteX4" fmla="*/ 670866 w 1994219"/>
                      <a:gd name="connsiteY4" fmla="*/ 1134959 h 1474987"/>
                      <a:gd name="connsiteX5" fmla="*/ 928185 w 1994219"/>
                      <a:gd name="connsiteY5" fmla="*/ 1098199 h 1474987"/>
                      <a:gd name="connsiteX6" fmla="*/ 1121174 w 1994219"/>
                      <a:gd name="connsiteY6" fmla="*/ 1121173 h 1474987"/>
                      <a:gd name="connsiteX7" fmla="*/ 1148744 w 1994219"/>
                      <a:gd name="connsiteY7" fmla="*/ 891425 h 1474987"/>
                      <a:gd name="connsiteX8" fmla="*/ 1125769 w 1994219"/>
                      <a:gd name="connsiteY8" fmla="*/ 758170 h 1474987"/>
                      <a:gd name="connsiteX9" fmla="*/ 1203883 w 1994219"/>
                      <a:gd name="connsiteY9" fmla="*/ 666271 h 1474987"/>
                      <a:gd name="connsiteX10" fmla="*/ 1387682 w 1994219"/>
                      <a:gd name="connsiteY10" fmla="*/ 657081 h 1474987"/>
                      <a:gd name="connsiteX11" fmla="*/ 1488772 w 1994219"/>
                      <a:gd name="connsiteY11" fmla="*/ 578966 h 1474987"/>
                      <a:gd name="connsiteX12" fmla="*/ 1502557 w 1994219"/>
                      <a:gd name="connsiteY12" fmla="*/ 436522 h 1474987"/>
                      <a:gd name="connsiteX13" fmla="*/ 1690951 w 1994219"/>
                      <a:gd name="connsiteY13" fmla="*/ 344623 h 1474987"/>
                      <a:gd name="connsiteX14" fmla="*/ 1943674 w 1994219"/>
                      <a:gd name="connsiteY14" fmla="*/ 68924 h 1474987"/>
                      <a:gd name="connsiteX15" fmla="*/ 1994219 w 1994219"/>
                      <a:gd name="connsiteY15" fmla="*/ 0 h 1474987"/>
                      <a:gd name="connsiteX0" fmla="*/ 0 w 2025442"/>
                      <a:gd name="connsiteY0" fmla="*/ 1510671 h 1510671"/>
                      <a:gd name="connsiteX1" fmla="*/ 67983 w 2025442"/>
                      <a:gd name="connsiteY1" fmla="*/ 1327947 h 1510671"/>
                      <a:gd name="connsiteX2" fmla="*/ 228807 w 2025442"/>
                      <a:gd name="connsiteY2" fmla="*/ 1259023 h 1510671"/>
                      <a:gd name="connsiteX3" fmla="*/ 545860 w 2025442"/>
                      <a:gd name="connsiteY3" fmla="*/ 1093604 h 1510671"/>
                      <a:gd name="connsiteX4" fmla="*/ 702089 w 2025442"/>
                      <a:gd name="connsiteY4" fmla="*/ 1134959 h 1510671"/>
                      <a:gd name="connsiteX5" fmla="*/ 959408 w 2025442"/>
                      <a:gd name="connsiteY5" fmla="*/ 1098199 h 1510671"/>
                      <a:gd name="connsiteX6" fmla="*/ 1152397 w 2025442"/>
                      <a:gd name="connsiteY6" fmla="*/ 1121173 h 1510671"/>
                      <a:gd name="connsiteX7" fmla="*/ 1179967 w 2025442"/>
                      <a:gd name="connsiteY7" fmla="*/ 891425 h 1510671"/>
                      <a:gd name="connsiteX8" fmla="*/ 1156992 w 2025442"/>
                      <a:gd name="connsiteY8" fmla="*/ 758170 h 1510671"/>
                      <a:gd name="connsiteX9" fmla="*/ 1235106 w 2025442"/>
                      <a:gd name="connsiteY9" fmla="*/ 666271 h 1510671"/>
                      <a:gd name="connsiteX10" fmla="*/ 1418905 w 2025442"/>
                      <a:gd name="connsiteY10" fmla="*/ 657081 h 1510671"/>
                      <a:gd name="connsiteX11" fmla="*/ 1519995 w 2025442"/>
                      <a:gd name="connsiteY11" fmla="*/ 578966 h 1510671"/>
                      <a:gd name="connsiteX12" fmla="*/ 1533780 w 2025442"/>
                      <a:gd name="connsiteY12" fmla="*/ 436522 h 1510671"/>
                      <a:gd name="connsiteX13" fmla="*/ 1722174 w 2025442"/>
                      <a:gd name="connsiteY13" fmla="*/ 344623 h 1510671"/>
                      <a:gd name="connsiteX14" fmla="*/ 1974897 w 2025442"/>
                      <a:gd name="connsiteY14" fmla="*/ 68924 h 1510671"/>
                      <a:gd name="connsiteX15" fmla="*/ 2025442 w 2025442"/>
                      <a:gd name="connsiteY15" fmla="*/ 0 h 1510671"/>
                      <a:gd name="connsiteX0" fmla="*/ 0 w 2025442"/>
                      <a:gd name="connsiteY0" fmla="*/ 1528513 h 1528513"/>
                      <a:gd name="connsiteX1" fmla="*/ 67983 w 2025442"/>
                      <a:gd name="connsiteY1" fmla="*/ 1327947 h 1528513"/>
                      <a:gd name="connsiteX2" fmla="*/ 228807 w 2025442"/>
                      <a:gd name="connsiteY2" fmla="*/ 1259023 h 1528513"/>
                      <a:gd name="connsiteX3" fmla="*/ 545860 w 2025442"/>
                      <a:gd name="connsiteY3" fmla="*/ 1093604 h 1528513"/>
                      <a:gd name="connsiteX4" fmla="*/ 702089 w 2025442"/>
                      <a:gd name="connsiteY4" fmla="*/ 1134959 h 1528513"/>
                      <a:gd name="connsiteX5" fmla="*/ 959408 w 2025442"/>
                      <a:gd name="connsiteY5" fmla="*/ 1098199 h 1528513"/>
                      <a:gd name="connsiteX6" fmla="*/ 1152397 w 2025442"/>
                      <a:gd name="connsiteY6" fmla="*/ 1121173 h 1528513"/>
                      <a:gd name="connsiteX7" fmla="*/ 1179967 w 2025442"/>
                      <a:gd name="connsiteY7" fmla="*/ 891425 h 1528513"/>
                      <a:gd name="connsiteX8" fmla="*/ 1156992 w 2025442"/>
                      <a:gd name="connsiteY8" fmla="*/ 758170 h 1528513"/>
                      <a:gd name="connsiteX9" fmla="*/ 1235106 w 2025442"/>
                      <a:gd name="connsiteY9" fmla="*/ 666271 h 1528513"/>
                      <a:gd name="connsiteX10" fmla="*/ 1418905 w 2025442"/>
                      <a:gd name="connsiteY10" fmla="*/ 657081 h 1528513"/>
                      <a:gd name="connsiteX11" fmla="*/ 1519995 w 2025442"/>
                      <a:gd name="connsiteY11" fmla="*/ 578966 h 1528513"/>
                      <a:gd name="connsiteX12" fmla="*/ 1533780 w 2025442"/>
                      <a:gd name="connsiteY12" fmla="*/ 436522 h 1528513"/>
                      <a:gd name="connsiteX13" fmla="*/ 1722174 w 2025442"/>
                      <a:gd name="connsiteY13" fmla="*/ 344623 h 1528513"/>
                      <a:gd name="connsiteX14" fmla="*/ 1974897 w 2025442"/>
                      <a:gd name="connsiteY14" fmla="*/ 68924 h 1528513"/>
                      <a:gd name="connsiteX15" fmla="*/ 2025442 w 2025442"/>
                      <a:gd name="connsiteY15" fmla="*/ 0 h 152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25442" h="1528513">
                        <a:moveTo>
                          <a:pt x="0" y="1528513"/>
                        </a:moveTo>
                        <a:cubicBezTo>
                          <a:pt x="1914" y="1472990"/>
                          <a:pt x="29849" y="1372862"/>
                          <a:pt x="67983" y="1327947"/>
                        </a:cubicBezTo>
                        <a:cubicBezTo>
                          <a:pt x="106117" y="1283032"/>
                          <a:pt x="149161" y="1298080"/>
                          <a:pt x="228807" y="1259023"/>
                        </a:cubicBezTo>
                        <a:cubicBezTo>
                          <a:pt x="308453" y="1219966"/>
                          <a:pt x="466980" y="1114281"/>
                          <a:pt x="545860" y="1093604"/>
                        </a:cubicBezTo>
                        <a:cubicBezTo>
                          <a:pt x="624740" y="1072927"/>
                          <a:pt x="619379" y="1134192"/>
                          <a:pt x="702089" y="1134959"/>
                        </a:cubicBezTo>
                        <a:cubicBezTo>
                          <a:pt x="784799" y="1135726"/>
                          <a:pt x="884357" y="1100497"/>
                          <a:pt x="959408" y="1098199"/>
                        </a:cubicBezTo>
                        <a:cubicBezTo>
                          <a:pt x="1034459" y="1095901"/>
                          <a:pt x="1115637" y="1155635"/>
                          <a:pt x="1152397" y="1121173"/>
                        </a:cubicBezTo>
                        <a:cubicBezTo>
                          <a:pt x="1189157" y="1086711"/>
                          <a:pt x="1179201" y="951925"/>
                          <a:pt x="1179967" y="891425"/>
                        </a:cubicBezTo>
                        <a:cubicBezTo>
                          <a:pt x="1180733" y="830925"/>
                          <a:pt x="1147802" y="795696"/>
                          <a:pt x="1156992" y="758170"/>
                        </a:cubicBezTo>
                        <a:cubicBezTo>
                          <a:pt x="1166182" y="720644"/>
                          <a:pt x="1191454" y="683119"/>
                          <a:pt x="1235106" y="666271"/>
                        </a:cubicBezTo>
                        <a:cubicBezTo>
                          <a:pt x="1278758" y="649423"/>
                          <a:pt x="1371424" y="671632"/>
                          <a:pt x="1418905" y="657081"/>
                        </a:cubicBezTo>
                        <a:cubicBezTo>
                          <a:pt x="1466386" y="642530"/>
                          <a:pt x="1500849" y="615726"/>
                          <a:pt x="1519995" y="578966"/>
                        </a:cubicBezTo>
                        <a:cubicBezTo>
                          <a:pt x="1539141" y="542206"/>
                          <a:pt x="1500084" y="475579"/>
                          <a:pt x="1533780" y="436522"/>
                        </a:cubicBezTo>
                        <a:cubicBezTo>
                          <a:pt x="1567477" y="397465"/>
                          <a:pt x="1648655" y="405889"/>
                          <a:pt x="1722174" y="344623"/>
                        </a:cubicBezTo>
                        <a:cubicBezTo>
                          <a:pt x="1795693" y="283357"/>
                          <a:pt x="1924352" y="126361"/>
                          <a:pt x="1974897" y="68924"/>
                        </a:cubicBezTo>
                        <a:cubicBezTo>
                          <a:pt x="2025442" y="11487"/>
                          <a:pt x="2025442" y="5743"/>
                          <a:pt x="2025442" y="0"/>
                        </a:cubicBezTo>
                      </a:path>
                    </a:pathLst>
                  </a:custGeom>
                  <a:noFill/>
                  <a:ln w="635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latin typeface="Meiryo UI" panose="020B0604030504040204" pitchFamily="50" charset="-128"/>
                      <a:ea typeface="Meiryo UI" panose="020B0604030504040204" pitchFamily="50" charset="-128"/>
                    </a:endParaRPr>
                  </a:p>
                </p:txBody>
              </p:sp>
              <p:sp>
                <p:nvSpPr>
                  <p:cNvPr id="38" name="大阪ベイ３">
                    <a:extLst>
                      <a:ext uri="{FF2B5EF4-FFF2-40B4-BE49-F238E27FC236}">
                        <a16:creationId xmlns:a16="http://schemas.microsoft.com/office/drawing/2014/main" id="{BA70DED4-E150-44B8-9C59-68D1980B369C}"/>
                      </a:ext>
                    </a:extLst>
                  </p:cNvPr>
                  <p:cNvSpPr/>
                  <p:nvPr/>
                </p:nvSpPr>
                <p:spPr>
                  <a:xfrm>
                    <a:off x="5185241" y="5952263"/>
                    <a:ext cx="119884" cy="137506"/>
                  </a:xfrm>
                  <a:custGeom>
                    <a:avLst/>
                    <a:gdLst>
                      <a:gd name="connsiteX0" fmla="*/ 173567 w 173567"/>
                      <a:gd name="connsiteY0" fmla="*/ 0 h 220133"/>
                      <a:gd name="connsiteX1" fmla="*/ 118533 w 173567"/>
                      <a:gd name="connsiteY1" fmla="*/ 29633 h 220133"/>
                      <a:gd name="connsiteX2" fmla="*/ 76200 w 173567"/>
                      <a:gd name="connsiteY2" fmla="*/ 29633 h 220133"/>
                      <a:gd name="connsiteX3" fmla="*/ 46567 w 173567"/>
                      <a:gd name="connsiteY3" fmla="*/ 101600 h 220133"/>
                      <a:gd name="connsiteX4" fmla="*/ 38100 w 173567"/>
                      <a:gd name="connsiteY4" fmla="*/ 160866 h 220133"/>
                      <a:gd name="connsiteX5" fmla="*/ 0 w 173567"/>
                      <a:gd name="connsiteY5" fmla="*/ 220133 h 22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567" h="220133">
                        <a:moveTo>
                          <a:pt x="173567" y="0"/>
                        </a:moveTo>
                        <a:lnTo>
                          <a:pt x="118533" y="29633"/>
                        </a:lnTo>
                        <a:lnTo>
                          <a:pt x="76200" y="29633"/>
                        </a:lnTo>
                        <a:lnTo>
                          <a:pt x="46567" y="101600"/>
                        </a:lnTo>
                        <a:lnTo>
                          <a:pt x="38100" y="160866"/>
                        </a:lnTo>
                        <a:lnTo>
                          <a:pt x="0" y="220133"/>
                        </a:lnTo>
                      </a:path>
                    </a:pathLst>
                  </a:custGeom>
                  <a:noFill/>
                  <a:ln w="635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67" name="大阪ベイ２">
                    <a:extLst>
                      <a:ext uri="{FF2B5EF4-FFF2-40B4-BE49-F238E27FC236}">
                        <a16:creationId xmlns:a16="http://schemas.microsoft.com/office/drawing/2014/main" id="{4DF21ADF-CD4F-44D2-A067-648EF711976E}"/>
                      </a:ext>
                    </a:extLst>
                  </p:cNvPr>
                  <p:cNvSpPr/>
                  <p:nvPr/>
                </p:nvSpPr>
                <p:spPr>
                  <a:xfrm rot="21067683">
                    <a:off x="5272081" y="5491936"/>
                    <a:ext cx="1147367" cy="385742"/>
                  </a:xfrm>
                  <a:custGeom>
                    <a:avLst/>
                    <a:gdLst>
                      <a:gd name="connsiteX0" fmla="*/ 4891088 w 4891088"/>
                      <a:gd name="connsiteY0" fmla="*/ 0 h 3119438"/>
                      <a:gd name="connsiteX1" fmla="*/ 4672013 w 4891088"/>
                      <a:gd name="connsiteY1" fmla="*/ 209550 h 3119438"/>
                      <a:gd name="connsiteX2" fmla="*/ 4576763 w 4891088"/>
                      <a:gd name="connsiteY2" fmla="*/ 280988 h 3119438"/>
                      <a:gd name="connsiteX3" fmla="*/ 4552950 w 4891088"/>
                      <a:gd name="connsiteY3" fmla="*/ 366713 h 3119438"/>
                      <a:gd name="connsiteX4" fmla="*/ 4543425 w 4891088"/>
                      <a:gd name="connsiteY4" fmla="*/ 571500 h 3119438"/>
                      <a:gd name="connsiteX5" fmla="*/ 4433888 w 4891088"/>
                      <a:gd name="connsiteY5" fmla="*/ 695325 h 3119438"/>
                      <a:gd name="connsiteX6" fmla="*/ 3924300 w 4891088"/>
                      <a:gd name="connsiteY6" fmla="*/ 1119188 h 3119438"/>
                      <a:gd name="connsiteX7" fmla="*/ 3600450 w 4891088"/>
                      <a:gd name="connsiteY7" fmla="*/ 1395413 h 3119438"/>
                      <a:gd name="connsiteX8" fmla="*/ 3262313 w 4891088"/>
                      <a:gd name="connsiteY8" fmla="*/ 1681163 h 3119438"/>
                      <a:gd name="connsiteX9" fmla="*/ 3195638 w 4891088"/>
                      <a:gd name="connsiteY9" fmla="*/ 1743075 h 3119438"/>
                      <a:gd name="connsiteX10" fmla="*/ 2500313 w 4891088"/>
                      <a:gd name="connsiteY10" fmla="*/ 2081213 h 3119438"/>
                      <a:gd name="connsiteX11" fmla="*/ 2262188 w 4891088"/>
                      <a:gd name="connsiteY11" fmla="*/ 2214563 h 3119438"/>
                      <a:gd name="connsiteX12" fmla="*/ 2152650 w 4891088"/>
                      <a:gd name="connsiteY12" fmla="*/ 2314575 h 3119438"/>
                      <a:gd name="connsiteX13" fmla="*/ 2028825 w 4891088"/>
                      <a:gd name="connsiteY13" fmla="*/ 2352675 h 3119438"/>
                      <a:gd name="connsiteX14" fmla="*/ 1905000 w 4891088"/>
                      <a:gd name="connsiteY14" fmla="*/ 2495550 h 3119438"/>
                      <a:gd name="connsiteX15" fmla="*/ 1785938 w 4891088"/>
                      <a:gd name="connsiteY15" fmla="*/ 2552700 h 3119438"/>
                      <a:gd name="connsiteX16" fmla="*/ 1724025 w 4891088"/>
                      <a:gd name="connsiteY16" fmla="*/ 2590800 h 3119438"/>
                      <a:gd name="connsiteX17" fmla="*/ 1443038 w 4891088"/>
                      <a:gd name="connsiteY17" fmla="*/ 2600325 h 3119438"/>
                      <a:gd name="connsiteX18" fmla="*/ 1109663 w 4891088"/>
                      <a:gd name="connsiteY18" fmla="*/ 2738438 h 3119438"/>
                      <a:gd name="connsiteX19" fmla="*/ 962025 w 4891088"/>
                      <a:gd name="connsiteY19" fmla="*/ 2795588 h 3119438"/>
                      <a:gd name="connsiteX20" fmla="*/ 876300 w 4891088"/>
                      <a:gd name="connsiteY20" fmla="*/ 2786063 h 3119438"/>
                      <a:gd name="connsiteX21" fmla="*/ 785813 w 4891088"/>
                      <a:gd name="connsiteY21" fmla="*/ 2843213 h 3119438"/>
                      <a:gd name="connsiteX22" fmla="*/ 528638 w 4891088"/>
                      <a:gd name="connsiteY22" fmla="*/ 2862263 h 3119438"/>
                      <a:gd name="connsiteX23" fmla="*/ 390525 w 4891088"/>
                      <a:gd name="connsiteY23" fmla="*/ 2981325 h 3119438"/>
                      <a:gd name="connsiteX24" fmla="*/ 404813 w 4891088"/>
                      <a:gd name="connsiteY24" fmla="*/ 3071813 h 3119438"/>
                      <a:gd name="connsiteX25" fmla="*/ 214313 w 4891088"/>
                      <a:gd name="connsiteY25" fmla="*/ 3057525 h 3119438"/>
                      <a:gd name="connsiteX26" fmla="*/ 0 w 4891088"/>
                      <a:gd name="connsiteY26" fmla="*/ 3119438 h 3119438"/>
                      <a:gd name="connsiteX0" fmla="*/ 4909958 w 4909958"/>
                      <a:gd name="connsiteY0" fmla="*/ 0 h 3123304"/>
                      <a:gd name="connsiteX1" fmla="*/ 4690883 w 4909958"/>
                      <a:gd name="connsiteY1" fmla="*/ 209550 h 3123304"/>
                      <a:gd name="connsiteX2" fmla="*/ 4595633 w 4909958"/>
                      <a:gd name="connsiteY2" fmla="*/ 280988 h 3123304"/>
                      <a:gd name="connsiteX3" fmla="*/ 4571820 w 4909958"/>
                      <a:gd name="connsiteY3" fmla="*/ 366713 h 3123304"/>
                      <a:gd name="connsiteX4" fmla="*/ 4562295 w 4909958"/>
                      <a:gd name="connsiteY4" fmla="*/ 571500 h 3123304"/>
                      <a:gd name="connsiteX5" fmla="*/ 4452758 w 4909958"/>
                      <a:gd name="connsiteY5" fmla="*/ 695325 h 3123304"/>
                      <a:gd name="connsiteX6" fmla="*/ 3943170 w 4909958"/>
                      <a:gd name="connsiteY6" fmla="*/ 1119188 h 3123304"/>
                      <a:gd name="connsiteX7" fmla="*/ 3619320 w 4909958"/>
                      <a:gd name="connsiteY7" fmla="*/ 1395413 h 3123304"/>
                      <a:gd name="connsiteX8" fmla="*/ 3281183 w 4909958"/>
                      <a:gd name="connsiteY8" fmla="*/ 1681163 h 3123304"/>
                      <a:gd name="connsiteX9" fmla="*/ 3214508 w 4909958"/>
                      <a:gd name="connsiteY9" fmla="*/ 1743075 h 3123304"/>
                      <a:gd name="connsiteX10" fmla="*/ 2519183 w 4909958"/>
                      <a:gd name="connsiteY10" fmla="*/ 2081213 h 3123304"/>
                      <a:gd name="connsiteX11" fmla="*/ 2281058 w 4909958"/>
                      <a:gd name="connsiteY11" fmla="*/ 2214563 h 3123304"/>
                      <a:gd name="connsiteX12" fmla="*/ 2171520 w 4909958"/>
                      <a:gd name="connsiteY12" fmla="*/ 2314575 h 3123304"/>
                      <a:gd name="connsiteX13" fmla="*/ 2047695 w 4909958"/>
                      <a:gd name="connsiteY13" fmla="*/ 2352675 h 3123304"/>
                      <a:gd name="connsiteX14" fmla="*/ 1923870 w 4909958"/>
                      <a:gd name="connsiteY14" fmla="*/ 2495550 h 3123304"/>
                      <a:gd name="connsiteX15" fmla="*/ 1804808 w 4909958"/>
                      <a:gd name="connsiteY15" fmla="*/ 2552700 h 3123304"/>
                      <a:gd name="connsiteX16" fmla="*/ 1742895 w 4909958"/>
                      <a:gd name="connsiteY16" fmla="*/ 2590800 h 3123304"/>
                      <a:gd name="connsiteX17" fmla="*/ 1461908 w 4909958"/>
                      <a:gd name="connsiteY17" fmla="*/ 2600325 h 3123304"/>
                      <a:gd name="connsiteX18" fmla="*/ 1128533 w 4909958"/>
                      <a:gd name="connsiteY18" fmla="*/ 2738438 h 3123304"/>
                      <a:gd name="connsiteX19" fmla="*/ 980895 w 4909958"/>
                      <a:gd name="connsiteY19" fmla="*/ 2795588 h 3123304"/>
                      <a:gd name="connsiteX20" fmla="*/ 895170 w 4909958"/>
                      <a:gd name="connsiteY20" fmla="*/ 2786063 h 3123304"/>
                      <a:gd name="connsiteX21" fmla="*/ 804683 w 4909958"/>
                      <a:gd name="connsiteY21" fmla="*/ 2843213 h 3123304"/>
                      <a:gd name="connsiteX22" fmla="*/ 547508 w 4909958"/>
                      <a:gd name="connsiteY22" fmla="*/ 2862263 h 3123304"/>
                      <a:gd name="connsiteX23" fmla="*/ 409395 w 4909958"/>
                      <a:gd name="connsiteY23" fmla="*/ 2981325 h 3123304"/>
                      <a:gd name="connsiteX24" fmla="*/ 423683 w 4909958"/>
                      <a:gd name="connsiteY24" fmla="*/ 3071813 h 3123304"/>
                      <a:gd name="connsiteX25" fmla="*/ 233183 w 4909958"/>
                      <a:gd name="connsiteY25" fmla="*/ 3057525 h 3123304"/>
                      <a:gd name="connsiteX26" fmla="*/ 18870 w 4909958"/>
                      <a:gd name="connsiteY26" fmla="*/ 3119438 h 3123304"/>
                      <a:gd name="connsiteX27" fmla="*/ 9444 w 4909958"/>
                      <a:gd name="connsiteY27" fmla="*/ 3116684 h 3123304"/>
                      <a:gd name="connsiteX0" fmla="*/ 5116414 w 5116414"/>
                      <a:gd name="connsiteY0" fmla="*/ 0 h 3121756"/>
                      <a:gd name="connsiteX1" fmla="*/ 4897339 w 5116414"/>
                      <a:gd name="connsiteY1" fmla="*/ 209550 h 3121756"/>
                      <a:gd name="connsiteX2" fmla="*/ 4802089 w 5116414"/>
                      <a:gd name="connsiteY2" fmla="*/ 280988 h 3121756"/>
                      <a:gd name="connsiteX3" fmla="*/ 4778276 w 5116414"/>
                      <a:gd name="connsiteY3" fmla="*/ 366713 h 3121756"/>
                      <a:gd name="connsiteX4" fmla="*/ 4768751 w 5116414"/>
                      <a:gd name="connsiteY4" fmla="*/ 571500 h 3121756"/>
                      <a:gd name="connsiteX5" fmla="*/ 4659214 w 5116414"/>
                      <a:gd name="connsiteY5" fmla="*/ 695325 h 3121756"/>
                      <a:gd name="connsiteX6" fmla="*/ 4149626 w 5116414"/>
                      <a:gd name="connsiteY6" fmla="*/ 1119188 h 3121756"/>
                      <a:gd name="connsiteX7" fmla="*/ 3825776 w 5116414"/>
                      <a:gd name="connsiteY7" fmla="*/ 1395413 h 3121756"/>
                      <a:gd name="connsiteX8" fmla="*/ 3487639 w 5116414"/>
                      <a:gd name="connsiteY8" fmla="*/ 1681163 h 3121756"/>
                      <a:gd name="connsiteX9" fmla="*/ 3420964 w 5116414"/>
                      <a:gd name="connsiteY9" fmla="*/ 1743075 h 3121756"/>
                      <a:gd name="connsiteX10" fmla="*/ 2725639 w 5116414"/>
                      <a:gd name="connsiteY10" fmla="*/ 2081213 h 3121756"/>
                      <a:gd name="connsiteX11" fmla="*/ 2487514 w 5116414"/>
                      <a:gd name="connsiteY11" fmla="*/ 2214563 h 3121756"/>
                      <a:gd name="connsiteX12" fmla="*/ 2377976 w 5116414"/>
                      <a:gd name="connsiteY12" fmla="*/ 2314575 h 3121756"/>
                      <a:gd name="connsiteX13" fmla="*/ 2254151 w 5116414"/>
                      <a:gd name="connsiteY13" fmla="*/ 2352675 h 3121756"/>
                      <a:gd name="connsiteX14" fmla="*/ 2130326 w 5116414"/>
                      <a:gd name="connsiteY14" fmla="*/ 2495550 h 3121756"/>
                      <a:gd name="connsiteX15" fmla="*/ 2011264 w 5116414"/>
                      <a:gd name="connsiteY15" fmla="*/ 2552700 h 3121756"/>
                      <a:gd name="connsiteX16" fmla="*/ 1949351 w 5116414"/>
                      <a:gd name="connsiteY16" fmla="*/ 2590800 h 3121756"/>
                      <a:gd name="connsiteX17" fmla="*/ 1668364 w 5116414"/>
                      <a:gd name="connsiteY17" fmla="*/ 2600325 h 3121756"/>
                      <a:gd name="connsiteX18" fmla="*/ 1334989 w 5116414"/>
                      <a:gd name="connsiteY18" fmla="*/ 2738438 h 3121756"/>
                      <a:gd name="connsiteX19" fmla="*/ 1187351 w 5116414"/>
                      <a:gd name="connsiteY19" fmla="*/ 2795588 h 3121756"/>
                      <a:gd name="connsiteX20" fmla="*/ 1101626 w 5116414"/>
                      <a:gd name="connsiteY20" fmla="*/ 2786063 h 3121756"/>
                      <a:gd name="connsiteX21" fmla="*/ 1011139 w 5116414"/>
                      <a:gd name="connsiteY21" fmla="*/ 2843213 h 3121756"/>
                      <a:gd name="connsiteX22" fmla="*/ 753964 w 5116414"/>
                      <a:gd name="connsiteY22" fmla="*/ 2862263 h 3121756"/>
                      <a:gd name="connsiteX23" fmla="*/ 615851 w 5116414"/>
                      <a:gd name="connsiteY23" fmla="*/ 2981325 h 3121756"/>
                      <a:gd name="connsiteX24" fmla="*/ 630139 w 5116414"/>
                      <a:gd name="connsiteY24" fmla="*/ 3071813 h 3121756"/>
                      <a:gd name="connsiteX25" fmla="*/ 439639 w 5116414"/>
                      <a:gd name="connsiteY25" fmla="*/ 3057525 h 3121756"/>
                      <a:gd name="connsiteX26" fmla="*/ 225326 w 5116414"/>
                      <a:gd name="connsiteY26" fmla="*/ 3119438 h 3121756"/>
                      <a:gd name="connsiteX27" fmla="*/ 0 w 5116414"/>
                      <a:gd name="connsiteY27" fmla="*/ 3103984 h 3121756"/>
                      <a:gd name="connsiteX0" fmla="*/ 5179914 w 5179914"/>
                      <a:gd name="connsiteY0" fmla="*/ 0 h 3123304"/>
                      <a:gd name="connsiteX1" fmla="*/ 4960839 w 5179914"/>
                      <a:gd name="connsiteY1" fmla="*/ 209550 h 3123304"/>
                      <a:gd name="connsiteX2" fmla="*/ 4865589 w 5179914"/>
                      <a:gd name="connsiteY2" fmla="*/ 280988 h 3123304"/>
                      <a:gd name="connsiteX3" fmla="*/ 4841776 w 5179914"/>
                      <a:gd name="connsiteY3" fmla="*/ 366713 h 3123304"/>
                      <a:gd name="connsiteX4" fmla="*/ 4832251 w 5179914"/>
                      <a:gd name="connsiteY4" fmla="*/ 571500 h 3123304"/>
                      <a:gd name="connsiteX5" fmla="*/ 4722714 w 5179914"/>
                      <a:gd name="connsiteY5" fmla="*/ 695325 h 3123304"/>
                      <a:gd name="connsiteX6" fmla="*/ 4213126 w 5179914"/>
                      <a:gd name="connsiteY6" fmla="*/ 1119188 h 3123304"/>
                      <a:gd name="connsiteX7" fmla="*/ 3889276 w 5179914"/>
                      <a:gd name="connsiteY7" fmla="*/ 1395413 h 3123304"/>
                      <a:gd name="connsiteX8" fmla="*/ 3551139 w 5179914"/>
                      <a:gd name="connsiteY8" fmla="*/ 1681163 h 3123304"/>
                      <a:gd name="connsiteX9" fmla="*/ 3484464 w 5179914"/>
                      <a:gd name="connsiteY9" fmla="*/ 1743075 h 3123304"/>
                      <a:gd name="connsiteX10" fmla="*/ 2789139 w 5179914"/>
                      <a:gd name="connsiteY10" fmla="*/ 2081213 h 3123304"/>
                      <a:gd name="connsiteX11" fmla="*/ 2551014 w 5179914"/>
                      <a:gd name="connsiteY11" fmla="*/ 2214563 h 3123304"/>
                      <a:gd name="connsiteX12" fmla="*/ 2441476 w 5179914"/>
                      <a:gd name="connsiteY12" fmla="*/ 2314575 h 3123304"/>
                      <a:gd name="connsiteX13" fmla="*/ 2317651 w 5179914"/>
                      <a:gd name="connsiteY13" fmla="*/ 2352675 h 3123304"/>
                      <a:gd name="connsiteX14" fmla="*/ 2193826 w 5179914"/>
                      <a:gd name="connsiteY14" fmla="*/ 2495550 h 3123304"/>
                      <a:gd name="connsiteX15" fmla="*/ 2074764 w 5179914"/>
                      <a:gd name="connsiteY15" fmla="*/ 2552700 h 3123304"/>
                      <a:gd name="connsiteX16" fmla="*/ 2012851 w 5179914"/>
                      <a:gd name="connsiteY16" fmla="*/ 2590800 h 3123304"/>
                      <a:gd name="connsiteX17" fmla="*/ 1731864 w 5179914"/>
                      <a:gd name="connsiteY17" fmla="*/ 2600325 h 3123304"/>
                      <a:gd name="connsiteX18" fmla="*/ 1398489 w 5179914"/>
                      <a:gd name="connsiteY18" fmla="*/ 2738438 h 3123304"/>
                      <a:gd name="connsiteX19" fmla="*/ 1250851 w 5179914"/>
                      <a:gd name="connsiteY19" fmla="*/ 2795588 h 3123304"/>
                      <a:gd name="connsiteX20" fmla="*/ 1165126 w 5179914"/>
                      <a:gd name="connsiteY20" fmla="*/ 2786063 h 3123304"/>
                      <a:gd name="connsiteX21" fmla="*/ 1074639 w 5179914"/>
                      <a:gd name="connsiteY21" fmla="*/ 2843213 h 3123304"/>
                      <a:gd name="connsiteX22" fmla="*/ 817464 w 5179914"/>
                      <a:gd name="connsiteY22" fmla="*/ 2862263 h 3123304"/>
                      <a:gd name="connsiteX23" fmla="*/ 679351 w 5179914"/>
                      <a:gd name="connsiteY23" fmla="*/ 2981325 h 3123304"/>
                      <a:gd name="connsiteX24" fmla="*/ 693639 w 5179914"/>
                      <a:gd name="connsiteY24" fmla="*/ 3071813 h 3123304"/>
                      <a:gd name="connsiteX25" fmla="*/ 503139 w 5179914"/>
                      <a:gd name="connsiteY25" fmla="*/ 3057525 h 3123304"/>
                      <a:gd name="connsiteX26" fmla="*/ 288826 w 5179914"/>
                      <a:gd name="connsiteY26" fmla="*/ 3119438 h 3123304"/>
                      <a:gd name="connsiteX27" fmla="*/ 0 w 5179914"/>
                      <a:gd name="connsiteY27" fmla="*/ 3116684 h 3123304"/>
                      <a:gd name="connsiteX0" fmla="*/ 5179914 w 5179914"/>
                      <a:gd name="connsiteY0" fmla="*/ 0 h 3123304"/>
                      <a:gd name="connsiteX1" fmla="*/ 4960839 w 5179914"/>
                      <a:gd name="connsiteY1" fmla="*/ 209550 h 3123304"/>
                      <a:gd name="connsiteX2" fmla="*/ 4865589 w 5179914"/>
                      <a:gd name="connsiteY2" fmla="*/ 280988 h 3123304"/>
                      <a:gd name="connsiteX3" fmla="*/ 4841776 w 5179914"/>
                      <a:gd name="connsiteY3" fmla="*/ 366713 h 3123304"/>
                      <a:gd name="connsiteX4" fmla="*/ 4832251 w 5179914"/>
                      <a:gd name="connsiteY4" fmla="*/ 571500 h 3123304"/>
                      <a:gd name="connsiteX5" fmla="*/ 4722714 w 5179914"/>
                      <a:gd name="connsiteY5" fmla="*/ 695325 h 3123304"/>
                      <a:gd name="connsiteX6" fmla="*/ 4213126 w 5179914"/>
                      <a:gd name="connsiteY6" fmla="*/ 1119188 h 3123304"/>
                      <a:gd name="connsiteX7" fmla="*/ 3889276 w 5179914"/>
                      <a:gd name="connsiteY7" fmla="*/ 1395413 h 3123304"/>
                      <a:gd name="connsiteX8" fmla="*/ 3551139 w 5179914"/>
                      <a:gd name="connsiteY8" fmla="*/ 1681163 h 3123304"/>
                      <a:gd name="connsiteX9" fmla="*/ 3484464 w 5179914"/>
                      <a:gd name="connsiteY9" fmla="*/ 1743075 h 3123304"/>
                      <a:gd name="connsiteX10" fmla="*/ 2789139 w 5179914"/>
                      <a:gd name="connsiteY10" fmla="*/ 2081213 h 3123304"/>
                      <a:gd name="connsiteX11" fmla="*/ 2551014 w 5179914"/>
                      <a:gd name="connsiteY11" fmla="*/ 2214563 h 3123304"/>
                      <a:gd name="connsiteX12" fmla="*/ 2441476 w 5179914"/>
                      <a:gd name="connsiteY12" fmla="*/ 2314575 h 3123304"/>
                      <a:gd name="connsiteX13" fmla="*/ 2317651 w 5179914"/>
                      <a:gd name="connsiteY13" fmla="*/ 2352675 h 3123304"/>
                      <a:gd name="connsiteX14" fmla="*/ 2193826 w 5179914"/>
                      <a:gd name="connsiteY14" fmla="*/ 2495550 h 3123304"/>
                      <a:gd name="connsiteX15" fmla="*/ 2074764 w 5179914"/>
                      <a:gd name="connsiteY15" fmla="*/ 2552700 h 3123304"/>
                      <a:gd name="connsiteX16" fmla="*/ 2012851 w 5179914"/>
                      <a:gd name="connsiteY16" fmla="*/ 2590800 h 3123304"/>
                      <a:gd name="connsiteX17" fmla="*/ 1731864 w 5179914"/>
                      <a:gd name="connsiteY17" fmla="*/ 2600325 h 3123304"/>
                      <a:gd name="connsiteX18" fmla="*/ 1398489 w 5179914"/>
                      <a:gd name="connsiteY18" fmla="*/ 2738438 h 3123304"/>
                      <a:gd name="connsiteX19" fmla="*/ 1250851 w 5179914"/>
                      <a:gd name="connsiteY19" fmla="*/ 2795588 h 3123304"/>
                      <a:gd name="connsiteX20" fmla="*/ 1165126 w 5179914"/>
                      <a:gd name="connsiteY20" fmla="*/ 2786063 h 3123304"/>
                      <a:gd name="connsiteX21" fmla="*/ 1074639 w 5179914"/>
                      <a:gd name="connsiteY21" fmla="*/ 2843213 h 3123304"/>
                      <a:gd name="connsiteX22" fmla="*/ 817464 w 5179914"/>
                      <a:gd name="connsiteY22" fmla="*/ 2862263 h 3123304"/>
                      <a:gd name="connsiteX23" fmla="*/ 679351 w 5179914"/>
                      <a:gd name="connsiteY23" fmla="*/ 2981325 h 3123304"/>
                      <a:gd name="connsiteX24" fmla="*/ 693639 w 5179914"/>
                      <a:gd name="connsiteY24" fmla="*/ 3071813 h 3123304"/>
                      <a:gd name="connsiteX25" fmla="*/ 503139 w 5179914"/>
                      <a:gd name="connsiteY25" fmla="*/ 3057525 h 3123304"/>
                      <a:gd name="connsiteX26" fmla="*/ 288826 w 5179914"/>
                      <a:gd name="connsiteY26" fmla="*/ 3119438 h 3123304"/>
                      <a:gd name="connsiteX27" fmla="*/ 0 w 5179914"/>
                      <a:gd name="connsiteY27" fmla="*/ 3116684 h 3123304"/>
                      <a:gd name="connsiteX28" fmla="*/ 0 w 5179914"/>
                      <a:gd name="connsiteY28" fmla="*/ 3116684 h 3123304"/>
                      <a:gd name="connsiteX0" fmla="*/ 5287864 w 5287864"/>
                      <a:gd name="connsiteY0" fmla="*/ 0 h 3123304"/>
                      <a:gd name="connsiteX1" fmla="*/ 5068789 w 5287864"/>
                      <a:gd name="connsiteY1" fmla="*/ 209550 h 3123304"/>
                      <a:gd name="connsiteX2" fmla="*/ 4973539 w 5287864"/>
                      <a:gd name="connsiteY2" fmla="*/ 280988 h 3123304"/>
                      <a:gd name="connsiteX3" fmla="*/ 4949726 w 5287864"/>
                      <a:gd name="connsiteY3" fmla="*/ 366713 h 3123304"/>
                      <a:gd name="connsiteX4" fmla="*/ 4940201 w 5287864"/>
                      <a:gd name="connsiteY4" fmla="*/ 571500 h 3123304"/>
                      <a:gd name="connsiteX5" fmla="*/ 4830664 w 5287864"/>
                      <a:gd name="connsiteY5" fmla="*/ 695325 h 3123304"/>
                      <a:gd name="connsiteX6" fmla="*/ 4321076 w 5287864"/>
                      <a:gd name="connsiteY6" fmla="*/ 1119188 h 3123304"/>
                      <a:gd name="connsiteX7" fmla="*/ 3997226 w 5287864"/>
                      <a:gd name="connsiteY7" fmla="*/ 1395413 h 3123304"/>
                      <a:gd name="connsiteX8" fmla="*/ 3659089 w 5287864"/>
                      <a:gd name="connsiteY8" fmla="*/ 1681163 h 3123304"/>
                      <a:gd name="connsiteX9" fmla="*/ 3592414 w 5287864"/>
                      <a:gd name="connsiteY9" fmla="*/ 1743075 h 3123304"/>
                      <a:gd name="connsiteX10" fmla="*/ 2897089 w 5287864"/>
                      <a:gd name="connsiteY10" fmla="*/ 2081213 h 3123304"/>
                      <a:gd name="connsiteX11" fmla="*/ 2658964 w 5287864"/>
                      <a:gd name="connsiteY11" fmla="*/ 2214563 h 3123304"/>
                      <a:gd name="connsiteX12" fmla="*/ 2549426 w 5287864"/>
                      <a:gd name="connsiteY12" fmla="*/ 2314575 h 3123304"/>
                      <a:gd name="connsiteX13" fmla="*/ 2425601 w 5287864"/>
                      <a:gd name="connsiteY13" fmla="*/ 2352675 h 3123304"/>
                      <a:gd name="connsiteX14" fmla="*/ 2301776 w 5287864"/>
                      <a:gd name="connsiteY14" fmla="*/ 2495550 h 3123304"/>
                      <a:gd name="connsiteX15" fmla="*/ 2182714 w 5287864"/>
                      <a:gd name="connsiteY15" fmla="*/ 2552700 h 3123304"/>
                      <a:gd name="connsiteX16" fmla="*/ 2120801 w 5287864"/>
                      <a:gd name="connsiteY16" fmla="*/ 2590800 h 3123304"/>
                      <a:gd name="connsiteX17" fmla="*/ 1839814 w 5287864"/>
                      <a:gd name="connsiteY17" fmla="*/ 2600325 h 3123304"/>
                      <a:gd name="connsiteX18" fmla="*/ 1506439 w 5287864"/>
                      <a:gd name="connsiteY18" fmla="*/ 2738438 h 3123304"/>
                      <a:gd name="connsiteX19" fmla="*/ 1358801 w 5287864"/>
                      <a:gd name="connsiteY19" fmla="*/ 2795588 h 3123304"/>
                      <a:gd name="connsiteX20" fmla="*/ 1273076 w 5287864"/>
                      <a:gd name="connsiteY20" fmla="*/ 2786063 h 3123304"/>
                      <a:gd name="connsiteX21" fmla="*/ 1182589 w 5287864"/>
                      <a:gd name="connsiteY21" fmla="*/ 2843213 h 3123304"/>
                      <a:gd name="connsiteX22" fmla="*/ 925414 w 5287864"/>
                      <a:gd name="connsiteY22" fmla="*/ 2862263 h 3123304"/>
                      <a:gd name="connsiteX23" fmla="*/ 787301 w 5287864"/>
                      <a:gd name="connsiteY23" fmla="*/ 2981325 h 3123304"/>
                      <a:gd name="connsiteX24" fmla="*/ 801589 w 5287864"/>
                      <a:gd name="connsiteY24" fmla="*/ 3071813 h 3123304"/>
                      <a:gd name="connsiteX25" fmla="*/ 611089 w 5287864"/>
                      <a:gd name="connsiteY25" fmla="*/ 3057525 h 3123304"/>
                      <a:gd name="connsiteX26" fmla="*/ 396776 w 5287864"/>
                      <a:gd name="connsiteY26" fmla="*/ 3119438 h 3123304"/>
                      <a:gd name="connsiteX27" fmla="*/ 107950 w 5287864"/>
                      <a:gd name="connsiteY27" fmla="*/ 3116684 h 3123304"/>
                      <a:gd name="connsiteX28" fmla="*/ 0 w 5287864"/>
                      <a:gd name="connsiteY28" fmla="*/ 3040484 h 3123304"/>
                      <a:gd name="connsiteX0" fmla="*/ 5313264 w 5313264"/>
                      <a:gd name="connsiteY0" fmla="*/ 0 h 3123304"/>
                      <a:gd name="connsiteX1" fmla="*/ 5094189 w 5313264"/>
                      <a:gd name="connsiteY1" fmla="*/ 209550 h 3123304"/>
                      <a:gd name="connsiteX2" fmla="*/ 4998939 w 5313264"/>
                      <a:gd name="connsiteY2" fmla="*/ 280988 h 3123304"/>
                      <a:gd name="connsiteX3" fmla="*/ 4975126 w 5313264"/>
                      <a:gd name="connsiteY3" fmla="*/ 366713 h 3123304"/>
                      <a:gd name="connsiteX4" fmla="*/ 4965601 w 5313264"/>
                      <a:gd name="connsiteY4" fmla="*/ 571500 h 3123304"/>
                      <a:gd name="connsiteX5" fmla="*/ 4856064 w 5313264"/>
                      <a:gd name="connsiteY5" fmla="*/ 695325 h 3123304"/>
                      <a:gd name="connsiteX6" fmla="*/ 4346476 w 5313264"/>
                      <a:gd name="connsiteY6" fmla="*/ 1119188 h 3123304"/>
                      <a:gd name="connsiteX7" fmla="*/ 4022626 w 5313264"/>
                      <a:gd name="connsiteY7" fmla="*/ 1395413 h 3123304"/>
                      <a:gd name="connsiteX8" fmla="*/ 3684489 w 5313264"/>
                      <a:gd name="connsiteY8" fmla="*/ 1681163 h 3123304"/>
                      <a:gd name="connsiteX9" fmla="*/ 3617814 w 5313264"/>
                      <a:gd name="connsiteY9" fmla="*/ 1743075 h 3123304"/>
                      <a:gd name="connsiteX10" fmla="*/ 2922489 w 5313264"/>
                      <a:gd name="connsiteY10" fmla="*/ 2081213 h 3123304"/>
                      <a:gd name="connsiteX11" fmla="*/ 2684364 w 5313264"/>
                      <a:gd name="connsiteY11" fmla="*/ 2214563 h 3123304"/>
                      <a:gd name="connsiteX12" fmla="*/ 2574826 w 5313264"/>
                      <a:gd name="connsiteY12" fmla="*/ 2314575 h 3123304"/>
                      <a:gd name="connsiteX13" fmla="*/ 2451001 w 5313264"/>
                      <a:gd name="connsiteY13" fmla="*/ 2352675 h 3123304"/>
                      <a:gd name="connsiteX14" fmla="*/ 2327176 w 5313264"/>
                      <a:gd name="connsiteY14" fmla="*/ 2495550 h 3123304"/>
                      <a:gd name="connsiteX15" fmla="*/ 2208114 w 5313264"/>
                      <a:gd name="connsiteY15" fmla="*/ 2552700 h 3123304"/>
                      <a:gd name="connsiteX16" fmla="*/ 2146201 w 5313264"/>
                      <a:gd name="connsiteY16" fmla="*/ 2590800 h 3123304"/>
                      <a:gd name="connsiteX17" fmla="*/ 1865214 w 5313264"/>
                      <a:gd name="connsiteY17" fmla="*/ 2600325 h 3123304"/>
                      <a:gd name="connsiteX18" fmla="*/ 1531839 w 5313264"/>
                      <a:gd name="connsiteY18" fmla="*/ 2738438 h 3123304"/>
                      <a:gd name="connsiteX19" fmla="*/ 1384201 w 5313264"/>
                      <a:gd name="connsiteY19" fmla="*/ 2795588 h 3123304"/>
                      <a:gd name="connsiteX20" fmla="*/ 1298476 w 5313264"/>
                      <a:gd name="connsiteY20" fmla="*/ 2786063 h 3123304"/>
                      <a:gd name="connsiteX21" fmla="*/ 1207989 w 5313264"/>
                      <a:gd name="connsiteY21" fmla="*/ 2843213 h 3123304"/>
                      <a:gd name="connsiteX22" fmla="*/ 950814 w 5313264"/>
                      <a:gd name="connsiteY22" fmla="*/ 2862263 h 3123304"/>
                      <a:gd name="connsiteX23" fmla="*/ 812701 w 5313264"/>
                      <a:gd name="connsiteY23" fmla="*/ 2981325 h 3123304"/>
                      <a:gd name="connsiteX24" fmla="*/ 826989 w 5313264"/>
                      <a:gd name="connsiteY24" fmla="*/ 3071813 h 3123304"/>
                      <a:gd name="connsiteX25" fmla="*/ 636489 w 5313264"/>
                      <a:gd name="connsiteY25" fmla="*/ 3057525 h 3123304"/>
                      <a:gd name="connsiteX26" fmla="*/ 422176 w 5313264"/>
                      <a:gd name="connsiteY26" fmla="*/ 3119438 h 3123304"/>
                      <a:gd name="connsiteX27" fmla="*/ 133350 w 5313264"/>
                      <a:gd name="connsiteY27" fmla="*/ 3116684 h 3123304"/>
                      <a:gd name="connsiteX28" fmla="*/ 25400 w 5313264"/>
                      <a:gd name="connsiteY28" fmla="*/ 3040484 h 3123304"/>
                      <a:gd name="connsiteX29" fmla="*/ 0 w 5313264"/>
                      <a:gd name="connsiteY29" fmla="*/ 3034134 h 3123304"/>
                      <a:gd name="connsiteX0" fmla="*/ 5503764 w 5503764"/>
                      <a:gd name="connsiteY0" fmla="*/ 0 h 3154794"/>
                      <a:gd name="connsiteX1" fmla="*/ 5284689 w 5503764"/>
                      <a:gd name="connsiteY1" fmla="*/ 209550 h 3154794"/>
                      <a:gd name="connsiteX2" fmla="*/ 5189439 w 5503764"/>
                      <a:gd name="connsiteY2" fmla="*/ 280988 h 3154794"/>
                      <a:gd name="connsiteX3" fmla="*/ 5165626 w 5503764"/>
                      <a:gd name="connsiteY3" fmla="*/ 366713 h 3154794"/>
                      <a:gd name="connsiteX4" fmla="*/ 5156101 w 5503764"/>
                      <a:gd name="connsiteY4" fmla="*/ 571500 h 3154794"/>
                      <a:gd name="connsiteX5" fmla="*/ 5046564 w 5503764"/>
                      <a:gd name="connsiteY5" fmla="*/ 695325 h 3154794"/>
                      <a:gd name="connsiteX6" fmla="*/ 4536976 w 5503764"/>
                      <a:gd name="connsiteY6" fmla="*/ 1119188 h 3154794"/>
                      <a:gd name="connsiteX7" fmla="*/ 4213126 w 5503764"/>
                      <a:gd name="connsiteY7" fmla="*/ 1395413 h 3154794"/>
                      <a:gd name="connsiteX8" fmla="*/ 3874989 w 5503764"/>
                      <a:gd name="connsiteY8" fmla="*/ 1681163 h 3154794"/>
                      <a:gd name="connsiteX9" fmla="*/ 3808314 w 5503764"/>
                      <a:gd name="connsiteY9" fmla="*/ 1743075 h 3154794"/>
                      <a:gd name="connsiteX10" fmla="*/ 3112989 w 5503764"/>
                      <a:gd name="connsiteY10" fmla="*/ 2081213 h 3154794"/>
                      <a:gd name="connsiteX11" fmla="*/ 2874864 w 5503764"/>
                      <a:gd name="connsiteY11" fmla="*/ 2214563 h 3154794"/>
                      <a:gd name="connsiteX12" fmla="*/ 2765326 w 5503764"/>
                      <a:gd name="connsiteY12" fmla="*/ 2314575 h 3154794"/>
                      <a:gd name="connsiteX13" fmla="*/ 2641501 w 5503764"/>
                      <a:gd name="connsiteY13" fmla="*/ 2352675 h 3154794"/>
                      <a:gd name="connsiteX14" fmla="*/ 2517676 w 5503764"/>
                      <a:gd name="connsiteY14" fmla="*/ 2495550 h 3154794"/>
                      <a:gd name="connsiteX15" fmla="*/ 2398614 w 5503764"/>
                      <a:gd name="connsiteY15" fmla="*/ 2552700 h 3154794"/>
                      <a:gd name="connsiteX16" fmla="*/ 2336701 w 5503764"/>
                      <a:gd name="connsiteY16" fmla="*/ 2590800 h 3154794"/>
                      <a:gd name="connsiteX17" fmla="*/ 2055714 w 5503764"/>
                      <a:gd name="connsiteY17" fmla="*/ 2600325 h 3154794"/>
                      <a:gd name="connsiteX18" fmla="*/ 1722339 w 5503764"/>
                      <a:gd name="connsiteY18" fmla="*/ 2738438 h 3154794"/>
                      <a:gd name="connsiteX19" fmla="*/ 1574701 w 5503764"/>
                      <a:gd name="connsiteY19" fmla="*/ 2795588 h 3154794"/>
                      <a:gd name="connsiteX20" fmla="*/ 1488976 w 5503764"/>
                      <a:gd name="connsiteY20" fmla="*/ 2786063 h 3154794"/>
                      <a:gd name="connsiteX21" fmla="*/ 1398489 w 5503764"/>
                      <a:gd name="connsiteY21" fmla="*/ 2843213 h 3154794"/>
                      <a:gd name="connsiteX22" fmla="*/ 1141314 w 5503764"/>
                      <a:gd name="connsiteY22" fmla="*/ 2862263 h 3154794"/>
                      <a:gd name="connsiteX23" fmla="*/ 1003201 w 5503764"/>
                      <a:gd name="connsiteY23" fmla="*/ 2981325 h 3154794"/>
                      <a:gd name="connsiteX24" fmla="*/ 1017489 w 5503764"/>
                      <a:gd name="connsiteY24" fmla="*/ 3071813 h 3154794"/>
                      <a:gd name="connsiteX25" fmla="*/ 826989 w 5503764"/>
                      <a:gd name="connsiteY25" fmla="*/ 3057525 h 3154794"/>
                      <a:gd name="connsiteX26" fmla="*/ 612676 w 5503764"/>
                      <a:gd name="connsiteY26" fmla="*/ 3119438 h 3154794"/>
                      <a:gd name="connsiteX27" fmla="*/ 323850 w 5503764"/>
                      <a:gd name="connsiteY27" fmla="*/ 3116684 h 3154794"/>
                      <a:gd name="connsiteX28" fmla="*/ 215900 w 5503764"/>
                      <a:gd name="connsiteY28" fmla="*/ 3040484 h 3154794"/>
                      <a:gd name="connsiteX29" fmla="*/ 0 w 5503764"/>
                      <a:gd name="connsiteY29" fmla="*/ 3154784 h 3154794"/>
                      <a:gd name="connsiteX0" fmla="*/ 5521705 w 5521705"/>
                      <a:gd name="connsiteY0" fmla="*/ 0 h 3165327"/>
                      <a:gd name="connsiteX1" fmla="*/ 5302630 w 5521705"/>
                      <a:gd name="connsiteY1" fmla="*/ 209550 h 3165327"/>
                      <a:gd name="connsiteX2" fmla="*/ 5207380 w 5521705"/>
                      <a:gd name="connsiteY2" fmla="*/ 280988 h 3165327"/>
                      <a:gd name="connsiteX3" fmla="*/ 5183567 w 5521705"/>
                      <a:gd name="connsiteY3" fmla="*/ 366713 h 3165327"/>
                      <a:gd name="connsiteX4" fmla="*/ 5174042 w 5521705"/>
                      <a:gd name="connsiteY4" fmla="*/ 571500 h 3165327"/>
                      <a:gd name="connsiteX5" fmla="*/ 5064505 w 5521705"/>
                      <a:gd name="connsiteY5" fmla="*/ 695325 h 3165327"/>
                      <a:gd name="connsiteX6" fmla="*/ 4554917 w 5521705"/>
                      <a:gd name="connsiteY6" fmla="*/ 1119188 h 3165327"/>
                      <a:gd name="connsiteX7" fmla="*/ 4231067 w 5521705"/>
                      <a:gd name="connsiteY7" fmla="*/ 1395413 h 3165327"/>
                      <a:gd name="connsiteX8" fmla="*/ 3892930 w 5521705"/>
                      <a:gd name="connsiteY8" fmla="*/ 1681163 h 3165327"/>
                      <a:gd name="connsiteX9" fmla="*/ 3826255 w 5521705"/>
                      <a:gd name="connsiteY9" fmla="*/ 1743075 h 3165327"/>
                      <a:gd name="connsiteX10" fmla="*/ 3130930 w 5521705"/>
                      <a:gd name="connsiteY10" fmla="*/ 2081213 h 3165327"/>
                      <a:gd name="connsiteX11" fmla="*/ 2892805 w 5521705"/>
                      <a:gd name="connsiteY11" fmla="*/ 2214563 h 3165327"/>
                      <a:gd name="connsiteX12" fmla="*/ 2783267 w 5521705"/>
                      <a:gd name="connsiteY12" fmla="*/ 2314575 h 3165327"/>
                      <a:gd name="connsiteX13" fmla="*/ 2659442 w 5521705"/>
                      <a:gd name="connsiteY13" fmla="*/ 2352675 h 3165327"/>
                      <a:gd name="connsiteX14" fmla="*/ 2535617 w 5521705"/>
                      <a:gd name="connsiteY14" fmla="*/ 2495550 h 3165327"/>
                      <a:gd name="connsiteX15" fmla="*/ 2416555 w 5521705"/>
                      <a:gd name="connsiteY15" fmla="*/ 2552700 h 3165327"/>
                      <a:gd name="connsiteX16" fmla="*/ 2354642 w 5521705"/>
                      <a:gd name="connsiteY16" fmla="*/ 2590800 h 3165327"/>
                      <a:gd name="connsiteX17" fmla="*/ 2073655 w 5521705"/>
                      <a:gd name="connsiteY17" fmla="*/ 2600325 h 3165327"/>
                      <a:gd name="connsiteX18" fmla="*/ 1740280 w 5521705"/>
                      <a:gd name="connsiteY18" fmla="*/ 2738438 h 3165327"/>
                      <a:gd name="connsiteX19" fmla="*/ 1592642 w 5521705"/>
                      <a:gd name="connsiteY19" fmla="*/ 2795588 h 3165327"/>
                      <a:gd name="connsiteX20" fmla="*/ 1506917 w 5521705"/>
                      <a:gd name="connsiteY20" fmla="*/ 2786063 h 3165327"/>
                      <a:gd name="connsiteX21" fmla="*/ 1416430 w 5521705"/>
                      <a:gd name="connsiteY21" fmla="*/ 2843213 h 3165327"/>
                      <a:gd name="connsiteX22" fmla="*/ 1159255 w 5521705"/>
                      <a:gd name="connsiteY22" fmla="*/ 2862263 h 3165327"/>
                      <a:gd name="connsiteX23" fmla="*/ 1021142 w 5521705"/>
                      <a:gd name="connsiteY23" fmla="*/ 2981325 h 3165327"/>
                      <a:gd name="connsiteX24" fmla="*/ 1035430 w 5521705"/>
                      <a:gd name="connsiteY24" fmla="*/ 3071813 h 3165327"/>
                      <a:gd name="connsiteX25" fmla="*/ 844930 w 5521705"/>
                      <a:gd name="connsiteY25" fmla="*/ 3057525 h 3165327"/>
                      <a:gd name="connsiteX26" fmla="*/ 630617 w 5521705"/>
                      <a:gd name="connsiteY26" fmla="*/ 3119438 h 3165327"/>
                      <a:gd name="connsiteX27" fmla="*/ 341791 w 5521705"/>
                      <a:gd name="connsiteY27" fmla="*/ 3116684 h 3165327"/>
                      <a:gd name="connsiteX28" fmla="*/ 233841 w 5521705"/>
                      <a:gd name="connsiteY28" fmla="*/ 3040484 h 3165327"/>
                      <a:gd name="connsiteX29" fmla="*/ 17941 w 5521705"/>
                      <a:gd name="connsiteY29" fmla="*/ 3154784 h 3165327"/>
                      <a:gd name="connsiteX30" fmla="*/ 11591 w 5521705"/>
                      <a:gd name="connsiteY30" fmla="*/ 3161134 h 3165327"/>
                      <a:gd name="connsiteX0" fmla="*/ 5611714 w 5611714"/>
                      <a:gd name="connsiteY0" fmla="*/ 0 h 3158936"/>
                      <a:gd name="connsiteX1" fmla="*/ 5392639 w 5611714"/>
                      <a:gd name="connsiteY1" fmla="*/ 209550 h 3158936"/>
                      <a:gd name="connsiteX2" fmla="*/ 5297389 w 5611714"/>
                      <a:gd name="connsiteY2" fmla="*/ 280988 h 3158936"/>
                      <a:gd name="connsiteX3" fmla="*/ 5273576 w 5611714"/>
                      <a:gd name="connsiteY3" fmla="*/ 366713 h 3158936"/>
                      <a:gd name="connsiteX4" fmla="*/ 5264051 w 5611714"/>
                      <a:gd name="connsiteY4" fmla="*/ 571500 h 3158936"/>
                      <a:gd name="connsiteX5" fmla="*/ 5154514 w 5611714"/>
                      <a:gd name="connsiteY5" fmla="*/ 695325 h 3158936"/>
                      <a:gd name="connsiteX6" fmla="*/ 4644926 w 5611714"/>
                      <a:gd name="connsiteY6" fmla="*/ 1119188 h 3158936"/>
                      <a:gd name="connsiteX7" fmla="*/ 4321076 w 5611714"/>
                      <a:gd name="connsiteY7" fmla="*/ 1395413 h 3158936"/>
                      <a:gd name="connsiteX8" fmla="*/ 3982939 w 5611714"/>
                      <a:gd name="connsiteY8" fmla="*/ 1681163 h 3158936"/>
                      <a:gd name="connsiteX9" fmla="*/ 3916264 w 5611714"/>
                      <a:gd name="connsiteY9" fmla="*/ 1743075 h 3158936"/>
                      <a:gd name="connsiteX10" fmla="*/ 3220939 w 5611714"/>
                      <a:gd name="connsiteY10" fmla="*/ 2081213 h 3158936"/>
                      <a:gd name="connsiteX11" fmla="*/ 2982814 w 5611714"/>
                      <a:gd name="connsiteY11" fmla="*/ 2214563 h 3158936"/>
                      <a:gd name="connsiteX12" fmla="*/ 2873276 w 5611714"/>
                      <a:gd name="connsiteY12" fmla="*/ 2314575 h 3158936"/>
                      <a:gd name="connsiteX13" fmla="*/ 2749451 w 5611714"/>
                      <a:gd name="connsiteY13" fmla="*/ 2352675 h 3158936"/>
                      <a:gd name="connsiteX14" fmla="*/ 2625626 w 5611714"/>
                      <a:gd name="connsiteY14" fmla="*/ 2495550 h 3158936"/>
                      <a:gd name="connsiteX15" fmla="*/ 2506564 w 5611714"/>
                      <a:gd name="connsiteY15" fmla="*/ 2552700 h 3158936"/>
                      <a:gd name="connsiteX16" fmla="*/ 2444651 w 5611714"/>
                      <a:gd name="connsiteY16" fmla="*/ 2590800 h 3158936"/>
                      <a:gd name="connsiteX17" fmla="*/ 2163664 w 5611714"/>
                      <a:gd name="connsiteY17" fmla="*/ 2600325 h 3158936"/>
                      <a:gd name="connsiteX18" fmla="*/ 1830289 w 5611714"/>
                      <a:gd name="connsiteY18" fmla="*/ 2738438 h 3158936"/>
                      <a:gd name="connsiteX19" fmla="*/ 1682651 w 5611714"/>
                      <a:gd name="connsiteY19" fmla="*/ 2795588 h 3158936"/>
                      <a:gd name="connsiteX20" fmla="*/ 1596926 w 5611714"/>
                      <a:gd name="connsiteY20" fmla="*/ 2786063 h 3158936"/>
                      <a:gd name="connsiteX21" fmla="*/ 1506439 w 5611714"/>
                      <a:gd name="connsiteY21" fmla="*/ 2843213 h 3158936"/>
                      <a:gd name="connsiteX22" fmla="*/ 1249264 w 5611714"/>
                      <a:gd name="connsiteY22" fmla="*/ 2862263 h 3158936"/>
                      <a:gd name="connsiteX23" fmla="*/ 1111151 w 5611714"/>
                      <a:gd name="connsiteY23" fmla="*/ 2981325 h 3158936"/>
                      <a:gd name="connsiteX24" fmla="*/ 1125439 w 5611714"/>
                      <a:gd name="connsiteY24" fmla="*/ 3071813 h 3158936"/>
                      <a:gd name="connsiteX25" fmla="*/ 934939 w 5611714"/>
                      <a:gd name="connsiteY25" fmla="*/ 3057525 h 3158936"/>
                      <a:gd name="connsiteX26" fmla="*/ 720626 w 5611714"/>
                      <a:gd name="connsiteY26" fmla="*/ 3119438 h 3158936"/>
                      <a:gd name="connsiteX27" fmla="*/ 431800 w 5611714"/>
                      <a:gd name="connsiteY27" fmla="*/ 3116684 h 3158936"/>
                      <a:gd name="connsiteX28" fmla="*/ 323850 w 5611714"/>
                      <a:gd name="connsiteY28" fmla="*/ 3040484 h 3158936"/>
                      <a:gd name="connsiteX29" fmla="*/ 107950 w 5611714"/>
                      <a:gd name="connsiteY29" fmla="*/ 3154784 h 3158936"/>
                      <a:gd name="connsiteX30" fmla="*/ 0 w 5611714"/>
                      <a:gd name="connsiteY30" fmla="*/ 3116684 h 3158936"/>
                      <a:gd name="connsiteX0" fmla="*/ 5706964 w 5706964"/>
                      <a:gd name="connsiteY0" fmla="*/ 0 h 3157678"/>
                      <a:gd name="connsiteX1" fmla="*/ 5487889 w 5706964"/>
                      <a:gd name="connsiteY1" fmla="*/ 209550 h 3157678"/>
                      <a:gd name="connsiteX2" fmla="*/ 5392639 w 5706964"/>
                      <a:gd name="connsiteY2" fmla="*/ 280988 h 3157678"/>
                      <a:gd name="connsiteX3" fmla="*/ 5368826 w 5706964"/>
                      <a:gd name="connsiteY3" fmla="*/ 366713 h 3157678"/>
                      <a:gd name="connsiteX4" fmla="*/ 5359301 w 5706964"/>
                      <a:gd name="connsiteY4" fmla="*/ 571500 h 3157678"/>
                      <a:gd name="connsiteX5" fmla="*/ 5249764 w 5706964"/>
                      <a:gd name="connsiteY5" fmla="*/ 695325 h 3157678"/>
                      <a:gd name="connsiteX6" fmla="*/ 4740176 w 5706964"/>
                      <a:gd name="connsiteY6" fmla="*/ 1119188 h 3157678"/>
                      <a:gd name="connsiteX7" fmla="*/ 4416326 w 5706964"/>
                      <a:gd name="connsiteY7" fmla="*/ 1395413 h 3157678"/>
                      <a:gd name="connsiteX8" fmla="*/ 4078189 w 5706964"/>
                      <a:gd name="connsiteY8" fmla="*/ 1681163 h 3157678"/>
                      <a:gd name="connsiteX9" fmla="*/ 4011514 w 5706964"/>
                      <a:gd name="connsiteY9" fmla="*/ 1743075 h 3157678"/>
                      <a:gd name="connsiteX10" fmla="*/ 3316189 w 5706964"/>
                      <a:gd name="connsiteY10" fmla="*/ 2081213 h 3157678"/>
                      <a:gd name="connsiteX11" fmla="*/ 3078064 w 5706964"/>
                      <a:gd name="connsiteY11" fmla="*/ 2214563 h 3157678"/>
                      <a:gd name="connsiteX12" fmla="*/ 2968526 w 5706964"/>
                      <a:gd name="connsiteY12" fmla="*/ 2314575 h 3157678"/>
                      <a:gd name="connsiteX13" fmla="*/ 2844701 w 5706964"/>
                      <a:gd name="connsiteY13" fmla="*/ 2352675 h 3157678"/>
                      <a:gd name="connsiteX14" fmla="*/ 2720876 w 5706964"/>
                      <a:gd name="connsiteY14" fmla="*/ 2495550 h 3157678"/>
                      <a:gd name="connsiteX15" fmla="*/ 2601814 w 5706964"/>
                      <a:gd name="connsiteY15" fmla="*/ 2552700 h 3157678"/>
                      <a:gd name="connsiteX16" fmla="*/ 2539901 w 5706964"/>
                      <a:gd name="connsiteY16" fmla="*/ 2590800 h 3157678"/>
                      <a:gd name="connsiteX17" fmla="*/ 2258914 w 5706964"/>
                      <a:gd name="connsiteY17" fmla="*/ 2600325 h 3157678"/>
                      <a:gd name="connsiteX18" fmla="*/ 1925539 w 5706964"/>
                      <a:gd name="connsiteY18" fmla="*/ 2738438 h 3157678"/>
                      <a:gd name="connsiteX19" fmla="*/ 1777901 w 5706964"/>
                      <a:gd name="connsiteY19" fmla="*/ 2795588 h 3157678"/>
                      <a:gd name="connsiteX20" fmla="*/ 1692176 w 5706964"/>
                      <a:gd name="connsiteY20" fmla="*/ 2786063 h 3157678"/>
                      <a:gd name="connsiteX21" fmla="*/ 1601689 w 5706964"/>
                      <a:gd name="connsiteY21" fmla="*/ 2843213 h 3157678"/>
                      <a:gd name="connsiteX22" fmla="*/ 1344514 w 5706964"/>
                      <a:gd name="connsiteY22" fmla="*/ 2862263 h 3157678"/>
                      <a:gd name="connsiteX23" fmla="*/ 1206401 w 5706964"/>
                      <a:gd name="connsiteY23" fmla="*/ 2981325 h 3157678"/>
                      <a:gd name="connsiteX24" fmla="*/ 1220689 w 5706964"/>
                      <a:gd name="connsiteY24" fmla="*/ 3071813 h 3157678"/>
                      <a:gd name="connsiteX25" fmla="*/ 1030189 w 5706964"/>
                      <a:gd name="connsiteY25" fmla="*/ 3057525 h 3157678"/>
                      <a:gd name="connsiteX26" fmla="*/ 815876 w 5706964"/>
                      <a:gd name="connsiteY26" fmla="*/ 3119438 h 3157678"/>
                      <a:gd name="connsiteX27" fmla="*/ 527050 w 5706964"/>
                      <a:gd name="connsiteY27" fmla="*/ 3116684 h 3157678"/>
                      <a:gd name="connsiteX28" fmla="*/ 419100 w 5706964"/>
                      <a:gd name="connsiteY28" fmla="*/ 3040484 h 3157678"/>
                      <a:gd name="connsiteX29" fmla="*/ 203200 w 5706964"/>
                      <a:gd name="connsiteY29" fmla="*/ 3154784 h 3157678"/>
                      <a:gd name="connsiteX30" fmla="*/ 0 w 5706964"/>
                      <a:gd name="connsiteY30" fmla="*/ 3084934 h 3157678"/>
                      <a:gd name="connsiteX0" fmla="*/ 5718814 w 5718814"/>
                      <a:gd name="connsiteY0" fmla="*/ 0 h 3157678"/>
                      <a:gd name="connsiteX1" fmla="*/ 5499739 w 5718814"/>
                      <a:gd name="connsiteY1" fmla="*/ 209550 h 3157678"/>
                      <a:gd name="connsiteX2" fmla="*/ 5404489 w 5718814"/>
                      <a:gd name="connsiteY2" fmla="*/ 280988 h 3157678"/>
                      <a:gd name="connsiteX3" fmla="*/ 5380676 w 5718814"/>
                      <a:gd name="connsiteY3" fmla="*/ 366713 h 3157678"/>
                      <a:gd name="connsiteX4" fmla="*/ 5371151 w 5718814"/>
                      <a:gd name="connsiteY4" fmla="*/ 571500 h 3157678"/>
                      <a:gd name="connsiteX5" fmla="*/ 5261614 w 5718814"/>
                      <a:gd name="connsiteY5" fmla="*/ 695325 h 3157678"/>
                      <a:gd name="connsiteX6" fmla="*/ 4752026 w 5718814"/>
                      <a:gd name="connsiteY6" fmla="*/ 1119188 h 3157678"/>
                      <a:gd name="connsiteX7" fmla="*/ 4428176 w 5718814"/>
                      <a:gd name="connsiteY7" fmla="*/ 1395413 h 3157678"/>
                      <a:gd name="connsiteX8" fmla="*/ 4090039 w 5718814"/>
                      <a:gd name="connsiteY8" fmla="*/ 1681163 h 3157678"/>
                      <a:gd name="connsiteX9" fmla="*/ 4023364 w 5718814"/>
                      <a:gd name="connsiteY9" fmla="*/ 1743075 h 3157678"/>
                      <a:gd name="connsiteX10" fmla="*/ 3328039 w 5718814"/>
                      <a:gd name="connsiteY10" fmla="*/ 2081213 h 3157678"/>
                      <a:gd name="connsiteX11" fmla="*/ 3089914 w 5718814"/>
                      <a:gd name="connsiteY11" fmla="*/ 2214563 h 3157678"/>
                      <a:gd name="connsiteX12" fmla="*/ 2980376 w 5718814"/>
                      <a:gd name="connsiteY12" fmla="*/ 2314575 h 3157678"/>
                      <a:gd name="connsiteX13" fmla="*/ 2856551 w 5718814"/>
                      <a:gd name="connsiteY13" fmla="*/ 2352675 h 3157678"/>
                      <a:gd name="connsiteX14" fmla="*/ 2732726 w 5718814"/>
                      <a:gd name="connsiteY14" fmla="*/ 2495550 h 3157678"/>
                      <a:gd name="connsiteX15" fmla="*/ 2613664 w 5718814"/>
                      <a:gd name="connsiteY15" fmla="*/ 2552700 h 3157678"/>
                      <a:gd name="connsiteX16" fmla="*/ 2551751 w 5718814"/>
                      <a:gd name="connsiteY16" fmla="*/ 2590800 h 3157678"/>
                      <a:gd name="connsiteX17" fmla="*/ 2270764 w 5718814"/>
                      <a:gd name="connsiteY17" fmla="*/ 2600325 h 3157678"/>
                      <a:gd name="connsiteX18" fmla="*/ 1937389 w 5718814"/>
                      <a:gd name="connsiteY18" fmla="*/ 2738438 h 3157678"/>
                      <a:gd name="connsiteX19" fmla="*/ 1789751 w 5718814"/>
                      <a:gd name="connsiteY19" fmla="*/ 2795588 h 3157678"/>
                      <a:gd name="connsiteX20" fmla="*/ 1704026 w 5718814"/>
                      <a:gd name="connsiteY20" fmla="*/ 2786063 h 3157678"/>
                      <a:gd name="connsiteX21" fmla="*/ 1613539 w 5718814"/>
                      <a:gd name="connsiteY21" fmla="*/ 2843213 h 3157678"/>
                      <a:gd name="connsiteX22" fmla="*/ 1356364 w 5718814"/>
                      <a:gd name="connsiteY22" fmla="*/ 2862263 h 3157678"/>
                      <a:gd name="connsiteX23" fmla="*/ 1218251 w 5718814"/>
                      <a:gd name="connsiteY23" fmla="*/ 2981325 h 3157678"/>
                      <a:gd name="connsiteX24" fmla="*/ 1232539 w 5718814"/>
                      <a:gd name="connsiteY24" fmla="*/ 3071813 h 3157678"/>
                      <a:gd name="connsiteX25" fmla="*/ 1042039 w 5718814"/>
                      <a:gd name="connsiteY25" fmla="*/ 3057525 h 3157678"/>
                      <a:gd name="connsiteX26" fmla="*/ 827726 w 5718814"/>
                      <a:gd name="connsiteY26" fmla="*/ 3119438 h 3157678"/>
                      <a:gd name="connsiteX27" fmla="*/ 538900 w 5718814"/>
                      <a:gd name="connsiteY27" fmla="*/ 3116684 h 3157678"/>
                      <a:gd name="connsiteX28" fmla="*/ 430950 w 5718814"/>
                      <a:gd name="connsiteY28" fmla="*/ 3040484 h 3157678"/>
                      <a:gd name="connsiteX29" fmla="*/ 215050 w 5718814"/>
                      <a:gd name="connsiteY29" fmla="*/ 3154784 h 3157678"/>
                      <a:gd name="connsiteX30" fmla="*/ 11850 w 5718814"/>
                      <a:gd name="connsiteY30" fmla="*/ 3084934 h 3157678"/>
                      <a:gd name="connsiteX31" fmla="*/ 24551 w 5718814"/>
                      <a:gd name="connsiteY31" fmla="*/ 3072234 h 3157678"/>
                      <a:gd name="connsiteX0" fmla="*/ 5872101 w 5872101"/>
                      <a:gd name="connsiteY0" fmla="*/ 0 h 3157678"/>
                      <a:gd name="connsiteX1" fmla="*/ 5653026 w 5872101"/>
                      <a:gd name="connsiteY1" fmla="*/ 209550 h 3157678"/>
                      <a:gd name="connsiteX2" fmla="*/ 5557776 w 5872101"/>
                      <a:gd name="connsiteY2" fmla="*/ 280988 h 3157678"/>
                      <a:gd name="connsiteX3" fmla="*/ 5533963 w 5872101"/>
                      <a:gd name="connsiteY3" fmla="*/ 366713 h 3157678"/>
                      <a:gd name="connsiteX4" fmla="*/ 5524438 w 5872101"/>
                      <a:gd name="connsiteY4" fmla="*/ 571500 h 3157678"/>
                      <a:gd name="connsiteX5" fmla="*/ 5414901 w 5872101"/>
                      <a:gd name="connsiteY5" fmla="*/ 695325 h 3157678"/>
                      <a:gd name="connsiteX6" fmla="*/ 4905313 w 5872101"/>
                      <a:gd name="connsiteY6" fmla="*/ 1119188 h 3157678"/>
                      <a:gd name="connsiteX7" fmla="*/ 4581463 w 5872101"/>
                      <a:gd name="connsiteY7" fmla="*/ 1395413 h 3157678"/>
                      <a:gd name="connsiteX8" fmla="*/ 4243326 w 5872101"/>
                      <a:gd name="connsiteY8" fmla="*/ 1681163 h 3157678"/>
                      <a:gd name="connsiteX9" fmla="*/ 4176651 w 5872101"/>
                      <a:gd name="connsiteY9" fmla="*/ 1743075 h 3157678"/>
                      <a:gd name="connsiteX10" fmla="*/ 3481326 w 5872101"/>
                      <a:gd name="connsiteY10" fmla="*/ 2081213 h 3157678"/>
                      <a:gd name="connsiteX11" fmla="*/ 3243201 w 5872101"/>
                      <a:gd name="connsiteY11" fmla="*/ 2214563 h 3157678"/>
                      <a:gd name="connsiteX12" fmla="*/ 3133663 w 5872101"/>
                      <a:gd name="connsiteY12" fmla="*/ 2314575 h 3157678"/>
                      <a:gd name="connsiteX13" fmla="*/ 3009838 w 5872101"/>
                      <a:gd name="connsiteY13" fmla="*/ 2352675 h 3157678"/>
                      <a:gd name="connsiteX14" fmla="*/ 2886013 w 5872101"/>
                      <a:gd name="connsiteY14" fmla="*/ 2495550 h 3157678"/>
                      <a:gd name="connsiteX15" fmla="*/ 2766951 w 5872101"/>
                      <a:gd name="connsiteY15" fmla="*/ 2552700 h 3157678"/>
                      <a:gd name="connsiteX16" fmla="*/ 2705038 w 5872101"/>
                      <a:gd name="connsiteY16" fmla="*/ 2590800 h 3157678"/>
                      <a:gd name="connsiteX17" fmla="*/ 2424051 w 5872101"/>
                      <a:gd name="connsiteY17" fmla="*/ 2600325 h 3157678"/>
                      <a:gd name="connsiteX18" fmla="*/ 2090676 w 5872101"/>
                      <a:gd name="connsiteY18" fmla="*/ 2738438 h 3157678"/>
                      <a:gd name="connsiteX19" fmla="*/ 1943038 w 5872101"/>
                      <a:gd name="connsiteY19" fmla="*/ 2795588 h 3157678"/>
                      <a:gd name="connsiteX20" fmla="*/ 1857313 w 5872101"/>
                      <a:gd name="connsiteY20" fmla="*/ 2786063 h 3157678"/>
                      <a:gd name="connsiteX21" fmla="*/ 1766826 w 5872101"/>
                      <a:gd name="connsiteY21" fmla="*/ 2843213 h 3157678"/>
                      <a:gd name="connsiteX22" fmla="*/ 1509651 w 5872101"/>
                      <a:gd name="connsiteY22" fmla="*/ 2862263 h 3157678"/>
                      <a:gd name="connsiteX23" fmla="*/ 1371538 w 5872101"/>
                      <a:gd name="connsiteY23" fmla="*/ 2981325 h 3157678"/>
                      <a:gd name="connsiteX24" fmla="*/ 1385826 w 5872101"/>
                      <a:gd name="connsiteY24" fmla="*/ 3071813 h 3157678"/>
                      <a:gd name="connsiteX25" fmla="*/ 1195326 w 5872101"/>
                      <a:gd name="connsiteY25" fmla="*/ 3057525 h 3157678"/>
                      <a:gd name="connsiteX26" fmla="*/ 981013 w 5872101"/>
                      <a:gd name="connsiteY26" fmla="*/ 3119438 h 3157678"/>
                      <a:gd name="connsiteX27" fmla="*/ 692187 w 5872101"/>
                      <a:gd name="connsiteY27" fmla="*/ 3116684 h 3157678"/>
                      <a:gd name="connsiteX28" fmla="*/ 584237 w 5872101"/>
                      <a:gd name="connsiteY28" fmla="*/ 3040484 h 3157678"/>
                      <a:gd name="connsiteX29" fmla="*/ 368337 w 5872101"/>
                      <a:gd name="connsiteY29" fmla="*/ 3154784 h 3157678"/>
                      <a:gd name="connsiteX30" fmla="*/ 165137 w 5872101"/>
                      <a:gd name="connsiteY30" fmla="*/ 3084934 h 3157678"/>
                      <a:gd name="connsiteX31" fmla="*/ 38 w 5872101"/>
                      <a:gd name="connsiteY31" fmla="*/ 3027784 h 3157678"/>
                      <a:gd name="connsiteX0" fmla="*/ 5888682 w 5888682"/>
                      <a:gd name="connsiteY0" fmla="*/ 0 h 3157678"/>
                      <a:gd name="connsiteX1" fmla="*/ 5669607 w 5888682"/>
                      <a:gd name="connsiteY1" fmla="*/ 209550 h 3157678"/>
                      <a:gd name="connsiteX2" fmla="*/ 5574357 w 5888682"/>
                      <a:gd name="connsiteY2" fmla="*/ 280988 h 3157678"/>
                      <a:gd name="connsiteX3" fmla="*/ 5550544 w 5888682"/>
                      <a:gd name="connsiteY3" fmla="*/ 366713 h 3157678"/>
                      <a:gd name="connsiteX4" fmla="*/ 5541019 w 5888682"/>
                      <a:gd name="connsiteY4" fmla="*/ 571500 h 3157678"/>
                      <a:gd name="connsiteX5" fmla="*/ 5431482 w 5888682"/>
                      <a:gd name="connsiteY5" fmla="*/ 695325 h 3157678"/>
                      <a:gd name="connsiteX6" fmla="*/ 4921894 w 5888682"/>
                      <a:gd name="connsiteY6" fmla="*/ 1119188 h 3157678"/>
                      <a:gd name="connsiteX7" fmla="*/ 4598044 w 5888682"/>
                      <a:gd name="connsiteY7" fmla="*/ 1395413 h 3157678"/>
                      <a:gd name="connsiteX8" fmla="*/ 4259907 w 5888682"/>
                      <a:gd name="connsiteY8" fmla="*/ 1681163 h 3157678"/>
                      <a:gd name="connsiteX9" fmla="*/ 4193232 w 5888682"/>
                      <a:gd name="connsiteY9" fmla="*/ 1743075 h 3157678"/>
                      <a:gd name="connsiteX10" fmla="*/ 3497907 w 5888682"/>
                      <a:gd name="connsiteY10" fmla="*/ 2081213 h 3157678"/>
                      <a:gd name="connsiteX11" fmla="*/ 3259782 w 5888682"/>
                      <a:gd name="connsiteY11" fmla="*/ 2214563 h 3157678"/>
                      <a:gd name="connsiteX12" fmla="*/ 3150244 w 5888682"/>
                      <a:gd name="connsiteY12" fmla="*/ 2314575 h 3157678"/>
                      <a:gd name="connsiteX13" fmla="*/ 3026419 w 5888682"/>
                      <a:gd name="connsiteY13" fmla="*/ 2352675 h 3157678"/>
                      <a:gd name="connsiteX14" fmla="*/ 2902594 w 5888682"/>
                      <a:gd name="connsiteY14" fmla="*/ 2495550 h 3157678"/>
                      <a:gd name="connsiteX15" fmla="*/ 2783532 w 5888682"/>
                      <a:gd name="connsiteY15" fmla="*/ 2552700 h 3157678"/>
                      <a:gd name="connsiteX16" fmla="*/ 2721619 w 5888682"/>
                      <a:gd name="connsiteY16" fmla="*/ 2590800 h 3157678"/>
                      <a:gd name="connsiteX17" fmla="*/ 2440632 w 5888682"/>
                      <a:gd name="connsiteY17" fmla="*/ 2600325 h 3157678"/>
                      <a:gd name="connsiteX18" fmla="*/ 2107257 w 5888682"/>
                      <a:gd name="connsiteY18" fmla="*/ 2738438 h 3157678"/>
                      <a:gd name="connsiteX19" fmla="*/ 1959619 w 5888682"/>
                      <a:gd name="connsiteY19" fmla="*/ 2795588 h 3157678"/>
                      <a:gd name="connsiteX20" fmla="*/ 1873894 w 5888682"/>
                      <a:gd name="connsiteY20" fmla="*/ 2786063 h 3157678"/>
                      <a:gd name="connsiteX21" fmla="*/ 1783407 w 5888682"/>
                      <a:gd name="connsiteY21" fmla="*/ 2843213 h 3157678"/>
                      <a:gd name="connsiteX22" fmla="*/ 1526232 w 5888682"/>
                      <a:gd name="connsiteY22" fmla="*/ 2862263 h 3157678"/>
                      <a:gd name="connsiteX23" fmla="*/ 1388119 w 5888682"/>
                      <a:gd name="connsiteY23" fmla="*/ 2981325 h 3157678"/>
                      <a:gd name="connsiteX24" fmla="*/ 1402407 w 5888682"/>
                      <a:gd name="connsiteY24" fmla="*/ 3071813 h 3157678"/>
                      <a:gd name="connsiteX25" fmla="*/ 1211907 w 5888682"/>
                      <a:gd name="connsiteY25" fmla="*/ 3057525 h 3157678"/>
                      <a:gd name="connsiteX26" fmla="*/ 997594 w 5888682"/>
                      <a:gd name="connsiteY26" fmla="*/ 3119438 h 3157678"/>
                      <a:gd name="connsiteX27" fmla="*/ 708768 w 5888682"/>
                      <a:gd name="connsiteY27" fmla="*/ 3116684 h 3157678"/>
                      <a:gd name="connsiteX28" fmla="*/ 600818 w 5888682"/>
                      <a:gd name="connsiteY28" fmla="*/ 3040484 h 3157678"/>
                      <a:gd name="connsiteX29" fmla="*/ 384918 w 5888682"/>
                      <a:gd name="connsiteY29" fmla="*/ 3154784 h 3157678"/>
                      <a:gd name="connsiteX30" fmla="*/ 181718 w 5888682"/>
                      <a:gd name="connsiteY30" fmla="*/ 3084934 h 3157678"/>
                      <a:gd name="connsiteX31" fmla="*/ 16619 w 5888682"/>
                      <a:gd name="connsiteY31" fmla="*/ 3027784 h 3157678"/>
                      <a:gd name="connsiteX32" fmla="*/ 3920 w 5888682"/>
                      <a:gd name="connsiteY32" fmla="*/ 3034134 h 3157678"/>
                      <a:gd name="connsiteX0" fmla="*/ 5954612 w 5954612"/>
                      <a:gd name="connsiteY0" fmla="*/ 0 h 3157678"/>
                      <a:gd name="connsiteX1" fmla="*/ 5735537 w 5954612"/>
                      <a:gd name="connsiteY1" fmla="*/ 209550 h 3157678"/>
                      <a:gd name="connsiteX2" fmla="*/ 5640287 w 5954612"/>
                      <a:gd name="connsiteY2" fmla="*/ 280988 h 3157678"/>
                      <a:gd name="connsiteX3" fmla="*/ 5616474 w 5954612"/>
                      <a:gd name="connsiteY3" fmla="*/ 366713 h 3157678"/>
                      <a:gd name="connsiteX4" fmla="*/ 5606949 w 5954612"/>
                      <a:gd name="connsiteY4" fmla="*/ 571500 h 3157678"/>
                      <a:gd name="connsiteX5" fmla="*/ 5497412 w 5954612"/>
                      <a:gd name="connsiteY5" fmla="*/ 695325 h 3157678"/>
                      <a:gd name="connsiteX6" fmla="*/ 4987824 w 5954612"/>
                      <a:gd name="connsiteY6" fmla="*/ 1119188 h 3157678"/>
                      <a:gd name="connsiteX7" fmla="*/ 4663974 w 5954612"/>
                      <a:gd name="connsiteY7" fmla="*/ 1395413 h 3157678"/>
                      <a:gd name="connsiteX8" fmla="*/ 4325837 w 5954612"/>
                      <a:gd name="connsiteY8" fmla="*/ 1681163 h 3157678"/>
                      <a:gd name="connsiteX9" fmla="*/ 4259162 w 5954612"/>
                      <a:gd name="connsiteY9" fmla="*/ 1743075 h 3157678"/>
                      <a:gd name="connsiteX10" fmla="*/ 3563837 w 5954612"/>
                      <a:gd name="connsiteY10" fmla="*/ 2081213 h 3157678"/>
                      <a:gd name="connsiteX11" fmla="*/ 3325712 w 5954612"/>
                      <a:gd name="connsiteY11" fmla="*/ 2214563 h 3157678"/>
                      <a:gd name="connsiteX12" fmla="*/ 3216174 w 5954612"/>
                      <a:gd name="connsiteY12" fmla="*/ 2314575 h 3157678"/>
                      <a:gd name="connsiteX13" fmla="*/ 3092349 w 5954612"/>
                      <a:gd name="connsiteY13" fmla="*/ 2352675 h 3157678"/>
                      <a:gd name="connsiteX14" fmla="*/ 2968524 w 5954612"/>
                      <a:gd name="connsiteY14" fmla="*/ 2495550 h 3157678"/>
                      <a:gd name="connsiteX15" fmla="*/ 2849462 w 5954612"/>
                      <a:gd name="connsiteY15" fmla="*/ 2552700 h 3157678"/>
                      <a:gd name="connsiteX16" fmla="*/ 2787549 w 5954612"/>
                      <a:gd name="connsiteY16" fmla="*/ 2590800 h 3157678"/>
                      <a:gd name="connsiteX17" fmla="*/ 2506562 w 5954612"/>
                      <a:gd name="connsiteY17" fmla="*/ 2600325 h 3157678"/>
                      <a:gd name="connsiteX18" fmla="*/ 2173187 w 5954612"/>
                      <a:gd name="connsiteY18" fmla="*/ 2738438 h 3157678"/>
                      <a:gd name="connsiteX19" fmla="*/ 2025549 w 5954612"/>
                      <a:gd name="connsiteY19" fmla="*/ 2795588 h 3157678"/>
                      <a:gd name="connsiteX20" fmla="*/ 1939824 w 5954612"/>
                      <a:gd name="connsiteY20" fmla="*/ 2786063 h 3157678"/>
                      <a:gd name="connsiteX21" fmla="*/ 1849337 w 5954612"/>
                      <a:gd name="connsiteY21" fmla="*/ 2843213 h 3157678"/>
                      <a:gd name="connsiteX22" fmla="*/ 1592162 w 5954612"/>
                      <a:gd name="connsiteY22" fmla="*/ 2862263 h 3157678"/>
                      <a:gd name="connsiteX23" fmla="*/ 1454049 w 5954612"/>
                      <a:gd name="connsiteY23" fmla="*/ 2981325 h 3157678"/>
                      <a:gd name="connsiteX24" fmla="*/ 1468337 w 5954612"/>
                      <a:gd name="connsiteY24" fmla="*/ 3071813 h 3157678"/>
                      <a:gd name="connsiteX25" fmla="*/ 1277837 w 5954612"/>
                      <a:gd name="connsiteY25" fmla="*/ 3057525 h 3157678"/>
                      <a:gd name="connsiteX26" fmla="*/ 1063524 w 5954612"/>
                      <a:gd name="connsiteY26" fmla="*/ 3119438 h 3157678"/>
                      <a:gd name="connsiteX27" fmla="*/ 774698 w 5954612"/>
                      <a:gd name="connsiteY27" fmla="*/ 3116684 h 3157678"/>
                      <a:gd name="connsiteX28" fmla="*/ 666748 w 5954612"/>
                      <a:gd name="connsiteY28" fmla="*/ 3040484 h 3157678"/>
                      <a:gd name="connsiteX29" fmla="*/ 450848 w 5954612"/>
                      <a:gd name="connsiteY29" fmla="*/ 3154784 h 3157678"/>
                      <a:gd name="connsiteX30" fmla="*/ 247648 w 5954612"/>
                      <a:gd name="connsiteY30" fmla="*/ 3084934 h 3157678"/>
                      <a:gd name="connsiteX31" fmla="*/ 82549 w 5954612"/>
                      <a:gd name="connsiteY31" fmla="*/ 3027784 h 3157678"/>
                      <a:gd name="connsiteX32" fmla="*/ 0 w 5954612"/>
                      <a:gd name="connsiteY32" fmla="*/ 3116684 h 3157678"/>
                      <a:gd name="connsiteX0" fmla="*/ 5962921 w 5962921"/>
                      <a:gd name="connsiteY0" fmla="*/ 0 h 3157678"/>
                      <a:gd name="connsiteX1" fmla="*/ 5743846 w 5962921"/>
                      <a:gd name="connsiteY1" fmla="*/ 209550 h 3157678"/>
                      <a:gd name="connsiteX2" fmla="*/ 5648596 w 5962921"/>
                      <a:gd name="connsiteY2" fmla="*/ 280988 h 3157678"/>
                      <a:gd name="connsiteX3" fmla="*/ 5624783 w 5962921"/>
                      <a:gd name="connsiteY3" fmla="*/ 366713 h 3157678"/>
                      <a:gd name="connsiteX4" fmla="*/ 5615258 w 5962921"/>
                      <a:gd name="connsiteY4" fmla="*/ 571500 h 3157678"/>
                      <a:gd name="connsiteX5" fmla="*/ 5505721 w 5962921"/>
                      <a:gd name="connsiteY5" fmla="*/ 695325 h 3157678"/>
                      <a:gd name="connsiteX6" fmla="*/ 4996133 w 5962921"/>
                      <a:gd name="connsiteY6" fmla="*/ 1119188 h 3157678"/>
                      <a:gd name="connsiteX7" fmla="*/ 4672283 w 5962921"/>
                      <a:gd name="connsiteY7" fmla="*/ 1395413 h 3157678"/>
                      <a:gd name="connsiteX8" fmla="*/ 4334146 w 5962921"/>
                      <a:gd name="connsiteY8" fmla="*/ 1681163 h 3157678"/>
                      <a:gd name="connsiteX9" fmla="*/ 4267471 w 5962921"/>
                      <a:gd name="connsiteY9" fmla="*/ 1743075 h 3157678"/>
                      <a:gd name="connsiteX10" fmla="*/ 3572146 w 5962921"/>
                      <a:gd name="connsiteY10" fmla="*/ 2081213 h 3157678"/>
                      <a:gd name="connsiteX11" fmla="*/ 3334021 w 5962921"/>
                      <a:gd name="connsiteY11" fmla="*/ 2214563 h 3157678"/>
                      <a:gd name="connsiteX12" fmla="*/ 3224483 w 5962921"/>
                      <a:gd name="connsiteY12" fmla="*/ 2314575 h 3157678"/>
                      <a:gd name="connsiteX13" fmla="*/ 3100658 w 5962921"/>
                      <a:gd name="connsiteY13" fmla="*/ 2352675 h 3157678"/>
                      <a:gd name="connsiteX14" fmla="*/ 2976833 w 5962921"/>
                      <a:gd name="connsiteY14" fmla="*/ 2495550 h 3157678"/>
                      <a:gd name="connsiteX15" fmla="*/ 2857771 w 5962921"/>
                      <a:gd name="connsiteY15" fmla="*/ 2552700 h 3157678"/>
                      <a:gd name="connsiteX16" fmla="*/ 2795858 w 5962921"/>
                      <a:gd name="connsiteY16" fmla="*/ 2590800 h 3157678"/>
                      <a:gd name="connsiteX17" fmla="*/ 2514871 w 5962921"/>
                      <a:gd name="connsiteY17" fmla="*/ 2600325 h 3157678"/>
                      <a:gd name="connsiteX18" fmla="*/ 2181496 w 5962921"/>
                      <a:gd name="connsiteY18" fmla="*/ 2738438 h 3157678"/>
                      <a:gd name="connsiteX19" fmla="*/ 2033858 w 5962921"/>
                      <a:gd name="connsiteY19" fmla="*/ 2795588 h 3157678"/>
                      <a:gd name="connsiteX20" fmla="*/ 1948133 w 5962921"/>
                      <a:gd name="connsiteY20" fmla="*/ 2786063 h 3157678"/>
                      <a:gd name="connsiteX21" fmla="*/ 1857646 w 5962921"/>
                      <a:gd name="connsiteY21" fmla="*/ 2843213 h 3157678"/>
                      <a:gd name="connsiteX22" fmla="*/ 1600471 w 5962921"/>
                      <a:gd name="connsiteY22" fmla="*/ 2862263 h 3157678"/>
                      <a:gd name="connsiteX23" fmla="*/ 1462358 w 5962921"/>
                      <a:gd name="connsiteY23" fmla="*/ 2981325 h 3157678"/>
                      <a:gd name="connsiteX24" fmla="*/ 1476646 w 5962921"/>
                      <a:gd name="connsiteY24" fmla="*/ 3071813 h 3157678"/>
                      <a:gd name="connsiteX25" fmla="*/ 1286146 w 5962921"/>
                      <a:gd name="connsiteY25" fmla="*/ 3057525 h 3157678"/>
                      <a:gd name="connsiteX26" fmla="*/ 1071833 w 5962921"/>
                      <a:gd name="connsiteY26" fmla="*/ 3119438 h 3157678"/>
                      <a:gd name="connsiteX27" fmla="*/ 783007 w 5962921"/>
                      <a:gd name="connsiteY27" fmla="*/ 3116684 h 3157678"/>
                      <a:gd name="connsiteX28" fmla="*/ 675057 w 5962921"/>
                      <a:gd name="connsiteY28" fmla="*/ 3040484 h 3157678"/>
                      <a:gd name="connsiteX29" fmla="*/ 459157 w 5962921"/>
                      <a:gd name="connsiteY29" fmla="*/ 3154784 h 3157678"/>
                      <a:gd name="connsiteX30" fmla="*/ 255957 w 5962921"/>
                      <a:gd name="connsiteY30" fmla="*/ 3084934 h 3157678"/>
                      <a:gd name="connsiteX31" fmla="*/ 90858 w 5962921"/>
                      <a:gd name="connsiteY31" fmla="*/ 3027784 h 3157678"/>
                      <a:gd name="connsiteX32" fmla="*/ 8309 w 5962921"/>
                      <a:gd name="connsiteY32" fmla="*/ 3116684 h 3157678"/>
                      <a:gd name="connsiteX33" fmla="*/ 1959 w 5962921"/>
                      <a:gd name="connsiteY33" fmla="*/ 3116684 h 3157678"/>
                      <a:gd name="connsiteX0" fmla="*/ 6126062 w 6126062"/>
                      <a:gd name="connsiteY0" fmla="*/ 0 h 3224634"/>
                      <a:gd name="connsiteX1" fmla="*/ 5906987 w 6126062"/>
                      <a:gd name="connsiteY1" fmla="*/ 209550 h 3224634"/>
                      <a:gd name="connsiteX2" fmla="*/ 5811737 w 6126062"/>
                      <a:gd name="connsiteY2" fmla="*/ 280988 h 3224634"/>
                      <a:gd name="connsiteX3" fmla="*/ 5787924 w 6126062"/>
                      <a:gd name="connsiteY3" fmla="*/ 366713 h 3224634"/>
                      <a:gd name="connsiteX4" fmla="*/ 5778399 w 6126062"/>
                      <a:gd name="connsiteY4" fmla="*/ 571500 h 3224634"/>
                      <a:gd name="connsiteX5" fmla="*/ 5668862 w 6126062"/>
                      <a:gd name="connsiteY5" fmla="*/ 695325 h 3224634"/>
                      <a:gd name="connsiteX6" fmla="*/ 5159274 w 6126062"/>
                      <a:gd name="connsiteY6" fmla="*/ 1119188 h 3224634"/>
                      <a:gd name="connsiteX7" fmla="*/ 4835424 w 6126062"/>
                      <a:gd name="connsiteY7" fmla="*/ 1395413 h 3224634"/>
                      <a:gd name="connsiteX8" fmla="*/ 4497287 w 6126062"/>
                      <a:gd name="connsiteY8" fmla="*/ 1681163 h 3224634"/>
                      <a:gd name="connsiteX9" fmla="*/ 4430612 w 6126062"/>
                      <a:gd name="connsiteY9" fmla="*/ 1743075 h 3224634"/>
                      <a:gd name="connsiteX10" fmla="*/ 3735287 w 6126062"/>
                      <a:gd name="connsiteY10" fmla="*/ 2081213 h 3224634"/>
                      <a:gd name="connsiteX11" fmla="*/ 3497162 w 6126062"/>
                      <a:gd name="connsiteY11" fmla="*/ 2214563 h 3224634"/>
                      <a:gd name="connsiteX12" fmla="*/ 3387624 w 6126062"/>
                      <a:gd name="connsiteY12" fmla="*/ 2314575 h 3224634"/>
                      <a:gd name="connsiteX13" fmla="*/ 3263799 w 6126062"/>
                      <a:gd name="connsiteY13" fmla="*/ 2352675 h 3224634"/>
                      <a:gd name="connsiteX14" fmla="*/ 3139974 w 6126062"/>
                      <a:gd name="connsiteY14" fmla="*/ 2495550 h 3224634"/>
                      <a:gd name="connsiteX15" fmla="*/ 3020912 w 6126062"/>
                      <a:gd name="connsiteY15" fmla="*/ 2552700 h 3224634"/>
                      <a:gd name="connsiteX16" fmla="*/ 2958999 w 6126062"/>
                      <a:gd name="connsiteY16" fmla="*/ 2590800 h 3224634"/>
                      <a:gd name="connsiteX17" fmla="*/ 2678012 w 6126062"/>
                      <a:gd name="connsiteY17" fmla="*/ 2600325 h 3224634"/>
                      <a:gd name="connsiteX18" fmla="*/ 2344637 w 6126062"/>
                      <a:gd name="connsiteY18" fmla="*/ 2738438 h 3224634"/>
                      <a:gd name="connsiteX19" fmla="*/ 2196999 w 6126062"/>
                      <a:gd name="connsiteY19" fmla="*/ 2795588 h 3224634"/>
                      <a:gd name="connsiteX20" fmla="*/ 2111274 w 6126062"/>
                      <a:gd name="connsiteY20" fmla="*/ 2786063 h 3224634"/>
                      <a:gd name="connsiteX21" fmla="*/ 2020787 w 6126062"/>
                      <a:gd name="connsiteY21" fmla="*/ 2843213 h 3224634"/>
                      <a:gd name="connsiteX22" fmla="*/ 1763612 w 6126062"/>
                      <a:gd name="connsiteY22" fmla="*/ 2862263 h 3224634"/>
                      <a:gd name="connsiteX23" fmla="*/ 1625499 w 6126062"/>
                      <a:gd name="connsiteY23" fmla="*/ 2981325 h 3224634"/>
                      <a:gd name="connsiteX24" fmla="*/ 1639787 w 6126062"/>
                      <a:gd name="connsiteY24" fmla="*/ 3071813 h 3224634"/>
                      <a:gd name="connsiteX25" fmla="*/ 1449287 w 6126062"/>
                      <a:gd name="connsiteY25" fmla="*/ 3057525 h 3224634"/>
                      <a:gd name="connsiteX26" fmla="*/ 1234974 w 6126062"/>
                      <a:gd name="connsiteY26" fmla="*/ 3119438 h 3224634"/>
                      <a:gd name="connsiteX27" fmla="*/ 946148 w 6126062"/>
                      <a:gd name="connsiteY27" fmla="*/ 3116684 h 3224634"/>
                      <a:gd name="connsiteX28" fmla="*/ 838198 w 6126062"/>
                      <a:gd name="connsiteY28" fmla="*/ 3040484 h 3224634"/>
                      <a:gd name="connsiteX29" fmla="*/ 622298 w 6126062"/>
                      <a:gd name="connsiteY29" fmla="*/ 3154784 h 3224634"/>
                      <a:gd name="connsiteX30" fmla="*/ 419098 w 6126062"/>
                      <a:gd name="connsiteY30" fmla="*/ 3084934 h 3224634"/>
                      <a:gd name="connsiteX31" fmla="*/ 253999 w 6126062"/>
                      <a:gd name="connsiteY31" fmla="*/ 3027784 h 3224634"/>
                      <a:gd name="connsiteX32" fmla="*/ 171450 w 6126062"/>
                      <a:gd name="connsiteY32" fmla="*/ 3116684 h 3224634"/>
                      <a:gd name="connsiteX33" fmla="*/ 0 w 6126062"/>
                      <a:gd name="connsiteY33" fmla="*/ 3224634 h 3224634"/>
                      <a:gd name="connsiteX0" fmla="*/ 6126062 w 6126062"/>
                      <a:gd name="connsiteY0" fmla="*/ 0 h 3224634"/>
                      <a:gd name="connsiteX1" fmla="*/ 5906987 w 6126062"/>
                      <a:gd name="connsiteY1" fmla="*/ 209550 h 3224634"/>
                      <a:gd name="connsiteX2" fmla="*/ 5811737 w 6126062"/>
                      <a:gd name="connsiteY2" fmla="*/ 280988 h 3224634"/>
                      <a:gd name="connsiteX3" fmla="*/ 5787924 w 6126062"/>
                      <a:gd name="connsiteY3" fmla="*/ 366713 h 3224634"/>
                      <a:gd name="connsiteX4" fmla="*/ 5778399 w 6126062"/>
                      <a:gd name="connsiteY4" fmla="*/ 571500 h 3224634"/>
                      <a:gd name="connsiteX5" fmla="*/ 5668862 w 6126062"/>
                      <a:gd name="connsiteY5" fmla="*/ 695325 h 3224634"/>
                      <a:gd name="connsiteX6" fmla="*/ 5159274 w 6126062"/>
                      <a:gd name="connsiteY6" fmla="*/ 1119188 h 3224634"/>
                      <a:gd name="connsiteX7" fmla="*/ 4835424 w 6126062"/>
                      <a:gd name="connsiteY7" fmla="*/ 1395413 h 3224634"/>
                      <a:gd name="connsiteX8" fmla="*/ 4497287 w 6126062"/>
                      <a:gd name="connsiteY8" fmla="*/ 1681163 h 3224634"/>
                      <a:gd name="connsiteX9" fmla="*/ 4430612 w 6126062"/>
                      <a:gd name="connsiteY9" fmla="*/ 1743075 h 3224634"/>
                      <a:gd name="connsiteX10" fmla="*/ 3735287 w 6126062"/>
                      <a:gd name="connsiteY10" fmla="*/ 2081213 h 3224634"/>
                      <a:gd name="connsiteX11" fmla="*/ 3497162 w 6126062"/>
                      <a:gd name="connsiteY11" fmla="*/ 2214563 h 3224634"/>
                      <a:gd name="connsiteX12" fmla="*/ 3387624 w 6126062"/>
                      <a:gd name="connsiteY12" fmla="*/ 2314575 h 3224634"/>
                      <a:gd name="connsiteX13" fmla="*/ 3263799 w 6126062"/>
                      <a:gd name="connsiteY13" fmla="*/ 2352675 h 3224634"/>
                      <a:gd name="connsiteX14" fmla="*/ 3139974 w 6126062"/>
                      <a:gd name="connsiteY14" fmla="*/ 2495550 h 3224634"/>
                      <a:gd name="connsiteX15" fmla="*/ 3020912 w 6126062"/>
                      <a:gd name="connsiteY15" fmla="*/ 2552700 h 3224634"/>
                      <a:gd name="connsiteX16" fmla="*/ 2958999 w 6126062"/>
                      <a:gd name="connsiteY16" fmla="*/ 2590800 h 3224634"/>
                      <a:gd name="connsiteX17" fmla="*/ 2678012 w 6126062"/>
                      <a:gd name="connsiteY17" fmla="*/ 2600325 h 3224634"/>
                      <a:gd name="connsiteX18" fmla="*/ 2344637 w 6126062"/>
                      <a:gd name="connsiteY18" fmla="*/ 2738438 h 3224634"/>
                      <a:gd name="connsiteX19" fmla="*/ 2196999 w 6126062"/>
                      <a:gd name="connsiteY19" fmla="*/ 2795588 h 3224634"/>
                      <a:gd name="connsiteX20" fmla="*/ 2111274 w 6126062"/>
                      <a:gd name="connsiteY20" fmla="*/ 2786063 h 3224634"/>
                      <a:gd name="connsiteX21" fmla="*/ 2020787 w 6126062"/>
                      <a:gd name="connsiteY21" fmla="*/ 2843213 h 3224634"/>
                      <a:gd name="connsiteX22" fmla="*/ 1763612 w 6126062"/>
                      <a:gd name="connsiteY22" fmla="*/ 2862263 h 3224634"/>
                      <a:gd name="connsiteX23" fmla="*/ 1625499 w 6126062"/>
                      <a:gd name="connsiteY23" fmla="*/ 2981325 h 3224634"/>
                      <a:gd name="connsiteX24" fmla="*/ 1625499 w 6126062"/>
                      <a:gd name="connsiteY24" fmla="*/ 3062288 h 3224634"/>
                      <a:gd name="connsiteX25" fmla="*/ 1449287 w 6126062"/>
                      <a:gd name="connsiteY25" fmla="*/ 3057525 h 3224634"/>
                      <a:gd name="connsiteX26" fmla="*/ 1234974 w 6126062"/>
                      <a:gd name="connsiteY26" fmla="*/ 3119438 h 3224634"/>
                      <a:gd name="connsiteX27" fmla="*/ 946148 w 6126062"/>
                      <a:gd name="connsiteY27" fmla="*/ 3116684 h 3224634"/>
                      <a:gd name="connsiteX28" fmla="*/ 838198 w 6126062"/>
                      <a:gd name="connsiteY28" fmla="*/ 3040484 h 3224634"/>
                      <a:gd name="connsiteX29" fmla="*/ 622298 w 6126062"/>
                      <a:gd name="connsiteY29" fmla="*/ 3154784 h 3224634"/>
                      <a:gd name="connsiteX30" fmla="*/ 419098 w 6126062"/>
                      <a:gd name="connsiteY30" fmla="*/ 3084934 h 3224634"/>
                      <a:gd name="connsiteX31" fmla="*/ 253999 w 6126062"/>
                      <a:gd name="connsiteY31" fmla="*/ 3027784 h 3224634"/>
                      <a:gd name="connsiteX32" fmla="*/ 171450 w 6126062"/>
                      <a:gd name="connsiteY32" fmla="*/ 3116684 h 3224634"/>
                      <a:gd name="connsiteX33" fmla="*/ 0 w 6126062"/>
                      <a:gd name="connsiteY33" fmla="*/ 3224634 h 3224634"/>
                      <a:gd name="connsiteX0" fmla="*/ 6126062 w 6126062"/>
                      <a:gd name="connsiteY0" fmla="*/ 0 h 3224634"/>
                      <a:gd name="connsiteX1" fmla="*/ 5906987 w 6126062"/>
                      <a:gd name="connsiteY1" fmla="*/ 209550 h 3224634"/>
                      <a:gd name="connsiteX2" fmla="*/ 5811737 w 6126062"/>
                      <a:gd name="connsiteY2" fmla="*/ 280988 h 3224634"/>
                      <a:gd name="connsiteX3" fmla="*/ 5787924 w 6126062"/>
                      <a:gd name="connsiteY3" fmla="*/ 366713 h 3224634"/>
                      <a:gd name="connsiteX4" fmla="*/ 5778399 w 6126062"/>
                      <a:gd name="connsiteY4" fmla="*/ 571500 h 3224634"/>
                      <a:gd name="connsiteX5" fmla="*/ 5668862 w 6126062"/>
                      <a:gd name="connsiteY5" fmla="*/ 695325 h 3224634"/>
                      <a:gd name="connsiteX6" fmla="*/ 5159274 w 6126062"/>
                      <a:gd name="connsiteY6" fmla="*/ 1119188 h 3224634"/>
                      <a:gd name="connsiteX7" fmla="*/ 4835424 w 6126062"/>
                      <a:gd name="connsiteY7" fmla="*/ 1395413 h 3224634"/>
                      <a:gd name="connsiteX8" fmla="*/ 4497287 w 6126062"/>
                      <a:gd name="connsiteY8" fmla="*/ 1681163 h 3224634"/>
                      <a:gd name="connsiteX9" fmla="*/ 4430612 w 6126062"/>
                      <a:gd name="connsiteY9" fmla="*/ 1743075 h 3224634"/>
                      <a:gd name="connsiteX10" fmla="*/ 3735287 w 6126062"/>
                      <a:gd name="connsiteY10" fmla="*/ 2081213 h 3224634"/>
                      <a:gd name="connsiteX11" fmla="*/ 3497162 w 6126062"/>
                      <a:gd name="connsiteY11" fmla="*/ 2214563 h 3224634"/>
                      <a:gd name="connsiteX12" fmla="*/ 3387624 w 6126062"/>
                      <a:gd name="connsiteY12" fmla="*/ 2314575 h 3224634"/>
                      <a:gd name="connsiteX13" fmla="*/ 3263799 w 6126062"/>
                      <a:gd name="connsiteY13" fmla="*/ 2352675 h 3224634"/>
                      <a:gd name="connsiteX14" fmla="*/ 3139974 w 6126062"/>
                      <a:gd name="connsiteY14" fmla="*/ 2495550 h 3224634"/>
                      <a:gd name="connsiteX15" fmla="*/ 3020912 w 6126062"/>
                      <a:gd name="connsiteY15" fmla="*/ 2552700 h 3224634"/>
                      <a:gd name="connsiteX16" fmla="*/ 2958999 w 6126062"/>
                      <a:gd name="connsiteY16" fmla="*/ 2590800 h 3224634"/>
                      <a:gd name="connsiteX17" fmla="*/ 2678012 w 6126062"/>
                      <a:gd name="connsiteY17" fmla="*/ 2600325 h 3224634"/>
                      <a:gd name="connsiteX18" fmla="*/ 2344637 w 6126062"/>
                      <a:gd name="connsiteY18" fmla="*/ 2738438 h 3224634"/>
                      <a:gd name="connsiteX19" fmla="*/ 2196999 w 6126062"/>
                      <a:gd name="connsiteY19" fmla="*/ 2795588 h 3224634"/>
                      <a:gd name="connsiteX20" fmla="*/ 2111274 w 6126062"/>
                      <a:gd name="connsiteY20" fmla="*/ 2786063 h 3224634"/>
                      <a:gd name="connsiteX21" fmla="*/ 2020787 w 6126062"/>
                      <a:gd name="connsiteY21" fmla="*/ 2843213 h 3224634"/>
                      <a:gd name="connsiteX22" fmla="*/ 1763612 w 6126062"/>
                      <a:gd name="connsiteY22" fmla="*/ 2862263 h 3224634"/>
                      <a:gd name="connsiteX23" fmla="*/ 1625499 w 6126062"/>
                      <a:gd name="connsiteY23" fmla="*/ 2981325 h 3224634"/>
                      <a:gd name="connsiteX24" fmla="*/ 1606449 w 6126062"/>
                      <a:gd name="connsiteY24" fmla="*/ 3052763 h 3224634"/>
                      <a:gd name="connsiteX25" fmla="*/ 1449287 w 6126062"/>
                      <a:gd name="connsiteY25" fmla="*/ 3057525 h 3224634"/>
                      <a:gd name="connsiteX26" fmla="*/ 1234974 w 6126062"/>
                      <a:gd name="connsiteY26" fmla="*/ 3119438 h 3224634"/>
                      <a:gd name="connsiteX27" fmla="*/ 946148 w 6126062"/>
                      <a:gd name="connsiteY27" fmla="*/ 3116684 h 3224634"/>
                      <a:gd name="connsiteX28" fmla="*/ 838198 w 6126062"/>
                      <a:gd name="connsiteY28" fmla="*/ 3040484 h 3224634"/>
                      <a:gd name="connsiteX29" fmla="*/ 622298 w 6126062"/>
                      <a:gd name="connsiteY29" fmla="*/ 3154784 h 3224634"/>
                      <a:gd name="connsiteX30" fmla="*/ 419098 w 6126062"/>
                      <a:gd name="connsiteY30" fmla="*/ 3084934 h 3224634"/>
                      <a:gd name="connsiteX31" fmla="*/ 253999 w 6126062"/>
                      <a:gd name="connsiteY31" fmla="*/ 3027784 h 3224634"/>
                      <a:gd name="connsiteX32" fmla="*/ 171450 w 6126062"/>
                      <a:gd name="connsiteY32" fmla="*/ 3116684 h 3224634"/>
                      <a:gd name="connsiteX33" fmla="*/ 0 w 6126062"/>
                      <a:gd name="connsiteY33" fmla="*/ 3224634 h 3224634"/>
                      <a:gd name="connsiteX0" fmla="*/ 6126062 w 6126062"/>
                      <a:gd name="connsiteY0" fmla="*/ 0 h 3224634"/>
                      <a:gd name="connsiteX1" fmla="*/ 5906987 w 6126062"/>
                      <a:gd name="connsiteY1" fmla="*/ 209550 h 3224634"/>
                      <a:gd name="connsiteX2" fmla="*/ 5811737 w 6126062"/>
                      <a:gd name="connsiteY2" fmla="*/ 280988 h 3224634"/>
                      <a:gd name="connsiteX3" fmla="*/ 5787924 w 6126062"/>
                      <a:gd name="connsiteY3" fmla="*/ 366713 h 3224634"/>
                      <a:gd name="connsiteX4" fmla="*/ 5778399 w 6126062"/>
                      <a:gd name="connsiteY4" fmla="*/ 571500 h 3224634"/>
                      <a:gd name="connsiteX5" fmla="*/ 5668862 w 6126062"/>
                      <a:gd name="connsiteY5" fmla="*/ 695325 h 3224634"/>
                      <a:gd name="connsiteX6" fmla="*/ 5159274 w 6126062"/>
                      <a:gd name="connsiteY6" fmla="*/ 1119188 h 3224634"/>
                      <a:gd name="connsiteX7" fmla="*/ 4835424 w 6126062"/>
                      <a:gd name="connsiteY7" fmla="*/ 1395413 h 3224634"/>
                      <a:gd name="connsiteX8" fmla="*/ 4497287 w 6126062"/>
                      <a:gd name="connsiteY8" fmla="*/ 1681163 h 3224634"/>
                      <a:gd name="connsiteX9" fmla="*/ 4430612 w 6126062"/>
                      <a:gd name="connsiteY9" fmla="*/ 1743075 h 3224634"/>
                      <a:gd name="connsiteX10" fmla="*/ 3735287 w 6126062"/>
                      <a:gd name="connsiteY10" fmla="*/ 2081213 h 3224634"/>
                      <a:gd name="connsiteX11" fmla="*/ 3497162 w 6126062"/>
                      <a:gd name="connsiteY11" fmla="*/ 2214563 h 3224634"/>
                      <a:gd name="connsiteX12" fmla="*/ 3387624 w 6126062"/>
                      <a:gd name="connsiteY12" fmla="*/ 2314575 h 3224634"/>
                      <a:gd name="connsiteX13" fmla="*/ 3263799 w 6126062"/>
                      <a:gd name="connsiteY13" fmla="*/ 2352675 h 3224634"/>
                      <a:gd name="connsiteX14" fmla="*/ 3139974 w 6126062"/>
                      <a:gd name="connsiteY14" fmla="*/ 2495550 h 3224634"/>
                      <a:gd name="connsiteX15" fmla="*/ 3020912 w 6126062"/>
                      <a:gd name="connsiteY15" fmla="*/ 2552700 h 3224634"/>
                      <a:gd name="connsiteX16" fmla="*/ 2958999 w 6126062"/>
                      <a:gd name="connsiteY16" fmla="*/ 2590800 h 3224634"/>
                      <a:gd name="connsiteX17" fmla="*/ 2678012 w 6126062"/>
                      <a:gd name="connsiteY17" fmla="*/ 2600325 h 3224634"/>
                      <a:gd name="connsiteX18" fmla="*/ 2344637 w 6126062"/>
                      <a:gd name="connsiteY18" fmla="*/ 2738438 h 3224634"/>
                      <a:gd name="connsiteX19" fmla="*/ 2196999 w 6126062"/>
                      <a:gd name="connsiteY19" fmla="*/ 2795588 h 3224634"/>
                      <a:gd name="connsiteX20" fmla="*/ 2111274 w 6126062"/>
                      <a:gd name="connsiteY20" fmla="*/ 2786063 h 3224634"/>
                      <a:gd name="connsiteX21" fmla="*/ 2020787 w 6126062"/>
                      <a:gd name="connsiteY21" fmla="*/ 2843213 h 3224634"/>
                      <a:gd name="connsiteX22" fmla="*/ 1763612 w 6126062"/>
                      <a:gd name="connsiteY22" fmla="*/ 2862263 h 3224634"/>
                      <a:gd name="connsiteX23" fmla="*/ 1625499 w 6126062"/>
                      <a:gd name="connsiteY23" fmla="*/ 2981325 h 3224634"/>
                      <a:gd name="connsiteX24" fmla="*/ 1611211 w 6126062"/>
                      <a:gd name="connsiteY24" fmla="*/ 3028951 h 3224634"/>
                      <a:gd name="connsiteX25" fmla="*/ 1449287 w 6126062"/>
                      <a:gd name="connsiteY25" fmla="*/ 3057525 h 3224634"/>
                      <a:gd name="connsiteX26" fmla="*/ 1234974 w 6126062"/>
                      <a:gd name="connsiteY26" fmla="*/ 3119438 h 3224634"/>
                      <a:gd name="connsiteX27" fmla="*/ 946148 w 6126062"/>
                      <a:gd name="connsiteY27" fmla="*/ 3116684 h 3224634"/>
                      <a:gd name="connsiteX28" fmla="*/ 838198 w 6126062"/>
                      <a:gd name="connsiteY28" fmla="*/ 3040484 h 3224634"/>
                      <a:gd name="connsiteX29" fmla="*/ 622298 w 6126062"/>
                      <a:gd name="connsiteY29" fmla="*/ 3154784 h 3224634"/>
                      <a:gd name="connsiteX30" fmla="*/ 419098 w 6126062"/>
                      <a:gd name="connsiteY30" fmla="*/ 3084934 h 3224634"/>
                      <a:gd name="connsiteX31" fmla="*/ 253999 w 6126062"/>
                      <a:gd name="connsiteY31" fmla="*/ 3027784 h 3224634"/>
                      <a:gd name="connsiteX32" fmla="*/ 171450 w 6126062"/>
                      <a:gd name="connsiteY32" fmla="*/ 3116684 h 3224634"/>
                      <a:gd name="connsiteX33" fmla="*/ 0 w 6126062"/>
                      <a:gd name="connsiteY33" fmla="*/ 3224634 h 3224634"/>
                      <a:gd name="connsiteX0" fmla="*/ 6126062 w 6126062"/>
                      <a:gd name="connsiteY0" fmla="*/ 0 h 3224634"/>
                      <a:gd name="connsiteX1" fmla="*/ 5906987 w 6126062"/>
                      <a:gd name="connsiteY1" fmla="*/ 209550 h 3224634"/>
                      <a:gd name="connsiteX2" fmla="*/ 5811737 w 6126062"/>
                      <a:gd name="connsiteY2" fmla="*/ 280988 h 3224634"/>
                      <a:gd name="connsiteX3" fmla="*/ 5787924 w 6126062"/>
                      <a:gd name="connsiteY3" fmla="*/ 366713 h 3224634"/>
                      <a:gd name="connsiteX4" fmla="*/ 5778399 w 6126062"/>
                      <a:gd name="connsiteY4" fmla="*/ 571500 h 3224634"/>
                      <a:gd name="connsiteX5" fmla="*/ 5668862 w 6126062"/>
                      <a:gd name="connsiteY5" fmla="*/ 695325 h 3224634"/>
                      <a:gd name="connsiteX6" fmla="*/ 5159274 w 6126062"/>
                      <a:gd name="connsiteY6" fmla="*/ 1119188 h 3224634"/>
                      <a:gd name="connsiteX7" fmla="*/ 4835424 w 6126062"/>
                      <a:gd name="connsiteY7" fmla="*/ 1395413 h 3224634"/>
                      <a:gd name="connsiteX8" fmla="*/ 4497287 w 6126062"/>
                      <a:gd name="connsiteY8" fmla="*/ 1681163 h 3224634"/>
                      <a:gd name="connsiteX9" fmla="*/ 4430612 w 6126062"/>
                      <a:gd name="connsiteY9" fmla="*/ 1743075 h 3224634"/>
                      <a:gd name="connsiteX10" fmla="*/ 3735287 w 6126062"/>
                      <a:gd name="connsiteY10" fmla="*/ 2081213 h 3224634"/>
                      <a:gd name="connsiteX11" fmla="*/ 3497162 w 6126062"/>
                      <a:gd name="connsiteY11" fmla="*/ 2214563 h 3224634"/>
                      <a:gd name="connsiteX12" fmla="*/ 3387624 w 6126062"/>
                      <a:gd name="connsiteY12" fmla="*/ 2314575 h 3224634"/>
                      <a:gd name="connsiteX13" fmla="*/ 3263799 w 6126062"/>
                      <a:gd name="connsiteY13" fmla="*/ 2352675 h 3224634"/>
                      <a:gd name="connsiteX14" fmla="*/ 3139974 w 6126062"/>
                      <a:gd name="connsiteY14" fmla="*/ 2495550 h 3224634"/>
                      <a:gd name="connsiteX15" fmla="*/ 3020912 w 6126062"/>
                      <a:gd name="connsiteY15" fmla="*/ 2552700 h 3224634"/>
                      <a:gd name="connsiteX16" fmla="*/ 2958999 w 6126062"/>
                      <a:gd name="connsiteY16" fmla="*/ 2590800 h 3224634"/>
                      <a:gd name="connsiteX17" fmla="*/ 2678012 w 6126062"/>
                      <a:gd name="connsiteY17" fmla="*/ 2600325 h 3224634"/>
                      <a:gd name="connsiteX18" fmla="*/ 2344637 w 6126062"/>
                      <a:gd name="connsiteY18" fmla="*/ 2738438 h 3224634"/>
                      <a:gd name="connsiteX19" fmla="*/ 2196999 w 6126062"/>
                      <a:gd name="connsiteY19" fmla="*/ 2795588 h 3224634"/>
                      <a:gd name="connsiteX20" fmla="*/ 2111274 w 6126062"/>
                      <a:gd name="connsiteY20" fmla="*/ 2786063 h 3224634"/>
                      <a:gd name="connsiteX21" fmla="*/ 2020787 w 6126062"/>
                      <a:gd name="connsiteY21" fmla="*/ 2843213 h 3224634"/>
                      <a:gd name="connsiteX22" fmla="*/ 1763612 w 6126062"/>
                      <a:gd name="connsiteY22" fmla="*/ 2862263 h 3224634"/>
                      <a:gd name="connsiteX23" fmla="*/ 1625499 w 6126062"/>
                      <a:gd name="connsiteY23" fmla="*/ 2981325 h 3224634"/>
                      <a:gd name="connsiteX24" fmla="*/ 1611211 w 6126062"/>
                      <a:gd name="connsiteY24" fmla="*/ 3028951 h 3224634"/>
                      <a:gd name="connsiteX25" fmla="*/ 1449287 w 6126062"/>
                      <a:gd name="connsiteY25" fmla="*/ 3057525 h 3224634"/>
                      <a:gd name="connsiteX26" fmla="*/ 1234974 w 6126062"/>
                      <a:gd name="connsiteY26" fmla="*/ 3119438 h 3224634"/>
                      <a:gd name="connsiteX27" fmla="*/ 946148 w 6126062"/>
                      <a:gd name="connsiteY27" fmla="*/ 3116684 h 3224634"/>
                      <a:gd name="connsiteX28" fmla="*/ 838198 w 6126062"/>
                      <a:gd name="connsiteY28" fmla="*/ 3040484 h 3224634"/>
                      <a:gd name="connsiteX29" fmla="*/ 622298 w 6126062"/>
                      <a:gd name="connsiteY29" fmla="*/ 3154784 h 3224634"/>
                      <a:gd name="connsiteX30" fmla="*/ 419098 w 6126062"/>
                      <a:gd name="connsiteY30" fmla="*/ 3084934 h 3224634"/>
                      <a:gd name="connsiteX31" fmla="*/ 253999 w 6126062"/>
                      <a:gd name="connsiteY31" fmla="*/ 3027784 h 3224634"/>
                      <a:gd name="connsiteX32" fmla="*/ 85628 w 6126062"/>
                      <a:gd name="connsiteY32" fmla="*/ 2964150 h 3224634"/>
                      <a:gd name="connsiteX33" fmla="*/ 0 w 6126062"/>
                      <a:gd name="connsiteY33" fmla="*/ 3224634 h 3224634"/>
                      <a:gd name="connsiteX0" fmla="*/ 6181367 w 6181367"/>
                      <a:gd name="connsiteY0" fmla="*/ 0 h 3157680"/>
                      <a:gd name="connsiteX1" fmla="*/ 5962292 w 6181367"/>
                      <a:gd name="connsiteY1" fmla="*/ 209550 h 3157680"/>
                      <a:gd name="connsiteX2" fmla="*/ 5867042 w 6181367"/>
                      <a:gd name="connsiteY2" fmla="*/ 280988 h 3157680"/>
                      <a:gd name="connsiteX3" fmla="*/ 5843229 w 6181367"/>
                      <a:gd name="connsiteY3" fmla="*/ 366713 h 3157680"/>
                      <a:gd name="connsiteX4" fmla="*/ 5833704 w 6181367"/>
                      <a:gd name="connsiteY4" fmla="*/ 571500 h 3157680"/>
                      <a:gd name="connsiteX5" fmla="*/ 5724167 w 6181367"/>
                      <a:gd name="connsiteY5" fmla="*/ 695325 h 3157680"/>
                      <a:gd name="connsiteX6" fmla="*/ 5214579 w 6181367"/>
                      <a:gd name="connsiteY6" fmla="*/ 1119188 h 3157680"/>
                      <a:gd name="connsiteX7" fmla="*/ 4890729 w 6181367"/>
                      <a:gd name="connsiteY7" fmla="*/ 1395413 h 3157680"/>
                      <a:gd name="connsiteX8" fmla="*/ 4552592 w 6181367"/>
                      <a:gd name="connsiteY8" fmla="*/ 1681163 h 3157680"/>
                      <a:gd name="connsiteX9" fmla="*/ 4485917 w 6181367"/>
                      <a:gd name="connsiteY9" fmla="*/ 1743075 h 3157680"/>
                      <a:gd name="connsiteX10" fmla="*/ 3790592 w 6181367"/>
                      <a:gd name="connsiteY10" fmla="*/ 2081213 h 3157680"/>
                      <a:gd name="connsiteX11" fmla="*/ 3552467 w 6181367"/>
                      <a:gd name="connsiteY11" fmla="*/ 2214563 h 3157680"/>
                      <a:gd name="connsiteX12" fmla="*/ 3442929 w 6181367"/>
                      <a:gd name="connsiteY12" fmla="*/ 2314575 h 3157680"/>
                      <a:gd name="connsiteX13" fmla="*/ 3319104 w 6181367"/>
                      <a:gd name="connsiteY13" fmla="*/ 2352675 h 3157680"/>
                      <a:gd name="connsiteX14" fmla="*/ 3195279 w 6181367"/>
                      <a:gd name="connsiteY14" fmla="*/ 2495550 h 3157680"/>
                      <a:gd name="connsiteX15" fmla="*/ 3076217 w 6181367"/>
                      <a:gd name="connsiteY15" fmla="*/ 2552700 h 3157680"/>
                      <a:gd name="connsiteX16" fmla="*/ 3014304 w 6181367"/>
                      <a:gd name="connsiteY16" fmla="*/ 2590800 h 3157680"/>
                      <a:gd name="connsiteX17" fmla="*/ 2733317 w 6181367"/>
                      <a:gd name="connsiteY17" fmla="*/ 2600325 h 3157680"/>
                      <a:gd name="connsiteX18" fmla="*/ 2399942 w 6181367"/>
                      <a:gd name="connsiteY18" fmla="*/ 2738438 h 3157680"/>
                      <a:gd name="connsiteX19" fmla="*/ 2252304 w 6181367"/>
                      <a:gd name="connsiteY19" fmla="*/ 2795588 h 3157680"/>
                      <a:gd name="connsiteX20" fmla="*/ 2166579 w 6181367"/>
                      <a:gd name="connsiteY20" fmla="*/ 2786063 h 3157680"/>
                      <a:gd name="connsiteX21" fmla="*/ 2076092 w 6181367"/>
                      <a:gd name="connsiteY21" fmla="*/ 2843213 h 3157680"/>
                      <a:gd name="connsiteX22" fmla="*/ 1818917 w 6181367"/>
                      <a:gd name="connsiteY22" fmla="*/ 2862263 h 3157680"/>
                      <a:gd name="connsiteX23" fmla="*/ 1680804 w 6181367"/>
                      <a:gd name="connsiteY23" fmla="*/ 2981325 h 3157680"/>
                      <a:gd name="connsiteX24" fmla="*/ 1666516 w 6181367"/>
                      <a:gd name="connsiteY24" fmla="*/ 3028951 h 3157680"/>
                      <a:gd name="connsiteX25" fmla="*/ 1504592 w 6181367"/>
                      <a:gd name="connsiteY25" fmla="*/ 3057525 h 3157680"/>
                      <a:gd name="connsiteX26" fmla="*/ 1290279 w 6181367"/>
                      <a:gd name="connsiteY26" fmla="*/ 3119438 h 3157680"/>
                      <a:gd name="connsiteX27" fmla="*/ 1001453 w 6181367"/>
                      <a:gd name="connsiteY27" fmla="*/ 3116684 h 3157680"/>
                      <a:gd name="connsiteX28" fmla="*/ 893503 w 6181367"/>
                      <a:gd name="connsiteY28" fmla="*/ 3040484 h 3157680"/>
                      <a:gd name="connsiteX29" fmla="*/ 677603 w 6181367"/>
                      <a:gd name="connsiteY29" fmla="*/ 3154784 h 3157680"/>
                      <a:gd name="connsiteX30" fmla="*/ 474403 w 6181367"/>
                      <a:gd name="connsiteY30" fmla="*/ 3084934 h 3157680"/>
                      <a:gd name="connsiteX31" fmla="*/ 309304 w 6181367"/>
                      <a:gd name="connsiteY31" fmla="*/ 3027784 h 3157680"/>
                      <a:gd name="connsiteX32" fmla="*/ 140933 w 6181367"/>
                      <a:gd name="connsiteY32" fmla="*/ 2964150 h 3157680"/>
                      <a:gd name="connsiteX33" fmla="*/ 1 w 6181367"/>
                      <a:gd name="connsiteY33" fmla="*/ 3057308 h 315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181367" h="3157680">
                        <a:moveTo>
                          <a:pt x="6181367" y="0"/>
                        </a:moveTo>
                        <a:lnTo>
                          <a:pt x="5962292" y="209550"/>
                        </a:lnTo>
                        <a:lnTo>
                          <a:pt x="5867042" y="280988"/>
                        </a:lnTo>
                        <a:lnTo>
                          <a:pt x="5843229" y="366713"/>
                        </a:lnTo>
                        <a:lnTo>
                          <a:pt x="5833704" y="571500"/>
                        </a:lnTo>
                        <a:lnTo>
                          <a:pt x="5724167" y="695325"/>
                        </a:lnTo>
                        <a:lnTo>
                          <a:pt x="5214579" y="1119188"/>
                        </a:lnTo>
                        <a:lnTo>
                          <a:pt x="4890729" y="1395413"/>
                        </a:lnTo>
                        <a:lnTo>
                          <a:pt x="4552592" y="1681163"/>
                        </a:lnTo>
                        <a:lnTo>
                          <a:pt x="4485917" y="1743075"/>
                        </a:lnTo>
                        <a:lnTo>
                          <a:pt x="3790592" y="2081213"/>
                        </a:lnTo>
                        <a:lnTo>
                          <a:pt x="3552467" y="2214563"/>
                        </a:lnTo>
                        <a:lnTo>
                          <a:pt x="3442929" y="2314575"/>
                        </a:lnTo>
                        <a:lnTo>
                          <a:pt x="3319104" y="2352675"/>
                        </a:lnTo>
                        <a:lnTo>
                          <a:pt x="3195279" y="2495550"/>
                        </a:lnTo>
                        <a:lnTo>
                          <a:pt x="3076217" y="2552700"/>
                        </a:lnTo>
                        <a:lnTo>
                          <a:pt x="3014304" y="2590800"/>
                        </a:lnTo>
                        <a:lnTo>
                          <a:pt x="2733317" y="2600325"/>
                        </a:lnTo>
                        <a:lnTo>
                          <a:pt x="2399942" y="2738438"/>
                        </a:lnTo>
                        <a:lnTo>
                          <a:pt x="2252304" y="2795588"/>
                        </a:lnTo>
                        <a:lnTo>
                          <a:pt x="2166579" y="2786063"/>
                        </a:lnTo>
                        <a:lnTo>
                          <a:pt x="2076092" y="2843213"/>
                        </a:lnTo>
                        <a:lnTo>
                          <a:pt x="1818917" y="2862263"/>
                        </a:lnTo>
                        <a:lnTo>
                          <a:pt x="1680804" y="2981325"/>
                        </a:lnTo>
                        <a:lnTo>
                          <a:pt x="1666516" y="3028951"/>
                        </a:lnTo>
                        <a:lnTo>
                          <a:pt x="1504592" y="3057525"/>
                        </a:lnTo>
                        <a:lnTo>
                          <a:pt x="1290279" y="3119438"/>
                        </a:lnTo>
                        <a:cubicBezTo>
                          <a:pt x="1252989" y="3129298"/>
                          <a:pt x="1003417" y="3117258"/>
                          <a:pt x="1001453" y="3116684"/>
                        </a:cubicBezTo>
                        <a:lnTo>
                          <a:pt x="893503" y="3040484"/>
                        </a:lnTo>
                        <a:cubicBezTo>
                          <a:pt x="871278" y="3026726"/>
                          <a:pt x="682895" y="3156107"/>
                          <a:pt x="677603" y="3154784"/>
                        </a:cubicBezTo>
                        <a:cubicBezTo>
                          <a:pt x="640561" y="3174892"/>
                          <a:pt x="475726" y="3083611"/>
                          <a:pt x="474403" y="3084934"/>
                        </a:cubicBezTo>
                        <a:cubicBezTo>
                          <a:pt x="442653" y="3071176"/>
                          <a:pt x="306658" y="3030430"/>
                          <a:pt x="309304" y="3027784"/>
                        </a:cubicBezTo>
                        <a:cubicBezTo>
                          <a:pt x="279671" y="3019317"/>
                          <a:pt x="143579" y="2962827"/>
                          <a:pt x="140933" y="2964150"/>
                        </a:cubicBezTo>
                        <a:cubicBezTo>
                          <a:pt x="126117" y="2978967"/>
                          <a:pt x="1324" y="3057308"/>
                          <a:pt x="1" y="3057308"/>
                        </a:cubicBezTo>
                      </a:path>
                    </a:pathLst>
                  </a:custGeom>
                  <a:noFill/>
                  <a:ln w="635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43" name="大阪ベイ１">
                    <a:extLst>
                      <a:ext uri="{FF2B5EF4-FFF2-40B4-BE49-F238E27FC236}">
                        <a16:creationId xmlns:a16="http://schemas.microsoft.com/office/drawing/2014/main" id="{43AA8B5F-9F43-4BE9-8F41-1E080E9C53DC}"/>
                      </a:ext>
                    </a:extLst>
                  </p:cNvPr>
                  <p:cNvSpPr/>
                  <p:nvPr/>
                </p:nvSpPr>
                <p:spPr>
                  <a:xfrm>
                    <a:off x="6313278" y="4268757"/>
                    <a:ext cx="932290" cy="1132709"/>
                  </a:xfrm>
                  <a:custGeom>
                    <a:avLst/>
                    <a:gdLst>
                      <a:gd name="connsiteX0" fmla="*/ 1479550 w 1479550"/>
                      <a:gd name="connsiteY0" fmla="*/ 0 h 1790700"/>
                      <a:gd name="connsiteX1" fmla="*/ 1377950 w 1479550"/>
                      <a:gd name="connsiteY1" fmla="*/ 184150 h 1790700"/>
                      <a:gd name="connsiteX2" fmla="*/ 1219200 w 1479550"/>
                      <a:gd name="connsiteY2" fmla="*/ 266700 h 1790700"/>
                      <a:gd name="connsiteX3" fmla="*/ 1143000 w 1479550"/>
                      <a:gd name="connsiteY3" fmla="*/ 400050 h 1790700"/>
                      <a:gd name="connsiteX4" fmla="*/ 1092200 w 1479550"/>
                      <a:gd name="connsiteY4" fmla="*/ 558800 h 1790700"/>
                      <a:gd name="connsiteX5" fmla="*/ 806450 w 1479550"/>
                      <a:gd name="connsiteY5" fmla="*/ 800100 h 1790700"/>
                      <a:gd name="connsiteX6" fmla="*/ 768350 w 1479550"/>
                      <a:gd name="connsiteY6" fmla="*/ 971550 h 1790700"/>
                      <a:gd name="connsiteX7" fmla="*/ 615950 w 1479550"/>
                      <a:gd name="connsiteY7" fmla="*/ 1206500 h 1790700"/>
                      <a:gd name="connsiteX8" fmla="*/ 514350 w 1479550"/>
                      <a:gd name="connsiteY8" fmla="*/ 1263650 h 1790700"/>
                      <a:gd name="connsiteX9" fmla="*/ 184150 w 1479550"/>
                      <a:gd name="connsiteY9" fmla="*/ 1676400 h 1790700"/>
                      <a:gd name="connsiteX10" fmla="*/ 95250 w 1479550"/>
                      <a:gd name="connsiteY10" fmla="*/ 1790700 h 1790700"/>
                      <a:gd name="connsiteX11" fmla="*/ 0 w 1479550"/>
                      <a:gd name="connsiteY11" fmla="*/ 1676400 h 1790700"/>
                      <a:gd name="connsiteX0" fmla="*/ 1479550 w 1479550"/>
                      <a:gd name="connsiteY0" fmla="*/ 0 h 1790700"/>
                      <a:gd name="connsiteX1" fmla="*/ 1377950 w 1479550"/>
                      <a:gd name="connsiteY1" fmla="*/ 184150 h 1790700"/>
                      <a:gd name="connsiteX2" fmla="*/ 1257300 w 1479550"/>
                      <a:gd name="connsiteY2" fmla="*/ 114300 h 1790700"/>
                      <a:gd name="connsiteX3" fmla="*/ 1143000 w 1479550"/>
                      <a:gd name="connsiteY3" fmla="*/ 400050 h 1790700"/>
                      <a:gd name="connsiteX4" fmla="*/ 1092200 w 1479550"/>
                      <a:gd name="connsiteY4" fmla="*/ 558800 h 1790700"/>
                      <a:gd name="connsiteX5" fmla="*/ 806450 w 1479550"/>
                      <a:gd name="connsiteY5" fmla="*/ 800100 h 1790700"/>
                      <a:gd name="connsiteX6" fmla="*/ 768350 w 1479550"/>
                      <a:gd name="connsiteY6" fmla="*/ 971550 h 1790700"/>
                      <a:gd name="connsiteX7" fmla="*/ 615950 w 1479550"/>
                      <a:gd name="connsiteY7" fmla="*/ 1206500 h 1790700"/>
                      <a:gd name="connsiteX8" fmla="*/ 514350 w 1479550"/>
                      <a:gd name="connsiteY8" fmla="*/ 1263650 h 1790700"/>
                      <a:gd name="connsiteX9" fmla="*/ 184150 w 1479550"/>
                      <a:gd name="connsiteY9" fmla="*/ 1676400 h 1790700"/>
                      <a:gd name="connsiteX10" fmla="*/ 95250 w 1479550"/>
                      <a:gd name="connsiteY10" fmla="*/ 1790700 h 1790700"/>
                      <a:gd name="connsiteX11" fmla="*/ 0 w 1479550"/>
                      <a:gd name="connsiteY11" fmla="*/ 1676400 h 1790700"/>
                      <a:gd name="connsiteX0" fmla="*/ 1479550 w 1479550"/>
                      <a:gd name="connsiteY0" fmla="*/ 0 h 1790700"/>
                      <a:gd name="connsiteX1" fmla="*/ 1377950 w 1479550"/>
                      <a:gd name="connsiteY1" fmla="*/ 184150 h 1790700"/>
                      <a:gd name="connsiteX2" fmla="*/ 1301750 w 1479550"/>
                      <a:gd name="connsiteY2" fmla="*/ 114300 h 1790700"/>
                      <a:gd name="connsiteX3" fmla="*/ 1143000 w 1479550"/>
                      <a:gd name="connsiteY3" fmla="*/ 400050 h 1790700"/>
                      <a:gd name="connsiteX4" fmla="*/ 1092200 w 1479550"/>
                      <a:gd name="connsiteY4" fmla="*/ 558800 h 1790700"/>
                      <a:gd name="connsiteX5" fmla="*/ 806450 w 1479550"/>
                      <a:gd name="connsiteY5" fmla="*/ 800100 h 1790700"/>
                      <a:gd name="connsiteX6" fmla="*/ 768350 w 1479550"/>
                      <a:gd name="connsiteY6" fmla="*/ 971550 h 1790700"/>
                      <a:gd name="connsiteX7" fmla="*/ 615950 w 1479550"/>
                      <a:gd name="connsiteY7" fmla="*/ 1206500 h 1790700"/>
                      <a:gd name="connsiteX8" fmla="*/ 514350 w 1479550"/>
                      <a:gd name="connsiteY8" fmla="*/ 1263650 h 1790700"/>
                      <a:gd name="connsiteX9" fmla="*/ 184150 w 1479550"/>
                      <a:gd name="connsiteY9" fmla="*/ 1676400 h 1790700"/>
                      <a:gd name="connsiteX10" fmla="*/ 95250 w 1479550"/>
                      <a:gd name="connsiteY10" fmla="*/ 1790700 h 1790700"/>
                      <a:gd name="connsiteX11" fmla="*/ 0 w 1479550"/>
                      <a:gd name="connsiteY11" fmla="*/ 1676400 h 1790700"/>
                      <a:gd name="connsiteX0" fmla="*/ 1498600 w 1498600"/>
                      <a:gd name="connsiteY0" fmla="*/ 0 h 1822450"/>
                      <a:gd name="connsiteX1" fmla="*/ 1377950 w 1498600"/>
                      <a:gd name="connsiteY1" fmla="*/ 215900 h 1822450"/>
                      <a:gd name="connsiteX2" fmla="*/ 1301750 w 1498600"/>
                      <a:gd name="connsiteY2" fmla="*/ 146050 h 1822450"/>
                      <a:gd name="connsiteX3" fmla="*/ 1143000 w 1498600"/>
                      <a:gd name="connsiteY3" fmla="*/ 431800 h 1822450"/>
                      <a:gd name="connsiteX4" fmla="*/ 1092200 w 1498600"/>
                      <a:gd name="connsiteY4" fmla="*/ 590550 h 1822450"/>
                      <a:gd name="connsiteX5" fmla="*/ 806450 w 1498600"/>
                      <a:gd name="connsiteY5" fmla="*/ 831850 h 1822450"/>
                      <a:gd name="connsiteX6" fmla="*/ 768350 w 1498600"/>
                      <a:gd name="connsiteY6" fmla="*/ 1003300 h 1822450"/>
                      <a:gd name="connsiteX7" fmla="*/ 615950 w 1498600"/>
                      <a:gd name="connsiteY7" fmla="*/ 1238250 h 1822450"/>
                      <a:gd name="connsiteX8" fmla="*/ 514350 w 1498600"/>
                      <a:gd name="connsiteY8" fmla="*/ 1295400 h 1822450"/>
                      <a:gd name="connsiteX9" fmla="*/ 184150 w 1498600"/>
                      <a:gd name="connsiteY9" fmla="*/ 1708150 h 1822450"/>
                      <a:gd name="connsiteX10" fmla="*/ 95250 w 1498600"/>
                      <a:gd name="connsiteY10" fmla="*/ 1822450 h 1822450"/>
                      <a:gd name="connsiteX11" fmla="*/ 0 w 1498600"/>
                      <a:gd name="connsiteY11" fmla="*/ 1708150 h 1822450"/>
                      <a:gd name="connsiteX0" fmla="*/ 1484312 w 1484312"/>
                      <a:gd name="connsiteY0" fmla="*/ 0 h 1803400"/>
                      <a:gd name="connsiteX1" fmla="*/ 1377950 w 1484312"/>
                      <a:gd name="connsiteY1" fmla="*/ 196850 h 1803400"/>
                      <a:gd name="connsiteX2" fmla="*/ 1301750 w 1484312"/>
                      <a:gd name="connsiteY2" fmla="*/ 127000 h 1803400"/>
                      <a:gd name="connsiteX3" fmla="*/ 1143000 w 1484312"/>
                      <a:gd name="connsiteY3" fmla="*/ 412750 h 1803400"/>
                      <a:gd name="connsiteX4" fmla="*/ 1092200 w 1484312"/>
                      <a:gd name="connsiteY4" fmla="*/ 571500 h 1803400"/>
                      <a:gd name="connsiteX5" fmla="*/ 806450 w 1484312"/>
                      <a:gd name="connsiteY5" fmla="*/ 812800 h 1803400"/>
                      <a:gd name="connsiteX6" fmla="*/ 768350 w 1484312"/>
                      <a:gd name="connsiteY6" fmla="*/ 984250 h 1803400"/>
                      <a:gd name="connsiteX7" fmla="*/ 615950 w 1484312"/>
                      <a:gd name="connsiteY7" fmla="*/ 1219200 h 1803400"/>
                      <a:gd name="connsiteX8" fmla="*/ 514350 w 1484312"/>
                      <a:gd name="connsiteY8" fmla="*/ 1276350 h 1803400"/>
                      <a:gd name="connsiteX9" fmla="*/ 184150 w 1484312"/>
                      <a:gd name="connsiteY9" fmla="*/ 1689100 h 1803400"/>
                      <a:gd name="connsiteX10" fmla="*/ 95250 w 1484312"/>
                      <a:gd name="connsiteY10" fmla="*/ 1803400 h 1803400"/>
                      <a:gd name="connsiteX11" fmla="*/ 0 w 1484312"/>
                      <a:gd name="connsiteY11" fmla="*/ 1689100 h 180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4312" h="1803400">
                        <a:moveTo>
                          <a:pt x="1484312" y="0"/>
                        </a:moveTo>
                        <a:lnTo>
                          <a:pt x="1377950" y="196850"/>
                        </a:lnTo>
                        <a:lnTo>
                          <a:pt x="1301750" y="127000"/>
                        </a:lnTo>
                        <a:lnTo>
                          <a:pt x="1143000" y="412750"/>
                        </a:lnTo>
                        <a:lnTo>
                          <a:pt x="1092200" y="571500"/>
                        </a:lnTo>
                        <a:lnTo>
                          <a:pt x="806450" y="812800"/>
                        </a:lnTo>
                        <a:lnTo>
                          <a:pt x="768350" y="984250"/>
                        </a:lnTo>
                        <a:lnTo>
                          <a:pt x="615950" y="1219200"/>
                        </a:lnTo>
                        <a:lnTo>
                          <a:pt x="514350" y="1276350"/>
                        </a:lnTo>
                        <a:lnTo>
                          <a:pt x="184150" y="1689100"/>
                        </a:lnTo>
                        <a:lnTo>
                          <a:pt x="95250" y="1803400"/>
                        </a:lnTo>
                        <a:lnTo>
                          <a:pt x="0" y="1689100"/>
                        </a:lnTo>
                      </a:path>
                    </a:pathLst>
                  </a:custGeom>
                  <a:noFill/>
                  <a:ln w="635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grpSp>
                <p:nvGrpSpPr>
                  <p:cNvPr id="42" name="グループ化 41">
                    <a:extLst>
                      <a:ext uri="{FF2B5EF4-FFF2-40B4-BE49-F238E27FC236}">
                        <a16:creationId xmlns:a16="http://schemas.microsoft.com/office/drawing/2014/main" id="{B36D3F3E-79E2-4262-A3FD-737F08010B73}"/>
                      </a:ext>
                    </a:extLst>
                  </p:cNvPr>
                  <p:cNvGrpSpPr/>
                  <p:nvPr/>
                </p:nvGrpSpPr>
                <p:grpSpPr>
                  <a:xfrm>
                    <a:off x="5183743" y="1616448"/>
                    <a:ext cx="3729763" cy="4925935"/>
                    <a:chOff x="5183743" y="1616448"/>
                    <a:chExt cx="3729763" cy="4925935"/>
                  </a:xfrm>
                </p:grpSpPr>
                <p:sp>
                  <p:nvSpPr>
                    <p:cNvPr id="85" name="京奈和">
                      <a:extLst>
                        <a:ext uri="{FF2B5EF4-FFF2-40B4-BE49-F238E27FC236}">
                          <a16:creationId xmlns:a16="http://schemas.microsoft.com/office/drawing/2014/main" id="{CD060D29-748C-4D07-AE5D-E1333F062159}"/>
                        </a:ext>
                      </a:extLst>
                    </p:cNvPr>
                    <p:cNvSpPr>
                      <a:spLocks noChangeAspect="1"/>
                    </p:cNvSpPr>
                    <p:nvPr/>
                  </p:nvSpPr>
                  <p:spPr>
                    <a:xfrm>
                      <a:off x="5594510" y="1616448"/>
                      <a:ext cx="3318996" cy="4741514"/>
                    </a:xfrm>
                    <a:custGeom>
                      <a:avLst/>
                      <a:gdLst>
                        <a:gd name="connsiteX0" fmla="*/ 4366516 w 5147352"/>
                        <a:gd name="connsiteY0" fmla="*/ 0 h 5686746"/>
                        <a:gd name="connsiteX1" fmla="*/ 4345968 w 5147352"/>
                        <a:gd name="connsiteY1" fmla="*/ 10274 h 5686746"/>
                        <a:gd name="connsiteX2" fmla="*/ 4423024 w 5147352"/>
                        <a:gd name="connsiteY2" fmla="*/ 82193 h 5686746"/>
                        <a:gd name="connsiteX3" fmla="*/ 4428161 w 5147352"/>
                        <a:gd name="connsiteY3" fmla="*/ 97604 h 5686746"/>
                        <a:gd name="connsiteX4" fmla="*/ 4438435 w 5147352"/>
                        <a:gd name="connsiteY4" fmla="*/ 107879 h 5686746"/>
                        <a:gd name="connsiteX5" fmla="*/ 4453847 w 5147352"/>
                        <a:gd name="connsiteY5" fmla="*/ 102742 h 5686746"/>
                        <a:gd name="connsiteX6" fmla="*/ 4474395 w 5147352"/>
                        <a:gd name="connsiteY6" fmla="*/ 107879 h 5686746"/>
                        <a:gd name="connsiteX7" fmla="*/ 4494943 w 5147352"/>
                        <a:gd name="connsiteY7" fmla="*/ 154112 h 5686746"/>
                        <a:gd name="connsiteX8" fmla="*/ 4510355 w 5147352"/>
                        <a:gd name="connsiteY8" fmla="*/ 236306 h 5686746"/>
                        <a:gd name="connsiteX9" fmla="*/ 4556588 w 5147352"/>
                        <a:gd name="connsiteY9" fmla="*/ 287676 h 5686746"/>
                        <a:gd name="connsiteX10" fmla="*/ 4597685 w 5147352"/>
                        <a:gd name="connsiteY10" fmla="*/ 328773 h 5686746"/>
                        <a:gd name="connsiteX11" fmla="*/ 4628507 w 5147352"/>
                        <a:gd name="connsiteY11" fmla="*/ 369870 h 5686746"/>
                        <a:gd name="connsiteX12" fmla="*/ 4643919 w 5147352"/>
                        <a:gd name="connsiteY12" fmla="*/ 416103 h 5686746"/>
                        <a:gd name="connsiteX13" fmla="*/ 4649056 w 5147352"/>
                        <a:gd name="connsiteY13" fmla="*/ 431515 h 5686746"/>
                        <a:gd name="connsiteX14" fmla="*/ 4664467 w 5147352"/>
                        <a:gd name="connsiteY14" fmla="*/ 441789 h 5686746"/>
                        <a:gd name="connsiteX15" fmla="*/ 4685015 w 5147352"/>
                        <a:gd name="connsiteY15" fmla="*/ 472611 h 5686746"/>
                        <a:gd name="connsiteX16" fmla="*/ 4695289 w 5147352"/>
                        <a:gd name="connsiteY16" fmla="*/ 488022 h 5686746"/>
                        <a:gd name="connsiteX17" fmla="*/ 4705564 w 5147352"/>
                        <a:gd name="connsiteY17" fmla="*/ 529119 h 5686746"/>
                        <a:gd name="connsiteX18" fmla="*/ 4700426 w 5147352"/>
                        <a:gd name="connsiteY18" fmla="*/ 554804 h 5686746"/>
                        <a:gd name="connsiteX19" fmla="*/ 4695289 w 5147352"/>
                        <a:gd name="connsiteY19" fmla="*/ 601038 h 5686746"/>
                        <a:gd name="connsiteX20" fmla="*/ 4679878 w 5147352"/>
                        <a:gd name="connsiteY20" fmla="*/ 642135 h 5686746"/>
                        <a:gd name="connsiteX21" fmla="*/ 4664467 w 5147352"/>
                        <a:gd name="connsiteY21" fmla="*/ 662683 h 5686746"/>
                        <a:gd name="connsiteX22" fmla="*/ 4649056 w 5147352"/>
                        <a:gd name="connsiteY22" fmla="*/ 688368 h 5686746"/>
                        <a:gd name="connsiteX23" fmla="*/ 4638782 w 5147352"/>
                        <a:gd name="connsiteY23" fmla="*/ 698643 h 5686746"/>
                        <a:gd name="connsiteX24" fmla="*/ 4572000 w 5147352"/>
                        <a:gd name="connsiteY24" fmla="*/ 744876 h 5686746"/>
                        <a:gd name="connsiteX25" fmla="*/ 4556588 w 5147352"/>
                        <a:gd name="connsiteY25" fmla="*/ 760288 h 5686746"/>
                        <a:gd name="connsiteX26" fmla="*/ 4515492 w 5147352"/>
                        <a:gd name="connsiteY26" fmla="*/ 816795 h 5686746"/>
                        <a:gd name="connsiteX27" fmla="*/ 4489806 w 5147352"/>
                        <a:gd name="connsiteY27" fmla="*/ 868166 h 5686746"/>
                        <a:gd name="connsiteX28" fmla="*/ 4479532 w 5147352"/>
                        <a:gd name="connsiteY28" fmla="*/ 883577 h 5686746"/>
                        <a:gd name="connsiteX29" fmla="*/ 4484669 w 5147352"/>
                        <a:gd name="connsiteY29" fmla="*/ 914400 h 5686746"/>
                        <a:gd name="connsiteX30" fmla="*/ 4530903 w 5147352"/>
                        <a:gd name="connsiteY30" fmla="*/ 940085 h 5686746"/>
                        <a:gd name="connsiteX31" fmla="*/ 4561725 w 5147352"/>
                        <a:gd name="connsiteY31" fmla="*/ 945222 h 5686746"/>
                        <a:gd name="connsiteX32" fmla="*/ 4623370 w 5147352"/>
                        <a:gd name="connsiteY32" fmla="*/ 950359 h 5686746"/>
                        <a:gd name="connsiteX33" fmla="*/ 4669604 w 5147352"/>
                        <a:gd name="connsiteY33" fmla="*/ 981182 h 5686746"/>
                        <a:gd name="connsiteX34" fmla="*/ 4710701 w 5147352"/>
                        <a:gd name="connsiteY34" fmla="*/ 1032553 h 5686746"/>
                        <a:gd name="connsiteX35" fmla="*/ 4726112 w 5147352"/>
                        <a:gd name="connsiteY35" fmla="*/ 1037690 h 5686746"/>
                        <a:gd name="connsiteX36" fmla="*/ 4746660 w 5147352"/>
                        <a:gd name="connsiteY36" fmla="*/ 1089061 h 5686746"/>
                        <a:gd name="connsiteX37" fmla="*/ 4756934 w 5147352"/>
                        <a:gd name="connsiteY37" fmla="*/ 1109609 h 5686746"/>
                        <a:gd name="connsiteX38" fmla="*/ 4767209 w 5147352"/>
                        <a:gd name="connsiteY38" fmla="*/ 1135294 h 5686746"/>
                        <a:gd name="connsiteX39" fmla="*/ 4777483 w 5147352"/>
                        <a:gd name="connsiteY39" fmla="*/ 1166117 h 5686746"/>
                        <a:gd name="connsiteX40" fmla="*/ 4787757 w 5147352"/>
                        <a:gd name="connsiteY40" fmla="*/ 1186665 h 5686746"/>
                        <a:gd name="connsiteX41" fmla="*/ 4798031 w 5147352"/>
                        <a:gd name="connsiteY41" fmla="*/ 1232899 h 5686746"/>
                        <a:gd name="connsiteX42" fmla="*/ 4808305 w 5147352"/>
                        <a:gd name="connsiteY42" fmla="*/ 1248310 h 5686746"/>
                        <a:gd name="connsiteX43" fmla="*/ 4828853 w 5147352"/>
                        <a:gd name="connsiteY43" fmla="*/ 1273995 h 5686746"/>
                        <a:gd name="connsiteX44" fmla="*/ 4869950 w 5147352"/>
                        <a:gd name="connsiteY44" fmla="*/ 1284270 h 5686746"/>
                        <a:gd name="connsiteX45" fmla="*/ 4900773 w 5147352"/>
                        <a:gd name="connsiteY45" fmla="*/ 1299681 h 5686746"/>
                        <a:gd name="connsiteX46" fmla="*/ 4931595 w 5147352"/>
                        <a:gd name="connsiteY46" fmla="*/ 1309955 h 5686746"/>
                        <a:gd name="connsiteX47" fmla="*/ 4952143 w 5147352"/>
                        <a:gd name="connsiteY47" fmla="*/ 1325366 h 5686746"/>
                        <a:gd name="connsiteX48" fmla="*/ 4977829 w 5147352"/>
                        <a:gd name="connsiteY48" fmla="*/ 1351052 h 5686746"/>
                        <a:gd name="connsiteX49" fmla="*/ 5008651 w 5147352"/>
                        <a:gd name="connsiteY49" fmla="*/ 1371600 h 5686746"/>
                        <a:gd name="connsiteX50" fmla="*/ 5024062 w 5147352"/>
                        <a:gd name="connsiteY50" fmla="*/ 1376737 h 5686746"/>
                        <a:gd name="connsiteX51" fmla="*/ 5054885 w 5147352"/>
                        <a:gd name="connsiteY51" fmla="*/ 1392148 h 5686746"/>
                        <a:gd name="connsiteX52" fmla="*/ 5080570 w 5147352"/>
                        <a:gd name="connsiteY52" fmla="*/ 1453793 h 5686746"/>
                        <a:gd name="connsiteX53" fmla="*/ 5060022 w 5147352"/>
                        <a:gd name="connsiteY53" fmla="*/ 1525712 h 5686746"/>
                        <a:gd name="connsiteX54" fmla="*/ 5044611 w 5147352"/>
                        <a:gd name="connsiteY54" fmla="*/ 1556535 h 5686746"/>
                        <a:gd name="connsiteX55" fmla="*/ 5054885 w 5147352"/>
                        <a:gd name="connsiteY55" fmla="*/ 1582220 h 5686746"/>
                        <a:gd name="connsiteX56" fmla="*/ 5075433 w 5147352"/>
                        <a:gd name="connsiteY56" fmla="*/ 1613043 h 5686746"/>
                        <a:gd name="connsiteX57" fmla="*/ 5085707 w 5147352"/>
                        <a:gd name="connsiteY57" fmla="*/ 1643865 h 5686746"/>
                        <a:gd name="connsiteX58" fmla="*/ 5090844 w 5147352"/>
                        <a:gd name="connsiteY58" fmla="*/ 1659276 h 5686746"/>
                        <a:gd name="connsiteX59" fmla="*/ 5101119 w 5147352"/>
                        <a:gd name="connsiteY59" fmla="*/ 1700373 h 5686746"/>
                        <a:gd name="connsiteX60" fmla="*/ 5085707 w 5147352"/>
                        <a:gd name="connsiteY60" fmla="*/ 1767155 h 5686746"/>
                        <a:gd name="connsiteX61" fmla="*/ 5090844 w 5147352"/>
                        <a:gd name="connsiteY61" fmla="*/ 1792840 h 5686746"/>
                        <a:gd name="connsiteX62" fmla="*/ 5106256 w 5147352"/>
                        <a:gd name="connsiteY62" fmla="*/ 1869897 h 5686746"/>
                        <a:gd name="connsiteX63" fmla="*/ 5121667 w 5147352"/>
                        <a:gd name="connsiteY63" fmla="*/ 1916130 h 5686746"/>
                        <a:gd name="connsiteX64" fmla="*/ 5126804 w 5147352"/>
                        <a:gd name="connsiteY64" fmla="*/ 1931542 h 5686746"/>
                        <a:gd name="connsiteX65" fmla="*/ 5131941 w 5147352"/>
                        <a:gd name="connsiteY65" fmla="*/ 1962364 h 5686746"/>
                        <a:gd name="connsiteX66" fmla="*/ 5137078 w 5147352"/>
                        <a:gd name="connsiteY66" fmla="*/ 1977775 h 5686746"/>
                        <a:gd name="connsiteX67" fmla="*/ 5147352 w 5147352"/>
                        <a:gd name="connsiteY67" fmla="*/ 2013735 h 5686746"/>
                        <a:gd name="connsiteX68" fmla="*/ 5137078 w 5147352"/>
                        <a:gd name="connsiteY68" fmla="*/ 2183258 h 5686746"/>
                        <a:gd name="connsiteX69" fmla="*/ 5126804 w 5147352"/>
                        <a:gd name="connsiteY69" fmla="*/ 2214081 h 5686746"/>
                        <a:gd name="connsiteX70" fmla="*/ 5095982 w 5147352"/>
                        <a:gd name="connsiteY70" fmla="*/ 2260315 h 5686746"/>
                        <a:gd name="connsiteX71" fmla="*/ 5085707 w 5147352"/>
                        <a:gd name="connsiteY71" fmla="*/ 2275726 h 5686746"/>
                        <a:gd name="connsiteX72" fmla="*/ 5075433 w 5147352"/>
                        <a:gd name="connsiteY72" fmla="*/ 2291137 h 5686746"/>
                        <a:gd name="connsiteX73" fmla="*/ 5060022 w 5147352"/>
                        <a:gd name="connsiteY73" fmla="*/ 2301411 h 5686746"/>
                        <a:gd name="connsiteX74" fmla="*/ 5039474 w 5147352"/>
                        <a:gd name="connsiteY74" fmla="*/ 2296274 h 5686746"/>
                        <a:gd name="connsiteX75" fmla="*/ 5013788 w 5147352"/>
                        <a:gd name="connsiteY75" fmla="*/ 2388742 h 5686746"/>
                        <a:gd name="connsiteX76" fmla="*/ 5003514 w 5147352"/>
                        <a:gd name="connsiteY76" fmla="*/ 2440112 h 5686746"/>
                        <a:gd name="connsiteX77" fmla="*/ 5024062 w 5147352"/>
                        <a:gd name="connsiteY77" fmla="*/ 2537717 h 5686746"/>
                        <a:gd name="connsiteX78" fmla="*/ 5039474 w 5147352"/>
                        <a:gd name="connsiteY78" fmla="*/ 2547991 h 5686746"/>
                        <a:gd name="connsiteX79" fmla="*/ 5049748 w 5147352"/>
                        <a:gd name="connsiteY79" fmla="*/ 2583950 h 5686746"/>
                        <a:gd name="connsiteX80" fmla="*/ 5044611 w 5147352"/>
                        <a:gd name="connsiteY80" fmla="*/ 2625047 h 5686746"/>
                        <a:gd name="connsiteX81" fmla="*/ 5034337 w 5147352"/>
                        <a:gd name="connsiteY81" fmla="*/ 2640458 h 5686746"/>
                        <a:gd name="connsiteX82" fmla="*/ 5024062 w 5147352"/>
                        <a:gd name="connsiteY82" fmla="*/ 2671281 h 5686746"/>
                        <a:gd name="connsiteX83" fmla="*/ 5018925 w 5147352"/>
                        <a:gd name="connsiteY83" fmla="*/ 2686692 h 5686746"/>
                        <a:gd name="connsiteX84" fmla="*/ 5024062 w 5147352"/>
                        <a:gd name="connsiteY84" fmla="*/ 2743200 h 5686746"/>
                        <a:gd name="connsiteX85" fmla="*/ 5018925 w 5147352"/>
                        <a:gd name="connsiteY85" fmla="*/ 2758611 h 5686746"/>
                        <a:gd name="connsiteX86" fmla="*/ 5024062 w 5147352"/>
                        <a:gd name="connsiteY86" fmla="*/ 2784297 h 5686746"/>
                        <a:gd name="connsiteX87" fmla="*/ 5013788 w 5147352"/>
                        <a:gd name="connsiteY87" fmla="*/ 2861353 h 5686746"/>
                        <a:gd name="connsiteX88" fmla="*/ 4993240 w 5147352"/>
                        <a:gd name="connsiteY88" fmla="*/ 2907586 h 5686746"/>
                        <a:gd name="connsiteX89" fmla="*/ 4982966 w 5147352"/>
                        <a:gd name="connsiteY89" fmla="*/ 2917861 h 5686746"/>
                        <a:gd name="connsiteX90" fmla="*/ 4962417 w 5147352"/>
                        <a:gd name="connsiteY90" fmla="*/ 2933272 h 5686746"/>
                        <a:gd name="connsiteX91" fmla="*/ 4926458 w 5147352"/>
                        <a:gd name="connsiteY91" fmla="*/ 2938409 h 5686746"/>
                        <a:gd name="connsiteX92" fmla="*/ 4921321 w 5147352"/>
                        <a:gd name="connsiteY92" fmla="*/ 2953820 h 5686746"/>
                        <a:gd name="connsiteX93" fmla="*/ 4905910 w 5147352"/>
                        <a:gd name="connsiteY93" fmla="*/ 2969231 h 5686746"/>
                        <a:gd name="connsiteX94" fmla="*/ 4900773 w 5147352"/>
                        <a:gd name="connsiteY94" fmla="*/ 3005191 h 5686746"/>
                        <a:gd name="connsiteX95" fmla="*/ 4895635 w 5147352"/>
                        <a:gd name="connsiteY95" fmla="*/ 3046288 h 5686746"/>
                        <a:gd name="connsiteX96" fmla="*/ 4844265 w 5147352"/>
                        <a:gd name="connsiteY96" fmla="*/ 3051425 h 5686746"/>
                        <a:gd name="connsiteX97" fmla="*/ 4823716 w 5147352"/>
                        <a:gd name="connsiteY97" fmla="*/ 3077110 h 5686746"/>
                        <a:gd name="connsiteX98" fmla="*/ 4808305 w 5147352"/>
                        <a:gd name="connsiteY98" fmla="*/ 3082247 h 5686746"/>
                        <a:gd name="connsiteX99" fmla="*/ 4798031 w 5147352"/>
                        <a:gd name="connsiteY99" fmla="*/ 3097658 h 5686746"/>
                        <a:gd name="connsiteX100" fmla="*/ 4803168 w 5147352"/>
                        <a:gd name="connsiteY100" fmla="*/ 3113070 h 5686746"/>
                        <a:gd name="connsiteX101" fmla="*/ 4808305 w 5147352"/>
                        <a:gd name="connsiteY101" fmla="*/ 3159303 h 5686746"/>
                        <a:gd name="connsiteX102" fmla="*/ 4803168 w 5147352"/>
                        <a:gd name="connsiteY102" fmla="*/ 3246634 h 5686746"/>
                        <a:gd name="connsiteX103" fmla="*/ 4798031 w 5147352"/>
                        <a:gd name="connsiteY103" fmla="*/ 3298004 h 5686746"/>
                        <a:gd name="connsiteX104" fmla="*/ 4808305 w 5147352"/>
                        <a:gd name="connsiteY104" fmla="*/ 3333964 h 5686746"/>
                        <a:gd name="connsiteX105" fmla="*/ 4818579 w 5147352"/>
                        <a:gd name="connsiteY105" fmla="*/ 3349375 h 5686746"/>
                        <a:gd name="connsiteX106" fmla="*/ 4828853 w 5147352"/>
                        <a:gd name="connsiteY106" fmla="*/ 3385335 h 5686746"/>
                        <a:gd name="connsiteX107" fmla="*/ 4833991 w 5147352"/>
                        <a:gd name="connsiteY107" fmla="*/ 3400746 h 5686746"/>
                        <a:gd name="connsiteX108" fmla="*/ 4828853 w 5147352"/>
                        <a:gd name="connsiteY108" fmla="*/ 3488076 h 5686746"/>
                        <a:gd name="connsiteX109" fmla="*/ 4823716 w 5147352"/>
                        <a:gd name="connsiteY109" fmla="*/ 3518899 h 5686746"/>
                        <a:gd name="connsiteX110" fmla="*/ 4844265 w 5147352"/>
                        <a:gd name="connsiteY110" fmla="*/ 3549721 h 5686746"/>
                        <a:gd name="connsiteX111" fmla="*/ 4849402 w 5147352"/>
                        <a:gd name="connsiteY111" fmla="*/ 3565133 h 5686746"/>
                        <a:gd name="connsiteX112" fmla="*/ 4823716 w 5147352"/>
                        <a:gd name="connsiteY112" fmla="*/ 3590818 h 5686746"/>
                        <a:gd name="connsiteX113" fmla="*/ 4808305 w 5147352"/>
                        <a:gd name="connsiteY113" fmla="*/ 3595955 h 5686746"/>
                        <a:gd name="connsiteX114" fmla="*/ 4792894 w 5147352"/>
                        <a:gd name="connsiteY114" fmla="*/ 3606229 h 5686746"/>
                        <a:gd name="connsiteX115" fmla="*/ 4782620 w 5147352"/>
                        <a:gd name="connsiteY115" fmla="*/ 3647326 h 5686746"/>
                        <a:gd name="connsiteX116" fmla="*/ 4787757 w 5147352"/>
                        <a:gd name="connsiteY116" fmla="*/ 3673011 h 5686746"/>
                        <a:gd name="connsiteX117" fmla="*/ 4782620 w 5147352"/>
                        <a:gd name="connsiteY117" fmla="*/ 3719245 h 5686746"/>
                        <a:gd name="connsiteX118" fmla="*/ 4777483 w 5147352"/>
                        <a:gd name="connsiteY118" fmla="*/ 3739793 h 5686746"/>
                        <a:gd name="connsiteX119" fmla="*/ 4751797 w 5147352"/>
                        <a:gd name="connsiteY119" fmla="*/ 3765479 h 5686746"/>
                        <a:gd name="connsiteX120" fmla="*/ 4746660 w 5147352"/>
                        <a:gd name="connsiteY120" fmla="*/ 3780890 h 5686746"/>
                        <a:gd name="connsiteX121" fmla="*/ 4751797 w 5147352"/>
                        <a:gd name="connsiteY121" fmla="*/ 3801438 h 5686746"/>
                        <a:gd name="connsiteX122" fmla="*/ 4756934 w 5147352"/>
                        <a:gd name="connsiteY122" fmla="*/ 3827124 h 5686746"/>
                        <a:gd name="connsiteX123" fmla="*/ 4746660 w 5147352"/>
                        <a:gd name="connsiteY123" fmla="*/ 3888768 h 5686746"/>
                        <a:gd name="connsiteX124" fmla="*/ 4736386 w 5147352"/>
                        <a:gd name="connsiteY124" fmla="*/ 3919591 h 5686746"/>
                        <a:gd name="connsiteX125" fmla="*/ 4731249 w 5147352"/>
                        <a:gd name="connsiteY125" fmla="*/ 3935002 h 5686746"/>
                        <a:gd name="connsiteX126" fmla="*/ 4756934 w 5147352"/>
                        <a:gd name="connsiteY126" fmla="*/ 3955550 h 5686746"/>
                        <a:gd name="connsiteX127" fmla="*/ 4839128 w 5147352"/>
                        <a:gd name="connsiteY127" fmla="*/ 3965825 h 5686746"/>
                        <a:gd name="connsiteX128" fmla="*/ 4854539 w 5147352"/>
                        <a:gd name="connsiteY128" fmla="*/ 3970962 h 5686746"/>
                        <a:gd name="connsiteX129" fmla="*/ 4885361 w 5147352"/>
                        <a:gd name="connsiteY129" fmla="*/ 3996647 h 5686746"/>
                        <a:gd name="connsiteX130" fmla="*/ 4890498 w 5147352"/>
                        <a:gd name="connsiteY130" fmla="*/ 4022333 h 5686746"/>
                        <a:gd name="connsiteX131" fmla="*/ 4885361 w 5147352"/>
                        <a:gd name="connsiteY131" fmla="*/ 4037744 h 5686746"/>
                        <a:gd name="connsiteX132" fmla="*/ 4875087 w 5147352"/>
                        <a:gd name="connsiteY132" fmla="*/ 4078840 h 5686746"/>
                        <a:gd name="connsiteX133" fmla="*/ 4869950 w 5147352"/>
                        <a:gd name="connsiteY133" fmla="*/ 4094252 h 5686746"/>
                        <a:gd name="connsiteX134" fmla="*/ 4849402 w 5147352"/>
                        <a:gd name="connsiteY134" fmla="*/ 4140485 h 5686746"/>
                        <a:gd name="connsiteX135" fmla="*/ 4818579 w 5147352"/>
                        <a:gd name="connsiteY135" fmla="*/ 4155897 h 5686746"/>
                        <a:gd name="connsiteX136" fmla="*/ 4813442 w 5147352"/>
                        <a:gd name="connsiteY136" fmla="*/ 4171308 h 5686746"/>
                        <a:gd name="connsiteX137" fmla="*/ 4813442 w 5147352"/>
                        <a:gd name="connsiteY137" fmla="*/ 4207267 h 5686746"/>
                        <a:gd name="connsiteX138" fmla="*/ 4803168 w 5147352"/>
                        <a:gd name="connsiteY138" fmla="*/ 4217542 h 5686746"/>
                        <a:gd name="connsiteX139" fmla="*/ 4772346 w 5147352"/>
                        <a:gd name="connsiteY139" fmla="*/ 4248364 h 5686746"/>
                        <a:gd name="connsiteX140" fmla="*/ 4762071 w 5147352"/>
                        <a:gd name="connsiteY140" fmla="*/ 4279186 h 5686746"/>
                        <a:gd name="connsiteX141" fmla="*/ 4756934 w 5147352"/>
                        <a:gd name="connsiteY141" fmla="*/ 4294598 h 5686746"/>
                        <a:gd name="connsiteX142" fmla="*/ 4762071 w 5147352"/>
                        <a:gd name="connsiteY142" fmla="*/ 4330557 h 5686746"/>
                        <a:gd name="connsiteX143" fmla="*/ 4762071 w 5147352"/>
                        <a:gd name="connsiteY143" fmla="*/ 4371654 h 5686746"/>
                        <a:gd name="connsiteX144" fmla="*/ 4803168 w 5147352"/>
                        <a:gd name="connsiteY144" fmla="*/ 4407613 h 5686746"/>
                        <a:gd name="connsiteX145" fmla="*/ 4818579 w 5147352"/>
                        <a:gd name="connsiteY145" fmla="*/ 4412750 h 5686746"/>
                        <a:gd name="connsiteX146" fmla="*/ 4844265 w 5147352"/>
                        <a:gd name="connsiteY146" fmla="*/ 4428162 h 5686746"/>
                        <a:gd name="connsiteX147" fmla="*/ 4854539 w 5147352"/>
                        <a:gd name="connsiteY147" fmla="*/ 4443573 h 5686746"/>
                        <a:gd name="connsiteX148" fmla="*/ 4844265 w 5147352"/>
                        <a:gd name="connsiteY148" fmla="*/ 4479533 h 5686746"/>
                        <a:gd name="connsiteX149" fmla="*/ 4849402 w 5147352"/>
                        <a:gd name="connsiteY149" fmla="*/ 4505218 h 5686746"/>
                        <a:gd name="connsiteX150" fmla="*/ 4885361 w 5147352"/>
                        <a:gd name="connsiteY150" fmla="*/ 4505218 h 5686746"/>
                        <a:gd name="connsiteX151" fmla="*/ 4900773 w 5147352"/>
                        <a:gd name="connsiteY151" fmla="*/ 4510355 h 5686746"/>
                        <a:gd name="connsiteX152" fmla="*/ 4911047 w 5147352"/>
                        <a:gd name="connsiteY152" fmla="*/ 4525766 h 5686746"/>
                        <a:gd name="connsiteX153" fmla="*/ 4869950 w 5147352"/>
                        <a:gd name="connsiteY153" fmla="*/ 4530903 h 5686746"/>
                        <a:gd name="connsiteX154" fmla="*/ 4849402 w 5147352"/>
                        <a:gd name="connsiteY154" fmla="*/ 4536040 h 5686746"/>
                        <a:gd name="connsiteX155" fmla="*/ 4828853 w 5147352"/>
                        <a:gd name="connsiteY155" fmla="*/ 4577137 h 5686746"/>
                        <a:gd name="connsiteX156" fmla="*/ 4813442 w 5147352"/>
                        <a:gd name="connsiteY156" fmla="*/ 4582274 h 5686746"/>
                        <a:gd name="connsiteX157" fmla="*/ 4798031 w 5147352"/>
                        <a:gd name="connsiteY157" fmla="*/ 4597685 h 5686746"/>
                        <a:gd name="connsiteX158" fmla="*/ 4803168 w 5147352"/>
                        <a:gd name="connsiteY158" fmla="*/ 4561726 h 5686746"/>
                        <a:gd name="connsiteX159" fmla="*/ 4808305 w 5147352"/>
                        <a:gd name="connsiteY159" fmla="*/ 4577137 h 5686746"/>
                        <a:gd name="connsiteX160" fmla="*/ 4798031 w 5147352"/>
                        <a:gd name="connsiteY160" fmla="*/ 4607959 h 5686746"/>
                        <a:gd name="connsiteX161" fmla="*/ 4792894 w 5147352"/>
                        <a:gd name="connsiteY161" fmla="*/ 4623371 h 5686746"/>
                        <a:gd name="connsiteX162" fmla="*/ 4798031 w 5147352"/>
                        <a:gd name="connsiteY162" fmla="*/ 4649056 h 5686746"/>
                        <a:gd name="connsiteX163" fmla="*/ 4808305 w 5147352"/>
                        <a:gd name="connsiteY163" fmla="*/ 4679879 h 5686746"/>
                        <a:gd name="connsiteX164" fmla="*/ 4787757 w 5147352"/>
                        <a:gd name="connsiteY164" fmla="*/ 4710701 h 5686746"/>
                        <a:gd name="connsiteX165" fmla="*/ 4762071 w 5147352"/>
                        <a:gd name="connsiteY165" fmla="*/ 4705564 h 5686746"/>
                        <a:gd name="connsiteX166" fmla="*/ 4746660 w 5147352"/>
                        <a:gd name="connsiteY166" fmla="*/ 4700427 h 5686746"/>
                        <a:gd name="connsiteX167" fmla="*/ 4726112 w 5147352"/>
                        <a:gd name="connsiteY167" fmla="*/ 4695290 h 5686746"/>
                        <a:gd name="connsiteX168" fmla="*/ 4710701 w 5147352"/>
                        <a:gd name="connsiteY168" fmla="*/ 4685016 h 5686746"/>
                        <a:gd name="connsiteX169" fmla="*/ 4705564 w 5147352"/>
                        <a:gd name="connsiteY169" fmla="*/ 4715838 h 5686746"/>
                        <a:gd name="connsiteX170" fmla="*/ 4700426 w 5147352"/>
                        <a:gd name="connsiteY170" fmla="*/ 4731249 h 5686746"/>
                        <a:gd name="connsiteX171" fmla="*/ 4669604 w 5147352"/>
                        <a:gd name="connsiteY171" fmla="*/ 4710701 h 5686746"/>
                        <a:gd name="connsiteX172" fmla="*/ 4649056 w 5147352"/>
                        <a:gd name="connsiteY172" fmla="*/ 4679879 h 5686746"/>
                        <a:gd name="connsiteX173" fmla="*/ 4633644 w 5147352"/>
                        <a:gd name="connsiteY173" fmla="*/ 4674742 h 5686746"/>
                        <a:gd name="connsiteX174" fmla="*/ 4592548 w 5147352"/>
                        <a:gd name="connsiteY174" fmla="*/ 4700427 h 5686746"/>
                        <a:gd name="connsiteX175" fmla="*/ 4597685 w 5147352"/>
                        <a:gd name="connsiteY175" fmla="*/ 4715838 h 5686746"/>
                        <a:gd name="connsiteX176" fmla="*/ 4582274 w 5147352"/>
                        <a:gd name="connsiteY176" fmla="*/ 4772346 h 5686746"/>
                        <a:gd name="connsiteX177" fmla="*/ 4572000 w 5147352"/>
                        <a:gd name="connsiteY177" fmla="*/ 4787757 h 5686746"/>
                        <a:gd name="connsiteX178" fmla="*/ 4556588 w 5147352"/>
                        <a:gd name="connsiteY178" fmla="*/ 4782620 h 5686746"/>
                        <a:gd name="connsiteX179" fmla="*/ 4525766 w 5147352"/>
                        <a:gd name="connsiteY179" fmla="*/ 4798031 h 5686746"/>
                        <a:gd name="connsiteX180" fmla="*/ 4505217 w 5147352"/>
                        <a:gd name="connsiteY180" fmla="*/ 4823717 h 5686746"/>
                        <a:gd name="connsiteX181" fmla="*/ 4489806 w 5147352"/>
                        <a:gd name="connsiteY181" fmla="*/ 4818580 h 5686746"/>
                        <a:gd name="connsiteX182" fmla="*/ 4479532 w 5147352"/>
                        <a:gd name="connsiteY182" fmla="*/ 4798031 h 5686746"/>
                        <a:gd name="connsiteX183" fmla="*/ 4474395 w 5147352"/>
                        <a:gd name="connsiteY183" fmla="*/ 4823717 h 5686746"/>
                        <a:gd name="connsiteX184" fmla="*/ 4469258 w 5147352"/>
                        <a:gd name="connsiteY184" fmla="*/ 4839128 h 5686746"/>
                        <a:gd name="connsiteX185" fmla="*/ 4453847 w 5147352"/>
                        <a:gd name="connsiteY185" fmla="*/ 4828854 h 5686746"/>
                        <a:gd name="connsiteX186" fmla="*/ 4423024 w 5147352"/>
                        <a:gd name="connsiteY186" fmla="*/ 4849402 h 5686746"/>
                        <a:gd name="connsiteX187" fmla="*/ 4366516 w 5147352"/>
                        <a:gd name="connsiteY187" fmla="*/ 4849402 h 5686746"/>
                        <a:gd name="connsiteX188" fmla="*/ 4356242 w 5147352"/>
                        <a:gd name="connsiteY188" fmla="*/ 4864813 h 5686746"/>
                        <a:gd name="connsiteX189" fmla="*/ 4345968 w 5147352"/>
                        <a:gd name="connsiteY189" fmla="*/ 4875088 h 5686746"/>
                        <a:gd name="connsiteX190" fmla="*/ 4279186 w 5147352"/>
                        <a:gd name="connsiteY190" fmla="*/ 4885362 h 5686746"/>
                        <a:gd name="connsiteX191" fmla="*/ 4263775 w 5147352"/>
                        <a:gd name="connsiteY191" fmla="*/ 4895636 h 5686746"/>
                        <a:gd name="connsiteX192" fmla="*/ 4232952 w 5147352"/>
                        <a:gd name="connsiteY192" fmla="*/ 4905910 h 5686746"/>
                        <a:gd name="connsiteX193" fmla="*/ 4217541 w 5147352"/>
                        <a:gd name="connsiteY193" fmla="*/ 4900773 h 5686746"/>
                        <a:gd name="connsiteX194" fmla="*/ 4166170 w 5147352"/>
                        <a:gd name="connsiteY194" fmla="*/ 4941870 h 5686746"/>
                        <a:gd name="connsiteX195" fmla="*/ 4135348 w 5147352"/>
                        <a:gd name="connsiteY195" fmla="*/ 4952144 h 5686746"/>
                        <a:gd name="connsiteX196" fmla="*/ 4078840 w 5147352"/>
                        <a:gd name="connsiteY196" fmla="*/ 4967555 h 5686746"/>
                        <a:gd name="connsiteX197" fmla="*/ 4027469 w 5147352"/>
                        <a:gd name="connsiteY197" fmla="*/ 5008652 h 5686746"/>
                        <a:gd name="connsiteX198" fmla="*/ 3986373 w 5147352"/>
                        <a:gd name="connsiteY198" fmla="*/ 5003515 h 5686746"/>
                        <a:gd name="connsiteX199" fmla="*/ 3970961 w 5147352"/>
                        <a:gd name="connsiteY199" fmla="*/ 4998377 h 5686746"/>
                        <a:gd name="connsiteX200" fmla="*/ 3940139 w 5147352"/>
                        <a:gd name="connsiteY200" fmla="*/ 5003515 h 5686746"/>
                        <a:gd name="connsiteX201" fmla="*/ 3883631 w 5147352"/>
                        <a:gd name="connsiteY201" fmla="*/ 5024063 h 5686746"/>
                        <a:gd name="connsiteX202" fmla="*/ 3868220 w 5147352"/>
                        <a:gd name="connsiteY202" fmla="*/ 5029200 h 5686746"/>
                        <a:gd name="connsiteX203" fmla="*/ 3852809 w 5147352"/>
                        <a:gd name="connsiteY203" fmla="*/ 5044611 h 5686746"/>
                        <a:gd name="connsiteX204" fmla="*/ 3837397 w 5147352"/>
                        <a:gd name="connsiteY204" fmla="*/ 5039474 h 5686746"/>
                        <a:gd name="connsiteX205" fmla="*/ 3821986 w 5147352"/>
                        <a:gd name="connsiteY205" fmla="*/ 5049748 h 5686746"/>
                        <a:gd name="connsiteX206" fmla="*/ 3816849 w 5147352"/>
                        <a:gd name="connsiteY206" fmla="*/ 5075434 h 5686746"/>
                        <a:gd name="connsiteX207" fmla="*/ 3770615 w 5147352"/>
                        <a:gd name="connsiteY207" fmla="*/ 5116530 h 5686746"/>
                        <a:gd name="connsiteX208" fmla="*/ 3755204 w 5147352"/>
                        <a:gd name="connsiteY208" fmla="*/ 5126804 h 5686746"/>
                        <a:gd name="connsiteX209" fmla="*/ 3714107 w 5147352"/>
                        <a:gd name="connsiteY209" fmla="*/ 5137079 h 5686746"/>
                        <a:gd name="connsiteX210" fmla="*/ 3698696 w 5147352"/>
                        <a:gd name="connsiteY210" fmla="*/ 5142216 h 5686746"/>
                        <a:gd name="connsiteX211" fmla="*/ 3673011 w 5147352"/>
                        <a:gd name="connsiteY211" fmla="*/ 5147353 h 5686746"/>
                        <a:gd name="connsiteX212" fmla="*/ 3657600 w 5147352"/>
                        <a:gd name="connsiteY212" fmla="*/ 5142216 h 5686746"/>
                        <a:gd name="connsiteX213" fmla="*/ 3637051 w 5147352"/>
                        <a:gd name="connsiteY213" fmla="*/ 5116530 h 5686746"/>
                        <a:gd name="connsiteX214" fmla="*/ 3580543 w 5147352"/>
                        <a:gd name="connsiteY214" fmla="*/ 5106256 h 5686746"/>
                        <a:gd name="connsiteX215" fmla="*/ 3539447 w 5147352"/>
                        <a:gd name="connsiteY215" fmla="*/ 5106256 h 5686746"/>
                        <a:gd name="connsiteX216" fmla="*/ 3508624 w 5147352"/>
                        <a:gd name="connsiteY216" fmla="*/ 5126804 h 5686746"/>
                        <a:gd name="connsiteX217" fmla="*/ 3462391 w 5147352"/>
                        <a:gd name="connsiteY217" fmla="*/ 5121667 h 5686746"/>
                        <a:gd name="connsiteX218" fmla="*/ 3431568 w 5147352"/>
                        <a:gd name="connsiteY218" fmla="*/ 5116530 h 5686746"/>
                        <a:gd name="connsiteX219" fmla="*/ 3411020 w 5147352"/>
                        <a:gd name="connsiteY219" fmla="*/ 5121667 h 5686746"/>
                        <a:gd name="connsiteX220" fmla="*/ 3385334 w 5147352"/>
                        <a:gd name="connsiteY220" fmla="*/ 5137079 h 5686746"/>
                        <a:gd name="connsiteX221" fmla="*/ 3359649 w 5147352"/>
                        <a:gd name="connsiteY221" fmla="*/ 5111393 h 5686746"/>
                        <a:gd name="connsiteX222" fmla="*/ 3339101 w 5147352"/>
                        <a:gd name="connsiteY222" fmla="*/ 5142216 h 5686746"/>
                        <a:gd name="connsiteX223" fmla="*/ 3313415 w 5147352"/>
                        <a:gd name="connsiteY223" fmla="*/ 5162764 h 5686746"/>
                        <a:gd name="connsiteX224" fmla="*/ 3267182 w 5147352"/>
                        <a:gd name="connsiteY224" fmla="*/ 5157627 h 5686746"/>
                        <a:gd name="connsiteX225" fmla="*/ 3236359 w 5147352"/>
                        <a:gd name="connsiteY225" fmla="*/ 5173038 h 5686746"/>
                        <a:gd name="connsiteX226" fmla="*/ 3210674 w 5147352"/>
                        <a:gd name="connsiteY226" fmla="*/ 5193586 h 5686746"/>
                        <a:gd name="connsiteX227" fmla="*/ 3200400 w 5147352"/>
                        <a:gd name="connsiteY227" fmla="*/ 5203861 h 5686746"/>
                        <a:gd name="connsiteX228" fmla="*/ 3184988 w 5147352"/>
                        <a:gd name="connsiteY228" fmla="*/ 5208998 h 5686746"/>
                        <a:gd name="connsiteX229" fmla="*/ 3143892 w 5147352"/>
                        <a:gd name="connsiteY229" fmla="*/ 5183312 h 5686746"/>
                        <a:gd name="connsiteX230" fmla="*/ 3133617 w 5147352"/>
                        <a:gd name="connsiteY230" fmla="*/ 5193586 h 5686746"/>
                        <a:gd name="connsiteX231" fmla="*/ 3102795 w 5147352"/>
                        <a:gd name="connsiteY231" fmla="*/ 5203861 h 5686746"/>
                        <a:gd name="connsiteX232" fmla="*/ 3082247 w 5147352"/>
                        <a:gd name="connsiteY232" fmla="*/ 5214135 h 5686746"/>
                        <a:gd name="connsiteX233" fmla="*/ 3066835 w 5147352"/>
                        <a:gd name="connsiteY233" fmla="*/ 5250094 h 5686746"/>
                        <a:gd name="connsiteX234" fmla="*/ 3036013 w 5147352"/>
                        <a:gd name="connsiteY234" fmla="*/ 5280917 h 5686746"/>
                        <a:gd name="connsiteX235" fmla="*/ 3025739 w 5147352"/>
                        <a:gd name="connsiteY235" fmla="*/ 5255231 h 5686746"/>
                        <a:gd name="connsiteX236" fmla="*/ 3020602 w 5147352"/>
                        <a:gd name="connsiteY236" fmla="*/ 5239820 h 5686746"/>
                        <a:gd name="connsiteX237" fmla="*/ 3005191 w 5147352"/>
                        <a:gd name="connsiteY237" fmla="*/ 5234683 h 5686746"/>
                        <a:gd name="connsiteX238" fmla="*/ 2964094 w 5147352"/>
                        <a:gd name="connsiteY238" fmla="*/ 5239820 h 5686746"/>
                        <a:gd name="connsiteX239" fmla="*/ 2958957 w 5147352"/>
                        <a:gd name="connsiteY239" fmla="*/ 5255231 h 5686746"/>
                        <a:gd name="connsiteX240" fmla="*/ 2953820 w 5147352"/>
                        <a:gd name="connsiteY240" fmla="*/ 5275780 h 5686746"/>
                        <a:gd name="connsiteX241" fmla="*/ 2928134 w 5147352"/>
                        <a:gd name="connsiteY241" fmla="*/ 5301465 h 5686746"/>
                        <a:gd name="connsiteX242" fmla="*/ 2917860 w 5147352"/>
                        <a:gd name="connsiteY242" fmla="*/ 5332288 h 5686746"/>
                        <a:gd name="connsiteX243" fmla="*/ 2881901 w 5147352"/>
                        <a:gd name="connsiteY243" fmla="*/ 5357973 h 5686746"/>
                        <a:gd name="connsiteX244" fmla="*/ 2866489 w 5147352"/>
                        <a:gd name="connsiteY244" fmla="*/ 5363110 h 5686746"/>
                        <a:gd name="connsiteX245" fmla="*/ 2851078 w 5147352"/>
                        <a:gd name="connsiteY245" fmla="*/ 5357973 h 5686746"/>
                        <a:gd name="connsiteX246" fmla="*/ 2820256 w 5147352"/>
                        <a:gd name="connsiteY246" fmla="*/ 5363110 h 5686746"/>
                        <a:gd name="connsiteX247" fmla="*/ 2763748 w 5147352"/>
                        <a:gd name="connsiteY247" fmla="*/ 5383658 h 5686746"/>
                        <a:gd name="connsiteX248" fmla="*/ 2702103 w 5147352"/>
                        <a:gd name="connsiteY248" fmla="*/ 5440166 h 5686746"/>
                        <a:gd name="connsiteX249" fmla="*/ 2686692 w 5147352"/>
                        <a:gd name="connsiteY249" fmla="*/ 5450440 h 5686746"/>
                        <a:gd name="connsiteX250" fmla="*/ 2640458 w 5147352"/>
                        <a:gd name="connsiteY250" fmla="*/ 5460715 h 5686746"/>
                        <a:gd name="connsiteX251" fmla="*/ 2630184 w 5147352"/>
                        <a:gd name="connsiteY251" fmla="*/ 5476126 h 5686746"/>
                        <a:gd name="connsiteX252" fmla="*/ 2558265 w 5147352"/>
                        <a:gd name="connsiteY252" fmla="*/ 5491537 h 5686746"/>
                        <a:gd name="connsiteX253" fmla="*/ 2522305 w 5147352"/>
                        <a:gd name="connsiteY253" fmla="*/ 5486400 h 5686746"/>
                        <a:gd name="connsiteX254" fmla="*/ 2512031 w 5147352"/>
                        <a:gd name="connsiteY254" fmla="*/ 5455577 h 5686746"/>
                        <a:gd name="connsiteX255" fmla="*/ 2496620 w 5147352"/>
                        <a:gd name="connsiteY255" fmla="*/ 5450440 h 5686746"/>
                        <a:gd name="connsiteX256" fmla="*/ 2470934 w 5147352"/>
                        <a:gd name="connsiteY256" fmla="*/ 5465852 h 5686746"/>
                        <a:gd name="connsiteX257" fmla="*/ 2455523 w 5147352"/>
                        <a:gd name="connsiteY257" fmla="*/ 5470989 h 5686746"/>
                        <a:gd name="connsiteX258" fmla="*/ 2378467 w 5147352"/>
                        <a:gd name="connsiteY258" fmla="*/ 5501811 h 5686746"/>
                        <a:gd name="connsiteX259" fmla="*/ 2327096 w 5147352"/>
                        <a:gd name="connsiteY259" fmla="*/ 5517222 h 5686746"/>
                        <a:gd name="connsiteX260" fmla="*/ 2280862 w 5147352"/>
                        <a:gd name="connsiteY260" fmla="*/ 5532634 h 5686746"/>
                        <a:gd name="connsiteX261" fmla="*/ 2301411 w 5147352"/>
                        <a:gd name="connsiteY261" fmla="*/ 5506948 h 5686746"/>
                        <a:gd name="connsiteX262" fmla="*/ 2296274 w 5147352"/>
                        <a:gd name="connsiteY262" fmla="*/ 5476126 h 5686746"/>
                        <a:gd name="connsiteX263" fmla="*/ 2280862 w 5147352"/>
                        <a:gd name="connsiteY263" fmla="*/ 5460715 h 5686746"/>
                        <a:gd name="connsiteX264" fmla="*/ 2260314 w 5147352"/>
                        <a:gd name="connsiteY264" fmla="*/ 5429892 h 5686746"/>
                        <a:gd name="connsiteX265" fmla="*/ 2229492 w 5147352"/>
                        <a:gd name="connsiteY265" fmla="*/ 5409344 h 5686746"/>
                        <a:gd name="connsiteX266" fmla="*/ 2188395 w 5147352"/>
                        <a:gd name="connsiteY266" fmla="*/ 5414481 h 5686746"/>
                        <a:gd name="connsiteX267" fmla="*/ 2131887 w 5147352"/>
                        <a:gd name="connsiteY267" fmla="*/ 5404207 h 5686746"/>
                        <a:gd name="connsiteX268" fmla="*/ 2075379 w 5147352"/>
                        <a:gd name="connsiteY268" fmla="*/ 5409344 h 5686746"/>
                        <a:gd name="connsiteX269" fmla="*/ 2003460 w 5147352"/>
                        <a:gd name="connsiteY269" fmla="*/ 5409344 h 5686746"/>
                        <a:gd name="connsiteX270" fmla="*/ 1895582 w 5147352"/>
                        <a:gd name="connsiteY270" fmla="*/ 5465852 h 5686746"/>
                        <a:gd name="connsiteX271" fmla="*/ 1864759 w 5147352"/>
                        <a:gd name="connsiteY271" fmla="*/ 5476126 h 5686746"/>
                        <a:gd name="connsiteX272" fmla="*/ 1844211 w 5147352"/>
                        <a:gd name="connsiteY272" fmla="*/ 5486400 h 5686746"/>
                        <a:gd name="connsiteX273" fmla="*/ 1813388 w 5147352"/>
                        <a:gd name="connsiteY273" fmla="*/ 5460715 h 5686746"/>
                        <a:gd name="connsiteX274" fmla="*/ 1797977 w 5147352"/>
                        <a:gd name="connsiteY274" fmla="*/ 5450440 h 5686746"/>
                        <a:gd name="connsiteX275" fmla="*/ 1767155 w 5147352"/>
                        <a:gd name="connsiteY275" fmla="*/ 5419618 h 5686746"/>
                        <a:gd name="connsiteX276" fmla="*/ 1736332 w 5147352"/>
                        <a:gd name="connsiteY276" fmla="*/ 5399070 h 5686746"/>
                        <a:gd name="connsiteX277" fmla="*/ 1726058 w 5147352"/>
                        <a:gd name="connsiteY277" fmla="*/ 5388795 h 5686746"/>
                        <a:gd name="connsiteX278" fmla="*/ 1710647 w 5147352"/>
                        <a:gd name="connsiteY278" fmla="*/ 5383658 h 5686746"/>
                        <a:gd name="connsiteX279" fmla="*/ 1690098 w 5147352"/>
                        <a:gd name="connsiteY279" fmla="*/ 5373384 h 5686746"/>
                        <a:gd name="connsiteX280" fmla="*/ 1659276 w 5147352"/>
                        <a:gd name="connsiteY280" fmla="*/ 5352836 h 5686746"/>
                        <a:gd name="connsiteX281" fmla="*/ 1566809 w 5147352"/>
                        <a:gd name="connsiteY281" fmla="*/ 5378521 h 5686746"/>
                        <a:gd name="connsiteX282" fmla="*/ 1546260 w 5147352"/>
                        <a:gd name="connsiteY282" fmla="*/ 5388795 h 5686746"/>
                        <a:gd name="connsiteX283" fmla="*/ 1464067 w 5147352"/>
                        <a:gd name="connsiteY283" fmla="*/ 5435029 h 5686746"/>
                        <a:gd name="connsiteX284" fmla="*/ 1422970 w 5147352"/>
                        <a:gd name="connsiteY284" fmla="*/ 5450440 h 5686746"/>
                        <a:gd name="connsiteX285" fmla="*/ 1412696 w 5147352"/>
                        <a:gd name="connsiteY285" fmla="*/ 5460715 h 5686746"/>
                        <a:gd name="connsiteX286" fmla="*/ 1387011 w 5147352"/>
                        <a:gd name="connsiteY286" fmla="*/ 5486400 h 5686746"/>
                        <a:gd name="connsiteX287" fmla="*/ 1366462 w 5147352"/>
                        <a:gd name="connsiteY287" fmla="*/ 5491537 h 5686746"/>
                        <a:gd name="connsiteX288" fmla="*/ 1330503 w 5147352"/>
                        <a:gd name="connsiteY288" fmla="*/ 5506948 h 5686746"/>
                        <a:gd name="connsiteX289" fmla="*/ 1304817 w 5147352"/>
                        <a:gd name="connsiteY289" fmla="*/ 5532634 h 5686746"/>
                        <a:gd name="connsiteX290" fmla="*/ 1263721 w 5147352"/>
                        <a:gd name="connsiteY290" fmla="*/ 5558319 h 5686746"/>
                        <a:gd name="connsiteX291" fmla="*/ 1217487 w 5147352"/>
                        <a:gd name="connsiteY291" fmla="*/ 5584004 h 5686746"/>
                        <a:gd name="connsiteX292" fmla="*/ 1212350 w 5147352"/>
                        <a:gd name="connsiteY292" fmla="*/ 5599416 h 5686746"/>
                        <a:gd name="connsiteX293" fmla="*/ 1196939 w 5147352"/>
                        <a:gd name="connsiteY293" fmla="*/ 5609690 h 5686746"/>
                        <a:gd name="connsiteX294" fmla="*/ 1207213 w 5147352"/>
                        <a:gd name="connsiteY294" fmla="*/ 5640512 h 5686746"/>
                        <a:gd name="connsiteX295" fmla="*/ 1222624 w 5147352"/>
                        <a:gd name="connsiteY295" fmla="*/ 5671335 h 5686746"/>
                        <a:gd name="connsiteX296" fmla="*/ 1243173 w 5147352"/>
                        <a:gd name="connsiteY296" fmla="*/ 5661061 h 5686746"/>
                        <a:gd name="connsiteX297" fmla="*/ 1232898 w 5147352"/>
                        <a:gd name="connsiteY297" fmla="*/ 5686746 h 5686746"/>
                        <a:gd name="connsiteX298" fmla="*/ 0 w 5147352"/>
                        <a:gd name="connsiteY298" fmla="*/ 5029200 h 5686746"/>
                        <a:gd name="connsiteX0" fmla="*/ 4366516 w 5147352"/>
                        <a:gd name="connsiteY0" fmla="*/ 0 h 5686746"/>
                        <a:gd name="connsiteX1" fmla="*/ 4345968 w 5147352"/>
                        <a:gd name="connsiteY1" fmla="*/ 10274 h 5686746"/>
                        <a:gd name="connsiteX2" fmla="*/ 4423024 w 5147352"/>
                        <a:gd name="connsiteY2" fmla="*/ 82193 h 5686746"/>
                        <a:gd name="connsiteX3" fmla="*/ 4428161 w 5147352"/>
                        <a:gd name="connsiteY3" fmla="*/ 97604 h 5686746"/>
                        <a:gd name="connsiteX4" fmla="*/ 4438435 w 5147352"/>
                        <a:gd name="connsiteY4" fmla="*/ 107879 h 5686746"/>
                        <a:gd name="connsiteX5" fmla="*/ 4453847 w 5147352"/>
                        <a:gd name="connsiteY5" fmla="*/ 102742 h 5686746"/>
                        <a:gd name="connsiteX6" fmla="*/ 4474395 w 5147352"/>
                        <a:gd name="connsiteY6" fmla="*/ 107879 h 5686746"/>
                        <a:gd name="connsiteX7" fmla="*/ 4494943 w 5147352"/>
                        <a:gd name="connsiteY7" fmla="*/ 154112 h 5686746"/>
                        <a:gd name="connsiteX8" fmla="*/ 4510355 w 5147352"/>
                        <a:gd name="connsiteY8" fmla="*/ 236306 h 5686746"/>
                        <a:gd name="connsiteX9" fmla="*/ 4556588 w 5147352"/>
                        <a:gd name="connsiteY9" fmla="*/ 287676 h 5686746"/>
                        <a:gd name="connsiteX10" fmla="*/ 4597685 w 5147352"/>
                        <a:gd name="connsiteY10" fmla="*/ 328773 h 5686746"/>
                        <a:gd name="connsiteX11" fmla="*/ 4628507 w 5147352"/>
                        <a:gd name="connsiteY11" fmla="*/ 369870 h 5686746"/>
                        <a:gd name="connsiteX12" fmla="*/ 4643919 w 5147352"/>
                        <a:gd name="connsiteY12" fmla="*/ 416103 h 5686746"/>
                        <a:gd name="connsiteX13" fmla="*/ 4649056 w 5147352"/>
                        <a:gd name="connsiteY13" fmla="*/ 431515 h 5686746"/>
                        <a:gd name="connsiteX14" fmla="*/ 4664467 w 5147352"/>
                        <a:gd name="connsiteY14" fmla="*/ 441789 h 5686746"/>
                        <a:gd name="connsiteX15" fmla="*/ 4685015 w 5147352"/>
                        <a:gd name="connsiteY15" fmla="*/ 472611 h 5686746"/>
                        <a:gd name="connsiteX16" fmla="*/ 4695289 w 5147352"/>
                        <a:gd name="connsiteY16" fmla="*/ 488022 h 5686746"/>
                        <a:gd name="connsiteX17" fmla="*/ 4705564 w 5147352"/>
                        <a:gd name="connsiteY17" fmla="*/ 529119 h 5686746"/>
                        <a:gd name="connsiteX18" fmla="*/ 4700426 w 5147352"/>
                        <a:gd name="connsiteY18" fmla="*/ 554804 h 5686746"/>
                        <a:gd name="connsiteX19" fmla="*/ 4695289 w 5147352"/>
                        <a:gd name="connsiteY19" fmla="*/ 601038 h 5686746"/>
                        <a:gd name="connsiteX20" fmla="*/ 4679878 w 5147352"/>
                        <a:gd name="connsiteY20" fmla="*/ 642135 h 5686746"/>
                        <a:gd name="connsiteX21" fmla="*/ 4664467 w 5147352"/>
                        <a:gd name="connsiteY21" fmla="*/ 662683 h 5686746"/>
                        <a:gd name="connsiteX22" fmla="*/ 4649056 w 5147352"/>
                        <a:gd name="connsiteY22" fmla="*/ 688368 h 5686746"/>
                        <a:gd name="connsiteX23" fmla="*/ 4638782 w 5147352"/>
                        <a:gd name="connsiteY23" fmla="*/ 698643 h 5686746"/>
                        <a:gd name="connsiteX24" fmla="*/ 4572000 w 5147352"/>
                        <a:gd name="connsiteY24" fmla="*/ 744876 h 5686746"/>
                        <a:gd name="connsiteX25" fmla="*/ 4556588 w 5147352"/>
                        <a:gd name="connsiteY25" fmla="*/ 760288 h 5686746"/>
                        <a:gd name="connsiteX26" fmla="*/ 4515492 w 5147352"/>
                        <a:gd name="connsiteY26" fmla="*/ 816795 h 5686746"/>
                        <a:gd name="connsiteX27" fmla="*/ 4489806 w 5147352"/>
                        <a:gd name="connsiteY27" fmla="*/ 868166 h 5686746"/>
                        <a:gd name="connsiteX28" fmla="*/ 4479532 w 5147352"/>
                        <a:gd name="connsiteY28" fmla="*/ 883577 h 5686746"/>
                        <a:gd name="connsiteX29" fmla="*/ 4484669 w 5147352"/>
                        <a:gd name="connsiteY29" fmla="*/ 914400 h 5686746"/>
                        <a:gd name="connsiteX30" fmla="*/ 4530903 w 5147352"/>
                        <a:gd name="connsiteY30" fmla="*/ 940085 h 5686746"/>
                        <a:gd name="connsiteX31" fmla="*/ 4561725 w 5147352"/>
                        <a:gd name="connsiteY31" fmla="*/ 945222 h 5686746"/>
                        <a:gd name="connsiteX32" fmla="*/ 4623370 w 5147352"/>
                        <a:gd name="connsiteY32" fmla="*/ 950359 h 5686746"/>
                        <a:gd name="connsiteX33" fmla="*/ 4669604 w 5147352"/>
                        <a:gd name="connsiteY33" fmla="*/ 981182 h 5686746"/>
                        <a:gd name="connsiteX34" fmla="*/ 4710701 w 5147352"/>
                        <a:gd name="connsiteY34" fmla="*/ 1032553 h 5686746"/>
                        <a:gd name="connsiteX35" fmla="*/ 4726112 w 5147352"/>
                        <a:gd name="connsiteY35" fmla="*/ 1037690 h 5686746"/>
                        <a:gd name="connsiteX36" fmla="*/ 4746660 w 5147352"/>
                        <a:gd name="connsiteY36" fmla="*/ 1089061 h 5686746"/>
                        <a:gd name="connsiteX37" fmla="*/ 4756934 w 5147352"/>
                        <a:gd name="connsiteY37" fmla="*/ 1109609 h 5686746"/>
                        <a:gd name="connsiteX38" fmla="*/ 4767209 w 5147352"/>
                        <a:gd name="connsiteY38" fmla="*/ 1135294 h 5686746"/>
                        <a:gd name="connsiteX39" fmla="*/ 4777483 w 5147352"/>
                        <a:gd name="connsiteY39" fmla="*/ 1166117 h 5686746"/>
                        <a:gd name="connsiteX40" fmla="*/ 4787757 w 5147352"/>
                        <a:gd name="connsiteY40" fmla="*/ 1186665 h 5686746"/>
                        <a:gd name="connsiteX41" fmla="*/ 4798031 w 5147352"/>
                        <a:gd name="connsiteY41" fmla="*/ 1232899 h 5686746"/>
                        <a:gd name="connsiteX42" fmla="*/ 4808305 w 5147352"/>
                        <a:gd name="connsiteY42" fmla="*/ 1248310 h 5686746"/>
                        <a:gd name="connsiteX43" fmla="*/ 4828853 w 5147352"/>
                        <a:gd name="connsiteY43" fmla="*/ 1273995 h 5686746"/>
                        <a:gd name="connsiteX44" fmla="*/ 4869950 w 5147352"/>
                        <a:gd name="connsiteY44" fmla="*/ 1284270 h 5686746"/>
                        <a:gd name="connsiteX45" fmla="*/ 4900773 w 5147352"/>
                        <a:gd name="connsiteY45" fmla="*/ 1299681 h 5686746"/>
                        <a:gd name="connsiteX46" fmla="*/ 4931595 w 5147352"/>
                        <a:gd name="connsiteY46" fmla="*/ 1309955 h 5686746"/>
                        <a:gd name="connsiteX47" fmla="*/ 4952143 w 5147352"/>
                        <a:gd name="connsiteY47" fmla="*/ 1325366 h 5686746"/>
                        <a:gd name="connsiteX48" fmla="*/ 4977829 w 5147352"/>
                        <a:gd name="connsiteY48" fmla="*/ 1351052 h 5686746"/>
                        <a:gd name="connsiteX49" fmla="*/ 5008651 w 5147352"/>
                        <a:gd name="connsiteY49" fmla="*/ 1371600 h 5686746"/>
                        <a:gd name="connsiteX50" fmla="*/ 5024062 w 5147352"/>
                        <a:gd name="connsiteY50" fmla="*/ 1376737 h 5686746"/>
                        <a:gd name="connsiteX51" fmla="*/ 5054885 w 5147352"/>
                        <a:gd name="connsiteY51" fmla="*/ 1392148 h 5686746"/>
                        <a:gd name="connsiteX52" fmla="*/ 5080570 w 5147352"/>
                        <a:gd name="connsiteY52" fmla="*/ 1453793 h 5686746"/>
                        <a:gd name="connsiteX53" fmla="*/ 5060022 w 5147352"/>
                        <a:gd name="connsiteY53" fmla="*/ 1525712 h 5686746"/>
                        <a:gd name="connsiteX54" fmla="*/ 5044611 w 5147352"/>
                        <a:gd name="connsiteY54" fmla="*/ 1556535 h 5686746"/>
                        <a:gd name="connsiteX55" fmla="*/ 5054885 w 5147352"/>
                        <a:gd name="connsiteY55" fmla="*/ 1582220 h 5686746"/>
                        <a:gd name="connsiteX56" fmla="*/ 5075433 w 5147352"/>
                        <a:gd name="connsiteY56" fmla="*/ 1613043 h 5686746"/>
                        <a:gd name="connsiteX57" fmla="*/ 5085707 w 5147352"/>
                        <a:gd name="connsiteY57" fmla="*/ 1643865 h 5686746"/>
                        <a:gd name="connsiteX58" fmla="*/ 5090844 w 5147352"/>
                        <a:gd name="connsiteY58" fmla="*/ 1659276 h 5686746"/>
                        <a:gd name="connsiteX59" fmla="*/ 5101119 w 5147352"/>
                        <a:gd name="connsiteY59" fmla="*/ 1700373 h 5686746"/>
                        <a:gd name="connsiteX60" fmla="*/ 5085707 w 5147352"/>
                        <a:gd name="connsiteY60" fmla="*/ 1767155 h 5686746"/>
                        <a:gd name="connsiteX61" fmla="*/ 5090844 w 5147352"/>
                        <a:gd name="connsiteY61" fmla="*/ 1792840 h 5686746"/>
                        <a:gd name="connsiteX62" fmla="*/ 5106256 w 5147352"/>
                        <a:gd name="connsiteY62" fmla="*/ 1869897 h 5686746"/>
                        <a:gd name="connsiteX63" fmla="*/ 5121667 w 5147352"/>
                        <a:gd name="connsiteY63" fmla="*/ 1916130 h 5686746"/>
                        <a:gd name="connsiteX64" fmla="*/ 5126804 w 5147352"/>
                        <a:gd name="connsiteY64" fmla="*/ 1931542 h 5686746"/>
                        <a:gd name="connsiteX65" fmla="*/ 5131941 w 5147352"/>
                        <a:gd name="connsiteY65" fmla="*/ 1962364 h 5686746"/>
                        <a:gd name="connsiteX66" fmla="*/ 5137078 w 5147352"/>
                        <a:gd name="connsiteY66" fmla="*/ 1977775 h 5686746"/>
                        <a:gd name="connsiteX67" fmla="*/ 5147352 w 5147352"/>
                        <a:gd name="connsiteY67" fmla="*/ 2013735 h 5686746"/>
                        <a:gd name="connsiteX68" fmla="*/ 5137078 w 5147352"/>
                        <a:gd name="connsiteY68" fmla="*/ 2183258 h 5686746"/>
                        <a:gd name="connsiteX69" fmla="*/ 5126804 w 5147352"/>
                        <a:gd name="connsiteY69" fmla="*/ 2214081 h 5686746"/>
                        <a:gd name="connsiteX70" fmla="*/ 5095982 w 5147352"/>
                        <a:gd name="connsiteY70" fmla="*/ 2260315 h 5686746"/>
                        <a:gd name="connsiteX71" fmla="*/ 5085707 w 5147352"/>
                        <a:gd name="connsiteY71" fmla="*/ 2275726 h 5686746"/>
                        <a:gd name="connsiteX72" fmla="*/ 5075433 w 5147352"/>
                        <a:gd name="connsiteY72" fmla="*/ 2291137 h 5686746"/>
                        <a:gd name="connsiteX73" fmla="*/ 5060022 w 5147352"/>
                        <a:gd name="connsiteY73" fmla="*/ 2301411 h 5686746"/>
                        <a:gd name="connsiteX74" fmla="*/ 5039474 w 5147352"/>
                        <a:gd name="connsiteY74" fmla="*/ 2296274 h 5686746"/>
                        <a:gd name="connsiteX75" fmla="*/ 5013788 w 5147352"/>
                        <a:gd name="connsiteY75" fmla="*/ 2388742 h 5686746"/>
                        <a:gd name="connsiteX76" fmla="*/ 5003514 w 5147352"/>
                        <a:gd name="connsiteY76" fmla="*/ 2440112 h 5686746"/>
                        <a:gd name="connsiteX77" fmla="*/ 5024062 w 5147352"/>
                        <a:gd name="connsiteY77" fmla="*/ 2537717 h 5686746"/>
                        <a:gd name="connsiteX78" fmla="*/ 5039474 w 5147352"/>
                        <a:gd name="connsiteY78" fmla="*/ 2547991 h 5686746"/>
                        <a:gd name="connsiteX79" fmla="*/ 5049748 w 5147352"/>
                        <a:gd name="connsiteY79" fmla="*/ 2583950 h 5686746"/>
                        <a:gd name="connsiteX80" fmla="*/ 5044611 w 5147352"/>
                        <a:gd name="connsiteY80" fmla="*/ 2625047 h 5686746"/>
                        <a:gd name="connsiteX81" fmla="*/ 5034337 w 5147352"/>
                        <a:gd name="connsiteY81" fmla="*/ 2640458 h 5686746"/>
                        <a:gd name="connsiteX82" fmla="*/ 5024062 w 5147352"/>
                        <a:gd name="connsiteY82" fmla="*/ 2671281 h 5686746"/>
                        <a:gd name="connsiteX83" fmla="*/ 5018925 w 5147352"/>
                        <a:gd name="connsiteY83" fmla="*/ 2686692 h 5686746"/>
                        <a:gd name="connsiteX84" fmla="*/ 5024062 w 5147352"/>
                        <a:gd name="connsiteY84" fmla="*/ 2743200 h 5686746"/>
                        <a:gd name="connsiteX85" fmla="*/ 5018925 w 5147352"/>
                        <a:gd name="connsiteY85" fmla="*/ 2758611 h 5686746"/>
                        <a:gd name="connsiteX86" fmla="*/ 5024062 w 5147352"/>
                        <a:gd name="connsiteY86" fmla="*/ 2784297 h 5686746"/>
                        <a:gd name="connsiteX87" fmla="*/ 5013788 w 5147352"/>
                        <a:gd name="connsiteY87" fmla="*/ 2861353 h 5686746"/>
                        <a:gd name="connsiteX88" fmla="*/ 4993240 w 5147352"/>
                        <a:gd name="connsiteY88" fmla="*/ 2907586 h 5686746"/>
                        <a:gd name="connsiteX89" fmla="*/ 4982966 w 5147352"/>
                        <a:gd name="connsiteY89" fmla="*/ 2917861 h 5686746"/>
                        <a:gd name="connsiteX90" fmla="*/ 4962417 w 5147352"/>
                        <a:gd name="connsiteY90" fmla="*/ 2933272 h 5686746"/>
                        <a:gd name="connsiteX91" fmla="*/ 4926458 w 5147352"/>
                        <a:gd name="connsiteY91" fmla="*/ 2938409 h 5686746"/>
                        <a:gd name="connsiteX92" fmla="*/ 4921321 w 5147352"/>
                        <a:gd name="connsiteY92" fmla="*/ 2953820 h 5686746"/>
                        <a:gd name="connsiteX93" fmla="*/ 4905910 w 5147352"/>
                        <a:gd name="connsiteY93" fmla="*/ 2969231 h 5686746"/>
                        <a:gd name="connsiteX94" fmla="*/ 4900773 w 5147352"/>
                        <a:gd name="connsiteY94" fmla="*/ 3005191 h 5686746"/>
                        <a:gd name="connsiteX95" fmla="*/ 4895635 w 5147352"/>
                        <a:gd name="connsiteY95" fmla="*/ 3046288 h 5686746"/>
                        <a:gd name="connsiteX96" fmla="*/ 4844265 w 5147352"/>
                        <a:gd name="connsiteY96" fmla="*/ 3051425 h 5686746"/>
                        <a:gd name="connsiteX97" fmla="*/ 4823716 w 5147352"/>
                        <a:gd name="connsiteY97" fmla="*/ 3077110 h 5686746"/>
                        <a:gd name="connsiteX98" fmla="*/ 4808305 w 5147352"/>
                        <a:gd name="connsiteY98" fmla="*/ 3082247 h 5686746"/>
                        <a:gd name="connsiteX99" fmla="*/ 4798031 w 5147352"/>
                        <a:gd name="connsiteY99" fmla="*/ 3097658 h 5686746"/>
                        <a:gd name="connsiteX100" fmla="*/ 4803168 w 5147352"/>
                        <a:gd name="connsiteY100" fmla="*/ 3113070 h 5686746"/>
                        <a:gd name="connsiteX101" fmla="*/ 4808305 w 5147352"/>
                        <a:gd name="connsiteY101" fmla="*/ 3159303 h 5686746"/>
                        <a:gd name="connsiteX102" fmla="*/ 4803168 w 5147352"/>
                        <a:gd name="connsiteY102" fmla="*/ 3246634 h 5686746"/>
                        <a:gd name="connsiteX103" fmla="*/ 4798031 w 5147352"/>
                        <a:gd name="connsiteY103" fmla="*/ 3298004 h 5686746"/>
                        <a:gd name="connsiteX104" fmla="*/ 4808305 w 5147352"/>
                        <a:gd name="connsiteY104" fmla="*/ 3333964 h 5686746"/>
                        <a:gd name="connsiteX105" fmla="*/ 4818579 w 5147352"/>
                        <a:gd name="connsiteY105" fmla="*/ 3349375 h 5686746"/>
                        <a:gd name="connsiteX106" fmla="*/ 4828853 w 5147352"/>
                        <a:gd name="connsiteY106" fmla="*/ 3385335 h 5686746"/>
                        <a:gd name="connsiteX107" fmla="*/ 4833991 w 5147352"/>
                        <a:gd name="connsiteY107" fmla="*/ 3400746 h 5686746"/>
                        <a:gd name="connsiteX108" fmla="*/ 4828853 w 5147352"/>
                        <a:gd name="connsiteY108" fmla="*/ 3488076 h 5686746"/>
                        <a:gd name="connsiteX109" fmla="*/ 4823716 w 5147352"/>
                        <a:gd name="connsiteY109" fmla="*/ 3518899 h 5686746"/>
                        <a:gd name="connsiteX110" fmla="*/ 4844265 w 5147352"/>
                        <a:gd name="connsiteY110" fmla="*/ 3549721 h 5686746"/>
                        <a:gd name="connsiteX111" fmla="*/ 4849402 w 5147352"/>
                        <a:gd name="connsiteY111" fmla="*/ 3565133 h 5686746"/>
                        <a:gd name="connsiteX112" fmla="*/ 4823716 w 5147352"/>
                        <a:gd name="connsiteY112" fmla="*/ 3590818 h 5686746"/>
                        <a:gd name="connsiteX113" fmla="*/ 4808305 w 5147352"/>
                        <a:gd name="connsiteY113" fmla="*/ 3595955 h 5686746"/>
                        <a:gd name="connsiteX114" fmla="*/ 4792894 w 5147352"/>
                        <a:gd name="connsiteY114" fmla="*/ 3606229 h 5686746"/>
                        <a:gd name="connsiteX115" fmla="*/ 4782620 w 5147352"/>
                        <a:gd name="connsiteY115" fmla="*/ 3647326 h 5686746"/>
                        <a:gd name="connsiteX116" fmla="*/ 4787757 w 5147352"/>
                        <a:gd name="connsiteY116" fmla="*/ 3673011 h 5686746"/>
                        <a:gd name="connsiteX117" fmla="*/ 4782620 w 5147352"/>
                        <a:gd name="connsiteY117" fmla="*/ 3719245 h 5686746"/>
                        <a:gd name="connsiteX118" fmla="*/ 4777483 w 5147352"/>
                        <a:gd name="connsiteY118" fmla="*/ 3739793 h 5686746"/>
                        <a:gd name="connsiteX119" fmla="*/ 4751797 w 5147352"/>
                        <a:gd name="connsiteY119" fmla="*/ 3765479 h 5686746"/>
                        <a:gd name="connsiteX120" fmla="*/ 4746660 w 5147352"/>
                        <a:gd name="connsiteY120" fmla="*/ 3780890 h 5686746"/>
                        <a:gd name="connsiteX121" fmla="*/ 4751797 w 5147352"/>
                        <a:gd name="connsiteY121" fmla="*/ 3801438 h 5686746"/>
                        <a:gd name="connsiteX122" fmla="*/ 4756934 w 5147352"/>
                        <a:gd name="connsiteY122" fmla="*/ 3827124 h 5686746"/>
                        <a:gd name="connsiteX123" fmla="*/ 4746660 w 5147352"/>
                        <a:gd name="connsiteY123" fmla="*/ 3888768 h 5686746"/>
                        <a:gd name="connsiteX124" fmla="*/ 4736386 w 5147352"/>
                        <a:gd name="connsiteY124" fmla="*/ 3919591 h 5686746"/>
                        <a:gd name="connsiteX125" fmla="*/ 4731249 w 5147352"/>
                        <a:gd name="connsiteY125" fmla="*/ 3935002 h 5686746"/>
                        <a:gd name="connsiteX126" fmla="*/ 4756934 w 5147352"/>
                        <a:gd name="connsiteY126" fmla="*/ 3955550 h 5686746"/>
                        <a:gd name="connsiteX127" fmla="*/ 4839128 w 5147352"/>
                        <a:gd name="connsiteY127" fmla="*/ 3965825 h 5686746"/>
                        <a:gd name="connsiteX128" fmla="*/ 4854539 w 5147352"/>
                        <a:gd name="connsiteY128" fmla="*/ 3970962 h 5686746"/>
                        <a:gd name="connsiteX129" fmla="*/ 4885361 w 5147352"/>
                        <a:gd name="connsiteY129" fmla="*/ 3996647 h 5686746"/>
                        <a:gd name="connsiteX130" fmla="*/ 4890498 w 5147352"/>
                        <a:gd name="connsiteY130" fmla="*/ 4022333 h 5686746"/>
                        <a:gd name="connsiteX131" fmla="*/ 4885361 w 5147352"/>
                        <a:gd name="connsiteY131" fmla="*/ 4037744 h 5686746"/>
                        <a:gd name="connsiteX132" fmla="*/ 4875087 w 5147352"/>
                        <a:gd name="connsiteY132" fmla="*/ 4078840 h 5686746"/>
                        <a:gd name="connsiteX133" fmla="*/ 4869950 w 5147352"/>
                        <a:gd name="connsiteY133" fmla="*/ 4094252 h 5686746"/>
                        <a:gd name="connsiteX134" fmla="*/ 4849402 w 5147352"/>
                        <a:gd name="connsiteY134" fmla="*/ 4140485 h 5686746"/>
                        <a:gd name="connsiteX135" fmla="*/ 4818579 w 5147352"/>
                        <a:gd name="connsiteY135" fmla="*/ 4155897 h 5686746"/>
                        <a:gd name="connsiteX136" fmla="*/ 4813442 w 5147352"/>
                        <a:gd name="connsiteY136" fmla="*/ 4171308 h 5686746"/>
                        <a:gd name="connsiteX137" fmla="*/ 4813442 w 5147352"/>
                        <a:gd name="connsiteY137" fmla="*/ 4207267 h 5686746"/>
                        <a:gd name="connsiteX138" fmla="*/ 4803168 w 5147352"/>
                        <a:gd name="connsiteY138" fmla="*/ 4217542 h 5686746"/>
                        <a:gd name="connsiteX139" fmla="*/ 4772346 w 5147352"/>
                        <a:gd name="connsiteY139" fmla="*/ 4248364 h 5686746"/>
                        <a:gd name="connsiteX140" fmla="*/ 4762071 w 5147352"/>
                        <a:gd name="connsiteY140" fmla="*/ 4279186 h 5686746"/>
                        <a:gd name="connsiteX141" fmla="*/ 4756934 w 5147352"/>
                        <a:gd name="connsiteY141" fmla="*/ 4294598 h 5686746"/>
                        <a:gd name="connsiteX142" fmla="*/ 4762071 w 5147352"/>
                        <a:gd name="connsiteY142" fmla="*/ 4330557 h 5686746"/>
                        <a:gd name="connsiteX143" fmla="*/ 4762071 w 5147352"/>
                        <a:gd name="connsiteY143" fmla="*/ 4371654 h 5686746"/>
                        <a:gd name="connsiteX144" fmla="*/ 4803168 w 5147352"/>
                        <a:gd name="connsiteY144" fmla="*/ 4407613 h 5686746"/>
                        <a:gd name="connsiteX145" fmla="*/ 4818579 w 5147352"/>
                        <a:gd name="connsiteY145" fmla="*/ 4412750 h 5686746"/>
                        <a:gd name="connsiteX146" fmla="*/ 4844265 w 5147352"/>
                        <a:gd name="connsiteY146" fmla="*/ 4428162 h 5686746"/>
                        <a:gd name="connsiteX147" fmla="*/ 4854539 w 5147352"/>
                        <a:gd name="connsiteY147" fmla="*/ 4443573 h 5686746"/>
                        <a:gd name="connsiteX148" fmla="*/ 4844265 w 5147352"/>
                        <a:gd name="connsiteY148" fmla="*/ 4479533 h 5686746"/>
                        <a:gd name="connsiteX149" fmla="*/ 4849402 w 5147352"/>
                        <a:gd name="connsiteY149" fmla="*/ 4505218 h 5686746"/>
                        <a:gd name="connsiteX150" fmla="*/ 4885361 w 5147352"/>
                        <a:gd name="connsiteY150" fmla="*/ 4505218 h 5686746"/>
                        <a:gd name="connsiteX151" fmla="*/ 4900773 w 5147352"/>
                        <a:gd name="connsiteY151" fmla="*/ 4510355 h 5686746"/>
                        <a:gd name="connsiteX152" fmla="*/ 4911047 w 5147352"/>
                        <a:gd name="connsiteY152" fmla="*/ 4525766 h 5686746"/>
                        <a:gd name="connsiteX153" fmla="*/ 4869950 w 5147352"/>
                        <a:gd name="connsiteY153" fmla="*/ 4530903 h 5686746"/>
                        <a:gd name="connsiteX154" fmla="*/ 4849402 w 5147352"/>
                        <a:gd name="connsiteY154" fmla="*/ 4536040 h 5686746"/>
                        <a:gd name="connsiteX155" fmla="*/ 4828853 w 5147352"/>
                        <a:gd name="connsiteY155" fmla="*/ 4577137 h 5686746"/>
                        <a:gd name="connsiteX156" fmla="*/ 4813442 w 5147352"/>
                        <a:gd name="connsiteY156" fmla="*/ 4582274 h 5686746"/>
                        <a:gd name="connsiteX157" fmla="*/ 4798031 w 5147352"/>
                        <a:gd name="connsiteY157" fmla="*/ 4597685 h 5686746"/>
                        <a:gd name="connsiteX158" fmla="*/ 4803168 w 5147352"/>
                        <a:gd name="connsiteY158" fmla="*/ 4561726 h 5686746"/>
                        <a:gd name="connsiteX159" fmla="*/ 4808305 w 5147352"/>
                        <a:gd name="connsiteY159" fmla="*/ 4577137 h 5686746"/>
                        <a:gd name="connsiteX160" fmla="*/ 4798031 w 5147352"/>
                        <a:gd name="connsiteY160" fmla="*/ 4607959 h 5686746"/>
                        <a:gd name="connsiteX161" fmla="*/ 4792894 w 5147352"/>
                        <a:gd name="connsiteY161" fmla="*/ 4623371 h 5686746"/>
                        <a:gd name="connsiteX162" fmla="*/ 4798031 w 5147352"/>
                        <a:gd name="connsiteY162" fmla="*/ 4649056 h 5686746"/>
                        <a:gd name="connsiteX163" fmla="*/ 4808305 w 5147352"/>
                        <a:gd name="connsiteY163" fmla="*/ 4679879 h 5686746"/>
                        <a:gd name="connsiteX164" fmla="*/ 4787757 w 5147352"/>
                        <a:gd name="connsiteY164" fmla="*/ 4710701 h 5686746"/>
                        <a:gd name="connsiteX165" fmla="*/ 4762071 w 5147352"/>
                        <a:gd name="connsiteY165" fmla="*/ 4705564 h 5686746"/>
                        <a:gd name="connsiteX166" fmla="*/ 4746660 w 5147352"/>
                        <a:gd name="connsiteY166" fmla="*/ 4700427 h 5686746"/>
                        <a:gd name="connsiteX167" fmla="*/ 4726112 w 5147352"/>
                        <a:gd name="connsiteY167" fmla="*/ 4695290 h 5686746"/>
                        <a:gd name="connsiteX168" fmla="*/ 4710701 w 5147352"/>
                        <a:gd name="connsiteY168" fmla="*/ 4685016 h 5686746"/>
                        <a:gd name="connsiteX169" fmla="*/ 4705564 w 5147352"/>
                        <a:gd name="connsiteY169" fmla="*/ 4715838 h 5686746"/>
                        <a:gd name="connsiteX170" fmla="*/ 4700426 w 5147352"/>
                        <a:gd name="connsiteY170" fmla="*/ 4731249 h 5686746"/>
                        <a:gd name="connsiteX171" fmla="*/ 4669604 w 5147352"/>
                        <a:gd name="connsiteY171" fmla="*/ 4710701 h 5686746"/>
                        <a:gd name="connsiteX172" fmla="*/ 4649056 w 5147352"/>
                        <a:gd name="connsiteY172" fmla="*/ 4679879 h 5686746"/>
                        <a:gd name="connsiteX173" fmla="*/ 4633644 w 5147352"/>
                        <a:gd name="connsiteY173" fmla="*/ 4674742 h 5686746"/>
                        <a:gd name="connsiteX174" fmla="*/ 4592548 w 5147352"/>
                        <a:gd name="connsiteY174" fmla="*/ 4700427 h 5686746"/>
                        <a:gd name="connsiteX175" fmla="*/ 4597685 w 5147352"/>
                        <a:gd name="connsiteY175" fmla="*/ 4715838 h 5686746"/>
                        <a:gd name="connsiteX176" fmla="*/ 4582274 w 5147352"/>
                        <a:gd name="connsiteY176" fmla="*/ 4772346 h 5686746"/>
                        <a:gd name="connsiteX177" fmla="*/ 4572000 w 5147352"/>
                        <a:gd name="connsiteY177" fmla="*/ 4787757 h 5686746"/>
                        <a:gd name="connsiteX178" fmla="*/ 4556588 w 5147352"/>
                        <a:gd name="connsiteY178" fmla="*/ 4782620 h 5686746"/>
                        <a:gd name="connsiteX179" fmla="*/ 4525766 w 5147352"/>
                        <a:gd name="connsiteY179" fmla="*/ 4798031 h 5686746"/>
                        <a:gd name="connsiteX180" fmla="*/ 4505217 w 5147352"/>
                        <a:gd name="connsiteY180" fmla="*/ 4823717 h 5686746"/>
                        <a:gd name="connsiteX181" fmla="*/ 4489806 w 5147352"/>
                        <a:gd name="connsiteY181" fmla="*/ 4818580 h 5686746"/>
                        <a:gd name="connsiteX182" fmla="*/ 4479532 w 5147352"/>
                        <a:gd name="connsiteY182" fmla="*/ 4798031 h 5686746"/>
                        <a:gd name="connsiteX183" fmla="*/ 4474395 w 5147352"/>
                        <a:gd name="connsiteY183" fmla="*/ 4823717 h 5686746"/>
                        <a:gd name="connsiteX184" fmla="*/ 4469258 w 5147352"/>
                        <a:gd name="connsiteY184" fmla="*/ 4839128 h 5686746"/>
                        <a:gd name="connsiteX185" fmla="*/ 4453847 w 5147352"/>
                        <a:gd name="connsiteY185" fmla="*/ 4828854 h 5686746"/>
                        <a:gd name="connsiteX186" fmla="*/ 4423024 w 5147352"/>
                        <a:gd name="connsiteY186" fmla="*/ 4849402 h 5686746"/>
                        <a:gd name="connsiteX187" fmla="*/ 4366516 w 5147352"/>
                        <a:gd name="connsiteY187" fmla="*/ 4849402 h 5686746"/>
                        <a:gd name="connsiteX188" fmla="*/ 4356242 w 5147352"/>
                        <a:gd name="connsiteY188" fmla="*/ 4864813 h 5686746"/>
                        <a:gd name="connsiteX189" fmla="*/ 4345968 w 5147352"/>
                        <a:gd name="connsiteY189" fmla="*/ 4875088 h 5686746"/>
                        <a:gd name="connsiteX190" fmla="*/ 4279186 w 5147352"/>
                        <a:gd name="connsiteY190" fmla="*/ 4885362 h 5686746"/>
                        <a:gd name="connsiteX191" fmla="*/ 4263775 w 5147352"/>
                        <a:gd name="connsiteY191" fmla="*/ 4895636 h 5686746"/>
                        <a:gd name="connsiteX192" fmla="*/ 4232952 w 5147352"/>
                        <a:gd name="connsiteY192" fmla="*/ 4905910 h 5686746"/>
                        <a:gd name="connsiteX193" fmla="*/ 4217541 w 5147352"/>
                        <a:gd name="connsiteY193" fmla="*/ 4900773 h 5686746"/>
                        <a:gd name="connsiteX194" fmla="*/ 4166170 w 5147352"/>
                        <a:gd name="connsiteY194" fmla="*/ 4941870 h 5686746"/>
                        <a:gd name="connsiteX195" fmla="*/ 4135348 w 5147352"/>
                        <a:gd name="connsiteY195" fmla="*/ 4952144 h 5686746"/>
                        <a:gd name="connsiteX196" fmla="*/ 4078840 w 5147352"/>
                        <a:gd name="connsiteY196" fmla="*/ 4967555 h 5686746"/>
                        <a:gd name="connsiteX197" fmla="*/ 4027469 w 5147352"/>
                        <a:gd name="connsiteY197" fmla="*/ 5008652 h 5686746"/>
                        <a:gd name="connsiteX198" fmla="*/ 3986373 w 5147352"/>
                        <a:gd name="connsiteY198" fmla="*/ 5003515 h 5686746"/>
                        <a:gd name="connsiteX199" fmla="*/ 3970961 w 5147352"/>
                        <a:gd name="connsiteY199" fmla="*/ 4998377 h 5686746"/>
                        <a:gd name="connsiteX200" fmla="*/ 3940139 w 5147352"/>
                        <a:gd name="connsiteY200" fmla="*/ 5003515 h 5686746"/>
                        <a:gd name="connsiteX201" fmla="*/ 3883631 w 5147352"/>
                        <a:gd name="connsiteY201" fmla="*/ 5024063 h 5686746"/>
                        <a:gd name="connsiteX202" fmla="*/ 3868220 w 5147352"/>
                        <a:gd name="connsiteY202" fmla="*/ 5029200 h 5686746"/>
                        <a:gd name="connsiteX203" fmla="*/ 3852809 w 5147352"/>
                        <a:gd name="connsiteY203" fmla="*/ 5044611 h 5686746"/>
                        <a:gd name="connsiteX204" fmla="*/ 3837397 w 5147352"/>
                        <a:gd name="connsiteY204" fmla="*/ 5039474 h 5686746"/>
                        <a:gd name="connsiteX205" fmla="*/ 3821986 w 5147352"/>
                        <a:gd name="connsiteY205" fmla="*/ 5049748 h 5686746"/>
                        <a:gd name="connsiteX206" fmla="*/ 3816849 w 5147352"/>
                        <a:gd name="connsiteY206" fmla="*/ 5075434 h 5686746"/>
                        <a:gd name="connsiteX207" fmla="*/ 3770615 w 5147352"/>
                        <a:gd name="connsiteY207" fmla="*/ 5116530 h 5686746"/>
                        <a:gd name="connsiteX208" fmla="*/ 3755204 w 5147352"/>
                        <a:gd name="connsiteY208" fmla="*/ 5126804 h 5686746"/>
                        <a:gd name="connsiteX209" fmla="*/ 3714107 w 5147352"/>
                        <a:gd name="connsiteY209" fmla="*/ 5137079 h 5686746"/>
                        <a:gd name="connsiteX210" fmla="*/ 3698696 w 5147352"/>
                        <a:gd name="connsiteY210" fmla="*/ 5142216 h 5686746"/>
                        <a:gd name="connsiteX211" fmla="*/ 3673011 w 5147352"/>
                        <a:gd name="connsiteY211" fmla="*/ 5147353 h 5686746"/>
                        <a:gd name="connsiteX212" fmla="*/ 3657600 w 5147352"/>
                        <a:gd name="connsiteY212" fmla="*/ 5142216 h 5686746"/>
                        <a:gd name="connsiteX213" fmla="*/ 3637051 w 5147352"/>
                        <a:gd name="connsiteY213" fmla="*/ 5116530 h 5686746"/>
                        <a:gd name="connsiteX214" fmla="*/ 3580543 w 5147352"/>
                        <a:gd name="connsiteY214" fmla="*/ 5106256 h 5686746"/>
                        <a:gd name="connsiteX215" fmla="*/ 3539447 w 5147352"/>
                        <a:gd name="connsiteY215" fmla="*/ 5106256 h 5686746"/>
                        <a:gd name="connsiteX216" fmla="*/ 3508624 w 5147352"/>
                        <a:gd name="connsiteY216" fmla="*/ 5126804 h 5686746"/>
                        <a:gd name="connsiteX217" fmla="*/ 3462391 w 5147352"/>
                        <a:gd name="connsiteY217" fmla="*/ 5121667 h 5686746"/>
                        <a:gd name="connsiteX218" fmla="*/ 3431568 w 5147352"/>
                        <a:gd name="connsiteY218" fmla="*/ 5116530 h 5686746"/>
                        <a:gd name="connsiteX219" fmla="*/ 3411020 w 5147352"/>
                        <a:gd name="connsiteY219" fmla="*/ 5121667 h 5686746"/>
                        <a:gd name="connsiteX220" fmla="*/ 3385334 w 5147352"/>
                        <a:gd name="connsiteY220" fmla="*/ 5137079 h 5686746"/>
                        <a:gd name="connsiteX221" fmla="*/ 3359649 w 5147352"/>
                        <a:gd name="connsiteY221" fmla="*/ 5111393 h 5686746"/>
                        <a:gd name="connsiteX222" fmla="*/ 3339101 w 5147352"/>
                        <a:gd name="connsiteY222" fmla="*/ 5142216 h 5686746"/>
                        <a:gd name="connsiteX223" fmla="*/ 3313415 w 5147352"/>
                        <a:gd name="connsiteY223" fmla="*/ 5162764 h 5686746"/>
                        <a:gd name="connsiteX224" fmla="*/ 3267182 w 5147352"/>
                        <a:gd name="connsiteY224" fmla="*/ 5157627 h 5686746"/>
                        <a:gd name="connsiteX225" fmla="*/ 3236359 w 5147352"/>
                        <a:gd name="connsiteY225" fmla="*/ 5173038 h 5686746"/>
                        <a:gd name="connsiteX226" fmla="*/ 3210674 w 5147352"/>
                        <a:gd name="connsiteY226" fmla="*/ 5193586 h 5686746"/>
                        <a:gd name="connsiteX227" fmla="*/ 3200400 w 5147352"/>
                        <a:gd name="connsiteY227" fmla="*/ 5203861 h 5686746"/>
                        <a:gd name="connsiteX228" fmla="*/ 3184988 w 5147352"/>
                        <a:gd name="connsiteY228" fmla="*/ 5208998 h 5686746"/>
                        <a:gd name="connsiteX229" fmla="*/ 3143892 w 5147352"/>
                        <a:gd name="connsiteY229" fmla="*/ 5183312 h 5686746"/>
                        <a:gd name="connsiteX230" fmla="*/ 3133617 w 5147352"/>
                        <a:gd name="connsiteY230" fmla="*/ 5193586 h 5686746"/>
                        <a:gd name="connsiteX231" fmla="*/ 3102795 w 5147352"/>
                        <a:gd name="connsiteY231" fmla="*/ 5203861 h 5686746"/>
                        <a:gd name="connsiteX232" fmla="*/ 3082247 w 5147352"/>
                        <a:gd name="connsiteY232" fmla="*/ 5214135 h 5686746"/>
                        <a:gd name="connsiteX233" fmla="*/ 3066835 w 5147352"/>
                        <a:gd name="connsiteY233" fmla="*/ 5250094 h 5686746"/>
                        <a:gd name="connsiteX234" fmla="*/ 3036013 w 5147352"/>
                        <a:gd name="connsiteY234" fmla="*/ 5280917 h 5686746"/>
                        <a:gd name="connsiteX235" fmla="*/ 3025739 w 5147352"/>
                        <a:gd name="connsiteY235" fmla="*/ 5255231 h 5686746"/>
                        <a:gd name="connsiteX236" fmla="*/ 3020602 w 5147352"/>
                        <a:gd name="connsiteY236" fmla="*/ 5239820 h 5686746"/>
                        <a:gd name="connsiteX237" fmla="*/ 3005191 w 5147352"/>
                        <a:gd name="connsiteY237" fmla="*/ 5234683 h 5686746"/>
                        <a:gd name="connsiteX238" fmla="*/ 2964094 w 5147352"/>
                        <a:gd name="connsiteY238" fmla="*/ 5239820 h 5686746"/>
                        <a:gd name="connsiteX239" fmla="*/ 2958957 w 5147352"/>
                        <a:gd name="connsiteY239" fmla="*/ 5255231 h 5686746"/>
                        <a:gd name="connsiteX240" fmla="*/ 2953820 w 5147352"/>
                        <a:gd name="connsiteY240" fmla="*/ 5275780 h 5686746"/>
                        <a:gd name="connsiteX241" fmla="*/ 2928134 w 5147352"/>
                        <a:gd name="connsiteY241" fmla="*/ 5301465 h 5686746"/>
                        <a:gd name="connsiteX242" fmla="*/ 2917860 w 5147352"/>
                        <a:gd name="connsiteY242" fmla="*/ 5332288 h 5686746"/>
                        <a:gd name="connsiteX243" fmla="*/ 2881901 w 5147352"/>
                        <a:gd name="connsiteY243" fmla="*/ 5357973 h 5686746"/>
                        <a:gd name="connsiteX244" fmla="*/ 2866489 w 5147352"/>
                        <a:gd name="connsiteY244" fmla="*/ 5363110 h 5686746"/>
                        <a:gd name="connsiteX245" fmla="*/ 2851078 w 5147352"/>
                        <a:gd name="connsiteY245" fmla="*/ 5357973 h 5686746"/>
                        <a:gd name="connsiteX246" fmla="*/ 2820256 w 5147352"/>
                        <a:gd name="connsiteY246" fmla="*/ 5363110 h 5686746"/>
                        <a:gd name="connsiteX247" fmla="*/ 2763748 w 5147352"/>
                        <a:gd name="connsiteY247" fmla="*/ 5383658 h 5686746"/>
                        <a:gd name="connsiteX248" fmla="*/ 2702103 w 5147352"/>
                        <a:gd name="connsiteY248" fmla="*/ 5440166 h 5686746"/>
                        <a:gd name="connsiteX249" fmla="*/ 2686692 w 5147352"/>
                        <a:gd name="connsiteY249" fmla="*/ 5450440 h 5686746"/>
                        <a:gd name="connsiteX250" fmla="*/ 2640458 w 5147352"/>
                        <a:gd name="connsiteY250" fmla="*/ 5460715 h 5686746"/>
                        <a:gd name="connsiteX251" fmla="*/ 2630184 w 5147352"/>
                        <a:gd name="connsiteY251" fmla="*/ 5476126 h 5686746"/>
                        <a:gd name="connsiteX252" fmla="*/ 2558265 w 5147352"/>
                        <a:gd name="connsiteY252" fmla="*/ 5491537 h 5686746"/>
                        <a:gd name="connsiteX253" fmla="*/ 2522305 w 5147352"/>
                        <a:gd name="connsiteY253" fmla="*/ 5486400 h 5686746"/>
                        <a:gd name="connsiteX254" fmla="*/ 2512031 w 5147352"/>
                        <a:gd name="connsiteY254" fmla="*/ 5455577 h 5686746"/>
                        <a:gd name="connsiteX255" fmla="*/ 2496620 w 5147352"/>
                        <a:gd name="connsiteY255" fmla="*/ 5450440 h 5686746"/>
                        <a:gd name="connsiteX256" fmla="*/ 2470934 w 5147352"/>
                        <a:gd name="connsiteY256" fmla="*/ 5465852 h 5686746"/>
                        <a:gd name="connsiteX257" fmla="*/ 2455523 w 5147352"/>
                        <a:gd name="connsiteY257" fmla="*/ 5470989 h 5686746"/>
                        <a:gd name="connsiteX258" fmla="*/ 2378467 w 5147352"/>
                        <a:gd name="connsiteY258" fmla="*/ 5501811 h 5686746"/>
                        <a:gd name="connsiteX259" fmla="*/ 2327096 w 5147352"/>
                        <a:gd name="connsiteY259" fmla="*/ 5517222 h 5686746"/>
                        <a:gd name="connsiteX260" fmla="*/ 2280862 w 5147352"/>
                        <a:gd name="connsiteY260" fmla="*/ 5532634 h 5686746"/>
                        <a:gd name="connsiteX261" fmla="*/ 2301411 w 5147352"/>
                        <a:gd name="connsiteY261" fmla="*/ 5506948 h 5686746"/>
                        <a:gd name="connsiteX262" fmla="*/ 2296274 w 5147352"/>
                        <a:gd name="connsiteY262" fmla="*/ 5476126 h 5686746"/>
                        <a:gd name="connsiteX263" fmla="*/ 2280862 w 5147352"/>
                        <a:gd name="connsiteY263" fmla="*/ 5460715 h 5686746"/>
                        <a:gd name="connsiteX264" fmla="*/ 2260314 w 5147352"/>
                        <a:gd name="connsiteY264" fmla="*/ 5429892 h 5686746"/>
                        <a:gd name="connsiteX265" fmla="*/ 2229492 w 5147352"/>
                        <a:gd name="connsiteY265" fmla="*/ 5409344 h 5686746"/>
                        <a:gd name="connsiteX266" fmla="*/ 2188395 w 5147352"/>
                        <a:gd name="connsiteY266" fmla="*/ 5414481 h 5686746"/>
                        <a:gd name="connsiteX267" fmla="*/ 2131887 w 5147352"/>
                        <a:gd name="connsiteY267" fmla="*/ 5404207 h 5686746"/>
                        <a:gd name="connsiteX268" fmla="*/ 2075379 w 5147352"/>
                        <a:gd name="connsiteY268" fmla="*/ 5409344 h 5686746"/>
                        <a:gd name="connsiteX269" fmla="*/ 2003460 w 5147352"/>
                        <a:gd name="connsiteY269" fmla="*/ 5409344 h 5686746"/>
                        <a:gd name="connsiteX270" fmla="*/ 1895582 w 5147352"/>
                        <a:gd name="connsiteY270" fmla="*/ 5465852 h 5686746"/>
                        <a:gd name="connsiteX271" fmla="*/ 1864759 w 5147352"/>
                        <a:gd name="connsiteY271" fmla="*/ 5476126 h 5686746"/>
                        <a:gd name="connsiteX272" fmla="*/ 1844211 w 5147352"/>
                        <a:gd name="connsiteY272" fmla="*/ 5486400 h 5686746"/>
                        <a:gd name="connsiteX273" fmla="*/ 1813388 w 5147352"/>
                        <a:gd name="connsiteY273" fmla="*/ 5460715 h 5686746"/>
                        <a:gd name="connsiteX274" fmla="*/ 1797977 w 5147352"/>
                        <a:gd name="connsiteY274" fmla="*/ 5450440 h 5686746"/>
                        <a:gd name="connsiteX275" fmla="*/ 1767155 w 5147352"/>
                        <a:gd name="connsiteY275" fmla="*/ 5419618 h 5686746"/>
                        <a:gd name="connsiteX276" fmla="*/ 1736332 w 5147352"/>
                        <a:gd name="connsiteY276" fmla="*/ 5399070 h 5686746"/>
                        <a:gd name="connsiteX277" fmla="*/ 1726058 w 5147352"/>
                        <a:gd name="connsiteY277" fmla="*/ 5388795 h 5686746"/>
                        <a:gd name="connsiteX278" fmla="*/ 1710647 w 5147352"/>
                        <a:gd name="connsiteY278" fmla="*/ 5383658 h 5686746"/>
                        <a:gd name="connsiteX279" fmla="*/ 1690098 w 5147352"/>
                        <a:gd name="connsiteY279" fmla="*/ 5373384 h 5686746"/>
                        <a:gd name="connsiteX280" fmla="*/ 1659276 w 5147352"/>
                        <a:gd name="connsiteY280" fmla="*/ 5352836 h 5686746"/>
                        <a:gd name="connsiteX281" fmla="*/ 1566809 w 5147352"/>
                        <a:gd name="connsiteY281" fmla="*/ 5378521 h 5686746"/>
                        <a:gd name="connsiteX282" fmla="*/ 1546260 w 5147352"/>
                        <a:gd name="connsiteY282" fmla="*/ 5388795 h 5686746"/>
                        <a:gd name="connsiteX283" fmla="*/ 1464067 w 5147352"/>
                        <a:gd name="connsiteY283" fmla="*/ 5435029 h 5686746"/>
                        <a:gd name="connsiteX284" fmla="*/ 1422970 w 5147352"/>
                        <a:gd name="connsiteY284" fmla="*/ 5450440 h 5686746"/>
                        <a:gd name="connsiteX285" fmla="*/ 1412696 w 5147352"/>
                        <a:gd name="connsiteY285" fmla="*/ 5460715 h 5686746"/>
                        <a:gd name="connsiteX286" fmla="*/ 1387011 w 5147352"/>
                        <a:gd name="connsiteY286" fmla="*/ 5486400 h 5686746"/>
                        <a:gd name="connsiteX287" fmla="*/ 1366462 w 5147352"/>
                        <a:gd name="connsiteY287" fmla="*/ 5491537 h 5686746"/>
                        <a:gd name="connsiteX288" fmla="*/ 1330503 w 5147352"/>
                        <a:gd name="connsiteY288" fmla="*/ 5506948 h 5686746"/>
                        <a:gd name="connsiteX289" fmla="*/ 1304817 w 5147352"/>
                        <a:gd name="connsiteY289" fmla="*/ 5532634 h 5686746"/>
                        <a:gd name="connsiteX290" fmla="*/ 1263721 w 5147352"/>
                        <a:gd name="connsiteY290" fmla="*/ 5558319 h 5686746"/>
                        <a:gd name="connsiteX291" fmla="*/ 1217487 w 5147352"/>
                        <a:gd name="connsiteY291" fmla="*/ 5584004 h 5686746"/>
                        <a:gd name="connsiteX292" fmla="*/ 1212350 w 5147352"/>
                        <a:gd name="connsiteY292" fmla="*/ 5599416 h 5686746"/>
                        <a:gd name="connsiteX293" fmla="*/ 1196939 w 5147352"/>
                        <a:gd name="connsiteY293" fmla="*/ 5609690 h 5686746"/>
                        <a:gd name="connsiteX294" fmla="*/ 1207213 w 5147352"/>
                        <a:gd name="connsiteY294" fmla="*/ 5640512 h 5686746"/>
                        <a:gd name="connsiteX295" fmla="*/ 1222624 w 5147352"/>
                        <a:gd name="connsiteY295" fmla="*/ 5671335 h 5686746"/>
                        <a:gd name="connsiteX296" fmla="*/ 1243173 w 5147352"/>
                        <a:gd name="connsiteY296" fmla="*/ 5661061 h 5686746"/>
                        <a:gd name="connsiteX297" fmla="*/ 1232898 w 5147352"/>
                        <a:gd name="connsiteY297" fmla="*/ 5686746 h 5686746"/>
                        <a:gd name="connsiteX298" fmla="*/ 0 w 5147352"/>
                        <a:gd name="connsiteY298" fmla="*/ 5029200 h 5686746"/>
                        <a:gd name="connsiteX0" fmla="*/ 4366516 w 5147352"/>
                        <a:gd name="connsiteY0" fmla="*/ 0 h 5686746"/>
                        <a:gd name="connsiteX1" fmla="*/ 4345968 w 5147352"/>
                        <a:gd name="connsiteY1" fmla="*/ 10274 h 5686746"/>
                        <a:gd name="connsiteX2" fmla="*/ 4423024 w 5147352"/>
                        <a:gd name="connsiteY2" fmla="*/ 82193 h 5686746"/>
                        <a:gd name="connsiteX3" fmla="*/ 4428161 w 5147352"/>
                        <a:gd name="connsiteY3" fmla="*/ 97604 h 5686746"/>
                        <a:gd name="connsiteX4" fmla="*/ 4438435 w 5147352"/>
                        <a:gd name="connsiteY4" fmla="*/ 107879 h 5686746"/>
                        <a:gd name="connsiteX5" fmla="*/ 4453847 w 5147352"/>
                        <a:gd name="connsiteY5" fmla="*/ 102742 h 5686746"/>
                        <a:gd name="connsiteX6" fmla="*/ 4474395 w 5147352"/>
                        <a:gd name="connsiteY6" fmla="*/ 107879 h 5686746"/>
                        <a:gd name="connsiteX7" fmla="*/ 4494943 w 5147352"/>
                        <a:gd name="connsiteY7" fmla="*/ 154112 h 5686746"/>
                        <a:gd name="connsiteX8" fmla="*/ 4510355 w 5147352"/>
                        <a:gd name="connsiteY8" fmla="*/ 236306 h 5686746"/>
                        <a:gd name="connsiteX9" fmla="*/ 4556588 w 5147352"/>
                        <a:gd name="connsiteY9" fmla="*/ 287676 h 5686746"/>
                        <a:gd name="connsiteX10" fmla="*/ 4597685 w 5147352"/>
                        <a:gd name="connsiteY10" fmla="*/ 328773 h 5686746"/>
                        <a:gd name="connsiteX11" fmla="*/ 4628507 w 5147352"/>
                        <a:gd name="connsiteY11" fmla="*/ 369870 h 5686746"/>
                        <a:gd name="connsiteX12" fmla="*/ 4643919 w 5147352"/>
                        <a:gd name="connsiteY12" fmla="*/ 416103 h 5686746"/>
                        <a:gd name="connsiteX13" fmla="*/ 4649056 w 5147352"/>
                        <a:gd name="connsiteY13" fmla="*/ 431515 h 5686746"/>
                        <a:gd name="connsiteX14" fmla="*/ 4664467 w 5147352"/>
                        <a:gd name="connsiteY14" fmla="*/ 441789 h 5686746"/>
                        <a:gd name="connsiteX15" fmla="*/ 4685015 w 5147352"/>
                        <a:gd name="connsiteY15" fmla="*/ 472611 h 5686746"/>
                        <a:gd name="connsiteX16" fmla="*/ 4695289 w 5147352"/>
                        <a:gd name="connsiteY16" fmla="*/ 488022 h 5686746"/>
                        <a:gd name="connsiteX17" fmla="*/ 4705564 w 5147352"/>
                        <a:gd name="connsiteY17" fmla="*/ 529119 h 5686746"/>
                        <a:gd name="connsiteX18" fmla="*/ 4700426 w 5147352"/>
                        <a:gd name="connsiteY18" fmla="*/ 554804 h 5686746"/>
                        <a:gd name="connsiteX19" fmla="*/ 4695289 w 5147352"/>
                        <a:gd name="connsiteY19" fmla="*/ 601038 h 5686746"/>
                        <a:gd name="connsiteX20" fmla="*/ 4679878 w 5147352"/>
                        <a:gd name="connsiteY20" fmla="*/ 642135 h 5686746"/>
                        <a:gd name="connsiteX21" fmla="*/ 4664467 w 5147352"/>
                        <a:gd name="connsiteY21" fmla="*/ 662683 h 5686746"/>
                        <a:gd name="connsiteX22" fmla="*/ 4649056 w 5147352"/>
                        <a:gd name="connsiteY22" fmla="*/ 688368 h 5686746"/>
                        <a:gd name="connsiteX23" fmla="*/ 4638782 w 5147352"/>
                        <a:gd name="connsiteY23" fmla="*/ 698643 h 5686746"/>
                        <a:gd name="connsiteX24" fmla="*/ 4572000 w 5147352"/>
                        <a:gd name="connsiteY24" fmla="*/ 744876 h 5686746"/>
                        <a:gd name="connsiteX25" fmla="*/ 4556588 w 5147352"/>
                        <a:gd name="connsiteY25" fmla="*/ 760288 h 5686746"/>
                        <a:gd name="connsiteX26" fmla="*/ 4515492 w 5147352"/>
                        <a:gd name="connsiteY26" fmla="*/ 816795 h 5686746"/>
                        <a:gd name="connsiteX27" fmla="*/ 4489806 w 5147352"/>
                        <a:gd name="connsiteY27" fmla="*/ 868166 h 5686746"/>
                        <a:gd name="connsiteX28" fmla="*/ 4479532 w 5147352"/>
                        <a:gd name="connsiteY28" fmla="*/ 883577 h 5686746"/>
                        <a:gd name="connsiteX29" fmla="*/ 4484669 w 5147352"/>
                        <a:gd name="connsiteY29" fmla="*/ 914400 h 5686746"/>
                        <a:gd name="connsiteX30" fmla="*/ 4530903 w 5147352"/>
                        <a:gd name="connsiteY30" fmla="*/ 940085 h 5686746"/>
                        <a:gd name="connsiteX31" fmla="*/ 4561725 w 5147352"/>
                        <a:gd name="connsiteY31" fmla="*/ 945222 h 5686746"/>
                        <a:gd name="connsiteX32" fmla="*/ 4623370 w 5147352"/>
                        <a:gd name="connsiteY32" fmla="*/ 950359 h 5686746"/>
                        <a:gd name="connsiteX33" fmla="*/ 4669604 w 5147352"/>
                        <a:gd name="connsiteY33" fmla="*/ 981182 h 5686746"/>
                        <a:gd name="connsiteX34" fmla="*/ 4710701 w 5147352"/>
                        <a:gd name="connsiteY34" fmla="*/ 1032553 h 5686746"/>
                        <a:gd name="connsiteX35" fmla="*/ 4726112 w 5147352"/>
                        <a:gd name="connsiteY35" fmla="*/ 1037690 h 5686746"/>
                        <a:gd name="connsiteX36" fmla="*/ 4746660 w 5147352"/>
                        <a:gd name="connsiteY36" fmla="*/ 1089061 h 5686746"/>
                        <a:gd name="connsiteX37" fmla="*/ 4756934 w 5147352"/>
                        <a:gd name="connsiteY37" fmla="*/ 1109609 h 5686746"/>
                        <a:gd name="connsiteX38" fmla="*/ 4767209 w 5147352"/>
                        <a:gd name="connsiteY38" fmla="*/ 1135294 h 5686746"/>
                        <a:gd name="connsiteX39" fmla="*/ 4777483 w 5147352"/>
                        <a:gd name="connsiteY39" fmla="*/ 1166117 h 5686746"/>
                        <a:gd name="connsiteX40" fmla="*/ 4787757 w 5147352"/>
                        <a:gd name="connsiteY40" fmla="*/ 1186665 h 5686746"/>
                        <a:gd name="connsiteX41" fmla="*/ 4798031 w 5147352"/>
                        <a:gd name="connsiteY41" fmla="*/ 1232899 h 5686746"/>
                        <a:gd name="connsiteX42" fmla="*/ 4808305 w 5147352"/>
                        <a:gd name="connsiteY42" fmla="*/ 1248310 h 5686746"/>
                        <a:gd name="connsiteX43" fmla="*/ 4828853 w 5147352"/>
                        <a:gd name="connsiteY43" fmla="*/ 1273995 h 5686746"/>
                        <a:gd name="connsiteX44" fmla="*/ 4869950 w 5147352"/>
                        <a:gd name="connsiteY44" fmla="*/ 1284270 h 5686746"/>
                        <a:gd name="connsiteX45" fmla="*/ 4900773 w 5147352"/>
                        <a:gd name="connsiteY45" fmla="*/ 1299681 h 5686746"/>
                        <a:gd name="connsiteX46" fmla="*/ 4931595 w 5147352"/>
                        <a:gd name="connsiteY46" fmla="*/ 1309955 h 5686746"/>
                        <a:gd name="connsiteX47" fmla="*/ 4952143 w 5147352"/>
                        <a:gd name="connsiteY47" fmla="*/ 1325366 h 5686746"/>
                        <a:gd name="connsiteX48" fmla="*/ 4977829 w 5147352"/>
                        <a:gd name="connsiteY48" fmla="*/ 1351052 h 5686746"/>
                        <a:gd name="connsiteX49" fmla="*/ 5008651 w 5147352"/>
                        <a:gd name="connsiteY49" fmla="*/ 1371600 h 5686746"/>
                        <a:gd name="connsiteX50" fmla="*/ 5024062 w 5147352"/>
                        <a:gd name="connsiteY50" fmla="*/ 1376737 h 5686746"/>
                        <a:gd name="connsiteX51" fmla="*/ 5054885 w 5147352"/>
                        <a:gd name="connsiteY51" fmla="*/ 1392148 h 5686746"/>
                        <a:gd name="connsiteX52" fmla="*/ 5080570 w 5147352"/>
                        <a:gd name="connsiteY52" fmla="*/ 1453793 h 5686746"/>
                        <a:gd name="connsiteX53" fmla="*/ 5060022 w 5147352"/>
                        <a:gd name="connsiteY53" fmla="*/ 1525712 h 5686746"/>
                        <a:gd name="connsiteX54" fmla="*/ 5044611 w 5147352"/>
                        <a:gd name="connsiteY54" fmla="*/ 1556535 h 5686746"/>
                        <a:gd name="connsiteX55" fmla="*/ 5054885 w 5147352"/>
                        <a:gd name="connsiteY55" fmla="*/ 1582220 h 5686746"/>
                        <a:gd name="connsiteX56" fmla="*/ 5075433 w 5147352"/>
                        <a:gd name="connsiteY56" fmla="*/ 1613043 h 5686746"/>
                        <a:gd name="connsiteX57" fmla="*/ 5085707 w 5147352"/>
                        <a:gd name="connsiteY57" fmla="*/ 1643865 h 5686746"/>
                        <a:gd name="connsiteX58" fmla="*/ 5090844 w 5147352"/>
                        <a:gd name="connsiteY58" fmla="*/ 1659276 h 5686746"/>
                        <a:gd name="connsiteX59" fmla="*/ 5101119 w 5147352"/>
                        <a:gd name="connsiteY59" fmla="*/ 1700373 h 5686746"/>
                        <a:gd name="connsiteX60" fmla="*/ 5085707 w 5147352"/>
                        <a:gd name="connsiteY60" fmla="*/ 1767155 h 5686746"/>
                        <a:gd name="connsiteX61" fmla="*/ 5090844 w 5147352"/>
                        <a:gd name="connsiteY61" fmla="*/ 1792840 h 5686746"/>
                        <a:gd name="connsiteX62" fmla="*/ 5106256 w 5147352"/>
                        <a:gd name="connsiteY62" fmla="*/ 1869897 h 5686746"/>
                        <a:gd name="connsiteX63" fmla="*/ 5121667 w 5147352"/>
                        <a:gd name="connsiteY63" fmla="*/ 1916130 h 5686746"/>
                        <a:gd name="connsiteX64" fmla="*/ 5126804 w 5147352"/>
                        <a:gd name="connsiteY64" fmla="*/ 1931542 h 5686746"/>
                        <a:gd name="connsiteX65" fmla="*/ 5131941 w 5147352"/>
                        <a:gd name="connsiteY65" fmla="*/ 1962364 h 5686746"/>
                        <a:gd name="connsiteX66" fmla="*/ 5137078 w 5147352"/>
                        <a:gd name="connsiteY66" fmla="*/ 1977775 h 5686746"/>
                        <a:gd name="connsiteX67" fmla="*/ 5147352 w 5147352"/>
                        <a:gd name="connsiteY67" fmla="*/ 2013735 h 5686746"/>
                        <a:gd name="connsiteX68" fmla="*/ 5137078 w 5147352"/>
                        <a:gd name="connsiteY68" fmla="*/ 2183258 h 5686746"/>
                        <a:gd name="connsiteX69" fmla="*/ 5126804 w 5147352"/>
                        <a:gd name="connsiteY69" fmla="*/ 2214081 h 5686746"/>
                        <a:gd name="connsiteX70" fmla="*/ 5095982 w 5147352"/>
                        <a:gd name="connsiteY70" fmla="*/ 2260315 h 5686746"/>
                        <a:gd name="connsiteX71" fmla="*/ 5085707 w 5147352"/>
                        <a:gd name="connsiteY71" fmla="*/ 2275726 h 5686746"/>
                        <a:gd name="connsiteX72" fmla="*/ 5075433 w 5147352"/>
                        <a:gd name="connsiteY72" fmla="*/ 2291137 h 5686746"/>
                        <a:gd name="connsiteX73" fmla="*/ 5060022 w 5147352"/>
                        <a:gd name="connsiteY73" fmla="*/ 2301411 h 5686746"/>
                        <a:gd name="connsiteX74" fmla="*/ 5039474 w 5147352"/>
                        <a:gd name="connsiteY74" fmla="*/ 2296274 h 5686746"/>
                        <a:gd name="connsiteX75" fmla="*/ 5013788 w 5147352"/>
                        <a:gd name="connsiteY75" fmla="*/ 2388742 h 5686746"/>
                        <a:gd name="connsiteX76" fmla="*/ 5003514 w 5147352"/>
                        <a:gd name="connsiteY76" fmla="*/ 2440112 h 5686746"/>
                        <a:gd name="connsiteX77" fmla="*/ 5024062 w 5147352"/>
                        <a:gd name="connsiteY77" fmla="*/ 2537717 h 5686746"/>
                        <a:gd name="connsiteX78" fmla="*/ 5039474 w 5147352"/>
                        <a:gd name="connsiteY78" fmla="*/ 2547991 h 5686746"/>
                        <a:gd name="connsiteX79" fmla="*/ 5049748 w 5147352"/>
                        <a:gd name="connsiteY79" fmla="*/ 2583950 h 5686746"/>
                        <a:gd name="connsiteX80" fmla="*/ 5044611 w 5147352"/>
                        <a:gd name="connsiteY80" fmla="*/ 2625047 h 5686746"/>
                        <a:gd name="connsiteX81" fmla="*/ 5034337 w 5147352"/>
                        <a:gd name="connsiteY81" fmla="*/ 2640458 h 5686746"/>
                        <a:gd name="connsiteX82" fmla="*/ 5024062 w 5147352"/>
                        <a:gd name="connsiteY82" fmla="*/ 2671281 h 5686746"/>
                        <a:gd name="connsiteX83" fmla="*/ 5018925 w 5147352"/>
                        <a:gd name="connsiteY83" fmla="*/ 2686692 h 5686746"/>
                        <a:gd name="connsiteX84" fmla="*/ 5024062 w 5147352"/>
                        <a:gd name="connsiteY84" fmla="*/ 2743200 h 5686746"/>
                        <a:gd name="connsiteX85" fmla="*/ 5018925 w 5147352"/>
                        <a:gd name="connsiteY85" fmla="*/ 2758611 h 5686746"/>
                        <a:gd name="connsiteX86" fmla="*/ 5024062 w 5147352"/>
                        <a:gd name="connsiteY86" fmla="*/ 2784297 h 5686746"/>
                        <a:gd name="connsiteX87" fmla="*/ 5013788 w 5147352"/>
                        <a:gd name="connsiteY87" fmla="*/ 2861353 h 5686746"/>
                        <a:gd name="connsiteX88" fmla="*/ 4993240 w 5147352"/>
                        <a:gd name="connsiteY88" fmla="*/ 2907586 h 5686746"/>
                        <a:gd name="connsiteX89" fmla="*/ 4982966 w 5147352"/>
                        <a:gd name="connsiteY89" fmla="*/ 2917861 h 5686746"/>
                        <a:gd name="connsiteX90" fmla="*/ 4962417 w 5147352"/>
                        <a:gd name="connsiteY90" fmla="*/ 2933272 h 5686746"/>
                        <a:gd name="connsiteX91" fmla="*/ 4926458 w 5147352"/>
                        <a:gd name="connsiteY91" fmla="*/ 2938409 h 5686746"/>
                        <a:gd name="connsiteX92" fmla="*/ 4921321 w 5147352"/>
                        <a:gd name="connsiteY92" fmla="*/ 2953820 h 5686746"/>
                        <a:gd name="connsiteX93" fmla="*/ 4905910 w 5147352"/>
                        <a:gd name="connsiteY93" fmla="*/ 2969231 h 5686746"/>
                        <a:gd name="connsiteX94" fmla="*/ 4900773 w 5147352"/>
                        <a:gd name="connsiteY94" fmla="*/ 3005191 h 5686746"/>
                        <a:gd name="connsiteX95" fmla="*/ 4895635 w 5147352"/>
                        <a:gd name="connsiteY95" fmla="*/ 3046288 h 5686746"/>
                        <a:gd name="connsiteX96" fmla="*/ 4844265 w 5147352"/>
                        <a:gd name="connsiteY96" fmla="*/ 3051425 h 5686746"/>
                        <a:gd name="connsiteX97" fmla="*/ 4823716 w 5147352"/>
                        <a:gd name="connsiteY97" fmla="*/ 3077110 h 5686746"/>
                        <a:gd name="connsiteX98" fmla="*/ 4808305 w 5147352"/>
                        <a:gd name="connsiteY98" fmla="*/ 3082247 h 5686746"/>
                        <a:gd name="connsiteX99" fmla="*/ 4798031 w 5147352"/>
                        <a:gd name="connsiteY99" fmla="*/ 3097658 h 5686746"/>
                        <a:gd name="connsiteX100" fmla="*/ 4803168 w 5147352"/>
                        <a:gd name="connsiteY100" fmla="*/ 3113070 h 5686746"/>
                        <a:gd name="connsiteX101" fmla="*/ 4808305 w 5147352"/>
                        <a:gd name="connsiteY101" fmla="*/ 3159303 h 5686746"/>
                        <a:gd name="connsiteX102" fmla="*/ 4803168 w 5147352"/>
                        <a:gd name="connsiteY102" fmla="*/ 3246634 h 5686746"/>
                        <a:gd name="connsiteX103" fmla="*/ 4798031 w 5147352"/>
                        <a:gd name="connsiteY103" fmla="*/ 3298004 h 5686746"/>
                        <a:gd name="connsiteX104" fmla="*/ 4808305 w 5147352"/>
                        <a:gd name="connsiteY104" fmla="*/ 3333964 h 5686746"/>
                        <a:gd name="connsiteX105" fmla="*/ 4818579 w 5147352"/>
                        <a:gd name="connsiteY105" fmla="*/ 3349375 h 5686746"/>
                        <a:gd name="connsiteX106" fmla="*/ 4828853 w 5147352"/>
                        <a:gd name="connsiteY106" fmla="*/ 3385335 h 5686746"/>
                        <a:gd name="connsiteX107" fmla="*/ 4833991 w 5147352"/>
                        <a:gd name="connsiteY107" fmla="*/ 3400746 h 5686746"/>
                        <a:gd name="connsiteX108" fmla="*/ 4828853 w 5147352"/>
                        <a:gd name="connsiteY108" fmla="*/ 3488076 h 5686746"/>
                        <a:gd name="connsiteX109" fmla="*/ 4823716 w 5147352"/>
                        <a:gd name="connsiteY109" fmla="*/ 3518899 h 5686746"/>
                        <a:gd name="connsiteX110" fmla="*/ 4844265 w 5147352"/>
                        <a:gd name="connsiteY110" fmla="*/ 3549721 h 5686746"/>
                        <a:gd name="connsiteX111" fmla="*/ 4849402 w 5147352"/>
                        <a:gd name="connsiteY111" fmla="*/ 3565133 h 5686746"/>
                        <a:gd name="connsiteX112" fmla="*/ 4823716 w 5147352"/>
                        <a:gd name="connsiteY112" fmla="*/ 3590818 h 5686746"/>
                        <a:gd name="connsiteX113" fmla="*/ 4808305 w 5147352"/>
                        <a:gd name="connsiteY113" fmla="*/ 3595955 h 5686746"/>
                        <a:gd name="connsiteX114" fmla="*/ 4792894 w 5147352"/>
                        <a:gd name="connsiteY114" fmla="*/ 3606229 h 5686746"/>
                        <a:gd name="connsiteX115" fmla="*/ 4782620 w 5147352"/>
                        <a:gd name="connsiteY115" fmla="*/ 3647326 h 5686746"/>
                        <a:gd name="connsiteX116" fmla="*/ 4787757 w 5147352"/>
                        <a:gd name="connsiteY116" fmla="*/ 3673011 h 5686746"/>
                        <a:gd name="connsiteX117" fmla="*/ 4782620 w 5147352"/>
                        <a:gd name="connsiteY117" fmla="*/ 3719245 h 5686746"/>
                        <a:gd name="connsiteX118" fmla="*/ 4777483 w 5147352"/>
                        <a:gd name="connsiteY118" fmla="*/ 3739793 h 5686746"/>
                        <a:gd name="connsiteX119" fmla="*/ 4751797 w 5147352"/>
                        <a:gd name="connsiteY119" fmla="*/ 3765479 h 5686746"/>
                        <a:gd name="connsiteX120" fmla="*/ 4746660 w 5147352"/>
                        <a:gd name="connsiteY120" fmla="*/ 3780890 h 5686746"/>
                        <a:gd name="connsiteX121" fmla="*/ 4751797 w 5147352"/>
                        <a:gd name="connsiteY121" fmla="*/ 3801438 h 5686746"/>
                        <a:gd name="connsiteX122" fmla="*/ 4756934 w 5147352"/>
                        <a:gd name="connsiteY122" fmla="*/ 3827124 h 5686746"/>
                        <a:gd name="connsiteX123" fmla="*/ 4746660 w 5147352"/>
                        <a:gd name="connsiteY123" fmla="*/ 3888768 h 5686746"/>
                        <a:gd name="connsiteX124" fmla="*/ 4736386 w 5147352"/>
                        <a:gd name="connsiteY124" fmla="*/ 3919591 h 5686746"/>
                        <a:gd name="connsiteX125" fmla="*/ 4731249 w 5147352"/>
                        <a:gd name="connsiteY125" fmla="*/ 3935002 h 5686746"/>
                        <a:gd name="connsiteX126" fmla="*/ 4756934 w 5147352"/>
                        <a:gd name="connsiteY126" fmla="*/ 3955550 h 5686746"/>
                        <a:gd name="connsiteX127" fmla="*/ 4839128 w 5147352"/>
                        <a:gd name="connsiteY127" fmla="*/ 3965825 h 5686746"/>
                        <a:gd name="connsiteX128" fmla="*/ 4854539 w 5147352"/>
                        <a:gd name="connsiteY128" fmla="*/ 3970962 h 5686746"/>
                        <a:gd name="connsiteX129" fmla="*/ 4885361 w 5147352"/>
                        <a:gd name="connsiteY129" fmla="*/ 3996647 h 5686746"/>
                        <a:gd name="connsiteX130" fmla="*/ 4890498 w 5147352"/>
                        <a:gd name="connsiteY130" fmla="*/ 4022333 h 5686746"/>
                        <a:gd name="connsiteX131" fmla="*/ 4885361 w 5147352"/>
                        <a:gd name="connsiteY131" fmla="*/ 4037744 h 5686746"/>
                        <a:gd name="connsiteX132" fmla="*/ 4875087 w 5147352"/>
                        <a:gd name="connsiteY132" fmla="*/ 4078840 h 5686746"/>
                        <a:gd name="connsiteX133" fmla="*/ 4869950 w 5147352"/>
                        <a:gd name="connsiteY133" fmla="*/ 4094252 h 5686746"/>
                        <a:gd name="connsiteX134" fmla="*/ 4849402 w 5147352"/>
                        <a:gd name="connsiteY134" fmla="*/ 4140485 h 5686746"/>
                        <a:gd name="connsiteX135" fmla="*/ 4818579 w 5147352"/>
                        <a:gd name="connsiteY135" fmla="*/ 4155897 h 5686746"/>
                        <a:gd name="connsiteX136" fmla="*/ 4813442 w 5147352"/>
                        <a:gd name="connsiteY136" fmla="*/ 4171308 h 5686746"/>
                        <a:gd name="connsiteX137" fmla="*/ 4813442 w 5147352"/>
                        <a:gd name="connsiteY137" fmla="*/ 4207267 h 5686746"/>
                        <a:gd name="connsiteX138" fmla="*/ 4803168 w 5147352"/>
                        <a:gd name="connsiteY138" fmla="*/ 4217542 h 5686746"/>
                        <a:gd name="connsiteX139" fmla="*/ 4772346 w 5147352"/>
                        <a:gd name="connsiteY139" fmla="*/ 4248364 h 5686746"/>
                        <a:gd name="connsiteX140" fmla="*/ 4762071 w 5147352"/>
                        <a:gd name="connsiteY140" fmla="*/ 4279186 h 5686746"/>
                        <a:gd name="connsiteX141" fmla="*/ 4756934 w 5147352"/>
                        <a:gd name="connsiteY141" fmla="*/ 4294598 h 5686746"/>
                        <a:gd name="connsiteX142" fmla="*/ 4762071 w 5147352"/>
                        <a:gd name="connsiteY142" fmla="*/ 4330557 h 5686746"/>
                        <a:gd name="connsiteX143" fmla="*/ 4762071 w 5147352"/>
                        <a:gd name="connsiteY143" fmla="*/ 4371654 h 5686746"/>
                        <a:gd name="connsiteX144" fmla="*/ 4803168 w 5147352"/>
                        <a:gd name="connsiteY144" fmla="*/ 4407613 h 5686746"/>
                        <a:gd name="connsiteX145" fmla="*/ 4818579 w 5147352"/>
                        <a:gd name="connsiteY145" fmla="*/ 4412750 h 5686746"/>
                        <a:gd name="connsiteX146" fmla="*/ 4844265 w 5147352"/>
                        <a:gd name="connsiteY146" fmla="*/ 4428162 h 5686746"/>
                        <a:gd name="connsiteX147" fmla="*/ 4854539 w 5147352"/>
                        <a:gd name="connsiteY147" fmla="*/ 4443573 h 5686746"/>
                        <a:gd name="connsiteX148" fmla="*/ 4844265 w 5147352"/>
                        <a:gd name="connsiteY148" fmla="*/ 4479533 h 5686746"/>
                        <a:gd name="connsiteX149" fmla="*/ 4849402 w 5147352"/>
                        <a:gd name="connsiteY149" fmla="*/ 4505218 h 5686746"/>
                        <a:gd name="connsiteX150" fmla="*/ 4885361 w 5147352"/>
                        <a:gd name="connsiteY150" fmla="*/ 4505218 h 5686746"/>
                        <a:gd name="connsiteX151" fmla="*/ 4900773 w 5147352"/>
                        <a:gd name="connsiteY151" fmla="*/ 4510355 h 5686746"/>
                        <a:gd name="connsiteX152" fmla="*/ 4911047 w 5147352"/>
                        <a:gd name="connsiteY152" fmla="*/ 4525766 h 5686746"/>
                        <a:gd name="connsiteX153" fmla="*/ 4869950 w 5147352"/>
                        <a:gd name="connsiteY153" fmla="*/ 4530903 h 5686746"/>
                        <a:gd name="connsiteX154" fmla="*/ 4849402 w 5147352"/>
                        <a:gd name="connsiteY154" fmla="*/ 4536040 h 5686746"/>
                        <a:gd name="connsiteX155" fmla="*/ 4828853 w 5147352"/>
                        <a:gd name="connsiteY155" fmla="*/ 4577137 h 5686746"/>
                        <a:gd name="connsiteX156" fmla="*/ 4813442 w 5147352"/>
                        <a:gd name="connsiteY156" fmla="*/ 4582274 h 5686746"/>
                        <a:gd name="connsiteX157" fmla="*/ 4798031 w 5147352"/>
                        <a:gd name="connsiteY157" fmla="*/ 4597685 h 5686746"/>
                        <a:gd name="connsiteX158" fmla="*/ 4803168 w 5147352"/>
                        <a:gd name="connsiteY158" fmla="*/ 4561726 h 5686746"/>
                        <a:gd name="connsiteX159" fmla="*/ 4808305 w 5147352"/>
                        <a:gd name="connsiteY159" fmla="*/ 4577137 h 5686746"/>
                        <a:gd name="connsiteX160" fmla="*/ 4798031 w 5147352"/>
                        <a:gd name="connsiteY160" fmla="*/ 4607959 h 5686746"/>
                        <a:gd name="connsiteX161" fmla="*/ 4792894 w 5147352"/>
                        <a:gd name="connsiteY161" fmla="*/ 4623371 h 5686746"/>
                        <a:gd name="connsiteX162" fmla="*/ 4798031 w 5147352"/>
                        <a:gd name="connsiteY162" fmla="*/ 4649056 h 5686746"/>
                        <a:gd name="connsiteX163" fmla="*/ 4808305 w 5147352"/>
                        <a:gd name="connsiteY163" fmla="*/ 4679879 h 5686746"/>
                        <a:gd name="connsiteX164" fmla="*/ 4787757 w 5147352"/>
                        <a:gd name="connsiteY164" fmla="*/ 4710701 h 5686746"/>
                        <a:gd name="connsiteX165" fmla="*/ 4762071 w 5147352"/>
                        <a:gd name="connsiteY165" fmla="*/ 4705564 h 5686746"/>
                        <a:gd name="connsiteX166" fmla="*/ 4746660 w 5147352"/>
                        <a:gd name="connsiteY166" fmla="*/ 4700427 h 5686746"/>
                        <a:gd name="connsiteX167" fmla="*/ 4726112 w 5147352"/>
                        <a:gd name="connsiteY167" fmla="*/ 4695290 h 5686746"/>
                        <a:gd name="connsiteX168" fmla="*/ 4710701 w 5147352"/>
                        <a:gd name="connsiteY168" fmla="*/ 4685016 h 5686746"/>
                        <a:gd name="connsiteX169" fmla="*/ 4705564 w 5147352"/>
                        <a:gd name="connsiteY169" fmla="*/ 4715838 h 5686746"/>
                        <a:gd name="connsiteX170" fmla="*/ 4700426 w 5147352"/>
                        <a:gd name="connsiteY170" fmla="*/ 4731249 h 5686746"/>
                        <a:gd name="connsiteX171" fmla="*/ 4669604 w 5147352"/>
                        <a:gd name="connsiteY171" fmla="*/ 4710701 h 5686746"/>
                        <a:gd name="connsiteX172" fmla="*/ 4649056 w 5147352"/>
                        <a:gd name="connsiteY172" fmla="*/ 4679879 h 5686746"/>
                        <a:gd name="connsiteX173" fmla="*/ 4633644 w 5147352"/>
                        <a:gd name="connsiteY173" fmla="*/ 4674742 h 5686746"/>
                        <a:gd name="connsiteX174" fmla="*/ 4592548 w 5147352"/>
                        <a:gd name="connsiteY174" fmla="*/ 4700427 h 5686746"/>
                        <a:gd name="connsiteX175" fmla="*/ 4597685 w 5147352"/>
                        <a:gd name="connsiteY175" fmla="*/ 4715838 h 5686746"/>
                        <a:gd name="connsiteX176" fmla="*/ 4582274 w 5147352"/>
                        <a:gd name="connsiteY176" fmla="*/ 4772346 h 5686746"/>
                        <a:gd name="connsiteX177" fmla="*/ 4572000 w 5147352"/>
                        <a:gd name="connsiteY177" fmla="*/ 4787757 h 5686746"/>
                        <a:gd name="connsiteX178" fmla="*/ 4556588 w 5147352"/>
                        <a:gd name="connsiteY178" fmla="*/ 4782620 h 5686746"/>
                        <a:gd name="connsiteX179" fmla="*/ 4525766 w 5147352"/>
                        <a:gd name="connsiteY179" fmla="*/ 4798031 h 5686746"/>
                        <a:gd name="connsiteX180" fmla="*/ 4505217 w 5147352"/>
                        <a:gd name="connsiteY180" fmla="*/ 4823717 h 5686746"/>
                        <a:gd name="connsiteX181" fmla="*/ 4489806 w 5147352"/>
                        <a:gd name="connsiteY181" fmla="*/ 4818580 h 5686746"/>
                        <a:gd name="connsiteX182" fmla="*/ 4479532 w 5147352"/>
                        <a:gd name="connsiteY182" fmla="*/ 4798031 h 5686746"/>
                        <a:gd name="connsiteX183" fmla="*/ 4474395 w 5147352"/>
                        <a:gd name="connsiteY183" fmla="*/ 4823717 h 5686746"/>
                        <a:gd name="connsiteX184" fmla="*/ 4469258 w 5147352"/>
                        <a:gd name="connsiteY184" fmla="*/ 4839128 h 5686746"/>
                        <a:gd name="connsiteX185" fmla="*/ 4453847 w 5147352"/>
                        <a:gd name="connsiteY185" fmla="*/ 4828854 h 5686746"/>
                        <a:gd name="connsiteX186" fmla="*/ 4423024 w 5147352"/>
                        <a:gd name="connsiteY186" fmla="*/ 4849402 h 5686746"/>
                        <a:gd name="connsiteX187" fmla="*/ 4366516 w 5147352"/>
                        <a:gd name="connsiteY187" fmla="*/ 4849402 h 5686746"/>
                        <a:gd name="connsiteX188" fmla="*/ 4356242 w 5147352"/>
                        <a:gd name="connsiteY188" fmla="*/ 4864813 h 5686746"/>
                        <a:gd name="connsiteX189" fmla="*/ 4345968 w 5147352"/>
                        <a:gd name="connsiteY189" fmla="*/ 4875088 h 5686746"/>
                        <a:gd name="connsiteX190" fmla="*/ 4279186 w 5147352"/>
                        <a:gd name="connsiteY190" fmla="*/ 4885362 h 5686746"/>
                        <a:gd name="connsiteX191" fmla="*/ 4263775 w 5147352"/>
                        <a:gd name="connsiteY191" fmla="*/ 4895636 h 5686746"/>
                        <a:gd name="connsiteX192" fmla="*/ 4232952 w 5147352"/>
                        <a:gd name="connsiteY192" fmla="*/ 4905910 h 5686746"/>
                        <a:gd name="connsiteX193" fmla="*/ 4217541 w 5147352"/>
                        <a:gd name="connsiteY193" fmla="*/ 4900773 h 5686746"/>
                        <a:gd name="connsiteX194" fmla="*/ 4166170 w 5147352"/>
                        <a:gd name="connsiteY194" fmla="*/ 4941870 h 5686746"/>
                        <a:gd name="connsiteX195" fmla="*/ 4135348 w 5147352"/>
                        <a:gd name="connsiteY195" fmla="*/ 4952144 h 5686746"/>
                        <a:gd name="connsiteX196" fmla="*/ 4078840 w 5147352"/>
                        <a:gd name="connsiteY196" fmla="*/ 4967555 h 5686746"/>
                        <a:gd name="connsiteX197" fmla="*/ 4027469 w 5147352"/>
                        <a:gd name="connsiteY197" fmla="*/ 5008652 h 5686746"/>
                        <a:gd name="connsiteX198" fmla="*/ 3986373 w 5147352"/>
                        <a:gd name="connsiteY198" fmla="*/ 5003515 h 5686746"/>
                        <a:gd name="connsiteX199" fmla="*/ 3970961 w 5147352"/>
                        <a:gd name="connsiteY199" fmla="*/ 4998377 h 5686746"/>
                        <a:gd name="connsiteX200" fmla="*/ 3940139 w 5147352"/>
                        <a:gd name="connsiteY200" fmla="*/ 5003515 h 5686746"/>
                        <a:gd name="connsiteX201" fmla="*/ 3883631 w 5147352"/>
                        <a:gd name="connsiteY201" fmla="*/ 5024063 h 5686746"/>
                        <a:gd name="connsiteX202" fmla="*/ 3868220 w 5147352"/>
                        <a:gd name="connsiteY202" fmla="*/ 5029200 h 5686746"/>
                        <a:gd name="connsiteX203" fmla="*/ 3852809 w 5147352"/>
                        <a:gd name="connsiteY203" fmla="*/ 5044611 h 5686746"/>
                        <a:gd name="connsiteX204" fmla="*/ 3837397 w 5147352"/>
                        <a:gd name="connsiteY204" fmla="*/ 5039474 h 5686746"/>
                        <a:gd name="connsiteX205" fmla="*/ 3821986 w 5147352"/>
                        <a:gd name="connsiteY205" fmla="*/ 5049748 h 5686746"/>
                        <a:gd name="connsiteX206" fmla="*/ 3816849 w 5147352"/>
                        <a:gd name="connsiteY206" fmla="*/ 5075434 h 5686746"/>
                        <a:gd name="connsiteX207" fmla="*/ 3770615 w 5147352"/>
                        <a:gd name="connsiteY207" fmla="*/ 5116530 h 5686746"/>
                        <a:gd name="connsiteX208" fmla="*/ 3755204 w 5147352"/>
                        <a:gd name="connsiteY208" fmla="*/ 5126804 h 5686746"/>
                        <a:gd name="connsiteX209" fmla="*/ 3714107 w 5147352"/>
                        <a:gd name="connsiteY209" fmla="*/ 5137079 h 5686746"/>
                        <a:gd name="connsiteX210" fmla="*/ 3698696 w 5147352"/>
                        <a:gd name="connsiteY210" fmla="*/ 5142216 h 5686746"/>
                        <a:gd name="connsiteX211" fmla="*/ 3673011 w 5147352"/>
                        <a:gd name="connsiteY211" fmla="*/ 5147353 h 5686746"/>
                        <a:gd name="connsiteX212" fmla="*/ 3657600 w 5147352"/>
                        <a:gd name="connsiteY212" fmla="*/ 5142216 h 5686746"/>
                        <a:gd name="connsiteX213" fmla="*/ 3637051 w 5147352"/>
                        <a:gd name="connsiteY213" fmla="*/ 5116530 h 5686746"/>
                        <a:gd name="connsiteX214" fmla="*/ 3580543 w 5147352"/>
                        <a:gd name="connsiteY214" fmla="*/ 5106256 h 5686746"/>
                        <a:gd name="connsiteX215" fmla="*/ 3539447 w 5147352"/>
                        <a:gd name="connsiteY215" fmla="*/ 5106256 h 5686746"/>
                        <a:gd name="connsiteX216" fmla="*/ 3508624 w 5147352"/>
                        <a:gd name="connsiteY216" fmla="*/ 5126804 h 5686746"/>
                        <a:gd name="connsiteX217" fmla="*/ 3462391 w 5147352"/>
                        <a:gd name="connsiteY217" fmla="*/ 5121667 h 5686746"/>
                        <a:gd name="connsiteX218" fmla="*/ 3431568 w 5147352"/>
                        <a:gd name="connsiteY218" fmla="*/ 5116530 h 5686746"/>
                        <a:gd name="connsiteX219" fmla="*/ 3411020 w 5147352"/>
                        <a:gd name="connsiteY219" fmla="*/ 5121667 h 5686746"/>
                        <a:gd name="connsiteX220" fmla="*/ 3385334 w 5147352"/>
                        <a:gd name="connsiteY220" fmla="*/ 5137079 h 5686746"/>
                        <a:gd name="connsiteX221" fmla="*/ 3359649 w 5147352"/>
                        <a:gd name="connsiteY221" fmla="*/ 5111393 h 5686746"/>
                        <a:gd name="connsiteX222" fmla="*/ 3339101 w 5147352"/>
                        <a:gd name="connsiteY222" fmla="*/ 5142216 h 5686746"/>
                        <a:gd name="connsiteX223" fmla="*/ 3313415 w 5147352"/>
                        <a:gd name="connsiteY223" fmla="*/ 5162764 h 5686746"/>
                        <a:gd name="connsiteX224" fmla="*/ 3267182 w 5147352"/>
                        <a:gd name="connsiteY224" fmla="*/ 5157627 h 5686746"/>
                        <a:gd name="connsiteX225" fmla="*/ 3236359 w 5147352"/>
                        <a:gd name="connsiteY225" fmla="*/ 5173038 h 5686746"/>
                        <a:gd name="connsiteX226" fmla="*/ 3210674 w 5147352"/>
                        <a:gd name="connsiteY226" fmla="*/ 5193586 h 5686746"/>
                        <a:gd name="connsiteX227" fmla="*/ 3200400 w 5147352"/>
                        <a:gd name="connsiteY227" fmla="*/ 5203861 h 5686746"/>
                        <a:gd name="connsiteX228" fmla="*/ 3184988 w 5147352"/>
                        <a:gd name="connsiteY228" fmla="*/ 5208998 h 5686746"/>
                        <a:gd name="connsiteX229" fmla="*/ 3143892 w 5147352"/>
                        <a:gd name="connsiteY229" fmla="*/ 5183312 h 5686746"/>
                        <a:gd name="connsiteX230" fmla="*/ 3133617 w 5147352"/>
                        <a:gd name="connsiteY230" fmla="*/ 5193586 h 5686746"/>
                        <a:gd name="connsiteX231" fmla="*/ 3102795 w 5147352"/>
                        <a:gd name="connsiteY231" fmla="*/ 5203861 h 5686746"/>
                        <a:gd name="connsiteX232" fmla="*/ 3082247 w 5147352"/>
                        <a:gd name="connsiteY232" fmla="*/ 5214135 h 5686746"/>
                        <a:gd name="connsiteX233" fmla="*/ 3066835 w 5147352"/>
                        <a:gd name="connsiteY233" fmla="*/ 5250094 h 5686746"/>
                        <a:gd name="connsiteX234" fmla="*/ 3036013 w 5147352"/>
                        <a:gd name="connsiteY234" fmla="*/ 5280917 h 5686746"/>
                        <a:gd name="connsiteX235" fmla="*/ 3025739 w 5147352"/>
                        <a:gd name="connsiteY235" fmla="*/ 5255231 h 5686746"/>
                        <a:gd name="connsiteX236" fmla="*/ 3020602 w 5147352"/>
                        <a:gd name="connsiteY236" fmla="*/ 5239820 h 5686746"/>
                        <a:gd name="connsiteX237" fmla="*/ 3005191 w 5147352"/>
                        <a:gd name="connsiteY237" fmla="*/ 5234683 h 5686746"/>
                        <a:gd name="connsiteX238" fmla="*/ 2964094 w 5147352"/>
                        <a:gd name="connsiteY238" fmla="*/ 5239820 h 5686746"/>
                        <a:gd name="connsiteX239" fmla="*/ 2958957 w 5147352"/>
                        <a:gd name="connsiteY239" fmla="*/ 5255231 h 5686746"/>
                        <a:gd name="connsiteX240" fmla="*/ 2953820 w 5147352"/>
                        <a:gd name="connsiteY240" fmla="*/ 5275780 h 5686746"/>
                        <a:gd name="connsiteX241" fmla="*/ 2928134 w 5147352"/>
                        <a:gd name="connsiteY241" fmla="*/ 5301465 h 5686746"/>
                        <a:gd name="connsiteX242" fmla="*/ 2917860 w 5147352"/>
                        <a:gd name="connsiteY242" fmla="*/ 5332288 h 5686746"/>
                        <a:gd name="connsiteX243" fmla="*/ 2881901 w 5147352"/>
                        <a:gd name="connsiteY243" fmla="*/ 5357973 h 5686746"/>
                        <a:gd name="connsiteX244" fmla="*/ 2866489 w 5147352"/>
                        <a:gd name="connsiteY244" fmla="*/ 5363110 h 5686746"/>
                        <a:gd name="connsiteX245" fmla="*/ 2851078 w 5147352"/>
                        <a:gd name="connsiteY245" fmla="*/ 5357973 h 5686746"/>
                        <a:gd name="connsiteX246" fmla="*/ 2820256 w 5147352"/>
                        <a:gd name="connsiteY246" fmla="*/ 5363110 h 5686746"/>
                        <a:gd name="connsiteX247" fmla="*/ 2763748 w 5147352"/>
                        <a:gd name="connsiteY247" fmla="*/ 5383658 h 5686746"/>
                        <a:gd name="connsiteX248" fmla="*/ 2702103 w 5147352"/>
                        <a:gd name="connsiteY248" fmla="*/ 5440166 h 5686746"/>
                        <a:gd name="connsiteX249" fmla="*/ 2686692 w 5147352"/>
                        <a:gd name="connsiteY249" fmla="*/ 5450440 h 5686746"/>
                        <a:gd name="connsiteX250" fmla="*/ 2640458 w 5147352"/>
                        <a:gd name="connsiteY250" fmla="*/ 5460715 h 5686746"/>
                        <a:gd name="connsiteX251" fmla="*/ 2630184 w 5147352"/>
                        <a:gd name="connsiteY251" fmla="*/ 5476126 h 5686746"/>
                        <a:gd name="connsiteX252" fmla="*/ 2558265 w 5147352"/>
                        <a:gd name="connsiteY252" fmla="*/ 5491537 h 5686746"/>
                        <a:gd name="connsiteX253" fmla="*/ 2522305 w 5147352"/>
                        <a:gd name="connsiteY253" fmla="*/ 5486400 h 5686746"/>
                        <a:gd name="connsiteX254" fmla="*/ 2512031 w 5147352"/>
                        <a:gd name="connsiteY254" fmla="*/ 5455577 h 5686746"/>
                        <a:gd name="connsiteX255" fmla="*/ 2496620 w 5147352"/>
                        <a:gd name="connsiteY255" fmla="*/ 5450440 h 5686746"/>
                        <a:gd name="connsiteX256" fmla="*/ 2470934 w 5147352"/>
                        <a:gd name="connsiteY256" fmla="*/ 5465852 h 5686746"/>
                        <a:gd name="connsiteX257" fmla="*/ 2455523 w 5147352"/>
                        <a:gd name="connsiteY257" fmla="*/ 5470989 h 5686746"/>
                        <a:gd name="connsiteX258" fmla="*/ 2378467 w 5147352"/>
                        <a:gd name="connsiteY258" fmla="*/ 5501811 h 5686746"/>
                        <a:gd name="connsiteX259" fmla="*/ 2327096 w 5147352"/>
                        <a:gd name="connsiteY259" fmla="*/ 5517222 h 5686746"/>
                        <a:gd name="connsiteX260" fmla="*/ 2280862 w 5147352"/>
                        <a:gd name="connsiteY260" fmla="*/ 5532634 h 5686746"/>
                        <a:gd name="connsiteX261" fmla="*/ 2301411 w 5147352"/>
                        <a:gd name="connsiteY261" fmla="*/ 5506948 h 5686746"/>
                        <a:gd name="connsiteX262" fmla="*/ 2296274 w 5147352"/>
                        <a:gd name="connsiteY262" fmla="*/ 5476126 h 5686746"/>
                        <a:gd name="connsiteX263" fmla="*/ 2280862 w 5147352"/>
                        <a:gd name="connsiteY263" fmla="*/ 5460715 h 5686746"/>
                        <a:gd name="connsiteX264" fmla="*/ 2260314 w 5147352"/>
                        <a:gd name="connsiteY264" fmla="*/ 5429892 h 5686746"/>
                        <a:gd name="connsiteX265" fmla="*/ 2229492 w 5147352"/>
                        <a:gd name="connsiteY265" fmla="*/ 5409344 h 5686746"/>
                        <a:gd name="connsiteX266" fmla="*/ 2188395 w 5147352"/>
                        <a:gd name="connsiteY266" fmla="*/ 5414481 h 5686746"/>
                        <a:gd name="connsiteX267" fmla="*/ 2131887 w 5147352"/>
                        <a:gd name="connsiteY267" fmla="*/ 5404207 h 5686746"/>
                        <a:gd name="connsiteX268" fmla="*/ 2075379 w 5147352"/>
                        <a:gd name="connsiteY268" fmla="*/ 5409344 h 5686746"/>
                        <a:gd name="connsiteX269" fmla="*/ 2003460 w 5147352"/>
                        <a:gd name="connsiteY269" fmla="*/ 5409344 h 5686746"/>
                        <a:gd name="connsiteX270" fmla="*/ 1895582 w 5147352"/>
                        <a:gd name="connsiteY270" fmla="*/ 5465852 h 5686746"/>
                        <a:gd name="connsiteX271" fmla="*/ 1864759 w 5147352"/>
                        <a:gd name="connsiteY271" fmla="*/ 5476126 h 5686746"/>
                        <a:gd name="connsiteX272" fmla="*/ 1844211 w 5147352"/>
                        <a:gd name="connsiteY272" fmla="*/ 5486400 h 5686746"/>
                        <a:gd name="connsiteX273" fmla="*/ 1813388 w 5147352"/>
                        <a:gd name="connsiteY273" fmla="*/ 5460715 h 5686746"/>
                        <a:gd name="connsiteX274" fmla="*/ 1797977 w 5147352"/>
                        <a:gd name="connsiteY274" fmla="*/ 5450440 h 5686746"/>
                        <a:gd name="connsiteX275" fmla="*/ 1767155 w 5147352"/>
                        <a:gd name="connsiteY275" fmla="*/ 5419618 h 5686746"/>
                        <a:gd name="connsiteX276" fmla="*/ 1736332 w 5147352"/>
                        <a:gd name="connsiteY276" fmla="*/ 5399070 h 5686746"/>
                        <a:gd name="connsiteX277" fmla="*/ 1726058 w 5147352"/>
                        <a:gd name="connsiteY277" fmla="*/ 5388795 h 5686746"/>
                        <a:gd name="connsiteX278" fmla="*/ 1710647 w 5147352"/>
                        <a:gd name="connsiteY278" fmla="*/ 5383658 h 5686746"/>
                        <a:gd name="connsiteX279" fmla="*/ 1690098 w 5147352"/>
                        <a:gd name="connsiteY279" fmla="*/ 5373384 h 5686746"/>
                        <a:gd name="connsiteX280" fmla="*/ 1659276 w 5147352"/>
                        <a:gd name="connsiteY280" fmla="*/ 5352836 h 5686746"/>
                        <a:gd name="connsiteX281" fmla="*/ 1566809 w 5147352"/>
                        <a:gd name="connsiteY281" fmla="*/ 5378521 h 5686746"/>
                        <a:gd name="connsiteX282" fmla="*/ 1546260 w 5147352"/>
                        <a:gd name="connsiteY282" fmla="*/ 5388795 h 5686746"/>
                        <a:gd name="connsiteX283" fmla="*/ 1464067 w 5147352"/>
                        <a:gd name="connsiteY283" fmla="*/ 5435029 h 5686746"/>
                        <a:gd name="connsiteX284" fmla="*/ 1422970 w 5147352"/>
                        <a:gd name="connsiteY284" fmla="*/ 5450440 h 5686746"/>
                        <a:gd name="connsiteX285" fmla="*/ 1412696 w 5147352"/>
                        <a:gd name="connsiteY285" fmla="*/ 5460715 h 5686746"/>
                        <a:gd name="connsiteX286" fmla="*/ 1387011 w 5147352"/>
                        <a:gd name="connsiteY286" fmla="*/ 5486400 h 5686746"/>
                        <a:gd name="connsiteX287" fmla="*/ 1366462 w 5147352"/>
                        <a:gd name="connsiteY287" fmla="*/ 5491537 h 5686746"/>
                        <a:gd name="connsiteX288" fmla="*/ 1330503 w 5147352"/>
                        <a:gd name="connsiteY288" fmla="*/ 5506948 h 5686746"/>
                        <a:gd name="connsiteX289" fmla="*/ 1304817 w 5147352"/>
                        <a:gd name="connsiteY289" fmla="*/ 5532634 h 5686746"/>
                        <a:gd name="connsiteX290" fmla="*/ 1263721 w 5147352"/>
                        <a:gd name="connsiteY290" fmla="*/ 5558319 h 5686746"/>
                        <a:gd name="connsiteX291" fmla="*/ 1217487 w 5147352"/>
                        <a:gd name="connsiteY291" fmla="*/ 5584004 h 5686746"/>
                        <a:gd name="connsiteX292" fmla="*/ 1212350 w 5147352"/>
                        <a:gd name="connsiteY292" fmla="*/ 5599416 h 5686746"/>
                        <a:gd name="connsiteX293" fmla="*/ 1196939 w 5147352"/>
                        <a:gd name="connsiteY293" fmla="*/ 5609690 h 5686746"/>
                        <a:gd name="connsiteX294" fmla="*/ 1207213 w 5147352"/>
                        <a:gd name="connsiteY294" fmla="*/ 5640512 h 5686746"/>
                        <a:gd name="connsiteX295" fmla="*/ 1222624 w 5147352"/>
                        <a:gd name="connsiteY295" fmla="*/ 5671335 h 5686746"/>
                        <a:gd name="connsiteX296" fmla="*/ 1243173 w 5147352"/>
                        <a:gd name="connsiteY296" fmla="*/ 5661061 h 5686746"/>
                        <a:gd name="connsiteX297" fmla="*/ 1232898 w 5147352"/>
                        <a:gd name="connsiteY297" fmla="*/ 5686746 h 5686746"/>
                        <a:gd name="connsiteX298" fmla="*/ 0 w 5147352"/>
                        <a:gd name="connsiteY298" fmla="*/ 5029200 h 5686746"/>
                        <a:gd name="connsiteX0" fmla="*/ 3169725 w 3950561"/>
                        <a:gd name="connsiteY0" fmla="*/ 0 h 5686746"/>
                        <a:gd name="connsiteX1" fmla="*/ 3149177 w 3950561"/>
                        <a:gd name="connsiteY1" fmla="*/ 10274 h 5686746"/>
                        <a:gd name="connsiteX2" fmla="*/ 3226233 w 3950561"/>
                        <a:gd name="connsiteY2" fmla="*/ 82193 h 5686746"/>
                        <a:gd name="connsiteX3" fmla="*/ 3231370 w 3950561"/>
                        <a:gd name="connsiteY3" fmla="*/ 97604 h 5686746"/>
                        <a:gd name="connsiteX4" fmla="*/ 3241644 w 3950561"/>
                        <a:gd name="connsiteY4" fmla="*/ 107879 h 5686746"/>
                        <a:gd name="connsiteX5" fmla="*/ 3257056 w 3950561"/>
                        <a:gd name="connsiteY5" fmla="*/ 102742 h 5686746"/>
                        <a:gd name="connsiteX6" fmla="*/ 3277604 w 3950561"/>
                        <a:gd name="connsiteY6" fmla="*/ 107879 h 5686746"/>
                        <a:gd name="connsiteX7" fmla="*/ 3298152 w 3950561"/>
                        <a:gd name="connsiteY7" fmla="*/ 154112 h 5686746"/>
                        <a:gd name="connsiteX8" fmla="*/ 3313564 w 3950561"/>
                        <a:gd name="connsiteY8" fmla="*/ 236306 h 5686746"/>
                        <a:gd name="connsiteX9" fmla="*/ 3359797 w 3950561"/>
                        <a:gd name="connsiteY9" fmla="*/ 287676 h 5686746"/>
                        <a:gd name="connsiteX10" fmla="*/ 3400894 w 3950561"/>
                        <a:gd name="connsiteY10" fmla="*/ 328773 h 5686746"/>
                        <a:gd name="connsiteX11" fmla="*/ 3431716 w 3950561"/>
                        <a:gd name="connsiteY11" fmla="*/ 369870 h 5686746"/>
                        <a:gd name="connsiteX12" fmla="*/ 3447128 w 3950561"/>
                        <a:gd name="connsiteY12" fmla="*/ 416103 h 5686746"/>
                        <a:gd name="connsiteX13" fmla="*/ 3452265 w 3950561"/>
                        <a:gd name="connsiteY13" fmla="*/ 431515 h 5686746"/>
                        <a:gd name="connsiteX14" fmla="*/ 3467676 w 3950561"/>
                        <a:gd name="connsiteY14" fmla="*/ 441789 h 5686746"/>
                        <a:gd name="connsiteX15" fmla="*/ 3488224 w 3950561"/>
                        <a:gd name="connsiteY15" fmla="*/ 472611 h 5686746"/>
                        <a:gd name="connsiteX16" fmla="*/ 3498498 w 3950561"/>
                        <a:gd name="connsiteY16" fmla="*/ 488022 h 5686746"/>
                        <a:gd name="connsiteX17" fmla="*/ 3508773 w 3950561"/>
                        <a:gd name="connsiteY17" fmla="*/ 529119 h 5686746"/>
                        <a:gd name="connsiteX18" fmla="*/ 3503635 w 3950561"/>
                        <a:gd name="connsiteY18" fmla="*/ 554804 h 5686746"/>
                        <a:gd name="connsiteX19" fmla="*/ 3498498 w 3950561"/>
                        <a:gd name="connsiteY19" fmla="*/ 601038 h 5686746"/>
                        <a:gd name="connsiteX20" fmla="*/ 3483087 w 3950561"/>
                        <a:gd name="connsiteY20" fmla="*/ 642135 h 5686746"/>
                        <a:gd name="connsiteX21" fmla="*/ 3467676 w 3950561"/>
                        <a:gd name="connsiteY21" fmla="*/ 662683 h 5686746"/>
                        <a:gd name="connsiteX22" fmla="*/ 3452265 w 3950561"/>
                        <a:gd name="connsiteY22" fmla="*/ 688368 h 5686746"/>
                        <a:gd name="connsiteX23" fmla="*/ 3441991 w 3950561"/>
                        <a:gd name="connsiteY23" fmla="*/ 698643 h 5686746"/>
                        <a:gd name="connsiteX24" fmla="*/ 3375209 w 3950561"/>
                        <a:gd name="connsiteY24" fmla="*/ 744876 h 5686746"/>
                        <a:gd name="connsiteX25" fmla="*/ 3359797 w 3950561"/>
                        <a:gd name="connsiteY25" fmla="*/ 760288 h 5686746"/>
                        <a:gd name="connsiteX26" fmla="*/ 3318701 w 3950561"/>
                        <a:gd name="connsiteY26" fmla="*/ 816795 h 5686746"/>
                        <a:gd name="connsiteX27" fmla="*/ 3293015 w 3950561"/>
                        <a:gd name="connsiteY27" fmla="*/ 868166 h 5686746"/>
                        <a:gd name="connsiteX28" fmla="*/ 3282741 w 3950561"/>
                        <a:gd name="connsiteY28" fmla="*/ 883577 h 5686746"/>
                        <a:gd name="connsiteX29" fmla="*/ 3287878 w 3950561"/>
                        <a:gd name="connsiteY29" fmla="*/ 914400 h 5686746"/>
                        <a:gd name="connsiteX30" fmla="*/ 3334112 w 3950561"/>
                        <a:gd name="connsiteY30" fmla="*/ 940085 h 5686746"/>
                        <a:gd name="connsiteX31" fmla="*/ 3364934 w 3950561"/>
                        <a:gd name="connsiteY31" fmla="*/ 945222 h 5686746"/>
                        <a:gd name="connsiteX32" fmla="*/ 3426579 w 3950561"/>
                        <a:gd name="connsiteY32" fmla="*/ 950359 h 5686746"/>
                        <a:gd name="connsiteX33" fmla="*/ 3472813 w 3950561"/>
                        <a:gd name="connsiteY33" fmla="*/ 981182 h 5686746"/>
                        <a:gd name="connsiteX34" fmla="*/ 3513910 w 3950561"/>
                        <a:gd name="connsiteY34" fmla="*/ 1032553 h 5686746"/>
                        <a:gd name="connsiteX35" fmla="*/ 3529321 w 3950561"/>
                        <a:gd name="connsiteY35" fmla="*/ 1037690 h 5686746"/>
                        <a:gd name="connsiteX36" fmla="*/ 3549869 w 3950561"/>
                        <a:gd name="connsiteY36" fmla="*/ 1089061 h 5686746"/>
                        <a:gd name="connsiteX37" fmla="*/ 3560143 w 3950561"/>
                        <a:gd name="connsiteY37" fmla="*/ 1109609 h 5686746"/>
                        <a:gd name="connsiteX38" fmla="*/ 3570418 w 3950561"/>
                        <a:gd name="connsiteY38" fmla="*/ 1135294 h 5686746"/>
                        <a:gd name="connsiteX39" fmla="*/ 3580692 w 3950561"/>
                        <a:gd name="connsiteY39" fmla="*/ 1166117 h 5686746"/>
                        <a:gd name="connsiteX40" fmla="*/ 3590966 w 3950561"/>
                        <a:gd name="connsiteY40" fmla="*/ 1186665 h 5686746"/>
                        <a:gd name="connsiteX41" fmla="*/ 3601240 w 3950561"/>
                        <a:gd name="connsiteY41" fmla="*/ 1232899 h 5686746"/>
                        <a:gd name="connsiteX42" fmla="*/ 3611514 w 3950561"/>
                        <a:gd name="connsiteY42" fmla="*/ 1248310 h 5686746"/>
                        <a:gd name="connsiteX43" fmla="*/ 3632062 w 3950561"/>
                        <a:gd name="connsiteY43" fmla="*/ 1273995 h 5686746"/>
                        <a:gd name="connsiteX44" fmla="*/ 3673159 w 3950561"/>
                        <a:gd name="connsiteY44" fmla="*/ 1284270 h 5686746"/>
                        <a:gd name="connsiteX45" fmla="*/ 3703982 w 3950561"/>
                        <a:gd name="connsiteY45" fmla="*/ 1299681 h 5686746"/>
                        <a:gd name="connsiteX46" fmla="*/ 3734804 w 3950561"/>
                        <a:gd name="connsiteY46" fmla="*/ 1309955 h 5686746"/>
                        <a:gd name="connsiteX47" fmla="*/ 3755352 w 3950561"/>
                        <a:gd name="connsiteY47" fmla="*/ 1325366 h 5686746"/>
                        <a:gd name="connsiteX48" fmla="*/ 3781038 w 3950561"/>
                        <a:gd name="connsiteY48" fmla="*/ 1351052 h 5686746"/>
                        <a:gd name="connsiteX49" fmla="*/ 3811860 w 3950561"/>
                        <a:gd name="connsiteY49" fmla="*/ 1371600 h 5686746"/>
                        <a:gd name="connsiteX50" fmla="*/ 3827271 w 3950561"/>
                        <a:gd name="connsiteY50" fmla="*/ 1376737 h 5686746"/>
                        <a:gd name="connsiteX51" fmla="*/ 3858094 w 3950561"/>
                        <a:gd name="connsiteY51" fmla="*/ 1392148 h 5686746"/>
                        <a:gd name="connsiteX52" fmla="*/ 3883779 w 3950561"/>
                        <a:gd name="connsiteY52" fmla="*/ 1453793 h 5686746"/>
                        <a:gd name="connsiteX53" fmla="*/ 3863231 w 3950561"/>
                        <a:gd name="connsiteY53" fmla="*/ 1525712 h 5686746"/>
                        <a:gd name="connsiteX54" fmla="*/ 3847820 w 3950561"/>
                        <a:gd name="connsiteY54" fmla="*/ 1556535 h 5686746"/>
                        <a:gd name="connsiteX55" fmla="*/ 3858094 w 3950561"/>
                        <a:gd name="connsiteY55" fmla="*/ 1582220 h 5686746"/>
                        <a:gd name="connsiteX56" fmla="*/ 3878642 w 3950561"/>
                        <a:gd name="connsiteY56" fmla="*/ 1613043 h 5686746"/>
                        <a:gd name="connsiteX57" fmla="*/ 3888916 w 3950561"/>
                        <a:gd name="connsiteY57" fmla="*/ 1643865 h 5686746"/>
                        <a:gd name="connsiteX58" fmla="*/ 3894053 w 3950561"/>
                        <a:gd name="connsiteY58" fmla="*/ 1659276 h 5686746"/>
                        <a:gd name="connsiteX59" fmla="*/ 3904328 w 3950561"/>
                        <a:gd name="connsiteY59" fmla="*/ 1700373 h 5686746"/>
                        <a:gd name="connsiteX60" fmla="*/ 3888916 w 3950561"/>
                        <a:gd name="connsiteY60" fmla="*/ 1767155 h 5686746"/>
                        <a:gd name="connsiteX61" fmla="*/ 3894053 w 3950561"/>
                        <a:gd name="connsiteY61" fmla="*/ 1792840 h 5686746"/>
                        <a:gd name="connsiteX62" fmla="*/ 3909465 w 3950561"/>
                        <a:gd name="connsiteY62" fmla="*/ 1869897 h 5686746"/>
                        <a:gd name="connsiteX63" fmla="*/ 3924876 w 3950561"/>
                        <a:gd name="connsiteY63" fmla="*/ 1916130 h 5686746"/>
                        <a:gd name="connsiteX64" fmla="*/ 3930013 w 3950561"/>
                        <a:gd name="connsiteY64" fmla="*/ 1931542 h 5686746"/>
                        <a:gd name="connsiteX65" fmla="*/ 3935150 w 3950561"/>
                        <a:gd name="connsiteY65" fmla="*/ 1962364 h 5686746"/>
                        <a:gd name="connsiteX66" fmla="*/ 3940287 w 3950561"/>
                        <a:gd name="connsiteY66" fmla="*/ 1977775 h 5686746"/>
                        <a:gd name="connsiteX67" fmla="*/ 3950561 w 3950561"/>
                        <a:gd name="connsiteY67" fmla="*/ 2013735 h 5686746"/>
                        <a:gd name="connsiteX68" fmla="*/ 3940287 w 3950561"/>
                        <a:gd name="connsiteY68" fmla="*/ 2183258 h 5686746"/>
                        <a:gd name="connsiteX69" fmla="*/ 3930013 w 3950561"/>
                        <a:gd name="connsiteY69" fmla="*/ 2214081 h 5686746"/>
                        <a:gd name="connsiteX70" fmla="*/ 3899191 w 3950561"/>
                        <a:gd name="connsiteY70" fmla="*/ 2260315 h 5686746"/>
                        <a:gd name="connsiteX71" fmla="*/ 3888916 w 3950561"/>
                        <a:gd name="connsiteY71" fmla="*/ 2275726 h 5686746"/>
                        <a:gd name="connsiteX72" fmla="*/ 3878642 w 3950561"/>
                        <a:gd name="connsiteY72" fmla="*/ 2291137 h 5686746"/>
                        <a:gd name="connsiteX73" fmla="*/ 3863231 w 3950561"/>
                        <a:gd name="connsiteY73" fmla="*/ 2301411 h 5686746"/>
                        <a:gd name="connsiteX74" fmla="*/ 3842683 w 3950561"/>
                        <a:gd name="connsiteY74" fmla="*/ 2296274 h 5686746"/>
                        <a:gd name="connsiteX75" fmla="*/ 3816997 w 3950561"/>
                        <a:gd name="connsiteY75" fmla="*/ 2388742 h 5686746"/>
                        <a:gd name="connsiteX76" fmla="*/ 3806723 w 3950561"/>
                        <a:gd name="connsiteY76" fmla="*/ 2440112 h 5686746"/>
                        <a:gd name="connsiteX77" fmla="*/ 3827271 w 3950561"/>
                        <a:gd name="connsiteY77" fmla="*/ 2537717 h 5686746"/>
                        <a:gd name="connsiteX78" fmla="*/ 3842683 w 3950561"/>
                        <a:gd name="connsiteY78" fmla="*/ 2547991 h 5686746"/>
                        <a:gd name="connsiteX79" fmla="*/ 3852957 w 3950561"/>
                        <a:gd name="connsiteY79" fmla="*/ 2583950 h 5686746"/>
                        <a:gd name="connsiteX80" fmla="*/ 3847820 w 3950561"/>
                        <a:gd name="connsiteY80" fmla="*/ 2625047 h 5686746"/>
                        <a:gd name="connsiteX81" fmla="*/ 3837546 w 3950561"/>
                        <a:gd name="connsiteY81" fmla="*/ 2640458 h 5686746"/>
                        <a:gd name="connsiteX82" fmla="*/ 3827271 w 3950561"/>
                        <a:gd name="connsiteY82" fmla="*/ 2671281 h 5686746"/>
                        <a:gd name="connsiteX83" fmla="*/ 3822134 w 3950561"/>
                        <a:gd name="connsiteY83" fmla="*/ 2686692 h 5686746"/>
                        <a:gd name="connsiteX84" fmla="*/ 3827271 w 3950561"/>
                        <a:gd name="connsiteY84" fmla="*/ 2743200 h 5686746"/>
                        <a:gd name="connsiteX85" fmla="*/ 3822134 w 3950561"/>
                        <a:gd name="connsiteY85" fmla="*/ 2758611 h 5686746"/>
                        <a:gd name="connsiteX86" fmla="*/ 3827271 w 3950561"/>
                        <a:gd name="connsiteY86" fmla="*/ 2784297 h 5686746"/>
                        <a:gd name="connsiteX87" fmla="*/ 3816997 w 3950561"/>
                        <a:gd name="connsiteY87" fmla="*/ 2861353 h 5686746"/>
                        <a:gd name="connsiteX88" fmla="*/ 3796449 w 3950561"/>
                        <a:gd name="connsiteY88" fmla="*/ 2907586 h 5686746"/>
                        <a:gd name="connsiteX89" fmla="*/ 3786175 w 3950561"/>
                        <a:gd name="connsiteY89" fmla="*/ 2917861 h 5686746"/>
                        <a:gd name="connsiteX90" fmla="*/ 3765626 w 3950561"/>
                        <a:gd name="connsiteY90" fmla="*/ 2933272 h 5686746"/>
                        <a:gd name="connsiteX91" fmla="*/ 3729667 w 3950561"/>
                        <a:gd name="connsiteY91" fmla="*/ 2938409 h 5686746"/>
                        <a:gd name="connsiteX92" fmla="*/ 3724530 w 3950561"/>
                        <a:gd name="connsiteY92" fmla="*/ 2953820 h 5686746"/>
                        <a:gd name="connsiteX93" fmla="*/ 3709119 w 3950561"/>
                        <a:gd name="connsiteY93" fmla="*/ 2969231 h 5686746"/>
                        <a:gd name="connsiteX94" fmla="*/ 3703982 w 3950561"/>
                        <a:gd name="connsiteY94" fmla="*/ 3005191 h 5686746"/>
                        <a:gd name="connsiteX95" fmla="*/ 3698844 w 3950561"/>
                        <a:gd name="connsiteY95" fmla="*/ 3046288 h 5686746"/>
                        <a:gd name="connsiteX96" fmla="*/ 3647474 w 3950561"/>
                        <a:gd name="connsiteY96" fmla="*/ 3051425 h 5686746"/>
                        <a:gd name="connsiteX97" fmla="*/ 3626925 w 3950561"/>
                        <a:gd name="connsiteY97" fmla="*/ 3077110 h 5686746"/>
                        <a:gd name="connsiteX98" fmla="*/ 3611514 w 3950561"/>
                        <a:gd name="connsiteY98" fmla="*/ 3082247 h 5686746"/>
                        <a:gd name="connsiteX99" fmla="*/ 3601240 w 3950561"/>
                        <a:gd name="connsiteY99" fmla="*/ 3097658 h 5686746"/>
                        <a:gd name="connsiteX100" fmla="*/ 3606377 w 3950561"/>
                        <a:gd name="connsiteY100" fmla="*/ 3113070 h 5686746"/>
                        <a:gd name="connsiteX101" fmla="*/ 3611514 w 3950561"/>
                        <a:gd name="connsiteY101" fmla="*/ 3159303 h 5686746"/>
                        <a:gd name="connsiteX102" fmla="*/ 3606377 w 3950561"/>
                        <a:gd name="connsiteY102" fmla="*/ 3246634 h 5686746"/>
                        <a:gd name="connsiteX103" fmla="*/ 3601240 w 3950561"/>
                        <a:gd name="connsiteY103" fmla="*/ 3298004 h 5686746"/>
                        <a:gd name="connsiteX104" fmla="*/ 3611514 w 3950561"/>
                        <a:gd name="connsiteY104" fmla="*/ 3333964 h 5686746"/>
                        <a:gd name="connsiteX105" fmla="*/ 3621788 w 3950561"/>
                        <a:gd name="connsiteY105" fmla="*/ 3349375 h 5686746"/>
                        <a:gd name="connsiteX106" fmla="*/ 3632062 w 3950561"/>
                        <a:gd name="connsiteY106" fmla="*/ 3385335 h 5686746"/>
                        <a:gd name="connsiteX107" fmla="*/ 3637200 w 3950561"/>
                        <a:gd name="connsiteY107" fmla="*/ 3400746 h 5686746"/>
                        <a:gd name="connsiteX108" fmla="*/ 3632062 w 3950561"/>
                        <a:gd name="connsiteY108" fmla="*/ 3488076 h 5686746"/>
                        <a:gd name="connsiteX109" fmla="*/ 3626925 w 3950561"/>
                        <a:gd name="connsiteY109" fmla="*/ 3518899 h 5686746"/>
                        <a:gd name="connsiteX110" fmla="*/ 3647474 w 3950561"/>
                        <a:gd name="connsiteY110" fmla="*/ 3549721 h 5686746"/>
                        <a:gd name="connsiteX111" fmla="*/ 3652611 w 3950561"/>
                        <a:gd name="connsiteY111" fmla="*/ 3565133 h 5686746"/>
                        <a:gd name="connsiteX112" fmla="*/ 3626925 w 3950561"/>
                        <a:gd name="connsiteY112" fmla="*/ 3590818 h 5686746"/>
                        <a:gd name="connsiteX113" fmla="*/ 3611514 w 3950561"/>
                        <a:gd name="connsiteY113" fmla="*/ 3595955 h 5686746"/>
                        <a:gd name="connsiteX114" fmla="*/ 3596103 w 3950561"/>
                        <a:gd name="connsiteY114" fmla="*/ 3606229 h 5686746"/>
                        <a:gd name="connsiteX115" fmla="*/ 3585829 w 3950561"/>
                        <a:gd name="connsiteY115" fmla="*/ 3647326 h 5686746"/>
                        <a:gd name="connsiteX116" fmla="*/ 3590966 w 3950561"/>
                        <a:gd name="connsiteY116" fmla="*/ 3673011 h 5686746"/>
                        <a:gd name="connsiteX117" fmla="*/ 3585829 w 3950561"/>
                        <a:gd name="connsiteY117" fmla="*/ 3719245 h 5686746"/>
                        <a:gd name="connsiteX118" fmla="*/ 3580692 w 3950561"/>
                        <a:gd name="connsiteY118" fmla="*/ 3739793 h 5686746"/>
                        <a:gd name="connsiteX119" fmla="*/ 3555006 w 3950561"/>
                        <a:gd name="connsiteY119" fmla="*/ 3765479 h 5686746"/>
                        <a:gd name="connsiteX120" fmla="*/ 3549869 w 3950561"/>
                        <a:gd name="connsiteY120" fmla="*/ 3780890 h 5686746"/>
                        <a:gd name="connsiteX121" fmla="*/ 3555006 w 3950561"/>
                        <a:gd name="connsiteY121" fmla="*/ 3801438 h 5686746"/>
                        <a:gd name="connsiteX122" fmla="*/ 3560143 w 3950561"/>
                        <a:gd name="connsiteY122" fmla="*/ 3827124 h 5686746"/>
                        <a:gd name="connsiteX123" fmla="*/ 3549869 w 3950561"/>
                        <a:gd name="connsiteY123" fmla="*/ 3888768 h 5686746"/>
                        <a:gd name="connsiteX124" fmla="*/ 3539595 w 3950561"/>
                        <a:gd name="connsiteY124" fmla="*/ 3919591 h 5686746"/>
                        <a:gd name="connsiteX125" fmla="*/ 3534458 w 3950561"/>
                        <a:gd name="connsiteY125" fmla="*/ 3935002 h 5686746"/>
                        <a:gd name="connsiteX126" fmla="*/ 3560143 w 3950561"/>
                        <a:gd name="connsiteY126" fmla="*/ 3955550 h 5686746"/>
                        <a:gd name="connsiteX127" fmla="*/ 3642337 w 3950561"/>
                        <a:gd name="connsiteY127" fmla="*/ 3965825 h 5686746"/>
                        <a:gd name="connsiteX128" fmla="*/ 3657748 w 3950561"/>
                        <a:gd name="connsiteY128" fmla="*/ 3970962 h 5686746"/>
                        <a:gd name="connsiteX129" fmla="*/ 3688570 w 3950561"/>
                        <a:gd name="connsiteY129" fmla="*/ 3996647 h 5686746"/>
                        <a:gd name="connsiteX130" fmla="*/ 3693707 w 3950561"/>
                        <a:gd name="connsiteY130" fmla="*/ 4022333 h 5686746"/>
                        <a:gd name="connsiteX131" fmla="*/ 3688570 w 3950561"/>
                        <a:gd name="connsiteY131" fmla="*/ 4037744 h 5686746"/>
                        <a:gd name="connsiteX132" fmla="*/ 3678296 w 3950561"/>
                        <a:gd name="connsiteY132" fmla="*/ 4078840 h 5686746"/>
                        <a:gd name="connsiteX133" fmla="*/ 3673159 w 3950561"/>
                        <a:gd name="connsiteY133" fmla="*/ 4094252 h 5686746"/>
                        <a:gd name="connsiteX134" fmla="*/ 3652611 w 3950561"/>
                        <a:gd name="connsiteY134" fmla="*/ 4140485 h 5686746"/>
                        <a:gd name="connsiteX135" fmla="*/ 3621788 w 3950561"/>
                        <a:gd name="connsiteY135" fmla="*/ 4155897 h 5686746"/>
                        <a:gd name="connsiteX136" fmla="*/ 3616651 w 3950561"/>
                        <a:gd name="connsiteY136" fmla="*/ 4171308 h 5686746"/>
                        <a:gd name="connsiteX137" fmla="*/ 3616651 w 3950561"/>
                        <a:gd name="connsiteY137" fmla="*/ 4207267 h 5686746"/>
                        <a:gd name="connsiteX138" fmla="*/ 3606377 w 3950561"/>
                        <a:gd name="connsiteY138" fmla="*/ 4217542 h 5686746"/>
                        <a:gd name="connsiteX139" fmla="*/ 3575555 w 3950561"/>
                        <a:gd name="connsiteY139" fmla="*/ 4248364 h 5686746"/>
                        <a:gd name="connsiteX140" fmla="*/ 3565280 w 3950561"/>
                        <a:gd name="connsiteY140" fmla="*/ 4279186 h 5686746"/>
                        <a:gd name="connsiteX141" fmla="*/ 3560143 w 3950561"/>
                        <a:gd name="connsiteY141" fmla="*/ 4294598 h 5686746"/>
                        <a:gd name="connsiteX142" fmla="*/ 3565280 w 3950561"/>
                        <a:gd name="connsiteY142" fmla="*/ 4330557 h 5686746"/>
                        <a:gd name="connsiteX143" fmla="*/ 3565280 w 3950561"/>
                        <a:gd name="connsiteY143" fmla="*/ 4371654 h 5686746"/>
                        <a:gd name="connsiteX144" fmla="*/ 3606377 w 3950561"/>
                        <a:gd name="connsiteY144" fmla="*/ 4407613 h 5686746"/>
                        <a:gd name="connsiteX145" fmla="*/ 3621788 w 3950561"/>
                        <a:gd name="connsiteY145" fmla="*/ 4412750 h 5686746"/>
                        <a:gd name="connsiteX146" fmla="*/ 3647474 w 3950561"/>
                        <a:gd name="connsiteY146" fmla="*/ 4428162 h 5686746"/>
                        <a:gd name="connsiteX147" fmla="*/ 3657748 w 3950561"/>
                        <a:gd name="connsiteY147" fmla="*/ 4443573 h 5686746"/>
                        <a:gd name="connsiteX148" fmla="*/ 3647474 w 3950561"/>
                        <a:gd name="connsiteY148" fmla="*/ 4479533 h 5686746"/>
                        <a:gd name="connsiteX149" fmla="*/ 3652611 w 3950561"/>
                        <a:gd name="connsiteY149" fmla="*/ 4505218 h 5686746"/>
                        <a:gd name="connsiteX150" fmla="*/ 3688570 w 3950561"/>
                        <a:gd name="connsiteY150" fmla="*/ 4505218 h 5686746"/>
                        <a:gd name="connsiteX151" fmla="*/ 3703982 w 3950561"/>
                        <a:gd name="connsiteY151" fmla="*/ 4510355 h 5686746"/>
                        <a:gd name="connsiteX152" fmla="*/ 3714256 w 3950561"/>
                        <a:gd name="connsiteY152" fmla="*/ 4525766 h 5686746"/>
                        <a:gd name="connsiteX153" fmla="*/ 3673159 w 3950561"/>
                        <a:gd name="connsiteY153" fmla="*/ 4530903 h 5686746"/>
                        <a:gd name="connsiteX154" fmla="*/ 3652611 w 3950561"/>
                        <a:gd name="connsiteY154" fmla="*/ 4536040 h 5686746"/>
                        <a:gd name="connsiteX155" fmla="*/ 3632062 w 3950561"/>
                        <a:gd name="connsiteY155" fmla="*/ 4577137 h 5686746"/>
                        <a:gd name="connsiteX156" fmla="*/ 3616651 w 3950561"/>
                        <a:gd name="connsiteY156" fmla="*/ 4582274 h 5686746"/>
                        <a:gd name="connsiteX157" fmla="*/ 3601240 w 3950561"/>
                        <a:gd name="connsiteY157" fmla="*/ 4597685 h 5686746"/>
                        <a:gd name="connsiteX158" fmla="*/ 3606377 w 3950561"/>
                        <a:gd name="connsiteY158" fmla="*/ 4561726 h 5686746"/>
                        <a:gd name="connsiteX159" fmla="*/ 3611514 w 3950561"/>
                        <a:gd name="connsiteY159" fmla="*/ 4577137 h 5686746"/>
                        <a:gd name="connsiteX160" fmla="*/ 3601240 w 3950561"/>
                        <a:gd name="connsiteY160" fmla="*/ 4607959 h 5686746"/>
                        <a:gd name="connsiteX161" fmla="*/ 3596103 w 3950561"/>
                        <a:gd name="connsiteY161" fmla="*/ 4623371 h 5686746"/>
                        <a:gd name="connsiteX162" fmla="*/ 3601240 w 3950561"/>
                        <a:gd name="connsiteY162" fmla="*/ 4649056 h 5686746"/>
                        <a:gd name="connsiteX163" fmla="*/ 3611514 w 3950561"/>
                        <a:gd name="connsiteY163" fmla="*/ 4679879 h 5686746"/>
                        <a:gd name="connsiteX164" fmla="*/ 3590966 w 3950561"/>
                        <a:gd name="connsiteY164" fmla="*/ 4710701 h 5686746"/>
                        <a:gd name="connsiteX165" fmla="*/ 3565280 w 3950561"/>
                        <a:gd name="connsiteY165" fmla="*/ 4705564 h 5686746"/>
                        <a:gd name="connsiteX166" fmla="*/ 3549869 w 3950561"/>
                        <a:gd name="connsiteY166" fmla="*/ 4700427 h 5686746"/>
                        <a:gd name="connsiteX167" fmla="*/ 3529321 w 3950561"/>
                        <a:gd name="connsiteY167" fmla="*/ 4695290 h 5686746"/>
                        <a:gd name="connsiteX168" fmla="*/ 3513910 w 3950561"/>
                        <a:gd name="connsiteY168" fmla="*/ 4685016 h 5686746"/>
                        <a:gd name="connsiteX169" fmla="*/ 3508773 w 3950561"/>
                        <a:gd name="connsiteY169" fmla="*/ 4715838 h 5686746"/>
                        <a:gd name="connsiteX170" fmla="*/ 3503635 w 3950561"/>
                        <a:gd name="connsiteY170" fmla="*/ 4731249 h 5686746"/>
                        <a:gd name="connsiteX171" fmla="*/ 3472813 w 3950561"/>
                        <a:gd name="connsiteY171" fmla="*/ 4710701 h 5686746"/>
                        <a:gd name="connsiteX172" fmla="*/ 3452265 w 3950561"/>
                        <a:gd name="connsiteY172" fmla="*/ 4679879 h 5686746"/>
                        <a:gd name="connsiteX173" fmla="*/ 3436853 w 3950561"/>
                        <a:gd name="connsiteY173" fmla="*/ 4674742 h 5686746"/>
                        <a:gd name="connsiteX174" fmla="*/ 3395757 w 3950561"/>
                        <a:gd name="connsiteY174" fmla="*/ 4700427 h 5686746"/>
                        <a:gd name="connsiteX175" fmla="*/ 3400894 w 3950561"/>
                        <a:gd name="connsiteY175" fmla="*/ 4715838 h 5686746"/>
                        <a:gd name="connsiteX176" fmla="*/ 3385483 w 3950561"/>
                        <a:gd name="connsiteY176" fmla="*/ 4772346 h 5686746"/>
                        <a:gd name="connsiteX177" fmla="*/ 3375209 w 3950561"/>
                        <a:gd name="connsiteY177" fmla="*/ 4787757 h 5686746"/>
                        <a:gd name="connsiteX178" fmla="*/ 3359797 w 3950561"/>
                        <a:gd name="connsiteY178" fmla="*/ 4782620 h 5686746"/>
                        <a:gd name="connsiteX179" fmla="*/ 3328975 w 3950561"/>
                        <a:gd name="connsiteY179" fmla="*/ 4798031 h 5686746"/>
                        <a:gd name="connsiteX180" fmla="*/ 3308426 w 3950561"/>
                        <a:gd name="connsiteY180" fmla="*/ 4823717 h 5686746"/>
                        <a:gd name="connsiteX181" fmla="*/ 3293015 w 3950561"/>
                        <a:gd name="connsiteY181" fmla="*/ 4818580 h 5686746"/>
                        <a:gd name="connsiteX182" fmla="*/ 3282741 w 3950561"/>
                        <a:gd name="connsiteY182" fmla="*/ 4798031 h 5686746"/>
                        <a:gd name="connsiteX183" fmla="*/ 3277604 w 3950561"/>
                        <a:gd name="connsiteY183" fmla="*/ 4823717 h 5686746"/>
                        <a:gd name="connsiteX184" fmla="*/ 3272467 w 3950561"/>
                        <a:gd name="connsiteY184" fmla="*/ 4839128 h 5686746"/>
                        <a:gd name="connsiteX185" fmla="*/ 3257056 w 3950561"/>
                        <a:gd name="connsiteY185" fmla="*/ 4828854 h 5686746"/>
                        <a:gd name="connsiteX186" fmla="*/ 3226233 w 3950561"/>
                        <a:gd name="connsiteY186" fmla="*/ 4849402 h 5686746"/>
                        <a:gd name="connsiteX187" fmla="*/ 3169725 w 3950561"/>
                        <a:gd name="connsiteY187" fmla="*/ 4849402 h 5686746"/>
                        <a:gd name="connsiteX188" fmla="*/ 3159451 w 3950561"/>
                        <a:gd name="connsiteY188" fmla="*/ 4864813 h 5686746"/>
                        <a:gd name="connsiteX189" fmla="*/ 3149177 w 3950561"/>
                        <a:gd name="connsiteY189" fmla="*/ 4875088 h 5686746"/>
                        <a:gd name="connsiteX190" fmla="*/ 3082395 w 3950561"/>
                        <a:gd name="connsiteY190" fmla="*/ 4885362 h 5686746"/>
                        <a:gd name="connsiteX191" fmla="*/ 3066984 w 3950561"/>
                        <a:gd name="connsiteY191" fmla="*/ 4895636 h 5686746"/>
                        <a:gd name="connsiteX192" fmla="*/ 3036161 w 3950561"/>
                        <a:gd name="connsiteY192" fmla="*/ 4905910 h 5686746"/>
                        <a:gd name="connsiteX193" fmla="*/ 3020750 w 3950561"/>
                        <a:gd name="connsiteY193" fmla="*/ 4900773 h 5686746"/>
                        <a:gd name="connsiteX194" fmla="*/ 2969379 w 3950561"/>
                        <a:gd name="connsiteY194" fmla="*/ 4941870 h 5686746"/>
                        <a:gd name="connsiteX195" fmla="*/ 2938557 w 3950561"/>
                        <a:gd name="connsiteY195" fmla="*/ 4952144 h 5686746"/>
                        <a:gd name="connsiteX196" fmla="*/ 2882049 w 3950561"/>
                        <a:gd name="connsiteY196" fmla="*/ 4967555 h 5686746"/>
                        <a:gd name="connsiteX197" fmla="*/ 2830678 w 3950561"/>
                        <a:gd name="connsiteY197" fmla="*/ 5008652 h 5686746"/>
                        <a:gd name="connsiteX198" fmla="*/ 2789582 w 3950561"/>
                        <a:gd name="connsiteY198" fmla="*/ 5003515 h 5686746"/>
                        <a:gd name="connsiteX199" fmla="*/ 2774170 w 3950561"/>
                        <a:gd name="connsiteY199" fmla="*/ 4998377 h 5686746"/>
                        <a:gd name="connsiteX200" fmla="*/ 2743348 w 3950561"/>
                        <a:gd name="connsiteY200" fmla="*/ 5003515 h 5686746"/>
                        <a:gd name="connsiteX201" fmla="*/ 2686840 w 3950561"/>
                        <a:gd name="connsiteY201" fmla="*/ 5024063 h 5686746"/>
                        <a:gd name="connsiteX202" fmla="*/ 2671429 w 3950561"/>
                        <a:gd name="connsiteY202" fmla="*/ 5029200 h 5686746"/>
                        <a:gd name="connsiteX203" fmla="*/ 2656018 w 3950561"/>
                        <a:gd name="connsiteY203" fmla="*/ 5044611 h 5686746"/>
                        <a:gd name="connsiteX204" fmla="*/ 2640606 w 3950561"/>
                        <a:gd name="connsiteY204" fmla="*/ 5039474 h 5686746"/>
                        <a:gd name="connsiteX205" fmla="*/ 2625195 w 3950561"/>
                        <a:gd name="connsiteY205" fmla="*/ 5049748 h 5686746"/>
                        <a:gd name="connsiteX206" fmla="*/ 2620058 w 3950561"/>
                        <a:gd name="connsiteY206" fmla="*/ 5075434 h 5686746"/>
                        <a:gd name="connsiteX207" fmla="*/ 2573824 w 3950561"/>
                        <a:gd name="connsiteY207" fmla="*/ 5116530 h 5686746"/>
                        <a:gd name="connsiteX208" fmla="*/ 2558413 w 3950561"/>
                        <a:gd name="connsiteY208" fmla="*/ 5126804 h 5686746"/>
                        <a:gd name="connsiteX209" fmla="*/ 2517316 w 3950561"/>
                        <a:gd name="connsiteY209" fmla="*/ 5137079 h 5686746"/>
                        <a:gd name="connsiteX210" fmla="*/ 2501905 w 3950561"/>
                        <a:gd name="connsiteY210" fmla="*/ 5142216 h 5686746"/>
                        <a:gd name="connsiteX211" fmla="*/ 2476220 w 3950561"/>
                        <a:gd name="connsiteY211" fmla="*/ 5147353 h 5686746"/>
                        <a:gd name="connsiteX212" fmla="*/ 2460809 w 3950561"/>
                        <a:gd name="connsiteY212" fmla="*/ 5142216 h 5686746"/>
                        <a:gd name="connsiteX213" fmla="*/ 2440260 w 3950561"/>
                        <a:gd name="connsiteY213" fmla="*/ 5116530 h 5686746"/>
                        <a:gd name="connsiteX214" fmla="*/ 2383752 w 3950561"/>
                        <a:gd name="connsiteY214" fmla="*/ 5106256 h 5686746"/>
                        <a:gd name="connsiteX215" fmla="*/ 2342656 w 3950561"/>
                        <a:gd name="connsiteY215" fmla="*/ 5106256 h 5686746"/>
                        <a:gd name="connsiteX216" fmla="*/ 2311833 w 3950561"/>
                        <a:gd name="connsiteY216" fmla="*/ 5126804 h 5686746"/>
                        <a:gd name="connsiteX217" fmla="*/ 2265600 w 3950561"/>
                        <a:gd name="connsiteY217" fmla="*/ 5121667 h 5686746"/>
                        <a:gd name="connsiteX218" fmla="*/ 2234777 w 3950561"/>
                        <a:gd name="connsiteY218" fmla="*/ 5116530 h 5686746"/>
                        <a:gd name="connsiteX219" fmla="*/ 2214229 w 3950561"/>
                        <a:gd name="connsiteY219" fmla="*/ 5121667 h 5686746"/>
                        <a:gd name="connsiteX220" fmla="*/ 2188543 w 3950561"/>
                        <a:gd name="connsiteY220" fmla="*/ 5137079 h 5686746"/>
                        <a:gd name="connsiteX221" fmla="*/ 2162858 w 3950561"/>
                        <a:gd name="connsiteY221" fmla="*/ 5111393 h 5686746"/>
                        <a:gd name="connsiteX222" fmla="*/ 2142310 w 3950561"/>
                        <a:gd name="connsiteY222" fmla="*/ 5142216 h 5686746"/>
                        <a:gd name="connsiteX223" fmla="*/ 2116624 w 3950561"/>
                        <a:gd name="connsiteY223" fmla="*/ 5162764 h 5686746"/>
                        <a:gd name="connsiteX224" fmla="*/ 2070391 w 3950561"/>
                        <a:gd name="connsiteY224" fmla="*/ 5157627 h 5686746"/>
                        <a:gd name="connsiteX225" fmla="*/ 2039568 w 3950561"/>
                        <a:gd name="connsiteY225" fmla="*/ 5173038 h 5686746"/>
                        <a:gd name="connsiteX226" fmla="*/ 2013883 w 3950561"/>
                        <a:gd name="connsiteY226" fmla="*/ 5193586 h 5686746"/>
                        <a:gd name="connsiteX227" fmla="*/ 2003609 w 3950561"/>
                        <a:gd name="connsiteY227" fmla="*/ 5203861 h 5686746"/>
                        <a:gd name="connsiteX228" fmla="*/ 1988197 w 3950561"/>
                        <a:gd name="connsiteY228" fmla="*/ 5208998 h 5686746"/>
                        <a:gd name="connsiteX229" fmla="*/ 1947101 w 3950561"/>
                        <a:gd name="connsiteY229" fmla="*/ 5183312 h 5686746"/>
                        <a:gd name="connsiteX230" fmla="*/ 1936826 w 3950561"/>
                        <a:gd name="connsiteY230" fmla="*/ 5193586 h 5686746"/>
                        <a:gd name="connsiteX231" fmla="*/ 1906004 w 3950561"/>
                        <a:gd name="connsiteY231" fmla="*/ 5203861 h 5686746"/>
                        <a:gd name="connsiteX232" fmla="*/ 1885456 w 3950561"/>
                        <a:gd name="connsiteY232" fmla="*/ 5214135 h 5686746"/>
                        <a:gd name="connsiteX233" fmla="*/ 1870044 w 3950561"/>
                        <a:gd name="connsiteY233" fmla="*/ 5250094 h 5686746"/>
                        <a:gd name="connsiteX234" fmla="*/ 1839222 w 3950561"/>
                        <a:gd name="connsiteY234" fmla="*/ 5280917 h 5686746"/>
                        <a:gd name="connsiteX235" fmla="*/ 1828948 w 3950561"/>
                        <a:gd name="connsiteY235" fmla="*/ 5255231 h 5686746"/>
                        <a:gd name="connsiteX236" fmla="*/ 1823811 w 3950561"/>
                        <a:gd name="connsiteY236" fmla="*/ 5239820 h 5686746"/>
                        <a:gd name="connsiteX237" fmla="*/ 1808400 w 3950561"/>
                        <a:gd name="connsiteY237" fmla="*/ 5234683 h 5686746"/>
                        <a:gd name="connsiteX238" fmla="*/ 1767303 w 3950561"/>
                        <a:gd name="connsiteY238" fmla="*/ 5239820 h 5686746"/>
                        <a:gd name="connsiteX239" fmla="*/ 1762166 w 3950561"/>
                        <a:gd name="connsiteY239" fmla="*/ 5255231 h 5686746"/>
                        <a:gd name="connsiteX240" fmla="*/ 1757029 w 3950561"/>
                        <a:gd name="connsiteY240" fmla="*/ 5275780 h 5686746"/>
                        <a:gd name="connsiteX241" fmla="*/ 1731343 w 3950561"/>
                        <a:gd name="connsiteY241" fmla="*/ 5301465 h 5686746"/>
                        <a:gd name="connsiteX242" fmla="*/ 1721069 w 3950561"/>
                        <a:gd name="connsiteY242" fmla="*/ 5332288 h 5686746"/>
                        <a:gd name="connsiteX243" fmla="*/ 1685110 w 3950561"/>
                        <a:gd name="connsiteY243" fmla="*/ 5357973 h 5686746"/>
                        <a:gd name="connsiteX244" fmla="*/ 1669698 w 3950561"/>
                        <a:gd name="connsiteY244" fmla="*/ 5363110 h 5686746"/>
                        <a:gd name="connsiteX245" fmla="*/ 1654287 w 3950561"/>
                        <a:gd name="connsiteY245" fmla="*/ 5357973 h 5686746"/>
                        <a:gd name="connsiteX246" fmla="*/ 1623465 w 3950561"/>
                        <a:gd name="connsiteY246" fmla="*/ 5363110 h 5686746"/>
                        <a:gd name="connsiteX247" fmla="*/ 1566957 w 3950561"/>
                        <a:gd name="connsiteY247" fmla="*/ 5383658 h 5686746"/>
                        <a:gd name="connsiteX248" fmla="*/ 1505312 w 3950561"/>
                        <a:gd name="connsiteY248" fmla="*/ 5440166 h 5686746"/>
                        <a:gd name="connsiteX249" fmla="*/ 1489901 w 3950561"/>
                        <a:gd name="connsiteY249" fmla="*/ 5450440 h 5686746"/>
                        <a:gd name="connsiteX250" fmla="*/ 1443667 w 3950561"/>
                        <a:gd name="connsiteY250" fmla="*/ 5460715 h 5686746"/>
                        <a:gd name="connsiteX251" fmla="*/ 1433393 w 3950561"/>
                        <a:gd name="connsiteY251" fmla="*/ 5476126 h 5686746"/>
                        <a:gd name="connsiteX252" fmla="*/ 1361474 w 3950561"/>
                        <a:gd name="connsiteY252" fmla="*/ 5491537 h 5686746"/>
                        <a:gd name="connsiteX253" fmla="*/ 1325514 w 3950561"/>
                        <a:gd name="connsiteY253" fmla="*/ 5486400 h 5686746"/>
                        <a:gd name="connsiteX254" fmla="*/ 1315240 w 3950561"/>
                        <a:gd name="connsiteY254" fmla="*/ 5455577 h 5686746"/>
                        <a:gd name="connsiteX255" fmla="*/ 1299829 w 3950561"/>
                        <a:gd name="connsiteY255" fmla="*/ 5450440 h 5686746"/>
                        <a:gd name="connsiteX256" fmla="*/ 1274143 w 3950561"/>
                        <a:gd name="connsiteY256" fmla="*/ 5465852 h 5686746"/>
                        <a:gd name="connsiteX257" fmla="*/ 1258732 w 3950561"/>
                        <a:gd name="connsiteY257" fmla="*/ 5470989 h 5686746"/>
                        <a:gd name="connsiteX258" fmla="*/ 1181676 w 3950561"/>
                        <a:gd name="connsiteY258" fmla="*/ 5501811 h 5686746"/>
                        <a:gd name="connsiteX259" fmla="*/ 1130305 w 3950561"/>
                        <a:gd name="connsiteY259" fmla="*/ 5517222 h 5686746"/>
                        <a:gd name="connsiteX260" fmla="*/ 1084071 w 3950561"/>
                        <a:gd name="connsiteY260" fmla="*/ 5532634 h 5686746"/>
                        <a:gd name="connsiteX261" fmla="*/ 1104620 w 3950561"/>
                        <a:gd name="connsiteY261" fmla="*/ 5506948 h 5686746"/>
                        <a:gd name="connsiteX262" fmla="*/ 1099483 w 3950561"/>
                        <a:gd name="connsiteY262" fmla="*/ 5476126 h 5686746"/>
                        <a:gd name="connsiteX263" fmla="*/ 1084071 w 3950561"/>
                        <a:gd name="connsiteY263" fmla="*/ 5460715 h 5686746"/>
                        <a:gd name="connsiteX264" fmla="*/ 1063523 w 3950561"/>
                        <a:gd name="connsiteY264" fmla="*/ 5429892 h 5686746"/>
                        <a:gd name="connsiteX265" fmla="*/ 1032701 w 3950561"/>
                        <a:gd name="connsiteY265" fmla="*/ 5409344 h 5686746"/>
                        <a:gd name="connsiteX266" fmla="*/ 991604 w 3950561"/>
                        <a:gd name="connsiteY266" fmla="*/ 5414481 h 5686746"/>
                        <a:gd name="connsiteX267" fmla="*/ 935096 w 3950561"/>
                        <a:gd name="connsiteY267" fmla="*/ 5404207 h 5686746"/>
                        <a:gd name="connsiteX268" fmla="*/ 878588 w 3950561"/>
                        <a:gd name="connsiteY268" fmla="*/ 5409344 h 5686746"/>
                        <a:gd name="connsiteX269" fmla="*/ 806669 w 3950561"/>
                        <a:gd name="connsiteY269" fmla="*/ 5409344 h 5686746"/>
                        <a:gd name="connsiteX270" fmla="*/ 698791 w 3950561"/>
                        <a:gd name="connsiteY270" fmla="*/ 5465852 h 5686746"/>
                        <a:gd name="connsiteX271" fmla="*/ 667968 w 3950561"/>
                        <a:gd name="connsiteY271" fmla="*/ 5476126 h 5686746"/>
                        <a:gd name="connsiteX272" fmla="*/ 647420 w 3950561"/>
                        <a:gd name="connsiteY272" fmla="*/ 5486400 h 5686746"/>
                        <a:gd name="connsiteX273" fmla="*/ 616597 w 3950561"/>
                        <a:gd name="connsiteY273" fmla="*/ 5460715 h 5686746"/>
                        <a:gd name="connsiteX274" fmla="*/ 601186 w 3950561"/>
                        <a:gd name="connsiteY274" fmla="*/ 5450440 h 5686746"/>
                        <a:gd name="connsiteX275" fmla="*/ 570364 w 3950561"/>
                        <a:gd name="connsiteY275" fmla="*/ 5419618 h 5686746"/>
                        <a:gd name="connsiteX276" fmla="*/ 539541 w 3950561"/>
                        <a:gd name="connsiteY276" fmla="*/ 5399070 h 5686746"/>
                        <a:gd name="connsiteX277" fmla="*/ 529267 w 3950561"/>
                        <a:gd name="connsiteY277" fmla="*/ 5388795 h 5686746"/>
                        <a:gd name="connsiteX278" fmla="*/ 513856 w 3950561"/>
                        <a:gd name="connsiteY278" fmla="*/ 5383658 h 5686746"/>
                        <a:gd name="connsiteX279" fmla="*/ 493307 w 3950561"/>
                        <a:gd name="connsiteY279" fmla="*/ 5373384 h 5686746"/>
                        <a:gd name="connsiteX280" fmla="*/ 462485 w 3950561"/>
                        <a:gd name="connsiteY280" fmla="*/ 5352836 h 5686746"/>
                        <a:gd name="connsiteX281" fmla="*/ 370018 w 3950561"/>
                        <a:gd name="connsiteY281" fmla="*/ 5378521 h 5686746"/>
                        <a:gd name="connsiteX282" fmla="*/ 349469 w 3950561"/>
                        <a:gd name="connsiteY282" fmla="*/ 5388795 h 5686746"/>
                        <a:gd name="connsiteX283" fmla="*/ 267276 w 3950561"/>
                        <a:gd name="connsiteY283" fmla="*/ 5435029 h 5686746"/>
                        <a:gd name="connsiteX284" fmla="*/ 226179 w 3950561"/>
                        <a:gd name="connsiteY284" fmla="*/ 5450440 h 5686746"/>
                        <a:gd name="connsiteX285" fmla="*/ 215905 w 3950561"/>
                        <a:gd name="connsiteY285" fmla="*/ 5460715 h 5686746"/>
                        <a:gd name="connsiteX286" fmla="*/ 190220 w 3950561"/>
                        <a:gd name="connsiteY286" fmla="*/ 5486400 h 5686746"/>
                        <a:gd name="connsiteX287" fmla="*/ 169671 w 3950561"/>
                        <a:gd name="connsiteY287" fmla="*/ 5491537 h 5686746"/>
                        <a:gd name="connsiteX288" fmla="*/ 133712 w 3950561"/>
                        <a:gd name="connsiteY288" fmla="*/ 5506948 h 5686746"/>
                        <a:gd name="connsiteX289" fmla="*/ 108026 w 3950561"/>
                        <a:gd name="connsiteY289" fmla="*/ 5532634 h 5686746"/>
                        <a:gd name="connsiteX290" fmla="*/ 66930 w 3950561"/>
                        <a:gd name="connsiteY290" fmla="*/ 5558319 h 5686746"/>
                        <a:gd name="connsiteX291" fmla="*/ 20696 w 3950561"/>
                        <a:gd name="connsiteY291" fmla="*/ 5584004 h 5686746"/>
                        <a:gd name="connsiteX292" fmla="*/ 15559 w 3950561"/>
                        <a:gd name="connsiteY292" fmla="*/ 5599416 h 5686746"/>
                        <a:gd name="connsiteX293" fmla="*/ 148 w 3950561"/>
                        <a:gd name="connsiteY293" fmla="*/ 5609690 h 5686746"/>
                        <a:gd name="connsiteX294" fmla="*/ 10422 w 3950561"/>
                        <a:gd name="connsiteY294" fmla="*/ 5640512 h 5686746"/>
                        <a:gd name="connsiteX295" fmla="*/ 25833 w 3950561"/>
                        <a:gd name="connsiteY295" fmla="*/ 5671335 h 5686746"/>
                        <a:gd name="connsiteX296" fmla="*/ 46382 w 3950561"/>
                        <a:gd name="connsiteY296" fmla="*/ 5661061 h 5686746"/>
                        <a:gd name="connsiteX297" fmla="*/ 36107 w 3950561"/>
                        <a:gd name="connsiteY297" fmla="*/ 5686746 h 5686746"/>
                        <a:gd name="connsiteX0" fmla="*/ 3169725 w 3950561"/>
                        <a:gd name="connsiteY0" fmla="*/ 0 h 5686746"/>
                        <a:gd name="connsiteX1" fmla="*/ 3149177 w 3950561"/>
                        <a:gd name="connsiteY1" fmla="*/ 10274 h 5686746"/>
                        <a:gd name="connsiteX2" fmla="*/ 3226233 w 3950561"/>
                        <a:gd name="connsiteY2" fmla="*/ 82193 h 5686746"/>
                        <a:gd name="connsiteX3" fmla="*/ 3231370 w 3950561"/>
                        <a:gd name="connsiteY3" fmla="*/ 97604 h 5686746"/>
                        <a:gd name="connsiteX4" fmla="*/ 3241644 w 3950561"/>
                        <a:gd name="connsiteY4" fmla="*/ 107879 h 5686746"/>
                        <a:gd name="connsiteX5" fmla="*/ 3257056 w 3950561"/>
                        <a:gd name="connsiteY5" fmla="*/ 102742 h 5686746"/>
                        <a:gd name="connsiteX6" fmla="*/ 3277604 w 3950561"/>
                        <a:gd name="connsiteY6" fmla="*/ 107879 h 5686746"/>
                        <a:gd name="connsiteX7" fmla="*/ 3298152 w 3950561"/>
                        <a:gd name="connsiteY7" fmla="*/ 154112 h 5686746"/>
                        <a:gd name="connsiteX8" fmla="*/ 3313564 w 3950561"/>
                        <a:gd name="connsiteY8" fmla="*/ 236306 h 5686746"/>
                        <a:gd name="connsiteX9" fmla="*/ 3411168 w 3950561"/>
                        <a:gd name="connsiteY9" fmla="*/ 236305 h 5686746"/>
                        <a:gd name="connsiteX10" fmla="*/ 3400894 w 3950561"/>
                        <a:gd name="connsiteY10" fmla="*/ 328773 h 5686746"/>
                        <a:gd name="connsiteX11" fmla="*/ 3431716 w 3950561"/>
                        <a:gd name="connsiteY11" fmla="*/ 369870 h 5686746"/>
                        <a:gd name="connsiteX12" fmla="*/ 3447128 w 3950561"/>
                        <a:gd name="connsiteY12" fmla="*/ 416103 h 5686746"/>
                        <a:gd name="connsiteX13" fmla="*/ 3452265 w 3950561"/>
                        <a:gd name="connsiteY13" fmla="*/ 431515 h 5686746"/>
                        <a:gd name="connsiteX14" fmla="*/ 3467676 w 3950561"/>
                        <a:gd name="connsiteY14" fmla="*/ 441789 h 5686746"/>
                        <a:gd name="connsiteX15" fmla="*/ 3488224 w 3950561"/>
                        <a:gd name="connsiteY15" fmla="*/ 472611 h 5686746"/>
                        <a:gd name="connsiteX16" fmla="*/ 3498498 w 3950561"/>
                        <a:gd name="connsiteY16" fmla="*/ 488022 h 5686746"/>
                        <a:gd name="connsiteX17" fmla="*/ 3508773 w 3950561"/>
                        <a:gd name="connsiteY17" fmla="*/ 529119 h 5686746"/>
                        <a:gd name="connsiteX18" fmla="*/ 3503635 w 3950561"/>
                        <a:gd name="connsiteY18" fmla="*/ 554804 h 5686746"/>
                        <a:gd name="connsiteX19" fmla="*/ 3498498 w 3950561"/>
                        <a:gd name="connsiteY19" fmla="*/ 601038 h 5686746"/>
                        <a:gd name="connsiteX20" fmla="*/ 3483087 w 3950561"/>
                        <a:gd name="connsiteY20" fmla="*/ 642135 h 5686746"/>
                        <a:gd name="connsiteX21" fmla="*/ 3467676 w 3950561"/>
                        <a:gd name="connsiteY21" fmla="*/ 662683 h 5686746"/>
                        <a:gd name="connsiteX22" fmla="*/ 3452265 w 3950561"/>
                        <a:gd name="connsiteY22" fmla="*/ 688368 h 5686746"/>
                        <a:gd name="connsiteX23" fmla="*/ 3441991 w 3950561"/>
                        <a:gd name="connsiteY23" fmla="*/ 698643 h 5686746"/>
                        <a:gd name="connsiteX24" fmla="*/ 3375209 w 3950561"/>
                        <a:gd name="connsiteY24" fmla="*/ 744876 h 5686746"/>
                        <a:gd name="connsiteX25" fmla="*/ 3359797 w 3950561"/>
                        <a:gd name="connsiteY25" fmla="*/ 760288 h 5686746"/>
                        <a:gd name="connsiteX26" fmla="*/ 3318701 w 3950561"/>
                        <a:gd name="connsiteY26" fmla="*/ 816795 h 5686746"/>
                        <a:gd name="connsiteX27" fmla="*/ 3293015 w 3950561"/>
                        <a:gd name="connsiteY27" fmla="*/ 868166 h 5686746"/>
                        <a:gd name="connsiteX28" fmla="*/ 3282741 w 3950561"/>
                        <a:gd name="connsiteY28" fmla="*/ 883577 h 5686746"/>
                        <a:gd name="connsiteX29" fmla="*/ 3287878 w 3950561"/>
                        <a:gd name="connsiteY29" fmla="*/ 914400 h 5686746"/>
                        <a:gd name="connsiteX30" fmla="*/ 3334112 w 3950561"/>
                        <a:gd name="connsiteY30" fmla="*/ 940085 h 5686746"/>
                        <a:gd name="connsiteX31" fmla="*/ 3364934 w 3950561"/>
                        <a:gd name="connsiteY31" fmla="*/ 945222 h 5686746"/>
                        <a:gd name="connsiteX32" fmla="*/ 3426579 w 3950561"/>
                        <a:gd name="connsiteY32" fmla="*/ 950359 h 5686746"/>
                        <a:gd name="connsiteX33" fmla="*/ 3472813 w 3950561"/>
                        <a:gd name="connsiteY33" fmla="*/ 981182 h 5686746"/>
                        <a:gd name="connsiteX34" fmla="*/ 3513910 w 3950561"/>
                        <a:gd name="connsiteY34" fmla="*/ 1032553 h 5686746"/>
                        <a:gd name="connsiteX35" fmla="*/ 3529321 w 3950561"/>
                        <a:gd name="connsiteY35" fmla="*/ 1037690 h 5686746"/>
                        <a:gd name="connsiteX36" fmla="*/ 3549869 w 3950561"/>
                        <a:gd name="connsiteY36" fmla="*/ 1089061 h 5686746"/>
                        <a:gd name="connsiteX37" fmla="*/ 3560143 w 3950561"/>
                        <a:gd name="connsiteY37" fmla="*/ 1109609 h 5686746"/>
                        <a:gd name="connsiteX38" fmla="*/ 3570418 w 3950561"/>
                        <a:gd name="connsiteY38" fmla="*/ 1135294 h 5686746"/>
                        <a:gd name="connsiteX39" fmla="*/ 3580692 w 3950561"/>
                        <a:gd name="connsiteY39" fmla="*/ 1166117 h 5686746"/>
                        <a:gd name="connsiteX40" fmla="*/ 3590966 w 3950561"/>
                        <a:gd name="connsiteY40" fmla="*/ 1186665 h 5686746"/>
                        <a:gd name="connsiteX41" fmla="*/ 3601240 w 3950561"/>
                        <a:gd name="connsiteY41" fmla="*/ 1232899 h 5686746"/>
                        <a:gd name="connsiteX42" fmla="*/ 3611514 w 3950561"/>
                        <a:gd name="connsiteY42" fmla="*/ 1248310 h 5686746"/>
                        <a:gd name="connsiteX43" fmla="*/ 3632062 w 3950561"/>
                        <a:gd name="connsiteY43" fmla="*/ 1273995 h 5686746"/>
                        <a:gd name="connsiteX44" fmla="*/ 3673159 w 3950561"/>
                        <a:gd name="connsiteY44" fmla="*/ 1284270 h 5686746"/>
                        <a:gd name="connsiteX45" fmla="*/ 3703982 w 3950561"/>
                        <a:gd name="connsiteY45" fmla="*/ 1299681 h 5686746"/>
                        <a:gd name="connsiteX46" fmla="*/ 3734804 w 3950561"/>
                        <a:gd name="connsiteY46" fmla="*/ 1309955 h 5686746"/>
                        <a:gd name="connsiteX47" fmla="*/ 3755352 w 3950561"/>
                        <a:gd name="connsiteY47" fmla="*/ 1325366 h 5686746"/>
                        <a:gd name="connsiteX48" fmla="*/ 3781038 w 3950561"/>
                        <a:gd name="connsiteY48" fmla="*/ 1351052 h 5686746"/>
                        <a:gd name="connsiteX49" fmla="*/ 3811860 w 3950561"/>
                        <a:gd name="connsiteY49" fmla="*/ 1371600 h 5686746"/>
                        <a:gd name="connsiteX50" fmla="*/ 3827271 w 3950561"/>
                        <a:gd name="connsiteY50" fmla="*/ 1376737 h 5686746"/>
                        <a:gd name="connsiteX51" fmla="*/ 3858094 w 3950561"/>
                        <a:gd name="connsiteY51" fmla="*/ 1392148 h 5686746"/>
                        <a:gd name="connsiteX52" fmla="*/ 3883779 w 3950561"/>
                        <a:gd name="connsiteY52" fmla="*/ 1453793 h 5686746"/>
                        <a:gd name="connsiteX53" fmla="*/ 3863231 w 3950561"/>
                        <a:gd name="connsiteY53" fmla="*/ 1525712 h 5686746"/>
                        <a:gd name="connsiteX54" fmla="*/ 3847820 w 3950561"/>
                        <a:gd name="connsiteY54" fmla="*/ 1556535 h 5686746"/>
                        <a:gd name="connsiteX55" fmla="*/ 3858094 w 3950561"/>
                        <a:gd name="connsiteY55" fmla="*/ 1582220 h 5686746"/>
                        <a:gd name="connsiteX56" fmla="*/ 3878642 w 3950561"/>
                        <a:gd name="connsiteY56" fmla="*/ 1613043 h 5686746"/>
                        <a:gd name="connsiteX57" fmla="*/ 3888916 w 3950561"/>
                        <a:gd name="connsiteY57" fmla="*/ 1643865 h 5686746"/>
                        <a:gd name="connsiteX58" fmla="*/ 3894053 w 3950561"/>
                        <a:gd name="connsiteY58" fmla="*/ 1659276 h 5686746"/>
                        <a:gd name="connsiteX59" fmla="*/ 3904328 w 3950561"/>
                        <a:gd name="connsiteY59" fmla="*/ 1700373 h 5686746"/>
                        <a:gd name="connsiteX60" fmla="*/ 3888916 w 3950561"/>
                        <a:gd name="connsiteY60" fmla="*/ 1767155 h 5686746"/>
                        <a:gd name="connsiteX61" fmla="*/ 3894053 w 3950561"/>
                        <a:gd name="connsiteY61" fmla="*/ 1792840 h 5686746"/>
                        <a:gd name="connsiteX62" fmla="*/ 3909465 w 3950561"/>
                        <a:gd name="connsiteY62" fmla="*/ 1869897 h 5686746"/>
                        <a:gd name="connsiteX63" fmla="*/ 3924876 w 3950561"/>
                        <a:gd name="connsiteY63" fmla="*/ 1916130 h 5686746"/>
                        <a:gd name="connsiteX64" fmla="*/ 3930013 w 3950561"/>
                        <a:gd name="connsiteY64" fmla="*/ 1931542 h 5686746"/>
                        <a:gd name="connsiteX65" fmla="*/ 3935150 w 3950561"/>
                        <a:gd name="connsiteY65" fmla="*/ 1962364 h 5686746"/>
                        <a:gd name="connsiteX66" fmla="*/ 3940287 w 3950561"/>
                        <a:gd name="connsiteY66" fmla="*/ 1977775 h 5686746"/>
                        <a:gd name="connsiteX67" fmla="*/ 3950561 w 3950561"/>
                        <a:gd name="connsiteY67" fmla="*/ 2013735 h 5686746"/>
                        <a:gd name="connsiteX68" fmla="*/ 3940287 w 3950561"/>
                        <a:gd name="connsiteY68" fmla="*/ 2183258 h 5686746"/>
                        <a:gd name="connsiteX69" fmla="*/ 3930013 w 3950561"/>
                        <a:gd name="connsiteY69" fmla="*/ 2214081 h 5686746"/>
                        <a:gd name="connsiteX70" fmla="*/ 3899191 w 3950561"/>
                        <a:gd name="connsiteY70" fmla="*/ 2260315 h 5686746"/>
                        <a:gd name="connsiteX71" fmla="*/ 3888916 w 3950561"/>
                        <a:gd name="connsiteY71" fmla="*/ 2275726 h 5686746"/>
                        <a:gd name="connsiteX72" fmla="*/ 3878642 w 3950561"/>
                        <a:gd name="connsiteY72" fmla="*/ 2291137 h 5686746"/>
                        <a:gd name="connsiteX73" fmla="*/ 3863231 w 3950561"/>
                        <a:gd name="connsiteY73" fmla="*/ 2301411 h 5686746"/>
                        <a:gd name="connsiteX74" fmla="*/ 3842683 w 3950561"/>
                        <a:gd name="connsiteY74" fmla="*/ 2296274 h 5686746"/>
                        <a:gd name="connsiteX75" fmla="*/ 3816997 w 3950561"/>
                        <a:gd name="connsiteY75" fmla="*/ 2388742 h 5686746"/>
                        <a:gd name="connsiteX76" fmla="*/ 3806723 w 3950561"/>
                        <a:gd name="connsiteY76" fmla="*/ 2440112 h 5686746"/>
                        <a:gd name="connsiteX77" fmla="*/ 3827271 w 3950561"/>
                        <a:gd name="connsiteY77" fmla="*/ 2537717 h 5686746"/>
                        <a:gd name="connsiteX78" fmla="*/ 3842683 w 3950561"/>
                        <a:gd name="connsiteY78" fmla="*/ 2547991 h 5686746"/>
                        <a:gd name="connsiteX79" fmla="*/ 3852957 w 3950561"/>
                        <a:gd name="connsiteY79" fmla="*/ 2583950 h 5686746"/>
                        <a:gd name="connsiteX80" fmla="*/ 3847820 w 3950561"/>
                        <a:gd name="connsiteY80" fmla="*/ 2625047 h 5686746"/>
                        <a:gd name="connsiteX81" fmla="*/ 3837546 w 3950561"/>
                        <a:gd name="connsiteY81" fmla="*/ 2640458 h 5686746"/>
                        <a:gd name="connsiteX82" fmla="*/ 3827271 w 3950561"/>
                        <a:gd name="connsiteY82" fmla="*/ 2671281 h 5686746"/>
                        <a:gd name="connsiteX83" fmla="*/ 3822134 w 3950561"/>
                        <a:gd name="connsiteY83" fmla="*/ 2686692 h 5686746"/>
                        <a:gd name="connsiteX84" fmla="*/ 3827271 w 3950561"/>
                        <a:gd name="connsiteY84" fmla="*/ 2743200 h 5686746"/>
                        <a:gd name="connsiteX85" fmla="*/ 3822134 w 3950561"/>
                        <a:gd name="connsiteY85" fmla="*/ 2758611 h 5686746"/>
                        <a:gd name="connsiteX86" fmla="*/ 3827271 w 3950561"/>
                        <a:gd name="connsiteY86" fmla="*/ 2784297 h 5686746"/>
                        <a:gd name="connsiteX87" fmla="*/ 3816997 w 3950561"/>
                        <a:gd name="connsiteY87" fmla="*/ 2861353 h 5686746"/>
                        <a:gd name="connsiteX88" fmla="*/ 3796449 w 3950561"/>
                        <a:gd name="connsiteY88" fmla="*/ 2907586 h 5686746"/>
                        <a:gd name="connsiteX89" fmla="*/ 3786175 w 3950561"/>
                        <a:gd name="connsiteY89" fmla="*/ 2917861 h 5686746"/>
                        <a:gd name="connsiteX90" fmla="*/ 3765626 w 3950561"/>
                        <a:gd name="connsiteY90" fmla="*/ 2933272 h 5686746"/>
                        <a:gd name="connsiteX91" fmla="*/ 3729667 w 3950561"/>
                        <a:gd name="connsiteY91" fmla="*/ 2938409 h 5686746"/>
                        <a:gd name="connsiteX92" fmla="*/ 3724530 w 3950561"/>
                        <a:gd name="connsiteY92" fmla="*/ 2953820 h 5686746"/>
                        <a:gd name="connsiteX93" fmla="*/ 3709119 w 3950561"/>
                        <a:gd name="connsiteY93" fmla="*/ 2969231 h 5686746"/>
                        <a:gd name="connsiteX94" fmla="*/ 3703982 w 3950561"/>
                        <a:gd name="connsiteY94" fmla="*/ 3005191 h 5686746"/>
                        <a:gd name="connsiteX95" fmla="*/ 3698844 w 3950561"/>
                        <a:gd name="connsiteY95" fmla="*/ 3046288 h 5686746"/>
                        <a:gd name="connsiteX96" fmla="*/ 3647474 w 3950561"/>
                        <a:gd name="connsiteY96" fmla="*/ 3051425 h 5686746"/>
                        <a:gd name="connsiteX97" fmla="*/ 3626925 w 3950561"/>
                        <a:gd name="connsiteY97" fmla="*/ 3077110 h 5686746"/>
                        <a:gd name="connsiteX98" fmla="*/ 3611514 w 3950561"/>
                        <a:gd name="connsiteY98" fmla="*/ 3082247 h 5686746"/>
                        <a:gd name="connsiteX99" fmla="*/ 3601240 w 3950561"/>
                        <a:gd name="connsiteY99" fmla="*/ 3097658 h 5686746"/>
                        <a:gd name="connsiteX100" fmla="*/ 3606377 w 3950561"/>
                        <a:gd name="connsiteY100" fmla="*/ 3113070 h 5686746"/>
                        <a:gd name="connsiteX101" fmla="*/ 3611514 w 3950561"/>
                        <a:gd name="connsiteY101" fmla="*/ 3159303 h 5686746"/>
                        <a:gd name="connsiteX102" fmla="*/ 3606377 w 3950561"/>
                        <a:gd name="connsiteY102" fmla="*/ 3246634 h 5686746"/>
                        <a:gd name="connsiteX103" fmla="*/ 3601240 w 3950561"/>
                        <a:gd name="connsiteY103" fmla="*/ 3298004 h 5686746"/>
                        <a:gd name="connsiteX104" fmla="*/ 3611514 w 3950561"/>
                        <a:gd name="connsiteY104" fmla="*/ 3333964 h 5686746"/>
                        <a:gd name="connsiteX105" fmla="*/ 3621788 w 3950561"/>
                        <a:gd name="connsiteY105" fmla="*/ 3349375 h 5686746"/>
                        <a:gd name="connsiteX106" fmla="*/ 3632062 w 3950561"/>
                        <a:gd name="connsiteY106" fmla="*/ 3385335 h 5686746"/>
                        <a:gd name="connsiteX107" fmla="*/ 3637200 w 3950561"/>
                        <a:gd name="connsiteY107" fmla="*/ 3400746 h 5686746"/>
                        <a:gd name="connsiteX108" fmla="*/ 3632062 w 3950561"/>
                        <a:gd name="connsiteY108" fmla="*/ 3488076 h 5686746"/>
                        <a:gd name="connsiteX109" fmla="*/ 3626925 w 3950561"/>
                        <a:gd name="connsiteY109" fmla="*/ 3518899 h 5686746"/>
                        <a:gd name="connsiteX110" fmla="*/ 3647474 w 3950561"/>
                        <a:gd name="connsiteY110" fmla="*/ 3549721 h 5686746"/>
                        <a:gd name="connsiteX111" fmla="*/ 3652611 w 3950561"/>
                        <a:gd name="connsiteY111" fmla="*/ 3565133 h 5686746"/>
                        <a:gd name="connsiteX112" fmla="*/ 3626925 w 3950561"/>
                        <a:gd name="connsiteY112" fmla="*/ 3590818 h 5686746"/>
                        <a:gd name="connsiteX113" fmla="*/ 3611514 w 3950561"/>
                        <a:gd name="connsiteY113" fmla="*/ 3595955 h 5686746"/>
                        <a:gd name="connsiteX114" fmla="*/ 3596103 w 3950561"/>
                        <a:gd name="connsiteY114" fmla="*/ 3606229 h 5686746"/>
                        <a:gd name="connsiteX115" fmla="*/ 3585829 w 3950561"/>
                        <a:gd name="connsiteY115" fmla="*/ 3647326 h 5686746"/>
                        <a:gd name="connsiteX116" fmla="*/ 3590966 w 3950561"/>
                        <a:gd name="connsiteY116" fmla="*/ 3673011 h 5686746"/>
                        <a:gd name="connsiteX117" fmla="*/ 3585829 w 3950561"/>
                        <a:gd name="connsiteY117" fmla="*/ 3719245 h 5686746"/>
                        <a:gd name="connsiteX118" fmla="*/ 3580692 w 3950561"/>
                        <a:gd name="connsiteY118" fmla="*/ 3739793 h 5686746"/>
                        <a:gd name="connsiteX119" fmla="*/ 3555006 w 3950561"/>
                        <a:gd name="connsiteY119" fmla="*/ 3765479 h 5686746"/>
                        <a:gd name="connsiteX120" fmla="*/ 3549869 w 3950561"/>
                        <a:gd name="connsiteY120" fmla="*/ 3780890 h 5686746"/>
                        <a:gd name="connsiteX121" fmla="*/ 3555006 w 3950561"/>
                        <a:gd name="connsiteY121" fmla="*/ 3801438 h 5686746"/>
                        <a:gd name="connsiteX122" fmla="*/ 3560143 w 3950561"/>
                        <a:gd name="connsiteY122" fmla="*/ 3827124 h 5686746"/>
                        <a:gd name="connsiteX123" fmla="*/ 3549869 w 3950561"/>
                        <a:gd name="connsiteY123" fmla="*/ 3888768 h 5686746"/>
                        <a:gd name="connsiteX124" fmla="*/ 3539595 w 3950561"/>
                        <a:gd name="connsiteY124" fmla="*/ 3919591 h 5686746"/>
                        <a:gd name="connsiteX125" fmla="*/ 3534458 w 3950561"/>
                        <a:gd name="connsiteY125" fmla="*/ 3935002 h 5686746"/>
                        <a:gd name="connsiteX126" fmla="*/ 3560143 w 3950561"/>
                        <a:gd name="connsiteY126" fmla="*/ 3955550 h 5686746"/>
                        <a:gd name="connsiteX127" fmla="*/ 3642337 w 3950561"/>
                        <a:gd name="connsiteY127" fmla="*/ 3965825 h 5686746"/>
                        <a:gd name="connsiteX128" fmla="*/ 3657748 w 3950561"/>
                        <a:gd name="connsiteY128" fmla="*/ 3970962 h 5686746"/>
                        <a:gd name="connsiteX129" fmla="*/ 3688570 w 3950561"/>
                        <a:gd name="connsiteY129" fmla="*/ 3996647 h 5686746"/>
                        <a:gd name="connsiteX130" fmla="*/ 3693707 w 3950561"/>
                        <a:gd name="connsiteY130" fmla="*/ 4022333 h 5686746"/>
                        <a:gd name="connsiteX131" fmla="*/ 3688570 w 3950561"/>
                        <a:gd name="connsiteY131" fmla="*/ 4037744 h 5686746"/>
                        <a:gd name="connsiteX132" fmla="*/ 3678296 w 3950561"/>
                        <a:gd name="connsiteY132" fmla="*/ 4078840 h 5686746"/>
                        <a:gd name="connsiteX133" fmla="*/ 3673159 w 3950561"/>
                        <a:gd name="connsiteY133" fmla="*/ 4094252 h 5686746"/>
                        <a:gd name="connsiteX134" fmla="*/ 3652611 w 3950561"/>
                        <a:gd name="connsiteY134" fmla="*/ 4140485 h 5686746"/>
                        <a:gd name="connsiteX135" fmla="*/ 3621788 w 3950561"/>
                        <a:gd name="connsiteY135" fmla="*/ 4155897 h 5686746"/>
                        <a:gd name="connsiteX136" fmla="*/ 3616651 w 3950561"/>
                        <a:gd name="connsiteY136" fmla="*/ 4171308 h 5686746"/>
                        <a:gd name="connsiteX137" fmla="*/ 3616651 w 3950561"/>
                        <a:gd name="connsiteY137" fmla="*/ 4207267 h 5686746"/>
                        <a:gd name="connsiteX138" fmla="*/ 3606377 w 3950561"/>
                        <a:gd name="connsiteY138" fmla="*/ 4217542 h 5686746"/>
                        <a:gd name="connsiteX139" fmla="*/ 3575555 w 3950561"/>
                        <a:gd name="connsiteY139" fmla="*/ 4248364 h 5686746"/>
                        <a:gd name="connsiteX140" fmla="*/ 3565280 w 3950561"/>
                        <a:gd name="connsiteY140" fmla="*/ 4279186 h 5686746"/>
                        <a:gd name="connsiteX141" fmla="*/ 3560143 w 3950561"/>
                        <a:gd name="connsiteY141" fmla="*/ 4294598 h 5686746"/>
                        <a:gd name="connsiteX142" fmla="*/ 3565280 w 3950561"/>
                        <a:gd name="connsiteY142" fmla="*/ 4330557 h 5686746"/>
                        <a:gd name="connsiteX143" fmla="*/ 3565280 w 3950561"/>
                        <a:gd name="connsiteY143" fmla="*/ 4371654 h 5686746"/>
                        <a:gd name="connsiteX144" fmla="*/ 3606377 w 3950561"/>
                        <a:gd name="connsiteY144" fmla="*/ 4407613 h 5686746"/>
                        <a:gd name="connsiteX145" fmla="*/ 3621788 w 3950561"/>
                        <a:gd name="connsiteY145" fmla="*/ 4412750 h 5686746"/>
                        <a:gd name="connsiteX146" fmla="*/ 3647474 w 3950561"/>
                        <a:gd name="connsiteY146" fmla="*/ 4428162 h 5686746"/>
                        <a:gd name="connsiteX147" fmla="*/ 3657748 w 3950561"/>
                        <a:gd name="connsiteY147" fmla="*/ 4443573 h 5686746"/>
                        <a:gd name="connsiteX148" fmla="*/ 3647474 w 3950561"/>
                        <a:gd name="connsiteY148" fmla="*/ 4479533 h 5686746"/>
                        <a:gd name="connsiteX149" fmla="*/ 3652611 w 3950561"/>
                        <a:gd name="connsiteY149" fmla="*/ 4505218 h 5686746"/>
                        <a:gd name="connsiteX150" fmla="*/ 3688570 w 3950561"/>
                        <a:gd name="connsiteY150" fmla="*/ 4505218 h 5686746"/>
                        <a:gd name="connsiteX151" fmla="*/ 3703982 w 3950561"/>
                        <a:gd name="connsiteY151" fmla="*/ 4510355 h 5686746"/>
                        <a:gd name="connsiteX152" fmla="*/ 3714256 w 3950561"/>
                        <a:gd name="connsiteY152" fmla="*/ 4525766 h 5686746"/>
                        <a:gd name="connsiteX153" fmla="*/ 3673159 w 3950561"/>
                        <a:gd name="connsiteY153" fmla="*/ 4530903 h 5686746"/>
                        <a:gd name="connsiteX154" fmla="*/ 3652611 w 3950561"/>
                        <a:gd name="connsiteY154" fmla="*/ 4536040 h 5686746"/>
                        <a:gd name="connsiteX155" fmla="*/ 3632062 w 3950561"/>
                        <a:gd name="connsiteY155" fmla="*/ 4577137 h 5686746"/>
                        <a:gd name="connsiteX156" fmla="*/ 3616651 w 3950561"/>
                        <a:gd name="connsiteY156" fmla="*/ 4582274 h 5686746"/>
                        <a:gd name="connsiteX157" fmla="*/ 3601240 w 3950561"/>
                        <a:gd name="connsiteY157" fmla="*/ 4597685 h 5686746"/>
                        <a:gd name="connsiteX158" fmla="*/ 3606377 w 3950561"/>
                        <a:gd name="connsiteY158" fmla="*/ 4561726 h 5686746"/>
                        <a:gd name="connsiteX159" fmla="*/ 3611514 w 3950561"/>
                        <a:gd name="connsiteY159" fmla="*/ 4577137 h 5686746"/>
                        <a:gd name="connsiteX160" fmla="*/ 3601240 w 3950561"/>
                        <a:gd name="connsiteY160" fmla="*/ 4607959 h 5686746"/>
                        <a:gd name="connsiteX161" fmla="*/ 3596103 w 3950561"/>
                        <a:gd name="connsiteY161" fmla="*/ 4623371 h 5686746"/>
                        <a:gd name="connsiteX162" fmla="*/ 3601240 w 3950561"/>
                        <a:gd name="connsiteY162" fmla="*/ 4649056 h 5686746"/>
                        <a:gd name="connsiteX163" fmla="*/ 3611514 w 3950561"/>
                        <a:gd name="connsiteY163" fmla="*/ 4679879 h 5686746"/>
                        <a:gd name="connsiteX164" fmla="*/ 3590966 w 3950561"/>
                        <a:gd name="connsiteY164" fmla="*/ 4710701 h 5686746"/>
                        <a:gd name="connsiteX165" fmla="*/ 3565280 w 3950561"/>
                        <a:gd name="connsiteY165" fmla="*/ 4705564 h 5686746"/>
                        <a:gd name="connsiteX166" fmla="*/ 3549869 w 3950561"/>
                        <a:gd name="connsiteY166" fmla="*/ 4700427 h 5686746"/>
                        <a:gd name="connsiteX167" fmla="*/ 3529321 w 3950561"/>
                        <a:gd name="connsiteY167" fmla="*/ 4695290 h 5686746"/>
                        <a:gd name="connsiteX168" fmla="*/ 3513910 w 3950561"/>
                        <a:gd name="connsiteY168" fmla="*/ 4685016 h 5686746"/>
                        <a:gd name="connsiteX169" fmla="*/ 3508773 w 3950561"/>
                        <a:gd name="connsiteY169" fmla="*/ 4715838 h 5686746"/>
                        <a:gd name="connsiteX170" fmla="*/ 3503635 w 3950561"/>
                        <a:gd name="connsiteY170" fmla="*/ 4731249 h 5686746"/>
                        <a:gd name="connsiteX171" fmla="*/ 3472813 w 3950561"/>
                        <a:gd name="connsiteY171" fmla="*/ 4710701 h 5686746"/>
                        <a:gd name="connsiteX172" fmla="*/ 3452265 w 3950561"/>
                        <a:gd name="connsiteY172" fmla="*/ 4679879 h 5686746"/>
                        <a:gd name="connsiteX173" fmla="*/ 3436853 w 3950561"/>
                        <a:gd name="connsiteY173" fmla="*/ 4674742 h 5686746"/>
                        <a:gd name="connsiteX174" fmla="*/ 3395757 w 3950561"/>
                        <a:gd name="connsiteY174" fmla="*/ 4700427 h 5686746"/>
                        <a:gd name="connsiteX175" fmla="*/ 3400894 w 3950561"/>
                        <a:gd name="connsiteY175" fmla="*/ 4715838 h 5686746"/>
                        <a:gd name="connsiteX176" fmla="*/ 3385483 w 3950561"/>
                        <a:gd name="connsiteY176" fmla="*/ 4772346 h 5686746"/>
                        <a:gd name="connsiteX177" fmla="*/ 3375209 w 3950561"/>
                        <a:gd name="connsiteY177" fmla="*/ 4787757 h 5686746"/>
                        <a:gd name="connsiteX178" fmla="*/ 3359797 w 3950561"/>
                        <a:gd name="connsiteY178" fmla="*/ 4782620 h 5686746"/>
                        <a:gd name="connsiteX179" fmla="*/ 3328975 w 3950561"/>
                        <a:gd name="connsiteY179" fmla="*/ 4798031 h 5686746"/>
                        <a:gd name="connsiteX180" fmla="*/ 3308426 w 3950561"/>
                        <a:gd name="connsiteY180" fmla="*/ 4823717 h 5686746"/>
                        <a:gd name="connsiteX181" fmla="*/ 3293015 w 3950561"/>
                        <a:gd name="connsiteY181" fmla="*/ 4818580 h 5686746"/>
                        <a:gd name="connsiteX182" fmla="*/ 3282741 w 3950561"/>
                        <a:gd name="connsiteY182" fmla="*/ 4798031 h 5686746"/>
                        <a:gd name="connsiteX183" fmla="*/ 3277604 w 3950561"/>
                        <a:gd name="connsiteY183" fmla="*/ 4823717 h 5686746"/>
                        <a:gd name="connsiteX184" fmla="*/ 3272467 w 3950561"/>
                        <a:gd name="connsiteY184" fmla="*/ 4839128 h 5686746"/>
                        <a:gd name="connsiteX185" fmla="*/ 3257056 w 3950561"/>
                        <a:gd name="connsiteY185" fmla="*/ 4828854 h 5686746"/>
                        <a:gd name="connsiteX186" fmla="*/ 3226233 w 3950561"/>
                        <a:gd name="connsiteY186" fmla="*/ 4849402 h 5686746"/>
                        <a:gd name="connsiteX187" fmla="*/ 3169725 w 3950561"/>
                        <a:gd name="connsiteY187" fmla="*/ 4849402 h 5686746"/>
                        <a:gd name="connsiteX188" fmla="*/ 3159451 w 3950561"/>
                        <a:gd name="connsiteY188" fmla="*/ 4864813 h 5686746"/>
                        <a:gd name="connsiteX189" fmla="*/ 3149177 w 3950561"/>
                        <a:gd name="connsiteY189" fmla="*/ 4875088 h 5686746"/>
                        <a:gd name="connsiteX190" fmla="*/ 3082395 w 3950561"/>
                        <a:gd name="connsiteY190" fmla="*/ 4885362 h 5686746"/>
                        <a:gd name="connsiteX191" fmla="*/ 3066984 w 3950561"/>
                        <a:gd name="connsiteY191" fmla="*/ 4895636 h 5686746"/>
                        <a:gd name="connsiteX192" fmla="*/ 3036161 w 3950561"/>
                        <a:gd name="connsiteY192" fmla="*/ 4905910 h 5686746"/>
                        <a:gd name="connsiteX193" fmla="*/ 3020750 w 3950561"/>
                        <a:gd name="connsiteY193" fmla="*/ 4900773 h 5686746"/>
                        <a:gd name="connsiteX194" fmla="*/ 2969379 w 3950561"/>
                        <a:gd name="connsiteY194" fmla="*/ 4941870 h 5686746"/>
                        <a:gd name="connsiteX195" fmla="*/ 2938557 w 3950561"/>
                        <a:gd name="connsiteY195" fmla="*/ 4952144 h 5686746"/>
                        <a:gd name="connsiteX196" fmla="*/ 2882049 w 3950561"/>
                        <a:gd name="connsiteY196" fmla="*/ 4967555 h 5686746"/>
                        <a:gd name="connsiteX197" fmla="*/ 2830678 w 3950561"/>
                        <a:gd name="connsiteY197" fmla="*/ 5008652 h 5686746"/>
                        <a:gd name="connsiteX198" fmla="*/ 2789582 w 3950561"/>
                        <a:gd name="connsiteY198" fmla="*/ 5003515 h 5686746"/>
                        <a:gd name="connsiteX199" fmla="*/ 2774170 w 3950561"/>
                        <a:gd name="connsiteY199" fmla="*/ 4998377 h 5686746"/>
                        <a:gd name="connsiteX200" fmla="*/ 2743348 w 3950561"/>
                        <a:gd name="connsiteY200" fmla="*/ 5003515 h 5686746"/>
                        <a:gd name="connsiteX201" fmla="*/ 2686840 w 3950561"/>
                        <a:gd name="connsiteY201" fmla="*/ 5024063 h 5686746"/>
                        <a:gd name="connsiteX202" fmla="*/ 2671429 w 3950561"/>
                        <a:gd name="connsiteY202" fmla="*/ 5029200 h 5686746"/>
                        <a:gd name="connsiteX203" fmla="*/ 2656018 w 3950561"/>
                        <a:gd name="connsiteY203" fmla="*/ 5044611 h 5686746"/>
                        <a:gd name="connsiteX204" fmla="*/ 2640606 w 3950561"/>
                        <a:gd name="connsiteY204" fmla="*/ 5039474 h 5686746"/>
                        <a:gd name="connsiteX205" fmla="*/ 2625195 w 3950561"/>
                        <a:gd name="connsiteY205" fmla="*/ 5049748 h 5686746"/>
                        <a:gd name="connsiteX206" fmla="*/ 2620058 w 3950561"/>
                        <a:gd name="connsiteY206" fmla="*/ 5075434 h 5686746"/>
                        <a:gd name="connsiteX207" fmla="*/ 2573824 w 3950561"/>
                        <a:gd name="connsiteY207" fmla="*/ 5116530 h 5686746"/>
                        <a:gd name="connsiteX208" fmla="*/ 2558413 w 3950561"/>
                        <a:gd name="connsiteY208" fmla="*/ 5126804 h 5686746"/>
                        <a:gd name="connsiteX209" fmla="*/ 2517316 w 3950561"/>
                        <a:gd name="connsiteY209" fmla="*/ 5137079 h 5686746"/>
                        <a:gd name="connsiteX210" fmla="*/ 2501905 w 3950561"/>
                        <a:gd name="connsiteY210" fmla="*/ 5142216 h 5686746"/>
                        <a:gd name="connsiteX211" fmla="*/ 2476220 w 3950561"/>
                        <a:gd name="connsiteY211" fmla="*/ 5147353 h 5686746"/>
                        <a:gd name="connsiteX212" fmla="*/ 2460809 w 3950561"/>
                        <a:gd name="connsiteY212" fmla="*/ 5142216 h 5686746"/>
                        <a:gd name="connsiteX213" fmla="*/ 2440260 w 3950561"/>
                        <a:gd name="connsiteY213" fmla="*/ 5116530 h 5686746"/>
                        <a:gd name="connsiteX214" fmla="*/ 2383752 w 3950561"/>
                        <a:gd name="connsiteY214" fmla="*/ 5106256 h 5686746"/>
                        <a:gd name="connsiteX215" fmla="*/ 2342656 w 3950561"/>
                        <a:gd name="connsiteY215" fmla="*/ 5106256 h 5686746"/>
                        <a:gd name="connsiteX216" fmla="*/ 2311833 w 3950561"/>
                        <a:gd name="connsiteY216" fmla="*/ 5126804 h 5686746"/>
                        <a:gd name="connsiteX217" fmla="*/ 2265600 w 3950561"/>
                        <a:gd name="connsiteY217" fmla="*/ 5121667 h 5686746"/>
                        <a:gd name="connsiteX218" fmla="*/ 2234777 w 3950561"/>
                        <a:gd name="connsiteY218" fmla="*/ 5116530 h 5686746"/>
                        <a:gd name="connsiteX219" fmla="*/ 2214229 w 3950561"/>
                        <a:gd name="connsiteY219" fmla="*/ 5121667 h 5686746"/>
                        <a:gd name="connsiteX220" fmla="*/ 2188543 w 3950561"/>
                        <a:gd name="connsiteY220" fmla="*/ 5137079 h 5686746"/>
                        <a:gd name="connsiteX221" fmla="*/ 2162858 w 3950561"/>
                        <a:gd name="connsiteY221" fmla="*/ 5111393 h 5686746"/>
                        <a:gd name="connsiteX222" fmla="*/ 2142310 w 3950561"/>
                        <a:gd name="connsiteY222" fmla="*/ 5142216 h 5686746"/>
                        <a:gd name="connsiteX223" fmla="*/ 2116624 w 3950561"/>
                        <a:gd name="connsiteY223" fmla="*/ 5162764 h 5686746"/>
                        <a:gd name="connsiteX224" fmla="*/ 2070391 w 3950561"/>
                        <a:gd name="connsiteY224" fmla="*/ 5157627 h 5686746"/>
                        <a:gd name="connsiteX225" fmla="*/ 2039568 w 3950561"/>
                        <a:gd name="connsiteY225" fmla="*/ 5173038 h 5686746"/>
                        <a:gd name="connsiteX226" fmla="*/ 2013883 w 3950561"/>
                        <a:gd name="connsiteY226" fmla="*/ 5193586 h 5686746"/>
                        <a:gd name="connsiteX227" fmla="*/ 2003609 w 3950561"/>
                        <a:gd name="connsiteY227" fmla="*/ 5203861 h 5686746"/>
                        <a:gd name="connsiteX228" fmla="*/ 1988197 w 3950561"/>
                        <a:gd name="connsiteY228" fmla="*/ 5208998 h 5686746"/>
                        <a:gd name="connsiteX229" fmla="*/ 1947101 w 3950561"/>
                        <a:gd name="connsiteY229" fmla="*/ 5183312 h 5686746"/>
                        <a:gd name="connsiteX230" fmla="*/ 1936826 w 3950561"/>
                        <a:gd name="connsiteY230" fmla="*/ 5193586 h 5686746"/>
                        <a:gd name="connsiteX231" fmla="*/ 1906004 w 3950561"/>
                        <a:gd name="connsiteY231" fmla="*/ 5203861 h 5686746"/>
                        <a:gd name="connsiteX232" fmla="*/ 1885456 w 3950561"/>
                        <a:gd name="connsiteY232" fmla="*/ 5214135 h 5686746"/>
                        <a:gd name="connsiteX233" fmla="*/ 1870044 w 3950561"/>
                        <a:gd name="connsiteY233" fmla="*/ 5250094 h 5686746"/>
                        <a:gd name="connsiteX234" fmla="*/ 1839222 w 3950561"/>
                        <a:gd name="connsiteY234" fmla="*/ 5280917 h 5686746"/>
                        <a:gd name="connsiteX235" fmla="*/ 1828948 w 3950561"/>
                        <a:gd name="connsiteY235" fmla="*/ 5255231 h 5686746"/>
                        <a:gd name="connsiteX236" fmla="*/ 1823811 w 3950561"/>
                        <a:gd name="connsiteY236" fmla="*/ 5239820 h 5686746"/>
                        <a:gd name="connsiteX237" fmla="*/ 1808400 w 3950561"/>
                        <a:gd name="connsiteY237" fmla="*/ 5234683 h 5686746"/>
                        <a:gd name="connsiteX238" fmla="*/ 1767303 w 3950561"/>
                        <a:gd name="connsiteY238" fmla="*/ 5239820 h 5686746"/>
                        <a:gd name="connsiteX239" fmla="*/ 1762166 w 3950561"/>
                        <a:gd name="connsiteY239" fmla="*/ 5255231 h 5686746"/>
                        <a:gd name="connsiteX240" fmla="*/ 1757029 w 3950561"/>
                        <a:gd name="connsiteY240" fmla="*/ 5275780 h 5686746"/>
                        <a:gd name="connsiteX241" fmla="*/ 1731343 w 3950561"/>
                        <a:gd name="connsiteY241" fmla="*/ 5301465 h 5686746"/>
                        <a:gd name="connsiteX242" fmla="*/ 1721069 w 3950561"/>
                        <a:gd name="connsiteY242" fmla="*/ 5332288 h 5686746"/>
                        <a:gd name="connsiteX243" fmla="*/ 1685110 w 3950561"/>
                        <a:gd name="connsiteY243" fmla="*/ 5357973 h 5686746"/>
                        <a:gd name="connsiteX244" fmla="*/ 1669698 w 3950561"/>
                        <a:gd name="connsiteY244" fmla="*/ 5363110 h 5686746"/>
                        <a:gd name="connsiteX245" fmla="*/ 1654287 w 3950561"/>
                        <a:gd name="connsiteY245" fmla="*/ 5357973 h 5686746"/>
                        <a:gd name="connsiteX246" fmla="*/ 1623465 w 3950561"/>
                        <a:gd name="connsiteY246" fmla="*/ 5363110 h 5686746"/>
                        <a:gd name="connsiteX247" fmla="*/ 1566957 w 3950561"/>
                        <a:gd name="connsiteY247" fmla="*/ 5383658 h 5686746"/>
                        <a:gd name="connsiteX248" fmla="*/ 1505312 w 3950561"/>
                        <a:gd name="connsiteY248" fmla="*/ 5440166 h 5686746"/>
                        <a:gd name="connsiteX249" fmla="*/ 1489901 w 3950561"/>
                        <a:gd name="connsiteY249" fmla="*/ 5450440 h 5686746"/>
                        <a:gd name="connsiteX250" fmla="*/ 1443667 w 3950561"/>
                        <a:gd name="connsiteY250" fmla="*/ 5460715 h 5686746"/>
                        <a:gd name="connsiteX251" fmla="*/ 1433393 w 3950561"/>
                        <a:gd name="connsiteY251" fmla="*/ 5476126 h 5686746"/>
                        <a:gd name="connsiteX252" fmla="*/ 1361474 w 3950561"/>
                        <a:gd name="connsiteY252" fmla="*/ 5491537 h 5686746"/>
                        <a:gd name="connsiteX253" fmla="*/ 1325514 w 3950561"/>
                        <a:gd name="connsiteY253" fmla="*/ 5486400 h 5686746"/>
                        <a:gd name="connsiteX254" fmla="*/ 1315240 w 3950561"/>
                        <a:gd name="connsiteY254" fmla="*/ 5455577 h 5686746"/>
                        <a:gd name="connsiteX255" fmla="*/ 1299829 w 3950561"/>
                        <a:gd name="connsiteY255" fmla="*/ 5450440 h 5686746"/>
                        <a:gd name="connsiteX256" fmla="*/ 1274143 w 3950561"/>
                        <a:gd name="connsiteY256" fmla="*/ 5465852 h 5686746"/>
                        <a:gd name="connsiteX257" fmla="*/ 1258732 w 3950561"/>
                        <a:gd name="connsiteY257" fmla="*/ 5470989 h 5686746"/>
                        <a:gd name="connsiteX258" fmla="*/ 1181676 w 3950561"/>
                        <a:gd name="connsiteY258" fmla="*/ 5501811 h 5686746"/>
                        <a:gd name="connsiteX259" fmla="*/ 1130305 w 3950561"/>
                        <a:gd name="connsiteY259" fmla="*/ 5517222 h 5686746"/>
                        <a:gd name="connsiteX260" fmla="*/ 1084071 w 3950561"/>
                        <a:gd name="connsiteY260" fmla="*/ 5532634 h 5686746"/>
                        <a:gd name="connsiteX261" fmla="*/ 1104620 w 3950561"/>
                        <a:gd name="connsiteY261" fmla="*/ 5506948 h 5686746"/>
                        <a:gd name="connsiteX262" fmla="*/ 1099483 w 3950561"/>
                        <a:gd name="connsiteY262" fmla="*/ 5476126 h 5686746"/>
                        <a:gd name="connsiteX263" fmla="*/ 1084071 w 3950561"/>
                        <a:gd name="connsiteY263" fmla="*/ 5460715 h 5686746"/>
                        <a:gd name="connsiteX264" fmla="*/ 1063523 w 3950561"/>
                        <a:gd name="connsiteY264" fmla="*/ 5429892 h 5686746"/>
                        <a:gd name="connsiteX265" fmla="*/ 1032701 w 3950561"/>
                        <a:gd name="connsiteY265" fmla="*/ 5409344 h 5686746"/>
                        <a:gd name="connsiteX266" fmla="*/ 991604 w 3950561"/>
                        <a:gd name="connsiteY266" fmla="*/ 5414481 h 5686746"/>
                        <a:gd name="connsiteX267" fmla="*/ 935096 w 3950561"/>
                        <a:gd name="connsiteY267" fmla="*/ 5404207 h 5686746"/>
                        <a:gd name="connsiteX268" fmla="*/ 878588 w 3950561"/>
                        <a:gd name="connsiteY268" fmla="*/ 5409344 h 5686746"/>
                        <a:gd name="connsiteX269" fmla="*/ 806669 w 3950561"/>
                        <a:gd name="connsiteY269" fmla="*/ 5409344 h 5686746"/>
                        <a:gd name="connsiteX270" fmla="*/ 698791 w 3950561"/>
                        <a:gd name="connsiteY270" fmla="*/ 5465852 h 5686746"/>
                        <a:gd name="connsiteX271" fmla="*/ 667968 w 3950561"/>
                        <a:gd name="connsiteY271" fmla="*/ 5476126 h 5686746"/>
                        <a:gd name="connsiteX272" fmla="*/ 647420 w 3950561"/>
                        <a:gd name="connsiteY272" fmla="*/ 5486400 h 5686746"/>
                        <a:gd name="connsiteX273" fmla="*/ 616597 w 3950561"/>
                        <a:gd name="connsiteY273" fmla="*/ 5460715 h 5686746"/>
                        <a:gd name="connsiteX274" fmla="*/ 601186 w 3950561"/>
                        <a:gd name="connsiteY274" fmla="*/ 5450440 h 5686746"/>
                        <a:gd name="connsiteX275" fmla="*/ 570364 w 3950561"/>
                        <a:gd name="connsiteY275" fmla="*/ 5419618 h 5686746"/>
                        <a:gd name="connsiteX276" fmla="*/ 539541 w 3950561"/>
                        <a:gd name="connsiteY276" fmla="*/ 5399070 h 5686746"/>
                        <a:gd name="connsiteX277" fmla="*/ 529267 w 3950561"/>
                        <a:gd name="connsiteY277" fmla="*/ 5388795 h 5686746"/>
                        <a:gd name="connsiteX278" fmla="*/ 513856 w 3950561"/>
                        <a:gd name="connsiteY278" fmla="*/ 5383658 h 5686746"/>
                        <a:gd name="connsiteX279" fmla="*/ 493307 w 3950561"/>
                        <a:gd name="connsiteY279" fmla="*/ 5373384 h 5686746"/>
                        <a:gd name="connsiteX280" fmla="*/ 462485 w 3950561"/>
                        <a:gd name="connsiteY280" fmla="*/ 5352836 h 5686746"/>
                        <a:gd name="connsiteX281" fmla="*/ 370018 w 3950561"/>
                        <a:gd name="connsiteY281" fmla="*/ 5378521 h 5686746"/>
                        <a:gd name="connsiteX282" fmla="*/ 349469 w 3950561"/>
                        <a:gd name="connsiteY282" fmla="*/ 5388795 h 5686746"/>
                        <a:gd name="connsiteX283" fmla="*/ 267276 w 3950561"/>
                        <a:gd name="connsiteY283" fmla="*/ 5435029 h 5686746"/>
                        <a:gd name="connsiteX284" fmla="*/ 226179 w 3950561"/>
                        <a:gd name="connsiteY284" fmla="*/ 5450440 h 5686746"/>
                        <a:gd name="connsiteX285" fmla="*/ 215905 w 3950561"/>
                        <a:gd name="connsiteY285" fmla="*/ 5460715 h 5686746"/>
                        <a:gd name="connsiteX286" fmla="*/ 190220 w 3950561"/>
                        <a:gd name="connsiteY286" fmla="*/ 5486400 h 5686746"/>
                        <a:gd name="connsiteX287" fmla="*/ 169671 w 3950561"/>
                        <a:gd name="connsiteY287" fmla="*/ 5491537 h 5686746"/>
                        <a:gd name="connsiteX288" fmla="*/ 133712 w 3950561"/>
                        <a:gd name="connsiteY288" fmla="*/ 5506948 h 5686746"/>
                        <a:gd name="connsiteX289" fmla="*/ 108026 w 3950561"/>
                        <a:gd name="connsiteY289" fmla="*/ 5532634 h 5686746"/>
                        <a:gd name="connsiteX290" fmla="*/ 66930 w 3950561"/>
                        <a:gd name="connsiteY290" fmla="*/ 5558319 h 5686746"/>
                        <a:gd name="connsiteX291" fmla="*/ 20696 w 3950561"/>
                        <a:gd name="connsiteY291" fmla="*/ 5584004 h 5686746"/>
                        <a:gd name="connsiteX292" fmla="*/ 15559 w 3950561"/>
                        <a:gd name="connsiteY292" fmla="*/ 5599416 h 5686746"/>
                        <a:gd name="connsiteX293" fmla="*/ 148 w 3950561"/>
                        <a:gd name="connsiteY293" fmla="*/ 5609690 h 5686746"/>
                        <a:gd name="connsiteX294" fmla="*/ 10422 w 3950561"/>
                        <a:gd name="connsiteY294" fmla="*/ 5640512 h 5686746"/>
                        <a:gd name="connsiteX295" fmla="*/ 25833 w 3950561"/>
                        <a:gd name="connsiteY295" fmla="*/ 5671335 h 5686746"/>
                        <a:gd name="connsiteX296" fmla="*/ 46382 w 3950561"/>
                        <a:gd name="connsiteY296" fmla="*/ 5661061 h 5686746"/>
                        <a:gd name="connsiteX297" fmla="*/ 36107 w 3950561"/>
                        <a:gd name="connsiteY297" fmla="*/ 5686746 h 5686746"/>
                        <a:gd name="connsiteX0" fmla="*/ 3169725 w 3950561"/>
                        <a:gd name="connsiteY0" fmla="*/ 0 h 5686746"/>
                        <a:gd name="connsiteX1" fmla="*/ 3149177 w 3950561"/>
                        <a:gd name="connsiteY1" fmla="*/ 10274 h 5686746"/>
                        <a:gd name="connsiteX2" fmla="*/ 3226233 w 3950561"/>
                        <a:gd name="connsiteY2" fmla="*/ 82193 h 5686746"/>
                        <a:gd name="connsiteX3" fmla="*/ 3231370 w 3950561"/>
                        <a:gd name="connsiteY3" fmla="*/ 97604 h 5686746"/>
                        <a:gd name="connsiteX4" fmla="*/ 3241644 w 3950561"/>
                        <a:gd name="connsiteY4" fmla="*/ 107879 h 5686746"/>
                        <a:gd name="connsiteX5" fmla="*/ 3257056 w 3950561"/>
                        <a:gd name="connsiteY5" fmla="*/ 102742 h 5686746"/>
                        <a:gd name="connsiteX6" fmla="*/ 3277604 w 3950561"/>
                        <a:gd name="connsiteY6" fmla="*/ 107879 h 5686746"/>
                        <a:gd name="connsiteX7" fmla="*/ 3298152 w 3950561"/>
                        <a:gd name="connsiteY7" fmla="*/ 154112 h 5686746"/>
                        <a:gd name="connsiteX8" fmla="*/ 3364935 w 3950561"/>
                        <a:gd name="connsiteY8" fmla="*/ 190073 h 5686746"/>
                        <a:gd name="connsiteX9" fmla="*/ 3411168 w 3950561"/>
                        <a:gd name="connsiteY9" fmla="*/ 236305 h 5686746"/>
                        <a:gd name="connsiteX10" fmla="*/ 3400894 w 3950561"/>
                        <a:gd name="connsiteY10" fmla="*/ 328773 h 5686746"/>
                        <a:gd name="connsiteX11" fmla="*/ 3431716 w 3950561"/>
                        <a:gd name="connsiteY11" fmla="*/ 369870 h 5686746"/>
                        <a:gd name="connsiteX12" fmla="*/ 3447128 w 3950561"/>
                        <a:gd name="connsiteY12" fmla="*/ 416103 h 5686746"/>
                        <a:gd name="connsiteX13" fmla="*/ 3452265 w 3950561"/>
                        <a:gd name="connsiteY13" fmla="*/ 431515 h 5686746"/>
                        <a:gd name="connsiteX14" fmla="*/ 3467676 w 3950561"/>
                        <a:gd name="connsiteY14" fmla="*/ 441789 h 5686746"/>
                        <a:gd name="connsiteX15" fmla="*/ 3488224 w 3950561"/>
                        <a:gd name="connsiteY15" fmla="*/ 472611 h 5686746"/>
                        <a:gd name="connsiteX16" fmla="*/ 3498498 w 3950561"/>
                        <a:gd name="connsiteY16" fmla="*/ 488022 h 5686746"/>
                        <a:gd name="connsiteX17" fmla="*/ 3508773 w 3950561"/>
                        <a:gd name="connsiteY17" fmla="*/ 529119 h 5686746"/>
                        <a:gd name="connsiteX18" fmla="*/ 3503635 w 3950561"/>
                        <a:gd name="connsiteY18" fmla="*/ 554804 h 5686746"/>
                        <a:gd name="connsiteX19" fmla="*/ 3498498 w 3950561"/>
                        <a:gd name="connsiteY19" fmla="*/ 601038 h 5686746"/>
                        <a:gd name="connsiteX20" fmla="*/ 3483087 w 3950561"/>
                        <a:gd name="connsiteY20" fmla="*/ 642135 h 5686746"/>
                        <a:gd name="connsiteX21" fmla="*/ 3467676 w 3950561"/>
                        <a:gd name="connsiteY21" fmla="*/ 662683 h 5686746"/>
                        <a:gd name="connsiteX22" fmla="*/ 3452265 w 3950561"/>
                        <a:gd name="connsiteY22" fmla="*/ 688368 h 5686746"/>
                        <a:gd name="connsiteX23" fmla="*/ 3441991 w 3950561"/>
                        <a:gd name="connsiteY23" fmla="*/ 698643 h 5686746"/>
                        <a:gd name="connsiteX24" fmla="*/ 3375209 w 3950561"/>
                        <a:gd name="connsiteY24" fmla="*/ 744876 h 5686746"/>
                        <a:gd name="connsiteX25" fmla="*/ 3359797 w 3950561"/>
                        <a:gd name="connsiteY25" fmla="*/ 760288 h 5686746"/>
                        <a:gd name="connsiteX26" fmla="*/ 3318701 w 3950561"/>
                        <a:gd name="connsiteY26" fmla="*/ 816795 h 5686746"/>
                        <a:gd name="connsiteX27" fmla="*/ 3293015 w 3950561"/>
                        <a:gd name="connsiteY27" fmla="*/ 868166 h 5686746"/>
                        <a:gd name="connsiteX28" fmla="*/ 3282741 w 3950561"/>
                        <a:gd name="connsiteY28" fmla="*/ 883577 h 5686746"/>
                        <a:gd name="connsiteX29" fmla="*/ 3287878 w 3950561"/>
                        <a:gd name="connsiteY29" fmla="*/ 914400 h 5686746"/>
                        <a:gd name="connsiteX30" fmla="*/ 3334112 w 3950561"/>
                        <a:gd name="connsiteY30" fmla="*/ 940085 h 5686746"/>
                        <a:gd name="connsiteX31" fmla="*/ 3364934 w 3950561"/>
                        <a:gd name="connsiteY31" fmla="*/ 945222 h 5686746"/>
                        <a:gd name="connsiteX32" fmla="*/ 3426579 w 3950561"/>
                        <a:gd name="connsiteY32" fmla="*/ 950359 h 5686746"/>
                        <a:gd name="connsiteX33" fmla="*/ 3472813 w 3950561"/>
                        <a:gd name="connsiteY33" fmla="*/ 981182 h 5686746"/>
                        <a:gd name="connsiteX34" fmla="*/ 3513910 w 3950561"/>
                        <a:gd name="connsiteY34" fmla="*/ 1032553 h 5686746"/>
                        <a:gd name="connsiteX35" fmla="*/ 3529321 w 3950561"/>
                        <a:gd name="connsiteY35" fmla="*/ 1037690 h 5686746"/>
                        <a:gd name="connsiteX36" fmla="*/ 3549869 w 3950561"/>
                        <a:gd name="connsiteY36" fmla="*/ 1089061 h 5686746"/>
                        <a:gd name="connsiteX37" fmla="*/ 3560143 w 3950561"/>
                        <a:gd name="connsiteY37" fmla="*/ 1109609 h 5686746"/>
                        <a:gd name="connsiteX38" fmla="*/ 3570418 w 3950561"/>
                        <a:gd name="connsiteY38" fmla="*/ 1135294 h 5686746"/>
                        <a:gd name="connsiteX39" fmla="*/ 3580692 w 3950561"/>
                        <a:gd name="connsiteY39" fmla="*/ 1166117 h 5686746"/>
                        <a:gd name="connsiteX40" fmla="*/ 3590966 w 3950561"/>
                        <a:gd name="connsiteY40" fmla="*/ 1186665 h 5686746"/>
                        <a:gd name="connsiteX41" fmla="*/ 3601240 w 3950561"/>
                        <a:gd name="connsiteY41" fmla="*/ 1232899 h 5686746"/>
                        <a:gd name="connsiteX42" fmla="*/ 3611514 w 3950561"/>
                        <a:gd name="connsiteY42" fmla="*/ 1248310 h 5686746"/>
                        <a:gd name="connsiteX43" fmla="*/ 3632062 w 3950561"/>
                        <a:gd name="connsiteY43" fmla="*/ 1273995 h 5686746"/>
                        <a:gd name="connsiteX44" fmla="*/ 3673159 w 3950561"/>
                        <a:gd name="connsiteY44" fmla="*/ 1284270 h 5686746"/>
                        <a:gd name="connsiteX45" fmla="*/ 3703982 w 3950561"/>
                        <a:gd name="connsiteY45" fmla="*/ 1299681 h 5686746"/>
                        <a:gd name="connsiteX46" fmla="*/ 3734804 w 3950561"/>
                        <a:gd name="connsiteY46" fmla="*/ 1309955 h 5686746"/>
                        <a:gd name="connsiteX47" fmla="*/ 3755352 w 3950561"/>
                        <a:gd name="connsiteY47" fmla="*/ 1325366 h 5686746"/>
                        <a:gd name="connsiteX48" fmla="*/ 3781038 w 3950561"/>
                        <a:gd name="connsiteY48" fmla="*/ 1351052 h 5686746"/>
                        <a:gd name="connsiteX49" fmla="*/ 3811860 w 3950561"/>
                        <a:gd name="connsiteY49" fmla="*/ 1371600 h 5686746"/>
                        <a:gd name="connsiteX50" fmla="*/ 3827271 w 3950561"/>
                        <a:gd name="connsiteY50" fmla="*/ 1376737 h 5686746"/>
                        <a:gd name="connsiteX51" fmla="*/ 3858094 w 3950561"/>
                        <a:gd name="connsiteY51" fmla="*/ 1392148 h 5686746"/>
                        <a:gd name="connsiteX52" fmla="*/ 3883779 w 3950561"/>
                        <a:gd name="connsiteY52" fmla="*/ 1453793 h 5686746"/>
                        <a:gd name="connsiteX53" fmla="*/ 3863231 w 3950561"/>
                        <a:gd name="connsiteY53" fmla="*/ 1525712 h 5686746"/>
                        <a:gd name="connsiteX54" fmla="*/ 3847820 w 3950561"/>
                        <a:gd name="connsiteY54" fmla="*/ 1556535 h 5686746"/>
                        <a:gd name="connsiteX55" fmla="*/ 3858094 w 3950561"/>
                        <a:gd name="connsiteY55" fmla="*/ 1582220 h 5686746"/>
                        <a:gd name="connsiteX56" fmla="*/ 3878642 w 3950561"/>
                        <a:gd name="connsiteY56" fmla="*/ 1613043 h 5686746"/>
                        <a:gd name="connsiteX57" fmla="*/ 3888916 w 3950561"/>
                        <a:gd name="connsiteY57" fmla="*/ 1643865 h 5686746"/>
                        <a:gd name="connsiteX58" fmla="*/ 3894053 w 3950561"/>
                        <a:gd name="connsiteY58" fmla="*/ 1659276 h 5686746"/>
                        <a:gd name="connsiteX59" fmla="*/ 3904328 w 3950561"/>
                        <a:gd name="connsiteY59" fmla="*/ 1700373 h 5686746"/>
                        <a:gd name="connsiteX60" fmla="*/ 3888916 w 3950561"/>
                        <a:gd name="connsiteY60" fmla="*/ 1767155 h 5686746"/>
                        <a:gd name="connsiteX61" fmla="*/ 3894053 w 3950561"/>
                        <a:gd name="connsiteY61" fmla="*/ 1792840 h 5686746"/>
                        <a:gd name="connsiteX62" fmla="*/ 3909465 w 3950561"/>
                        <a:gd name="connsiteY62" fmla="*/ 1869897 h 5686746"/>
                        <a:gd name="connsiteX63" fmla="*/ 3924876 w 3950561"/>
                        <a:gd name="connsiteY63" fmla="*/ 1916130 h 5686746"/>
                        <a:gd name="connsiteX64" fmla="*/ 3930013 w 3950561"/>
                        <a:gd name="connsiteY64" fmla="*/ 1931542 h 5686746"/>
                        <a:gd name="connsiteX65" fmla="*/ 3935150 w 3950561"/>
                        <a:gd name="connsiteY65" fmla="*/ 1962364 h 5686746"/>
                        <a:gd name="connsiteX66" fmla="*/ 3940287 w 3950561"/>
                        <a:gd name="connsiteY66" fmla="*/ 1977775 h 5686746"/>
                        <a:gd name="connsiteX67" fmla="*/ 3950561 w 3950561"/>
                        <a:gd name="connsiteY67" fmla="*/ 2013735 h 5686746"/>
                        <a:gd name="connsiteX68" fmla="*/ 3940287 w 3950561"/>
                        <a:gd name="connsiteY68" fmla="*/ 2183258 h 5686746"/>
                        <a:gd name="connsiteX69" fmla="*/ 3930013 w 3950561"/>
                        <a:gd name="connsiteY69" fmla="*/ 2214081 h 5686746"/>
                        <a:gd name="connsiteX70" fmla="*/ 3899191 w 3950561"/>
                        <a:gd name="connsiteY70" fmla="*/ 2260315 h 5686746"/>
                        <a:gd name="connsiteX71" fmla="*/ 3888916 w 3950561"/>
                        <a:gd name="connsiteY71" fmla="*/ 2275726 h 5686746"/>
                        <a:gd name="connsiteX72" fmla="*/ 3878642 w 3950561"/>
                        <a:gd name="connsiteY72" fmla="*/ 2291137 h 5686746"/>
                        <a:gd name="connsiteX73" fmla="*/ 3863231 w 3950561"/>
                        <a:gd name="connsiteY73" fmla="*/ 2301411 h 5686746"/>
                        <a:gd name="connsiteX74" fmla="*/ 3842683 w 3950561"/>
                        <a:gd name="connsiteY74" fmla="*/ 2296274 h 5686746"/>
                        <a:gd name="connsiteX75" fmla="*/ 3816997 w 3950561"/>
                        <a:gd name="connsiteY75" fmla="*/ 2388742 h 5686746"/>
                        <a:gd name="connsiteX76" fmla="*/ 3806723 w 3950561"/>
                        <a:gd name="connsiteY76" fmla="*/ 2440112 h 5686746"/>
                        <a:gd name="connsiteX77" fmla="*/ 3827271 w 3950561"/>
                        <a:gd name="connsiteY77" fmla="*/ 2537717 h 5686746"/>
                        <a:gd name="connsiteX78" fmla="*/ 3842683 w 3950561"/>
                        <a:gd name="connsiteY78" fmla="*/ 2547991 h 5686746"/>
                        <a:gd name="connsiteX79" fmla="*/ 3852957 w 3950561"/>
                        <a:gd name="connsiteY79" fmla="*/ 2583950 h 5686746"/>
                        <a:gd name="connsiteX80" fmla="*/ 3847820 w 3950561"/>
                        <a:gd name="connsiteY80" fmla="*/ 2625047 h 5686746"/>
                        <a:gd name="connsiteX81" fmla="*/ 3837546 w 3950561"/>
                        <a:gd name="connsiteY81" fmla="*/ 2640458 h 5686746"/>
                        <a:gd name="connsiteX82" fmla="*/ 3827271 w 3950561"/>
                        <a:gd name="connsiteY82" fmla="*/ 2671281 h 5686746"/>
                        <a:gd name="connsiteX83" fmla="*/ 3822134 w 3950561"/>
                        <a:gd name="connsiteY83" fmla="*/ 2686692 h 5686746"/>
                        <a:gd name="connsiteX84" fmla="*/ 3827271 w 3950561"/>
                        <a:gd name="connsiteY84" fmla="*/ 2743200 h 5686746"/>
                        <a:gd name="connsiteX85" fmla="*/ 3822134 w 3950561"/>
                        <a:gd name="connsiteY85" fmla="*/ 2758611 h 5686746"/>
                        <a:gd name="connsiteX86" fmla="*/ 3827271 w 3950561"/>
                        <a:gd name="connsiteY86" fmla="*/ 2784297 h 5686746"/>
                        <a:gd name="connsiteX87" fmla="*/ 3816997 w 3950561"/>
                        <a:gd name="connsiteY87" fmla="*/ 2861353 h 5686746"/>
                        <a:gd name="connsiteX88" fmla="*/ 3796449 w 3950561"/>
                        <a:gd name="connsiteY88" fmla="*/ 2907586 h 5686746"/>
                        <a:gd name="connsiteX89" fmla="*/ 3786175 w 3950561"/>
                        <a:gd name="connsiteY89" fmla="*/ 2917861 h 5686746"/>
                        <a:gd name="connsiteX90" fmla="*/ 3765626 w 3950561"/>
                        <a:gd name="connsiteY90" fmla="*/ 2933272 h 5686746"/>
                        <a:gd name="connsiteX91" fmla="*/ 3729667 w 3950561"/>
                        <a:gd name="connsiteY91" fmla="*/ 2938409 h 5686746"/>
                        <a:gd name="connsiteX92" fmla="*/ 3724530 w 3950561"/>
                        <a:gd name="connsiteY92" fmla="*/ 2953820 h 5686746"/>
                        <a:gd name="connsiteX93" fmla="*/ 3709119 w 3950561"/>
                        <a:gd name="connsiteY93" fmla="*/ 2969231 h 5686746"/>
                        <a:gd name="connsiteX94" fmla="*/ 3703982 w 3950561"/>
                        <a:gd name="connsiteY94" fmla="*/ 3005191 h 5686746"/>
                        <a:gd name="connsiteX95" fmla="*/ 3698844 w 3950561"/>
                        <a:gd name="connsiteY95" fmla="*/ 3046288 h 5686746"/>
                        <a:gd name="connsiteX96" fmla="*/ 3647474 w 3950561"/>
                        <a:gd name="connsiteY96" fmla="*/ 3051425 h 5686746"/>
                        <a:gd name="connsiteX97" fmla="*/ 3626925 w 3950561"/>
                        <a:gd name="connsiteY97" fmla="*/ 3077110 h 5686746"/>
                        <a:gd name="connsiteX98" fmla="*/ 3611514 w 3950561"/>
                        <a:gd name="connsiteY98" fmla="*/ 3082247 h 5686746"/>
                        <a:gd name="connsiteX99" fmla="*/ 3601240 w 3950561"/>
                        <a:gd name="connsiteY99" fmla="*/ 3097658 h 5686746"/>
                        <a:gd name="connsiteX100" fmla="*/ 3606377 w 3950561"/>
                        <a:gd name="connsiteY100" fmla="*/ 3113070 h 5686746"/>
                        <a:gd name="connsiteX101" fmla="*/ 3611514 w 3950561"/>
                        <a:gd name="connsiteY101" fmla="*/ 3159303 h 5686746"/>
                        <a:gd name="connsiteX102" fmla="*/ 3606377 w 3950561"/>
                        <a:gd name="connsiteY102" fmla="*/ 3246634 h 5686746"/>
                        <a:gd name="connsiteX103" fmla="*/ 3601240 w 3950561"/>
                        <a:gd name="connsiteY103" fmla="*/ 3298004 h 5686746"/>
                        <a:gd name="connsiteX104" fmla="*/ 3611514 w 3950561"/>
                        <a:gd name="connsiteY104" fmla="*/ 3333964 h 5686746"/>
                        <a:gd name="connsiteX105" fmla="*/ 3621788 w 3950561"/>
                        <a:gd name="connsiteY105" fmla="*/ 3349375 h 5686746"/>
                        <a:gd name="connsiteX106" fmla="*/ 3632062 w 3950561"/>
                        <a:gd name="connsiteY106" fmla="*/ 3385335 h 5686746"/>
                        <a:gd name="connsiteX107" fmla="*/ 3637200 w 3950561"/>
                        <a:gd name="connsiteY107" fmla="*/ 3400746 h 5686746"/>
                        <a:gd name="connsiteX108" fmla="*/ 3632062 w 3950561"/>
                        <a:gd name="connsiteY108" fmla="*/ 3488076 h 5686746"/>
                        <a:gd name="connsiteX109" fmla="*/ 3626925 w 3950561"/>
                        <a:gd name="connsiteY109" fmla="*/ 3518899 h 5686746"/>
                        <a:gd name="connsiteX110" fmla="*/ 3647474 w 3950561"/>
                        <a:gd name="connsiteY110" fmla="*/ 3549721 h 5686746"/>
                        <a:gd name="connsiteX111" fmla="*/ 3652611 w 3950561"/>
                        <a:gd name="connsiteY111" fmla="*/ 3565133 h 5686746"/>
                        <a:gd name="connsiteX112" fmla="*/ 3626925 w 3950561"/>
                        <a:gd name="connsiteY112" fmla="*/ 3590818 h 5686746"/>
                        <a:gd name="connsiteX113" fmla="*/ 3611514 w 3950561"/>
                        <a:gd name="connsiteY113" fmla="*/ 3595955 h 5686746"/>
                        <a:gd name="connsiteX114" fmla="*/ 3596103 w 3950561"/>
                        <a:gd name="connsiteY114" fmla="*/ 3606229 h 5686746"/>
                        <a:gd name="connsiteX115" fmla="*/ 3585829 w 3950561"/>
                        <a:gd name="connsiteY115" fmla="*/ 3647326 h 5686746"/>
                        <a:gd name="connsiteX116" fmla="*/ 3590966 w 3950561"/>
                        <a:gd name="connsiteY116" fmla="*/ 3673011 h 5686746"/>
                        <a:gd name="connsiteX117" fmla="*/ 3585829 w 3950561"/>
                        <a:gd name="connsiteY117" fmla="*/ 3719245 h 5686746"/>
                        <a:gd name="connsiteX118" fmla="*/ 3580692 w 3950561"/>
                        <a:gd name="connsiteY118" fmla="*/ 3739793 h 5686746"/>
                        <a:gd name="connsiteX119" fmla="*/ 3555006 w 3950561"/>
                        <a:gd name="connsiteY119" fmla="*/ 3765479 h 5686746"/>
                        <a:gd name="connsiteX120" fmla="*/ 3549869 w 3950561"/>
                        <a:gd name="connsiteY120" fmla="*/ 3780890 h 5686746"/>
                        <a:gd name="connsiteX121" fmla="*/ 3555006 w 3950561"/>
                        <a:gd name="connsiteY121" fmla="*/ 3801438 h 5686746"/>
                        <a:gd name="connsiteX122" fmla="*/ 3560143 w 3950561"/>
                        <a:gd name="connsiteY122" fmla="*/ 3827124 h 5686746"/>
                        <a:gd name="connsiteX123" fmla="*/ 3549869 w 3950561"/>
                        <a:gd name="connsiteY123" fmla="*/ 3888768 h 5686746"/>
                        <a:gd name="connsiteX124" fmla="*/ 3539595 w 3950561"/>
                        <a:gd name="connsiteY124" fmla="*/ 3919591 h 5686746"/>
                        <a:gd name="connsiteX125" fmla="*/ 3534458 w 3950561"/>
                        <a:gd name="connsiteY125" fmla="*/ 3935002 h 5686746"/>
                        <a:gd name="connsiteX126" fmla="*/ 3560143 w 3950561"/>
                        <a:gd name="connsiteY126" fmla="*/ 3955550 h 5686746"/>
                        <a:gd name="connsiteX127" fmla="*/ 3642337 w 3950561"/>
                        <a:gd name="connsiteY127" fmla="*/ 3965825 h 5686746"/>
                        <a:gd name="connsiteX128" fmla="*/ 3657748 w 3950561"/>
                        <a:gd name="connsiteY128" fmla="*/ 3970962 h 5686746"/>
                        <a:gd name="connsiteX129" fmla="*/ 3688570 w 3950561"/>
                        <a:gd name="connsiteY129" fmla="*/ 3996647 h 5686746"/>
                        <a:gd name="connsiteX130" fmla="*/ 3693707 w 3950561"/>
                        <a:gd name="connsiteY130" fmla="*/ 4022333 h 5686746"/>
                        <a:gd name="connsiteX131" fmla="*/ 3688570 w 3950561"/>
                        <a:gd name="connsiteY131" fmla="*/ 4037744 h 5686746"/>
                        <a:gd name="connsiteX132" fmla="*/ 3678296 w 3950561"/>
                        <a:gd name="connsiteY132" fmla="*/ 4078840 h 5686746"/>
                        <a:gd name="connsiteX133" fmla="*/ 3673159 w 3950561"/>
                        <a:gd name="connsiteY133" fmla="*/ 4094252 h 5686746"/>
                        <a:gd name="connsiteX134" fmla="*/ 3652611 w 3950561"/>
                        <a:gd name="connsiteY134" fmla="*/ 4140485 h 5686746"/>
                        <a:gd name="connsiteX135" fmla="*/ 3621788 w 3950561"/>
                        <a:gd name="connsiteY135" fmla="*/ 4155897 h 5686746"/>
                        <a:gd name="connsiteX136" fmla="*/ 3616651 w 3950561"/>
                        <a:gd name="connsiteY136" fmla="*/ 4171308 h 5686746"/>
                        <a:gd name="connsiteX137" fmla="*/ 3616651 w 3950561"/>
                        <a:gd name="connsiteY137" fmla="*/ 4207267 h 5686746"/>
                        <a:gd name="connsiteX138" fmla="*/ 3606377 w 3950561"/>
                        <a:gd name="connsiteY138" fmla="*/ 4217542 h 5686746"/>
                        <a:gd name="connsiteX139" fmla="*/ 3575555 w 3950561"/>
                        <a:gd name="connsiteY139" fmla="*/ 4248364 h 5686746"/>
                        <a:gd name="connsiteX140" fmla="*/ 3565280 w 3950561"/>
                        <a:gd name="connsiteY140" fmla="*/ 4279186 h 5686746"/>
                        <a:gd name="connsiteX141" fmla="*/ 3560143 w 3950561"/>
                        <a:gd name="connsiteY141" fmla="*/ 4294598 h 5686746"/>
                        <a:gd name="connsiteX142" fmla="*/ 3565280 w 3950561"/>
                        <a:gd name="connsiteY142" fmla="*/ 4330557 h 5686746"/>
                        <a:gd name="connsiteX143" fmla="*/ 3565280 w 3950561"/>
                        <a:gd name="connsiteY143" fmla="*/ 4371654 h 5686746"/>
                        <a:gd name="connsiteX144" fmla="*/ 3606377 w 3950561"/>
                        <a:gd name="connsiteY144" fmla="*/ 4407613 h 5686746"/>
                        <a:gd name="connsiteX145" fmla="*/ 3621788 w 3950561"/>
                        <a:gd name="connsiteY145" fmla="*/ 4412750 h 5686746"/>
                        <a:gd name="connsiteX146" fmla="*/ 3647474 w 3950561"/>
                        <a:gd name="connsiteY146" fmla="*/ 4428162 h 5686746"/>
                        <a:gd name="connsiteX147" fmla="*/ 3657748 w 3950561"/>
                        <a:gd name="connsiteY147" fmla="*/ 4443573 h 5686746"/>
                        <a:gd name="connsiteX148" fmla="*/ 3647474 w 3950561"/>
                        <a:gd name="connsiteY148" fmla="*/ 4479533 h 5686746"/>
                        <a:gd name="connsiteX149" fmla="*/ 3652611 w 3950561"/>
                        <a:gd name="connsiteY149" fmla="*/ 4505218 h 5686746"/>
                        <a:gd name="connsiteX150" fmla="*/ 3688570 w 3950561"/>
                        <a:gd name="connsiteY150" fmla="*/ 4505218 h 5686746"/>
                        <a:gd name="connsiteX151" fmla="*/ 3703982 w 3950561"/>
                        <a:gd name="connsiteY151" fmla="*/ 4510355 h 5686746"/>
                        <a:gd name="connsiteX152" fmla="*/ 3714256 w 3950561"/>
                        <a:gd name="connsiteY152" fmla="*/ 4525766 h 5686746"/>
                        <a:gd name="connsiteX153" fmla="*/ 3673159 w 3950561"/>
                        <a:gd name="connsiteY153" fmla="*/ 4530903 h 5686746"/>
                        <a:gd name="connsiteX154" fmla="*/ 3652611 w 3950561"/>
                        <a:gd name="connsiteY154" fmla="*/ 4536040 h 5686746"/>
                        <a:gd name="connsiteX155" fmla="*/ 3632062 w 3950561"/>
                        <a:gd name="connsiteY155" fmla="*/ 4577137 h 5686746"/>
                        <a:gd name="connsiteX156" fmla="*/ 3616651 w 3950561"/>
                        <a:gd name="connsiteY156" fmla="*/ 4582274 h 5686746"/>
                        <a:gd name="connsiteX157" fmla="*/ 3601240 w 3950561"/>
                        <a:gd name="connsiteY157" fmla="*/ 4597685 h 5686746"/>
                        <a:gd name="connsiteX158" fmla="*/ 3606377 w 3950561"/>
                        <a:gd name="connsiteY158" fmla="*/ 4561726 h 5686746"/>
                        <a:gd name="connsiteX159" fmla="*/ 3611514 w 3950561"/>
                        <a:gd name="connsiteY159" fmla="*/ 4577137 h 5686746"/>
                        <a:gd name="connsiteX160" fmla="*/ 3601240 w 3950561"/>
                        <a:gd name="connsiteY160" fmla="*/ 4607959 h 5686746"/>
                        <a:gd name="connsiteX161" fmla="*/ 3596103 w 3950561"/>
                        <a:gd name="connsiteY161" fmla="*/ 4623371 h 5686746"/>
                        <a:gd name="connsiteX162" fmla="*/ 3601240 w 3950561"/>
                        <a:gd name="connsiteY162" fmla="*/ 4649056 h 5686746"/>
                        <a:gd name="connsiteX163" fmla="*/ 3611514 w 3950561"/>
                        <a:gd name="connsiteY163" fmla="*/ 4679879 h 5686746"/>
                        <a:gd name="connsiteX164" fmla="*/ 3590966 w 3950561"/>
                        <a:gd name="connsiteY164" fmla="*/ 4710701 h 5686746"/>
                        <a:gd name="connsiteX165" fmla="*/ 3565280 w 3950561"/>
                        <a:gd name="connsiteY165" fmla="*/ 4705564 h 5686746"/>
                        <a:gd name="connsiteX166" fmla="*/ 3549869 w 3950561"/>
                        <a:gd name="connsiteY166" fmla="*/ 4700427 h 5686746"/>
                        <a:gd name="connsiteX167" fmla="*/ 3529321 w 3950561"/>
                        <a:gd name="connsiteY167" fmla="*/ 4695290 h 5686746"/>
                        <a:gd name="connsiteX168" fmla="*/ 3513910 w 3950561"/>
                        <a:gd name="connsiteY168" fmla="*/ 4685016 h 5686746"/>
                        <a:gd name="connsiteX169" fmla="*/ 3508773 w 3950561"/>
                        <a:gd name="connsiteY169" fmla="*/ 4715838 h 5686746"/>
                        <a:gd name="connsiteX170" fmla="*/ 3503635 w 3950561"/>
                        <a:gd name="connsiteY170" fmla="*/ 4731249 h 5686746"/>
                        <a:gd name="connsiteX171" fmla="*/ 3472813 w 3950561"/>
                        <a:gd name="connsiteY171" fmla="*/ 4710701 h 5686746"/>
                        <a:gd name="connsiteX172" fmla="*/ 3452265 w 3950561"/>
                        <a:gd name="connsiteY172" fmla="*/ 4679879 h 5686746"/>
                        <a:gd name="connsiteX173" fmla="*/ 3436853 w 3950561"/>
                        <a:gd name="connsiteY173" fmla="*/ 4674742 h 5686746"/>
                        <a:gd name="connsiteX174" fmla="*/ 3395757 w 3950561"/>
                        <a:gd name="connsiteY174" fmla="*/ 4700427 h 5686746"/>
                        <a:gd name="connsiteX175" fmla="*/ 3400894 w 3950561"/>
                        <a:gd name="connsiteY175" fmla="*/ 4715838 h 5686746"/>
                        <a:gd name="connsiteX176" fmla="*/ 3385483 w 3950561"/>
                        <a:gd name="connsiteY176" fmla="*/ 4772346 h 5686746"/>
                        <a:gd name="connsiteX177" fmla="*/ 3375209 w 3950561"/>
                        <a:gd name="connsiteY177" fmla="*/ 4787757 h 5686746"/>
                        <a:gd name="connsiteX178" fmla="*/ 3359797 w 3950561"/>
                        <a:gd name="connsiteY178" fmla="*/ 4782620 h 5686746"/>
                        <a:gd name="connsiteX179" fmla="*/ 3328975 w 3950561"/>
                        <a:gd name="connsiteY179" fmla="*/ 4798031 h 5686746"/>
                        <a:gd name="connsiteX180" fmla="*/ 3308426 w 3950561"/>
                        <a:gd name="connsiteY180" fmla="*/ 4823717 h 5686746"/>
                        <a:gd name="connsiteX181" fmla="*/ 3293015 w 3950561"/>
                        <a:gd name="connsiteY181" fmla="*/ 4818580 h 5686746"/>
                        <a:gd name="connsiteX182" fmla="*/ 3282741 w 3950561"/>
                        <a:gd name="connsiteY182" fmla="*/ 4798031 h 5686746"/>
                        <a:gd name="connsiteX183" fmla="*/ 3277604 w 3950561"/>
                        <a:gd name="connsiteY183" fmla="*/ 4823717 h 5686746"/>
                        <a:gd name="connsiteX184" fmla="*/ 3272467 w 3950561"/>
                        <a:gd name="connsiteY184" fmla="*/ 4839128 h 5686746"/>
                        <a:gd name="connsiteX185" fmla="*/ 3257056 w 3950561"/>
                        <a:gd name="connsiteY185" fmla="*/ 4828854 h 5686746"/>
                        <a:gd name="connsiteX186" fmla="*/ 3226233 w 3950561"/>
                        <a:gd name="connsiteY186" fmla="*/ 4849402 h 5686746"/>
                        <a:gd name="connsiteX187" fmla="*/ 3169725 w 3950561"/>
                        <a:gd name="connsiteY187" fmla="*/ 4849402 h 5686746"/>
                        <a:gd name="connsiteX188" fmla="*/ 3159451 w 3950561"/>
                        <a:gd name="connsiteY188" fmla="*/ 4864813 h 5686746"/>
                        <a:gd name="connsiteX189" fmla="*/ 3149177 w 3950561"/>
                        <a:gd name="connsiteY189" fmla="*/ 4875088 h 5686746"/>
                        <a:gd name="connsiteX190" fmla="*/ 3082395 w 3950561"/>
                        <a:gd name="connsiteY190" fmla="*/ 4885362 h 5686746"/>
                        <a:gd name="connsiteX191" fmla="*/ 3066984 w 3950561"/>
                        <a:gd name="connsiteY191" fmla="*/ 4895636 h 5686746"/>
                        <a:gd name="connsiteX192" fmla="*/ 3036161 w 3950561"/>
                        <a:gd name="connsiteY192" fmla="*/ 4905910 h 5686746"/>
                        <a:gd name="connsiteX193" fmla="*/ 3020750 w 3950561"/>
                        <a:gd name="connsiteY193" fmla="*/ 4900773 h 5686746"/>
                        <a:gd name="connsiteX194" fmla="*/ 2969379 w 3950561"/>
                        <a:gd name="connsiteY194" fmla="*/ 4941870 h 5686746"/>
                        <a:gd name="connsiteX195" fmla="*/ 2938557 w 3950561"/>
                        <a:gd name="connsiteY195" fmla="*/ 4952144 h 5686746"/>
                        <a:gd name="connsiteX196" fmla="*/ 2882049 w 3950561"/>
                        <a:gd name="connsiteY196" fmla="*/ 4967555 h 5686746"/>
                        <a:gd name="connsiteX197" fmla="*/ 2830678 w 3950561"/>
                        <a:gd name="connsiteY197" fmla="*/ 5008652 h 5686746"/>
                        <a:gd name="connsiteX198" fmla="*/ 2789582 w 3950561"/>
                        <a:gd name="connsiteY198" fmla="*/ 5003515 h 5686746"/>
                        <a:gd name="connsiteX199" fmla="*/ 2774170 w 3950561"/>
                        <a:gd name="connsiteY199" fmla="*/ 4998377 h 5686746"/>
                        <a:gd name="connsiteX200" fmla="*/ 2743348 w 3950561"/>
                        <a:gd name="connsiteY200" fmla="*/ 5003515 h 5686746"/>
                        <a:gd name="connsiteX201" fmla="*/ 2686840 w 3950561"/>
                        <a:gd name="connsiteY201" fmla="*/ 5024063 h 5686746"/>
                        <a:gd name="connsiteX202" fmla="*/ 2671429 w 3950561"/>
                        <a:gd name="connsiteY202" fmla="*/ 5029200 h 5686746"/>
                        <a:gd name="connsiteX203" fmla="*/ 2656018 w 3950561"/>
                        <a:gd name="connsiteY203" fmla="*/ 5044611 h 5686746"/>
                        <a:gd name="connsiteX204" fmla="*/ 2640606 w 3950561"/>
                        <a:gd name="connsiteY204" fmla="*/ 5039474 h 5686746"/>
                        <a:gd name="connsiteX205" fmla="*/ 2625195 w 3950561"/>
                        <a:gd name="connsiteY205" fmla="*/ 5049748 h 5686746"/>
                        <a:gd name="connsiteX206" fmla="*/ 2620058 w 3950561"/>
                        <a:gd name="connsiteY206" fmla="*/ 5075434 h 5686746"/>
                        <a:gd name="connsiteX207" fmla="*/ 2573824 w 3950561"/>
                        <a:gd name="connsiteY207" fmla="*/ 5116530 h 5686746"/>
                        <a:gd name="connsiteX208" fmla="*/ 2558413 w 3950561"/>
                        <a:gd name="connsiteY208" fmla="*/ 5126804 h 5686746"/>
                        <a:gd name="connsiteX209" fmla="*/ 2517316 w 3950561"/>
                        <a:gd name="connsiteY209" fmla="*/ 5137079 h 5686746"/>
                        <a:gd name="connsiteX210" fmla="*/ 2501905 w 3950561"/>
                        <a:gd name="connsiteY210" fmla="*/ 5142216 h 5686746"/>
                        <a:gd name="connsiteX211" fmla="*/ 2476220 w 3950561"/>
                        <a:gd name="connsiteY211" fmla="*/ 5147353 h 5686746"/>
                        <a:gd name="connsiteX212" fmla="*/ 2460809 w 3950561"/>
                        <a:gd name="connsiteY212" fmla="*/ 5142216 h 5686746"/>
                        <a:gd name="connsiteX213" fmla="*/ 2440260 w 3950561"/>
                        <a:gd name="connsiteY213" fmla="*/ 5116530 h 5686746"/>
                        <a:gd name="connsiteX214" fmla="*/ 2383752 w 3950561"/>
                        <a:gd name="connsiteY214" fmla="*/ 5106256 h 5686746"/>
                        <a:gd name="connsiteX215" fmla="*/ 2342656 w 3950561"/>
                        <a:gd name="connsiteY215" fmla="*/ 5106256 h 5686746"/>
                        <a:gd name="connsiteX216" fmla="*/ 2311833 w 3950561"/>
                        <a:gd name="connsiteY216" fmla="*/ 5126804 h 5686746"/>
                        <a:gd name="connsiteX217" fmla="*/ 2265600 w 3950561"/>
                        <a:gd name="connsiteY217" fmla="*/ 5121667 h 5686746"/>
                        <a:gd name="connsiteX218" fmla="*/ 2234777 w 3950561"/>
                        <a:gd name="connsiteY218" fmla="*/ 5116530 h 5686746"/>
                        <a:gd name="connsiteX219" fmla="*/ 2214229 w 3950561"/>
                        <a:gd name="connsiteY219" fmla="*/ 5121667 h 5686746"/>
                        <a:gd name="connsiteX220" fmla="*/ 2188543 w 3950561"/>
                        <a:gd name="connsiteY220" fmla="*/ 5137079 h 5686746"/>
                        <a:gd name="connsiteX221" fmla="*/ 2162858 w 3950561"/>
                        <a:gd name="connsiteY221" fmla="*/ 5111393 h 5686746"/>
                        <a:gd name="connsiteX222" fmla="*/ 2142310 w 3950561"/>
                        <a:gd name="connsiteY222" fmla="*/ 5142216 h 5686746"/>
                        <a:gd name="connsiteX223" fmla="*/ 2116624 w 3950561"/>
                        <a:gd name="connsiteY223" fmla="*/ 5162764 h 5686746"/>
                        <a:gd name="connsiteX224" fmla="*/ 2070391 w 3950561"/>
                        <a:gd name="connsiteY224" fmla="*/ 5157627 h 5686746"/>
                        <a:gd name="connsiteX225" fmla="*/ 2039568 w 3950561"/>
                        <a:gd name="connsiteY225" fmla="*/ 5173038 h 5686746"/>
                        <a:gd name="connsiteX226" fmla="*/ 2013883 w 3950561"/>
                        <a:gd name="connsiteY226" fmla="*/ 5193586 h 5686746"/>
                        <a:gd name="connsiteX227" fmla="*/ 2003609 w 3950561"/>
                        <a:gd name="connsiteY227" fmla="*/ 5203861 h 5686746"/>
                        <a:gd name="connsiteX228" fmla="*/ 1988197 w 3950561"/>
                        <a:gd name="connsiteY228" fmla="*/ 5208998 h 5686746"/>
                        <a:gd name="connsiteX229" fmla="*/ 1947101 w 3950561"/>
                        <a:gd name="connsiteY229" fmla="*/ 5183312 h 5686746"/>
                        <a:gd name="connsiteX230" fmla="*/ 1936826 w 3950561"/>
                        <a:gd name="connsiteY230" fmla="*/ 5193586 h 5686746"/>
                        <a:gd name="connsiteX231" fmla="*/ 1906004 w 3950561"/>
                        <a:gd name="connsiteY231" fmla="*/ 5203861 h 5686746"/>
                        <a:gd name="connsiteX232" fmla="*/ 1885456 w 3950561"/>
                        <a:gd name="connsiteY232" fmla="*/ 5214135 h 5686746"/>
                        <a:gd name="connsiteX233" fmla="*/ 1870044 w 3950561"/>
                        <a:gd name="connsiteY233" fmla="*/ 5250094 h 5686746"/>
                        <a:gd name="connsiteX234" fmla="*/ 1839222 w 3950561"/>
                        <a:gd name="connsiteY234" fmla="*/ 5280917 h 5686746"/>
                        <a:gd name="connsiteX235" fmla="*/ 1828948 w 3950561"/>
                        <a:gd name="connsiteY235" fmla="*/ 5255231 h 5686746"/>
                        <a:gd name="connsiteX236" fmla="*/ 1823811 w 3950561"/>
                        <a:gd name="connsiteY236" fmla="*/ 5239820 h 5686746"/>
                        <a:gd name="connsiteX237" fmla="*/ 1808400 w 3950561"/>
                        <a:gd name="connsiteY237" fmla="*/ 5234683 h 5686746"/>
                        <a:gd name="connsiteX238" fmla="*/ 1767303 w 3950561"/>
                        <a:gd name="connsiteY238" fmla="*/ 5239820 h 5686746"/>
                        <a:gd name="connsiteX239" fmla="*/ 1762166 w 3950561"/>
                        <a:gd name="connsiteY239" fmla="*/ 5255231 h 5686746"/>
                        <a:gd name="connsiteX240" fmla="*/ 1757029 w 3950561"/>
                        <a:gd name="connsiteY240" fmla="*/ 5275780 h 5686746"/>
                        <a:gd name="connsiteX241" fmla="*/ 1731343 w 3950561"/>
                        <a:gd name="connsiteY241" fmla="*/ 5301465 h 5686746"/>
                        <a:gd name="connsiteX242" fmla="*/ 1721069 w 3950561"/>
                        <a:gd name="connsiteY242" fmla="*/ 5332288 h 5686746"/>
                        <a:gd name="connsiteX243" fmla="*/ 1685110 w 3950561"/>
                        <a:gd name="connsiteY243" fmla="*/ 5357973 h 5686746"/>
                        <a:gd name="connsiteX244" fmla="*/ 1669698 w 3950561"/>
                        <a:gd name="connsiteY244" fmla="*/ 5363110 h 5686746"/>
                        <a:gd name="connsiteX245" fmla="*/ 1654287 w 3950561"/>
                        <a:gd name="connsiteY245" fmla="*/ 5357973 h 5686746"/>
                        <a:gd name="connsiteX246" fmla="*/ 1623465 w 3950561"/>
                        <a:gd name="connsiteY246" fmla="*/ 5363110 h 5686746"/>
                        <a:gd name="connsiteX247" fmla="*/ 1566957 w 3950561"/>
                        <a:gd name="connsiteY247" fmla="*/ 5383658 h 5686746"/>
                        <a:gd name="connsiteX248" fmla="*/ 1505312 w 3950561"/>
                        <a:gd name="connsiteY248" fmla="*/ 5440166 h 5686746"/>
                        <a:gd name="connsiteX249" fmla="*/ 1489901 w 3950561"/>
                        <a:gd name="connsiteY249" fmla="*/ 5450440 h 5686746"/>
                        <a:gd name="connsiteX250" fmla="*/ 1443667 w 3950561"/>
                        <a:gd name="connsiteY250" fmla="*/ 5460715 h 5686746"/>
                        <a:gd name="connsiteX251" fmla="*/ 1433393 w 3950561"/>
                        <a:gd name="connsiteY251" fmla="*/ 5476126 h 5686746"/>
                        <a:gd name="connsiteX252" fmla="*/ 1361474 w 3950561"/>
                        <a:gd name="connsiteY252" fmla="*/ 5491537 h 5686746"/>
                        <a:gd name="connsiteX253" fmla="*/ 1325514 w 3950561"/>
                        <a:gd name="connsiteY253" fmla="*/ 5486400 h 5686746"/>
                        <a:gd name="connsiteX254" fmla="*/ 1315240 w 3950561"/>
                        <a:gd name="connsiteY254" fmla="*/ 5455577 h 5686746"/>
                        <a:gd name="connsiteX255" fmla="*/ 1299829 w 3950561"/>
                        <a:gd name="connsiteY255" fmla="*/ 5450440 h 5686746"/>
                        <a:gd name="connsiteX256" fmla="*/ 1274143 w 3950561"/>
                        <a:gd name="connsiteY256" fmla="*/ 5465852 h 5686746"/>
                        <a:gd name="connsiteX257" fmla="*/ 1258732 w 3950561"/>
                        <a:gd name="connsiteY257" fmla="*/ 5470989 h 5686746"/>
                        <a:gd name="connsiteX258" fmla="*/ 1181676 w 3950561"/>
                        <a:gd name="connsiteY258" fmla="*/ 5501811 h 5686746"/>
                        <a:gd name="connsiteX259" fmla="*/ 1130305 w 3950561"/>
                        <a:gd name="connsiteY259" fmla="*/ 5517222 h 5686746"/>
                        <a:gd name="connsiteX260" fmla="*/ 1084071 w 3950561"/>
                        <a:gd name="connsiteY260" fmla="*/ 5532634 h 5686746"/>
                        <a:gd name="connsiteX261" fmla="*/ 1104620 w 3950561"/>
                        <a:gd name="connsiteY261" fmla="*/ 5506948 h 5686746"/>
                        <a:gd name="connsiteX262" fmla="*/ 1099483 w 3950561"/>
                        <a:gd name="connsiteY262" fmla="*/ 5476126 h 5686746"/>
                        <a:gd name="connsiteX263" fmla="*/ 1084071 w 3950561"/>
                        <a:gd name="connsiteY263" fmla="*/ 5460715 h 5686746"/>
                        <a:gd name="connsiteX264" fmla="*/ 1063523 w 3950561"/>
                        <a:gd name="connsiteY264" fmla="*/ 5429892 h 5686746"/>
                        <a:gd name="connsiteX265" fmla="*/ 1032701 w 3950561"/>
                        <a:gd name="connsiteY265" fmla="*/ 5409344 h 5686746"/>
                        <a:gd name="connsiteX266" fmla="*/ 991604 w 3950561"/>
                        <a:gd name="connsiteY266" fmla="*/ 5414481 h 5686746"/>
                        <a:gd name="connsiteX267" fmla="*/ 935096 w 3950561"/>
                        <a:gd name="connsiteY267" fmla="*/ 5404207 h 5686746"/>
                        <a:gd name="connsiteX268" fmla="*/ 878588 w 3950561"/>
                        <a:gd name="connsiteY268" fmla="*/ 5409344 h 5686746"/>
                        <a:gd name="connsiteX269" fmla="*/ 806669 w 3950561"/>
                        <a:gd name="connsiteY269" fmla="*/ 5409344 h 5686746"/>
                        <a:gd name="connsiteX270" fmla="*/ 698791 w 3950561"/>
                        <a:gd name="connsiteY270" fmla="*/ 5465852 h 5686746"/>
                        <a:gd name="connsiteX271" fmla="*/ 667968 w 3950561"/>
                        <a:gd name="connsiteY271" fmla="*/ 5476126 h 5686746"/>
                        <a:gd name="connsiteX272" fmla="*/ 647420 w 3950561"/>
                        <a:gd name="connsiteY272" fmla="*/ 5486400 h 5686746"/>
                        <a:gd name="connsiteX273" fmla="*/ 616597 w 3950561"/>
                        <a:gd name="connsiteY273" fmla="*/ 5460715 h 5686746"/>
                        <a:gd name="connsiteX274" fmla="*/ 601186 w 3950561"/>
                        <a:gd name="connsiteY274" fmla="*/ 5450440 h 5686746"/>
                        <a:gd name="connsiteX275" fmla="*/ 570364 w 3950561"/>
                        <a:gd name="connsiteY275" fmla="*/ 5419618 h 5686746"/>
                        <a:gd name="connsiteX276" fmla="*/ 539541 w 3950561"/>
                        <a:gd name="connsiteY276" fmla="*/ 5399070 h 5686746"/>
                        <a:gd name="connsiteX277" fmla="*/ 529267 w 3950561"/>
                        <a:gd name="connsiteY277" fmla="*/ 5388795 h 5686746"/>
                        <a:gd name="connsiteX278" fmla="*/ 513856 w 3950561"/>
                        <a:gd name="connsiteY278" fmla="*/ 5383658 h 5686746"/>
                        <a:gd name="connsiteX279" fmla="*/ 493307 w 3950561"/>
                        <a:gd name="connsiteY279" fmla="*/ 5373384 h 5686746"/>
                        <a:gd name="connsiteX280" fmla="*/ 462485 w 3950561"/>
                        <a:gd name="connsiteY280" fmla="*/ 5352836 h 5686746"/>
                        <a:gd name="connsiteX281" fmla="*/ 370018 w 3950561"/>
                        <a:gd name="connsiteY281" fmla="*/ 5378521 h 5686746"/>
                        <a:gd name="connsiteX282" fmla="*/ 349469 w 3950561"/>
                        <a:gd name="connsiteY282" fmla="*/ 5388795 h 5686746"/>
                        <a:gd name="connsiteX283" fmla="*/ 267276 w 3950561"/>
                        <a:gd name="connsiteY283" fmla="*/ 5435029 h 5686746"/>
                        <a:gd name="connsiteX284" fmla="*/ 226179 w 3950561"/>
                        <a:gd name="connsiteY284" fmla="*/ 5450440 h 5686746"/>
                        <a:gd name="connsiteX285" fmla="*/ 215905 w 3950561"/>
                        <a:gd name="connsiteY285" fmla="*/ 5460715 h 5686746"/>
                        <a:gd name="connsiteX286" fmla="*/ 190220 w 3950561"/>
                        <a:gd name="connsiteY286" fmla="*/ 5486400 h 5686746"/>
                        <a:gd name="connsiteX287" fmla="*/ 169671 w 3950561"/>
                        <a:gd name="connsiteY287" fmla="*/ 5491537 h 5686746"/>
                        <a:gd name="connsiteX288" fmla="*/ 133712 w 3950561"/>
                        <a:gd name="connsiteY288" fmla="*/ 5506948 h 5686746"/>
                        <a:gd name="connsiteX289" fmla="*/ 108026 w 3950561"/>
                        <a:gd name="connsiteY289" fmla="*/ 5532634 h 5686746"/>
                        <a:gd name="connsiteX290" fmla="*/ 66930 w 3950561"/>
                        <a:gd name="connsiteY290" fmla="*/ 5558319 h 5686746"/>
                        <a:gd name="connsiteX291" fmla="*/ 20696 w 3950561"/>
                        <a:gd name="connsiteY291" fmla="*/ 5584004 h 5686746"/>
                        <a:gd name="connsiteX292" fmla="*/ 15559 w 3950561"/>
                        <a:gd name="connsiteY292" fmla="*/ 5599416 h 5686746"/>
                        <a:gd name="connsiteX293" fmla="*/ 148 w 3950561"/>
                        <a:gd name="connsiteY293" fmla="*/ 5609690 h 5686746"/>
                        <a:gd name="connsiteX294" fmla="*/ 10422 w 3950561"/>
                        <a:gd name="connsiteY294" fmla="*/ 5640512 h 5686746"/>
                        <a:gd name="connsiteX295" fmla="*/ 25833 w 3950561"/>
                        <a:gd name="connsiteY295" fmla="*/ 5671335 h 5686746"/>
                        <a:gd name="connsiteX296" fmla="*/ 46382 w 3950561"/>
                        <a:gd name="connsiteY296" fmla="*/ 5661061 h 5686746"/>
                        <a:gd name="connsiteX297" fmla="*/ 36107 w 3950561"/>
                        <a:gd name="connsiteY297" fmla="*/ 5686746 h 5686746"/>
                        <a:gd name="connsiteX0" fmla="*/ 3169725 w 3950561"/>
                        <a:gd name="connsiteY0" fmla="*/ 0 h 5686746"/>
                        <a:gd name="connsiteX1" fmla="*/ 3149177 w 3950561"/>
                        <a:gd name="connsiteY1" fmla="*/ 10274 h 5686746"/>
                        <a:gd name="connsiteX2" fmla="*/ 3226233 w 3950561"/>
                        <a:gd name="connsiteY2" fmla="*/ 82193 h 5686746"/>
                        <a:gd name="connsiteX3" fmla="*/ 3231370 w 3950561"/>
                        <a:gd name="connsiteY3" fmla="*/ 97604 h 5686746"/>
                        <a:gd name="connsiteX4" fmla="*/ 3241644 w 3950561"/>
                        <a:gd name="connsiteY4" fmla="*/ 107879 h 5686746"/>
                        <a:gd name="connsiteX5" fmla="*/ 3257056 w 3950561"/>
                        <a:gd name="connsiteY5" fmla="*/ 102742 h 5686746"/>
                        <a:gd name="connsiteX6" fmla="*/ 3277604 w 3950561"/>
                        <a:gd name="connsiteY6" fmla="*/ 107879 h 5686746"/>
                        <a:gd name="connsiteX7" fmla="*/ 3298152 w 3950561"/>
                        <a:gd name="connsiteY7" fmla="*/ 154112 h 5686746"/>
                        <a:gd name="connsiteX8" fmla="*/ 3364935 w 3950561"/>
                        <a:gd name="connsiteY8" fmla="*/ 190073 h 5686746"/>
                        <a:gd name="connsiteX9" fmla="*/ 3411168 w 3950561"/>
                        <a:gd name="connsiteY9" fmla="*/ 236305 h 5686746"/>
                        <a:gd name="connsiteX10" fmla="*/ 3400894 w 3950561"/>
                        <a:gd name="connsiteY10" fmla="*/ 328773 h 5686746"/>
                        <a:gd name="connsiteX11" fmla="*/ 3431716 w 3950561"/>
                        <a:gd name="connsiteY11" fmla="*/ 369870 h 5686746"/>
                        <a:gd name="connsiteX12" fmla="*/ 3447128 w 3950561"/>
                        <a:gd name="connsiteY12" fmla="*/ 416103 h 5686746"/>
                        <a:gd name="connsiteX13" fmla="*/ 3452265 w 3950561"/>
                        <a:gd name="connsiteY13" fmla="*/ 431515 h 5686746"/>
                        <a:gd name="connsiteX14" fmla="*/ 3467676 w 3950561"/>
                        <a:gd name="connsiteY14" fmla="*/ 441789 h 5686746"/>
                        <a:gd name="connsiteX15" fmla="*/ 3488224 w 3950561"/>
                        <a:gd name="connsiteY15" fmla="*/ 472611 h 5686746"/>
                        <a:gd name="connsiteX16" fmla="*/ 3498498 w 3950561"/>
                        <a:gd name="connsiteY16" fmla="*/ 488022 h 5686746"/>
                        <a:gd name="connsiteX17" fmla="*/ 3508773 w 3950561"/>
                        <a:gd name="connsiteY17" fmla="*/ 529119 h 5686746"/>
                        <a:gd name="connsiteX18" fmla="*/ 3503635 w 3950561"/>
                        <a:gd name="connsiteY18" fmla="*/ 554804 h 5686746"/>
                        <a:gd name="connsiteX19" fmla="*/ 3498498 w 3950561"/>
                        <a:gd name="connsiteY19" fmla="*/ 601038 h 5686746"/>
                        <a:gd name="connsiteX20" fmla="*/ 3483087 w 3950561"/>
                        <a:gd name="connsiteY20" fmla="*/ 642135 h 5686746"/>
                        <a:gd name="connsiteX21" fmla="*/ 3467676 w 3950561"/>
                        <a:gd name="connsiteY21" fmla="*/ 662683 h 5686746"/>
                        <a:gd name="connsiteX22" fmla="*/ 3452265 w 3950561"/>
                        <a:gd name="connsiteY22" fmla="*/ 688368 h 5686746"/>
                        <a:gd name="connsiteX23" fmla="*/ 3441991 w 3950561"/>
                        <a:gd name="connsiteY23" fmla="*/ 698643 h 5686746"/>
                        <a:gd name="connsiteX24" fmla="*/ 3375209 w 3950561"/>
                        <a:gd name="connsiteY24" fmla="*/ 744876 h 5686746"/>
                        <a:gd name="connsiteX25" fmla="*/ 3359797 w 3950561"/>
                        <a:gd name="connsiteY25" fmla="*/ 760288 h 5686746"/>
                        <a:gd name="connsiteX26" fmla="*/ 3318701 w 3950561"/>
                        <a:gd name="connsiteY26" fmla="*/ 816795 h 5686746"/>
                        <a:gd name="connsiteX27" fmla="*/ 3293015 w 3950561"/>
                        <a:gd name="connsiteY27" fmla="*/ 868166 h 5686746"/>
                        <a:gd name="connsiteX28" fmla="*/ 3282741 w 3950561"/>
                        <a:gd name="connsiteY28" fmla="*/ 883577 h 5686746"/>
                        <a:gd name="connsiteX29" fmla="*/ 3287878 w 3950561"/>
                        <a:gd name="connsiteY29" fmla="*/ 914400 h 5686746"/>
                        <a:gd name="connsiteX30" fmla="*/ 3334112 w 3950561"/>
                        <a:gd name="connsiteY30" fmla="*/ 940085 h 5686746"/>
                        <a:gd name="connsiteX31" fmla="*/ 3364934 w 3950561"/>
                        <a:gd name="connsiteY31" fmla="*/ 945222 h 5686746"/>
                        <a:gd name="connsiteX32" fmla="*/ 3426579 w 3950561"/>
                        <a:gd name="connsiteY32" fmla="*/ 950359 h 5686746"/>
                        <a:gd name="connsiteX33" fmla="*/ 3472813 w 3950561"/>
                        <a:gd name="connsiteY33" fmla="*/ 981182 h 5686746"/>
                        <a:gd name="connsiteX34" fmla="*/ 3513910 w 3950561"/>
                        <a:gd name="connsiteY34" fmla="*/ 1032553 h 5686746"/>
                        <a:gd name="connsiteX35" fmla="*/ 3529321 w 3950561"/>
                        <a:gd name="connsiteY35" fmla="*/ 1037690 h 5686746"/>
                        <a:gd name="connsiteX36" fmla="*/ 3549869 w 3950561"/>
                        <a:gd name="connsiteY36" fmla="*/ 1089061 h 5686746"/>
                        <a:gd name="connsiteX37" fmla="*/ 3560143 w 3950561"/>
                        <a:gd name="connsiteY37" fmla="*/ 1109609 h 5686746"/>
                        <a:gd name="connsiteX38" fmla="*/ 3570418 w 3950561"/>
                        <a:gd name="connsiteY38" fmla="*/ 1135294 h 5686746"/>
                        <a:gd name="connsiteX39" fmla="*/ 3580692 w 3950561"/>
                        <a:gd name="connsiteY39" fmla="*/ 1166117 h 5686746"/>
                        <a:gd name="connsiteX40" fmla="*/ 3590966 w 3950561"/>
                        <a:gd name="connsiteY40" fmla="*/ 1186665 h 5686746"/>
                        <a:gd name="connsiteX41" fmla="*/ 3601240 w 3950561"/>
                        <a:gd name="connsiteY41" fmla="*/ 1232899 h 5686746"/>
                        <a:gd name="connsiteX42" fmla="*/ 3611514 w 3950561"/>
                        <a:gd name="connsiteY42" fmla="*/ 1248310 h 5686746"/>
                        <a:gd name="connsiteX43" fmla="*/ 3632062 w 3950561"/>
                        <a:gd name="connsiteY43" fmla="*/ 1273995 h 5686746"/>
                        <a:gd name="connsiteX44" fmla="*/ 3673159 w 3950561"/>
                        <a:gd name="connsiteY44" fmla="*/ 1284270 h 5686746"/>
                        <a:gd name="connsiteX45" fmla="*/ 3703982 w 3950561"/>
                        <a:gd name="connsiteY45" fmla="*/ 1299681 h 5686746"/>
                        <a:gd name="connsiteX46" fmla="*/ 3734804 w 3950561"/>
                        <a:gd name="connsiteY46" fmla="*/ 1309955 h 5686746"/>
                        <a:gd name="connsiteX47" fmla="*/ 3755352 w 3950561"/>
                        <a:gd name="connsiteY47" fmla="*/ 1325366 h 5686746"/>
                        <a:gd name="connsiteX48" fmla="*/ 3781038 w 3950561"/>
                        <a:gd name="connsiteY48" fmla="*/ 1351052 h 5686746"/>
                        <a:gd name="connsiteX49" fmla="*/ 3811860 w 3950561"/>
                        <a:gd name="connsiteY49" fmla="*/ 1371600 h 5686746"/>
                        <a:gd name="connsiteX50" fmla="*/ 3827271 w 3950561"/>
                        <a:gd name="connsiteY50" fmla="*/ 1376737 h 5686746"/>
                        <a:gd name="connsiteX51" fmla="*/ 3858094 w 3950561"/>
                        <a:gd name="connsiteY51" fmla="*/ 1392148 h 5686746"/>
                        <a:gd name="connsiteX52" fmla="*/ 3883779 w 3950561"/>
                        <a:gd name="connsiteY52" fmla="*/ 1453793 h 5686746"/>
                        <a:gd name="connsiteX53" fmla="*/ 3863231 w 3950561"/>
                        <a:gd name="connsiteY53" fmla="*/ 1525712 h 5686746"/>
                        <a:gd name="connsiteX54" fmla="*/ 3847820 w 3950561"/>
                        <a:gd name="connsiteY54" fmla="*/ 1556535 h 5686746"/>
                        <a:gd name="connsiteX55" fmla="*/ 3858094 w 3950561"/>
                        <a:gd name="connsiteY55" fmla="*/ 1582220 h 5686746"/>
                        <a:gd name="connsiteX56" fmla="*/ 3878642 w 3950561"/>
                        <a:gd name="connsiteY56" fmla="*/ 1613043 h 5686746"/>
                        <a:gd name="connsiteX57" fmla="*/ 3888916 w 3950561"/>
                        <a:gd name="connsiteY57" fmla="*/ 1643865 h 5686746"/>
                        <a:gd name="connsiteX58" fmla="*/ 3894053 w 3950561"/>
                        <a:gd name="connsiteY58" fmla="*/ 1659276 h 5686746"/>
                        <a:gd name="connsiteX59" fmla="*/ 3904328 w 3950561"/>
                        <a:gd name="connsiteY59" fmla="*/ 1700373 h 5686746"/>
                        <a:gd name="connsiteX60" fmla="*/ 3888916 w 3950561"/>
                        <a:gd name="connsiteY60" fmla="*/ 1767155 h 5686746"/>
                        <a:gd name="connsiteX61" fmla="*/ 3894053 w 3950561"/>
                        <a:gd name="connsiteY61" fmla="*/ 1792840 h 5686746"/>
                        <a:gd name="connsiteX62" fmla="*/ 3909465 w 3950561"/>
                        <a:gd name="connsiteY62" fmla="*/ 1869897 h 5686746"/>
                        <a:gd name="connsiteX63" fmla="*/ 3924876 w 3950561"/>
                        <a:gd name="connsiteY63" fmla="*/ 1916130 h 5686746"/>
                        <a:gd name="connsiteX64" fmla="*/ 3930013 w 3950561"/>
                        <a:gd name="connsiteY64" fmla="*/ 1931542 h 5686746"/>
                        <a:gd name="connsiteX65" fmla="*/ 3935150 w 3950561"/>
                        <a:gd name="connsiteY65" fmla="*/ 1962364 h 5686746"/>
                        <a:gd name="connsiteX66" fmla="*/ 3940287 w 3950561"/>
                        <a:gd name="connsiteY66" fmla="*/ 1977775 h 5686746"/>
                        <a:gd name="connsiteX67" fmla="*/ 3950561 w 3950561"/>
                        <a:gd name="connsiteY67" fmla="*/ 2013735 h 5686746"/>
                        <a:gd name="connsiteX68" fmla="*/ 3940287 w 3950561"/>
                        <a:gd name="connsiteY68" fmla="*/ 2183258 h 5686746"/>
                        <a:gd name="connsiteX69" fmla="*/ 3930013 w 3950561"/>
                        <a:gd name="connsiteY69" fmla="*/ 2214081 h 5686746"/>
                        <a:gd name="connsiteX70" fmla="*/ 3899191 w 3950561"/>
                        <a:gd name="connsiteY70" fmla="*/ 2260315 h 5686746"/>
                        <a:gd name="connsiteX71" fmla="*/ 3888916 w 3950561"/>
                        <a:gd name="connsiteY71" fmla="*/ 2275726 h 5686746"/>
                        <a:gd name="connsiteX72" fmla="*/ 3878642 w 3950561"/>
                        <a:gd name="connsiteY72" fmla="*/ 2291137 h 5686746"/>
                        <a:gd name="connsiteX73" fmla="*/ 3863231 w 3950561"/>
                        <a:gd name="connsiteY73" fmla="*/ 2301411 h 5686746"/>
                        <a:gd name="connsiteX74" fmla="*/ 3842683 w 3950561"/>
                        <a:gd name="connsiteY74" fmla="*/ 2296274 h 5686746"/>
                        <a:gd name="connsiteX75" fmla="*/ 3816997 w 3950561"/>
                        <a:gd name="connsiteY75" fmla="*/ 2388742 h 5686746"/>
                        <a:gd name="connsiteX76" fmla="*/ 3806723 w 3950561"/>
                        <a:gd name="connsiteY76" fmla="*/ 2440112 h 5686746"/>
                        <a:gd name="connsiteX77" fmla="*/ 3827271 w 3950561"/>
                        <a:gd name="connsiteY77" fmla="*/ 2537717 h 5686746"/>
                        <a:gd name="connsiteX78" fmla="*/ 3842683 w 3950561"/>
                        <a:gd name="connsiteY78" fmla="*/ 2547991 h 5686746"/>
                        <a:gd name="connsiteX79" fmla="*/ 3852957 w 3950561"/>
                        <a:gd name="connsiteY79" fmla="*/ 2583950 h 5686746"/>
                        <a:gd name="connsiteX80" fmla="*/ 3847820 w 3950561"/>
                        <a:gd name="connsiteY80" fmla="*/ 2625047 h 5686746"/>
                        <a:gd name="connsiteX81" fmla="*/ 3837546 w 3950561"/>
                        <a:gd name="connsiteY81" fmla="*/ 2640458 h 5686746"/>
                        <a:gd name="connsiteX82" fmla="*/ 3827271 w 3950561"/>
                        <a:gd name="connsiteY82" fmla="*/ 2671281 h 5686746"/>
                        <a:gd name="connsiteX83" fmla="*/ 3822134 w 3950561"/>
                        <a:gd name="connsiteY83" fmla="*/ 2686692 h 5686746"/>
                        <a:gd name="connsiteX84" fmla="*/ 3827271 w 3950561"/>
                        <a:gd name="connsiteY84" fmla="*/ 2743200 h 5686746"/>
                        <a:gd name="connsiteX85" fmla="*/ 3822134 w 3950561"/>
                        <a:gd name="connsiteY85" fmla="*/ 2758611 h 5686746"/>
                        <a:gd name="connsiteX86" fmla="*/ 3827271 w 3950561"/>
                        <a:gd name="connsiteY86" fmla="*/ 2784297 h 5686746"/>
                        <a:gd name="connsiteX87" fmla="*/ 3816997 w 3950561"/>
                        <a:gd name="connsiteY87" fmla="*/ 2861353 h 5686746"/>
                        <a:gd name="connsiteX88" fmla="*/ 3796449 w 3950561"/>
                        <a:gd name="connsiteY88" fmla="*/ 2907586 h 5686746"/>
                        <a:gd name="connsiteX89" fmla="*/ 3786175 w 3950561"/>
                        <a:gd name="connsiteY89" fmla="*/ 2917861 h 5686746"/>
                        <a:gd name="connsiteX90" fmla="*/ 3765626 w 3950561"/>
                        <a:gd name="connsiteY90" fmla="*/ 2933272 h 5686746"/>
                        <a:gd name="connsiteX91" fmla="*/ 3729667 w 3950561"/>
                        <a:gd name="connsiteY91" fmla="*/ 2938409 h 5686746"/>
                        <a:gd name="connsiteX92" fmla="*/ 3724530 w 3950561"/>
                        <a:gd name="connsiteY92" fmla="*/ 2953820 h 5686746"/>
                        <a:gd name="connsiteX93" fmla="*/ 3709119 w 3950561"/>
                        <a:gd name="connsiteY93" fmla="*/ 2969231 h 5686746"/>
                        <a:gd name="connsiteX94" fmla="*/ 3703982 w 3950561"/>
                        <a:gd name="connsiteY94" fmla="*/ 3005191 h 5686746"/>
                        <a:gd name="connsiteX95" fmla="*/ 3698844 w 3950561"/>
                        <a:gd name="connsiteY95" fmla="*/ 3046288 h 5686746"/>
                        <a:gd name="connsiteX96" fmla="*/ 3647474 w 3950561"/>
                        <a:gd name="connsiteY96" fmla="*/ 3051425 h 5686746"/>
                        <a:gd name="connsiteX97" fmla="*/ 3626925 w 3950561"/>
                        <a:gd name="connsiteY97" fmla="*/ 3077110 h 5686746"/>
                        <a:gd name="connsiteX98" fmla="*/ 3611514 w 3950561"/>
                        <a:gd name="connsiteY98" fmla="*/ 3082247 h 5686746"/>
                        <a:gd name="connsiteX99" fmla="*/ 3601240 w 3950561"/>
                        <a:gd name="connsiteY99" fmla="*/ 3097658 h 5686746"/>
                        <a:gd name="connsiteX100" fmla="*/ 3606377 w 3950561"/>
                        <a:gd name="connsiteY100" fmla="*/ 3113070 h 5686746"/>
                        <a:gd name="connsiteX101" fmla="*/ 3611514 w 3950561"/>
                        <a:gd name="connsiteY101" fmla="*/ 3159303 h 5686746"/>
                        <a:gd name="connsiteX102" fmla="*/ 3606377 w 3950561"/>
                        <a:gd name="connsiteY102" fmla="*/ 3246634 h 5686746"/>
                        <a:gd name="connsiteX103" fmla="*/ 3601240 w 3950561"/>
                        <a:gd name="connsiteY103" fmla="*/ 3298004 h 5686746"/>
                        <a:gd name="connsiteX104" fmla="*/ 3611514 w 3950561"/>
                        <a:gd name="connsiteY104" fmla="*/ 3333964 h 5686746"/>
                        <a:gd name="connsiteX105" fmla="*/ 3621788 w 3950561"/>
                        <a:gd name="connsiteY105" fmla="*/ 3349375 h 5686746"/>
                        <a:gd name="connsiteX106" fmla="*/ 3632062 w 3950561"/>
                        <a:gd name="connsiteY106" fmla="*/ 3385335 h 5686746"/>
                        <a:gd name="connsiteX107" fmla="*/ 3637200 w 3950561"/>
                        <a:gd name="connsiteY107" fmla="*/ 3400746 h 5686746"/>
                        <a:gd name="connsiteX108" fmla="*/ 3632062 w 3950561"/>
                        <a:gd name="connsiteY108" fmla="*/ 3488076 h 5686746"/>
                        <a:gd name="connsiteX109" fmla="*/ 3626925 w 3950561"/>
                        <a:gd name="connsiteY109" fmla="*/ 3518899 h 5686746"/>
                        <a:gd name="connsiteX110" fmla="*/ 3647474 w 3950561"/>
                        <a:gd name="connsiteY110" fmla="*/ 3549721 h 5686746"/>
                        <a:gd name="connsiteX111" fmla="*/ 3652611 w 3950561"/>
                        <a:gd name="connsiteY111" fmla="*/ 3565133 h 5686746"/>
                        <a:gd name="connsiteX112" fmla="*/ 3626925 w 3950561"/>
                        <a:gd name="connsiteY112" fmla="*/ 3590818 h 5686746"/>
                        <a:gd name="connsiteX113" fmla="*/ 3611514 w 3950561"/>
                        <a:gd name="connsiteY113" fmla="*/ 3595955 h 5686746"/>
                        <a:gd name="connsiteX114" fmla="*/ 3596103 w 3950561"/>
                        <a:gd name="connsiteY114" fmla="*/ 3606229 h 5686746"/>
                        <a:gd name="connsiteX115" fmla="*/ 3585829 w 3950561"/>
                        <a:gd name="connsiteY115" fmla="*/ 3647326 h 5686746"/>
                        <a:gd name="connsiteX116" fmla="*/ 3590966 w 3950561"/>
                        <a:gd name="connsiteY116" fmla="*/ 3673011 h 5686746"/>
                        <a:gd name="connsiteX117" fmla="*/ 3585829 w 3950561"/>
                        <a:gd name="connsiteY117" fmla="*/ 3719245 h 5686746"/>
                        <a:gd name="connsiteX118" fmla="*/ 3580692 w 3950561"/>
                        <a:gd name="connsiteY118" fmla="*/ 3739793 h 5686746"/>
                        <a:gd name="connsiteX119" fmla="*/ 3555006 w 3950561"/>
                        <a:gd name="connsiteY119" fmla="*/ 3765479 h 5686746"/>
                        <a:gd name="connsiteX120" fmla="*/ 3549869 w 3950561"/>
                        <a:gd name="connsiteY120" fmla="*/ 3780890 h 5686746"/>
                        <a:gd name="connsiteX121" fmla="*/ 3555006 w 3950561"/>
                        <a:gd name="connsiteY121" fmla="*/ 3801438 h 5686746"/>
                        <a:gd name="connsiteX122" fmla="*/ 3560143 w 3950561"/>
                        <a:gd name="connsiteY122" fmla="*/ 3827124 h 5686746"/>
                        <a:gd name="connsiteX123" fmla="*/ 3549869 w 3950561"/>
                        <a:gd name="connsiteY123" fmla="*/ 3888768 h 5686746"/>
                        <a:gd name="connsiteX124" fmla="*/ 3539595 w 3950561"/>
                        <a:gd name="connsiteY124" fmla="*/ 3919591 h 5686746"/>
                        <a:gd name="connsiteX125" fmla="*/ 3534458 w 3950561"/>
                        <a:gd name="connsiteY125" fmla="*/ 3935002 h 5686746"/>
                        <a:gd name="connsiteX126" fmla="*/ 3560143 w 3950561"/>
                        <a:gd name="connsiteY126" fmla="*/ 3955550 h 5686746"/>
                        <a:gd name="connsiteX127" fmla="*/ 3642337 w 3950561"/>
                        <a:gd name="connsiteY127" fmla="*/ 3965825 h 5686746"/>
                        <a:gd name="connsiteX128" fmla="*/ 3657748 w 3950561"/>
                        <a:gd name="connsiteY128" fmla="*/ 3970962 h 5686746"/>
                        <a:gd name="connsiteX129" fmla="*/ 3688570 w 3950561"/>
                        <a:gd name="connsiteY129" fmla="*/ 3996647 h 5686746"/>
                        <a:gd name="connsiteX130" fmla="*/ 3693707 w 3950561"/>
                        <a:gd name="connsiteY130" fmla="*/ 4022333 h 5686746"/>
                        <a:gd name="connsiteX131" fmla="*/ 3688570 w 3950561"/>
                        <a:gd name="connsiteY131" fmla="*/ 4037744 h 5686746"/>
                        <a:gd name="connsiteX132" fmla="*/ 3678296 w 3950561"/>
                        <a:gd name="connsiteY132" fmla="*/ 4078840 h 5686746"/>
                        <a:gd name="connsiteX133" fmla="*/ 3673159 w 3950561"/>
                        <a:gd name="connsiteY133" fmla="*/ 4094252 h 5686746"/>
                        <a:gd name="connsiteX134" fmla="*/ 3652611 w 3950561"/>
                        <a:gd name="connsiteY134" fmla="*/ 4140485 h 5686746"/>
                        <a:gd name="connsiteX135" fmla="*/ 3621788 w 3950561"/>
                        <a:gd name="connsiteY135" fmla="*/ 4155897 h 5686746"/>
                        <a:gd name="connsiteX136" fmla="*/ 3616651 w 3950561"/>
                        <a:gd name="connsiteY136" fmla="*/ 4171308 h 5686746"/>
                        <a:gd name="connsiteX137" fmla="*/ 3616651 w 3950561"/>
                        <a:gd name="connsiteY137" fmla="*/ 4207267 h 5686746"/>
                        <a:gd name="connsiteX138" fmla="*/ 3606377 w 3950561"/>
                        <a:gd name="connsiteY138" fmla="*/ 4217542 h 5686746"/>
                        <a:gd name="connsiteX139" fmla="*/ 3575555 w 3950561"/>
                        <a:gd name="connsiteY139" fmla="*/ 4248364 h 5686746"/>
                        <a:gd name="connsiteX140" fmla="*/ 3565280 w 3950561"/>
                        <a:gd name="connsiteY140" fmla="*/ 4279186 h 5686746"/>
                        <a:gd name="connsiteX141" fmla="*/ 3560143 w 3950561"/>
                        <a:gd name="connsiteY141" fmla="*/ 4294598 h 5686746"/>
                        <a:gd name="connsiteX142" fmla="*/ 3565280 w 3950561"/>
                        <a:gd name="connsiteY142" fmla="*/ 4330557 h 5686746"/>
                        <a:gd name="connsiteX143" fmla="*/ 3565280 w 3950561"/>
                        <a:gd name="connsiteY143" fmla="*/ 4371654 h 5686746"/>
                        <a:gd name="connsiteX144" fmla="*/ 3606377 w 3950561"/>
                        <a:gd name="connsiteY144" fmla="*/ 4407613 h 5686746"/>
                        <a:gd name="connsiteX145" fmla="*/ 3621788 w 3950561"/>
                        <a:gd name="connsiteY145" fmla="*/ 4412750 h 5686746"/>
                        <a:gd name="connsiteX146" fmla="*/ 3647474 w 3950561"/>
                        <a:gd name="connsiteY146" fmla="*/ 4428162 h 5686746"/>
                        <a:gd name="connsiteX147" fmla="*/ 3657748 w 3950561"/>
                        <a:gd name="connsiteY147" fmla="*/ 4443573 h 5686746"/>
                        <a:gd name="connsiteX148" fmla="*/ 3647474 w 3950561"/>
                        <a:gd name="connsiteY148" fmla="*/ 4479533 h 5686746"/>
                        <a:gd name="connsiteX149" fmla="*/ 3652611 w 3950561"/>
                        <a:gd name="connsiteY149" fmla="*/ 4505218 h 5686746"/>
                        <a:gd name="connsiteX150" fmla="*/ 3688570 w 3950561"/>
                        <a:gd name="connsiteY150" fmla="*/ 4505218 h 5686746"/>
                        <a:gd name="connsiteX151" fmla="*/ 3703982 w 3950561"/>
                        <a:gd name="connsiteY151" fmla="*/ 4510355 h 5686746"/>
                        <a:gd name="connsiteX152" fmla="*/ 3714256 w 3950561"/>
                        <a:gd name="connsiteY152" fmla="*/ 4525766 h 5686746"/>
                        <a:gd name="connsiteX153" fmla="*/ 3673159 w 3950561"/>
                        <a:gd name="connsiteY153" fmla="*/ 4530903 h 5686746"/>
                        <a:gd name="connsiteX154" fmla="*/ 3652611 w 3950561"/>
                        <a:gd name="connsiteY154" fmla="*/ 4536040 h 5686746"/>
                        <a:gd name="connsiteX155" fmla="*/ 3632062 w 3950561"/>
                        <a:gd name="connsiteY155" fmla="*/ 4577137 h 5686746"/>
                        <a:gd name="connsiteX156" fmla="*/ 3616651 w 3950561"/>
                        <a:gd name="connsiteY156" fmla="*/ 4582274 h 5686746"/>
                        <a:gd name="connsiteX157" fmla="*/ 3601240 w 3950561"/>
                        <a:gd name="connsiteY157" fmla="*/ 4597685 h 5686746"/>
                        <a:gd name="connsiteX158" fmla="*/ 3606377 w 3950561"/>
                        <a:gd name="connsiteY158" fmla="*/ 4561726 h 5686746"/>
                        <a:gd name="connsiteX159" fmla="*/ 3611514 w 3950561"/>
                        <a:gd name="connsiteY159" fmla="*/ 4577137 h 5686746"/>
                        <a:gd name="connsiteX160" fmla="*/ 3601240 w 3950561"/>
                        <a:gd name="connsiteY160" fmla="*/ 4607959 h 5686746"/>
                        <a:gd name="connsiteX161" fmla="*/ 3596103 w 3950561"/>
                        <a:gd name="connsiteY161" fmla="*/ 4623371 h 5686746"/>
                        <a:gd name="connsiteX162" fmla="*/ 3601240 w 3950561"/>
                        <a:gd name="connsiteY162" fmla="*/ 4649056 h 5686746"/>
                        <a:gd name="connsiteX163" fmla="*/ 3611514 w 3950561"/>
                        <a:gd name="connsiteY163" fmla="*/ 4679879 h 5686746"/>
                        <a:gd name="connsiteX164" fmla="*/ 3590966 w 3950561"/>
                        <a:gd name="connsiteY164" fmla="*/ 4710701 h 5686746"/>
                        <a:gd name="connsiteX165" fmla="*/ 3565280 w 3950561"/>
                        <a:gd name="connsiteY165" fmla="*/ 4705564 h 5686746"/>
                        <a:gd name="connsiteX166" fmla="*/ 3549869 w 3950561"/>
                        <a:gd name="connsiteY166" fmla="*/ 4700427 h 5686746"/>
                        <a:gd name="connsiteX167" fmla="*/ 3529321 w 3950561"/>
                        <a:gd name="connsiteY167" fmla="*/ 4695290 h 5686746"/>
                        <a:gd name="connsiteX168" fmla="*/ 3513910 w 3950561"/>
                        <a:gd name="connsiteY168" fmla="*/ 4685016 h 5686746"/>
                        <a:gd name="connsiteX169" fmla="*/ 3508773 w 3950561"/>
                        <a:gd name="connsiteY169" fmla="*/ 4715838 h 5686746"/>
                        <a:gd name="connsiteX170" fmla="*/ 3503635 w 3950561"/>
                        <a:gd name="connsiteY170" fmla="*/ 4731249 h 5686746"/>
                        <a:gd name="connsiteX171" fmla="*/ 3472813 w 3950561"/>
                        <a:gd name="connsiteY171" fmla="*/ 4710701 h 5686746"/>
                        <a:gd name="connsiteX172" fmla="*/ 3452265 w 3950561"/>
                        <a:gd name="connsiteY172" fmla="*/ 4679879 h 5686746"/>
                        <a:gd name="connsiteX173" fmla="*/ 3436853 w 3950561"/>
                        <a:gd name="connsiteY173" fmla="*/ 4674742 h 5686746"/>
                        <a:gd name="connsiteX174" fmla="*/ 3395757 w 3950561"/>
                        <a:gd name="connsiteY174" fmla="*/ 4700427 h 5686746"/>
                        <a:gd name="connsiteX175" fmla="*/ 3400894 w 3950561"/>
                        <a:gd name="connsiteY175" fmla="*/ 4715838 h 5686746"/>
                        <a:gd name="connsiteX176" fmla="*/ 3385483 w 3950561"/>
                        <a:gd name="connsiteY176" fmla="*/ 4772346 h 5686746"/>
                        <a:gd name="connsiteX177" fmla="*/ 3375209 w 3950561"/>
                        <a:gd name="connsiteY177" fmla="*/ 4787757 h 5686746"/>
                        <a:gd name="connsiteX178" fmla="*/ 3359797 w 3950561"/>
                        <a:gd name="connsiteY178" fmla="*/ 4782620 h 5686746"/>
                        <a:gd name="connsiteX179" fmla="*/ 3328975 w 3950561"/>
                        <a:gd name="connsiteY179" fmla="*/ 4798031 h 5686746"/>
                        <a:gd name="connsiteX180" fmla="*/ 3308426 w 3950561"/>
                        <a:gd name="connsiteY180" fmla="*/ 4823717 h 5686746"/>
                        <a:gd name="connsiteX181" fmla="*/ 3293015 w 3950561"/>
                        <a:gd name="connsiteY181" fmla="*/ 4818580 h 5686746"/>
                        <a:gd name="connsiteX182" fmla="*/ 3282741 w 3950561"/>
                        <a:gd name="connsiteY182" fmla="*/ 4798031 h 5686746"/>
                        <a:gd name="connsiteX183" fmla="*/ 3277604 w 3950561"/>
                        <a:gd name="connsiteY183" fmla="*/ 4823717 h 5686746"/>
                        <a:gd name="connsiteX184" fmla="*/ 3272467 w 3950561"/>
                        <a:gd name="connsiteY184" fmla="*/ 4839128 h 5686746"/>
                        <a:gd name="connsiteX185" fmla="*/ 3257056 w 3950561"/>
                        <a:gd name="connsiteY185" fmla="*/ 4828854 h 5686746"/>
                        <a:gd name="connsiteX186" fmla="*/ 3226233 w 3950561"/>
                        <a:gd name="connsiteY186" fmla="*/ 4849402 h 5686746"/>
                        <a:gd name="connsiteX187" fmla="*/ 3169725 w 3950561"/>
                        <a:gd name="connsiteY187" fmla="*/ 4849402 h 5686746"/>
                        <a:gd name="connsiteX188" fmla="*/ 3159451 w 3950561"/>
                        <a:gd name="connsiteY188" fmla="*/ 4864813 h 5686746"/>
                        <a:gd name="connsiteX189" fmla="*/ 3149177 w 3950561"/>
                        <a:gd name="connsiteY189" fmla="*/ 4875088 h 5686746"/>
                        <a:gd name="connsiteX190" fmla="*/ 3082395 w 3950561"/>
                        <a:gd name="connsiteY190" fmla="*/ 4885362 h 5686746"/>
                        <a:gd name="connsiteX191" fmla="*/ 3066984 w 3950561"/>
                        <a:gd name="connsiteY191" fmla="*/ 4895636 h 5686746"/>
                        <a:gd name="connsiteX192" fmla="*/ 3036161 w 3950561"/>
                        <a:gd name="connsiteY192" fmla="*/ 4905910 h 5686746"/>
                        <a:gd name="connsiteX193" fmla="*/ 3020750 w 3950561"/>
                        <a:gd name="connsiteY193" fmla="*/ 4900773 h 5686746"/>
                        <a:gd name="connsiteX194" fmla="*/ 2969379 w 3950561"/>
                        <a:gd name="connsiteY194" fmla="*/ 4941870 h 5686746"/>
                        <a:gd name="connsiteX195" fmla="*/ 2938557 w 3950561"/>
                        <a:gd name="connsiteY195" fmla="*/ 4952144 h 5686746"/>
                        <a:gd name="connsiteX196" fmla="*/ 2882049 w 3950561"/>
                        <a:gd name="connsiteY196" fmla="*/ 4967555 h 5686746"/>
                        <a:gd name="connsiteX197" fmla="*/ 2830678 w 3950561"/>
                        <a:gd name="connsiteY197" fmla="*/ 5008652 h 5686746"/>
                        <a:gd name="connsiteX198" fmla="*/ 2789582 w 3950561"/>
                        <a:gd name="connsiteY198" fmla="*/ 5003515 h 5686746"/>
                        <a:gd name="connsiteX199" fmla="*/ 2774170 w 3950561"/>
                        <a:gd name="connsiteY199" fmla="*/ 4998377 h 5686746"/>
                        <a:gd name="connsiteX200" fmla="*/ 2743348 w 3950561"/>
                        <a:gd name="connsiteY200" fmla="*/ 5003515 h 5686746"/>
                        <a:gd name="connsiteX201" fmla="*/ 2686840 w 3950561"/>
                        <a:gd name="connsiteY201" fmla="*/ 5024063 h 5686746"/>
                        <a:gd name="connsiteX202" fmla="*/ 2671429 w 3950561"/>
                        <a:gd name="connsiteY202" fmla="*/ 5029200 h 5686746"/>
                        <a:gd name="connsiteX203" fmla="*/ 2656018 w 3950561"/>
                        <a:gd name="connsiteY203" fmla="*/ 5044611 h 5686746"/>
                        <a:gd name="connsiteX204" fmla="*/ 2640606 w 3950561"/>
                        <a:gd name="connsiteY204" fmla="*/ 5039474 h 5686746"/>
                        <a:gd name="connsiteX205" fmla="*/ 2625195 w 3950561"/>
                        <a:gd name="connsiteY205" fmla="*/ 5049748 h 5686746"/>
                        <a:gd name="connsiteX206" fmla="*/ 2620058 w 3950561"/>
                        <a:gd name="connsiteY206" fmla="*/ 5075434 h 5686746"/>
                        <a:gd name="connsiteX207" fmla="*/ 2573824 w 3950561"/>
                        <a:gd name="connsiteY207" fmla="*/ 5116530 h 5686746"/>
                        <a:gd name="connsiteX208" fmla="*/ 2558413 w 3950561"/>
                        <a:gd name="connsiteY208" fmla="*/ 5126804 h 5686746"/>
                        <a:gd name="connsiteX209" fmla="*/ 2517316 w 3950561"/>
                        <a:gd name="connsiteY209" fmla="*/ 5137079 h 5686746"/>
                        <a:gd name="connsiteX210" fmla="*/ 2501905 w 3950561"/>
                        <a:gd name="connsiteY210" fmla="*/ 5142216 h 5686746"/>
                        <a:gd name="connsiteX211" fmla="*/ 2476220 w 3950561"/>
                        <a:gd name="connsiteY211" fmla="*/ 5147353 h 5686746"/>
                        <a:gd name="connsiteX212" fmla="*/ 2460809 w 3950561"/>
                        <a:gd name="connsiteY212" fmla="*/ 5142216 h 5686746"/>
                        <a:gd name="connsiteX213" fmla="*/ 2440260 w 3950561"/>
                        <a:gd name="connsiteY213" fmla="*/ 5116530 h 5686746"/>
                        <a:gd name="connsiteX214" fmla="*/ 2383752 w 3950561"/>
                        <a:gd name="connsiteY214" fmla="*/ 5106256 h 5686746"/>
                        <a:gd name="connsiteX215" fmla="*/ 2342656 w 3950561"/>
                        <a:gd name="connsiteY215" fmla="*/ 5106256 h 5686746"/>
                        <a:gd name="connsiteX216" fmla="*/ 2311833 w 3950561"/>
                        <a:gd name="connsiteY216" fmla="*/ 5126804 h 5686746"/>
                        <a:gd name="connsiteX217" fmla="*/ 2265600 w 3950561"/>
                        <a:gd name="connsiteY217" fmla="*/ 5121667 h 5686746"/>
                        <a:gd name="connsiteX218" fmla="*/ 2234777 w 3950561"/>
                        <a:gd name="connsiteY218" fmla="*/ 5116530 h 5686746"/>
                        <a:gd name="connsiteX219" fmla="*/ 2214229 w 3950561"/>
                        <a:gd name="connsiteY219" fmla="*/ 5121667 h 5686746"/>
                        <a:gd name="connsiteX220" fmla="*/ 2188543 w 3950561"/>
                        <a:gd name="connsiteY220" fmla="*/ 5137079 h 5686746"/>
                        <a:gd name="connsiteX221" fmla="*/ 2162858 w 3950561"/>
                        <a:gd name="connsiteY221" fmla="*/ 5111393 h 5686746"/>
                        <a:gd name="connsiteX222" fmla="*/ 2142310 w 3950561"/>
                        <a:gd name="connsiteY222" fmla="*/ 5142216 h 5686746"/>
                        <a:gd name="connsiteX223" fmla="*/ 2116624 w 3950561"/>
                        <a:gd name="connsiteY223" fmla="*/ 5162764 h 5686746"/>
                        <a:gd name="connsiteX224" fmla="*/ 2070391 w 3950561"/>
                        <a:gd name="connsiteY224" fmla="*/ 5157627 h 5686746"/>
                        <a:gd name="connsiteX225" fmla="*/ 2039568 w 3950561"/>
                        <a:gd name="connsiteY225" fmla="*/ 5173038 h 5686746"/>
                        <a:gd name="connsiteX226" fmla="*/ 2013883 w 3950561"/>
                        <a:gd name="connsiteY226" fmla="*/ 5193586 h 5686746"/>
                        <a:gd name="connsiteX227" fmla="*/ 2003609 w 3950561"/>
                        <a:gd name="connsiteY227" fmla="*/ 5203861 h 5686746"/>
                        <a:gd name="connsiteX228" fmla="*/ 1988197 w 3950561"/>
                        <a:gd name="connsiteY228" fmla="*/ 5208998 h 5686746"/>
                        <a:gd name="connsiteX229" fmla="*/ 1947101 w 3950561"/>
                        <a:gd name="connsiteY229" fmla="*/ 5183312 h 5686746"/>
                        <a:gd name="connsiteX230" fmla="*/ 1936826 w 3950561"/>
                        <a:gd name="connsiteY230" fmla="*/ 5193586 h 5686746"/>
                        <a:gd name="connsiteX231" fmla="*/ 1906004 w 3950561"/>
                        <a:gd name="connsiteY231" fmla="*/ 5203861 h 5686746"/>
                        <a:gd name="connsiteX232" fmla="*/ 1885456 w 3950561"/>
                        <a:gd name="connsiteY232" fmla="*/ 5214135 h 5686746"/>
                        <a:gd name="connsiteX233" fmla="*/ 1870044 w 3950561"/>
                        <a:gd name="connsiteY233" fmla="*/ 5250094 h 5686746"/>
                        <a:gd name="connsiteX234" fmla="*/ 1839222 w 3950561"/>
                        <a:gd name="connsiteY234" fmla="*/ 5280917 h 5686746"/>
                        <a:gd name="connsiteX235" fmla="*/ 1828948 w 3950561"/>
                        <a:gd name="connsiteY235" fmla="*/ 5255231 h 5686746"/>
                        <a:gd name="connsiteX236" fmla="*/ 1823811 w 3950561"/>
                        <a:gd name="connsiteY236" fmla="*/ 5239820 h 5686746"/>
                        <a:gd name="connsiteX237" fmla="*/ 1808400 w 3950561"/>
                        <a:gd name="connsiteY237" fmla="*/ 5234683 h 5686746"/>
                        <a:gd name="connsiteX238" fmla="*/ 1767303 w 3950561"/>
                        <a:gd name="connsiteY238" fmla="*/ 5239820 h 5686746"/>
                        <a:gd name="connsiteX239" fmla="*/ 1762166 w 3950561"/>
                        <a:gd name="connsiteY239" fmla="*/ 5255231 h 5686746"/>
                        <a:gd name="connsiteX240" fmla="*/ 1757029 w 3950561"/>
                        <a:gd name="connsiteY240" fmla="*/ 5275780 h 5686746"/>
                        <a:gd name="connsiteX241" fmla="*/ 1731343 w 3950561"/>
                        <a:gd name="connsiteY241" fmla="*/ 5301465 h 5686746"/>
                        <a:gd name="connsiteX242" fmla="*/ 1721069 w 3950561"/>
                        <a:gd name="connsiteY242" fmla="*/ 5332288 h 5686746"/>
                        <a:gd name="connsiteX243" fmla="*/ 1685110 w 3950561"/>
                        <a:gd name="connsiteY243" fmla="*/ 5357973 h 5686746"/>
                        <a:gd name="connsiteX244" fmla="*/ 1669698 w 3950561"/>
                        <a:gd name="connsiteY244" fmla="*/ 5363110 h 5686746"/>
                        <a:gd name="connsiteX245" fmla="*/ 1654287 w 3950561"/>
                        <a:gd name="connsiteY245" fmla="*/ 5357973 h 5686746"/>
                        <a:gd name="connsiteX246" fmla="*/ 1623465 w 3950561"/>
                        <a:gd name="connsiteY246" fmla="*/ 5363110 h 5686746"/>
                        <a:gd name="connsiteX247" fmla="*/ 1566957 w 3950561"/>
                        <a:gd name="connsiteY247" fmla="*/ 5383658 h 5686746"/>
                        <a:gd name="connsiteX248" fmla="*/ 1505312 w 3950561"/>
                        <a:gd name="connsiteY248" fmla="*/ 5440166 h 5686746"/>
                        <a:gd name="connsiteX249" fmla="*/ 1489901 w 3950561"/>
                        <a:gd name="connsiteY249" fmla="*/ 5450440 h 5686746"/>
                        <a:gd name="connsiteX250" fmla="*/ 1443667 w 3950561"/>
                        <a:gd name="connsiteY250" fmla="*/ 5460715 h 5686746"/>
                        <a:gd name="connsiteX251" fmla="*/ 1433393 w 3950561"/>
                        <a:gd name="connsiteY251" fmla="*/ 5476126 h 5686746"/>
                        <a:gd name="connsiteX252" fmla="*/ 1361474 w 3950561"/>
                        <a:gd name="connsiteY252" fmla="*/ 5491537 h 5686746"/>
                        <a:gd name="connsiteX253" fmla="*/ 1325514 w 3950561"/>
                        <a:gd name="connsiteY253" fmla="*/ 5486400 h 5686746"/>
                        <a:gd name="connsiteX254" fmla="*/ 1315240 w 3950561"/>
                        <a:gd name="connsiteY254" fmla="*/ 5455577 h 5686746"/>
                        <a:gd name="connsiteX255" fmla="*/ 1299829 w 3950561"/>
                        <a:gd name="connsiteY255" fmla="*/ 5450440 h 5686746"/>
                        <a:gd name="connsiteX256" fmla="*/ 1274143 w 3950561"/>
                        <a:gd name="connsiteY256" fmla="*/ 5465852 h 5686746"/>
                        <a:gd name="connsiteX257" fmla="*/ 1258732 w 3950561"/>
                        <a:gd name="connsiteY257" fmla="*/ 5470989 h 5686746"/>
                        <a:gd name="connsiteX258" fmla="*/ 1181676 w 3950561"/>
                        <a:gd name="connsiteY258" fmla="*/ 5501811 h 5686746"/>
                        <a:gd name="connsiteX259" fmla="*/ 1130305 w 3950561"/>
                        <a:gd name="connsiteY259" fmla="*/ 5517222 h 5686746"/>
                        <a:gd name="connsiteX260" fmla="*/ 1084071 w 3950561"/>
                        <a:gd name="connsiteY260" fmla="*/ 5532634 h 5686746"/>
                        <a:gd name="connsiteX261" fmla="*/ 1104620 w 3950561"/>
                        <a:gd name="connsiteY261" fmla="*/ 5506948 h 5686746"/>
                        <a:gd name="connsiteX262" fmla="*/ 1099483 w 3950561"/>
                        <a:gd name="connsiteY262" fmla="*/ 5476126 h 5686746"/>
                        <a:gd name="connsiteX263" fmla="*/ 1084071 w 3950561"/>
                        <a:gd name="connsiteY263" fmla="*/ 5460715 h 5686746"/>
                        <a:gd name="connsiteX264" fmla="*/ 1063523 w 3950561"/>
                        <a:gd name="connsiteY264" fmla="*/ 5429892 h 5686746"/>
                        <a:gd name="connsiteX265" fmla="*/ 1032701 w 3950561"/>
                        <a:gd name="connsiteY265" fmla="*/ 5409344 h 5686746"/>
                        <a:gd name="connsiteX266" fmla="*/ 991604 w 3950561"/>
                        <a:gd name="connsiteY266" fmla="*/ 5414481 h 5686746"/>
                        <a:gd name="connsiteX267" fmla="*/ 935096 w 3950561"/>
                        <a:gd name="connsiteY267" fmla="*/ 5404207 h 5686746"/>
                        <a:gd name="connsiteX268" fmla="*/ 878588 w 3950561"/>
                        <a:gd name="connsiteY268" fmla="*/ 5409344 h 5686746"/>
                        <a:gd name="connsiteX269" fmla="*/ 806669 w 3950561"/>
                        <a:gd name="connsiteY269" fmla="*/ 5409344 h 5686746"/>
                        <a:gd name="connsiteX270" fmla="*/ 698791 w 3950561"/>
                        <a:gd name="connsiteY270" fmla="*/ 5465852 h 5686746"/>
                        <a:gd name="connsiteX271" fmla="*/ 667968 w 3950561"/>
                        <a:gd name="connsiteY271" fmla="*/ 5476126 h 5686746"/>
                        <a:gd name="connsiteX272" fmla="*/ 647420 w 3950561"/>
                        <a:gd name="connsiteY272" fmla="*/ 5486400 h 5686746"/>
                        <a:gd name="connsiteX273" fmla="*/ 616597 w 3950561"/>
                        <a:gd name="connsiteY273" fmla="*/ 5460715 h 5686746"/>
                        <a:gd name="connsiteX274" fmla="*/ 601186 w 3950561"/>
                        <a:gd name="connsiteY274" fmla="*/ 5450440 h 5686746"/>
                        <a:gd name="connsiteX275" fmla="*/ 570364 w 3950561"/>
                        <a:gd name="connsiteY275" fmla="*/ 5419618 h 5686746"/>
                        <a:gd name="connsiteX276" fmla="*/ 539541 w 3950561"/>
                        <a:gd name="connsiteY276" fmla="*/ 5399070 h 5686746"/>
                        <a:gd name="connsiteX277" fmla="*/ 529267 w 3950561"/>
                        <a:gd name="connsiteY277" fmla="*/ 5388795 h 5686746"/>
                        <a:gd name="connsiteX278" fmla="*/ 513856 w 3950561"/>
                        <a:gd name="connsiteY278" fmla="*/ 5383658 h 5686746"/>
                        <a:gd name="connsiteX279" fmla="*/ 493307 w 3950561"/>
                        <a:gd name="connsiteY279" fmla="*/ 5373384 h 5686746"/>
                        <a:gd name="connsiteX280" fmla="*/ 430854 w 3950561"/>
                        <a:gd name="connsiteY280" fmla="*/ 5424723 h 5686746"/>
                        <a:gd name="connsiteX281" fmla="*/ 370018 w 3950561"/>
                        <a:gd name="connsiteY281" fmla="*/ 5378521 h 5686746"/>
                        <a:gd name="connsiteX282" fmla="*/ 349469 w 3950561"/>
                        <a:gd name="connsiteY282" fmla="*/ 5388795 h 5686746"/>
                        <a:gd name="connsiteX283" fmla="*/ 267276 w 3950561"/>
                        <a:gd name="connsiteY283" fmla="*/ 5435029 h 5686746"/>
                        <a:gd name="connsiteX284" fmla="*/ 226179 w 3950561"/>
                        <a:gd name="connsiteY284" fmla="*/ 5450440 h 5686746"/>
                        <a:gd name="connsiteX285" fmla="*/ 215905 w 3950561"/>
                        <a:gd name="connsiteY285" fmla="*/ 5460715 h 5686746"/>
                        <a:gd name="connsiteX286" fmla="*/ 190220 w 3950561"/>
                        <a:gd name="connsiteY286" fmla="*/ 5486400 h 5686746"/>
                        <a:gd name="connsiteX287" fmla="*/ 169671 w 3950561"/>
                        <a:gd name="connsiteY287" fmla="*/ 5491537 h 5686746"/>
                        <a:gd name="connsiteX288" fmla="*/ 133712 w 3950561"/>
                        <a:gd name="connsiteY288" fmla="*/ 5506948 h 5686746"/>
                        <a:gd name="connsiteX289" fmla="*/ 108026 w 3950561"/>
                        <a:gd name="connsiteY289" fmla="*/ 5532634 h 5686746"/>
                        <a:gd name="connsiteX290" fmla="*/ 66930 w 3950561"/>
                        <a:gd name="connsiteY290" fmla="*/ 5558319 h 5686746"/>
                        <a:gd name="connsiteX291" fmla="*/ 20696 w 3950561"/>
                        <a:gd name="connsiteY291" fmla="*/ 5584004 h 5686746"/>
                        <a:gd name="connsiteX292" fmla="*/ 15559 w 3950561"/>
                        <a:gd name="connsiteY292" fmla="*/ 5599416 h 5686746"/>
                        <a:gd name="connsiteX293" fmla="*/ 148 w 3950561"/>
                        <a:gd name="connsiteY293" fmla="*/ 5609690 h 5686746"/>
                        <a:gd name="connsiteX294" fmla="*/ 10422 w 3950561"/>
                        <a:gd name="connsiteY294" fmla="*/ 5640512 h 5686746"/>
                        <a:gd name="connsiteX295" fmla="*/ 25833 w 3950561"/>
                        <a:gd name="connsiteY295" fmla="*/ 5671335 h 5686746"/>
                        <a:gd name="connsiteX296" fmla="*/ 46382 w 3950561"/>
                        <a:gd name="connsiteY296" fmla="*/ 5661061 h 5686746"/>
                        <a:gd name="connsiteX297" fmla="*/ 36107 w 3950561"/>
                        <a:gd name="connsiteY297" fmla="*/ 5686746 h 5686746"/>
                        <a:gd name="connsiteX0" fmla="*/ 3169725 w 3950561"/>
                        <a:gd name="connsiteY0" fmla="*/ 0 h 5686746"/>
                        <a:gd name="connsiteX1" fmla="*/ 3149177 w 3950561"/>
                        <a:gd name="connsiteY1" fmla="*/ 10274 h 5686746"/>
                        <a:gd name="connsiteX2" fmla="*/ 3226233 w 3950561"/>
                        <a:gd name="connsiteY2" fmla="*/ 82193 h 5686746"/>
                        <a:gd name="connsiteX3" fmla="*/ 3231370 w 3950561"/>
                        <a:gd name="connsiteY3" fmla="*/ 97604 h 5686746"/>
                        <a:gd name="connsiteX4" fmla="*/ 3241644 w 3950561"/>
                        <a:gd name="connsiteY4" fmla="*/ 107879 h 5686746"/>
                        <a:gd name="connsiteX5" fmla="*/ 3257056 w 3950561"/>
                        <a:gd name="connsiteY5" fmla="*/ 102742 h 5686746"/>
                        <a:gd name="connsiteX6" fmla="*/ 3277604 w 3950561"/>
                        <a:gd name="connsiteY6" fmla="*/ 107879 h 5686746"/>
                        <a:gd name="connsiteX7" fmla="*/ 3298152 w 3950561"/>
                        <a:gd name="connsiteY7" fmla="*/ 154112 h 5686746"/>
                        <a:gd name="connsiteX8" fmla="*/ 3364935 w 3950561"/>
                        <a:gd name="connsiteY8" fmla="*/ 190073 h 5686746"/>
                        <a:gd name="connsiteX9" fmla="*/ 3411168 w 3950561"/>
                        <a:gd name="connsiteY9" fmla="*/ 236305 h 5686746"/>
                        <a:gd name="connsiteX10" fmla="*/ 3400894 w 3950561"/>
                        <a:gd name="connsiteY10" fmla="*/ 328773 h 5686746"/>
                        <a:gd name="connsiteX11" fmla="*/ 3431716 w 3950561"/>
                        <a:gd name="connsiteY11" fmla="*/ 369870 h 5686746"/>
                        <a:gd name="connsiteX12" fmla="*/ 3447128 w 3950561"/>
                        <a:gd name="connsiteY12" fmla="*/ 416103 h 5686746"/>
                        <a:gd name="connsiteX13" fmla="*/ 3452265 w 3950561"/>
                        <a:gd name="connsiteY13" fmla="*/ 431515 h 5686746"/>
                        <a:gd name="connsiteX14" fmla="*/ 3467676 w 3950561"/>
                        <a:gd name="connsiteY14" fmla="*/ 441789 h 5686746"/>
                        <a:gd name="connsiteX15" fmla="*/ 3488224 w 3950561"/>
                        <a:gd name="connsiteY15" fmla="*/ 472611 h 5686746"/>
                        <a:gd name="connsiteX16" fmla="*/ 3498498 w 3950561"/>
                        <a:gd name="connsiteY16" fmla="*/ 488022 h 5686746"/>
                        <a:gd name="connsiteX17" fmla="*/ 3508773 w 3950561"/>
                        <a:gd name="connsiteY17" fmla="*/ 529119 h 5686746"/>
                        <a:gd name="connsiteX18" fmla="*/ 3503635 w 3950561"/>
                        <a:gd name="connsiteY18" fmla="*/ 554804 h 5686746"/>
                        <a:gd name="connsiteX19" fmla="*/ 3498498 w 3950561"/>
                        <a:gd name="connsiteY19" fmla="*/ 601038 h 5686746"/>
                        <a:gd name="connsiteX20" fmla="*/ 3483087 w 3950561"/>
                        <a:gd name="connsiteY20" fmla="*/ 642135 h 5686746"/>
                        <a:gd name="connsiteX21" fmla="*/ 3467676 w 3950561"/>
                        <a:gd name="connsiteY21" fmla="*/ 662683 h 5686746"/>
                        <a:gd name="connsiteX22" fmla="*/ 3452265 w 3950561"/>
                        <a:gd name="connsiteY22" fmla="*/ 688368 h 5686746"/>
                        <a:gd name="connsiteX23" fmla="*/ 3441991 w 3950561"/>
                        <a:gd name="connsiteY23" fmla="*/ 698643 h 5686746"/>
                        <a:gd name="connsiteX24" fmla="*/ 3375209 w 3950561"/>
                        <a:gd name="connsiteY24" fmla="*/ 744876 h 5686746"/>
                        <a:gd name="connsiteX25" fmla="*/ 3359797 w 3950561"/>
                        <a:gd name="connsiteY25" fmla="*/ 760288 h 5686746"/>
                        <a:gd name="connsiteX26" fmla="*/ 3318701 w 3950561"/>
                        <a:gd name="connsiteY26" fmla="*/ 816795 h 5686746"/>
                        <a:gd name="connsiteX27" fmla="*/ 3293015 w 3950561"/>
                        <a:gd name="connsiteY27" fmla="*/ 868166 h 5686746"/>
                        <a:gd name="connsiteX28" fmla="*/ 3282741 w 3950561"/>
                        <a:gd name="connsiteY28" fmla="*/ 883577 h 5686746"/>
                        <a:gd name="connsiteX29" fmla="*/ 3287878 w 3950561"/>
                        <a:gd name="connsiteY29" fmla="*/ 914400 h 5686746"/>
                        <a:gd name="connsiteX30" fmla="*/ 3334112 w 3950561"/>
                        <a:gd name="connsiteY30" fmla="*/ 940085 h 5686746"/>
                        <a:gd name="connsiteX31" fmla="*/ 3364934 w 3950561"/>
                        <a:gd name="connsiteY31" fmla="*/ 945222 h 5686746"/>
                        <a:gd name="connsiteX32" fmla="*/ 3426579 w 3950561"/>
                        <a:gd name="connsiteY32" fmla="*/ 950359 h 5686746"/>
                        <a:gd name="connsiteX33" fmla="*/ 3472813 w 3950561"/>
                        <a:gd name="connsiteY33" fmla="*/ 981182 h 5686746"/>
                        <a:gd name="connsiteX34" fmla="*/ 3513910 w 3950561"/>
                        <a:gd name="connsiteY34" fmla="*/ 1032553 h 5686746"/>
                        <a:gd name="connsiteX35" fmla="*/ 3529321 w 3950561"/>
                        <a:gd name="connsiteY35" fmla="*/ 1037690 h 5686746"/>
                        <a:gd name="connsiteX36" fmla="*/ 3549869 w 3950561"/>
                        <a:gd name="connsiteY36" fmla="*/ 1089061 h 5686746"/>
                        <a:gd name="connsiteX37" fmla="*/ 3560143 w 3950561"/>
                        <a:gd name="connsiteY37" fmla="*/ 1109609 h 5686746"/>
                        <a:gd name="connsiteX38" fmla="*/ 3570418 w 3950561"/>
                        <a:gd name="connsiteY38" fmla="*/ 1135294 h 5686746"/>
                        <a:gd name="connsiteX39" fmla="*/ 3580692 w 3950561"/>
                        <a:gd name="connsiteY39" fmla="*/ 1166117 h 5686746"/>
                        <a:gd name="connsiteX40" fmla="*/ 3590966 w 3950561"/>
                        <a:gd name="connsiteY40" fmla="*/ 1186665 h 5686746"/>
                        <a:gd name="connsiteX41" fmla="*/ 3601240 w 3950561"/>
                        <a:gd name="connsiteY41" fmla="*/ 1232899 h 5686746"/>
                        <a:gd name="connsiteX42" fmla="*/ 3611514 w 3950561"/>
                        <a:gd name="connsiteY42" fmla="*/ 1248310 h 5686746"/>
                        <a:gd name="connsiteX43" fmla="*/ 3632062 w 3950561"/>
                        <a:gd name="connsiteY43" fmla="*/ 1273995 h 5686746"/>
                        <a:gd name="connsiteX44" fmla="*/ 3673159 w 3950561"/>
                        <a:gd name="connsiteY44" fmla="*/ 1284270 h 5686746"/>
                        <a:gd name="connsiteX45" fmla="*/ 3703982 w 3950561"/>
                        <a:gd name="connsiteY45" fmla="*/ 1299681 h 5686746"/>
                        <a:gd name="connsiteX46" fmla="*/ 3734804 w 3950561"/>
                        <a:gd name="connsiteY46" fmla="*/ 1309955 h 5686746"/>
                        <a:gd name="connsiteX47" fmla="*/ 3755352 w 3950561"/>
                        <a:gd name="connsiteY47" fmla="*/ 1325366 h 5686746"/>
                        <a:gd name="connsiteX48" fmla="*/ 3781038 w 3950561"/>
                        <a:gd name="connsiteY48" fmla="*/ 1351052 h 5686746"/>
                        <a:gd name="connsiteX49" fmla="*/ 3811860 w 3950561"/>
                        <a:gd name="connsiteY49" fmla="*/ 1371600 h 5686746"/>
                        <a:gd name="connsiteX50" fmla="*/ 3827271 w 3950561"/>
                        <a:gd name="connsiteY50" fmla="*/ 1376737 h 5686746"/>
                        <a:gd name="connsiteX51" fmla="*/ 3858094 w 3950561"/>
                        <a:gd name="connsiteY51" fmla="*/ 1392148 h 5686746"/>
                        <a:gd name="connsiteX52" fmla="*/ 3883779 w 3950561"/>
                        <a:gd name="connsiteY52" fmla="*/ 1453793 h 5686746"/>
                        <a:gd name="connsiteX53" fmla="*/ 3863231 w 3950561"/>
                        <a:gd name="connsiteY53" fmla="*/ 1525712 h 5686746"/>
                        <a:gd name="connsiteX54" fmla="*/ 3847820 w 3950561"/>
                        <a:gd name="connsiteY54" fmla="*/ 1556535 h 5686746"/>
                        <a:gd name="connsiteX55" fmla="*/ 3858094 w 3950561"/>
                        <a:gd name="connsiteY55" fmla="*/ 1582220 h 5686746"/>
                        <a:gd name="connsiteX56" fmla="*/ 3878642 w 3950561"/>
                        <a:gd name="connsiteY56" fmla="*/ 1613043 h 5686746"/>
                        <a:gd name="connsiteX57" fmla="*/ 3888916 w 3950561"/>
                        <a:gd name="connsiteY57" fmla="*/ 1643865 h 5686746"/>
                        <a:gd name="connsiteX58" fmla="*/ 3894053 w 3950561"/>
                        <a:gd name="connsiteY58" fmla="*/ 1659276 h 5686746"/>
                        <a:gd name="connsiteX59" fmla="*/ 3904328 w 3950561"/>
                        <a:gd name="connsiteY59" fmla="*/ 1700373 h 5686746"/>
                        <a:gd name="connsiteX60" fmla="*/ 3888916 w 3950561"/>
                        <a:gd name="connsiteY60" fmla="*/ 1767155 h 5686746"/>
                        <a:gd name="connsiteX61" fmla="*/ 3894053 w 3950561"/>
                        <a:gd name="connsiteY61" fmla="*/ 1792840 h 5686746"/>
                        <a:gd name="connsiteX62" fmla="*/ 3909465 w 3950561"/>
                        <a:gd name="connsiteY62" fmla="*/ 1869897 h 5686746"/>
                        <a:gd name="connsiteX63" fmla="*/ 3924876 w 3950561"/>
                        <a:gd name="connsiteY63" fmla="*/ 1916130 h 5686746"/>
                        <a:gd name="connsiteX64" fmla="*/ 3930013 w 3950561"/>
                        <a:gd name="connsiteY64" fmla="*/ 1931542 h 5686746"/>
                        <a:gd name="connsiteX65" fmla="*/ 3935150 w 3950561"/>
                        <a:gd name="connsiteY65" fmla="*/ 1962364 h 5686746"/>
                        <a:gd name="connsiteX66" fmla="*/ 3940287 w 3950561"/>
                        <a:gd name="connsiteY66" fmla="*/ 1977775 h 5686746"/>
                        <a:gd name="connsiteX67" fmla="*/ 3950561 w 3950561"/>
                        <a:gd name="connsiteY67" fmla="*/ 2013735 h 5686746"/>
                        <a:gd name="connsiteX68" fmla="*/ 3940287 w 3950561"/>
                        <a:gd name="connsiteY68" fmla="*/ 2183258 h 5686746"/>
                        <a:gd name="connsiteX69" fmla="*/ 3930013 w 3950561"/>
                        <a:gd name="connsiteY69" fmla="*/ 2214081 h 5686746"/>
                        <a:gd name="connsiteX70" fmla="*/ 3899191 w 3950561"/>
                        <a:gd name="connsiteY70" fmla="*/ 2260315 h 5686746"/>
                        <a:gd name="connsiteX71" fmla="*/ 3888916 w 3950561"/>
                        <a:gd name="connsiteY71" fmla="*/ 2275726 h 5686746"/>
                        <a:gd name="connsiteX72" fmla="*/ 3878642 w 3950561"/>
                        <a:gd name="connsiteY72" fmla="*/ 2291137 h 5686746"/>
                        <a:gd name="connsiteX73" fmla="*/ 3863231 w 3950561"/>
                        <a:gd name="connsiteY73" fmla="*/ 2301411 h 5686746"/>
                        <a:gd name="connsiteX74" fmla="*/ 3842683 w 3950561"/>
                        <a:gd name="connsiteY74" fmla="*/ 2296274 h 5686746"/>
                        <a:gd name="connsiteX75" fmla="*/ 3816997 w 3950561"/>
                        <a:gd name="connsiteY75" fmla="*/ 2388742 h 5686746"/>
                        <a:gd name="connsiteX76" fmla="*/ 3806723 w 3950561"/>
                        <a:gd name="connsiteY76" fmla="*/ 2440112 h 5686746"/>
                        <a:gd name="connsiteX77" fmla="*/ 3827271 w 3950561"/>
                        <a:gd name="connsiteY77" fmla="*/ 2537717 h 5686746"/>
                        <a:gd name="connsiteX78" fmla="*/ 3842683 w 3950561"/>
                        <a:gd name="connsiteY78" fmla="*/ 2547991 h 5686746"/>
                        <a:gd name="connsiteX79" fmla="*/ 3852957 w 3950561"/>
                        <a:gd name="connsiteY79" fmla="*/ 2583950 h 5686746"/>
                        <a:gd name="connsiteX80" fmla="*/ 3847820 w 3950561"/>
                        <a:gd name="connsiteY80" fmla="*/ 2625047 h 5686746"/>
                        <a:gd name="connsiteX81" fmla="*/ 3837546 w 3950561"/>
                        <a:gd name="connsiteY81" fmla="*/ 2640458 h 5686746"/>
                        <a:gd name="connsiteX82" fmla="*/ 3827271 w 3950561"/>
                        <a:gd name="connsiteY82" fmla="*/ 2671281 h 5686746"/>
                        <a:gd name="connsiteX83" fmla="*/ 3822134 w 3950561"/>
                        <a:gd name="connsiteY83" fmla="*/ 2686692 h 5686746"/>
                        <a:gd name="connsiteX84" fmla="*/ 3827271 w 3950561"/>
                        <a:gd name="connsiteY84" fmla="*/ 2743200 h 5686746"/>
                        <a:gd name="connsiteX85" fmla="*/ 3822134 w 3950561"/>
                        <a:gd name="connsiteY85" fmla="*/ 2758611 h 5686746"/>
                        <a:gd name="connsiteX86" fmla="*/ 3827271 w 3950561"/>
                        <a:gd name="connsiteY86" fmla="*/ 2784297 h 5686746"/>
                        <a:gd name="connsiteX87" fmla="*/ 3816997 w 3950561"/>
                        <a:gd name="connsiteY87" fmla="*/ 2861353 h 5686746"/>
                        <a:gd name="connsiteX88" fmla="*/ 3796449 w 3950561"/>
                        <a:gd name="connsiteY88" fmla="*/ 2907586 h 5686746"/>
                        <a:gd name="connsiteX89" fmla="*/ 3786175 w 3950561"/>
                        <a:gd name="connsiteY89" fmla="*/ 2917861 h 5686746"/>
                        <a:gd name="connsiteX90" fmla="*/ 3765626 w 3950561"/>
                        <a:gd name="connsiteY90" fmla="*/ 2933272 h 5686746"/>
                        <a:gd name="connsiteX91" fmla="*/ 3729667 w 3950561"/>
                        <a:gd name="connsiteY91" fmla="*/ 2938409 h 5686746"/>
                        <a:gd name="connsiteX92" fmla="*/ 3724530 w 3950561"/>
                        <a:gd name="connsiteY92" fmla="*/ 2953820 h 5686746"/>
                        <a:gd name="connsiteX93" fmla="*/ 3709119 w 3950561"/>
                        <a:gd name="connsiteY93" fmla="*/ 2969231 h 5686746"/>
                        <a:gd name="connsiteX94" fmla="*/ 3703982 w 3950561"/>
                        <a:gd name="connsiteY94" fmla="*/ 3005191 h 5686746"/>
                        <a:gd name="connsiteX95" fmla="*/ 3698844 w 3950561"/>
                        <a:gd name="connsiteY95" fmla="*/ 3046288 h 5686746"/>
                        <a:gd name="connsiteX96" fmla="*/ 3647474 w 3950561"/>
                        <a:gd name="connsiteY96" fmla="*/ 3051425 h 5686746"/>
                        <a:gd name="connsiteX97" fmla="*/ 3626925 w 3950561"/>
                        <a:gd name="connsiteY97" fmla="*/ 3077110 h 5686746"/>
                        <a:gd name="connsiteX98" fmla="*/ 3611514 w 3950561"/>
                        <a:gd name="connsiteY98" fmla="*/ 3082247 h 5686746"/>
                        <a:gd name="connsiteX99" fmla="*/ 3601240 w 3950561"/>
                        <a:gd name="connsiteY99" fmla="*/ 3097658 h 5686746"/>
                        <a:gd name="connsiteX100" fmla="*/ 3606377 w 3950561"/>
                        <a:gd name="connsiteY100" fmla="*/ 3113070 h 5686746"/>
                        <a:gd name="connsiteX101" fmla="*/ 3611514 w 3950561"/>
                        <a:gd name="connsiteY101" fmla="*/ 3159303 h 5686746"/>
                        <a:gd name="connsiteX102" fmla="*/ 3606377 w 3950561"/>
                        <a:gd name="connsiteY102" fmla="*/ 3246634 h 5686746"/>
                        <a:gd name="connsiteX103" fmla="*/ 3601240 w 3950561"/>
                        <a:gd name="connsiteY103" fmla="*/ 3298004 h 5686746"/>
                        <a:gd name="connsiteX104" fmla="*/ 3611514 w 3950561"/>
                        <a:gd name="connsiteY104" fmla="*/ 3333964 h 5686746"/>
                        <a:gd name="connsiteX105" fmla="*/ 3621788 w 3950561"/>
                        <a:gd name="connsiteY105" fmla="*/ 3349375 h 5686746"/>
                        <a:gd name="connsiteX106" fmla="*/ 3632062 w 3950561"/>
                        <a:gd name="connsiteY106" fmla="*/ 3385335 h 5686746"/>
                        <a:gd name="connsiteX107" fmla="*/ 3637200 w 3950561"/>
                        <a:gd name="connsiteY107" fmla="*/ 3400746 h 5686746"/>
                        <a:gd name="connsiteX108" fmla="*/ 3632062 w 3950561"/>
                        <a:gd name="connsiteY108" fmla="*/ 3488076 h 5686746"/>
                        <a:gd name="connsiteX109" fmla="*/ 3626925 w 3950561"/>
                        <a:gd name="connsiteY109" fmla="*/ 3518899 h 5686746"/>
                        <a:gd name="connsiteX110" fmla="*/ 3647474 w 3950561"/>
                        <a:gd name="connsiteY110" fmla="*/ 3549721 h 5686746"/>
                        <a:gd name="connsiteX111" fmla="*/ 3652611 w 3950561"/>
                        <a:gd name="connsiteY111" fmla="*/ 3565133 h 5686746"/>
                        <a:gd name="connsiteX112" fmla="*/ 3626925 w 3950561"/>
                        <a:gd name="connsiteY112" fmla="*/ 3590818 h 5686746"/>
                        <a:gd name="connsiteX113" fmla="*/ 3611514 w 3950561"/>
                        <a:gd name="connsiteY113" fmla="*/ 3595955 h 5686746"/>
                        <a:gd name="connsiteX114" fmla="*/ 3596103 w 3950561"/>
                        <a:gd name="connsiteY114" fmla="*/ 3606229 h 5686746"/>
                        <a:gd name="connsiteX115" fmla="*/ 3585829 w 3950561"/>
                        <a:gd name="connsiteY115" fmla="*/ 3647326 h 5686746"/>
                        <a:gd name="connsiteX116" fmla="*/ 3590966 w 3950561"/>
                        <a:gd name="connsiteY116" fmla="*/ 3673011 h 5686746"/>
                        <a:gd name="connsiteX117" fmla="*/ 3585829 w 3950561"/>
                        <a:gd name="connsiteY117" fmla="*/ 3719245 h 5686746"/>
                        <a:gd name="connsiteX118" fmla="*/ 3580692 w 3950561"/>
                        <a:gd name="connsiteY118" fmla="*/ 3739793 h 5686746"/>
                        <a:gd name="connsiteX119" fmla="*/ 3555006 w 3950561"/>
                        <a:gd name="connsiteY119" fmla="*/ 3765479 h 5686746"/>
                        <a:gd name="connsiteX120" fmla="*/ 3549869 w 3950561"/>
                        <a:gd name="connsiteY120" fmla="*/ 3780890 h 5686746"/>
                        <a:gd name="connsiteX121" fmla="*/ 3555006 w 3950561"/>
                        <a:gd name="connsiteY121" fmla="*/ 3801438 h 5686746"/>
                        <a:gd name="connsiteX122" fmla="*/ 3560143 w 3950561"/>
                        <a:gd name="connsiteY122" fmla="*/ 3827124 h 5686746"/>
                        <a:gd name="connsiteX123" fmla="*/ 3549869 w 3950561"/>
                        <a:gd name="connsiteY123" fmla="*/ 3888768 h 5686746"/>
                        <a:gd name="connsiteX124" fmla="*/ 3539595 w 3950561"/>
                        <a:gd name="connsiteY124" fmla="*/ 3919591 h 5686746"/>
                        <a:gd name="connsiteX125" fmla="*/ 3534458 w 3950561"/>
                        <a:gd name="connsiteY125" fmla="*/ 3935002 h 5686746"/>
                        <a:gd name="connsiteX126" fmla="*/ 3560143 w 3950561"/>
                        <a:gd name="connsiteY126" fmla="*/ 3955550 h 5686746"/>
                        <a:gd name="connsiteX127" fmla="*/ 3642337 w 3950561"/>
                        <a:gd name="connsiteY127" fmla="*/ 3965825 h 5686746"/>
                        <a:gd name="connsiteX128" fmla="*/ 3657748 w 3950561"/>
                        <a:gd name="connsiteY128" fmla="*/ 3970962 h 5686746"/>
                        <a:gd name="connsiteX129" fmla="*/ 3688570 w 3950561"/>
                        <a:gd name="connsiteY129" fmla="*/ 3996647 h 5686746"/>
                        <a:gd name="connsiteX130" fmla="*/ 3693707 w 3950561"/>
                        <a:gd name="connsiteY130" fmla="*/ 4022333 h 5686746"/>
                        <a:gd name="connsiteX131" fmla="*/ 3688570 w 3950561"/>
                        <a:gd name="connsiteY131" fmla="*/ 4037744 h 5686746"/>
                        <a:gd name="connsiteX132" fmla="*/ 3678296 w 3950561"/>
                        <a:gd name="connsiteY132" fmla="*/ 4078840 h 5686746"/>
                        <a:gd name="connsiteX133" fmla="*/ 3673159 w 3950561"/>
                        <a:gd name="connsiteY133" fmla="*/ 4094252 h 5686746"/>
                        <a:gd name="connsiteX134" fmla="*/ 3652611 w 3950561"/>
                        <a:gd name="connsiteY134" fmla="*/ 4140485 h 5686746"/>
                        <a:gd name="connsiteX135" fmla="*/ 3621788 w 3950561"/>
                        <a:gd name="connsiteY135" fmla="*/ 4155897 h 5686746"/>
                        <a:gd name="connsiteX136" fmla="*/ 3616651 w 3950561"/>
                        <a:gd name="connsiteY136" fmla="*/ 4171308 h 5686746"/>
                        <a:gd name="connsiteX137" fmla="*/ 3616651 w 3950561"/>
                        <a:gd name="connsiteY137" fmla="*/ 4207267 h 5686746"/>
                        <a:gd name="connsiteX138" fmla="*/ 3606377 w 3950561"/>
                        <a:gd name="connsiteY138" fmla="*/ 4217542 h 5686746"/>
                        <a:gd name="connsiteX139" fmla="*/ 3575555 w 3950561"/>
                        <a:gd name="connsiteY139" fmla="*/ 4248364 h 5686746"/>
                        <a:gd name="connsiteX140" fmla="*/ 3565280 w 3950561"/>
                        <a:gd name="connsiteY140" fmla="*/ 4279186 h 5686746"/>
                        <a:gd name="connsiteX141" fmla="*/ 3560143 w 3950561"/>
                        <a:gd name="connsiteY141" fmla="*/ 4294598 h 5686746"/>
                        <a:gd name="connsiteX142" fmla="*/ 3565280 w 3950561"/>
                        <a:gd name="connsiteY142" fmla="*/ 4330557 h 5686746"/>
                        <a:gd name="connsiteX143" fmla="*/ 3565280 w 3950561"/>
                        <a:gd name="connsiteY143" fmla="*/ 4371654 h 5686746"/>
                        <a:gd name="connsiteX144" fmla="*/ 3606377 w 3950561"/>
                        <a:gd name="connsiteY144" fmla="*/ 4407613 h 5686746"/>
                        <a:gd name="connsiteX145" fmla="*/ 3621788 w 3950561"/>
                        <a:gd name="connsiteY145" fmla="*/ 4412750 h 5686746"/>
                        <a:gd name="connsiteX146" fmla="*/ 3647474 w 3950561"/>
                        <a:gd name="connsiteY146" fmla="*/ 4428162 h 5686746"/>
                        <a:gd name="connsiteX147" fmla="*/ 3657748 w 3950561"/>
                        <a:gd name="connsiteY147" fmla="*/ 4443573 h 5686746"/>
                        <a:gd name="connsiteX148" fmla="*/ 3647474 w 3950561"/>
                        <a:gd name="connsiteY148" fmla="*/ 4479533 h 5686746"/>
                        <a:gd name="connsiteX149" fmla="*/ 3652611 w 3950561"/>
                        <a:gd name="connsiteY149" fmla="*/ 4505218 h 5686746"/>
                        <a:gd name="connsiteX150" fmla="*/ 3688570 w 3950561"/>
                        <a:gd name="connsiteY150" fmla="*/ 4505218 h 5686746"/>
                        <a:gd name="connsiteX151" fmla="*/ 3703982 w 3950561"/>
                        <a:gd name="connsiteY151" fmla="*/ 4510355 h 5686746"/>
                        <a:gd name="connsiteX152" fmla="*/ 3714256 w 3950561"/>
                        <a:gd name="connsiteY152" fmla="*/ 4525766 h 5686746"/>
                        <a:gd name="connsiteX153" fmla="*/ 3673159 w 3950561"/>
                        <a:gd name="connsiteY153" fmla="*/ 4530903 h 5686746"/>
                        <a:gd name="connsiteX154" fmla="*/ 3652611 w 3950561"/>
                        <a:gd name="connsiteY154" fmla="*/ 4536040 h 5686746"/>
                        <a:gd name="connsiteX155" fmla="*/ 3632062 w 3950561"/>
                        <a:gd name="connsiteY155" fmla="*/ 4577137 h 5686746"/>
                        <a:gd name="connsiteX156" fmla="*/ 3616651 w 3950561"/>
                        <a:gd name="connsiteY156" fmla="*/ 4582274 h 5686746"/>
                        <a:gd name="connsiteX157" fmla="*/ 3601240 w 3950561"/>
                        <a:gd name="connsiteY157" fmla="*/ 4597685 h 5686746"/>
                        <a:gd name="connsiteX158" fmla="*/ 3606377 w 3950561"/>
                        <a:gd name="connsiteY158" fmla="*/ 4561726 h 5686746"/>
                        <a:gd name="connsiteX159" fmla="*/ 3611514 w 3950561"/>
                        <a:gd name="connsiteY159" fmla="*/ 4577137 h 5686746"/>
                        <a:gd name="connsiteX160" fmla="*/ 3601240 w 3950561"/>
                        <a:gd name="connsiteY160" fmla="*/ 4607959 h 5686746"/>
                        <a:gd name="connsiteX161" fmla="*/ 3596103 w 3950561"/>
                        <a:gd name="connsiteY161" fmla="*/ 4623371 h 5686746"/>
                        <a:gd name="connsiteX162" fmla="*/ 3601240 w 3950561"/>
                        <a:gd name="connsiteY162" fmla="*/ 4649056 h 5686746"/>
                        <a:gd name="connsiteX163" fmla="*/ 3611514 w 3950561"/>
                        <a:gd name="connsiteY163" fmla="*/ 4679879 h 5686746"/>
                        <a:gd name="connsiteX164" fmla="*/ 3590966 w 3950561"/>
                        <a:gd name="connsiteY164" fmla="*/ 4710701 h 5686746"/>
                        <a:gd name="connsiteX165" fmla="*/ 3565280 w 3950561"/>
                        <a:gd name="connsiteY165" fmla="*/ 4705564 h 5686746"/>
                        <a:gd name="connsiteX166" fmla="*/ 3549869 w 3950561"/>
                        <a:gd name="connsiteY166" fmla="*/ 4700427 h 5686746"/>
                        <a:gd name="connsiteX167" fmla="*/ 3529321 w 3950561"/>
                        <a:gd name="connsiteY167" fmla="*/ 4695290 h 5686746"/>
                        <a:gd name="connsiteX168" fmla="*/ 3513910 w 3950561"/>
                        <a:gd name="connsiteY168" fmla="*/ 4685016 h 5686746"/>
                        <a:gd name="connsiteX169" fmla="*/ 3508773 w 3950561"/>
                        <a:gd name="connsiteY169" fmla="*/ 4715838 h 5686746"/>
                        <a:gd name="connsiteX170" fmla="*/ 3503635 w 3950561"/>
                        <a:gd name="connsiteY170" fmla="*/ 4731249 h 5686746"/>
                        <a:gd name="connsiteX171" fmla="*/ 3472813 w 3950561"/>
                        <a:gd name="connsiteY171" fmla="*/ 4710701 h 5686746"/>
                        <a:gd name="connsiteX172" fmla="*/ 3452265 w 3950561"/>
                        <a:gd name="connsiteY172" fmla="*/ 4679879 h 5686746"/>
                        <a:gd name="connsiteX173" fmla="*/ 3436853 w 3950561"/>
                        <a:gd name="connsiteY173" fmla="*/ 4674742 h 5686746"/>
                        <a:gd name="connsiteX174" fmla="*/ 3395757 w 3950561"/>
                        <a:gd name="connsiteY174" fmla="*/ 4700427 h 5686746"/>
                        <a:gd name="connsiteX175" fmla="*/ 3400894 w 3950561"/>
                        <a:gd name="connsiteY175" fmla="*/ 4715838 h 5686746"/>
                        <a:gd name="connsiteX176" fmla="*/ 3385483 w 3950561"/>
                        <a:gd name="connsiteY176" fmla="*/ 4772346 h 5686746"/>
                        <a:gd name="connsiteX177" fmla="*/ 3375209 w 3950561"/>
                        <a:gd name="connsiteY177" fmla="*/ 4787757 h 5686746"/>
                        <a:gd name="connsiteX178" fmla="*/ 3359797 w 3950561"/>
                        <a:gd name="connsiteY178" fmla="*/ 4782620 h 5686746"/>
                        <a:gd name="connsiteX179" fmla="*/ 3328975 w 3950561"/>
                        <a:gd name="connsiteY179" fmla="*/ 4798031 h 5686746"/>
                        <a:gd name="connsiteX180" fmla="*/ 3308426 w 3950561"/>
                        <a:gd name="connsiteY180" fmla="*/ 4823717 h 5686746"/>
                        <a:gd name="connsiteX181" fmla="*/ 3293015 w 3950561"/>
                        <a:gd name="connsiteY181" fmla="*/ 4818580 h 5686746"/>
                        <a:gd name="connsiteX182" fmla="*/ 3282741 w 3950561"/>
                        <a:gd name="connsiteY182" fmla="*/ 4798031 h 5686746"/>
                        <a:gd name="connsiteX183" fmla="*/ 3277604 w 3950561"/>
                        <a:gd name="connsiteY183" fmla="*/ 4823717 h 5686746"/>
                        <a:gd name="connsiteX184" fmla="*/ 3272467 w 3950561"/>
                        <a:gd name="connsiteY184" fmla="*/ 4839128 h 5686746"/>
                        <a:gd name="connsiteX185" fmla="*/ 3257056 w 3950561"/>
                        <a:gd name="connsiteY185" fmla="*/ 4828854 h 5686746"/>
                        <a:gd name="connsiteX186" fmla="*/ 3226233 w 3950561"/>
                        <a:gd name="connsiteY186" fmla="*/ 4849402 h 5686746"/>
                        <a:gd name="connsiteX187" fmla="*/ 3169725 w 3950561"/>
                        <a:gd name="connsiteY187" fmla="*/ 4849402 h 5686746"/>
                        <a:gd name="connsiteX188" fmla="*/ 3159451 w 3950561"/>
                        <a:gd name="connsiteY188" fmla="*/ 4864813 h 5686746"/>
                        <a:gd name="connsiteX189" fmla="*/ 3149177 w 3950561"/>
                        <a:gd name="connsiteY189" fmla="*/ 4875088 h 5686746"/>
                        <a:gd name="connsiteX190" fmla="*/ 3082395 w 3950561"/>
                        <a:gd name="connsiteY190" fmla="*/ 4885362 h 5686746"/>
                        <a:gd name="connsiteX191" fmla="*/ 3066984 w 3950561"/>
                        <a:gd name="connsiteY191" fmla="*/ 4895636 h 5686746"/>
                        <a:gd name="connsiteX192" fmla="*/ 3036161 w 3950561"/>
                        <a:gd name="connsiteY192" fmla="*/ 4905910 h 5686746"/>
                        <a:gd name="connsiteX193" fmla="*/ 3020750 w 3950561"/>
                        <a:gd name="connsiteY193" fmla="*/ 4900773 h 5686746"/>
                        <a:gd name="connsiteX194" fmla="*/ 2969379 w 3950561"/>
                        <a:gd name="connsiteY194" fmla="*/ 4941870 h 5686746"/>
                        <a:gd name="connsiteX195" fmla="*/ 2938557 w 3950561"/>
                        <a:gd name="connsiteY195" fmla="*/ 4952144 h 5686746"/>
                        <a:gd name="connsiteX196" fmla="*/ 2882049 w 3950561"/>
                        <a:gd name="connsiteY196" fmla="*/ 4967555 h 5686746"/>
                        <a:gd name="connsiteX197" fmla="*/ 2830678 w 3950561"/>
                        <a:gd name="connsiteY197" fmla="*/ 5008652 h 5686746"/>
                        <a:gd name="connsiteX198" fmla="*/ 2789582 w 3950561"/>
                        <a:gd name="connsiteY198" fmla="*/ 5003515 h 5686746"/>
                        <a:gd name="connsiteX199" fmla="*/ 2774170 w 3950561"/>
                        <a:gd name="connsiteY199" fmla="*/ 4998377 h 5686746"/>
                        <a:gd name="connsiteX200" fmla="*/ 2743348 w 3950561"/>
                        <a:gd name="connsiteY200" fmla="*/ 5003515 h 5686746"/>
                        <a:gd name="connsiteX201" fmla="*/ 2686840 w 3950561"/>
                        <a:gd name="connsiteY201" fmla="*/ 5024063 h 5686746"/>
                        <a:gd name="connsiteX202" fmla="*/ 2671429 w 3950561"/>
                        <a:gd name="connsiteY202" fmla="*/ 5029200 h 5686746"/>
                        <a:gd name="connsiteX203" fmla="*/ 2656018 w 3950561"/>
                        <a:gd name="connsiteY203" fmla="*/ 5044611 h 5686746"/>
                        <a:gd name="connsiteX204" fmla="*/ 2640606 w 3950561"/>
                        <a:gd name="connsiteY204" fmla="*/ 5039474 h 5686746"/>
                        <a:gd name="connsiteX205" fmla="*/ 2625195 w 3950561"/>
                        <a:gd name="connsiteY205" fmla="*/ 5049748 h 5686746"/>
                        <a:gd name="connsiteX206" fmla="*/ 2620058 w 3950561"/>
                        <a:gd name="connsiteY206" fmla="*/ 5075434 h 5686746"/>
                        <a:gd name="connsiteX207" fmla="*/ 2573824 w 3950561"/>
                        <a:gd name="connsiteY207" fmla="*/ 5116530 h 5686746"/>
                        <a:gd name="connsiteX208" fmla="*/ 2558413 w 3950561"/>
                        <a:gd name="connsiteY208" fmla="*/ 5126804 h 5686746"/>
                        <a:gd name="connsiteX209" fmla="*/ 2517316 w 3950561"/>
                        <a:gd name="connsiteY209" fmla="*/ 5137079 h 5686746"/>
                        <a:gd name="connsiteX210" fmla="*/ 2501905 w 3950561"/>
                        <a:gd name="connsiteY210" fmla="*/ 5142216 h 5686746"/>
                        <a:gd name="connsiteX211" fmla="*/ 2476220 w 3950561"/>
                        <a:gd name="connsiteY211" fmla="*/ 5147353 h 5686746"/>
                        <a:gd name="connsiteX212" fmla="*/ 2460809 w 3950561"/>
                        <a:gd name="connsiteY212" fmla="*/ 5142216 h 5686746"/>
                        <a:gd name="connsiteX213" fmla="*/ 2440260 w 3950561"/>
                        <a:gd name="connsiteY213" fmla="*/ 5116530 h 5686746"/>
                        <a:gd name="connsiteX214" fmla="*/ 2383752 w 3950561"/>
                        <a:gd name="connsiteY214" fmla="*/ 5106256 h 5686746"/>
                        <a:gd name="connsiteX215" fmla="*/ 2342656 w 3950561"/>
                        <a:gd name="connsiteY215" fmla="*/ 5106256 h 5686746"/>
                        <a:gd name="connsiteX216" fmla="*/ 2311833 w 3950561"/>
                        <a:gd name="connsiteY216" fmla="*/ 5126804 h 5686746"/>
                        <a:gd name="connsiteX217" fmla="*/ 2265600 w 3950561"/>
                        <a:gd name="connsiteY217" fmla="*/ 5121667 h 5686746"/>
                        <a:gd name="connsiteX218" fmla="*/ 2234777 w 3950561"/>
                        <a:gd name="connsiteY218" fmla="*/ 5116530 h 5686746"/>
                        <a:gd name="connsiteX219" fmla="*/ 2214229 w 3950561"/>
                        <a:gd name="connsiteY219" fmla="*/ 5121667 h 5686746"/>
                        <a:gd name="connsiteX220" fmla="*/ 2188543 w 3950561"/>
                        <a:gd name="connsiteY220" fmla="*/ 5137079 h 5686746"/>
                        <a:gd name="connsiteX221" fmla="*/ 2162858 w 3950561"/>
                        <a:gd name="connsiteY221" fmla="*/ 5111393 h 5686746"/>
                        <a:gd name="connsiteX222" fmla="*/ 2142310 w 3950561"/>
                        <a:gd name="connsiteY222" fmla="*/ 5142216 h 5686746"/>
                        <a:gd name="connsiteX223" fmla="*/ 2116624 w 3950561"/>
                        <a:gd name="connsiteY223" fmla="*/ 5162764 h 5686746"/>
                        <a:gd name="connsiteX224" fmla="*/ 2070391 w 3950561"/>
                        <a:gd name="connsiteY224" fmla="*/ 5157627 h 5686746"/>
                        <a:gd name="connsiteX225" fmla="*/ 2039568 w 3950561"/>
                        <a:gd name="connsiteY225" fmla="*/ 5173038 h 5686746"/>
                        <a:gd name="connsiteX226" fmla="*/ 2013883 w 3950561"/>
                        <a:gd name="connsiteY226" fmla="*/ 5193586 h 5686746"/>
                        <a:gd name="connsiteX227" fmla="*/ 2003609 w 3950561"/>
                        <a:gd name="connsiteY227" fmla="*/ 5203861 h 5686746"/>
                        <a:gd name="connsiteX228" fmla="*/ 1988197 w 3950561"/>
                        <a:gd name="connsiteY228" fmla="*/ 5208998 h 5686746"/>
                        <a:gd name="connsiteX229" fmla="*/ 1947101 w 3950561"/>
                        <a:gd name="connsiteY229" fmla="*/ 5183312 h 5686746"/>
                        <a:gd name="connsiteX230" fmla="*/ 1936826 w 3950561"/>
                        <a:gd name="connsiteY230" fmla="*/ 5193586 h 5686746"/>
                        <a:gd name="connsiteX231" fmla="*/ 1906004 w 3950561"/>
                        <a:gd name="connsiteY231" fmla="*/ 5203861 h 5686746"/>
                        <a:gd name="connsiteX232" fmla="*/ 1885456 w 3950561"/>
                        <a:gd name="connsiteY232" fmla="*/ 5214135 h 5686746"/>
                        <a:gd name="connsiteX233" fmla="*/ 1870044 w 3950561"/>
                        <a:gd name="connsiteY233" fmla="*/ 5250094 h 5686746"/>
                        <a:gd name="connsiteX234" fmla="*/ 1839222 w 3950561"/>
                        <a:gd name="connsiteY234" fmla="*/ 5280917 h 5686746"/>
                        <a:gd name="connsiteX235" fmla="*/ 1828948 w 3950561"/>
                        <a:gd name="connsiteY235" fmla="*/ 5255231 h 5686746"/>
                        <a:gd name="connsiteX236" fmla="*/ 1823811 w 3950561"/>
                        <a:gd name="connsiteY236" fmla="*/ 5239820 h 5686746"/>
                        <a:gd name="connsiteX237" fmla="*/ 1808400 w 3950561"/>
                        <a:gd name="connsiteY237" fmla="*/ 5234683 h 5686746"/>
                        <a:gd name="connsiteX238" fmla="*/ 1767303 w 3950561"/>
                        <a:gd name="connsiteY238" fmla="*/ 5239820 h 5686746"/>
                        <a:gd name="connsiteX239" fmla="*/ 1762166 w 3950561"/>
                        <a:gd name="connsiteY239" fmla="*/ 5255231 h 5686746"/>
                        <a:gd name="connsiteX240" fmla="*/ 1757029 w 3950561"/>
                        <a:gd name="connsiteY240" fmla="*/ 5275780 h 5686746"/>
                        <a:gd name="connsiteX241" fmla="*/ 1731343 w 3950561"/>
                        <a:gd name="connsiteY241" fmla="*/ 5301465 h 5686746"/>
                        <a:gd name="connsiteX242" fmla="*/ 1721069 w 3950561"/>
                        <a:gd name="connsiteY242" fmla="*/ 5332288 h 5686746"/>
                        <a:gd name="connsiteX243" fmla="*/ 1685110 w 3950561"/>
                        <a:gd name="connsiteY243" fmla="*/ 5357973 h 5686746"/>
                        <a:gd name="connsiteX244" fmla="*/ 1669698 w 3950561"/>
                        <a:gd name="connsiteY244" fmla="*/ 5363110 h 5686746"/>
                        <a:gd name="connsiteX245" fmla="*/ 1654287 w 3950561"/>
                        <a:gd name="connsiteY245" fmla="*/ 5357973 h 5686746"/>
                        <a:gd name="connsiteX246" fmla="*/ 1623465 w 3950561"/>
                        <a:gd name="connsiteY246" fmla="*/ 5363110 h 5686746"/>
                        <a:gd name="connsiteX247" fmla="*/ 1566957 w 3950561"/>
                        <a:gd name="connsiteY247" fmla="*/ 5383658 h 5686746"/>
                        <a:gd name="connsiteX248" fmla="*/ 1505312 w 3950561"/>
                        <a:gd name="connsiteY248" fmla="*/ 5440166 h 5686746"/>
                        <a:gd name="connsiteX249" fmla="*/ 1489901 w 3950561"/>
                        <a:gd name="connsiteY249" fmla="*/ 5450440 h 5686746"/>
                        <a:gd name="connsiteX250" fmla="*/ 1443667 w 3950561"/>
                        <a:gd name="connsiteY250" fmla="*/ 5460715 h 5686746"/>
                        <a:gd name="connsiteX251" fmla="*/ 1433393 w 3950561"/>
                        <a:gd name="connsiteY251" fmla="*/ 5476126 h 5686746"/>
                        <a:gd name="connsiteX252" fmla="*/ 1361474 w 3950561"/>
                        <a:gd name="connsiteY252" fmla="*/ 5491537 h 5686746"/>
                        <a:gd name="connsiteX253" fmla="*/ 1325514 w 3950561"/>
                        <a:gd name="connsiteY253" fmla="*/ 5486400 h 5686746"/>
                        <a:gd name="connsiteX254" fmla="*/ 1315240 w 3950561"/>
                        <a:gd name="connsiteY254" fmla="*/ 5455577 h 5686746"/>
                        <a:gd name="connsiteX255" fmla="*/ 1299829 w 3950561"/>
                        <a:gd name="connsiteY255" fmla="*/ 5450440 h 5686746"/>
                        <a:gd name="connsiteX256" fmla="*/ 1274143 w 3950561"/>
                        <a:gd name="connsiteY256" fmla="*/ 5465852 h 5686746"/>
                        <a:gd name="connsiteX257" fmla="*/ 1258732 w 3950561"/>
                        <a:gd name="connsiteY257" fmla="*/ 5470989 h 5686746"/>
                        <a:gd name="connsiteX258" fmla="*/ 1181676 w 3950561"/>
                        <a:gd name="connsiteY258" fmla="*/ 5501811 h 5686746"/>
                        <a:gd name="connsiteX259" fmla="*/ 1130305 w 3950561"/>
                        <a:gd name="connsiteY259" fmla="*/ 5517222 h 5686746"/>
                        <a:gd name="connsiteX260" fmla="*/ 1084071 w 3950561"/>
                        <a:gd name="connsiteY260" fmla="*/ 5532634 h 5686746"/>
                        <a:gd name="connsiteX261" fmla="*/ 1104620 w 3950561"/>
                        <a:gd name="connsiteY261" fmla="*/ 5506948 h 5686746"/>
                        <a:gd name="connsiteX262" fmla="*/ 1099483 w 3950561"/>
                        <a:gd name="connsiteY262" fmla="*/ 5476126 h 5686746"/>
                        <a:gd name="connsiteX263" fmla="*/ 1084071 w 3950561"/>
                        <a:gd name="connsiteY263" fmla="*/ 5460715 h 5686746"/>
                        <a:gd name="connsiteX264" fmla="*/ 1063523 w 3950561"/>
                        <a:gd name="connsiteY264" fmla="*/ 5429892 h 5686746"/>
                        <a:gd name="connsiteX265" fmla="*/ 1032701 w 3950561"/>
                        <a:gd name="connsiteY265" fmla="*/ 5409344 h 5686746"/>
                        <a:gd name="connsiteX266" fmla="*/ 991604 w 3950561"/>
                        <a:gd name="connsiteY266" fmla="*/ 5414481 h 5686746"/>
                        <a:gd name="connsiteX267" fmla="*/ 935096 w 3950561"/>
                        <a:gd name="connsiteY267" fmla="*/ 5404207 h 5686746"/>
                        <a:gd name="connsiteX268" fmla="*/ 878588 w 3950561"/>
                        <a:gd name="connsiteY268" fmla="*/ 5409344 h 5686746"/>
                        <a:gd name="connsiteX269" fmla="*/ 806669 w 3950561"/>
                        <a:gd name="connsiteY269" fmla="*/ 5409344 h 5686746"/>
                        <a:gd name="connsiteX270" fmla="*/ 698791 w 3950561"/>
                        <a:gd name="connsiteY270" fmla="*/ 5465852 h 5686746"/>
                        <a:gd name="connsiteX271" fmla="*/ 667968 w 3950561"/>
                        <a:gd name="connsiteY271" fmla="*/ 5476126 h 5686746"/>
                        <a:gd name="connsiteX272" fmla="*/ 647420 w 3950561"/>
                        <a:gd name="connsiteY272" fmla="*/ 5486400 h 5686746"/>
                        <a:gd name="connsiteX273" fmla="*/ 616597 w 3950561"/>
                        <a:gd name="connsiteY273" fmla="*/ 5460715 h 5686746"/>
                        <a:gd name="connsiteX274" fmla="*/ 601186 w 3950561"/>
                        <a:gd name="connsiteY274" fmla="*/ 5450440 h 5686746"/>
                        <a:gd name="connsiteX275" fmla="*/ 570364 w 3950561"/>
                        <a:gd name="connsiteY275" fmla="*/ 5419618 h 5686746"/>
                        <a:gd name="connsiteX276" fmla="*/ 539541 w 3950561"/>
                        <a:gd name="connsiteY276" fmla="*/ 5399070 h 5686746"/>
                        <a:gd name="connsiteX277" fmla="*/ 529267 w 3950561"/>
                        <a:gd name="connsiteY277" fmla="*/ 5388795 h 5686746"/>
                        <a:gd name="connsiteX278" fmla="*/ 513856 w 3950561"/>
                        <a:gd name="connsiteY278" fmla="*/ 5383658 h 5686746"/>
                        <a:gd name="connsiteX279" fmla="*/ 507685 w 3950561"/>
                        <a:gd name="connsiteY279" fmla="*/ 5433769 h 5686746"/>
                        <a:gd name="connsiteX280" fmla="*/ 430854 w 3950561"/>
                        <a:gd name="connsiteY280" fmla="*/ 5424723 h 5686746"/>
                        <a:gd name="connsiteX281" fmla="*/ 370018 w 3950561"/>
                        <a:gd name="connsiteY281" fmla="*/ 5378521 h 5686746"/>
                        <a:gd name="connsiteX282" fmla="*/ 349469 w 3950561"/>
                        <a:gd name="connsiteY282" fmla="*/ 5388795 h 5686746"/>
                        <a:gd name="connsiteX283" fmla="*/ 267276 w 3950561"/>
                        <a:gd name="connsiteY283" fmla="*/ 5435029 h 5686746"/>
                        <a:gd name="connsiteX284" fmla="*/ 226179 w 3950561"/>
                        <a:gd name="connsiteY284" fmla="*/ 5450440 h 5686746"/>
                        <a:gd name="connsiteX285" fmla="*/ 215905 w 3950561"/>
                        <a:gd name="connsiteY285" fmla="*/ 5460715 h 5686746"/>
                        <a:gd name="connsiteX286" fmla="*/ 190220 w 3950561"/>
                        <a:gd name="connsiteY286" fmla="*/ 5486400 h 5686746"/>
                        <a:gd name="connsiteX287" fmla="*/ 169671 w 3950561"/>
                        <a:gd name="connsiteY287" fmla="*/ 5491537 h 5686746"/>
                        <a:gd name="connsiteX288" fmla="*/ 133712 w 3950561"/>
                        <a:gd name="connsiteY288" fmla="*/ 5506948 h 5686746"/>
                        <a:gd name="connsiteX289" fmla="*/ 108026 w 3950561"/>
                        <a:gd name="connsiteY289" fmla="*/ 5532634 h 5686746"/>
                        <a:gd name="connsiteX290" fmla="*/ 66930 w 3950561"/>
                        <a:gd name="connsiteY290" fmla="*/ 5558319 h 5686746"/>
                        <a:gd name="connsiteX291" fmla="*/ 20696 w 3950561"/>
                        <a:gd name="connsiteY291" fmla="*/ 5584004 h 5686746"/>
                        <a:gd name="connsiteX292" fmla="*/ 15559 w 3950561"/>
                        <a:gd name="connsiteY292" fmla="*/ 5599416 h 5686746"/>
                        <a:gd name="connsiteX293" fmla="*/ 148 w 3950561"/>
                        <a:gd name="connsiteY293" fmla="*/ 5609690 h 5686746"/>
                        <a:gd name="connsiteX294" fmla="*/ 10422 w 3950561"/>
                        <a:gd name="connsiteY294" fmla="*/ 5640512 h 5686746"/>
                        <a:gd name="connsiteX295" fmla="*/ 25833 w 3950561"/>
                        <a:gd name="connsiteY295" fmla="*/ 5671335 h 5686746"/>
                        <a:gd name="connsiteX296" fmla="*/ 46382 w 3950561"/>
                        <a:gd name="connsiteY296" fmla="*/ 5661061 h 5686746"/>
                        <a:gd name="connsiteX297" fmla="*/ 36107 w 3950561"/>
                        <a:gd name="connsiteY297" fmla="*/ 5686746 h 5686746"/>
                        <a:gd name="connsiteX0" fmla="*/ 3169725 w 3950561"/>
                        <a:gd name="connsiteY0" fmla="*/ 0 h 5686746"/>
                        <a:gd name="connsiteX1" fmla="*/ 3149177 w 3950561"/>
                        <a:gd name="connsiteY1" fmla="*/ 10274 h 5686746"/>
                        <a:gd name="connsiteX2" fmla="*/ 3226233 w 3950561"/>
                        <a:gd name="connsiteY2" fmla="*/ 82193 h 5686746"/>
                        <a:gd name="connsiteX3" fmla="*/ 3231370 w 3950561"/>
                        <a:gd name="connsiteY3" fmla="*/ 97604 h 5686746"/>
                        <a:gd name="connsiteX4" fmla="*/ 3241644 w 3950561"/>
                        <a:gd name="connsiteY4" fmla="*/ 107879 h 5686746"/>
                        <a:gd name="connsiteX5" fmla="*/ 3257056 w 3950561"/>
                        <a:gd name="connsiteY5" fmla="*/ 102742 h 5686746"/>
                        <a:gd name="connsiteX6" fmla="*/ 3277604 w 3950561"/>
                        <a:gd name="connsiteY6" fmla="*/ 107879 h 5686746"/>
                        <a:gd name="connsiteX7" fmla="*/ 3298152 w 3950561"/>
                        <a:gd name="connsiteY7" fmla="*/ 154112 h 5686746"/>
                        <a:gd name="connsiteX8" fmla="*/ 3364935 w 3950561"/>
                        <a:gd name="connsiteY8" fmla="*/ 190073 h 5686746"/>
                        <a:gd name="connsiteX9" fmla="*/ 3411168 w 3950561"/>
                        <a:gd name="connsiteY9" fmla="*/ 236305 h 5686746"/>
                        <a:gd name="connsiteX10" fmla="*/ 3400894 w 3950561"/>
                        <a:gd name="connsiteY10" fmla="*/ 328773 h 5686746"/>
                        <a:gd name="connsiteX11" fmla="*/ 3431716 w 3950561"/>
                        <a:gd name="connsiteY11" fmla="*/ 369870 h 5686746"/>
                        <a:gd name="connsiteX12" fmla="*/ 3447128 w 3950561"/>
                        <a:gd name="connsiteY12" fmla="*/ 416103 h 5686746"/>
                        <a:gd name="connsiteX13" fmla="*/ 3452265 w 3950561"/>
                        <a:gd name="connsiteY13" fmla="*/ 431515 h 5686746"/>
                        <a:gd name="connsiteX14" fmla="*/ 3467676 w 3950561"/>
                        <a:gd name="connsiteY14" fmla="*/ 441789 h 5686746"/>
                        <a:gd name="connsiteX15" fmla="*/ 3488224 w 3950561"/>
                        <a:gd name="connsiteY15" fmla="*/ 472611 h 5686746"/>
                        <a:gd name="connsiteX16" fmla="*/ 3498498 w 3950561"/>
                        <a:gd name="connsiteY16" fmla="*/ 488022 h 5686746"/>
                        <a:gd name="connsiteX17" fmla="*/ 3508773 w 3950561"/>
                        <a:gd name="connsiteY17" fmla="*/ 529119 h 5686746"/>
                        <a:gd name="connsiteX18" fmla="*/ 3503635 w 3950561"/>
                        <a:gd name="connsiteY18" fmla="*/ 554804 h 5686746"/>
                        <a:gd name="connsiteX19" fmla="*/ 3498498 w 3950561"/>
                        <a:gd name="connsiteY19" fmla="*/ 601038 h 5686746"/>
                        <a:gd name="connsiteX20" fmla="*/ 3483087 w 3950561"/>
                        <a:gd name="connsiteY20" fmla="*/ 642135 h 5686746"/>
                        <a:gd name="connsiteX21" fmla="*/ 3467676 w 3950561"/>
                        <a:gd name="connsiteY21" fmla="*/ 662683 h 5686746"/>
                        <a:gd name="connsiteX22" fmla="*/ 3452265 w 3950561"/>
                        <a:gd name="connsiteY22" fmla="*/ 688368 h 5686746"/>
                        <a:gd name="connsiteX23" fmla="*/ 3441991 w 3950561"/>
                        <a:gd name="connsiteY23" fmla="*/ 698643 h 5686746"/>
                        <a:gd name="connsiteX24" fmla="*/ 3375209 w 3950561"/>
                        <a:gd name="connsiteY24" fmla="*/ 744876 h 5686746"/>
                        <a:gd name="connsiteX25" fmla="*/ 3359797 w 3950561"/>
                        <a:gd name="connsiteY25" fmla="*/ 760288 h 5686746"/>
                        <a:gd name="connsiteX26" fmla="*/ 3318701 w 3950561"/>
                        <a:gd name="connsiteY26" fmla="*/ 816795 h 5686746"/>
                        <a:gd name="connsiteX27" fmla="*/ 3293015 w 3950561"/>
                        <a:gd name="connsiteY27" fmla="*/ 868166 h 5686746"/>
                        <a:gd name="connsiteX28" fmla="*/ 3282741 w 3950561"/>
                        <a:gd name="connsiteY28" fmla="*/ 883577 h 5686746"/>
                        <a:gd name="connsiteX29" fmla="*/ 3287878 w 3950561"/>
                        <a:gd name="connsiteY29" fmla="*/ 914400 h 5686746"/>
                        <a:gd name="connsiteX30" fmla="*/ 3334112 w 3950561"/>
                        <a:gd name="connsiteY30" fmla="*/ 940085 h 5686746"/>
                        <a:gd name="connsiteX31" fmla="*/ 3364934 w 3950561"/>
                        <a:gd name="connsiteY31" fmla="*/ 945222 h 5686746"/>
                        <a:gd name="connsiteX32" fmla="*/ 3426579 w 3950561"/>
                        <a:gd name="connsiteY32" fmla="*/ 950359 h 5686746"/>
                        <a:gd name="connsiteX33" fmla="*/ 3472813 w 3950561"/>
                        <a:gd name="connsiteY33" fmla="*/ 981182 h 5686746"/>
                        <a:gd name="connsiteX34" fmla="*/ 3513910 w 3950561"/>
                        <a:gd name="connsiteY34" fmla="*/ 1032553 h 5686746"/>
                        <a:gd name="connsiteX35" fmla="*/ 3529321 w 3950561"/>
                        <a:gd name="connsiteY35" fmla="*/ 1037690 h 5686746"/>
                        <a:gd name="connsiteX36" fmla="*/ 3549869 w 3950561"/>
                        <a:gd name="connsiteY36" fmla="*/ 1089061 h 5686746"/>
                        <a:gd name="connsiteX37" fmla="*/ 3560143 w 3950561"/>
                        <a:gd name="connsiteY37" fmla="*/ 1109609 h 5686746"/>
                        <a:gd name="connsiteX38" fmla="*/ 3570418 w 3950561"/>
                        <a:gd name="connsiteY38" fmla="*/ 1135294 h 5686746"/>
                        <a:gd name="connsiteX39" fmla="*/ 3580692 w 3950561"/>
                        <a:gd name="connsiteY39" fmla="*/ 1166117 h 5686746"/>
                        <a:gd name="connsiteX40" fmla="*/ 3590966 w 3950561"/>
                        <a:gd name="connsiteY40" fmla="*/ 1186665 h 5686746"/>
                        <a:gd name="connsiteX41" fmla="*/ 3601240 w 3950561"/>
                        <a:gd name="connsiteY41" fmla="*/ 1232899 h 5686746"/>
                        <a:gd name="connsiteX42" fmla="*/ 3611514 w 3950561"/>
                        <a:gd name="connsiteY42" fmla="*/ 1248310 h 5686746"/>
                        <a:gd name="connsiteX43" fmla="*/ 3632062 w 3950561"/>
                        <a:gd name="connsiteY43" fmla="*/ 1273995 h 5686746"/>
                        <a:gd name="connsiteX44" fmla="*/ 3673159 w 3950561"/>
                        <a:gd name="connsiteY44" fmla="*/ 1284270 h 5686746"/>
                        <a:gd name="connsiteX45" fmla="*/ 3703982 w 3950561"/>
                        <a:gd name="connsiteY45" fmla="*/ 1299681 h 5686746"/>
                        <a:gd name="connsiteX46" fmla="*/ 3734804 w 3950561"/>
                        <a:gd name="connsiteY46" fmla="*/ 1309955 h 5686746"/>
                        <a:gd name="connsiteX47" fmla="*/ 3755352 w 3950561"/>
                        <a:gd name="connsiteY47" fmla="*/ 1325366 h 5686746"/>
                        <a:gd name="connsiteX48" fmla="*/ 3781038 w 3950561"/>
                        <a:gd name="connsiteY48" fmla="*/ 1351052 h 5686746"/>
                        <a:gd name="connsiteX49" fmla="*/ 3811860 w 3950561"/>
                        <a:gd name="connsiteY49" fmla="*/ 1371600 h 5686746"/>
                        <a:gd name="connsiteX50" fmla="*/ 3827271 w 3950561"/>
                        <a:gd name="connsiteY50" fmla="*/ 1376737 h 5686746"/>
                        <a:gd name="connsiteX51" fmla="*/ 3858094 w 3950561"/>
                        <a:gd name="connsiteY51" fmla="*/ 1392148 h 5686746"/>
                        <a:gd name="connsiteX52" fmla="*/ 3883779 w 3950561"/>
                        <a:gd name="connsiteY52" fmla="*/ 1453793 h 5686746"/>
                        <a:gd name="connsiteX53" fmla="*/ 3863231 w 3950561"/>
                        <a:gd name="connsiteY53" fmla="*/ 1525712 h 5686746"/>
                        <a:gd name="connsiteX54" fmla="*/ 3847820 w 3950561"/>
                        <a:gd name="connsiteY54" fmla="*/ 1556535 h 5686746"/>
                        <a:gd name="connsiteX55" fmla="*/ 3858094 w 3950561"/>
                        <a:gd name="connsiteY55" fmla="*/ 1582220 h 5686746"/>
                        <a:gd name="connsiteX56" fmla="*/ 3878642 w 3950561"/>
                        <a:gd name="connsiteY56" fmla="*/ 1613043 h 5686746"/>
                        <a:gd name="connsiteX57" fmla="*/ 3888916 w 3950561"/>
                        <a:gd name="connsiteY57" fmla="*/ 1643865 h 5686746"/>
                        <a:gd name="connsiteX58" fmla="*/ 3894053 w 3950561"/>
                        <a:gd name="connsiteY58" fmla="*/ 1659276 h 5686746"/>
                        <a:gd name="connsiteX59" fmla="*/ 3904328 w 3950561"/>
                        <a:gd name="connsiteY59" fmla="*/ 1700373 h 5686746"/>
                        <a:gd name="connsiteX60" fmla="*/ 3888916 w 3950561"/>
                        <a:gd name="connsiteY60" fmla="*/ 1767155 h 5686746"/>
                        <a:gd name="connsiteX61" fmla="*/ 3894053 w 3950561"/>
                        <a:gd name="connsiteY61" fmla="*/ 1792840 h 5686746"/>
                        <a:gd name="connsiteX62" fmla="*/ 3909465 w 3950561"/>
                        <a:gd name="connsiteY62" fmla="*/ 1869897 h 5686746"/>
                        <a:gd name="connsiteX63" fmla="*/ 3924876 w 3950561"/>
                        <a:gd name="connsiteY63" fmla="*/ 1916130 h 5686746"/>
                        <a:gd name="connsiteX64" fmla="*/ 3930013 w 3950561"/>
                        <a:gd name="connsiteY64" fmla="*/ 1931542 h 5686746"/>
                        <a:gd name="connsiteX65" fmla="*/ 3935150 w 3950561"/>
                        <a:gd name="connsiteY65" fmla="*/ 1962364 h 5686746"/>
                        <a:gd name="connsiteX66" fmla="*/ 3940287 w 3950561"/>
                        <a:gd name="connsiteY66" fmla="*/ 1977775 h 5686746"/>
                        <a:gd name="connsiteX67" fmla="*/ 3950561 w 3950561"/>
                        <a:gd name="connsiteY67" fmla="*/ 2013735 h 5686746"/>
                        <a:gd name="connsiteX68" fmla="*/ 3940287 w 3950561"/>
                        <a:gd name="connsiteY68" fmla="*/ 2183258 h 5686746"/>
                        <a:gd name="connsiteX69" fmla="*/ 3930013 w 3950561"/>
                        <a:gd name="connsiteY69" fmla="*/ 2214081 h 5686746"/>
                        <a:gd name="connsiteX70" fmla="*/ 3899191 w 3950561"/>
                        <a:gd name="connsiteY70" fmla="*/ 2260315 h 5686746"/>
                        <a:gd name="connsiteX71" fmla="*/ 3888916 w 3950561"/>
                        <a:gd name="connsiteY71" fmla="*/ 2275726 h 5686746"/>
                        <a:gd name="connsiteX72" fmla="*/ 3878642 w 3950561"/>
                        <a:gd name="connsiteY72" fmla="*/ 2291137 h 5686746"/>
                        <a:gd name="connsiteX73" fmla="*/ 3863231 w 3950561"/>
                        <a:gd name="connsiteY73" fmla="*/ 2301411 h 5686746"/>
                        <a:gd name="connsiteX74" fmla="*/ 3842683 w 3950561"/>
                        <a:gd name="connsiteY74" fmla="*/ 2296274 h 5686746"/>
                        <a:gd name="connsiteX75" fmla="*/ 3816997 w 3950561"/>
                        <a:gd name="connsiteY75" fmla="*/ 2388742 h 5686746"/>
                        <a:gd name="connsiteX76" fmla="*/ 3806723 w 3950561"/>
                        <a:gd name="connsiteY76" fmla="*/ 2440112 h 5686746"/>
                        <a:gd name="connsiteX77" fmla="*/ 3827271 w 3950561"/>
                        <a:gd name="connsiteY77" fmla="*/ 2537717 h 5686746"/>
                        <a:gd name="connsiteX78" fmla="*/ 3842683 w 3950561"/>
                        <a:gd name="connsiteY78" fmla="*/ 2547991 h 5686746"/>
                        <a:gd name="connsiteX79" fmla="*/ 3852957 w 3950561"/>
                        <a:gd name="connsiteY79" fmla="*/ 2583950 h 5686746"/>
                        <a:gd name="connsiteX80" fmla="*/ 3847820 w 3950561"/>
                        <a:gd name="connsiteY80" fmla="*/ 2625047 h 5686746"/>
                        <a:gd name="connsiteX81" fmla="*/ 3837546 w 3950561"/>
                        <a:gd name="connsiteY81" fmla="*/ 2640458 h 5686746"/>
                        <a:gd name="connsiteX82" fmla="*/ 3827271 w 3950561"/>
                        <a:gd name="connsiteY82" fmla="*/ 2671281 h 5686746"/>
                        <a:gd name="connsiteX83" fmla="*/ 3822134 w 3950561"/>
                        <a:gd name="connsiteY83" fmla="*/ 2686692 h 5686746"/>
                        <a:gd name="connsiteX84" fmla="*/ 3827271 w 3950561"/>
                        <a:gd name="connsiteY84" fmla="*/ 2743200 h 5686746"/>
                        <a:gd name="connsiteX85" fmla="*/ 3822134 w 3950561"/>
                        <a:gd name="connsiteY85" fmla="*/ 2758611 h 5686746"/>
                        <a:gd name="connsiteX86" fmla="*/ 3827271 w 3950561"/>
                        <a:gd name="connsiteY86" fmla="*/ 2784297 h 5686746"/>
                        <a:gd name="connsiteX87" fmla="*/ 3816997 w 3950561"/>
                        <a:gd name="connsiteY87" fmla="*/ 2861353 h 5686746"/>
                        <a:gd name="connsiteX88" fmla="*/ 3796449 w 3950561"/>
                        <a:gd name="connsiteY88" fmla="*/ 2907586 h 5686746"/>
                        <a:gd name="connsiteX89" fmla="*/ 3786175 w 3950561"/>
                        <a:gd name="connsiteY89" fmla="*/ 2917861 h 5686746"/>
                        <a:gd name="connsiteX90" fmla="*/ 3765626 w 3950561"/>
                        <a:gd name="connsiteY90" fmla="*/ 2933272 h 5686746"/>
                        <a:gd name="connsiteX91" fmla="*/ 3729667 w 3950561"/>
                        <a:gd name="connsiteY91" fmla="*/ 2938409 h 5686746"/>
                        <a:gd name="connsiteX92" fmla="*/ 3724530 w 3950561"/>
                        <a:gd name="connsiteY92" fmla="*/ 2953820 h 5686746"/>
                        <a:gd name="connsiteX93" fmla="*/ 3709119 w 3950561"/>
                        <a:gd name="connsiteY93" fmla="*/ 2969231 h 5686746"/>
                        <a:gd name="connsiteX94" fmla="*/ 3703982 w 3950561"/>
                        <a:gd name="connsiteY94" fmla="*/ 3005191 h 5686746"/>
                        <a:gd name="connsiteX95" fmla="*/ 3698844 w 3950561"/>
                        <a:gd name="connsiteY95" fmla="*/ 3046288 h 5686746"/>
                        <a:gd name="connsiteX96" fmla="*/ 3647474 w 3950561"/>
                        <a:gd name="connsiteY96" fmla="*/ 3051425 h 5686746"/>
                        <a:gd name="connsiteX97" fmla="*/ 3626925 w 3950561"/>
                        <a:gd name="connsiteY97" fmla="*/ 3077110 h 5686746"/>
                        <a:gd name="connsiteX98" fmla="*/ 3611514 w 3950561"/>
                        <a:gd name="connsiteY98" fmla="*/ 3082247 h 5686746"/>
                        <a:gd name="connsiteX99" fmla="*/ 3601240 w 3950561"/>
                        <a:gd name="connsiteY99" fmla="*/ 3097658 h 5686746"/>
                        <a:gd name="connsiteX100" fmla="*/ 3606377 w 3950561"/>
                        <a:gd name="connsiteY100" fmla="*/ 3113070 h 5686746"/>
                        <a:gd name="connsiteX101" fmla="*/ 3611514 w 3950561"/>
                        <a:gd name="connsiteY101" fmla="*/ 3159303 h 5686746"/>
                        <a:gd name="connsiteX102" fmla="*/ 3606377 w 3950561"/>
                        <a:gd name="connsiteY102" fmla="*/ 3246634 h 5686746"/>
                        <a:gd name="connsiteX103" fmla="*/ 3601240 w 3950561"/>
                        <a:gd name="connsiteY103" fmla="*/ 3298004 h 5686746"/>
                        <a:gd name="connsiteX104" fmla="*/ 3611514 w 3950561"/>
                        <a:gd name="connsiteY104" fmla="*/ 3333964 h 5686746"/>
                        <a:gd name="connsiteX105" fmla="*/ 3621788 w 3950561"/>
                        <a:gd name="connsiteY105" fmla="*/ 3349375 h 5686746"/>
                        <a:gd name="connsiteX106" fmla="*/ 3632062 w 3950561"/>
                        <a:gd name="connsiteY106" fmla="*/ 3385335 h 5686746"/>
                        <a:gd name="connsiteX107" fmla="*/ 3637200 w 3950561"/>
                        <a:gd name="connsiteY107" fmla="*/ 3400746 h 5686746"/>
                        <a:gd name="connsiteX108" fmla="*/ 3632062 w 3950561"/>
                        <a:gd name="connsiteY108" fmla="*/ 3488076 h 5686746"/>
                        <a:gd name="connsiteX109" fmla="*/ 3626925 w 3950561"/>
                        <a:gd name="connsiteY109" fmla="*/ 3518899 h 5686746"/>
                        <a:gd name="connsiteX110" fmla="*/ 3647474 w 3950561"/>
                        <a:gd name="connsiteY110" fmla="*/ 3549721 h 5686746"/>
                        <a:gd name="connsiteX111" fmla="*/ 3652611 w 3950561"/>
                        <a:gd name="connsiteY111" fmla="*/ 3565133 h 5686746"/>
                        <a:gd name="connsiteX112" fmla="*/ 3626925 w 3950561"/>
                        <a:gd name="connsiteY112" fmla="*/ 3590818 h 5686746"/>
                        <a:gd name="connsiteX113" fmla="*/ 3611514 w 3950561"/>
                        <a:gd name="connsiteY113" fmla="*/ 3595955 h 5686746"/>
                        <a:gd name="connsiteX114" fmla="*/ 3596103 w 3950561"/>
                        <a:gd name="connsiteY114" fmla="*/ 3606229 h 5686746"/>
                        <a:gd name="connsiteX115" fmla="*/ 3585829 w 3950561"/>
                        <a:gd name="connsiteY115" fmla="*/ 3647326 h 5686746"/>
                        <a:gd name="connsiteX116" fmla="*/ 3590966 w 3950561"/>
                        <a:gd name="connsiteY116" fmla="*/ 3673011 h 5686746"/>
                        <a:gd name="connsiteX117" fmla="*/ 3585829 w 3950561"/>
                        <a:gd name="connsiteY117" fmla="*/ 3719245 h 5686746"/>
                        <a:gd name="connsiteX118" fmla="*/ 3580692 w 3950561"/>
                        <a:gd name="connsiteY118" fmla="*/ 3739793 h 5686746"/>
                        <a:gd name="connsiteX119" fmla="*/ 3555006 w 3950561"/>
                        <a:gd name="connsiteY119" fmla="*/ 3765479 h 5686746"/>
                        <a:gd name="connsiteX120" fmla="*/ 3549869 w 3950561"/>
                        <a:gd name="connsiteY120" fmla="*/ 3780890 h 5686746"/>
                        <a:gd name="connsiteX121" fmla="*/ 3555006 w 3950561"/>
                        <a:gd name="connsiteY121" fmla="*/ 3801438 h 5686746"/>
                        <a:gd name="connsiteX122" fmla="*/ 3560143 w 3950561"/>
                        <a:gd name="connsiteY122" fmla="*/ 3827124 h 5686746"/>
                        <a:gd name="connsiteX123" fmla="*/ 3549869 w 3950561"/>
                        <a:gd name="connsiteY123" fmla="*/ 3888768 h 5686746"/>
                        <a:gd name="connsiteX124" fmla="*/ 3539595 w 3950561"/>
                        <a:gd name="connsiteY124" fmla="*/ 3919591 h 5686746"/>
                        <a:gd name="connsiteX125" fmla="*/ 3534458 w 3950561"/>
                        <a:gd name="connsiteY125" fmla="*/ 3935002 h 5686746"/>
                        <a:gd name="connsiteX126" fmla="*/ 3560143 w 3950561"/>
                        <a:gd name="connsiteY126" fmla="*/ 3955550 h 5686746"/>
                        <a:gd name="connsiteX127" fmla="*/ 3642337 w 3950561"/>
                        <a:gd name="connsiteY127" fmla="*/ 3965825 h 5686746"/>
                        <a:gd name="connsiteX128" fmla="*/ 3657748 w 3950561"/>
                        <a:gd name="connsiteY128" fmla="*/ 3970962 h 5686746"/>
                        <a:gd name="connsiteX129" fmla="*/ 3688570 w 3950561"/>
                        <a:gd name="connsiteY129" fmla="*/ 3996647 h 5686746"/>
                        <a:gd name="connsiteX130" fmla="*/ 3693707 w 3950561"/>
                        <a:gd name="connsiteY130" fmla="*/ 4022333 h 5686746"/>
                        <a:gd name="connsiteX131" fmla="*/ 3688570 w 3950561"/>
                        <a:gd name="connsiteY131" fmla="*/ 4037744 h 5686746"/>
                        <a:gd name="connsiteX132" fmla="*/ 3678296 w 3950561"/>
                        <a:gd name="connsiteY132" fmla="*/ 4078840 h 5686746"/>
                        <a:gd name="connsiteX133" fmla="*/ 3673159 w 3950561"/>
                        <a:gd name="connsiteY133" fmla="*/ 4094252 h 5686746"/>
                        <a:gd name="connsiteX134" fmla="*/ 3652611 w 3950561"/>
                        <a:gd name="connsiteY134" fmla="*/ 4140485 h 5686746"/>
                        <a:gd name="connsiteX135" fmla="*/ 3621788 w 3950561"/>
                        <a:gd name="connsiteY135" fmla="*/ 4155897 h 5686746"/>
                        <a:gd name="connsiteX136" fmla="*/ 3616651 w 3950561"/>
                        <a:gd name="connsiteY136" fmla="*/ 4171308 h 5686746"/>
                        <a:gd name="connsiteX137" fmla="*/ 3616651 w 3950561"/>
                        <a:gd name="connsiteY137" fmla="*/ 4207267 h 5686746"/>
                        <a:gd name="connsiteX138" fmla="*/ 3606377 w 3950561"/>
                        <a:gd name="connsiteY138" fmla="*/ 4217542 h 5686746"/>
                        <a:gd name="connsiteX139" fmla="*/ 3575555 w 3950561"/>
                        <a:gd name="connsiteY139" fmla="*/ 4248364 h 5686746"/>
                        <a:gd name="connsiteX140" fmla="*/ 3565280 w 3950561"/>
                        <a:gd name="connsiteY140" fmla="*/ 4279186 h 5686746"/>
                        <a:gd name="connsiteX141" fmla="*/ 3560143 w 3950561"/>
                        <a:gd name="connsiteY141" fmla="*/ 4294598 h 5686746"/>
                        <a:gd name="connsiteX142" fmla="*/ 3565280 w 3950561"/>
                        <a:gd name="connsiteY142" fmla="*/ 4330557 h 5686746"/>
                        <a:gd name="connsiteX143" fmla="*/ 3565280 w 3950561"/>
                        <a:gd name="connsiteY143" fmla="*/ 4371654 h 5686746"/>
                        <a:gd name="connsiteX144" fmla="*/ 3606377 w 3950561"/>
                        <a:gd name="connsiteY144" fmla="*/ 4407613 h 5686746"/>
                        <a:gd name="connsiteX145" fmla="*/ 3621788 w 3950561"/>
                        <a:gd name="connsiteY145" fmla="*/ 4412750 h 5686746"/>
                        <a:gd name="connsiteX146" fmla="*/ 3647474 w 3950561"/>
                        <a:gd name="connsiteY146" fmla="*/ 4428162 h 5686746"/>
                        <a:gd name="connsiteX147" fmla="*/ 3657748 w 3950561"/>
                        <a:gd name="connsiteY147" fmla="*/ 4443573 h 5686746"/>
                        <a:gd name="connsiteX148" fmla="*/ 3647474 w 3950561"/>
                        <a:gd name="connsiteY148" fmla="*/ 4479533 h 5686746"/>
                        <a:gd name="connsiteX149" fmla="*/ 3652611 w 3950561"/>
                        <a:gd name="connsiteY149" fmla="*/ 4505218 h 5686746"/>
                        <a:gd name="connsiteX150" fmla="*/ 3688570 w 3950561"/>
                        <a:gd name="connsiteY150" fmla="*/ 4505218 h 5686746"/>
                        <a:gd name="connsiteX151" fmla="*/ 3703982 w 3950561"/>
                        <a:gd name="connsiteY151" fmla="*/ 4510355 h 5686746"/>
                        <a:gd name="connsiteX152" fmla="*/ 3714256 w 3950561"/>
                        <a:gd name="connsiteY152" fmla="*/ 4525766 h 5686746"/>
                        <a:gd name="connsiteX153" fmla="*/ 3673159 w 3950561"/>
                        <a:gd name="connsiteY153" fmla="*/ 4530903 h 5686746"/>
                        <a:gd name="connsiteX154" fmla="*/ 3652611 w 3950561"/>
                        <a:gd name="connsiteY154" fmla="*/ 4536040 h 5686746"/>
                        <a:gd name="connsiteX155" fmla="*/ 3632062 w 3950561"/>
                        <a:gd name="connsiteY155" fmla="*/ 4577137 h 5686746"/>
                        <a:gd name="connsiteX156" fmla="*/ 3616651 w 3950561"/>
                        <a:gd name="connsiteY156" fmla="*/ 4582274 h 5686746"/>
                        <a:gd name="connsiteX157" fmla="*/ 3601240 w 3950561"/>
                        <a:gd name="connsiteY157" fmla="*/ 4597685 h 5686746"/>
                        <a:gd name="connsiteX158" fmla="*/ 3606377 w 3950561"/>
                        <a:gd name="connsiteY158" fmla="*/ 4561726 h 5686746"/>
                        <a:gd name="connsiteX159" fmla="*/ 3611514 w 3950561"/>
                        <a:gd name="connsiteY159" fmla="*/ 4577137 h 5686746"/>
                        <a:gd name="connsiteX160" fmla="*/ 3601240 w 3950561"/>
                        <a:gd name="connsiteY160" fmla="*/ 4607959 h 5686746"/>
                        <a:gd name="connsiteX161" fmla="*/ 3596103 w 3950561"/>
                        <a:gd name="connsiteY161" fmla="*/ 4623371 h 5686746"/>
                        <a:gd name="connsiteX162" fmla="*/ 3601240 w 3950561"/>
                        <a:gd name="connsiteY162" fmla="*/ 4649056 h 5686746"/>
                        <a:gd name="connsiteX163" fmla="*/ 3611514 w 3950561"/>
                        <a:gd name="connsiteY163" fmla="*/ 4679879 h 5686746"/>
                        <a:gd name="connsiteX164" fmla="*/ 3590966 w 3950561"/>
                        <a:gd name="connsiteY164" fmla="*/ 4710701 h 5686746"/>
                        <a:gd name="connsiteX165" fmla="*/ 3565280 w 3950561"/>
                        <a:gd name="connsiteY165" fmla="*/ 4705564 h 5686746"/>
                        <a:gd name="connsiteX166" fmla="*/ 3549869 w 3950561"/>
                        <a:gd name="connsiteY166" fmla="*/ 4700427 h 5686746"/>
                        <a:gd name="connsiteX167" fmla="*/ 3529321 w 3950561"/>
                        <a:gd name="connsiteY167" fmla="*/ 4695290 h 5686746"/>
                        <a:gd name="connsiteX168" fmla="*/ 3513910 w 3950561"/>
                        <a:gd name="connsiteY168" fmla="*/ 4685016 h 5686746"/>
                        <a:gd name="connsiteX169" fmla="*/ 3508773 w 3950561"/>
                        <a:gd name="connsiteY169" fmla="*/ 4715838 h 5686746"/>
                        <a:gd name="connsiteX170" fmla="*/ 3503635 w 3950561"/>
                        <a:gd name="connsiteY170" fmla="*/ 4731249 h 5686746"/>
                        <a:gd name="connsiteX171" fmla="*/ 3472813 w 3950561"/>
                        <a:gd name="connsiteY171" fmla="*/ 4710701 h 5686746"/>
                        <a:gd name="connsiteX172" fmla="*/ 3452265 w 3950561"/>
                        <a:gd name="connsiteY172" fmla="*/ 4679879 h 5686746"/>
                        <a:gd name="connsiteX173" fmla="*/ 3436853 w 3950561"/>
                        <a:gd name="connsiteY173" fmla="*/ 4674742 h 5686746"/>
                        <a:gd name="connsiteX174" fmla="*/ 3395757 w 3950561"/>
                        <a:gd name="connsiteY174" fmla="*/ 4700427 h 5686746"/>
                        <a:gd name="connsiteX175" fmla="*/ 3400894 w 3950561"/>
                        <a:gd name="connsiteY175" fmla="*/ 4715838 h 5686746"/>
                        <a:gd name="connsiteX176" fmla="*/ 3385483 w 3950561"/>
                        <a:gd name="connsiteY176" fmla="*/ 4772346 h 5686746"/>
                        <a:gd name="connsiteX177" fmla="*/ 3375209 w 3950561"/>
                        <a:gd name="connsiteY177" fmla="*/ 4787757 h 5686746"/>
                        <a:gd name="connsiteX178" fmla="*/ 3359797 w 3950561"/>
                        <a:gd name="connsiteY178" fmla="*/ 4782620 h 5686746"/>
                        <a:gd name="connsiteX179" fmla="*/ 3328975 w 3950561"/>
                        <a:gd name="connsiteY179" fmla="*/ 4798031 h 5686746"/>
                        <a:gd name="connsiteX180" fmla="*/ 3308426 w 3950561"/>
                        <a:gd name="connsiteY180" fmla="*/ 4823717 h 5686746"/>
                        <a:gd name="connsiteX181" fmla="*/ 3293015 w 3950561"/>
                        <a:gd name="connsiteY181" fmla="*/ 4818580 h 5686746"/>
                        <a:gd name="connsiteX182" fmla="*/ 3282741 w 3950561"/>
                        <a:gd name="connsiteY182" fmla="*/ 4798031 h 5686746"/>
                        <a:gd name="connsiteX183" fmla="*/ 3277604 w 3950561"/>
                        <a:gd name="connsiteY183" fmla="*/ 4823717 h 5686746"/>
                        <a:gd name="connsiteX184" fmla="*/ 3272467 w 3950561"/>
                        <a:gd name="connsiteY184" fmla="*/ 4839128 h 5686746"/>
                        <a:gd name="connsiteX185" fmla="*/ 3257056 w 3950561"/>
                        <a:gd name="connsiteY185" fmla="*/ 4828854 h 5686746"/>
                        <a:gd name="connsiteX186" fmla="*/ 3226233 w 3950561"/>
                        <a:gd name="connsiteY186" fmla="*/ 4849402 h 5686746"/>
                        <a:gd name="connsiteX187" fmla="*/ 3169725 w 3950561"/>
                        <a:gd name="connsiteY187" fmla="*/ 4849402 h 5686746"/>
                        <a:gd name="connsiteX188" fmla="*/ 3159451 w 3950561"/>
                        <a:gd name="connsiteY188" fmla="*/ 4864813 h 5686746"/>
                        <a:gd name="connsiteX189" fmla="*/ 3149177 w 3950561"/>
                        <a:gd name="connsiteY189" fmla="*/ 4875088 h 5686746"/>
                        <a:gd name="connsiteX190" fmla="*/ 3082395 w 3950561"/>
                        <a:gd name="connsiteY190" fmla="*/ 4885362 h 5686746"/>
                        <a:gd name="connsiteX191" fmla="*/ 3066984 w 3950561"/>
                        <a:gd name="connsiteY191" fmla="*/ 4895636 h 5686746"/>
                        <a:gd name="connsiteX192" fmla="*/ 3036161 w 3950561"/>
                        <a:gd name="connsiteY192" fmla="*/ 4905910 h 5686746"/>
                        <a:gd name="connsiteX193" fmla="*/ 3020750 w 3950561"/>
                        <a:gd name="connsiteY193" fmla="*/ 4900773 h 5686746"/>
                        <a:gd name="connsiteX194" fmla="*/ 2969379 w 3950561"/>
                        <a:gd name="connsiteY194" fmla="*/ 4941870 h 5686746"/>
                        <a:gd name="connsiteX195" fmla="*/ 2938557 w 3950561"/>
                        <a:gd name="connsiteY195" fmla="*/ 4952144 h 5686746"/>
                        <a:gd name="connsiteX196" fmla="*/ 2882049 w 3950561"/>
                        <a:gd name="connsiteY196" fmla="*/ 4967555 h 5686746"/>
                        <a:gd name="connsiteX197" fmla="*/ 2830678 w 3950561"/>
                        <a:gd name="connsiteY197" fmla="*/ 5008652 h 5686746"/>
                        <a:gd name="connsiteX198" fmla="*/ 2789582 w 3950561"/>
                        <a:gd name="connsiteY198" fmla="*/ 5003515 h 5686746"/>
                        <a:gd name="connsiteX199" fmla="*/ 2774170 w 3950561"/>
                        <a:gd name="connsiteY199" fmla="*/ 4998377 h 5686746"/>
                        <a:gd name="connsiteX200" fmla="*/ 2743348 w 3950561"/>
                        <a:gd name="connsiteY200" fmla="*/ 5003515 h 5686746"/>
                        <a:gd name="connsiteX201" fmla="*/ 2686840 w 3950561"/>
                        <a:gd name="connsiteY201" fmla="*/ 5024063 h 5686746"/>
                        <a:gd name="connsiteX202" fmla="*/ 2671429 w 3950561"/>
                        <a:gd name="connsiteY202" fmla="*/ 5029200 h 5686746"/>
                        <a:gd name="connsiteX203" fmla="*/ 2656018 w 3950561"/>
                        <a:gd name="connsiteY203" fmla="*/ 5044611 h 5686746"/>
                        <a:gd name="connsiteX204" fmla="*/ 2640606 w 3950561"/>
                        <a:gd name="connsiteY204" fmla="*/ 5039474 h 5686746"/>
                        <a:gd name="connsiteX205" fmla="*/ 2625195 w 3950561"/>
                        <a:gd name="connsiteY205" fmla="*/ 5049748 h 5686746"/>
                        <a:gd name="connsiteX206" fmla="*/ 2620058 w 3950561"/>
                        <a:gd name="connsiteY206" fmla="*/ 5075434 h 5686746"/>
                        <a:gd name="connsiteX207" fmla="*/ 2573824 w 3950561"/>
                        <a:gd name="connsiteY207" fmla="*/ 5116530 h 5686746"/>
                        <a:gd name="connsiteX208" fmla="*/ 2558413 w 3950561"/>
                        <a:gd name="connsiteY208" fmla="*/ 5126804 h 5686746"/>
                        <a:gd name="connsiteX209" fmla="*/ 2517316 w 3950561"/>
                        <a:gd name="connsiteY209" fmla="*/ 5137079 h 5686746"/>
                        <a:gd name="connsiteX210" fmla="*/ 2501905 w 3950561"/>
                        <a:gd name="connsiteY210" fmla="*/ 5142216 h 5686746"/>
                        <a:gd name="connsiteX211" fmla="*/ 2476220 w 3950561"/>
                        <a:gd name="connsiteY211" fmla="*/ 5147353 h 5686746"/>
                        <a:gd name="connsiteX212" fmla="*/ 2460809 w 3950561"/>
                        <a:gd name="connsiteY212" fmla="*/ 5142216 h 5686746"/>
                        <a:gd name="connsiteX213" fmla="*/ 2440260 w 3950561"/>
                        <a:gd name="connsiteY213" fmla="*/ 5116530 h 5686746"/>
                        <a:gd name="connsiteX214" fmla="*/ 2383752 w 3950561"/>
                        <a:gd name="connsiteY214" fmla="*/ 5106256 h 5686746"/>
                        <a:gd name="connsiteX215" fmla="*/ 2342656 w 3950561"/>
                        <a:gd name="connsiteY215" fmla="*/ 5106256 h 5686746"/>
                        <a:gd name="connsiteX216" fmla="*/ 2311833 w 3950561"/>
                        <a:gd name="connsiteY216" fmla="*/ 5126804 h 5686746"/>
                        <a:gd name="connsiteX217" fmla="*/ 2265600 w 3950561"/>
                        <a:gd name="connsiteY217" fmla="*/ 5121667 h 5686746"/>
                        <a:gd name="connsiteX218" fmla="*/ 2234777 w 3950561"/>
                        <a:gd name="connsiteY218" fmla="*/ 5116530 h 5686746"/>
                        <a:gd name="connsiteX219" fmla="*/ 2214229 w 3950561"/>
                        <a:gd name="connsiteY219" fmla="*/ 5121667 h 5686746"/>
                        <a:gd name="connsiteX220" fmla="*/ 2188543 w 3950561"/>
                        <a:gd name="connsiteY220" fmla="*/ 5137079 h 5686746"/>
                        <a:gd name="connsiteX221" fmla="*/ 2162858 w 3950561"/>
                        <a:gd name="connsiteY221" fmla="*/ 5111393 h 5686746"/>
                        <a:gd name="connsiteX222" fmla="*/ 2142310 w 3950561"/>
                        <a:gd name="connsiteY222" fmla="*/ 5142216 h 5686746"/>
                        <a:gd name="connsiteX223" fmla="*/ 2116624 w 3950561"/>
                        <a:gd name="connsiteY223" fmla="*/ 5162764 h 5686746"/>
                        <a:gd name="connsiteX224" fmla="*/ 2070391 w 3950561"/>
                        <a:gd name="connsiteY224" fmla="*/ 5157627 h 5686746"/>
                        <a:gd name="connsiteX225" fmla="*/ 2039568 w 3950561"/>
                        <a:gd name="connsiteY225" fmla="*/ 5173038 h 5686746"/>
                        <a:gd name="connsiteX226" fmla="*/ 2013883 w 3950561"/>
                        <a:gd name="connsiteY226" fmla="*/ 5193586 h 5686746"/>
                        <a:gd name="connsiteX227" fmla="*/ 2003609 w 3950561"/>
                        <a:gd name="connsiteY227" fmla="*/ 5203861 h 5686746"/>
                        <a:gd name="connsiteX228" fmla="*/ 1988197 w 3950561"/>
                        <a:gd name="connsiteY228" fmla="*/ 5208998 h 5686746"/>
                        <a:gd name="connsiteX229" fmla="*/ 1947101 w 3950561"/>
                        <a:gd name="connsiteY229" fmla="*/ 5183312 h 5686746"/>
                        <a:gd name="connsiteX230" fmla="*/ 1936826 w 3950561"/>
                        <a:gd name="connsiteY230" fmla="*/ 5193586 h 5686746"/>
                        <a:gd name="connsiteX231" fmla="*/ 1906004 w 3950561"/>
                        <a:gd name="connsiteY231" fmla="*/ 5203861 h 5686746"/>
                        <a:gd name="connsiteX232" fmla="*/ 1885456 w 3950561"/>
                        <a:gd name="connsiteY232" fmla="*/ 5214135 h 5686746"/>
                        <a:gd name="connsiteX233" fmla="*/ 1870044 w 3950561"/>
                        <a:gd name="connsiteY233" fmla="*/ 5250094 h 5686746"/>
                        <a:gd name="connsiteX234" fmla="*/ 1839222 w 3950561"/>
                        <a:gd name="connsiteY234" fmla="*/ 5280917 h 5686746"/>
                        <a:gd name="connsiteX235" fmla="*/ 1828948 w 3950561"/>
                        <a:gd name="connsiteY235" fmla="*/ 5255231 h 5686746"/>
                        <a:gd name="connsiteX236" fmla="*/ 1823811 w 3950561"/>
                        <a:gd name="connsiteY236" fmla="*/ 5239820 h 5686746"/>
                        <a:gd name="connsiteX237" fmla="*/ 1808400 w 3950561"/>
                        <a:gd name="connsiteY237" fmla="*/ 5234683 h 5686746"/>
                        <a:gd name="connsiteX238" fmla="*/ 1767303 w 3950561"/>
                        <a:gd name="connsiteY238" fmla="*/ 5239820 h 5686746"/>
                        <a:gd name="connsiteX239" fmla="*/ 1762166 w 3950561"/>
                        <a:gd name="connsiteY239" fmla="*/ 5255231 h 5686746"/>
                        <a:gd name="connsiteX240" fmla="*/ 1757029 w 3950561"/>
                        <a:gd name="connsiteY240" fmla="*/ 5275780 h 5686746"/>
                        <a:gd name="connsiteX241" fmla="*/ 1731343 w 3950561"/>
                        <a:gd name="connsiteY241" fmla="*/ 5301465 h 5686746"/>
                        <a:gd name="connsiteX242" fmla="*/ 1721069 w 3950561"/>
                        <a:gd name="connsiteY242" fmla="*/ 5332288 h 5686746"/>
                        <a:gd name="connsiteX243" fmla="*/ 1685110 w 3950561"/>
                        <a:gd name="connsiteY243" fmla="*/ 5357973 h 5686746"/>
                        <a:gd name="connsiteX244" fmla="*/ 1669698 w 3950561"/>
                        <a:gd name="connsiteY244" fmla="*/ 5363110 h 5686746"/>
                        <a:gd name="connsiteX245" fmla="*/ 1654287 w 3950561"/>
                        <a:gd name="connsiteY245" fmla="*/ 5357973 h 5686746"/>
                        <a:gd name="connsiteX246" fmla="*/ 1623465 w 3950561"/>
                        <a:gd name="connsiteY246" fmla="*/ 5363110 h 5686746"/>
                        <a:gd name="connsiteX247" fmla="*/ 1566957 w 3950561"/>
                        <a:gd name="connsiteY247" fmla="*/ 5383658 h 5686746"/>
                        <a:gd name="connsiteX248" fmla="*/ 1505312 w 3950561"/>
                        <a:gd name="connsiteY248" fmla="*/ 5440166 h 5686746"/>
                        <a:gd name="connsiteX249" fmla="*/ 1489901 w 3950561"/>
                        <a:gd name="connsiteY249" fmla="*/ 5450440 h 5686746"/>
                        <a:gd name="connsiteX250" fmla="*/ 1443667 w 3950561"/>
                        <a:gd name="connsiteY250" fmla="*/ 5460715 h 5686746"/>
                        <a:gd name="connsiteX251" fmla="*/ 1433393 w 3950561"/>
                        <a:gd name="connsiteY251" fmla="*/ 5476126 h 5686746"/>
                        <a:gd name="connsiteX252" fmla="*/ 1361474 w 3950561"/>
                        <a:gd name="connsiteY252" fmla="*/ 5491537 h 5686746"/>
                        <a:gd name="connsiteX253" fmla="*/ 1325514 w 3950561"/>
                        <a:gd name="connsiteY253" fmla="*/ 5486400 h 5686746"/>
                        <a:gd name="connsiteX254" fmla="*/ 1315240 w 3950561"/>
                        <a:gd name="connsiteY254" fmla="*/ 5455577 h 5686746"/>
                        <a:gd name="connsiteX255" fmla="*/ 1299829 w 3950561"/>
                        <a:gd name="connsiteY255" fmla="*/ 5450440 h 5686746"/>
                        <a:gd name="connsiteX256" fmla="*/ 1274143 w 3950561"/>
                        <a:gd name="connsiteY256" fmla="*/ 5465852 h 5686746"/>
                        <a:gd name="connsiteX257" fmla="*/ 1258732 w 3950561"/>
                        <a:gd name="connsiteY257" fmla="*/ 5470989 h 5686746"/>
                        <a:gd name="connsiteX258" fmla="*/ 1181676 w 3950561"/>
                        <a:gd name="connsiteY258" fmla="*/ 5501811 h 5686746"/>
                        <a:gd name="connsiteX259" fmla="*/ 1130305 w 3950561"/>
                        <a:gd name="connsiteY259" fmla="*/ 5517222 h 5686746"/>
                        <a:gd name="connsiteX260" fmla="*/ 1084071 w 3950561"/>
                        <a:gd name="connsiteY260" fmla="*/ 5532634 h 5686746"/>
                        <a:gd name="connsiteX261" fmla="*/ 1104620 w 3950561"/>
                        <a:gd name="connsiteY261" fmla="*/ 5506948 h 5686746"/>
                        <a:gd name="connsiteX262" fmla="*/ 1099483 w 3950561"/>
                        <a:gd name="connsiteY262" fmla="*/ 5476126 h 5686746"/>
                        <a:gd name="connsiteX263" fmla="*/ 1084071 w 3950561"/>
                        <a:gd name="connsiteY263" fmla="*/ 5460715 h 5686746"/>
                        <a:gd name="connsiteX264" fmla="*/ 1063523 w 3950561"/>
                        <a:gd name="connsiteY264" fmla="*/ 5429892 h 5686746"/>
                        <a:gd name="connsiteX265" fmla="*/ 1032701 w 3950561"/>
                        <a:gd name="connsiteY265" fmla="*/ 5409344 h 5686746"/>
                        <a:gd name="connsiteX266" fmla="*/ 991604 w 3950561"/>
                        <a:gd name="connsiteY266" fmla="*/ 5414481 h 5686746"/>
                        <a:gd name="connsiteX267" fmla="*/ 935096 w 3950561"/>
                        <a:gd name="connsiteY267" fmla="*/ 5404207 h 5686746"/>
                        <a:gd name="connsiteX268" fmla="*/ 878588 w 3950561"/>
                        <a:gd name="connsiteY268" fmla="*/ 5409344 h 5686746"/>
                        <a:gd name="connsiteX269" fmla="*/ 806669 w 3950561"/>
                        <a:gd name="connsiteY269" fmla="*/ 5409344 h 5686746"/>
                        <a:gd name="connsiteX270" fmla="*/ 698791 w 3950561"/>
                        <a:gd name="connsiteY270" fmla="*/ 5465852 h 5686746"/>
                        <a:gd name="connsiteX271" fmla="*/ 667968 w 3950561"/>
                        <a:gd name="connsiteY271" fmla="*/ 5476126 h 5686746"/>
                        <a:gd name="connsiteX272" fmla="*/ 647420 w 3950561"/>
                        <a:gd name="connsiteY272" fmla="*/ 5486400 h 5686746"/>
                        <a:gd name="connsiteX273" fmla="*/ 616597 w 3950561"/>
                        <a:gd name="connsiteY273" fmla="*/ 5460715 h 5686746"/>
                        <a:gd name="connsiteX274" fmla="*/ 601186 w 3950561"/>
                        <a:gd name="connsiteY274" fmla="*/ 5450440 h 5686746"/>
                        <a:gd name="connsiteX275" fmla="*/ 570364 w 3950561"/>
                        <a:gd name="connsiteY275" fmla="*/ 5419618 h 5686746"/>
                        <a:gd name="connsiteX276" fmla="*/ 539541 w 3950561"/>
                        <a:gd name="connsiteY276" fmla="*/ 5399070 h 5686746"/>
                        <a:gd name="connsiteX277" fmla="*/ 529267 w 3950561"/>
                        <a:gd name="connsiteY277" fmla="*/ 5388795 h 5686746"/>
                        <a:gd name="connsiteX278" fmla="*/ 525357 w 3950561"/>
                        <a:gd name="connsiteY278" fmla="*/ 5458420 h 5686746"/>
                        <a:gd name="connsiteX279" fmla="*/ 507685 w 3950561"/>
                        <a:gd name="connsiteY279" fmla="*/ 5433769 h 5686746"/>
                        <a:gd name="connsiteX280" fmla="*/ 430854 w 3950561"/>
                        <a:gd name="connsiteY280" fmla="*/ 5424723 h 5686746"/>
                        <a:gd name="connsiteX281" fmla="*/ 370018 w 3950561"/>
                        <a:gd name="connsiteY281" fmla="*/ 5378521 h 5686746"/>
                        <a:gd name="connsiteX282" fmla="*/ 349469 w 3950561"/>
                        <a:gd name="connsiteY282" fmla="*/ 5388795 h 5686746"/>
                        <a:gd name="connsiteX283" fmla="*/ 267276 w 3950561"/>
                        <a:gd name="connsiteY283" fmla="*/ 5435029 h 5686746"/>
                        <a:gd name="connsiteX284" fmla="*/ 226179 w 3950561"/>
                        <a:gd name="connsiteY284" fmla="*/ 5450440 h 5686746"/>
                        <a:gd name="connsiteX285" fmla="*/ 215905 w 3950561"/>
                        <a:gd name="connsiteY285" fmla="*/ 5460715 h 5686746"/>
                        <a:gd name="connsiteX286" fmla="*/ 190220 w 3950561"/>
                        <a:gd name="connsiteY286" fmla="*/ 5486400 h 5686746"/>
                        <a:gd name="connsiteX287" fmla="*/ 169671 w 3950561"/>
                        <a:gd name="connsiteY287" fmla="*/ 5491537 h 5686746"/>
                        <a:gd name="connsiteX288" fmla="*/ 133712 w 3950561"/>
                        <a:gd name="connsiteY288" fmla="*/ 5506948 h 5686746"/>
                        <a:gd name="connsiteX289" fmla="*/ 108026 w 3950561"/>
                        <a:gd name="connsiteY289" fmla="*/ 5532634 h 5686746"/>
                        <a:gd name="connsiteX290" fmla="*/ 66930 w 3950561"/>
                        <a:gd name="connsiteY290" fmla="*/ 5558319 h 5686746"/>
                        <a:gd name="connsiteX291" fmla="*/ 20696 w 3950561"/>
                        <a:gd name="connsiteY291" fmla="*/ 5584004 h 5686746"/>
                        <a:gd name="connsiteX292" fmla="*/ 15559 w 3950561"/>
                        <a:gd name="connsiteY292" fmla="*/ 5599416 h 5686746"/>
                        <a:gd name="connsiteX293" fmla="*/ 148 w 3950561"/>
                        <a:gd name="connsiteY293" fmla="*/ 5609690 h 5686746"/>
                        <a:gd name="connsiteX294" fmla="*/ 10422 w 3950561"/>
                        <a:gd name="connsiteY294" fmla="*/ 5640512 h 5686746"/>
                        <a:gd name="connsiteX295" fmla="*/ 25833 w 3950561"/>
                        <a:gd name="connsiteY295" fmla="*/ 5671335 h 5686746"/>
                        <a:gd name="connsiteX296" fmla="*/ 46382 w 3950561"/>
                        <a:gd name="connsiteY296" fmla="*/ 5661061 h 5686746"/>
                        <a:gd name="connsiteX297" fmla="*/ 36107 w 3950561"/>
                        <a:gd name="connsiteY297" fmla="*/ 5686746 h 5686746"/>
                        <a:gd name="connsiteX0" fmla="*/ 3169725 w 3950561"/>
                        <a:gd name="connsiteY0" fmla="*/ 0 h 5686746"/>
                        <a:gd name="connsiteX1" fmla="*/ 3149177 w 3950561"/>
                        <a:gd name="connsiteY1" fmla="*/ 10274 h 5686746"/>
                        <a:gd name="connsiteX2" fmla="*/ 3226233 w 3950561"/>
                        <a:gd name="connsiteY2" fmla="*/ 82193 h 5686746"/>
                        <a:gd name="connsiteX3" fmla="*/ 3231370 w 3950561"/>
                        <a:gd name="connsiteY3" fmla="*/ 97604 h 5686746"/>
                        <a:gd name="connsiteX4" fmla="*/ 3241644 w 3950561"/>
                        <a:gd name="connsiteY4" fmla="*/ 107879 h 5686746"/>
                        <a:gd name="connsiteX5" fmla="*/ 3257056 w 3950561"/>
                        <a:gd name="connsiteY5" fmla="*/ 102742 h 5686746"/>
                        <a:gd name="connsiteX6" fmla="*/ 3277604 w 3950561"/>
                        <a:gd name="connsiteY6" fmla="*/ 107879 h 5686746"/>
                        <a:gd name="connsiteX7" fmla="*/ 3298152 w 3950561"/>
                        <a:gd name="connsiteY7" fmla="*/ 154112 h 5686746"/>
                        <a:gd name="connsiteX8" fmla="*/ 3364935 w 3950561"/>
                        <a:gd name="connsiteY8" fmla="*/ 190073 h 5686746"/>
                        <a:gd name="connsiteX9" fmla="*/ 3411168 w 3950561"/>
                        <a:gd name="connsiteY9" fmla="*/ 236305 h 5686746"/>
                        <a:gd name="connsiteX10" fmla="*/ 3400894 w 3950561"/>
                        <a:gd name="connsiteY10" fmla="*/ 328773 h 5686746"/>
                        <a:gd name="connsiteX11" fmla="*/ 3431716 w 3950561"/>
                        <a:gd name="connsiteY11" fmla="*/ 369870 h 5686746"/>
                        <a:gd name="connsiteX12" fmla="*/ 3447128 w 3950561"/>
                        <a:gd name="connsiteY12" fmla="*/ 416103 h 5686746"/>
                        <a:gd name="connsiteX13" fmla="*/ 3452265 w 3950561"/>
                        <a:gd name="connsiteY13" fmla="*/ 431515 h 5686746"/>
                        <a:gd name="connsiteX14" fmla="*/ 3467676 w 3950561"/>
                        <a:gd name="connsiteY14" fmla="*/ 441789 h 5686746"/>
                        <a:gd name="connsiteX15" fmla="*/ 3488224 w 3950561"/>
                        <a:gd name="connsiteY15" fmla="*/ 472611 h 5686746"/>
                        <a:gd name="connsiteX16" fmla="*/ 3498498 w 3950561"/>
                        <a:gd name="connsiteY16" fmla="*/ 488022 h 5686746"/>
                        <a:gd name="connsiteX17" fmla="*/ 3508773 w 3950561"/>
                        <a:gd name="connsiteY17" fmla="*/ 529119 h 5686746"/>
                        <a:gd name="connsiteX18" fmla="*/ 3503635 w 3950561"/>
                        <a:gd name="connsiteY18" fmla="*/ 554804 h 5686746"/>
                        <a:gd name="connsiteX19" fmla="*/ 3498498 w 3950561"/>
                        <a:gd name="connsiteY19" fmla="*/ 601038 h 5686746"/>
                        <a:gd name="connsiteX20" fmla="*/ 3483087 w 3950561"/>
                        <a:gd name="connsiteY20" fmla="*/ 642135 h 5686746"/>
                        <a:gd name="connsiteX21" fmla="*/ 3467676 w 3950561"/>
                        <a:gd name="connsiteY21" fmla="*/ 662683 h 5686746"/>
                        <a:gd name="connsiteX22" fmla="*/ 3452265 w 3950561"/>
                        <a:gd name="connsiteY22" fmla="*/ 688368 h 5686746"/>
                        <a:gd name="connsiteX23" fmla="*/ 3441991 w 3950561"/>
                        <a:gd name="connsiteY23" fmla="*/ 698643 h 5686746"/>
                        <a:gd name="connsiteX24" fmla="*/ 3375209 w 3950561"/>
                        <a:gd name="connsiteY24" fmla="*/ 744876 h 5686746"/>
                        <a:gd name="connsiteX25" fmla="*/ 3359797 w 3950561"/>
                        <a:gd name="connsiteY25" fmla="*/ 760288 h 5686746"/>
                        <a:gd name="connsiteX26" fmla="*/ 3318701 w 3950561"/>
                        <a:gd name="connsiteY26" fmla="*/ 816795 h 5686746"/>
                        <a:gd name="connsiteX27" fmla="*/ 3293015 w 3950561"/>
                        <a:gd name="connsiteY27" fmla="*/ 868166 h 5686746"/>
                        <a:gd name="connsiteX28" fmla="*/ 3282741 w 3950561"/>
                        <a:gd name="connsiteY28" fmla="*/ 883577 h 5686746"/>
                        <a:gd name="connsiteX29" fmla="*/ 3287878 w 3950561"/>
                        <a:gd name="connsiteY29" fmla="*/ 914400 h 5686746"/>
                        <a:gd name="connsiteX30" fmla="*/ 3334112 w 3950561"/>
                        <a:gd name="connsiteY30" fmla="*/ 940085 h 5686746"/>
                        <a:gd name="connsiteX31" fmla="*/ 3364934 w 3950561"/>
                        <a:gd name="connsiteY31" fmla="*/ 945222 h 5686746"/>
                        <a:gd name="connsiteX32" fmla="*/ 3426579 w 3950561"/>
                        <a:gd name="connsiteY32" fmla="*/ 950359 h 5686746"/>
                        <a:gd name="connsiteX33" fmla="*/ 3472813 w 3950561"/>
                        <a:gd name="connsiteY33" fmla="*/ 981182 h 5686746"/>
                        <a:gd name="connsiteX34" fmla="*/ 3513910 w 3950561"/>
                        <a:gd name="connsiteY34" fmla="*/ 1032553 h 5686746"/>
                        <a:gd name="connsiteX35" fmla="*/ 3529321 w 3950561"/>
                        <a:gd name="connsiteY35" fmla="*/ 1037690 h 5686746"/>
                        <a:gd name="connsiteX36" fmla="*/ 3549869 w 3950561"/>
                        <a:gd name="connsiteY36" fmla="*/ 1089061 h 5686746"/>
                        <a:gd name="connsiteX37" fmla="*/ 3560143 w 3950561"/>
                        <a:gd name="connsiteY37" fmla="*/ 1109609 h 5686746"/>
                        <a:gd name="connsiteX38" fmla="*/ 3570418 w 3950561"/>
                        <a:gd name="connsiteY38" fmla="*/ 1135294 h 5686746"/>
                        <a:gd name="connsiteX39" fmla="*/ 3580692 w 3950561"/>
                        <a:gd name="connsiteY39" fmla="*/ 1166117 h 5686746"/>
                        <a:gd name="connsiteX40" fmla="*/ 3590966 w 3950561"/>
                        <a:gd name="connsiteY40" fmla="*/ 1186665 h 5686746"/>
                        <a:gd name="connsiteX41" fmla="*/ 3601240 w 3950561"/>
                        <a:gd name="connsiteY41" fmla="*/ 1232899 h 5686746"/>
                        <a:gd name="connsiteX42" fmla="*/ 3611514 w 3950561"/>
                        <a:gd name="connsiteY42" fmla="*/ 1248310 h 5686746"/>
                        <a:gd name="connsiteX43" fmla="*/ 3632062 w 3950561"/>
                        <a:gd name="connsiteY43" fmla="*/ 1273995 h 5686746"/>
                        <a:gd name="connsiteX44" fmla="*/ 3673159 w 3950561"/>
                        <a:gd name="connsiteY44" fmla="*/ 1284270 h 5686746"/>
                        <a:gd name="connsiteX45" fmla="*/ 3703982 w 3950561"/>
                        <a:gd name="connsiteY45" fmla="*/ 1299681 h 5686746"/>
                        <a:gd name="connsiteX46" fmla="*/ 3734804 w 3950561"/>
                        <a:gd name="connsiteY46" fmla="*/ 1309955 h 5686746"/>
                        <a:gd name="connsiteX47" fmla="*/ 3755352 w 3950561"/>
                        <a:gd name="connsiteY47" fmla="*/ 1325366 h 5686746"/>
                        <a:gd name="connsiteX48" fmla="*/ 3781038 w 3950561"/>
                        <a:gd name="connsiteY48" fmla="*/ 1351052 h 5686746"/>
                        <a:gd name="connsiteX49" fmla="*/ 3811860 w 3950561"/>
                        <a:gd name="connsiteY49" fmla="*/ 1371600 h 5686746"/>
                        <a:gd name="connsiteX50" fmla="*/ 3827271 w 3950561"/>
                        <a:gd name="connsiteY50" fmla="*/ 1376737 h 5686746"/>
                        <a:gd name="connsiteX51" fmla="*/ 3858094 w 3950561"/>
                        <a:gd name="connsiteY51" fmla="*/ 1392148 h 5686746"/>
                        <a:gd name="connsiteX52" fmla="*/ 3883779 w 3950561"/>
                        <a:gd name="connsiteY52" fmla="*/ 1453793 h 5686746"/>
                        <a:gd name="connsiteX53" fmla="*/ 3863231 w 3950561"/>
                        <a:gd name="connsiteY53" fmla="*/ 1525712 h 5686746"/>
                        <a:gd name="connsiteX54" fmla="*/ 3847820 w 3950561"/>
                        <a:gd name="connsiteY54" fmla="*/ 1556535 h 5686746"/>
                        <a:gd name="connsiteX55" fmla="*/ 3858094 w 3950561"/>
                        <a:gd name="connsiteY55" fmla="*/ 1582220 h 5686746"/>
                        <a:gd name="connsiteX56" fmla="*/ 3878642 w 3950561"/>
                        <a:gd name="connsiteY56" fmla="*/ 1613043 h 5686746"/>
                        <a:gd name="connsiteX57" fmla="*/ 3888916 w 3950561"/>
                        <a:gd name="connsiteY57" fmla="*/ 1643865 h 5686746"/>
                        <a:gd name="connsiteX58" fmla="*/ 3894053 w 3950561"/>
                        <a:gd name="connsiteY58" fmla="*/ 1659276 h 5686746"/>
                        <a:gd name="connsiteX59" fmla="*/ 3904328 w 3950561"/>
                        <a:gd name="connsiteY59" fmla="*/ 1700373 h 5686746"/>
                        <a:gd name="connsiteX60" fmla="*/ 3888916 w 3950561"/>
                        <a:gd name="connsiteY60" fmla="*/ 1767155 h 5686746"/>
                        <a:gd name="connsiteX61" fmla="*/ 3894053 w 3950561"/>
                        <a:gd name="connsiteY61" fmla="*/ 1792840 h 5686746"/>
                        <a:gd name="connsiteX62" fmla="*/ 3909465 w 3950561"/>
                        <a:gd name="connsiteY62" fmla="*/ 1869897 h 5686746"/>
                        <a:gd name="connsiteX63" fmla="*/ 3924876 w 3950561"/>
                        <a:gd name="connsiteY63" fmla="*/ 1916130 h 5686746"/>
                        <a:gd name="connsiteX64" fmla="*/ 3930013 w 3950561"/>
                        <a:gd name="connsiteY64" fmla="*/ 1931542 h 5686746"/>
                        <a:gd name="connsiteX65" fmla="*/ 3935150 w 3950561"/>
                        <a:gd name="connsiteY65" fmla="*/ 1962364 h 5686746"/>
                        <a:gd name="connsiteX66" fmla="*/ 3940287 w 3950561"/>
                        <a:gd name="connsiteY66" fmla="*/ 1977775 h 5686746"/>
                        <a:gd name="connsiteX67" fmla="*/ 3950561 w 3950561"/>
                        <a:gd name="connsiteY67" fmla="*/ 2013735 h 5686746"/>
                        <a:gd name="connsiteX68" fmla="*/ 3940287 w 3950561"/>
                        <a:gd name="connsiteY68" fmla="*/ 2183258 h 5686746"/>
                        <a:gd name="connsiteX69" fmla="*/ 3930013 w 3950561"/>
                        <a:gd name="connsiteY69" fmla="*/ 2214081 h 5686746"/>
                        <a:gd name="connsiteX70" fmla="*/ 3899191 w 3950561"/>
                        <a:gd name="connsiteY70" fmla="*/ 2260315 h 5686746"/>
                        <a:gd name="connsiteX71" fmla="*/ 3888916 w 3950561"/>
                        <a:gd name="connsiteY71" fmla="*/ 2275726 h 5686746"/>
                        <a:gd name="connsiteX72" fmla="*/ 3878642 w 3950561"/>
                        <a:gd name="connsiteY72" fmla="*/ 2291137 h 5686746"/>
                        <a:gd name="connsiteX73" fmla="*/ 3863231 w 3950561"/>
                        <a:gd name="connsiteY73" fmla="*/ 2301411 h 5686746"/>
                        <a:gd name="connsiteX74" fmla="*/ 3842683 w 3950561"/>
                        <a:gd name="connsiteY74" fmla="*/ 2296274 h 5686746"/>
                        <a:gd name="connsiteX75" fmla="*/ 3816997 w 3950561"/>
                        <a:gd name="connsiteY75" fmla="*/ 2388742 h 5686746"/>
                        <a:gd name="connsiteX76" fmla="*/ 3806723 w 3950561"/>
                        <a:gd name="connsiteY76" fmla="*/ 2440112 h 5686746"/>
                        <a:gd name="connsiteX77" fmla="*/ 3827271 w 3950561"/>
                        <a:gd name="connsiteY77" fmla="*/ 2537717 h 5686746"/>
                        <a:gd name="connsiteX78" fmla="*/ 3842683 w 3950561"/>
                        <a:gd name="connsiteY78" fmla="*/ 2547991 h 5686746"/>
                        <a:gd name="connsiteX79" fmla="*/ 3852957 w 3950561"/>
                        <a:gd name="connsiteY79" fmla="*/ 2583950 h 5686746"/>
                        <a:gd name="connsiteX80" fmla="*/ 3847820 w 3950561"/>
                        <a:gd name="connsiteY80" fmla="*/ 2625047 h 5686746"/>
                        <a:gd name="connsiteX81" fmla="*/ 3837546 w 3950561"/>
                        <a:gd name="connsiteY81" fmla="*/ 2640458 h 5686746"/>
                        <a:gd name="connsiteX82" fmla="*/ 3827271 w 3950561"/>
                        <a:gd name="connsiteY82" fmla="*/ 2671281 h 5686746"/>
                        <a:gd name="connsiteX83" fmla="*/ 3822134 w 3950561"/>
                        <a:gd name="connsiteY83" fmla="*/ 2686692 h 5686746"/>
                        <a:gd name="connsiteX84" fmla="*/ 3827271 w 3950561"/>
                        <a:gd name="connsiteY84" fmla="*/ 2743200 h 5686746"/>
                        <a:gd name="connsiteX85" fmla="*/ 3822134 w 3950561"/>
                        <a:gd name="connsiteY85" fmla="*/ 2758611 h 5686746"/>
                        <a:gd name="connsiteX86" fmla="*/ 3827271 w 3950561"/>
                        <a:gd name="connsiteY86" fmla="*/ 2784297 h 5686746"/>
                        <a:gd name="connsiteX87" fmla="*/ 3816997 w 3950561"/>
                        <a:gd name="connsiteY87" fmla="*/ 2861353 h 5686746"/>
                        <a:gd name="connsiteX88" fmla="*/ 3796449 w 3950561"/>
                        <a:gd name="connsiteY88" fmla="*/ 2907586 h 5686746"/>
                        <a:gd name="connsiteX89" fmla="*/ 3786175 w 3950561"/>
                        <a:gd name="connsiteY89" fmla="*/ 2917861 h 5686746"/>
                        <a:gd name="connsiteX90" fmla="*/ 3765626 w 3950561"/>
                        <a:gd name="connsiteY90" fmla="*/ 2933272 h 5686746"/>
                        <a:gd name="connsiteX91" fmla="*/ 3729667 w 3950561"/>
                        <a:gd name="connsiteY91" fmla="*/ 2938409 h 5686746"/>
                        <a:gd name="connsiteX92" fmla="*/ 3724530 w 3950561"/>
                        <a:gd name="connsiteY92" fmla="*/ 2953820 h 5686746"/>
                        <a:gd name="connsiteX93" fmla="*/ 3709119 w 3950561"/>
                        <a:gd name="connsiteY93" fmla="*/ 2969231 h 5686746"/>
                        <a:gd name="connsiteX94" fmla="*/ 3703982 w 3950561"/>
                        <a:gd name="connsiteY94" fmla="*/ 3005191 h 5686746"/>
                        <a:gd name="connsiteX95" fmla="*/ 3698844 w 3950561"/>
                        <a:gd name="connsiteY95" fmla="*/ 3046288 h 5686746"/>
                        <a:gd name="connsiteX96" fmla="*/ 3647474 w 3950561"/>
                        <a:gd name="connsiteY96" fmla="*/ 3051425 h 5686746"/>
                        <a:gd name="connsiteX97" fmla="*/ 3626925 w 3950561"/>
                        <a:gd name="connsiteY97" fmla="*/ 3077110 h 5686746"/>
                        <a:gd name="connsiteX98" fmla="*/ 3611514 w 3950561"/>
                        <a:gd name="connsiteY98" fmla="*/ 3082247 h 5686746"/>
                        <a:gd name="connsiteX99" fmla="*/ 3601240 w 3950561"/>
                        <a:gd name="connsiteY99" fmla="*/ 3097658 h 5686746"/>
                        <a:gd name="connsiteX100" fmla="*/ 3606377 w 3950561"/>
                        <a:gd name="connsiteY100" fmla="*/ 3113070 h 5686746"/>
                        <a:gd name="connsiteX101" fmla="*/ 3611514 w 3950561"/>
                        <a:gd name="connsiteY101" fmla="*/ 3159303 h 5686746"/>
                        <a:gd name="connsiteX102" fmla="*/ 3606377 w 3950561"/>
                        <a:gd name="connsiteY102" fmla="*/ 3246634 h 5686746"/>
                        <a:gd name="connsiteX103" fmla="*/ 3601240 w 3950561"/>
                        <a:gd name="connsiteY103" fmla="*/ 3298004 h 5686746"/>
                        <a:gd name="connsiteX104" fmla="*/ 3611514 w 3950561"/>
                        <a:gd name="connsiteY104" fmla="*/ 3333964 h 5686746"/>
                        <a:gd name="connsiteX105" fmla="*/ 3621788 w 3950561"/>
                        <a:gd name="connsiteY105" fmla="*/ 3349375 h 5686746"/>
                        <a:gd name="connsiteX106" fmla="*/ 3632062 w 3950561"/>
                        <a:gd name="connsiteY106" fmla="*/ 3385335 h 5686746"/>
                        <a:gd name="connsiteX107" fmla="*/ 3637200 w 3950561"/>
                        <a:gd name="connsiteY107" fmla="*/ 3400746 h 5686746"/>
                        <a:gd name="connsiteX108" fmla="*/ 3632062 w 3950561"/>
                        <a:gd name="connsiteY108" fmla="*/ 3488076 h 5686746"/>
                        <a:gd name="connsiteX109" fmla="*/ 3626925 w 3950561"/>
                        <a:gd name="connsiteY109" fmla="*/ 3518899 h 5686746"/>
                        <a:gd name="connsiteX110" fmla="*/ 3647474 w 3950561"/>
                        <a:gd name="connsiteY110" fmla="*/ 3549721 h 5686746"/>
                        <a:gd name="connsiteX111" fmla="*/ 3652611 w 3950561"/>
                        <a:gd name="connsiteY111" fmla="*/ 3565133 h 5686746"/>
                        <a:gd name="connsiteX112" fmla="*/ 3626925 w 3950561"/>
                        <a:gd name="connsiteY112" fmla="*/ 3590818 h 5686746"/>
                        <a:gd name="connsiteX113" fmla="*/ 3611514 w 3950561"/>
                        <a:gd name="connsiteY113" fmla="*/ 3595955 h 5686746"/>
                        <a:gd name="connsiteX114" fmla="*/ 3596103 w 3950561"/>
                        <a:gd name="connsiteY114" fmla="*/ 3606229 h 5686746"/>
                        <a:gd name="connsiteX115" fmla="*/ 3585829 w 3950561"/>
                        <a:gd name="connsiteY115" fmla="*/ 3647326 h 5686746"/>
                        <a:gd name="connsiteX116" fmla="*/ 3590966 w 3950561"/>
                        <a:gd name="connsiteY116" fmla="*/ 3673011 h 5686746"/>
                        <a:gd name="connsiteX117" fmla="*/ 3585829 w 3950561"/>
                        <a:gd name="connsiteY117" fmla="*/ 3719245 h 5686746"/>
                        <a:gd name="connsiteX118" fmla="*/ 3580692 w 3950561"/>
                        <a:gd name="connsiteY118" fmla="*/ 3739793 h 5686746"/>
                        <a:gd name="connsiteX119" fmla="*/ 3555006 w 3950561"/>
                        <a:gd name="connsiteY119" fmla="*/ 3765479 h 5686746"/>
                        <a:gd name="connsiteX120" fmla="*/ 3549869 w 3950561"/>
                        <a:gd name="connsiteY120" fmla="*/ 3780890 h 5686746"/>
                        <a:gd name="connsiteX121" fmla="*/ 3555006 w 3950561"/>
                        <a:gd name="connsiteY121" fmla="*/ 3801438 h 5686746"/>
                        <a:gd name="connsiteX122" fmla="*/ 3560143 w 3950561"/>
                        <a:gd name="connsiteY122" fmla="*/ 3827124 h 5686746"/>
                        <a:gd name="connsiteX123" fmla="*/ 3549869 w 3950561"/>
                        <a:gd name="connsiteY123" fmla="*/ 3888768 h 5686746"/>
                        <a:gd name="connsiteX124" fmla="*/ 3539595 w 3950561"/>
                        <a:gd name="connsiteY124" fmla="*/ 3919591 h 5686746"/>
                        <a:gd name="connsiteX125" fmla="*/ 3534458 w 3950561"/>
                        <a:gd name="connsiteY125" fmla="*/ 3935002 h 5686746"/>
                        <a:gd name="connsiteX126" fmla="*/ 3560143 w 3950561"/>
                        <a:gd name="connsiteY126" fmla="*/ 3955550 h 5686746"/>
                        <a:gd name="connsiteX127" fmla="*/ 3642337 w 3950561"/>
                        <a:gd name="connsiteY127" fmla="*/ 3965825 h 5686746"/>
                        <a:gd name="connsiteX128" fmla="*/ 3657748 w 3950561"/>
                        <a:gd name="connsiteY128" fmla="*/ 3970962 h 5686746"/>
                        <a:gd name="connsiteX129" fmla="*/ 3688570 w 3950561"/>
                        <a:gd name="connsiteY129" fmla="*/ 3996647 h 5686746"/>
                        <a:gd name="connsiteX130" fmla="*/ 3693707 w 3950561"/>
                        <a:gd name="connsiteY130" fmla="*/ 4022333 h 5686746"/>
                        <a:gd name="connsiteX131" fmla="*/ 3688570 w 3950561"/>
                        <a:gd name="connsiteY131" fmla="*/ 4037744 h 5686746"/>
                        <a:gd name="connsiteX132" fmla="*/ 3678296 w 3950561"/>
                        <a:gd name="connsiteY132" fmla="*/ 4078840 h 5686746"/>
                        <a:gd name="connsiteX133" fmla="*/ 3673159 w 3950561"/>
                        <a:gd name="connsiteY133" fmla="*/ 4094252 h 5686746"/>
                        <a:gd name="connsiteX134" fmla="*/ 3652611 w 3950561"/>
                        <a:gd name="connsiteY134" fmla="*/ 4140485 h 5686746"/>
                        <a:gd name="connsiteX135" fmla="*/ 3621788 w 3950561"/>
                        <a:gd name="connsiteY135" fmla="*/ 4155897 h 5686746"/>
                        <a:gd name="connsiteX136" fmla="*/ 3616651 w 3950561"/>
                        <a:gd name="connsiteY136" fmla="*/ 4171308 h 5686746"/>
                        <a:gd name="connsiteX137" fmla="*/ 3616651 w 3950561"/>
                        <a:gd name="connsiteY137" fmla="*/ 4207267 h 5686746"/>
                        <a:gd name="connsiteX138" fmla="*/ 3606377 w 3950561"/>
                        <a:gd name="connsiteY138" fmla="*/ 4217542 h 5686746"/>
                        <a:gd name="connsiteX139" fmla="*/ 3575555 w 3950561"/>
                        <a:gd name="connsiteY139" fmla="*/ 4248364 h 5686746"/>
                        <a:gd name="connsiteX140" fmla="*/ 3565280 w 3950561"/>
                        <a:gd name="connsiteY140" fmla="*/ 4279186 h 5686746"/>
                        <a:gd name="connsiteX141" fmla="*/ 3560143 w 3950561"/>
                        <a:gd name="connsiteY141" fmla="*/ 4294598 h 5686746"/>
                        <a:gd name="connsiteX142" fmla="*/ 3565280 w 3950561"/>
                        <a:gd name="connsiteY142" fmla="*/ 4330557 h 5686746"/>
                        <a:gd name="connsiteX143" fmla="*/ 3565280 w 3950561"/>
                        <a:gd name="connsiteY143" fmla="*/ 4371654 h 5686746"/>
                        <a:gd name="connsiteX144" fmla="*/ 3606377 w 3950561"/>
                        <a:gd name="connsiteY144" fmla="*/ 4407613 h 5686746"/>
                        <a:gd name="connsiteX145" fmla="*/ 3621788 w 3950561"/>
                        <a:gd name="connsiteY145" fmla="*/ 4412750 h 5686746"/>
                        <a:gd name="connsiteX146" fmla="*/ 3647474 w 3950561"/>
                        <a:gd name="connsiteY146" fmla="*/ 4428162 h 5686746"/>
                        <a:gd name="connsiteX147" fmla="*/ 3657748 w 3950561"/>
                        <a:gd name="connsiteY147" fmla="*/ 4443573 h 5686746"/>
                        <a:gd name="connsiteX148" fmla="*/ 3647474 w 3950561"/>
                        <a:gd name="connsiteY148" fmla="*/ 4479533 h 5686746"/>
                        <a:gd name="connsiteX149" fmla="*/ 3652611 w 3950561"/>
                        <a:gd name="connsiteY149" fmla="*/ 4505218 h 5686746"/>
                        <a:gd name="connsiteX150" fmla="*/ 3688570 w 3950561"/>
                        <a:gd name="connsiteY150" fmla="*/ 4505218 h 5686746"/>
                        <a:gd name="connsiteX151" fmla="*/ 3703982 w 3950561"/>
                        <a:gd name="connsiteY151" fmla="*/ 4510355 h 5686746"/>
                        <a:gd name="connsiteX152" fmla="*/ 3714256 w 3950561"/>
                        <a:gd name="connsiteY152" fmla="*/ 4525766 h 5686746"/>
                        <a:gd name="connsiteX153" fmla="*/ 3673159 w 3950561"/>
                        <a:gd name="connsiteY153" fmla="*/ 4530903 h 5686746"/>
                        <a:gd name="connsiteX154" fmla="*/ 3652611 w 3950561"/>
                        <a:gd name="connsiteY154" fmla="*/ 4536040 h 5686746"/>
                        <a:gd name="connsiteX155" fmla="*/ 3632062 w 3950561"/>
                        <a:gd name="connsiteY155" fmla="*/ 4577137 h 5686746"/>
                        <a:gd name="connsiteX156" fmla="*/ 3616651 w 3950561"/>
                        <a:gd name="connsiteY156" fmla="*/ 4582274 h 5686746"/>
                        <a:gd name="connsiteX157" fmla="*/ 3601240 w 3950561"/>
                        <a:gd name="connsiteY157" fmla="*/ 4597685 h 5686746"/>
                        <a:gd name="connsiteX158" fmla="*/ 3606377 w 3950561"/>
                        <a:gd name="connsiteY158" fmla="*/ 4561726 h 5686746"/>
                        <a:gd name="connsiteX159" fmla="*/ 3611514 w 3950561"/>
                        <a:gd name="connsiteY159" fmla="*/ 4577137 h 5686746"/>
                        <a:gd name="connsiteX160" fmla="*/ 3601240 w 3950561"/>
                        <a:gd name="connsiteY160" fmla="*/ 4607959 h 5686746"/>
                        <a:gd name="connsiteX161" fmla="*/ 3596103 w 3950561"/>
                        <a:gd name="connsiteY161" fmla="*/ 4623371 h 5686746"/>
                        <a:gd name="connsiteX162" fmla="*/ 3601240 w 3950561"/>
                        <a:gd name="connsiteY162" fmla="*/ 4649056 h 5686746"/>
                        <a:gd name="connsiteX163" fmla="*/ 3611514 w 3950561"/>
                        <a:gd name="connsiteY163" fmla="*/ 4679879 h 5686746"/>
                        <a:gd name="connsiteX164" fmla="*/ 3590966 w 3950561"/>
                        <a:gd name="connsiteY164" fmla="*/ 4710701 h 5686746"/>
                        <a:gd name="connsiteX165" fmla="*/ 3565280 w 3950561"/>
                        <a:gd name="connsiteY165" fmla="*/ 4705564 h 5686746"/>
                        <a:gd name="connsiteX166" fmla="*/ 3549869 w 3950561"/>
                        <a:gd name="connsiteY166" fmla="*/ 4700427 h 5686746"/>
                        <a:gd name="connsiteX167" fmla="*/ 3529321 w 3950561"/>
                        <a:gd name="connsiteY167" fmla="*/ 4695290 h 5686746"/>
                        <a:gd name="connsiteX168" fmla="*/ 3513910 w 3950561"/>
                        <a:gd name="connsiteY168" fmla="*/ 4685016 h 5686746"/>
                        <a:gd name="connsiteX169" fmla="*/ 3508773 w 3950561"/>
                        <a:gd name="connsiteY169" fmla="*/ 4715838 h 5686746"/>
                        <a:gd name="connsiteX170" fmla="*/ 3503635 w 3950561"/>
                        <a:gd name="connsiteY170" fmla="*/ 4731249 h 5686746"/>
                        <a:gd name="connsiteX171" fmla="*/ 3472813 w 3950561"/>
                        <a:gd name="connsiteY171" fmla="*/ 4710701 h 5686746"/>
                        <a:gd name="connsiteX172" fmla="*/ 3452265 w 3950561"/>
                        <a:gd name="connsiteY172" fmla="*/ 4679879 h 5686746"/>
                        <a:gd name="connsiteX173" fmla="*/ 3436853 w 3950561"/>
                        <a:gd name="connsiteY173" fmla="*/ 4674742 h 5686746"/>
                        <a:gd name="connsiteX174" fmla="*/ 3395757 w 3950561"/>
                        <a:gd name="connsiteY174" fmla="*/ 4700427 h 5686746"/>
                        <a:gd name="connsiteX175" fmla="*/ 3400894 w 3950561"/>
                        <a:gd name="connsiteY175" fmla="*/ 4715838 h 5686746"/>
                        <a:gd name="connsiteX176" fmla="*/ 3385483 w 3950561"/>
                        <a:gd name="connsiteY176" fmla="*/ 4772346 h 5686746"/>
                        <a:gd name="connsiteX177" fmla="*/ 3375209 w 3950561"/>
                        <a:gd name="connsiteY177" fmla="*/ 4787757 h 5686746"/>
                        <a:gd name="connsiteX178" fmla="*/ 3359797 w 3950561"/>
                        <a:gd name="connsiteY178" fmla="*/ 4782620 h 5686746"/>
                        <a:gd name="connsiteX179" fmla="*/ 3328975 w 3950561"/>
                        <a:gd name="connsiteY179" fmla="*/ 4798031 h 5686746"/>
                        <a:gd name="connsiteX180" fmla="*/ 3308426 w 3950561"/>
                        <a:gd name="connsiteY180" fmla="*/ 4823717 h 5686746"/>
                        <a:gd name="connsiteX181" fmla="*/ 3293015 w 3950561"/>
                        <a:gd name="connsiteY181" fmla="*/ 4818580 h 5686746"/>
                        <a:gd name="connsiteX182" fmla="*/ 3282741 w 3950561"/>
                        <a:gd name="connsiteY182" fmla="*/ 4798031 h 5686746"/>
                        <a:gd name="connsiteX183" fmla="*/ 3277604 w 3950561"/>
                        <a:gd name="connsiteY183" fmla="*/ 4823717 h 5686746"/>
                        <a:gd name="connsiteX184" fmla="*/ 3272467 w 3950561"/>
                        <a:gd name="connsiteY184" fmla="*/ 4839128 h 5686746"/>
                        <a:gd name="connsiteX185" fmla="*/ 3257056 w 3950561"/>
                        <a:gd name="connsiteY185" fmla="*/ 4828854 h 5686746"/>
                        <a:gd name="connsiteX186" fmla="*/ 3226233 w 3950561"/>
                        <a:gd name="connsiteY186" fmla="*/ 4849402 h 5686746"/>
                        <a:gd name="connsiteX187" fmla="*/ 3169725 w 3950561"/>
                        <a:gd name="connsiteY187" fmla="*/ 4849402 h 5686746"/>
                        <a:gd name="connsiteX188" fmla="*/ 3159451 w 3950561"/>
                        <a:gd name="connsiteY188" fmla="*/ 4864813 h 5686746"/>
                        <a:gd name="connsiteX189" fmla="*/ 3149177 w 3950561"/>
                        <a:gd name="connsiteY189" fmla="*/ 4875088 h 5686746"/>
                        <a:gd name="connsiteX190" fmla="*/ 3082395 w 3950561"/>
                        <a:gd name="connsiteY190" fmla="*/ 4885362 h 5686746"/>
                        <a:gd name="connsiteX191" fmla="*/ 3066984 w 3950561"/>
                        <a:gd name="connsiteY191" fmla="*/ 4895636 h 5686746"/>
                        <a:gd name="connsiteX192" fmla="*/ 3036161 w 3950561"/>
                        <a:gd name="connsiteY192" fmla="*/ 4905910 h 5686746"/>
                        <a:gd name="connsiteX193" fmla="*/ 3020750 w 3950561"/>
                        <a:gd name="connsiteY193" fmla="*/ 4900773 h 5686746"/>
                        <a:gd name="connsiteX194" fmla="*/ 2969379 w 3950561"/>
                        <a:gd name="connsiteY194" fmla="*/ 4941870 h 5686746"/>
                        <a:gd name="connsiteX195" fmla="*/ 2938557 w 3950561"/>
                        <a:gd name="connsiteY195" fmla="*/ 4952144 h 5686746"/>
                        <a:gd name="connsiteX196" fmla="*/ 2882049 w 3950561"/>
                        <a:gd name="connsiteY196" fmla="*/ 4967555 h 5686746"/>
                        <a:gd name="connsiteX197" fmla="*/ 2830678 w 3950561"/>
                        <a:gd name="connsiteY197" fmla="*/ 5008652 h 5686746"/>
                        <a:gd name="connsiteX198" fmla="*/ 2789582 w 3950561"/>
                        <a:gd name="connsiteY198" fmla="*/ 5003515 h 5686746"/>
                        <a:gd name="connsiteX199" fmla="*/ 2774170 w 3950561"/>
                        <a:gd name="connsiteY199" fmla="*/ 4998377 h 5686746"/>
                        <a:gd name="connsiteX200" fmla="*/ 2743348 w 3950561"/>
                        <a:gd name="connsiteY200" fmla="*/ 5003515 h 5686746"/>
                        <a:gd name="connsiteX201" fmla="*/ 2686840 w 3950561"/>
                        <a:gd name="connsiteY201" fmla="*/ 5024063 h 5686746"/>
                        <a:gd name="connsiteX202" fmla="*/ 2671429 w 3950561"/>
                        <a:gd name="connsiteY202" fmla="*/ 5029200 h 5686746"/>
                        <a:gd name="connsiteX203" fmla="*/ 2656018 w 3950561"/>
                        <a:gd name="connsiteY203" fmla="*/ 5044611 h 5686746"/>
                        <a:gd name="connsiteX204" fmla="*/ 2640606 w 3950561"/>
                        <a:gd name="connsiteY204" fmla="*/ 5039474 h 5686746"/>
                        <a:gd name="connsiteX205" fmla="*/ 2625195 w 3950561"/>
                        <a:gd name="connsiteY205" fmla="*/ 5049748 h 5686746"/>
                        <a:gd name="connsiteX206" fmla="*/ 2620058 w 3950561"/>
                        <a:gd name="connsiteY206" fmla="*/ 5075434 h 5686746"/>
                        <a:gd name="connsiteX207" fmla="*/ 2573824 w 3950561"/>
                        <a:gd name="connsiteY207" fmla="*/ 5116530 h 5686746"/>
                        <a:gd name="connsiteX208" fmla="*/ 2558413 w 3950561"/>
                        <a:gd name="connsiteY208" fmla="*/ 5126804 h 5686746"/>
                        <a:gd name="connsiteX209" fmla="*/ 2517316 w 3950561"/>
                        <a:gd name="connsiteY209" fmla="*/ 5137079 h 5686746"/>
                        <a:gd name="connsiteX210" fmla="*/ 2501905 w 3950561"/>
                        <a:gd name="connsiteY210" fmla="*/ 5142216 h 5686746"/>
                        <a:gd name="connsiteX211" fmla="*/ 2476220 w 3950561"/>
                        <a:gd name="connsiteY211" fmla="*/ 5147353 h 5686746"/>
                        <a:gd name="connsiteX212" fmla="*/ 2460809 w 3950561"/>
                        <a:gd name="connsiteY212" fmla="*/ 5142216 h 5686746"/>
                        <a:gd name="connsiteX213" fmla="*/ 2440260 w 3950561"/>
                        <a:gd name="connsiteY213" fmla="*/ 5116530 h 5686746"/>
                        <a:gd name="connsiteX214" fmla="*/ 2383752 w 3950561"/>
                        <a:gd name="connsiteY214" fmla="*/ 5106256 h 5686746"/>
                        <a:gd name="connsiteX215" fmla="*/ 2342656 w 3950561"/>
                        <a:gd name="connsiteY215" fmla="*/ 5106256 h 5686746"/>
                        <a:gd name="connsiteX216" fmla="*/ 2311833 w 3950561"/>
                        <a:gd name="connsiteY216" fmla="*/ 5126804 h 5686746"/>
                        <a:gd name="connsiteX217" fmla="*/ 2265600 w 3950561"/>
                        <a:gd name="connsiteY217" fmla="*/ 5121667 h 5686746"/>
                        <a:gd name="connsiteX218" fmla="*/ 2234777 w 3950561"/>
                        <a:gd name="connsiteY218" fmla="*/ 5116530 h 5686746"/>
                        <a:gd name="connsiteX219" fmla="*/ 2214229 w 3950561"/>
                        <a:gd name="connsiteY219" fmla="*/ 5121667 h 5686746"/>
                        <a:gd name="connsiteX220" fmla="*/ 2188543 w 3950561"/>
                        <a:gd name="connsiteY220" fmla="*/ 5137079 h 5686746"/>
                        <a:gd name="connsiteX221" fmla="*/ 2162858 w 3950561"/>
                        <a:gd name="connsiteY221" fmla="*/ 5111393 h 5686746"/>
                        <a:gd name="connsiteX222" fmla="*/ 2142310 w 3950561"/>
                        <a:gd name="connsiteY222" fmla="*/ 5142216 h 5686746"/>
                        <a:gd name="connsiteX223" fmla="*/ 2116624 w 3950561"/>
                        <a:gd name="connsiteY223" fmla="*/ 5162764 h 5686746"/>
                        <a:gd name="connsiteX224" fmla="*/ 2070391 w 3950561"/>
                        <a:gd name="connsiteY224" fmla="*/ 5157627 h 5686746"/>
                        <a:gd name="connsiteX225" fmla="*/ 2039568 w 3950561"/>
                        <a:gd name="connsiteY225" fmla="*/ 5173038 h 5686746"/>
                        <a:gd name="connsiteX226" fmla="*/ 2013883 w 3950561"/>
                        <a:gd name="connsiteY226" fmla="*/ 5193586 h 5686746"/>
                        <a:gd name="connsiteX227" fmla="*/ 2003609 w 3950561"/>
                        <a:gd name="connsiteY227" fmla="*/ 5203861 h 5686746"/>
                        <a:gd name="connsiteX228" fmla="*/ 1988197 w 3950561"/>
                        <a:gd name="connsiteY228" fmla="*/ 5208998 h 5686746"/>
                        <a:gd name="connsiteX229" fmla="*/ 1947101 w 3950561"/>
                        <a:gd name="connsiteY229" fmla="*/ 5183312 h 5686746"/>
                        <a:gd name="connsiteX230" fmla="*/ 1936826 w 3950561"/>
                        <a:gd name="connsiteY230" fmla="*/ 5193586 h 5686746"/>
                        <a:gd name="connsiteX231" fmla="*/ 1906004 w 3950561"/>
                        <a:gd name="connsiteY231" fmla="*/ 5203861 h 5686746"/>
                        <a:gd name="connsiteX232" fmla="*/ 1885456 w 3950561"/>
                        <a:gd name="connsiteY232" fmla="*/ 5214135 h 5686746"/>
                        <a:gd name="connsiteX233" fmla="*/ 1870044 w 3950561"/>
                        <a:gd name="connsiteY233" fmla="*/ 5250094 h 5686746"/>
                        <a:gd name="connsiteX234" fmla="*/ 1839222 w 3950561"/>
                        <a:gd name="connsiteY234" fmla="*/ 5280917 h 5686746"/>
                        <a:gd name="connsiteX235" fmla="*/ 1828948 w 3950561"/>
                        <a:gd name="connsiteY235" fmla="*/ 5255231 h 5686746"/>
                        <a:gd name="connsiteX236" fmla="*/ 1823811 w 3950561"/>
                        <a:gd name="connsiteY236" fmla="*/ 5239820 h 5686746"/>
                        <a:gd name="connsiteX237" fmla="*/ 1808400 w 3950561"/>
                        <a:gd name="connsiteY237" fmla="*/ 5234683 h 5686746"/>
                        <a:gd name="connsiteX238" fmla="*/ 1767303 w 3950561"/>
                        <a:gd name="connsiteY238" fmla="*/ 5239820 h 5686746"/>
                        <a:gd name="connsiteX239" fmla="*/ 1762166 w 3950561"/>
                        <a:gd name="connsiteY239" fmla="*/ 5255231 h 5686746"/>
                        <a:gd name="connsiteX240" fmla="*/ 1757029 w 3950561"/>
                        <a:gd name="connsiteY240" fmla="*/ 5275780 h 5686746"/>
                        <a:gd name="connsiteX241" fmla="*/ 1731343 w 3950561"/>
                        <a:gd name="connsiteY241" fmla="*/ 5301465 h 5686746"/>
                        <a:gd name="connsiteX242" fmla="*/ 1721069 w 3950561"/>
                        <a:gd name="connsiteY242" fmla="*/ 5332288 h 5686746"/>
                        <a:gd name="connsiteX243" fmla="*/ 1685110 w 3950561"/>
                        <a:gd name="connsiteY243" fmla="*/ 5357973 h 5686746"/>
                        <a:gd name="connsiteX244" fmla="*/ 1669698 w 3950561"/>
                        <a:gd name="connsiteY244" fmla="*/ 5363110 h 5686746"/>
                        <a:gd name="connsiteX245" fmla="*/ 1654287 w 3950561"/>
                        <a:gd name="connsiteY245" fmla="*/ 5357973 h 5686746"/>
                        <a:gd name="connsiteX246" fmla="*/ 1623465 w 3950561"/>
                        <a:gd name="connsiteY246" fmla="*/ 5363110 h 5686746"/>
                        <a:gd name="connsiteX247" fmla="*/ 1566957 w 3950561"/>
                        <a:gd name="connsiteY247" fmla="*/ 5383658 h 5686746"/>
                        <a:gd name="connsiteX248" fmla="*/ 1505312 w 3950561"/>
                        <a:gd name="connsiteY248" fmla="*/ 5440166 h 5686746"/>
                        <a:gd name="connsiteX249" fmla="*/ 1489901 w 3950561"/>
                        <a:gd name="connsiteY249" fmla="*/ 5450440 h 5686746"/>
                        <a:gd name="connsiteX250" fmla="*/ 1443667 w 3950561"/>
                        <a:gd name="connsiteY250" fmla="*/ 5460715 h 5686746"/>
                        <a:gd name="connsiteX251" fmla="*/ 1433393 w 3950561"/>
                        <a:gd name="connsiteY251" fmla="*/ 5476126 h 5686746"/>
                        <a:gd name="connsiteX252" fmla="*/ 1361474 w 3950561"/>
                        <a:gd name="connsiteY252" fmla="*/ 5491537 h 5686746"/>
                        <a:gd name="connsiteX253" fmla="*/ 1325514 w 3950561"/>
                        <a:gd name="connsiteY253" fmla="*/ 5486400 h 5686746"/>
                        <a:gd name="connsiteX254" fmla="*/ 1315240 w 3950561"/>
                        <a:gd name="connsiteY254" fmla="*/ 5455577 h 5686746"/>
                        <a:gd name="connsiteX255" fmla="*/ 1299829 w 3950561"/>
                        <a:gd name="connsiteY255" fmla="*/ 5450440 h 5686746"/>
                        <a:gd name="connsiteX256" fmla="*/ 1274143 w 3950561"/>
                        <a:gd name="connsiteY256" fmla="*/ 5465852 h 5686746"/>
                        <a:gd name="connsiteX257" fmla="*/ 1258732 w 3950561"/>
                        <a:gd name="connsiteY257" fmla="*/ 5470989 h 5686746"/>
                        <a:gd name="connsiteX258" fmla="*/ 1181676 w 3950561"/>
                        <a:gd name="connsiteY258" fmla="*/ 5501811 h 5686746"/>
                        <a:gd name="connsiteX259" fmla="*/ 1130305 w 3950561"/>
                        <a:gd name="connsiteY259" fmla="*/ 5517222 h 5686746"/>
                        <a:gd name="connsiteX260" fmla="*/ 1084071 w 3950561"/>
                        <a:gd name="connsiteY260" fmla="*/ 5532634 h 5686746"/>
                        <a:gd name="connsiteX261" fmla="*/ 1104620 w 3950561"/>
                        <a:gd name="connsiteY261" fmla="*/ 5506948 h 5686746"/>
                        <a:gd name="connsiteX262" fmla="*/ 1099483 w 3950561"/>
                        <a:gd name="connsiteY262" fmla="*/ 5476126 h 5686746"/>
                        <a:gd name="connsiteX263" fmla="*/ 1084071 w 3950561"/>
                        <a:gd name="connsiteY263" fmla="*/ 5460715 h 5686746"/>
                        <a:gd name="connsiteX264" fmla="*/ 1063523 w 3950561"/>
                        <a:gd name="connsiteY264" fmla="*/ 5429892 h 5686746"/>
                        <a:gd name="connsiteX265" fmla="*/ 1032701 w 3950561"/>
                        <a:gd name="connsiteY265" fmla="*/ 5409344 h 5686746"/>
                        <a:gd name="connsiteX266" fmla="*/ 991604 w 3950561"/>
                        <a:gd name="connsiteY266" fmla="*/ 5414481 h 5686746"/>
                        <a:gd name="connsiteX267" fmla="*/ 935096 w 3950561"/>
                        <a:gd name="connsiteY267" fmla="*/ 5404207 h 5686746"/>
                        <a:gd name="connsiteX268" fmla="*/ 878588 w 3950561"/>
                        <a:gd name="connsiteY268" fmla="*/ 5409344 h 5686746"/>
                        <a:gd name="connsiteX269" fmla="*/ 806669 w 3950561"/>
                        <a:gd name="connsiteY269" fmla="*/ 5409344 h 5686746"/>
                        <a:gd name="connsiteX270" fmla="*/ 698791 w 3950561"/>
                        <a:gd name="connsiteY270" fmla="*/ 5465852 h 5686746"/>
                        <a:gd name="connsiteX271" fmla="*/ 667968 w 3950561"/>
                        <a:gd name="connsiteY271" fmla="*/ 5476126 h 5686746"/>
                        <a:gd name="connsiteX272" fmla="*/ 647420 w 3950561"/>
                        <a:gd name="connsiteY272" fmla="*/ 5486400 h 5686746"/>
                        <a:gd name="connsiteX273" fmla="*/ 616597 w 3950561"/>
                        <a:gd name="connsiteY273" fmla="*/ 5460715 h 5686746"/>
                        <a:gd name="connsiteX274" fmla="*/ 601186 w 3950561"/>
                        <a:gd name="connsiteY274" fmla="*/ 5450440 h 5686746"/>
                        <a:gd name="connsiteX275" fmla="*/ 570364 w 3950561"/>
                        <a:gd name="connsiteY275" fmla="*/ 5419618 h 5686746"/>
                        <a:gd name="connsiteX276" fmla="*/ 539541 w 3950561"/>
                        <a:gd name="connsiteY276" fmla="*/ 5399070 h 5686746"/>
                        <a:gd name="connsiteX277" fmla="*/ 560898 w 3950561"/>
                        <a:gd name="connsiteY277" fmla="*/ 5443429 h 5686746"/>
                        <a:gd name="connsiteX278" fmla="*/ 525357 w 3950561"/>
                        <a:gd name="connsiteY278" fmla="*/ 5458420 h 5686746"/>
                        <a:gd name="connsiteX279" fmla="*/ 507685 w 3950561"/>
                        <a:gd name="connsiteY279" fmla="*/ 5433769 h 5686746"/>
                        <a:gd name="connsiteX280" fmla="*/ 430854 w 3950561"/>
                        <a:gd name="connsiteY280" fmla="*/ 5424723 h 5686746"/>
                        <a:gd name="connsiteX281" fmla="*/ 370018 w 3950561"/>
                        <a:gd name="connsiteY281" fmla="*/ 5378521 h 5686746"/>
                        <a:gd name="connsiteX282" fmla="*/ 349469 w 3950561"/>
                        <a:gd name="connsiteY282" fmla="*/ 5388795 h 5686746"/>
                        <a:gd name="connsiteX283" fmla="*/ 267276 w 3950561"/>
                        <a:gd name="connsiteY283" fmla="*/ 5435029 h 5686746"/>
                        <a:gd name="connsiteX284" fmla="*/ 226179 w 3950561"/>
                        <a:gd name="connsiteY284" fmla="*/ 5450440 h 5686746"/>
                        <a:gd name="connsiteX285" fmla="*/ 215905 w 3950561"/>
                        <a:gd name="connsiteY285" fmla="*/ 5460715 h 5686746"/>
                        <a:gd name="connsiteX286" fmla="*/ 190220 w 3950561"/>
                        <a:gd name="connsiteY286" fmla="*/ 5486400 h 5686746"/>
                        <a:gd name="connsiteX287" fmla="*/ 169671 w 3950561"/>
                        <a:gd name="connsiteY287" fmla="*/ 5491537 h 5686746"/>
                        <a:gd name="connsiteX288" fmla="*/ 133712 w 3950561"/>
                        <a:gd name="connsiteY288" fmla="*/ 5506948 h 5686746"/>
                        <a:gd name="connsiteX289" fmla="*/ 108026 w 3950561"/>
                        <a:gd name="connsiteY289" fmla="*/ 5532634 h 5686746"/>
                        <a:gd name="connsiteX290" fmla="*/ 66930 w 3950561"/>
                        <a:gd name="connsiteY290" fmla="*/ 5558319 h 5686746"/>
                        <a:gd name="connsiteX291" fmla="*/ 20696 w 3950561"/>
                        <a:gd name="connsiteY291" fmla="*/ 5584004 h 5686746"/>
                        <a:gd name="connsiteX292" fmla="*/ 15559 w 3950561"/>
                        <a:gd name="connsiteY292" fmla="*/ 5599416 h 5686746"/>
                        <a:gd name="connsiteX293" fmla="*/ 148 w 3950561"/>
                        <a:gd name="connsiteY293" fmla="*/ 5609690 h 5686746"/>
                        <a:gd name="connsiteX294" fmla="*/ 10422 w 3950561"/>
                        <a:gd name="connsiteY294" fmla="*/ 5640512 h 5686746"/>
                        <a:gd name="connsiteX295" fmla="*/ 25833 w 3950561"/>
                        <a:gd name="connsiteY295" fmla="*/ 5671335 h 5686746"/>
                        <a:gd name="connsiteX296" fmla="*/ 46382 w 3950561"/>
                        <a:gd name="connsiteY296" fmla="*/ 5661061 h 5686746"/>
                        <a:gd name="connsiteX297" fmla="*/ 36107 w 3950561"/>
                        <a:gd name="connsiteY297" fmla="*/ 5686746 h 5686746"/>
                        <a:gd name="connsiteX0" fmla="*/ 3169725 w 3950561"/>
                        <a:gd name="connsiteY0" fmla="*/ 0 h 5686746"/>
                        <a:gd name="connsiteX1" fmla="*/ 3149177 w 3950561"/>
                        <a:gd name="connsiteY1" fmla="*/ 10274 h 5686746"/>
                        <a:gd name="connsiteX2" fmla="*/ 3226233 w 3950561"/>
                        <a:gd name="connsiteY2" fmla="*/ 82193 h 5686746"/>
                        <a:gd name="connsiteX3" fmla="*/ 3231370 w 3950561"/>
                        <a:gd name="connsiteY3" fmla="*/ 97604 h 5686746"/>
                        <a:gd name="connsiteX4" fmla="*/ 3241644 w 3950561"/>
                        <a:gd name="connsiteY4" fmla="*/ 107879 h 5686746"/>
                        <a:gd name="connsiteX5" fmla="*/ 3257056 w 3950561"/>
                        <a:gd name="connsiteY5" fmla="*/ 102742 h 5686746"/>
                        <a:gd name="connsiteX6" fmla="*/ 3277604 w 3950561"/>
                        <a:gd name="connsiteY6" fmla="*/ 107879 h 5686746"/>
                        <a:gd name="connsiteX7" fmla="*/ 3298152 w 3950561"/>
                        <a:gd name="connsiteY7" fmla="*/ 154112 h 5686746"/>
                        <a:gd name="connsiteX8" fmla="*/ 3364935 w 3950561"/>
                        <a:gd name="connsiteY8" fmla="*/ 190073 h 5686746"/>
                        <a:gd name="connsiteX9" fmla="*/ 3411168 w 3950561"/>
                        <a:gd name="connsiteY9" fmla="*/ 236305 h 5686746"/>
                        <a:gd name="connsiteX10" fmla="*/ 3400894 w 3950561"/>
                        <a:gd name="connsiteY10" fmla="*/ 328773 h 5686746"/>
                        <a:gd name="connsiteX11" fmla="*/ 3431716 w 3950561"/>
                        <a:gd name="connsiteY11" fmla="*/ 369870 h 5686746"/>
                        <a:gd name="connsiteX12" fmla="*/ 3447128 w 3950561"/>
                        <a:gd name="connsiteY12" fmla="*/ 416103 h 5686746"/>
                        <a:gd name="connsiteX13" fmla="*/ 3452265 w 3950561"/>
                        <a:gd name="connsiteY13" fmla="*/ 431515 h 5686746"/>
                        <a:gd name="connsiteX14" fmla="*/ 3467676 w 3950561"/>
                        <a:gd name="connsiteY14" fmla="*/ 441789 h 5686746"/>
                        <a:gd name="connsiteX15" fmla="*/ 3488224 w 3950561"/>
                        <a:gd name="connsiteY15" fmla="*/ 472611 h 5686746"/>
                        <a:gd name="connsiteX16" fmla="*/ 3498498 w 3950561"/>
                        <a:gd name="connsiteY16" fmla="*/ 488022 h 5686746"/>
                        <a:gd name="connsiteX17" fmla="*/ 3508773 w 3950561"/>
                        <a:gd name="connsiteY17" fmla="*/ 529119 h 5686746"/>
                        <a:gd name="connsiteX18" fmla="*/ 3503635 w 3950561"/>
                        <a:gd name="connsiteY18" fmla="*/ 554804 h 5686746"/>
                        <a:gd name="connsiteX19" fmla="*/ 3498498 w 3950561"/>
                        <a:gd name="connsiteY19" fmla="*/ 601038 h 5686746"/>
                        <a:gd name="connsiteX20" fmla="*/ 3483087 w 3950561"/>
                        <a:gd name="connsiteY20" fmla="*/ 642135 h 5686746"/>
                        <a:gd name="connsiteX21" fmla="*/ 3467676 w 3950561"/>
                        <a:gd name="connsiteY21" fmla="*/ 662683 h 5686746"/>
                        <a:gd name="connsiteX22" fmla="*/ 3452265 w 3950561"/>
                        <a:gd name="connsiteY22" fmla="*/ 688368 h 5686746"/>
                        <a:gd name="connsiteX23" fmla="*/ 3441991 w 3950561"/>
                        <a:gd name="connsiteY23" fmla="*/ 698643 h 5686746"/>
                        <a:gd name="connsiteX24" fmla="*/ 3375209 w 3950561"/>
                        <a:gd name="connsiteY24" fmla="*/ 744876 h 5686746"/>
                        <a:gd name="connsiteX25" fmla="*/ 3359797 w 3950561"/>
                        <a:gd name="connsiteY25" fmla="*/ 760288 h 5686746"/>
                        <a:gd name="connsiteX26" fmla="*/ 3318701 w 3950561"/>
                        <a:gd name="connsiteY26" fmla="*/ 816795 h 5686746"/>
                        <a:gd name="connsiteX27" fmla="*/ 3293015 w 3950561"/>
                        <a:gd name="connsiteY27" fmla="*/ 868166 h 5686746"/>
                        <a:gd name="connsiteX28" fmla="*/ 3282741 w 3950561"/>
                        <a:gd name="connsiteY28" fmla="*/ 883577 h 5686746"/>
                        <a:gd name="connsiteX29" fmla="*/ 3287878 w 3950561"/>
                        <a:gd name="connsiteY29" fmla="*/ 914400 h 5686746"/>
                        <a:gd name="connsiteX30" fmla="*/ 3334112 w 3950561"/>
                        <a:gd name="connsiteY30" fmla="*/ 940085 h 5686746"/>
                        <a:gd name="connsiteX31" fmla="*/ 3364934 w 3950561"/>
                        <a:gd name="connsiteY31" fmla="*/ 945222 h 5686746"/>
                        <a:gd name="connsiteX32" fmla="*/ 3426579 w 3950561"/>
                        <a:gd name="connsiteY32" fmla="*/ 950359 h 5686746"/>
                        <a:gd name="connsiteX33" fmla="*/ 3472813 w 3950561"/>
                        <a:gd name="connsiteY33" fmla="*/ 981182 h 5686746"/>
                        <a:gd name="connsiteX34" fmla="*/ 3513910 w 3950561"/>
                        <a:gd name="connsiteY34" fmla="*/ 1032553 h 5686746"/>
                        <a:gd name="connsiteX35" fmla="*/ 3529321 w 3950561"/>
                        <a:gd name="connsiteY35" fmla="*/ 1037690 h 5686746"/>
                        <a:gd name="connsiteX36" fmla="*/ 3549869 w 3950561"/>
                        <a:gd name="connsiteY36" fmla="*/ 1089061 h 5686746"/>
                        <a:gd name="connsiteX37" fmla="*/ 3560143 w 3950561"/>
                        <a:gd name="connsiteY37" fmla="*/ 1109609 h 5686746"/>
                        <a:gd name="connsiteX38" fmla="*/ 3570418 w 3950561"/>
                        <a:gd name="connsiteY38" fmla="*/ 1135294 h 5686746"/>
                        <a:gd name="connsiteX39" fmla="*/ 3580692 w 3950561"/>
                        <a:gd name="connsiteY39" fmla="*/ 1166117 h 5686746"/>
                        <a:gd name="connsiteX40" fmla="*/ 3590966 w 3950561"/>
                        <a:gd name="connsiteY40" fmla="*/ 1186665 h 5686746"/>
                        <a:gd name="connsiteX41" fmla="*/ 3601240 w 3950561"/>
                        <a:gd name="connsiteY41" fmla="*/ 1232899 h 5686746"/>
                        <a:gd name="connsiteX42" fmla="*/ 3611514 w 3950561"/>
                        <a:gd name="connsiteY42" fmla="*/ 1248310 h 5686746"/>
                        <a:gd name="connsiteX43" fmla="*/ 3632062 w 3950561"/>
                        <a:gd name="connsiteY43" fmla="*/ 1273995 h 5686746"/>
                        <a:gd name="connsiteX44" fmla="*/ 3673159 w 3950561"/>
                        <a:gd name="connsiteY44" fmla="*/ 1284270 h 5686746"/>
                        <a:gd name="connsiteX45" fmla="*/ 3703982 w 3950561"/>
                        <a:gd name="connsiteY45" fmla="*/ 1299681 h 5686746"/>
                        <a:gd name="connsiteX46" fmla="*/ 3734804 w 3950561"/>
                        <a:gd name="connsiteY46" fmla="*/ 1309955 h 5686746"/>
                        <a:gd name="connsiteX47" fmla="*/ 3755352 w 3950561"/>
                        <a:gd name="connsiteY47" fmla="*/ 1325366 h 5686746"/>
                        <a:gd name="connsiteX48" fmla="*/ 3781038 w 3950561"/>
                        <a:gd name="connsiteY48" fmla="*/ 1351052 h 5686746"/>
                        <a:gd name="connsiteX49" fmla="*/ 3811860 w 3950561"/>
                        <a:gd name="connsiteY49" fmla="*/ 1371600 h 5686746"/>
                        <a:gd name="connsiteX50" fmla="*/ 3827271 w 3950561"/>
                        <a:gd name="connsiteY50" fmla="*/ 1376737 h 5686746"/>
                        <a:gd name="connsiteX51" fmla="*/ 3858094 w 3950561"/>
                        <a:gd name="connsiteY51" fmla="*/ 1392148 h 5686746"/>
                        <a:gd name="connsiteX52" fmla="*/ 3883779 w 3950561"/>
                        <a:gd name="connsiteY52" fmla="*/ 1453793 h 5686746"/>
                        <a:gd name="connsiteX53" fmla="*/ 3863231 w 3950561"/>
                        <a:gd name="connsiteY53" fmla="*/ 1525712 h 5686746"/>
                        <a:gd name="connsiteX54" fmla="*/ 3847820 w 3950561"/>
                        <a:gd name="connsiteY54" fmla="*/ 1556535 h 5686746"/>
                        <a:gd name="connsiteX55" fmla="*/ 3858094 w 3950561"/>
                        <a:gd name="connsiteY55" fmla="*/ 1582220 h 5686746"/>
                        <a:gd name="connsiteX56" fmla="*/ 3878642 w 3950561"/>
                        <a:gd name="connsiteY56" fmla="*/ 1613043 h 5686746"/>
                        <a:gd name="connsiteX57" fmla="*/ 3888916 w 3950561"/>
                        <a:gd name="connsiteY57" fmla="*/ 1643865 h 5686746"/>
                        <a:gd name="connsiteX58" fmla="*/ 3894053 w 3950561"/>
                        <a:gd name="connsiteY58" fmla="*/ 1659276 h 5686746"/>
                        <a:gd name="connsiteX59" fmla="*/ 3904328 w 3950561"/>
                        <a:gd name="connsiteY59" fmla="*/ 1700373 h 5686746"/>
                        <a:gd name="connsiteX60" fmla="*/ 3888916 w 3950561"/>
                        <a:gd name="connsiteY60" fmla="*/ 1767155 h 5686746"/>
                        <a:gd name="connsiteX61" fmla="*/ 3894053 w 3950561"/>
                        <a:gd name="connsiteY61" fmla="*/ 1792840 h 5686746"/>
                        <a:gd name="connsiteX62" fmla="*/ 3909465 w 3950561"/>
                        <a:gd name="connsiteY62" fmla="*/ 1869897 h 5686746"/>
                        <a:gd name="connsiteX63" fmla="*/ 3924876 w 3950561"/>
                        <a:gd name="connsiteY63" fmla="*/ 1916130 h 5686746"/>
                        <a:gd name="connsiteX64" fmla="*/ 3930013 w 3950561"/>
                        <a:gd name="connsiteY64" fmla="*/ 1931542 h 5686746"/>
                        <a:gd name="connsiteX65" fmla="*/ 3935150 w 3950561"/>
                        <a:gd name="connsiteY65" fmla="*/ 1962364 h 5686746"/>
                        <a:gd name="connsiteX66" fmla="*/ 3940287 w 3950561"/>
                        <a:gd name="connsiteY66" fmla="*/ 1977775 h 5686746"/>
                        <a:gd name="connsiteX67" fmla="*/ 3950561 w 3950561"/>
                        <a:gd name="connsiteY67" fmla="*/ 2013735 h 5686746"/>
                        <a:gd name="connsiteX68" fmla="*/ 3940287 w 3950561"/>
                        <a:gd name="connsiteY68" fmla="*/ 2183258 h 5686746"/>
                        <a:gd name="connsiteX69" fmla="*/ 3930013 w 3950561"/>
                        <a:gd name="connsiteY69" fmla="*/ 2214081 h 5686746"/>
                        <a:gd name="connsiteX70" fmla="*/ 3899191 w 3950561"/>
                        <a:gd name="connsiteY70" fmla="*/ 2260315 h 5686746"/>
                        <a:gd name="connsiteX71" fmla="*/ 3888916 w 3950561"/>
                        <a:gd name="connsiteY71" fmla="*/ 2275726 h 5686746"/>
                        <a:gd name="connsiteX72" fmla="*/ 3878642 w 3950561"/>
                        <a:gd name="connsiteY72" fmla="*/ 2291137 h 5686746"/>
                        <a:gd name="connsiteX73" fmla="*/ 3863231 w 3950561"/>
                        <a:gd name="connsiteY73" fmla="*/ 2301411 h 5686746"/>
                        <a:gd name="connsiteX74" fmla="*/ 3842683 w 3950561"/>
                        <a:gd name="connsiteY74" fmla="*/ 2296274 h 5686746"/>
                        <a:gd name="connsiteX75" fmla="*/ 3816997 w 3950561"/>
                        <a:gd name="connsiteY75" fmla="*/ 2388742 h 5686746"/>
                        <a:gd name="connsiteX76" fmla="*/ 3806723 w 3950561"/>
                        <a:gd name="connsiteY76" fmla="*/ 2440112 h 5686746"/>
                        <a:gd name="connsiteX77" fmla="*/ 3827271 w 3950561"/>
                        <a:gd name="connsiteY77" fmla="*/ 2537717 h 5686746"/>
                        <a:gd name="connsiteX78" fmla="*/ 3842683 w 3950561"/>
                        <a:gd name="connsiteY78" fmla="*/ 2547991 h 5686746"/>
                        <a:gd name="connsiteX79" fmla="*/ 3852957 w 3950561"/>
                        <a:gd name="connsiteY79" fmla="*/ 2583950 h 5686746"/>
                        <a:gd name="connsiteX80" fmla="*/ 3847820 w 3950561"/>
                        <a:gd name="connsiteY80" fmla="*/ 2625047 h 5686746"/>
                        <a:gd name="connsiteX81" fmla="*/ 3837546 w 3950561"/>
                        <a:gd name="connsiteY81" fmla="*/ 2640458 h 5686746"/>
                        <a:gd name="connsiteX82" fmla="*/ 3827271 w 3950561"/>
                        <a:gd name="connsiteY82" fmla="*/ 2671281 h 5686746"/>
                        <a:gd name="connsiteX83" fmla="*/ 3822134 w 3950561"/>
                        <a:gd name="connsiteY83" fmla="*/ 2686692 h 5686746"/>
                        <a:gd name="connsiteX84" fmla="*/ 3827271 w 3950561"/>
                        <a:gd name="connsiteY84" fmla="*/ 2743200 h 5686746"/>
                        <a:gd name="connsiteX85" fmla="*/ 3822134 w 3950561"/>
                        <a:gd name="connsiteY85" fmla="*/ 2758611 h 5686746"/>
                        <a:gd name="connsiteX86" fmla="*/ 3827271 w 3950561"/>
                        <a:gd name="connsiteY86" fmla="*/ 2784297 h 5686746"/>
                        <a:gd name="connsiteX87" fmla="*/ 3816997 w 3950561"/>
                        <a:gd name="connsiteY87" fmla="*/ 2861353 h 5686746"/>
                        <a:gd name="connsiteX88" fmla="*/ 3796449 w 3950561"/>
                        <a:gd name="connsiteY88" fmla="*/ 2907586 h 5686746"/>
                        <a:gd name="connsiteX89" fmla="*/ 3786175 w 3950561"/>
                        <a:gd name="connsiteY89" fmla="*/ 2917861 h 5686746"/>
                        <a:gd name="connsiteX90" fmla="*/ 3765626 w 3950561"/>
                        <a:gd name="connsiteY90" fmla="*/ 2933272 h 5686746"/>
                        <a:gd name="connsiteX91" fmla="*/ 3729667 w 3950561"/>
                        <a:gd name="connsiteY91" fmla="*/ 2938409 h 5686746"/>
                        <a:gd name="connsiteX92" fmla="*/ 3724530 w 3950561"/>
                        <a:gd name="connsiteY92" fmla="*/ 2953820 h 5686746"/>
                        <a:gd name="connsiteX93" fmla="*/ 3709119 w 3950561"/>
                        <a:gd name="connsiteY93" fmla="*/ 2969231 h 5686746"/>
                        <a:gd name="connsiteX94" fmla="*/ 3703982 w 3950561"/>
                        <a:gd name="connsiteY94" fmla="*/ 3005191 h 5686746"/>
                        <a:gd name="connsiteX95" fmla="*/ 3698844 w 3950561"/>
                        <a:gd name="connsiteY95" fmla="*/ 3046288 h 5686746"/>
                        <a:gd name="connsiteX96" fmla="*/ 3647474 w 3950561"/>
                        <a:gd name="connsiteY96" fmla="*/ 3051425 h 5686746"/>
                        <a:gd name="connsiteX97" fmla="*/ 3626925 w 3950561"/>
                        <a:gd name="connsiteY97" fmla="*/ 3077110 h 5686746"/>
                        <a:gd name="connsiteX98" fmla="*/ 3611514 w 3950561"/>
                        <a:gd name="connsiteY98" fmla="*/ 3082247 h 5686746"/>
                        <a:gd name="connsiteX99" fmla="*/ 3601240 w 3950561"/>
                        <a:gd name="connsiteY99" fmla="*/ 3097658 h 5686746"/>
                        <a:gd name="connsiteX100" fmla="*/ 3606377 w 3950561"/>
                        <a:gd name="connsiteY100" fmla="*/ 3113070 h 5686746"/>
                        <a:gd name="connsiteX101" fmla="*/ 3611514 w 3950561"/>
                        <a:gd name="connsiteY101" fmla="*/ 3159303 h 5686746"/>
                        <a:gd name="connsiteX102" fmla="*/ 3606377 w 3950561"/>
                        <a:gd name="connsiteY102" fmla="*/ 3246634 h 5686746"/>
                        <a:gd name="connsiteX103" fmla="*/ 3601240 w 3950561"/>
                        <a:gd name="connsiteY103" fmla="*/ 3298004 h 5686746"/>
                        <a:gd name="connsiteX104" fmla="*/ 3611514 w 3950561"/>
                        <a:gd name="connsiteY104" fmla="*/ 3333964 h 5686746"/>
                        <a:gd name="connsiteX105" fmla="*/ 3621788 w 3950561"/>
                        <a:gd name="connsiteY105" fmla="*/ 3349375 h 5686746"/>
                        <a:gd name="connsiteX106" fmla="*/ 3632062 w 3950561"/>
                        <a:gd name="connsiteY106" fmla="*/ 3385335 h 5686746"/>
                        <a:gd name="connsiteX107" fmla="*/ 3637200 w 3950561"/>
                        <a:gd name="connsiteY107" fmla="*/ 3400746 h 5686746"/>
                        <a:gd name="connsiteX108" fmla="*/ 3632062 w 3950561"/>
                        <a:gd name="connsiteY108" fmla="*/ 3488076 h 5686746"/>
                        <a:gd name="connsiteX109" fmla="*/ 3626925 w 3950561"/>
                        <a:gd name="connsiteY109" fmla="*/ 3518899 h 5686746"/>
                        <a:gd name="connsiteX110" fmla="*/ 3647474 w 3950561"/>
                        <a:gd name="connsiteY110" fmla="*/ 3549721 h 5686746"/>
                        <a:gd name="connsiteX111" fmla="*/ 3652611 w 3950561"/>
                        <a:gd name="connsiteY111" fmla="*/ 3565133 h 5686746"/>
                        <a:gd name="connsiteX112" fmla="*/ 3626925 w 3950561"/>
                        <a:gd name="connsiteY112" fmla="*/ 3590818 h 5686746"/>
                        <a:gd name="connsiteX113" fmla="*/ 3611514 w 3950561"/>
                        <a:gd name="connsiteY113" fmla="*/ 3595955 h 5686746"/>
                        <a:gd name="connsiteX114" fmla="*/ 3596103 w 3950561"/>
                        <a:gd name="connsiteY114" fmla="*/ 3606229 h 5686746"/>
                        <a:gd name="connsiteX115" fmla="*/ 3585829 w 3950561"/>
                        <a:gd name="connsiteY115" fmla="*/ 3647326 h 5686746"/>
                        <a:gd name="connsiteX116" fmla="*/ 3590966 w 3950561"/>
                        <a:gd name="connsiteY116" fmla="*/ 3673011 h 5686746"/>
                        <a:gd name="connsiteX117" fmla="*/ 3585829 w 3950561"/>
                        <a:gd name="connsiteY117" fmla="*/ 3719245 h 5686746"/>
                        <a:gd name="connsiteX118" fmla="*/ 3580692 w 3950561"/>
                        <a:gd name="connsiteY118" fmla="*/ 3739793 h 5686746"/>
                        <a:gd name="connsiteX119" fmla="*/ 3555006 w 3950561"/>
                        <a:gd name="connsiteY119" fmla="*/ 3765479 h 5686746"/>
                        <a:gd name="connsiteX120" fmla="*/ 3549869 w 3950561"/>
                        <a:gd name="connsiteY120" fmla="*/ 3780890 h 5686746"/>
                        <a:gd name="connsiteX121" fmla="*/ 3555006 w 3950561"/>
                        <a:gd name="connsiteY121" fmla="*/ 3801438 h 5686746"/>
                        <a:gd name="connsiteX122" fmla="*/ 3560143 w 3950561"/>
                        <a:gd name="connsiteY122" fmla="*/ 3827124 h 5686746"/>
                        <a:gd name="connsiteX123" fmla="*/ 3549869 w 3950561"/>
                        <a:gd name="connsiteY123" fmla="*/ 3888768 h 5686746"/>
                        <a:gd name="connsiteX124" fmla="*/ 3539595 w 3950561"/>
                        <a:gd name="connsiteY124" fmla="*/ 3919591 h 5686746"/>
                        <a:gd name="connsiteX125" fmla="*/ 3534458 w 3950561"/>
                        <a:gd name="connsiteY125" fmla="*/ 3935002 h 5686746"/>
                        <a:gd name="connsiteX126" fmla="*/ 3560143 w 3950561"/>
                        <a:gd name="connsiteY126" fmla="*/ 3955550 h 5686746"/>
                        <a:gd name="connsiteX127" fmla="*/ 3642337 w 3950561"/>
                        <a:gd name="connsiteY127" fmla="*/ 3965825 h 5686746"/>
                        <a:gd name="connsiteX128" fmla="*/ 3657748 w 3950561"/>
                        <a:gd name="connsiteY128" fmla="*/ 3970962 h 5686746"/>
                        <a:gd name="connsiteX129" fmla="*/ 3688570 w 3950561"/>
                        <a:gd name="connsiteY129" fmla="*/ 3996647 h 5686746"/>
                        <a:gd name="connsiteX130" fmla="*/ 3693707 w 3950561"/>
                        <a:gd name="connsiteY130" fmla="*/ 4022333 h 5686746"/>
                        <a:gd name="connsiteX131" fmla="*/ 3688570 w 3950561"/>
                        <a:gd name="connsiteY131" fmla="*/ 4037744 h 5686746"/>
                        <a:gd name="connsiteX132" fmla="*/ 3678296 w 3950561"/>
                        <a:gd name="connsiteY132" fmla="*/ 4078840 h 5686746"/>
                        <a:gd name="connsiteX133" fmla="*/ 3673159 w 3950561"/>
                        <a:gd name="connsiteY133" fmla="*/ 4094252 h 5686746"/>
                        <a:gd name="connsiteX134" fmla="*/ 3652611 w 3950561"/>
                        <a:gd name="connsiteY134" fmla="*/ 4140485 h 5686746"/>
                        <a:gd name="connsiteX135" fmla="*/ 3621788 w 3950561"/>
                        <a:gd name="connsiteY135" fmla="*/ 4155897 h 5686746"/>
                        <a:gd name="connsiteX136" fmla="*/ 3616651 w 3950561"/>
                        <a:gd name="connsiteY136" fmla="*/ 4171308 h 5686746"/>
                        <a:gd name="connsiteX137" fmla="*/ 3616651 w 3950561"/>
                        <a:gd name="connsiteY137" fmla="*/ 4207267 h 5686746"/>
                        <a:gd name="connsiteX138" fmla="*/ 3606377 w 3950561"/>
                        <a:gd name="connsiteY138" fmla="*/ 4217542 h 5686746"/>
                        <a:gd name="connsiteX139" fmla="*/ 3575555 w 3950561"/>
                        <a:gd name="connsiteY139" fmla="*/ 4248364 h 5686746"/>
                        <a:gd name="connsiteX140" fmla="*/ 3565280 w 3950561"/>
                        <a:gd name="connsiteY140" fmla="*/ 4279186 h 5686746"/>
                        <a:gd name="connsiteX141" fmla="*/ 3560143 w 3950561"/>
                        <a:gd name="connsiteY141" fmla="*/ 4294598 h 5686746"/>
                        <a:gd name="connsiteX142" fmla="*/ 3565280 w 3950561"/>
                        <a:gd name="connsiteY142" fmla="*/ 4330557 h 5686746"/>
                        <a:gd name="connsiteX143" fmla="*/ 3565280 w 3950561"/>
                        <a:gd name="connsiteY143" fmla="*/ 4371654 h 5686746"/>
                        <a:gd name="connsiteX144" fmla="*/ 3606377 w 3950561"/>
                        <a:gd name="connsiteY144" fmla="*/ 4407613 h 5686746"/>
                        <a:gd name="connsiteX145" fmla="*/ 3621788 w 3950561"/>
                        <a:gd name="connsiteY145" fmla="*/ 4412750 h 5686746"/>
                        <a:gd name="connsiteX146" fmla="*/ 3647474 w 3950561"/>
                        <a:gd name="connsiteY146" fmla="*/ 4428162 h 5686746"/>
                        <a:gd name="connsiteX147" fmla="*/ 3657748 w 3950561"/>
                        <a:gd name="connsiteY147" fmla="*/ 4443573 h 5686746"/>
                        <a:gd name="connsiteX148" fmla="*/ 3647474 w 3950561"/>
                        <a:gd name="connsiteY148" fmla="*/ 4479533 h 5686746"/>
                        <a:gd name="connsiteX149" fmla="*/ 3652611 w 3950561"/>
                        <a:gd name="connsiteY149" fmla="*/ 4505218 h 5686746"/>
                        <a:gd name="connsiteX150" fmla="*/ 3688570 w 3950561"/>
                        <a:gd name="connsiteY150" fmla="*/ 4505218 h 5686746"/>
                        <a:gd name="connsiteX151" fmla="*/ 3703982 w 3950561"/>
                        <a:gd name="connsiteY151" fmla="*/ 4510355 h 5686746"/>
                        <a:gd name="connsiteX152" fmla="*/ 3714256 w 3950561"/>
                        <a:gd name="connsiteY152" fmla="*/ 4525766 h 5686746"/>
                        <a:gd name="connsiteX153" fmla="*/ 3673159 w 3950561"/>
                        <a:gd name="connsiteY153" fmla="*/ 4530903 h 5686746"/>
                        <a:gd name="connsiteX154" fmla="*/ 3652611 w 3950561"/>
                        <a:gd name="connsiteY154" fmla="*/ 4536040 h 5686746"/>
                        <a:gd name="connsiteX155" fmla="*/ 3632062 w 3950561"/>
                        <a:gd name="connsiteY155" fmla="*/ 4577137 h 5686746"/>
                        <a:gd name="connsiteX156" fmla="*/ 3616651 w 3950561"/>
                        <a:gd name="connsiteY156" fmla="*/ 4582274 h 5686746"/>
                        <a:gd name="connsiteX157" fmla="*/ 3601240 w 3950561"/>
                        <a:gd name="connsiteY157" fmla="*/ 4597685 h 5686746"/>
                        <a:gd name="connsiteX158" fmla="*/ 3606377 w 3950561"/>
                        <a:gd name="connsiteY158" fmla="*/ 4561726 h 5686746"/>
                        <a:gd name="connsiteX159" fmla="*/ 3611514 w 3950561"/>
                        <a:gd name="connsiteY159" fmla="*/ 4577137 h 5686746"/>
                        <a:gd name="connsiteX160" fmla="*/ 3601240 w 3950561"/>
                        <a:gd name="connsiteY160" fmla="*/ 4607959 h 5686746"/>
                        <a:gd name="connsiteX161" fmla="*/ 3596103 w 3950561"/>
                        <a:gd name="connsiteY161" fmla="*/ 4623371 h 5686746"/>
                        <a:gd name="connsiteX162" fmla="*/ 3601240 w 3950561"/>
                        <a:gd name="connsiteY162" fmla="*/ 4649056 h 5686746"/>
                        <a:gd name="connsiteX163" fmla="*/ 3611514 w 3950561"/>
                        <a:gd name="connsiteY163" fmla="*/ 4679879 h 5686746"/>
                        <a:gd name="connsiteX164" fmla="*/ 3590966 w 3950561"/>
                        <a:gd name="connsiteY164" fmla="*/ 4710701 h 5686746"/>
                        <a:gd name="connsiteX165" fmla="*/ 3565280 w 3950561"/>
                        <a:gd name="connsiteY165" fmla="*/ 4705564 h 5686746"/>
                        <a:gd name="connsiteX166" fmla="*/ 3549869 w 3950561"/>
                        <a:gd name="connsiteY166" fmla="*/ 4700427 h 5686746"/>
                        <a:gd name="connsiteX167" fmla="*/ 3529321 w 3950561"/>
                        <a:gd name="connsiteY167" fmla="*/ 4695290 h 5686746"/>
                        <a:gd name="connsiteX168" fmla="*/ 3513910 w 3950561"/>
                        <a:gd name="connsiteY168" fmla="*/ 4685016 h 5686746"/>
                        <a:gd name="connsiteX169" fmla="*/ 3508773 w 3950561"/>
                        <a:gd name="connsiteY169" fmla="*/ 4715838 h 5686746"/>
                        <a:gd name="connsiteX170" fmla="*/ 3503635 w 3950561"/>
                        <a:gd name="connsiteY170" fmla="*/ 4731249 h 5686746"/>
                        <a:gd name="connsiteX171" fmla="*/ 3472813 w 3950561"/>
                        <a:gd name="connsiteY171" fmla="*/ 4710701 h 5686746"/>
                        <a:gd name="connsiteX172" fmla="*/ 3452265 w 3950561"/>
                        <a:gd name="connsiteY172" fmla="*/ 4679879 h 5686746"/>
                        <a:gd name="connsiteX173" fmla="*/ 3436853 w 3950561"/>
                        <a:gd name="connsiteY173" fmla="*/ 4674742 h 5686746"/>
                        <a:gd name="connsiteX174" fmla="*/ 3395757 w 3950561"/>
                        <a:gd name="connsiteY174" fmla="*/ 4700427 h 5686746"/>
                        <a:gd name="connsiteX175" fmla="*/ 3400894 w 3950561"/>
                        <a:gd name="connsiteY175" fmla="*/ 4715838 h 5686746"/>
                        <a:gd name="connsiteX176" fmla="*/ 3385483 w 3950561"/>
                        <a:gd name="connsiteY176" fmla="*/ 4772346 h 5686746"/>
                        <a:gd name="connsiteX177" fmla="*/ 3375209 w 3950561"/>
                        <a:gd name="connsiteY177" fmla="*/ 4787757 h 5686746"/>
                        <a:gd name="connsiteX178" fmla="*/ 3359797 w 3950561"/>
                        <a:gd name="connsiteY178" fmla="*/ 4782620 h 5686746"/>
                        <a:gd name="connsiteX179" fmla="*/ 3328975 w 3950561"/>
                        <a:gd name="connsiteY179" fmla="*/ 4798031 h 5686746"/>
                        <a:gd name="connsiteX180" fmla="*/ 3308426 w 3950561"/>
                        <a:gd name="connsiteY180" fmla="*/ 4823717 h 5686746"/>
                        <a:gd name="connsiteX181" fmla="*/ 3293015 w 3950561"/>
                        <a:gd name="connsiteY181" fmla="*/ 4818580 h 5686746"/>
                        <a:gd name="connsiteX182" fmla="*/ 3282741 w 3950561"/>
                        <a:gd name="connsiteY182" fmla="*/ 4798031 h 5686746"/>
                        <a:gd name="connsiteX183" fmla="*/ 3277604 w 3950561"/>
                        <a:gd name="connsiteY183" fmla="*/ 4823717 h 5686746"/>
                        <a:gd name="connsiteX184" fmla="*/ 3272467 w 3950561"/>
                        <a:gd name="connsiteY184" fmla="*/ 4839128 h 5686746"/>
                        <a:gd name="connsiteX185" fmla="*/ 3257056 w 3950561"/>
                        <a:gd name="connsiteY185" fmla="*/ 4828854 h 5686746"/>
                        <a:gd name="connsiteX186" fmla="*/ 3226233 w 3950561"/>
                        <a:gd name="connsiteY186" fmla="*/ 4849402 h 5686746"/>
                        <a:gd name="connsiteX187" fmla="*/ 3169725 w 3950561"/>
                        <a:gd name="connsiteY187" fmla="*/ 4849402 h 5686746"/>
                        <a:gd name="connsiteX188" fmla="*/ 3159451 w 3950561"/>
                        <a:gd name="connsiteY188" fmla="*/ 4864813 h 5686746"/>
                        <a:gd name="connsiteX189" fmla="*/ 3149177 w 3950561"/>
                        <a:gd name="connsiteY189" fmla="*/ 4875088 h 5686746"/>
                        <a:gd name="connsiteX190" fmla="*/ 3082395 w 3950561"/>
                        <a:gd name="connsiteY190" fmla="*/ 4885362 h 5686746"/>
                        <a:gd name="connsiteX191" fmla="*/ 3066984 w 3950561"/>
                        <a:gd name="connsiteY191" fmla="*/ 4895636 h 5686746"/>
                        <a:gd name="connsiteX192" fmla="*/ 3036161 w 3950561"/>
                        <a:gd name="connsiteY192" fmla="*/ 4905910 h 5686746"/>
                        <a:gd name="connsiteX193" fmla="*/ 3020750 w 3950561"/>
                        <a:gd name="connsiteY193" fmla="*/ 4900773 h 5686746"/>
                        <a:gd name="connsiteX194" fmla="*/ 2969379 w 3950561"/>
                        <a:gd name="connsiteY194" fmla="*/ 4941870 h 5686746"/>
                        <a:gd name="connsiteX195" fmla="*/ 2938557 w 3950561"/>
                        <a:gd name="connsiteY195" fmla="*/ 4952144 h 5686746"/>
                        <a:gd name="connsiteX196" fmla="*/ 2882049 w 3950561"/>
                        <a:gd name="connsiteY196" fmla="*/ 4967555 h 5686746"/>
                        <a:gd name="connsiteX197" fmla="*/ 2830678 w 3950561"/>
                        <a:gd name="connsiteY197" fmla="*/ 5008652 h 5686746"/>
                        <a:gd name="connsiteX198" fmla="*/ 2789582 w 3950561"/>
                        <a:gd name="connsiteY198" fmla="*/ 5003515 h 5686746"/>
                        <a:gd name="connsiteX199" fmla="*/ 2774170 w 3950561"/>
                        <a:gd name="connsiteY199" fmla="*/ 4998377 h 5686746"/>
                        <a:gd name="connsiteX200" fmla="*/ 2743348 w 3950561"/>
                        <a:gd name="connsiteY200" fmla="*/ 5003515 h 5686746"/>
                        <a:gd name="connsiteX201" fmla="*/ 2686840 w 3950561"/>
                        <a:gd name="connsiteY201" fmla="*/ 5024063 h 5686746"/>
                        <a:gd name="connsiteX202" fmla="*/ 2671429 w 3950561"/>
                        <a:gd name="connsiteY202" fmla="*/ 5029200 h 5686746"/>
                        <a:gd name="connsiteX203" fmla="*/ 2656018 w 3950561"/>
                        <a:gd name="connsiteY203" fmla="*/ 5044611 h 5686746"/>
                        <a:gd name="connsiteX204" fmla="*/ 2640606 w 3950561"/>
                        <a:gd name="connsiteY204" fmla="*/ 5039474 h 5686746"/>
                        <a:gd name="connsiteX205" fmla="*/ 2625195 w 3950561"/>
                        <a:gd name="connsiteY205" fmla="*/ 5049748 h 5686746"/>
                        <a:gd name="connsiteX206" fmla="*/ 2620058 w 3950561"/>
                        <a:gd name="connsiteY206" fmla="*/ 5075434 h 5686746"/>
                        <a:gd name="connsiteX207" fmla="*/ 2573824 w 3950561"/>
                        <a:gd name="connsiteY207" fmla="*/ 5116530 h 5686746"/>
                        <a:gd name="connsiteX208" fmla="*/ 2558413 w 3950561"/>
                        <a:gd name="connsiteY208" fmla="*/ 5126804 h 5686746"/>
                        <a:gd name="connsiteX209" fmla="*/ 2517316 w 3950561"/>
                        <a:gd name="connsiteY209" fmla="*/ 5137079 h 5686746"/>
                        <a:gd name="connsiteX210" fmla="*/ 2501905 w 3950561"/>
                        <a:gd name="connsiteY210" fmla="*/ 5142216 h 5686746"/>
                        <a:gd name="connsiteX211" fmla="*/ 2476220 w 3950561"/>
                        <a:gd name="connsiteY211" fmla="*/ 5147353 h 5686746"/>
                        <a:gd name="connsiteX212" fmla="*/ 2460809 w 3950561"/>
                        <a:gd name="connsiteY212" fmla="*/ 5142216 h 5686746"/>
                        <a:gd name="connsiteX213" fmla="*/ 2440260 w 3950561"/>
                        <a:gd name="connsiteY213" fmla="*/ 5116530 h 5686746"/>
                        <a:gd name="connsiteX214" fmla="*/ 2383752 w 3950561"/>
                        <a:gd name="connsiteY214" fmla="*/ 5106256 h 5686746"/>
                        <a:gd name="connsiteX215" fmla="*/ 2342656 w 3950561"/>
                        <a:gd name="connsiteY215" fmla="*/ 5106256 h 5686746"/>
                        <a:gd name="connsiteX216" fmla="*/ 2311833 w 3950561"/>
                        <a:gd name="connsiteY216" fmla="*/ 5126804 h 5686746"/>
                        <a:gd name="connsiteX217" fmla="*/ 2265600 w 3950561"/>
                        <a:gd name="connsiteY217" fmla="*/ 5121667 h 5686746"/>
                        <a:gd name="connsiteX218" fmla="*/ 2234777 w 3950561"/>
                        <a:gd name="connsiteY218" fmla="*/ 5116530 h 5686746"/>
                        <a:gd name="connsiteX219" fmla="*/ 2214229 w 3950561"/>
                        <a:gd name="connsiteY219" fmla="*/ 5121667 h 5686746"/>
                        <a:gd name="connsiteX220" fmla="*/ 2188543 w 3950561"/>
                        <a:gd name="connsiteY220" fmla="*/ 5137079 h 5686746"/>
                        <a:gd name="connsiteX221" fmla="*/ 2162858 w 3950561"/>
                        <a:gd name="connsiteY221" fmla="*/ 5111393 h 5686746"/>
                        <a:gd name="connsiteX222" fmla="*/ 2142310 w 3950561"/>
                        <a:gd name="connsiteY222" fmla="*/ 5142216 h 5686746"/>
                        <a:gd name="connsiteX223" fmla="*/ 2116624 w 3950561"/>
                        <a:gd name="connsiteY223" fmla="*/ 5162764 h 5686746"/>
                        <a:gd name="connsiteX224" fmla="*/ 2070391 w 3950561"/>
                        <a:gd name="connsiteY224" fmla="*/ 5157627 h 5686746"/>
                        <a:gd name="connsiteX225" fmla="*/ 2039568 w 3950561"/>
                        <a:gd name="connsiteY225" fmla="*/ 5173038 h 5686746"/>
                        <a:gd name="connsiteX226" fmla="*/ 2013883 w 3950561"/>
                        <a:gd name="connsiteY226" fmla="*/ 5193586 h 5686746"/>
                        <a:gd name="connsiteX227" fmla="*/ 2003609 w 3950561"/>
                        <a:gd name="connsiteY227" fmla="*/ 5203861 h 5686746"/>
                        <a:gd name="connsiteX228" fmla="*/ 1988197 w 3950561"/>
                        <a:gd name="connsiteY228" fmla="*/ 5208998 h 5686746"/>
                        <a:gd name="connsiteX229" fmla="*/ 1947101 w 3950561"/>
                        <a:gd name="connsiteY229" fmla="*/ 5183312 h 5686746"/>
                        <a:gd name="connsiteX230" fmla="*/ 1936826 w 3950561"/>
                        <a:gd name="connsiteY230" fmla="*/ 5193586 h 5686746"/>
                        <a:gd name="connsiteX231" fmla="*/ 1906004 w 3950561"/>
                        <a:gd name="connsiteY231" fmla="*/ 5203861 h 5686746"/>
                        <a:gd name="connsiteX232" fmla="*/ 1885456 w 3950561"/>
                        <a:gd name="connsiteY232" fmla="*/ 5214135 h 5686746"/>
                        <a:gd name="connsiteX233" fmla="*/ 1870044 w 3950561"/>
                        <a:gd name="connsiteY233" fmla="*/ 5250094 h 5686746"/>
                        <a:gd name="connsiteX234" fmla="*/ 1839222 w 3950561"/>
                        <a:gd name="connsiteY234" fmla="*/ 5280917 h 5686746"/>
                        <a:gd name="connsiteX235" fmla="*/ 1828948 w 3950561"/>
                        <a:gd name="connsiteY235" fmla="*/ 5255231 h 5686746"/>
                        <a:gd name="connsiteX236" fmla="*/ 1823811 w 3950561"/>
                        <a:gd name="connsiteY236" fmla="*/ 5239820 h 5686746"/>
                        <a:gd name="connsiteX237" fmla="*/ 1808400 w 3950561"/>
                        <a:gd name="connsiteY237" fmla="*/ 5234683 h 5686746"/>
                        <a:gd name="connsiteX238" fmla="*/ 1767303 w 3950561"/>
                        <a:gd name="connsiteY238" fmla="*/ 5239820 h 5686746"/>
                        <a:gd name="connsiteX239" fmla="*/ 1762166 w 3950561"/>
                        <a:gd name="connsiteY239" fmla="*/ 5255231 h 5686746"/>
                        <a:gd name="connsiteX240" fmla="*/ 1757029 w 3950561"/>
                        <a:gd name="connsiteY240" fmla="*/ 5275780 h 5686746"/>
                        <a:gd name="connsiteX241" fmla="*/ 1731343 w 3950561"/>
                        <a:gd name="connsiteY241" fmla="*/ 5301465 h 5686746"/>
                        <a:gd name="connsiteX242" fmla="*/ 1721069 w 3950561"/>
                        <a:gd name="connsiteY242" fmla="*/ 5332288 h 5686746"/>
                        <a:gd name="connsiteX243" fmla="*/ 1685110 w 3950561"/>
                        <a:gd name="connsiteY243" fmla="*/ 5357973 h 5686746"/>
                        <a:gd name="connsiteX244" fmla="*/ 1669698 w 3950561"/>
                        <a:gd name="connsiteY244" fmla="*/ 5363110 h 5686746"/>
                        <a:gd name="connsiteX245" fmla="*/ 1654287 w 3950561"/>
                        <a:gd name="connsiteY245" fmla="*/ 5357973 h 5686746"/>
                        <a:gd name="connsiteX246" fmla="*/ 1623465 w 3950561"/>
                        <a:gd name="connsiteY246" fmla="*/ 5363110 h 5686746"/>
                        <a:gd name="connsiteX247" fmla="*/ 1566957 w 3950561"/>
                        <a:gd name="connsiteY247" fmla="*/ 5383658 h 5686746"/>
                        <a:gd name="connsiteX248" fmla="*/ 1505312 w 3950561"/>
                        <a:gd name="connsiteY248" fmla="*/ 5440166 h 5686746"/>
                        <a:gd name="connsiteX249" fmla="*/ 1489901 w 3950561"/>
                        <a:gd name="connsiteY249" fmla="*/ 5450440 h 5686746"/>
                        <a:gd name="connsiteX250" fmla="*/ 1443667 w 3950561"/>
                        <a:gd name="connsiteY250" fmla="*/ 5460715 h 5686746"/>
                        <a:gd name="connsiteX251" fmla="*/ 1433393 w 3950561"/>
                        <a:gd name="connsiteY251" fmla="*/ 5476126 h 5686746"/>
                        <a:gd name="connsiteX252" fmla="*/ 1361474 w 3950561"/>
                        <a:gd name="connsiteY252" fmla="*/ 5491537 h 5686746"/>
                        <a:gd name="connsiteX253" fmla="*/ 1325514 w 3950561"/>
                        <a:gd name="connsiteY253" fmla="*/ 5486400 h 5686746"/>
                        <a:gd name="connsiteX254" fmla="*/ 1315240 w 3950561"/>
                        <a:gd name="connsiteY254" fmla="*/ 5455577 h 5686746"/>
                        <a:gd name="connsiteX255" fmla="*/ 1299829 w 3950561"/>
                        <a:gd name="connsiteY255" fmla="*/ 5450440 h 5686746"/>
                        <a:gd name="connsiteX256" fmla="*/ 1274143 w 3950561"/>
                        <a:gd name="connsiteY256" fmla="*/ 5465852 h 5686746"/>
                        <a:gd name="connsiteX257" fmla="*/ 1258732 w 3950561"/>
                        <a:gd name="connsiteY257" fmla="*/ 5470989 h 5686746"/>
                        <a:gd name="connsiteX258" fmla="*/ 1181676 w 3950561"/>
                        <a:gd name="connsiteY258" fmla="*/ 5501811 h 5686746"/>
                        <a:gd name="connsiteX259" fmla="*/ 1130305 w 3950561"/>
                        <a:gd name="connsiteY259" fmla="*/ 5517222 h 5686746"/>
                        <a:gd name="connsiteX260" fmla="*/ 1084071 w 3950561"/>
                        <a:gd name="connsiteY260" fmla="*/ 5532634 h 5686746"/>
                        <a:gd name="connsiteX261" fmla="*/ 1104620 w 3950561"/>
                        <a:gd name="connsiteY261" fmla="*/ 5506948 h 5686746"/>
                        <a:gd name="connsiteX262" fmla="*/ 1099483 w 3950561"/>
                        <a:gd name="connsiteY262" fmla="*/ 5476126 h 5686746"/>
                        <a:gd name="connsiteX263" fmla="*/ 1084071 w 3950561"/>
                        <a:gd name="connsiteY263" fmla="*/ 5460715 h 5686746"/>
                        <a:gd name="connsiteX264" fmla="*/ 1063523 w 3950561"/>
                        <a:gd name="connsiteY264" fmla="*/ 5429892 h 5686746"/>
                        <a:gd name="connsiteX265" fmla="*/ 1032701 w 3950561"/>
                        <a:gd name="connsiteY265" fmla="*/ 5409344 h 5686746"/>
                        <a:gd name="connsiteX266" fmla="*/ 991604 w 3950561"/>
                        <a:gd name="connsiteY266" fmla="*/ 5414481 h 5686746"/>
                        <a:gd name="connsiteX267" fmla="*/ 935096 w 3950561"/>
                        <a:gd name="connsiteY267" fmla="*/ 5404207 h 5686746"/>
                        <a:gd name="connsiteX268" fmla="*/ 878588 w 3950561"/>
                        <a:gd name="connsiteY268" fmla="*/ 5409344 h 5686746"/>
                        <a:gd name="connsiteX269" fmla="*/ 806669 w 3950561"/>
                        <a:gd name="connsiteY269" fmla="*/ 5409344 h 5686746"/>
                        <a:gd name="connsiteX270" fmla="*/ 698791 w 3950561"/>
                        <a:gd name="connsiteY270" fmla="*/ 5465852 h 5686746"/>
                        <a:gd name="connsiteX271" fmla="*/ 667968 w 3950561"/>
                        <a:gd name="connsiteY271" fmla="*/ 5476126 h 5686746"/>
                        <a:gd name="connsiteX272" fmla="*/ 647420 w 3950561"/>
                        <a:gd name="connsiteY272" fmla="*/ 5486400 h 5686746"/>
                        <a:gd name="connsiteX273" fmla="*/ 616597 w 3950561"/>
                        <a:gd name="connsiteY273" fmla="*/ 5460715 h 5686746"/>
                        <a:gd name="connsiteX274" fmla="*/ 601186 w 3950561"/>
                        <a:gd name="connsiteY274" fmla="*/ 5450440 h 5686746"/>
                        <a:gd name="connsiteX275" fmla="*/ 570364 w 3950561"/>
                        <a:gd name="connsiteY275" fmla="*/ 5419618 h 5686746"/>
                        <a:gd name="connsiteX276" fmla="*/ 539541 w 3950561"/>
                        <a:gd name="connsiteY276" fmla="*/ 5399070 h 5686746"/>
                        <a:gd name="connsiteX277" fmla="*/ 560898 w 3950561"/>
                        <a:gd name="connsiteY277" fmla="*/ 5443429 h 5686746"/>
                        <a:gd name="connsiteX278" fmla="*/ 525357 w 3950561"/>
                        <a:gd name="connsiteY278" fmla="*/ 5458420 h 5686746"/>
                        <a:gd name="connsiteX279" fmla="*/ 539315 w 3950561"/>
                        <a:gd name="connsiteY279" fmla="*/ 5497030 h 5686746"/>
                        <a:gd name="connsiteX280" fmla="*/ 430854 w 3950561"/>
                        <a:gd name="connsiteY280" fmla="*/ 5424723 h 5686746"/>
                        <a:gd name="connsiteX281" fmla="*/ 370018 w 3950561"/>
                        <a:gd name="connsiteY281" fmla="*/ 5378521 h 5686746"/>
                        <a:gd name="connsiteX282" fmla="*/ 349469 w 3950561"/>
                        <a:gd name="connsiteY282" fmla="*/ 5388795 h 5686746"/>
                        <a:gd name="connsiteX283" fmla="*/ 267276 w 3950561"/>
                        <a:gd name="connsiteY283" fmla="*/ 5435029 h 5686746"/>
                        <a:gd name="connsiteX284" fmla="*/ 226179 w 3950561"/>
                        <a:gd name="connsiteY284" fmla="*/ 5450440 h 5686746"/>
                        <a:gd name="connsiteX285" fmla="*/ 215905 w 3950561"/>
                        <a:gd name="connsiteY285" fmla="*/ 5460715 h 5686746"/>
                        <a:gd name="connsiteX286" fmla="*/ 190220 w 3950561"/>
                        <a:gd name="connsiteY286" fmla="*/ 5486400 h 5686746"/>
                        <a:gd name="connsiteX287" fmla="*/ 169671 w 3950561"/>
                        <a:gd name="connsiteY287" fmla="*/ 5491537 h 5686746"/>
                        <a:gd name="connsiteX288" fmla="*/ 133712 w 3950561"/>
                        <a:gd name="connsiteY288" fmla="*/ 5506948 h 5686746"/>
                        <a:gd name="connsiteX289" fmla="*/ 108026 w 3950561"/>
                        <a:gd name="connsiteY289" fmla="*/ 5532634 h 5686746"/>
                        <a:gd name="connsiteX290" fmla="*/ 66930 w 3950561"/>
                        <a:gd name="connsiteY290" fmla="*/ 5558319 h 5686746"/>
                        <a:gd name="connsiteX291" fmla="*/ 20696 w 3950561"/>
                        <a:gd name="connsiteY291" fmla="*/ 5584004 h 5686746"/>
                        <a:gd name="connsiteX292" fmla="*/ 15559 w 3950561"/>
                        <a:gd name="connsiteY292" fmla="*/ 5599416 h 5686746"/>
                        <a:gd name="connsiteX293" fmla="*/ 148 w 3950561"/>
                        <a:gd name="connsiteY293" fmla="*/ 5609690 h 5686746"/>
                        <a:gd name="connsiteX294" fmla="*/ 10422 w 3950561"/>
                        <a:gd name="connsiteY294" fmla="*/ 5640512 h 5686746"/>
                        <a:gd name="connsiteX295" fmla="*/ 25833 w 3950561"/>
                        <a:gd name="connsiteY295" fmla="*/ 5671335 h 5686746"/>
                        <a:gd name="connsiteX296" fmla="*/ 46382 w 3950561"/>
                        <a:gd name="connsiteY296" fmla="*/ 5661061 h 5686746"/>
                        <a:gd name="connsiteX297" fmla="*/ 36107 w 3950561"/>
                        <a:gd name="connsiteY297" fmla="*/ 5686746 h 5686746"/>
                        <a:gd name="connsiteX0" fmla="*/ 3169725 w 3950561"/>
                        <a:gd name="connsiteY0" fmla="*/ 0 h 5686746"/>
                        <a:gd name="connsiteX1" fmla="*/ 3149177 w 3950561"/>
                        <a:gd name="connsiteY1" fmla="*/ 10274 h 5686746"/>
                        <a:gd name="connsiteX2" fmla="*/ 3226233 w 3950561"/>
                        <a:gd name="connsiteY2" fmla="*/ 82193 h 5686746"/>
                        <a:gd name="connsiteX3" fmla="*/ 3231370 w 3950561"/>
                        <a:gd name="connsiteY3" fmla="*/ 97604 h 5686746"/>
                        <a:gd name="connsiteX4" fmla="*/ 3241644 w 3950561"/>
                        <a:gd name="connsiteY4" fmla="*/ 107879 h 5686746"/>
                        <a:gd name="connsiteX5" fmla="*/ 3257056 w 3950561"/>
                        <a:gd name="connsiteY5" fmla="*/ 102742 h 5686746"/>
                        <a:gd name="connsiteX6" fmla="*/ 3277604 w 3950561"/>
                        <a:gd name="connsiteY6" fmla="*/ 107879 h 5686746"/>
                        <a:gd name="connsiteX7" fmla="*/ 3298152 w 3950561"/>
                        <a:gd name="connsiteY7" fmla="*/ 154112 h 5686746"/>
                        <a:gd name="connsiteX8" fmla="*/ 3364935 w 3950561"/>
                        <a:gd name="connsiteY8" fmla="*/ 190073 h 5686746"/>
                        <a:gd name="connsiteX9" fmla="*/ 3411168 w 3950561"/>
                        <a:gd name="connsiteY9" fmla="*/ 236305 h 5686746"/>
                        <a:gd name="connsiteX10" fmla="*/ 3400894 w 3950561"/>
                        <a:gd name="connsiteY10" fmla="*/ 328773 h 5686746"/>
                        <a:gd name="connsiteX11" fmla="*/ 3431716 w 3950561"/>
                        <a:gd name="connsiteY11" fmla="*/ 369870 h 5686746"/>
                        <a:gd name="connsiteX12" fmla="*/ 3447128 w 3950561"/>
                        <a:gd name="connsiteY12" fmla="*/ 416103 h 5686746"/>
                        <a:gd name="connsiteX13" fmla="*/ 3452265 w 3950561"/>
                        <a:gd name="connsiteY13" fmla="*/ 431515 h 5686746"/>
                        <a:gd name="connsiteX14" fmla="*/ 3467676 w 3950561"/>
                        <a:gd name="connsiteY14" fmla="*/ 441789 h 5686746"/>
                        <a:gd name="connsiteX15" fmla="*/ 3488224 w 3950561"/>
                        <a:gd name="connsiteY15" fmla="*/ 472611 h 5686746"/>
                        <a:gd name="connsiteX16" fmla="*/ 3498498 w 3950561"/>
                        <a:gd name="connsiteY16" fmla="*/ 488022 h 5686746"/>
                        <a:gd name="connsiteX17" fmla="*/ 3508773 w 3950561"/>
                        <a:gd name="connsiteY17" fmla="*/ 529119 h 5686746"/>
                        <a:gd name="connsiteX18" fmla="*/ 3503635 w 3950561"/>
                        <a:gd name="connsiteY18" fmla="*/ 554804 h 5686746"/>
                        <a:gd name="connsiteX19" fmla="*/ 3498498 w 3950561"/>
                        <a:gd name="connsiteY19" fmla="*/ 601038 h 5686746"/>
                        <a:gd name="connsiteX20" fmla="*/ 3483087 w 3950561"/>
                        <a:gd name="connsiteY20" fmla="*/ 642135 h 5686746"/>
                        <a:gd name="connsiteX21" fmla="*/ 3467676 w 3950561"/>
                        <a:gd name="connsiteY21" fmla="*/ 662683 h 5686746"/>
                        <a:gd name="connsiteX22" fmla="*/ 3452265 w 3950561"/>
                        <a:gd name="connsiteY22" fmla="*/ 688368 h 5686746"/>
                        <a:gd name="connsiteX23" fmla="*/ 3441991 w 3950561"/>
                        <a:gd name="connsiteY23" fmla="*/ 698643 h 5686746"/>
                        <a:gd name="connsiteX24" fmla="*/ 3375209 w 3950561"/>
                        <a:gd name="connsiteY24" fmla="*/ 744876 h 5686746"/>
                        <a:gd name="connsiteX25" fmla="*/ 3359797 w 3950561"/>
                        <a:gd name="connsiteY25" fmla="*/ 760288 h 5686746"/>
                        <a:gd name="connsiteX26" fmla="*/ 3318701 w 3950561"/>
                        <a:gd name="connsiteY26" fmla="*/ 816795 h 5686746"/>
                        <a:gd name="connsiteX27" fmla="*/ 3293015 w 3950561"/>
                        <a:gd name="connsiteY27" fmla="*/ 868166 h 5686746"/>
                        <a:gd name="connsiteX28" fmla="*/ 3282741 w 3950561"/>
                        <a:gd name="connsiteY28" fmla="*/ 883577 h 5686746"/>
                        <a:gd name="connsiteX29" fmla="*/ 3287878 w 3950561"/>
                        <a:gd name="connsiteY29" fmla="*/ 914400 h 5686746"/>
                        <a:gd name="connsiteX30" fmla="*/ 3334112 w 3950561"/>
                        <a:gd name="connsiteY30" fmla="*/ 940085 h 5686746"/>
                        <a:gd name="connsiteX31" fmla="*/ 3364934 w 3950561"/>
                        <a:gd name="connsiteY31" fmla="*/ 945222 h 5686746"/>
                        <a:gd name="connsiteX32" fmla="*/ 3426579 w 3950561"/>
                        <a:gd name="connsiteY32" fmla="*/ 950359 h 5686746"/>
                        <a:gd name="connsiteX33" fmla="*/ 3472813 w 3950561"/>
                        <a:gd name="connsiteY33" fmla="*/ 981182 h 5686746"/>
                        <a:gd name="connsiteX34" fmla="*/ 3513910 w 3950561"/>
                        <a:gd name="connsiteY34" fmla="*/ 1032553 h 5686746"/>
                        <a:gd name="connsiteX35" fmla="*/ 3529321 w 3950561"/>
                        <a:gd name="connsiteY35" fmla="*/ 1037690 h 5686746"/>
                        <a:gd name="connsiteX36" fmla="*/ 3549869 w 3950561"/>
                        <a:gd name="connsiteY36" fmla="*/ 1089061 h 5686746"/>
                        <a:gd name="connsiteX37" fmla="*/ 3560143 w 3950561"/>
                        <a:gd name="connsiteY37" fmla="*/ 1109609 h 5686746"/>
                        <a:gd name="connsiteX38" fmla="*/ 3570418 w 3950561"/>
                        <a:gd name="connsiteY38" fmla="*/ 1135294 h 5686746"/>
                        <a:gd name="connsiteX39" fmla="*/ 3580692 w 3950561"/>
                        <a:gd name="connsiteY39" fmla="*/ 1166117 h 5686746"/>
                        <a:gd name="connsiteX40" fmla="*/ 3590966 w 3950561"/>
                        <a:gd name="connsiteY40" fmla="*/ 1186665 h 5686746"/>
                        <a:gd name="connsiteX41" fmla="*/ 3601240 w 3950561"/>
                        <a:gd name="connsiteY41" fmla="*/ 1232899 h 5686746"/>
                        <a:gd name="connsiteX42" fmla="*/ 3611514 w 3950561"/>
                        <a:gd name="connsiteY42" fmla="*/ 1248310 h 5686746"/>
                        <a:gd name="connsiteX43" fmla="*/ 3632062 w 3950561"/>
                        <a:gd name="connsiteY43" fmla="*/ 1273995 h 5686746"/>
                        <a:gd name="connsiteX44" fmla="*/ 3673159 w 3950561"/>
                        <a:gd name="connsiteY44" fmla="*/ 1284270 h 5686746"/>
                        <a:gd name="connsiteX45" fmla="*/ 3703982 w 3950561"/>
                        <a:gd name="connsiteY45" fmla="*/ 1299681 h 5686746"/>
                        <a:gd name="connsiteX46" fmla="*/ 3734804 w 3950561"/>
                        <a:gd name="connsiteY46" fmla="*/ 1309955 h 5686746"/>
                        <a:gd name="connsiteX47" fmla="*/ 3755352 w 3950561"/>
                        <a:gd name="connsiteY47" fmla="*/ 1325366 h 5686746"/>
                        <a:gd name="connsiteX48" fmla="*/ 3781038 w 3950561"/>
                        <a:gd name="connsiteY48" fmla="*/ 1351052 h 5686746"/>
                        <a:gd name="connsiteX49" fmla="*/ 3811860 w 3950561"/>
                        <a:gd name="connsiteY49" fmla="*/ 1371600 h 5686746"/>
                        <a:gd name="connsiteX50" fmla="*/ 3827271 w 3950561"/>
                        <a:gd name="connsiteY50" fmla="*/ 1376737 h 5686746"/>
                        <a:gd name="connsiteX51" fmla="*/ 3858094 w 3950561"/>
                        <a:gd name="connsiteY51" fmla="*/ 1392148 h 5686746"/>
                        <a:gd name="connsiteX52" fmla="*/ 3883779 w 3950561"/>
                        <a:gd name="connsiteY52" fmla="*/ 1453793 h 5686746"/>
                        <a:gd name="connsiteX53" fmla="*/ 3863231 w 3950561"/>
                        <a:gd name="connsiteY53" fmla="*/ 1525712 h 5686746"/>
                        <a:gd name="connsiteX54" fmla="*/ 3847820 w 3950561"/>
                        <a:gd name="connsiteY54" fmla="*/ 1556535 h 5686746"/>
                        <a:gd name="connsiteX55" fmla="*/ 3858094 w 3950561"/>
                        <a:gd name="connsiteY55" fmla="*/ 1582220 h 5686746"/>
                        <a:gd name="connsiteX56" fmla="*/ 3878642 w 3950561"/>
                        <a:gd name="connsiteY56" fmla="*/ 1613043 h 5686746"/>
                        <a:gd name="connsiteX57" fmla="*/ 3888916 w 3950561"/>
                        <a:gd name="connsiteY57" fmla="*/ 1643865 h 5686746"/>
                        <a:gd name="connsiteX58" fmla="*/ 3894053 w 3950561"/>
                        <a:gd name="connsiteY58" fmla="*/ 1659276 h 5686746"/>
                        <a:gd name="connsiteX59" fmla="*/ 3904328 w 3950561"/>
                        <a:gd name="connsiteY59" fmla="*/ 1700373 h 5686746"/>
                        <a:gd name="connsiteX60" fmla="*/ 3888916 w 3950561"/>
                        <a:gd name="connsiteY60" fmla="*/ 1767155 h 5686746"/>
                        <a:gd name="connsiteX61" fmla="*/ 3894053 w 3950561"/>
                        <a:gd name="connsiteY61" fmla="*/ 1792840 h 5686746"/>
                        <a:gd name="connsiteX62" fmla="*/ 3909465 w 3950561"/>
                        <a:gd name="connsiteY62" fmla="*/ 1869897 h 5686746"/>
                        <a:gd name="connsiteX63" fmla="*/ 3924876 w 3950561"/>
                        <a:gd name="connsiteY63" fmla="*/ 1916130 h 5686746"/>
                        <a:gd name="connsiteX64" fmla="*/ 3930013 w 3950561"/>
                        <a:gd name="connsiteY64" fmla="*/ 1931542 h 5686746"/>
                        <a:gd name="connsiteX65" fmla="*/ 3935150 w 3950561"/>
                        <a:gd name="connsiteY65" fmla="*/ 1962364 h 5686746"/>
                        <a:gd name="connsiteX66" fmla="*/ 3940287 w 3950561"/>
                        <a:gd name="connsiteY66" fmla="*/ 1977775 h 5686746"/>
                        <a:gd name="connsiteX67" fmla="*/ 3950561 w 3950561"/>
                        <a:gd name="connsiteY67" fmla="*/ 2013735 h 5686746"/>
                        <a:gd name="connsiteX68" fmla="*/ 3940287 w 3950561"/>
                        <a:gd name="connsiteY68" fmla="*/ 2183258 h 5686746"/>
                        <a:gd name="connsiteX69" fmla="*/ 3930013 w 3950561"/>
                        <a:gd name="connsiteY69" fmla="*/ 2214081 h 5686746"/>
                        <a:gd name="connsiteX70" fmla="*/ 3899191 w 3950561"/>
                        <a:gd name="connsiteY70" fmla="*/ 2260315 h 5686746"/>
                        <a:gd name="connsiteX71" fmla="*/ 3888916 w 3950561"/>
                        <a:gd name="connsiteY71" fmla="*/ 2275726 h 5686746"/>
                        <a:gd name="connsiteX72" fmla="*/ 3878642 w 3950561"/>
                        <a:gd name="connsiteY72" fmla="*/ 2291137 h 5686746"/>
                        <a:gd name="connsiteX73" fmla="*/ 3863231 w 3950561"/>
                        <a:gd name="connsiteY73" fmla="*/ 2301411 h 5686746"/>
                        <a:gd name="connsiteX74" fmla="*/ 3842683 w 3950561"/>
                        <a:gd name="connsiteY74" fmla="*/ 2296274 h 5686746"/>
                        <a:gd name="connsiteX75" fmla="*/ 3816997 w 3950561"/>
                        <a:gd name="connsiteY75" fmla="*/ 2388742 h 5686746"/>
                        <a:gd name="connsiteX76" fmla="*/ 3806723 w 3950561"/>
                        <a:gd name="connsiteY76" fmla="*/ 2440112 h 5686746"/>
                        <a:gd name="connsiteX77" fmla="*/ 3827271 w 3950561"/>
                        <a:gd name="connsiteY77" fmla="*/ 2537717 h 5686746"/>
                        <a:gd name="connsiteX78" fmla="*/ 3842683 w 3950561"/>
                        <a:gd name="connsiteY78" fmla="*/ 2547991 h 5686746"/>
                        <a:gd name="connsiteX79" fmla="*/ 3852957 w 3950561"/>
                        <a:gd name="connsiteY79" fmla="*/ 2583950 h 5686746"/>
                        <a:gd name="connsiteX80" fmla="*/ 3847820 w 3950561"/>
                        <a:gd name="connsiteY80" fmla="*/ 2625047 h 5686746"/>
                        <a:gd name="connsiteX81" fmla="*/ 3837546 w 3950561"/>
                        <a:gd name="connsiteY81" fmla="*/ 2640458 h 5686746"/>
                        <a:gd name="connsiteX82" fmla="*/ 3827271 w 3950561"/>
                        <a:gd name="connsiteY82" fmla="*/ 2671281 h 5686746"/>
                        <a:gd name="connsiteX83" fmla="*/ 3822134 w 3950561"/>
                        <a:gd name="connsiteY83" fmla="*/ 2686692 h 5686746"/>
                        <a:gd name="connsiteX84" fmla="*/ 3827271 w 3950561"/>
                        <a:gd name="connsiteY84" fmla="*/ 2743200 h 5686746"/>
                        <a:gd name="connsiteX85" fmla="*/ 3822134 w 3950561"/>
                        <a:gd name="connsiteY85" fmla="*/ 2758611 h 5686746"/>
                        <a:gd name="connsiteX86" fmla="*/ 3827271 w 3950561"/>
                        <a:gd name="connsiteY86" fmla="*/ 2784297 h 5686746"/>
                        <a:gd name="connsiteX87" fmla="*/ 3816997 w 3950561"/>
                        <a:gd name="connsiteY87" fmla="*/ 2861353 h 5686746"/>
                        <a:gd name="connsiteX88" fmla="*/ 3796449 w 3950561"/>
                        <a:gd name="connsiteY88" fmla="*/ 2907586 h 5686746"/>
                        <a:gd name="connsiteX89" fmla="*/ 3786175 w 3950561"/>
                        <a:gd name="connsiteY89" fmla="*/ 2917861 h 5686746"/>
                        <a:gd name="connsiteX90" fmla="*/ 3765626 w 3950561"/>
                        <a:gd name="connsiteY90" fmla="*/ 2933272 h 5686746"/>
                        <a:gd name="connsiteX91" fmla="*/ 3729667 w 3950561"/>
                        <a:gd name="connsiteY91" fmla="*/ 2938409 h 5686746"/>
                        <a:gd name="connsiteX92" fmla="*/ 3724530 w 3950561"/>
                        <a:gd name="connsiteY92" fmla="*/ 2953820 h 5686746"/>
                        <a:gd name="connsiteX93" fmla="*/ 3709119 w 3950561"/>
                        <a:gd name="connsiteY93" fmla="*/ 2969231 h 5686746"/>
                        <a:gd name="connsiteX94" fmla="*/ 3703982 w 3950561"/>
                        <a:gd name="connsiteY94" fmla="*/ 3005191 h 5686746"/>
                        <a:gd name="connsiteX95" fmla="*/ 3698844 w 3950561"/>
                        <a:gd name="connsiteY95" fmla="*/ 3046288 h 5686746"/>
                        <a:gd name="connsiteX96" fmla="*/ 3647474 w 3950561"/>
                        <a:gd name="connsiteY96" fmla="*/ 3051425 h 5686746"/>
                        <a:gd name="connsiteX97" fmla="*/ 3626925 w 3950561"/>
                        <a:gd name="connsiteY97" fmla="*/ 3077110 h 5686746"/>
                        <a:gd name="connsiteX98" fmla="*/ 3611514 w 3950561"/>
                        <a:gd name="connsiteY98" fmla="*/ 3082247 h 5686746"/>
                        <a:gd name="connsiteX99" fmla="*/ 3601240 w 3950561"/>
                        <a:gd name="connsiteY99" fmla="*/ 3097658 h 5686746"/>
                        <a:gd name="connsiteX100" fmla="*/ 3606377 w 3950561"/>
                        <a:gd name="connsiteY100" fmla="*/ 3113070 h 5686746"/>
                        <a:gd name="connsiteX101" fmla="*/ 3611514 w 3950561"/>
                        <a:gd name="connsiteY101" fmla="*/ 3159303 h 5686746"/>
                        <a:gd name="connsiteX102" fmla="*/ 3606377 w 3950561"/>
                        <a:gd name="connsiteY102" fmla="*/ 3246634 h 5686746"/>
                        <a:gd name="connsiteX103" fmla="*/ 3601240 w 3950561"/>
                        <a:gd name="connsiteY103" fmla="*/ 3298004 h 5686746"/>
                        <a:gd name="connsiteX104" fmla="*/ 3611514 w 3950561"/>
                        <a:gd name="connsiteY104" fmla="*/ 3333964 h 5686746"/>
                        <a:gd name="connsiteX105" fmla="*/ 3621788 w 3950561"/>
                        <a:gd name="connsiteY105" fmla="*/ 3349375 h 5686746"/>
                        <a:gd name="connsiteX106" fmla="*/ 3632062 w 3950561"/>
                        <a:gd name="connsiteY106" fmla="*/ 3385335 h 5686746"/>
                        <a:gd name="connsiteX107" fmla="*/ 3637200 w 3950561"/>
                        <a:gd name="connsiteY107" fmla="*/ 3400746 h 5686746"/>
                        <a:gd name="connsiteX108" fmla="*/ 3632062 w 3950561"/>
                        <a:gd name="connsiteY108" fmla="*/ 3488076 h 5686746"/>
                        <a:gd name="connsiteX109" fmla="*/ 3626925 w 3950561"/>
                        <a:gd name="connsiteY109" fmla="*/ 3518899 h 5686746"/>
                        <a:gd name="connsiteX110" fmla="*/ 3647474 w 3950561"/>
                        <a:gd name="connsiteY110" fmla="*/ 3549721 h 5686746"/>
                        <a:gd name="connsiteX111" fmla="*/ 3652611 w 3950561"/>
                        <a:gd name="connsiteY111" fmla="*/ 3565133 h 5686746"/>
                        <a:gd name="connsiteX112" fmla="*/ 3626925 w 3950561"/>
                        <a:gd name="connsiteY112" fmla="*/ 3590818 h 5686746"/>
                        <a:gd name="connsiteX113" fmla="*/ 3611514 w 3950561"/>
                        <a:gd name="connsiteY113" fmla="*/ 3595955 h 5686746"/>
                        <a:gd name="connsiteX114" fmla="*/ 3596103 w 3950561"/>
                        <a:gd name="connsiteY114" fmla="*/ 3606229 h 5686746"/>
                        <a:gd name="connsiteX115" fmla="*/ 3585829 w 3950561"/>
                        <a:gd name="connsiteY115" fmla="*/ 3647326 h 5686746"/>
                        <a:gd name="connsiteX116" fmla="*/ 3590966 w 3950561"/>
                        <a:gd name="connsiteY116" fmla="*/ 3673011 h 5686746"/>
                        <a:gd name="connsiteX117" fmla="*/ 3585829 w 3950561"/>
                        <a:gd name="connsiteY117" fmla="*/ 3719245 h 5686746"/>
                        <a:gd name="connsiteX118" fmla="*/ 3580692 w 3950561"/>
                        <a:gd name="connsiteY118" fmla="*/ 3739793 h 5686746"/>
                        <a:gd name="connsiteX119" fmla="*/ 3555006 w 3950561"/>
                        <a:gd name="connsiteY119" fmla="*/ 3765479 h 5686746"/>
                        <a:gd name="connsiteX120" fmla="*/ 3549869 w 3950561"/>
                        <a:gd name="connsiteY120" fmla="*/ 3780890 h 5686746"/>
                        <a:gd name="connsiteX121" fmla="*/ 3555006 w 3950561"/>
                        <a:gd name="connsiteY121" fmla="*/ 3801438 h 5686746"/>
                        <a:gd name="connsiteX122" fmla="*/ 3560143 w 3950561"/>
                        <a:gd name="connsiteY122" fmla="*/ 3827124 h 5686746"/>
                        <a:gd name="connsiteX123" fmla="*/ 3549869 w 3950561"/>
                        <a:gd name="connsiteY123" fmla="*/ 3888768 h 5686746"/>
                        <a:gd name="connsiteX124" fmla="*/ 3539595 w 3950561"/>
                        <a:gd name="connsiteY124" fmla="*/ 3919591 h 5686746"/>
                        <a:gd name="connsiteX125" fmla="*/ 3534458 w 3950561"/>
                        <a:gd name="connsiteY125" fmla="*/ 3935002 h 5686746"/>
                        <a:gd name="connsiteX126" fmla="*/ 3560143 w 3950561"/>
                        <a:gd name="connsiteY126" fmla="*/ 3955550 h 5686746"/>
                        <a:gd name="connsiteX127" fmla="*/ 3642337 w 3950561"/>
                        <a:gd name="connsiteY127" fmla="*/ 3965825 h 5686746"/>
                        <a:gd name="connsiteX128" fmla="*/ 3657748 w 3950561"/>
                        <a:gd name="connsiteY128" fmla="*/ 3970962 h 5686746"/>
                        <a:gd name="connsiteX129" fmla="*/ 3688570 w 3950561"/>
                        <a:gd name="connsiteY129" fmla="*/ 3996647 h 5686746"/>
                        <a:gd name="connsiteX130" fmla="*/ 3693707 w 3950561"/>
                        <a:gd name="connsiteY130" fmla="*/ 4022333 h 5686746"/>
                        <a:gd name="connsiteX131" fmla="*/ 3688570 w 3950561"/>
                        <a:gd name="connsiteY131" fmla="*/ 4037744 h 5686746"/>
                        <a:gd name="connsiteX132" fmla="*/ 3678296 w 3950561"/>
                        <a:gd name="connsiteY132" fmla="*/ 4078840 h 5686746"/>
                        <a:gd name="connsiteX133" fmla="*/ 3673159 w 3950561"/>
                        <a:gd name="connsiteY133" fmla="*/ 4094252 h 5686746"/>
                        <a:gd name="connsiteX134" fmla="*/ 3652611 w 3950561"/>
                        <a:gd name="connsiteY134" fmla="*/ 4140485 h 5686746"/>
                        <a:gd name="connsiteX135" fmla="*/ 3621788 w 3950561"/>
                        <a:gd name="connsiteY135" fmla="*/ 4155897 h 5686746"/>
                        <a:gd name="connsiteX136" fmla="*/ 3616651 w 3950561"/>
                        <a:gd name="connsiteY136" fmla="*/ 4171308 h 5686746"/>
                        <a:gd name="connsiteX137" fmla="*/ 3616651 w 3950561"/>
                        <a:gd name="connsiteY137" fmla="*/ 4207267 h 5686746"/>
                        <a:gd name="connsiteX138" fmla="*/ 3606377 w 3950561"/>
                        <a:gd name="connsiteY138" fmla="*/ 4217542 h 5686746"/>
                        <a:gd name="connsiteX139" fmla="*/ 3575555 w 3950561"/>
                        <a:gd name="connsiteY139" fmla="*/ 4248364 h 5686746"/>
                        <a:gd name="connsiteX140" fmla="*/ 3565280 w 3950561"/>
                        <a:gd name="connsiteY140" fmla="*/ 4279186 h 5686746"/>
                        <a:gd name="connsiteX141" fmla="*/ 3560143 w 3950561"/>
                        <a:gd name="connsiteY141" fmla="*/ 4294598 h 5686746"/>
                        <a:gd name="connsiteX142" fmla="*/ 3565280 w 3950561"/>
                        <a:gd name="connsiteY142" fmla="*/ 4330557 h 5686746"/>
                        <a:gd name="connsiteX143" fmla="*/ 3565280 w 3950561"/>
                        <a:gd name="connsiteY143" fmla="*/ 4371654 h 5686746"/>
                        <a:gd name="connsiteX144" fmla="*/ 3606377 w 3950561"/>
                        <a:gd name="connsiteY144" fmla="*/ 4407613 h 5686746"/>
                        <a:gd name="connsiteX145" fmla="*/ 3621788 w 3950561"/>
                        <a:gd name="connsiteY145" fmla="*/ 4412750 h 5686746"/>
                        <a:gd name="connsiteX146" fmla="*/ 3647474 w 3950561"/>
                        <a:gd name="connsiteY146" fmla="*/ 4428162 h 5686746"/>
                        <a:gd name="connsiteX147" fmla="*/ 3657748 w 3950561"/>
                        <a:gd name="connsiteY147" fmla="*/ 4443573 h 5686746"/>
                        <a:gd name="connsiteX148" fmla="*/ 3647474 w 3950561"/>
                        <a:gd name="connsiteY148" fmla="*/ 4479533 h 5686746"/>
                        <a:gd name="connsiteX149" fmla="*/ 3652611 w 3950561"/>
                        <a:gd name="connsiteY149" fmla="*/ 4505218 h 5686746"/>
                        <a:gd name="connsiteX150" fmla="*/ 3688570 w 3950561"/>
                        <a:gd name="connsiteY150" fmla="*/ 4505218 h 5686746"/>
                        <a:gd name="connsiteX151" fmla="*/ 3703982 w 3950561"/>
                        <a:gd name="connsiteY151" fmla="*/ 4510355 h 5686746"/>
                        <a:gd name="connsiteX152" fmla="*/ 3714256 w 3950561"/>
                        <a:gd name="connsiteY152" fmla="*/ 4525766 h 5686746"/>
                        <a:gd name="connsiteX153" fmla="*/ 3673159 w 3950561"/>
                        <a:gd name="connsiteY153" fmla="*/ 4530903 h 5686746"/>
                        <a:gd name="connsiteX154" fmla="*/ 3652611 w 3950561"/>
                        <a:gd name="connsiteY154" fmla="*/ 4536040 h 5686746"/>
                        <a:gd name="connsiteX155" fmla="*/ 3632062 w 3950561"/>
                        <a:gd name="connsiteY155" fmla="*/ 4577137 h 5686746"/>
                        <a:gd name="connsiteX156" fmla="*/ 3616651 w 3950561"/>
                        <a:gd name="connsiteY156" fmla="*/ 4582274 h 5686746"/>
                        <a:gd name="connsiteX157" fmla="*/ 3601240 w 3950561"/>
                        <a:gd name="connsiteY157" fmla="*/ 4597685 h 5686746"/>
                        <a:gd name="connsiteX158" fmla="*/ 3606377 w 3950561"/>
                        <a:gd name="connsiteY158" fmla="*/ 4561726 h 5686746"/>
                        <a:gd name="connsiteX159" fmla="*/ 3611514 w 3950561"/>
                        <a:gd name="connsiteY159" fmla="*/ 4577137 h 5686746"/>
                        <a:gd name="connsiteX160" fmla="*/ 3601240 w 3950561"/>
                        <a:gd name="connsiteY160" fmla="*/ 4607959 h 5686746"/>
                        <a:gd name="connsiteX161" fmla="*/ 3596103 w 3950561"/>
                        <a:gd name="connsiteY161" fmla="*/ 4623371 h 5686746"/>
                        <a:gd name="connsiteX162" fmla="*/ 3601240 w 3950561"/>
                        <a:gd name="connsiteY162" fmla="*/ 4649056 h 5686746"/>
                        <a:gd name="connsiteX163" fmla="*/ 3611514 w 3950561"/>
                        <a:gd name="connsiteY163" fmla="*/ 4679879 h 5686746"/>
                        <a:gd name="connsiteX164" fmla="*/ 3590966 w 3950561"/>
                        <a:gd name="connsiteY164" fmla="*/ 4710701 h 5686746"/>
                        <a:gd name="connsiteX165" fmla="*/ 3565280 w 3950561"/>
                        <a:gd name="connsiteY165" fmla="*/ 4705564 h 5686746"/>
                        <a:gd name="connsiteX166" fmla="*/ 3549869 w 3950561"/>
                        <a:gd name="connsiteY166" fmla="*/ 4700427 h 5686746"/>
                        <a:gd name="connsiteX167" fmla="*/ 3529321 w 3950561"/>
                        <a:gd name="connsiteY167" fmla="*/ 4695290 h 5686746"/>
                        <a:gd name="connsiteX168" fmla="*/ 3513910 w 3950561"/>
                        <a:gd name="connsiteY168" fmla="*/ 4685016 h 5686746"/>
                        <a:gd name="connsiteX169" fmla="*/ 3508773 w 3950561"/>
                        <a:gd name="connsiteY169" fmla="*/ 4715838 h 5686746"/>
                        <a:gd name="connsiteX170" fmla="*/ 3503635 w 3950561"/>
                        <a:gd name="connsiteY170" fmla="*/ 4731249 h 5686746"/>
                        <a:gd name="connsiteX171" fmla="*/ 3472813 w 3950561"/>
                        <a:gd name="connsiteY171" fmla="*/ 4710701 h 5686746"/>
                        <a:gd name="connsiteX172" fmla="*/ 3452265 w 3950561"/>
                        <a:gd name="connsiteY172" fmla="*/ 4679879 h 5686746"/>
                        <a:gd name="connsiteX173" fmla="*/ 3436853 w 3950561"/>
                        <a:gd name="connsiteY173" fmla="*/ 4674742 h 5686746"/>
                        <a:gd name="connsiteX174" fmla="*/ 3395757 w 3950561"/>
                        <a:gd name="connsiteY174" fmla="*/ 4700427 h 5686746"/>
                        <a:gd name="connsiteX175" fmla="*/ 3400894 w 3950561"/>
                        <a:gd name="connsiteY175" fmla="*/ 4715838 h 5686746"/>
                        <a:gd name="connsiteX176" fmla="*/ 3385483 w 3950561"/>
                        <a:gd name="connsiteY176" fmla="*/ 4772346 h 5686746"/>
                        <a:gd name="connsiteX177" fmla="*/ 3375209 w 3950561"/>
                        <a:gd name="connsiteY177" fmla="*/ 4787757 h 5686746"/>
                        <a:gd name="connsiteX178" fmla="*/ 3359797 w 3950561"/>
                        <a:gd name="connsiteY178" fmla="*/ 4782620 h 5686746"/>
                        <a:gd name="connsiteX179" fmla="*/ 3328975 w 3950561"/>
                        <a:gd name="connsiteY179" fmla="*/ 4798031 h 5686746"/>
                        <a:gd name="connsiteX180" fmla="*/ 3308426 w 3950561"/>
                        <a:gd name="connsiteY180" fmla="*/ 4823717 h 5686746"/>
                        <a:gd name="connsiteX181" fmla="*/ 3293015 w 3950561"/>
                        <a:gd name="connsiteY181" fmla="*/ 4818580 h 5686746"/>
                        <a:gd name="connsiteX182" fmla="*/ 3282741 w 3950561"/>
                        <a:gd name="connsiteY182" fmla="*/ 4798031 h 5686746"/>
                        <a:gd name="connsiteX183" fmla="*/ 3277604 w 3950561"/>
                        <a:gd name="connsiteY183" fmla="*/ 4823717 h 5686746"/>
                        <a:gd name="connsiteX184" fmla="*/ 3272467 w 3950561"/>
                        <a:gd name="connsiteY184" fmla="*/ 4839128 h 5686746"/>
                        <a:gd name="connsiteX185" fmla="*/ 3257056 w 3950561"/>
                        <a:gd name="connsiteY185" fmla="*/ 4828854 h 5686746"/>
                        <a:gd name="connsiteX186" fmla="*/ 3226233 w 3950561"/>
                        <a:gd name="connsiteY186" fmla="*/ 4849402 h 5686746"/>
                        <a:gd name="connsiteX187" fmla="*/ 3169725 w 3950561"/>
                        <a:gd name="connsiteY187" fmla="*/ 4849402 h 5686746"/>
                        <a:gd name="connsiteX188" fmla="*/ 3159451 w 3950561"/>
                        <a:gd name="connsiteY188" fmla="*/ 4864813 h 5686746"/>
                        <a:gd name="connsiteX189" fmla="*/ 3149177 w 3950561"/>
                        <a:gd name="connsiteY189" fmla="*/ 4875088 h 5686746"/>
                        <a:gd name="connsiteX190" fmla="*/ 3082395 w 3950561"/>
                        <a:gd name="connsiteY190" fmla="*/ 4885362 h 5686746"/>
                        <a:gd name="connsiteX191" fmla="*/ 3066984 w 3950561"/>
                        <a:gd name="connsiteY191" fmla="*/ 4895636 h 5686746"/>
                        <a:gd name="connsiteX192" fmla="*/ 3036161 w 3950561"/>
                        <a:gd name="connsiteY192" fmla="*/ 4905910 h 5686746"/>
                        <a:gd name="connsiteX193" fmla="*/ 3020750 w 3950561"/>
                        <a:gd name="connsiteY193" fmla="*/ 4900773 h 5686746"/>
                        <a:gd name="connsiteX194" fmla="*/ 2969379 w 3950561"/>
                        <a:gd name="connsiteY194" fmla="*/ 4941870 h 5686746"/>
                        <a:gd name="connsiteX195" fmla="*/ 2938557 w 3950561"/>
                        <a:gd name="connsiteY195" fmla="*/ 4952144 h 5686746"/>
                        <a:gd name="connsiteX196" fmla="*/ 2882049 w 3950561"/>
                        <a:gd name="connsiteY196" fmla="*/ 4967555 h 5686746"/>
                        <a:gd name="connsiteX197" fmla="*/ 2830678 w 3950561"/>
                        <a:gd name="connsiteY197" fmla="*/ 5008652 h 5686746"/>
                        <a:gd name="connsiteX198" fmla="*/ 2789582 w 3950561"/>
                        <a:gd name="connsiteY198" fmla="*/ 5003515 h 5686746"/>
                        <a:gd name="connsiteX199" fmla="*/ 2774170 w 3950561"/>
                        <a:gd name="connsiteY199" fmla="*/ 4998377 h 5686746"/>
                        <a:gd name="connsiteX200" fmla="*/ 2743348 w 3950561"/>
                        <a:gd name="connsiteY200" fmla="*/ 5003515 h 5686746"/>
                        <a:gd name="connsiteX201" fmla="*/ 2686840 w 3950561"/>
                        <a:gd name="connsiteY201" fmla="*/ 5024063 h 5686746"/>
                        <a:gd name="connsiteX202" fmla="*/ 2671429 w 3950561"/>
                        <a:gd name="connsiteY202" fmla="*/ 5029200 h 5686746"/>
                        <a:gd name="connsiteX203" fmla="*/ 2656018 w 3950561"/>
                        <a:gd name="connsiteY203" fmla="*/ 5044611 h 5686746"/>
                        <a:gd name="connsiteX204" fmla="*/ 2640606 w 3950561"/>
                        <a:gd name="connsiteY204" fmla="*/ 5039474 h 5686746"/>
                        <a:gd name="connsiteX205" fmla="*/ 2625195 w 3950561"/>
                        <a:gd name="connsiteY205" fmla="*/ 5049748 h 5686746"/>
                        <a:gd name="connsiteX206" fmla="*/ 2620058 w 3950561"/>
                        <a:gd name="connsiteY206" fmla="*/ 5075434 h 5686746"/>
                        <a:gd name="connsiteX207" fmla="*/ 2573824 w 3950561"/>
                        <a:gd name="connsiteY207" fmla="*/ 5116530 h 5686746"/>
                        <a:gd name="connsiteX208" fmla="*/ 2558413 w 3950561"/>
                        <a:gd name="connsiteY208" fmla="*/ 5126804 h 5686746"/>
                        <a:gd name="connsiteX209" fmla="*/ 2517316 w 3950561"/>
                        <a:gd name="connsiteY209" fmla="*/ 5137079 h 5686746"/>
                        <a:gd name="connsiteX210" fmla="*/ 2501905 w 3950561"/>
                        <a:gd name="connsiteY210" fmla="*/ 5142216 h 5686746"/>
                        <a:gd name="connsiteX211" fmla="*/ 2476220 w 3950561"/>
                        <a:gd name="connsiteY211" fmla="*/ 5147353 h 5686746"/>
                        <a:gd name="connsiteX212" fmla="*/ 2460809 w 3950561"/>
                        <a:gd name="connsiteY212" fmla="*/ 5142216 h 5686746"/>
                        <a:gd name="connsiteX213" fmla="*/ 2440260 w 3950561"/>
                        <a:gd name="connsiteY213" fmla="*/ 5116530 h 5686746"/>
                        <a:gd name="connsiteX214" fmla="*/ 2383752 w 3950561"/>
                        <a:gd name="connsiteY214" fmla="*/ 5106256 h 5686746"/>
                        <a:gd name="connsiteX215" fmla="*/ 2342656 w 3950561"/>
                        <a:gd name="connsiteY215" fmla="*/ 5106256 h 5686746"/>
                        <a:gd name="connsiteX216" fmla="*/ 2311833 w 3950561"/>
                        <a:gd name="connsiteY216" fmla="*/ 5126804 h 5686746"/>
                        <a:gd name="connsiteX217" fmla="*/ 2265600 w 3950561"/>
                        <a:gd name="connsiteY217" fmla="*/ 5121667 h 5686746"/>
                        <a:gd name="connsiteX218" fmla="*/ 2234777 w 3950561"/>
                        <a:gd name="connsiteY218" fmla="*/ 5116530 h 5686746"/>
                        <a:gd name="connsiteX219" fmla="*/ 2214229 w 3950561"/>
                        <a:gd name="connsiteY219" fmla="*/ 5121667 h 5686746"/>
                        <a:gd name="connsiteX220" fmla="*/ 2188543 w 3950561"/>
                        <a:gd name="connsiteY220" fmla="*/ 5137079 h 5686746"/>
                        <a:gd name="connsiteX221" fmla="*/ 2162858 w 3950561"/>
                        <a:gd name="connsiteY221" fmla="*/ 5111393 h 5686746"/>
                        <a:gd name="connsiteX222" fmla="*/ 2142310 w 3950561"/>
                        <a:gd name="connsiteY222" fmla="*/ 5142216 h 5686746"/>
                        <a:gd name="connsiteX223" fmla="*/ 2116624 w 3950561"/>
                        <a:gd name="connsiteY223" fmla="*/ 5162764 h 5686746"/>
                        <a:gd name="connsiteX224" fmla="*/ 2070391 w 3950561"/>
                        <a:gd name="connsiteY224" fmla="*/ 5157627 h 5686746"/>
                        <a:gd name="connsiteX225" fmla="*/ 2039568 w 3950561"/>
                        <a:gd name="connsiteY225" fmla="*/ 5173038 h 5686746"/>
                        <a:gd name="connsiteX226" fmla="*/ 2013883 w 3950561"/>
                        <a:gd name="connsiteY226" fmla="*/ 5193586 h 5686746"/>
                        <a:gd name="connsiteX227" fmla="*/ 2003609 w 3950561"/>
                        <a:gd name="connsiteY227" fmla="*/ 5203861 h 5686746"/>
                        <a:gd name="connsiteX228" fmla="*/ 1988197 w 3950561"/>
                        <a:gd name="connsiteY228" fmla="*/ 5208998 h 5686746"/>
                        <a:gd name="connsiteX229" fmla="*/ 1947101 w 3950561"/>
                        <a:gd name="connsiteY229" fmla="*/ 5183312 h 5686746"/>
                        <a:gd name="connsiteX230" fmla="*/ 1936826 w 3950561"/>
                        <a:gd name="connsiteY230" fmla="*/ 5193586 h 5686746"/>
                        <a:gd name="connsiteX231" fmla="*/ 1906004 w 3950561"/>
                        <a:gd name="connsiteY231" fmla="*/ 5203861 h 5686746"/>
                        <a:gd name="connsiteX232" fmla="*/ 1885456 w 3950561"/>
                        <a:gd name="connsiteY232" fmla="*/ 5214135 h 5686746"/>
                        <a:gd name="connsiteX233" fmla="*/ 1870044 w 3950561"/>
                        <a:gd name="connsiteY233" fmla="*/ 5250094 h 5686746"/>
                        <a:gd name="connsiteX234" fmla="*/ 1839222 w 3950561"/>
                        <a:gd name="connsiteY234" fmla="*/ 5280917 h 5686746"/>
                        <a:gd name="connsiteX235" fmla="*/ 1828948 w 3950561"/>
                        <a:gd name="connsiteY235" fmla="*/ 5255231 h 5686746"/>
                        <a:gd name="connsiteX236" fmla="*/ 1823811 w 3950561"/>
                        <a:gd name="connsiteY236" fmla="*/ 5239820 h 5686746"/>
                        <a:gd name="connsiteX237" fmla="*/ 1808400 w 3950561"/>
                        <a:gd name="connsiteY237" fmla="*/ 5234683 h 5686746"/>
                        <a:gd name="connsiteX238" fmla="*/ 1767303 w 3950561"/>
                        <a:gd name="connsiteY238" fmla="*/ 5239820 h 5686746"/>
                        <a:gd name="connsiteX239" fmla="*/ 1762166 w 3950561"/>
                        <a:gd name="connsiteY239" fmla="*/ 5255231 h 5686746"/>
                        <a:gd name="connsiteX240" fmla="*/ 1757029 w 3950561"/>
                        <a:gd name="connsiteY240" fmla="*/ 5275780 h 5686746"/>
                        <a:gd name="connsiteX241" fmla="*/ 1731343 w 3950561"/>
                        <a:gd name="connsiteY241" fmla="*/ 5301465 h 5686746"/>
                        <a:gd name="connsiteX242" fmla="*/ 1721069 w 3950561"/>
                        <a:gd name="connsiteY242" fmla="*/ 5332288 h 5686746"/>
                        <a:gd name="connsiteX243" fmla="*/ 1685110 w 3950561"/>
                        <a:gd name="connsiteY243" fmla="*/ 5357973 h 5686746"/>
                        <a:gd name="connsiteX244" fmla="*/ 1669698 w 3950561"/>
                        <a:gd name="connsiteY244" fmla="*/ 5363110 h 5686746"/>
                        <a:gd name="connsiteX245" fmla="*/ 1654287 w 3950561"/>
                        <a:gd name="connsiteY245" fmla="*/ 5357973 h 5686746"/>
                        <a:gd name="connsiteX246" fmla="*/ 1623465 w 3950561"/>
                        <a:gd name="connsiteY246" fmla="*/ 5363110 h 5686746"/>
                        <a:gd name="connsiteX247" fmla="*/ 1566957 w 3950561"/>
                        <a:gd name="connsiteY247" fmla="*/ 5383658 h 5686746"/>
                        <a:gd name="connsiteX248" fmla="*/ 1505312 w 3950561"/>
                        <a:gd name="connsiteY248" fmla="*/ 5440166 h 5686746"/>
                        <a:gd name="connsiteX249" fmla="*/ 1489901 w 3950561"/>
                        <a:gd name="connsiteY249" fmla="*/ 5450440 h 5686746"/>
                        <a:gd name="connsiteX250" fmla="*/ 1443667 w 3950561"/>
                        <a:gd name="connsiteY250" fmla="*/ 5460715 h 5686746"/>
                        <a:gd name="connsiteX251" fmla="*/ 1433393 w 3950561"/>
                        <a:gd name="connsiteY251" fmla="*/ 5476126 h 5686746"/>
                        <a:gd name="connsiteX252" fmla="*/ 1361474 w 3950561"/>
                        <a:gd name="connsiteY252" fmla="*/ 5491537 h 5686746"/>
                        <a:gd name="connsiteX253" fmla="*/ 1325514 w 3950561"/>
                        <a:gd name="connsiteY253" fmla="*/ 5486400 h 5686746"/>
                        <a:gd name="connsiteX254" fmla="*/ 1315240 w 3950561"/>
                        <a:gd name="connsiteY254" fmla="*/ 5455577 h 5686746"/>
                        <a:gd name="connsiteX255" fmla="*/ 1299829 w 3950561"/>
                        <a:gd name="connsiteY255" fmla="*/ 5450440 h 5686746"/>
                        <a:gd name="connsiteX256" fmla="*/ 1274143 w 3950561"/>
                        <a:gd name="connsiteY256" fmla="*/ 5465852 h 5686746"/>
                        <a:gd name="connsiteX257" fmla="*/ 1258732 w 3950561"/>
                        <a:gd name="connsiteY257" fmla="*/ 5470989 h 5686746"/>
                        <a:gd name="connsiteX258" fmla="*/ 1181676 w 3950561"/>
                        <a:gd name="connsiteY258" fmla="*/ 5501811 h 5686746"/>
                        <a:gd name="connsiteX259" fmla="*/ 1130305 w 3950561"/>
                        <a:gd name="connsiteY259" fmla="*/ 5517222 h 5686746"/>
                        <a:gd name="connsiteX260" fmla="*/ 1084071 w 3950561"/>
                        <a:gd name="connsiteY260" fmla="*/ 5532634 h 5686746"/>
                        <a:gd name="connsiteX261" fmla="*/ 1104620 w 3950561"/>
                        <a:gd name="connsiteY261" fmla="*/ 5506948 h 5686746"/>
                        <a:gd name="connsiteX262" fmla="*/ 1099483 w 3950561"/>
                        <a:gd name="connsiteY262" fmla="*/ 5476126 h 5686746"/>
                        <a:gd name="connsiteX263" fmla="*/ 1084071 w 3950561"/>
                        <a:gd name="connsiteY263" fmla="*/ 5460715 h 5686746"/>
                        <a:gd name="connsiteX264" fmla="*/ 1063523 w 3950561"/>
                        <a:gd name="connsiteY264" fmla="*/ 5429892 h 5686746"/>
                        <a:gd name="connsiteX265" fmla="*/ 1032701 w 3950561"/>
                        <a:gd name="connsiteY265" fmla="*/ 5409344 h 5686746"/>
                        <a:gd name="connsiteX266" fmla="*/ 991604 w 3950561"/>
                        <a:gd name="connsiteY266" fmla="*/ 5414481 h 5686746"/>
                        <a:gd name="connsiteX267" fmla="*/ 935096 w 3950561"/>
                        <a:gd name="connsiteY267" fmla="*/ 5404207 h 5686746"/>
                        <a:gd name="connsiteX268" fmla="*/ 878588 w 3950561"/>
                        <a:gd name="connsiteY268" fmla="*/ 5409344 h 5686746"/>
                        <a:gd name="connsiteX269" fmla="*/ 806669 w 3950561"/>
                        <a:gd name="connsiteY269" fmla="*/ 5409344 h 5686746"/>
                        <a:gd name="connsiteX270" fmla="*/ 698791 w 3950561"/>
                        <a:gd name="connsiteY270" fmla="*/ 5465852 h 5686746"/>
                        <a:gd name="connsiteX271" fmla="*/ 667968 w 3950561"/>
                        <a:gd name="connsiteY271" fmla="*/ 5476126 h 5686746"/>
                        <a:gd name="connsiteX272" fmla="*/ 647420 w 3950561"/>
                        <a:gd name="connsiteY272" fmla="*/ 5486400 h 5686746"/>
                        <a:gd name="connsiteX273" fmla="*/ 616597 w 3950561"/>
                        <a:gd name="connsiteY273" fmla="*/ 5460715 h 5686746"/>
                        <a:gd name="connsiteX274" fmla="*/ 601186 w 3950561"/>
                        <a:gd name="connsiteY274" fmla="*/ 5450440 h 5686746"/>
                        <a:gd name="connsiteX275" fmla="*/ 570364 w 3950561"/>
                        <a:gd name="connsiteY275" fmla="*/ 5419618 h 5686746"/>
                        <a:gd name="connsiteX276" fmla="*/ 539541 w 3950561"/>
                        <a:gd name="connsiteY276" fmla="*/ 5399070 h 5686746"/>
                        <a:gd name="connsiteX277" fmla="*/ 560898 w 3950561"/>
                        <a:gd name="connsiteY277" fmla="*/ 5443429 h 5686746"/>
                        <a:gd name="connsiteX278" fmla="*/ 525357 w 3950561"/>
                        <a:gd name="connsiteY278" fmla="*/ 5458420 h 5686746"/>
                        <a:gd name="connsiteX279" fmla="*/ 478930 w 3950561"/>
                        <a:gd name="connsiteY279" fmla="*/ 5445272 h 5686746"/>
                        <a:gd name="connsiteX280" fmla="*/ 430854 w 3950561"/>
                        <a:gd name="connsiteY280" fmla="*/ 5424723 h 5686746"/>
                        <a:gd name="connsiteX281" fmla="*/ 370018 w 3950561"/>
                        <a:gd name="connsiteY281" fmla="*/ 5378521 h 5686746"/>
                        <a:gd name="connsiteX282" fmla="*/ 349469 w 3950561"/>
                        <a:gd name="connsiteY282" fmla="*/ 5388795 h 5686746"/>
                        <a:gd name="connsiteX283" fmla="*/ 267276 w 3950561"/>
                        <a:gd name="connsiteY283" fmla="*/ 5435029 h 5686746"/>
                        <a:gd name="connsiteX284" fmla="*/ 226179 w 3950561"/>
                        <a:gd name="connsiteY284" fmla="*/ 5450440 h 5686746"/>
                        <a:gd name="connsiteX285" fmla="*/ 215905 w 3950561"/>
                        <a:gd name="connsiteY285" fmla="*/ 5460715 h 5686746"/>
                        <a:gd name="connsiteX286" fmla="*/ 190220 w 3950561"/>
                        <a:gd name="connsiteY286" fmla="*/ 5486400 h 5686746"/>
                        <a:gd name="connsiteX287" fmla="*/ 169671 w 3950561"/>
                        <a:gd name="connsiteY287" fmla="*/ 5491537 h 5686746"/>
                        <a:gd name="connsiteX288" fmla="*/ 133712 w 3950561"/>
                        <a:gd name="connsiteY288" fmla="*/ 5506948 h 5686746"/>
                        <a:gd name="connsiteX289" fmla="*/ 108026 w 3950561"/>
                        <a:gd name="connsiteY289" fmla="*/ 5532634 h 5686746"/>
                        <a:gd name="connsiteX290" fmla="*/ 66930 w 3950561"/>
                        <a:gd name="connsiteY290" fmla="*/ 5558319 h 5686746"/>
                        <a:gd name="connsiteX291" fmla="*/ 20696 w 3950561"/>
                        <a:gd name="connsiteY291" fmla="*/ 5584004 h 5686746"/>
                        <a:gd name="connsiteX292" fmla="*/ 15559 w 3950561"/>
                        <a:gd name="connsiteY292" fmla="*/ 5599416 h 5686746"/>
                        <a:gd name="connsiteX293" fmla="*/ 148 w 3950561"/>
                        <a:gd name="connsiteY293" fmla="*/ 5609690 h 5686746"/>
                        <a:gd name="connsiteX294" fmla="*/ 10422 w 3950561"/>
                        <a:gd name="connsiteY294" fmla="*/ 5640512 h 5686746"/>
                        <a:gd name="connsiteX295" fmla="*/ 25833 w 3950561"/>
                        <a:gd name="connsiteY295" fmla="*/ 5671335 h 5686746"/>
                        <a:gd name="connsiteX296" fmla="*/ 46382 w 3950561"/>
                        <a:gd name="connsiteY296" fmla="*/ 5661061 h 5686746"/>
                        <a:gd name="connsiteX297" fmla="*/ 36107 w 3950561"/>
                        <a:gd name="connsiteY297" fmla="*/ 5686746 h 5686746"/>
                        <a:gd name="connsiteX0" fmla="*/ 3169725 w 3950561"/>
                        <a:gd name="connsiteY0" fmla="*/ 0 h 5686746"/>
                        <a:gd name="connsiteX1" fmla="*/ 3149177 w 3950561"/>
                        <a:gd name="connsiteY1" fmla="*/ 10274 h 5686746"/>
                        <a:gd name="connsiteX2" fmla="*/ 3226233 w 3950561"/>
                        <a:gd name="connsiteY2" fmla="*/ 82193 h 5686746"/>
                        <a:gd name="connsiteX3" fmla="*/ 3231370 w 3950561"/>
                        <a:gd name="connsiteY3" fmla="*/ 97604 h 5686746"/>
                        <a:gd name="connsiteX4" fmla="*/ 3241644 w 3950561"/>
                        <a:gd name="connsiteY4" fmla="*/ 107879 h 5686746"/>
                        <a:gd name="connsiteX5" fmla="*/ 3257056 w 3950561"/>
                        <a:gd name="connsiteY5" fmla="*/ 102742 h 5686746"/>
                        <a:gd name="connsiteX6" fmla="*/ 3277604 w 3950561"/>
                        <a:gd name="connsiteY6" fmla="*/ 107879 h 5686746"/>
                        <a:gd name="connsiteX7" fmla="*/ 3298152 w 3950561"/>
                        <a:gd name="connsiteY7" fmla="*/ 154112 h 5686746"/>
                        <a:gd name="connsiteX8" fmla="*/ 3364935 w 3950561"/>
                        <a:gd name="connsiteY8" fmla="*/ 190073 h 5686746"/>
                        <a:gd name="connsiteX9" fmla="*/ 3411168 w 3950561"/>
                        <a:gd name="connsiteY9" fmla="*/ 236305 h 5686746"/>
                        <a:gd name="connsiteX10" fmla="*/ 3400894 w 3950561"/>
                        <a:gd name="connsiteY10" fmla="*/ 328773 h 5686746"/>
                        <a:gd name="connsiteX11" fmla="*/ 3431716 w 3950561"/>
                        <a:gd name="connsiteY11" fmla="*/ 369870 h 5686746"/>
                        <a:gd name="connsiteX12" fmla="*/ 3447128 w 3950561"/>
                        <a:gd name="connsiteY12" fmla="*/ 416103 h 5686746"/>
                        <a:gd name="connsiteX13" fmla="*/ 3452265 w 3950561"/>
                        <a:gd name="connsiteY13" fmla="*/ 431515 h 5686746"/>
                        <a:gd name="connsiteX14" fmla="*/ 3467676 w 3950561"/>
                        <a:gd name="connsiteY14" fmla="*/ 441789 h 5686746"/>
                        <a:gd name="connsiteX15" fmla="*/ 3488224 w 3950561"/>
                        <a:gd name="connsiteY15" fmla="*/ 472611 h 5686746"/>
                        <a:gd name="connsiteX16" fmla="*/ 3498498 w 3950561"/>
                        <a:gd name="connsiteY16" fmla="*/ 488022 h 5686746"/>
                        <a:gd name="connsiteX17" fmla="*/ 3508773 w 3950561"/>
                        <a:gd name="connsiteY17" fmla="*/ 529119 h 5686746"/>
                        <a:gd name="connsiteX18" fmla="*/ 3503635 w 3950561"/>
                        <a:gd name="connsiteY18" fmla="*/ 554804 h 5686746"/>
                        <a:gd name="connsiteX19" fmla="*/ 3498498 w 3950561"/>
                        <a:gd name="connsiteY19" fmla="*/ 601038 h 5686746"/>
                        <a:gd name="connsiteX20" fmla="*/ 3483087 w 3950561"/>
                        <a:gd name="connsiteY20" fmla="*/ 642135 h 5686746"/>
                        <a:gd name="connsiteX21" fmla="*/ 3467676 w 3950561"/>
                        <a:gd name="connsiteY21" fmla="*/ 662683 h 5686746"/>
                        <a:gd name="connsiteX22" fmla="*/ 3452265 w 3950561"/>
                        <a:gd name="connsiteY22" fmla="*/ 688368 h 5686746"/>
                        <a:gd name="connsiteX23" fmla="*/ 3441991 w 3950561"/>
                        <a:gd name="connsiteY23" fmla="*/ 698643 h 5686746"/>
                        <a:gd name="connsiteX24" fmla="*/ 3375209 w 3950561"/>
                        <a:gd name="connsiteY24" fmla="*/ 744876 h 5686746"/>
                        <a:gd name="connsiteX25" fmla="*/ 3359797 w 3950561"/>
                        <a:gd name="connsiteY25" fmla="*/ 760288 h 5686746"/>
                        <a:gd name="connsiteX26" fmla="*/ 3318701 w 3950561"/>
                        <a:gd name="connsiteY26" fmla="*/ 816795 h 5686746"/>
                        <a:gd name="connsiteX27" fmla="*/ 3293015 w 3950561"/>
                        <a:gd name="connsiteY27" fmla="*/ 868166 h 5686746"/>
                        <a:gd name="connsiteX28" fmla="*/ 3282741 w 3950561"/>
                        <a:gd name="connsiteY28" fmla="*/ 883577 h 5686746"/>
                        <a:gd name="connsiteX29" fmla="*/ 3287878 w 3950561"/>
                        <a:gd name="connsiteY29" fmla="*/ 914400 h 5686746"/>
                        <a:gd name="connsiteX30" fmla="*/ 3334112 w 3950561"/>
                        <a:gd name="connsiteY30" fmla="*/ 940085 h 5686746"/>
                        <a:gd name="connsiteX31" fmla="*/ 3364934 w 3950561"/>
                        <a:gd name="connsiteY31" fmla="*/ 945222 h 5686746"/>
                        <a:gd name="connsiteX32" fmla="*/ 3426579 w 3950561"/>
                        <a:gd name="connsiteY32" fmla="*/ 950359 h 5686746"/>
                        <a:gd name="connsiteX33" fmla="*/ 3472813 w 3950561"/>
                        <a:gd name="connsiteY33" fmla="*/ 981182 h 5686746"/>
                        <a:gd name="connsiteX34" fmla="*/ 3513910 w 3950561"/>
                        <a:gd name="connsiteY34" fmla="*/ 1032553 h 5686746"/>
                        <a:gd name="connsiteX35" fmla="*/ 3529321 w 3950561"/>
                        <a:gd name="connsiteY35" fmla="*/ 1037690 h 5686746"/>
                        <a:gd name="connsiteX36" fmla="*/ 3549869 w 3950561"/>
                        <a:gd name="connsiteY36" fmla="*/ 1089061 h 5686746"/>
                        <a:gd name="connsiteX37" fmla="*/ 3560143 w 3950561"/>
                        <a:gd name="connsiteY37" fmla="*/ 1109609 h 5686746"/>
                        <a:gd name="connsiteX38" fmla="*/ 3570418 w 3950561"/>
                        <a:gd name="connsiteY38" fmla="*/ 1135294 h 5686746"/>
                        <a:gd name="connsiteX39" fmla="*/ 3580692 w 3950561"/>
                        <a:gd name="connsiteY39" fmla="*/ 1166117 h 5686746"/>
                        <a:gd name="connsiteX40" fmla="*/ 3590966 w 3950561"/>
                        <a:gd name="connsiteY40" fmla="*/ 1186665 h 5686746"/>
                        <a:gd name="connsiteX41" fmla="*/ 3601240 w 3950561"/>
                        <a:gd name="connsiteY41" fmla="*/ 1232899 h 5686746"/>
                        <a:gd name="connsiteX42" fmla="*/ 3611514 w 3950561"/>
                        <a:gd name="connsiteY42" fmla="*/ 1248310 h 5686746"/>
                        <a:gd name="connsiteX43" fmla="*/ 3632062 w 3950561"/>
                        <a:gd name="connsiteY43" fmla="*/ 1273995 h 5686746"/>
                        <a:gd name="connsiteX44" fmla="*/ 3673159 w 3950561"/>
                        <a:gd name="connsiteY44" fmla="*/ 1284270 h 5686746"/>
                        <a:gd name="connsiteX45" fmla="*/ 3703982 w 3950561"/>
                        <a:gd name="connsiteY45" fmla="*/ 1299681 h 5686746"/>
                        <a:gd name="connsiteX46" fmla="*/ 3734804 w 3950561"/>
                        <a:gd name="connsiteY46" fmla="*/ 1309955 h 5686746"/>
                        <a:gd name="connsiteX47" fmla="*/ 3755352 w 3950561"/>
                        <a:gd name="connsiteY47" fmla="*/ 1325366 h 5686746"/>
                        <a:gd name="connsiteX48" fmla="*/ 3781038 w 3950561"/>
                        <a:gd name="connsiteY48" fmla="*/ 1351052 h 5686746"/>
                        <a:gd name="connsiteX49" fmla="*/ 3811860 w 3950561"/>
                        <a:gd name="connsiteY49" fmla="*/ 1371600 h 5686746"/>
                        <a:gd name="connsiteX50" fmla="*/ 3827271 w 3950561"/>
                        <a:gd name="connsiteY50" fmla="*/ 1376737 h 5686746"/>
                        <a:gd name="connsiteX51" fmla="*/ 3858094 w 3950561"/>
                        <a:gd name="connsiteY51" fmla="*/ 1392148 h 5686746"/>
                        <a:gd name="connsiteX52" fmla="*/ 3883779 w 3950561"/>
                        <a:gd name="connsiteY52" fmla="*/ 1453793 h 5686746"/>
                        <a:gd name="connsiteX53" fmla="*/ 3863231 w 3950561"/>
                        <a:gd name="connsiteY53" fmla="*/ 1525712 h 5686746"/>
                        <a:gd name="connsiteX54" fmla="*/ 3847820 w 3950561"/>
                        <a:gd name="connsiteY54" fmla="*/ 1556535 h 5686746"/>
                        <a:gd name="connsiteX55" fmla="*/ 3858094 w 3950561"/>
                        <a:gd name="connsiteY55" fmla="*/ 1582220 h 5686746"/>
                        <a:gd name="connsiteX56" fmla="*/ 3878642 w 3950561"/>
                        <a:gd name="connsiteY56" fmla="*/ 1613043 h 5686746"/>
                        <a:gd name="connsiteX57" fmla="*/ 3888916 w 3950561"/>
                        <a:gd name="connsiteY57" fmla="*/ 1643865 h 5686746"/>
                        <a:gd name="connsiteX58" fmla="*/ 3894053 w 3950561"/>
                        <a:gd name="connsiteY58" fmla="*/ 1659276 h 5686746"/>
                        <a:gd name="connsiteX59" fmla="*/ 3904328 w 3950561"/>
                        <a:gd name="connsiteY59" fmla="*/ 1700373 h 5686746"/>
                        <a:gd name="connsiteX60" fmla="*/ 3888916 w 3950561"/>
                        <a:gd name="connsiteY60" fmla="*/ 1767155 h 5686746"/>
                        <a:gd name="connsiteX61" fmla="*/ 3894053 w 3950561"/>
                        <a:gd name="connsiteY61" fmla="*/ 1792840 h 5686746"/>
                        <a:gd name="connsiteX62" fmla="*/ 3909465 w 3950561"/>
                        <a:gd name="connsiteY62" fmla="*/ 1869897 h 5686746"/>
                        <a:gd name="connsiteX63" fmla="*/ 3924876 w 3950561"/>
                        <a:gd name="connsiteY63" fmla="*/ 1916130 h 5686746"/>
                        <a:gd name="connsiteX64" fmla="*/ 3930013 w 3950561"/>
                        <a:gd name="connsiteY64" fmla="*/ 1931542 h 5686746"/>
                        <a:gd name="connsiteX65" fmla="*/ 3935150 w 3950561"/>
                        <a:gd name="connsiteY65" fmla="*/ 1962364 h 5686746"/>
                        <a:gd name="connsiteX66" fmla="*/ 3940287 w 3950561"/>
                        <a:gd name="connsiteY66" fmla="*/ 1977775 h 5686746"/>
                        <a:gd name="connsiteX67" fmla="*/ 3950561 w 3950561"/>
                        <a:gd name="connsiteY67" fmla="*/ 2013735 h 5686746"/>
                        <a:gd name="connsiteX68" fmla="*/ 3940287 w 3950561"/>
                        <a:gd name="connsiteY68" fmla="*/ 2183258 h 5686746"/>
                        <a:gd name="connsiteX69" fmla="*/ 3930013 w 3950561"/>
                        <a:gd name="connsiteY69" fmla="*/ 2214081 h 5686746"/>
                        <a:gd name="connsiteX70" fmla="*/ 3899191 w 3950561"/>
                        <a:gd name="connsiteY70" fmla="*/ 2260315 h 5686746"/>
                        <a:gd name="connsiteX71" fmla="*/ 3888916 w 3950561"/>
                        <a:gd name="connsiteY71" fmla="*/ 2275726 h 5686746"/>
                        <a:gd name="connsiteX72" fmla="*/ 3878642 w 3950561"/>
                        <a:gd name="connsiteY72" fmla="*/ 2291137 h 5686746"/>
                        <a:gd name="connsiteX73" fmla="*/ 3863231 w 3950561"/>
                        <a:gd name="connsiteY73" fmla="*/ 2301411 h 5686746"/>
                        <a:gd name="connsiteX74" fmla="*/ 3842683 w 3950561"/>
                        <a:gd name="connsiteY74" fmla="*/ 2296274 h 5686746"/>
                        <a:gd name="connsiteX75" fmla="*/ 3816997 w 3950561"/>
                        <a:gd name="connsiteY75" fmla="*/ 2388742 h 5686746"/>
                        <a:gd name="connsiteX76" fmla="*/ 3806723 w 3950561"/>
                        <a:gd name="connsiteY76" fmla="*/ 2440112 h 5686746"/>
                        <a:gd name="connsiteX77" fmla="*/ 3827271 w 3950561"/>
                        <a:gd name="connsiteY77" fmla="*/ 2537717 h 5686746"/>
                        <a:gd name="connsiteX78" fmla="*/ 3842683 w 3950561"/>
                        <a:gd name="connsiteY78" fmla="*/ 2547991 h 5686746"/>
                        <a:gd name="connsiteX79" fmla="*/ 3852957 w 3950561"/>
                        <a:gd name="connsiteY79" fmla="*/ 2583950 h 5686746"/>
                        <a:gd name="connsiteX80" fmla="*/ 3847820 w 3950561"/>
                        <a:gd name="connsiteY80" fmla="*/ 2625047 h 5686746"/>
                        <a:gd name="connsiteX81" fmla="*/ 3837546 w 3950561"/>
                        <a:gd name="connsiteY81" fmla="*/ 2640458 h 5686746"/>
                        <a:gd name="connsiteX82" fmla="*/ 3827271 w 3950561"/>
                        <a:gd name="connsiteY82" fmla="*/ 2671281 h 5686746"/>
                        <a:gd name="connsiteX83" fmla="*/ 3822134 w 3950561"/>
                        <a:gd name="connsiteY83" fmla="*/ 2686692 h 5686746"/>
                        <a:gd name="connsiteX84" fmla="*/ 3827271 w 3950561"/>
                        <a:gd name="connsiteY84" fmla="*/ 2743200 h 5686746"/>
                        <a:gd name="connsiteX85" fmla="*/ 3822134 w 3950561"/>
                        <a:gd name="connsiteY85" fmla="*/ 2758611 h 5686746"/>
                        <a:gd name="connsiteX86" fmla="*/ 3827271 w 3950561"/>
                        <a:gd name="connsiteY86" fmla="*/ 2784297 h 5686746"/>
                        <a:gd name="connsiteX87" fmla="*/ 3816997 w 3950561"/>
                        <a:gd name="connsiteY87" fmla="*/ 2861353 h 5686746"/>
                        <a:gd name="connsiteX88" fmla="*/ 3796449 w 3950561"/>
                        <a:gd name="connsiteY88" fmla="*/ 2907586 h 5686746"/>
                        <a:gd name="connsiteX89" fmla="*/ 3786175 w 3950561"/>
                        <a:gd name="connsiteY89" fmla="*/ 2917861 h 5686746"/>
                        <a:gd name="connsiteX90" fmla="*/ 3765626 w 3950561"/>
                        <a:gd name="connsiteY90" fmla="*/ 2933272 h 5686746"/>
                        <a:gd name="connsiteX91" fmla="*/ 3729667 w 3950561"/>
                        <a:gd name="connsiteY91" fmla="*/ 2938409 h 5686746"/>
                        <a:gd name="connsiteX92" fmla="*/ 3724530 w 3950561"/>
                        <a:gd name="connsiteY92" fmla="*/ 2953820 h 5686746"/>
                        <a:gd name="connsiteX93" fmla="*/ 3709119 w 3950561"/>
                        <a:gd name="connsiteY93" fmla="*/ 2969231 h 5686746"/>
                        <a:gd name="connsiteX94" fmla="*/ 3703982 w 3950561"/>
                        <a:gd name="connsiteY94" fmla="*/ 3005191 h 5686746"/>
                        <a:gd name="connsiteX95" fmla="*/ 3698844 w 3950561"/>
                        <a:gd name="connsiteY95" fmla="*/ 3046288 h 5686746"/>
                        <a:gd name="connsiteX96" fmla="*/ 3647474 w 3950561"/>
                        <a:gd name="connsiteY96" fmla="*/ 3051425 h 5686746"/>
                        <a:gd name="connsiteX97" fmla="*/ 3626925 w 3950561"/>
                        <a:gd name="connsiteY97" fmla="*/ 3077110 h 5686746"/>
                        <a:gd name="connsiteX98" fmla="*/ 3611514 w 3950561"/>
                        <a:gd name="connsiteY98" fmla="*/ 3082247 h 5686746"/>
                        <a:gd name="connsiteX99" fmla="*/ 3601240 w 3950561"/>
                        <a:gd name="connsiteY99" fmla="*/ 3097658 h 5686746"/>
                        <a:gd name="connsiteX100" fmla="*/ 3606377 w 3950561"/>
                        <a:gd name="connsiteY100" fmla="*/ 3113070 h 5686746"/>
                        <a:gd name="connsiteX101" fmla="*/ 3611514 w 3950561"/>
                        <a:gd name="connsiteY101" fmla="*/ 3159303 h 5686746"/>
                        <a:gd name="connsiteX102" fmla="*/ 3606377 w 3950561"/>
                        <a:gd name="connsiteY102" fmla="*/ 3246634 h 5686746"/>
                        <a:gd name="connsiteX103" fmla="*/ 3601240 w 3950561"/>
                        <a:gd name="connsiteY103" fmla="*/ 3298004 h 5686746"/>
                        <a:gd name="connsiteX104" fmla="*/ 3611514 w 3950561"/>
                        <a:gd name="connsiteY104" fmla="*/ 3333964 h 5686746"/>
                        <a:gd name="connsiteX105" fmla="*/ 3621788 w 3950561"/>
                        <a:gd name="connsiteY105" fmla="*/ 3349375 h 5686746"/>
                        <a:gd name="connsiteX106" fmla="*/ 3632062 w 3950561"/>
                        <a:gd name="connsiteY106" fmla="*/ 3385335 h 5686746"/>
                        <a:gd name="connsiteX107" fmla="*/ 3637200 w 3950561"/>
                        <a:gd name="connsiteY107" fmla="*/ 3400746 h 5686746"/>
                        <a:gd name="connsiteX108" fmla="*/ 3632062 w 3950561"/>
                        <a:gd name="connsiteY108" fmla="*/ 3488076 h 5686746"/>
                        <a:gd name="connsiteX109" fmla="*/ 3626925 w 3950561"/>
                        <a:gd name="connsiteY109" fmla="*/ 3518899 h 5686746"/>
                        <a:gd name="connsiteX110" fmla="*/ 3647474 w 3950561"/>
                        <a:gd name="connsiteY110" fmla="*/ 3549721 h 5686746"/>
                        <a:gd name="connsiteX111" fmla="*/ 3652611 w 3950561"/>
                        <a:gd name="connsiteY111" fmla="*/ 3565133 h 5686746"/>
                        <a:gd name="connsiteX112" fmla="*/ 3626925 w 3950561"/>
                        <a:gd name="connsiteY112" fmla="*/ 3590818 h 5686746"/>
                        <a:gd name="connsiteX113" fmla="*/ 3611514 w 3950561"/>
                        <a:gd name="connsiteY113" fmla="*/ 3595955 h 5686746"/>
                        <a:gd name="connsiteX114" fmla="*/ 3596103 w 3950561"/>
                        <a:gd name="connsiteY114" fmla="*/ 3606229 h 5686746"/>
                        <a:gd name="connsiteX115" fmla="*/ 3585829 w 3950561"/>
                        <a:gd name="connsiteY115" fmla="*/ 3647326 h 5686746"/>
                        <a:gd name="connsiteX116" fmla="*/ 3590966 w 3950561"/>
                        <a:gd name="connsiteY116" fmla="*/ 3673011 h 5686746"/>
                        <a:gd name="connsiteX117" fmla="*/ 3585829 w 3950561"/>
                        <a:gd name="connsiteY117" fmla="*/ 3719245 h 5686746"/>
                        <a:gd name="connsiteX118" fmla="*/ 3580692 w 3950561"/>
                        <a:gd name="connsiteY118" fmla="*/ 3739793 h 5686746"/>
                        <a:gd name="connsiteX119" fmla="*/ 3555006 w 3950561"/>
                        <a:gd name="connsiteY119" fmla="*/ 3765479 h 5686746"/>
                        <a:gd name="connsiteX120" fmla="*/ 3549869 w 3950561"/>
                        <a:gd name="connsiteY120" fmla="*/ 3780890 h 5686746"/>
                        <a:gd name="connsiteX121" fmla="*/ 3555006 w 3950561"/>
                        <a:gd name="connsiteY121" fmla="*/ 3801438 h 5686746"/>
                        <a:gd name="connsiteX122" fmla="*/ 3560143 w 3950561"/>
                        <a:gd name="connsiteY122" fmla="*/ 3827124 h 5686746"/>
                        <a:gd name="connsiteX123" fmla="*/ 3549869 w 3950561"/>
                        <a:gd name="connsiteY123" fmla="*/ 3888768 h 5686746"/>
                        <a:gd name="connsiteX124" fmla="*/ 3539595 w 3950561"/>
                        <a:gd name="connsiteY124" fmla="*/ 3919591 h 5686746"/>
                        <a:gd name="connsiteX125" fmla="*/ 3534458 w 3950561"/>
                        <a:gd name="connsiteY125" fmla="*/ 3935002 h 5686746"/>
                        <a:gd name="connsiteX126" fmla="*/ 3560143 w 3950561"/>
                        <a:gd name="connsiteY126" fmla="*/ 3955550 h 5686746"/>
                        <a:gd name="connsiteX127" fmla="*/ 3642337 w 3950561"/>
                        <a:gd name="connsiteY127" fmla="*/ 3965825 h 5686746"/>
                        <a:gd name="connsiteX128" fmla="*/ 3657748 w 3950561"/>
                        <a:gd name="connsiteY128" fmla="*/ 3970962 h 5686746"/>
                        <a:gd name="connsiteX129" fmla="*/ 3688570 w 3950561"/>
                        <a:gd name="connsiteY129" fmla="*/ 3996647 h 5686746"/>
                        <a:gd name="connsiteX130" fmla="*/ 3693707 w 3950561"/>
                        <a:gd name="connsiteY130" fmla="*/ 4022333 h 5686746"/>
                        <a:gd name="connsiteX131" fmla="*/ 3688570 w 3950561"/>
                        <a:gd name="connsiteY131" fmla="*/ 4037744 h 5686746"/>
                        <a:gd name="connsiteX132" fmla="*/ 3678296 w 3950561"/>
                        <a:gd name="connsiteY132" fmla="*/ 4078840 h 5686746"/>
                        <a:gd name="connsiteX133" fmla="*/ 3673159 w 3950561"/>
                        <a:gd name="connsiteY133" fmla="*/ 4094252 h 5686746"/>
                        <a:gd name="connsiteX134" fmla="*/ 3652611 w 3950561"/>
                        <a:gd name="connsiteY134" fmla="*/ 4140485 h 5686746"/>
                        <a:gd name="connsiteX135" fmla="*/ 3621788 w 3950561"/>
                        <a:gd name="connsiteY135" fmla="*/ 4155897 h 5686746"/>
                        <a:gd name="connsiteX136" fmla="*/ 3616651 w 3950561"/>
                        <a:gd name="connsiteY136" fmla="*/ 4171308 h 5686746"/>
                        <a:gd name="connsiteX137" fmla="*/ 3616651 w 3950561"/>
                        <a:gd name="connsiteY137" fmla="*/ 4207267 h 5686746"/>
                        <a:gd name="connsiteX138" fmla="*/ 3606377 w 3950561"/>
                        <a:gd name="connsiteY138" fmla="*/ 4217542 h 5686746"/>
                        <a:gd name="connsiteX139" fmla="*/ 3575555 w 3950561"/>
                        <a:gd name="connsiteY139" fmla="*/ 4248364 h 5686746"/>
                        <a:gd name="connsiteX140" fmla="*/ 3565280 w 3950561"/>
                        <a:gd name="connsiteY140" fmla="*/ 4279186 h 5686746"/>
                        <a:gd name="connsiteX141" fmla="*/ 3560143 w 3950561"/>
                        <a:gd name="connsiteY141" fmla="*/ 4294598 h 5686746"/>
                        <a:gd name="connsiteX142" fmla="*/ 3565280 w 3950561"/>
                        <a:gd name="connsiteY142" fmla="*/ 4330557 h 5686746"/>
                        <a:gd name="connsiteX143" fmla="*/ 3565280 w 3950561"/>
                        <a:gd name="connsiteY143" fmla="*/ 4371654 h 5686746"/>
                        <a:gd name="connsiteX144" fmla="*/ 3606377 w 3950561"/>
                        <a:gd name="connsiteY144" fmla="*/ 4407613 h 5686746"/>
                        <a:gd name="connsiteX145" fmla="*/ 3621788 w 3950561"/>
                        <a:gd name="connsiteY145" fmla="*/ 4412750 h 5686746"/>
                        <a:gd name="connsiteX146" fmla="*/ 3647474 w 3950561"/>
                        <a:gd name="connsiteY146" fmla="*/ 4428162 h 5686746"/>
                        <a:gd name="connsiteX147" fmla="*/ 3657748 w 3950561"/>
                        <a:gd name="connsiteY147" fmla="*/ 4443573 h 5686746"/>
                        <a:gd name="connsiteX148" fmla="*/ 3647474 w 3950561"/>
                        <a:gd name="connsiteY148" fmla="*/ 4479533 h 5686746"/>
                        <a:gd name="connsiteX149" fmla="*/ 3652611 w 3950561"/>
                        <a:gd name="connsiteY149" fmla="*/ 4505218 h 5686746"/>
                        <a:gd name="connsiteX150" fmla="*/ 3688570 w 3950561"/>
                        <a:gd name="connsiteY150" fmla="*/ 4505218 h 5686746"/>
                        <a:gd name="connsiteX151" fmla="*/ 3703982 w 3950561"/>
                        <a:gd name="connsiteY151" fmla="*/ 4510355 h 5686746"/>
                        <a:gd name="connsiteX152" fmla="*/ 3714256 w 3950561"/>
                        <a:gd name="connsiteY152" fmla="*/ 4525766 h 5686746"/>
                        <a:gd name="connsiteX153" fmla="*/ 3673159 w 3950561"/>
                        <a:gd name="connsiteY153" fmla="*/ 4530903 h 5686746"/>
                        <a:gd name="connsiteX154" fmla="*/ 3652611 w 3950561"/>
                        <a:gd name="connsiteY154" fmla="*/ 4536040 h 5686746"/>
                        <a:gd name="connsiteX155" fmla="*/ 3632062 w 3950561"/>
                        <a:gd name="connsiteY155" fmla="*/ 4577137 h 5686746"/>
                        <a:gd name="connsiteX156" fmla="*/ 3616651 w 3950561"/>
                        <a:gd name="connsiteY156" fmla="*/ 4582274 h 5686746"/>
                        <a:gd name="connsiteX157" fmla="*/ 3601240 w 3950561"/>
                        <a:gd name="connsiteY157" fmla="*/ 4597685 h 5686746"/>
                        <a:gd name="connsiteX158" fmla="*/ 3606377 w 3950561"/>
                        <a:gd name="connsiteY158" fmla="*/ 4561726 h 5686746"/>
                        <a:gd name="connsiteX159" fmla="*/ 3611514 w 3950561"/>
                        <a:gd name="connsiteY159" fmla="*/ 4577137 h 5686746"/>
                        <a:gd name="connsiteX160" fmla="*/ 3601240 w 3950561"/>
                        <a:gd name="connsiteY160" fmla="*/ 4607959 h 5686746"/>
                        <a:gd name="connsiteX161" fmla="*/ 3596103 w 3950561"/>
                        <a:gd name="connsiteY161" fmla="*/ 4623371 h 5686746"/>
                        <a:gd name="connsiteX162" fmla="*/ 3601240 w 3950561"/>
                        <a:gd name="connsiteY162" fmla="*/ 4649056 h 5686746"/>
                        <a:gd name="connsiteX163" fmla="*/ 3611514 w 3950561"/>
                        <a:gd name="connsiteY163" fmla="*/ 4679879 h 5686746"/>
                        <a:gd name="connsiteX164" fmla="*/ 3590966 w 3950561"/>
                        <a:gd name="connsiteY164" fmla="*/ 4710701 h 5686746"/>
                        <a:gd name="connsiteX165" fmla="*/ 3565280 w 3950561"/>
                        <a:gd name="connsiteY165" fmla="*/ 4705564 h 5686746"/>
                        <a:gd name="connsiteX166" fmla="*/ 3549869 w 3950561"/>
                        <a:gd name="connsiteY166" fmla="*/ 4700427 h 5686746"/>
                        <a:gd name="connsiteX167" fmla="*/ 3529321 w 3950561"/>
                        <a:gd name="connsiteY167" fmla="*/ 4695290 h 5686746"/>
                        <a:gd name="connsiteX168" fmla="*/ 3513910 w 3950561"/>
                        <a:gd name="connsiteY168" fmla="*/ 4685016 h 5686746"/>
                        <a:gd name="connsiteX169" fmla="*/ 3508773 w 3950561"/>
                        <a:gd name="connsiteY169" fmla="*/ 4715838 h 5686746"/>
                        <a:gd name="connsiteX170" fmla="*/ 3503635 w 3950561"/>
                        <a:gd name="connsiteY170" fmla="*/ 4731249 h 5686746"/>
                        <a:gd name="connsiteX171" fmla="*/ 3472813 w 3950561"/>
                        <a:gd name="connsiteY171" fmla="*/ 4710701 h 5686746"/>
                        <a:gd name="connsiteX172" fmla="*/ 3452265 w 3950561"/>
                        <a:gd name="connsiteY172" fmla="*/ 4679879 h 5686746"/>
                        <a:gd name="connsiteX173" fmla="*/ 3436853 w 3950561"/>
                        <a:gd name="connsiteY173" fmla="*/ 4674742 h 5686746"/>
                        <a:gd name="connsiteX174" fmla="*/ 3395757 w 3950561"/>
                        <a:gd name="connsiteY174" fmla="*/ 4700427 h 5686746"/>
                        <a:gd name="connsiteX175" fmla="*/ 3400894 w 3950561"/>
                        <a:gd name="connsiteY175" fmla="*/ 4715838 h 5686746"/>
                        <a:gd name="connsiteX176" fmla="*/ 3385483 w 3950561"/>
                        <a:gd name="connsiteY176" fmla="*/ 4772346 h 5686746"/>
                        <a:gd name="connsiteX177" fmla="*/ 3375209 w 3950561"/>
                        <a:gd name="connsiteY177" fmla="*/ 4787757 h 5686746"/>
                        <a:gd name="connsiteX178" fmla="*/ 3359797 w 3950561"/>
                        <a:gd name="connsiteY178" fmla="*/ 4782620 h 5686746"/>
                        <a:gd name="connsiteX179" fmla="*/ 3328975 w 3950561"/>
                        <a:gd name="connsiteY179" fmla="*/ 4798031 h 5686746"/>
                        <a:gd name="connsiteX180" fmla="*/ 3308426 w 3950561"/>
                        <a:gd name="connsiteY180" fmla="*/ 4823717 h 5686746"/>
                        <a:gd name="connsiteX181" fmla="*/ 3293015 w 3950561"/>
                        <a:gd name="connsiteY181" fmla="*/ 4818580 h 5686746"/>
                        <a:gd name="connsiteX182" fmla="*/ 3282741 w 3950561"/>
                        <a:gd name="connsiteY182" fmla="*/ 4798031 h 5686746"/>
                        <a:gd name="connsiteX183" fmla="*/ 3277604 w 3950561"/>
                        <a:gd name="connsiteY183" fmla="*/ 4823717 h 5686746"/>
                        <a:gd name="connsiteX184" fmla="*/ 3272467 w 3950561"/>
                        <a:gd name="connsiteY184" fmla="*/ 4839128 h 5686746"/>
                        <a:gd name="connsiteX185" fmla="*/ 3257056 w 3950561"/>
                        <a:gd name="connsiteY185" fmla="*/ 4828854 h 5686746"/>
                        <a:gd name="connsiteX186" fmla="*/ 3226233 w 3950561"/>
                        <a:gd name="connsiteY186" fmla="*/ 4849402 h 5686746"/>
                        <a:gd name="connsiteX187" fmla="*/ 3169725 w 3950561"/>
                        <a:gd name="connsiteY187" fmla="*/ 4849402 h 5686746"/>
                        <a:gd name="connsiteX188" fmla="*/ 3159451 w 3950561"/>
                        <a:gd name="connsiteY188" fmla="*/ 4864813 h 5686746"/>
                        <a:gd name="connsiteX189" fmla="*/ 3149177 w 3950561"/>
                        <a:gd name="connsiteY189" fmla="*/ 4875088 h 5686746"/>
                        <a:gd name="connsiteX190" fmla="*/ 3082395 w 3950561"/>
                        <a:gd name="connsiteY190" fmla="*/ 4885362 h 5686746"/>
                        <a:gd name="connsiteX191" fmla="*/ 3066984 w 3950561"/>
                        <a:gd name="connsiteY191" fmla="*/ 4895636 h 5686746"/>
                        <a:gd name="connsiteX192" fmla="*/ 3036161 w 3950561"/>
                        <a:gd name="connsiteY192" fmla="*/ 4905910 h 5686746"/>
                        <a:gd name="connsiteX193" fmla="*/ 3020750 w 3950561"/>
                        <a:gd name="connsiteY193" fmla="*/ 4900773 h 5686746"/>
                        <a:gd name="connsiteX194" fmla="*/ 2969379 w 3950561"/>
                        <a:gd name="connsiteY194" fmla="*/ 4941870 h 5686746"/>
                        <a:gd name="connsiteX195" fmla="*/ 2938557 w 3950561"/>
                        <a:gd name="connsiteY195" fmla="*/ 4952144 h 5686746"/>
                        <a:gd name="connsiteX196" fmla="*/ 2882049 w 3950561"/>
                        <a:gd name="connsiteY196" fmla="*/ 4967555 h 5686746"/>
                        <a:gd name="connsiteX197" fmla="*/ 2830678 w 3950561"/>
                        <a:gd name="connsiteY197" fmla="*/ 5008652 h 5686746"/>
                        <a:gd name="connsiteX198" fmla="*/ 2789582 w 3950561"/>
                        <a:gd name="connsiteY198" fmla="*/ 5003515 h 5686746"/>
                        <a:gd name="connsiteX199" fmla="*/ 2774170 w 3950561"/>
                        <a:gd name="connsiteY199" fmla="*/ 4998377 h 5686746"/>
                        <a:gd name="connsiteX200" fmla="*/ 2743348 w 3950561"/>
                        <a:gd name="connsiteY200" fmla="*/ 5003515 h 5686746"/>
                        <a:gd name="connsiteX201" fmla="*/ 2686840 w 3950561"/>
                        <a:gd name="connsiteY201" fmla="*/ 5024063 h 5686746"/>
                        <a:gd name="connsiteX202" fmla="*/ 2671429 w 3950561"/>
                        <a:gd name="connsiteY202" fmla="*/ 5029200 h 5686746"/>
                        <a:gd name="connsiteX203" fmla="*/ 2656018 w 3950561"/>
                        <a:gd name="connsiteY203" fmla="*/ 5044611 h 5686746"/>
                        <a:gd name="connsiteX204" fmla="*/ 2640606 w 3950561"/>
                        <a:gd name="connsiteY204" fmla="*/ 5039474 h 5686746"/>
                        <a:gd name="connsiteX205" fmla="*/ 2625195 w 3950561"/>
                        <a:gd name="connsiteY205" fmla="*/ 5049748 h 5686746"/>
                        <a:gd name="connsiteX206" fmla="*/ 2620058 w 3950561"/>
                        <a:gd name="connsiteY206" fmla="*/ 5075434 h 5686746"/>
                        <a:gd name="connsiteX207" fmla="*/ 2573824 w 3950561"/>
                        <a:gd name="connsiteY207" fmla="*/ 5116530 h 5686746"/>
                        <a:gd name="connsiteX208" fmla="*/ 2558413 w 3950561"/>
                        <a:gd name="connsiteY208" fmla="*/ 5126804 h 5686746"/>
                        <a:gd name="connsiteX209" fmla="*/ 2517316 w 3950561"/>
                        <a:gd name="connsiteY209" fmla="*/ 5137079 h 5686746"/>
                        <a:gd name="connsiteX210" fmla="*/ 2501905 w 3950561"/>
                        <a:gd name="connsiteY210" fmla="*/ 5142216 h 5686746"/>
                        <a:gd name="connsiteX211" fmla="*/ 2476220 w 3950561"/>
                        <a:gd name="connsiteY211" fmla="*/ 5147353 h 5686746"/>
                        <a:gd name="connsiteX212" fmla="*/ 2460809 w 3950561"/>
                        <a:gd name="connsiteY212" fmla="*/ 5142216 h 5686746"/>
                        <a:gd name="connsiteX213" fmla="*/ 2440260 w 3950561"/>
                        <a:gd name="connsiteY213" fmla="*/ 5116530 h 5686746"/>
                        <a:gd name="connsiteX214" fmla="*/ 2383752 w 3950561"/>
                        <a:gd name="connsiteY214" fmla="*/ 5106256 h 5686746"/>
                        <a:gd name="connsiteX215" fmla="*/ 2342656 w 3950561"/>
                        <a:gd name="connsiteY215" fmla="*/ 5106256 h 5686746"/>
                        <a:gd name="connsiteX216" fmla="*/ 2311833 w 3950561"/>
                        <a:gd name="connsiteY216" fmla="*/ 5126804 h 5686746"/>
                        <a:gd name="connsiteX217" fmla="*/ 2265600 w 3950561"/>
                        <a:gd name="connsiteY217" fmla="*/ 5121667 h 5686746"/>
                        <a:gd name="connsiteX218" fmla="*/ 2234777 w 3950561"/>
                        <a:gd name="connsiteY218" fmla="*/ 5116530 h 5686746"/>
                        <a:gd name="connsiteX219" fmla="*/ 2214229 w 3950561"/>
                        <a:gd name="connsiteY219" fmla="*/ 5121667 h 5686746"/>
                        <a:gd name="connsiteX220" fmla="*/ 2188543 w 3950561"/>
                        <a:gd name="connsiteY220" fmla="*/ 5137079 h 5686746"/>
                        <a:gd name="connsiteX221" fmla="*/ 2162858 w 3950561"/>
                        <a:gd name="connsiteY221" fmla="*/ 5111393 h 5686746"/>
                        <a:gd name="connsiteX222" fmla="*/ 2142310 w 3950561"/>
                        <a:gd name="connsiteY222" fmla="*/ 5142216 h 5686746"/>
                        <a:gd name="connsiteX223" fmla="*/ 2116624 w 3950561"/>
                        <a:gd name="connsiteY223" fmla="*/ 5162764 h 5686746"/>
                        <a:gd name="connsiteX224" fmla="*/ 2070391 w 3950561"/>
                        <a:gd name="connsiteY224" fmla="*/ 5157627 h 5686746"/>
                        <a:gd name="connsiteX225" fmla="*/ 2039568 w 3950561"/>
                        <a:gd name="connsiteY225" fmla="*/ 5173038 h 5686746"/>
                        <a:gd name="connsiteX226" fmla="*/ 2013883 w 3950561"/>
                        <a:gd name="connsiteY226" fmla="*/ 5193586 h 5686746"/>
                        <a:gd name="connsiteX227" fmla="*/ 2003609 w 3950561"/>
                        <a:gd name="connsiteY227" fmla="*/ 5203861 h 5686746"/>
                        <a:gd name="connsiteX228" fmla="*/ 1988197 w 3950561"/>
                        <a:gd name="connsiteY228" fmla="*/ 5208998 h 5686746"/>
                        <a:gd name="connsiteX229" fmla="*/ 1947101 w 3950561"/>
                        <a:gd name="connsiteY229" fmla="*/ 5183312 h 5686746"/>
                        <a:gd name="connsiteX230" fmla="*/ 1936826 w 3950561"/>
                        <a:gd name="connsiteY230" fmla="*/ 5193586 h 5686746"/>
                        <a:gd name="connsiteX231" fmla="*/ 1906004 w 3950561"/>
                        <a:gd name="connsiteY231" fmla="*/ 5203861 h 5686746"/>
                        <a:gd name="connsiteX232" fmla="*/ 1885456 w 3950561"/>
                        <a:gd name="connsiteY232" fmla="*/ 5214135 h 5686746"/>
                        <a:gd name="connsiteX233" fmla="*/ 1870044 w 3950561"/>
                        <a:gd name="connsiteY233" fmla="*/ 5250094 h 5686746"/>
                        <a:gd name="connsiteX234" fmla="*/ 1839222 w 3950561"/>
                        <a:gd name="connsiteY234" fmla="*/ 5280917 h 5686746"/>
                        <a:gd name="connsiteX235" fmla="*/ 1828948 w 3950561"/>
                        <a:gd name="connsiteY235" fmla="*/ 5255231 h 5686746"/>
                        <a:gd name="connsiteX236" fmla="*/ 1823811 w 3950561"/>
                        <a:gd name="connsiteY236" fmla="*/ 5239820 h 5686746"/>
                        <a:gd name="connsiteX237" fmla="*/ 1808400 w 3950561"/>
                        <a:gd name="connsiteY237" fmla="*/ 5234683 h 5686746"/>
                        <a:gd name="connsiteX238" fmla="*/ 1767303 w 3950561"/>
                        <a:gd name="connsiteY238" fmla="*/ 5239820 h 5686746"/>
                        <a:gd name="connsiteX239" fmla="*/ 1762166 w 3950561"/>
                        <a:gd name="connsiteY239" fmla="*/ 5255231 h 5686746"/>
                        <a:gd name="connsiteX240" fmla="*/ 1757029 w 3950561"/>
                        <a:gd name="connsiteY240" fmla="*/ 5275780 h 5686746"/>
                        <a:gd name="connsiteX241" fmla="*/ 1731343 w 3950561"/>
                        <a:gd name="connsiteY241" fmla="*/ 5301465 h 5686746"/>
                        <a:gd name="connsiteX242" fmla="*/ 1721069 w 3950561"/>
                        <a:gd name="connsiteY242" fmla="*/ 5332288 h 5686746"/>
                        <a:gd name="connsiteX243" fmla="*/ 1685110 w 3950561"/>
                        <a:gd name="connsiteY243" fmla="*/ 5357973 h 5686746"/>
                        <a:gd name="connsiteX244" fmla="*/ 1669698 w 3950561"/>
                        <a:gd name="connsiteY244" fmla="*/ 5363110 h 5686746"/>
                        <a:gd name="connsiteX245" fmla="*/ 1654287 w 3950561"/>
                        <a:gd name="connsiteY245" fmla="*/ 5357973 h 5686746"/>
                        <a:gd name="connsiteX246" fmla="*/ 1623465 w 3950561"/>
                        <a:gd name="connsiteY246" fmla="*/ 5363110 h 5686746"/>
                        <a:gd name="connsiteX247" fmla="*/ 1566957 w 3950561"/>
                        <a:gd name="connsiteY247" fmla="*/ 5383658 h 5686746"/>
                        <a:gd name="connsiteX248" fmla="*/ 1505312 w 3950561"/>
                        <a:gd name="connsiteY248" fmla="*/ 5440166 h 5686746"/>
                        <a:gd name="connsiteX249" fmla="*/ 1489901 w 3950561"/>
                        <a:gd name="connsiteY249" fmla="*/ 5450440 h 5686746"/>
                        <a:gd name="connsiteX250" fmla="*/ 1443667 w 3950561"/>
                        <a:gd name="connsiteY250" fmla="*/ 5460715 h 5686746"/>
                        <a:gd name="connsiteX251" fmla="*/ 1433393 w 3950561"/>
                        <a:gd name="connsiteY251" fmla="*/ 5476126 h 5686746"/>
                        <a:gd name="connsiteX252" fmla="*/ 1361474 w 3950561"/>
                        <a:gd name="connsiteY252" fmla="*/ 5491537 h 5686746"/>
                        <a:gd name="connsiteX253" fmla="*/ 1325514 w 3950561"/>
                        <a:gd name="connsiteY253" fmla="*/ 5486400 h 5686746"/>
                        <a:gd name="connsiteX254" fmla="*/ 1315240 w 3950561"/>
                        <a:gd name="connsiteY254" fmla="*/ 5455577 h 5686746"/>
                        <a:gd name="connsiteX255" fmla="*/ 1299829 w 3950561"/>
                        <a:gd name="connsiteY255" fmla="*/ 5450440 h 5686746"/>
                        <a:gd name="connsiteX256" fmla="*/ 1274143 w 3950561"/>
                        <a:gd name="connsiteY256" fmla="*/ 5465852 h 5686746"/>
                        <a:gd name="connsiteX257" fmla="*/ 1258732 w 3950561"/>
                        <a:gd name="connsiteY257" fmla="*/ 5470989 h 5686746"/>
                        <a:gd name="connsiteX258" fmla="*/ 1181676 w 3950561"/>
                        <a:gd name="connsiteY258" fmla="*/ 5501811 h 5686746"/>
                        <a:gd name="connsiteX259" fmla="*/ 1130305 w 3950561"/>
                        <a:gd name="connsiteY259" fmla="*/ 5517222 h 5686746"/>
                        <a:gd name="connsiteX260" fmla="*/ 1084071 w 3950561"/>
                        <a:gd name="connsiteY260" fmla="*/ 5532634 h 5686746"/>
                        <a:gd name="connsiteX261" fmla="*/ 1104620 w 3950561"/>
                        <a:gd name="connsiteY261" fmla="*/ 5506948 h 5686746"/>
                        <a:gd name="connsiteX262" fmla="*/ 1099483 w 3950561"/>
                        <a:gd name="connsiteY262" fmla="*/ 5476126 h 5686746"/>
                        <a:gd name="connsiteX263" fmla="*/ 1084071 w 3950561"/>
                        <a:gd name="connsiteY263" fmla="*/ 5460715 h 5686746"/>
                        <a:gd name="connsiteX264" fmla="*/ 1063523 w 3950561"/>
                        <a:gd name="connsiteY264" fmla="*/ 5429892 h 5686746"/>
                        <a:gd name="connsiteX265" fmla="*/ 1032701 w 3950561"/>
                        <a:gd name="connsiteY265" fmla="*/ 5409344 h 5686746"/>
                        <a:gd name="connsiteX266" fmla="*/ 991604 w 3950561"/>
                        <a:gd name="connsiteY266" fmla="*/ 5414481 h 5686746"/>
                        <a:gd name="connsiteX267" fmla="*/ 935096 w 3950561"/>
                        <a:gd name="connsiteY267" fmla="*/ 5404207 h 5686746"/>
                        <a:gd name="connsiteX268" fmla="*/ 878588 w 3950561"/>
                        <a:gd name="connsiteY268" fmla="*/ 5409344 h 5686746"/>
                        <a:gd name="connsiteX269" fmla="*/ 806669 w 3950561"/>
                        <a:gd name="connsiteY269" fmla="*/ 5409344 h 5686746"/>
                        <a:gd name="connsiteX270" fmla="*/ 698791 w 3950561"/>
                        <a:gd name="connsiteY270" fmla="*/ 5465852 h 5686746"/>
                        <a:gd name="connsiteX271" fmla="*/ 667968 w 3950561"/>
                        <a:gd name="connsiteY271" fmla="*/ 5476126 h 5686746"/>
                        <a:gd name="connsiteX272" fmla="*/ 647420 w 3950561"/>
                        <a:gd name="connsiteY272" fmla="*/ 5486400 h 5686746"/>
                        <a:gd name="connsiteX273" fmla="*/ 616597 w 3950561"/>
                        <a:gd name="connsiteY273" fmla="*/ 5460715 h 5686746"/>
                        <a:gd name="connsiteX274" fmla="*/ 601186 w 3950561"/>
                        <a:gd name="connsiteY274" fmla="*/ 5450440 h 5686746"/>
                        <a:gd name="connsiteX275" fmla="*/ 570364 w 3950561"/>
                        <a:gd name="connsiteY275" fmla="*/ 5419618 h 5686746"/>
                        <a:gd name="connsiteX276" fmla="*/ 556794 w 3950561"/>
                        <a:gd name="connsiteY276" fmla="*/ 5447953 h 5686746"/>
                        <a:gd name="connsiteX277" fmla="*/ 560898 w 3950561"/>
                        <a:gd name="connsiteY277" fmla="*/ 5443429 h 5686746"/>
                        <a:gd name="connsiteX278" fmla="*/ 525357 w 3950561"/>
                        <a:gd name="connsiteY278" fmla="*/ 5458420 h 5686746"/>
                        <a:gd name="connsiteX279" fmla="*/ 478930 w 3950561"/>
                        <a:gd name="connsiteY279" fmla="*/ 5445272 h 5686746"/>
                        <a:gd name="connsiteX280" fmla="*/ 430854 w 3950561"/>
                        <a:gd name="connsiteY280" fmla="*/ 5424723 h 5686746"/>
                        <a:gd name="connsiteX281" fmla="*/ 370018 w 3950561"/>
                        <a:gd name="connsiteY281" fmla="*/ 5378521 h 5686746"/>
                        <a:gd name="connsiteX282" fmla="*/ 349469 w 3950561"/>
                        <a:gd name="connsiteY282" fmla="*/ 5388795 h 5686746"/>
                        <a:gd name="connsiteX283" fmla="*/ 267276 w 3950561"/>
                        <a:gd name="connsiteY283" fmla="*/ 5435029 h 5686746"/>
                        <a:gd name="connsiteX284" fmla="*/ 226179 w 3950561"/>
                        <a:gd name="connsiteY284" fmla="*/ 5450440 h 5686746"/>
                        <a:gd name="connsiteX285" fmla="*/ 215905 w 3950561"/>
                        <a:gd name="connsiteY285" fmla="*/ 5460715 h 5686746"/>
                        <a:gd name="connsiteX286" fmla="*/ 190220 w 3950561"/>
                        <a:gd name="connsiteY286" fmla="*/ 5486400 h 5686746"/>
                        <a:gd name="connsiteX287" fmla="*/ 169671 w 3950561"/>
                        <a:gd name="connsiteY287" fmla="*/ 5491537 h 5686746"/>
                        <a:gd name="connsiteX288" fmla="*/ 133712 w 3950561"/>
                        <a:gd name="connsiteY288" fmla="*/ 5506948 h 5686746"/>
                        <a:gd name="connsiteX289" fmla="*/ 108026 w 3950561"/>
                        <a:gd name="connsiteY289" fmla="*/ 5532634 h 5686746"/>
                        <a:gd name="connsiteX290" fmla="*/ 66930 w 3950561"/>
                        <a:gd name="connsiteY290" fmla="*/ 5558319 h 5686746"/>
                        <a:gd name="connsiteX291" fmla="*/ 20696 w 3950561"/>
                        <a:gd name="connsiteY291" fmla="*/ 5584004 h 5686746"/>
                        <a:gd name="connsiteX292" fmla="*/ 15559 w 3950561"/>
                        <a:gd name="connsiteY292" fmla="*/ 5599416 h 5686746"/>
                        <a:gd name="connsiteX293" fmla="*/ 148 w 3950561"/>
                        <a:gd name="connsiteY293" fmla="*/ 5609690 h 5686746"/>
                        <a:gd name="connsiteX294" fmla="*/ 10422 w 3950561"/>
                        <a:gd name="connsiteY294" fmla="*/ 5640512 h 5686746"/>
                        <a:gd name="connsiteX295" fmla="*/ 25833 w 3950561"/>
                        <a:gd name="connsiteY295" fmla="*/ 5671335 h 5686746"/>
                        <a:gd name="connsiteX296" fmla="*/ 46382 w 3950561"/>
                        <a:gd name="connsiteY296" fmla="*/ 5661061 h 5686746"/>
                        <a:gd name="connsiteX297" fmla="*/ 36107 w 3950561"/>
                        <a:gd name="connsiteY297" fmla="*/ 5686746 h 5686746"/>
                        <a:gd name="connsiteX0" fmla="*/ 3169725 w 3950561"/>
                        <a:gd name="connsiteY0" fmla="*/ 0 h 5686746"/>
                        <a:gd name="connsiteX1" fmla="*/ 3149177 w 3950561"/>
                        <a:gd name="connsiteY1" fmla="*/ 10274 h 5686746"/>
                        <a:gd name="connsiteX2" fmla="*/ 3226233 w 3950561"/>
                        <a:gd name="connsiteY2" fmla="*/ 82193 h 5686746"/>
                        <a:gd name="connsiteX3" fmla="*/ 3231370 w 3950561"/>
                        <a:gd name="connsiteY3" fmla="*/ 97604 h 5686746"/>
                        <a:gd name="connsiteX4" fmla="*/ 3241644 w 3950561"/>
                        <a:gd name="connsiteY4" fmla="*/ 107879 h 5686746"/>
                        <a:gd name="connsiteX5" fmla="*/ 3257056 w 3950561"/>
                        <a:gd name="connsiteY5" fmla="*/ 102742 h 5686746"/>
                        <a:gd name="connsiteX6" fmla="*/ 3277604 w 3950561"/>
                        <a:gd name="connsiteY6" fmla="*/ 107879 h 5686746"/>
                        <a:gd name="connsiteX7" fmla="*/ 3298152 w 3950561"/>
                        <a:gd name="connsiteY7" fmla="*/ 154112 h 5686746"/>
                        <a:gd name="connsiteX8" fmla="*/ 3364935 w 3950561"/>
                        <a:gd name="connsiteY8" fmla="*/ 190073 h 5686746"/>
                        <a:gd name="connsiteX9" fmla="*/ 3411168 w 3950561"/>
                        <a:gd name="connsiteY9" fmla="*/ 236305 h 5686746"/>
                        <a:gd name="connsiteX10" fmla="*/ 3400894 w 3950561"/>
                        <a:gd name="connsiteY10" fmla="*/ 328773 h 5686746"/>
                        <a:gd name="connsiteX11" fmla="*/ 3431716 w 3950561"/>
                        <a:gd name="connsiteY11" fmla="*/ 369870 h 5686746"/>
                        <a:gd name="connsiteX12" fmla="*/ 3447128 w 3950561"/>
                        <a:gd name="connsiteY12" fmla="*/ 416103 h 5686746"/>
                        <a:gd name="connsiteX13" fmla="*/ 3452265 w 3950561"/>
                        <a:gd name="connsiteY13" fmla="*/ 431515 h 5686746"/>
                        <a:gd name="connsiteX14" fmla="*/ 3467676 w 3950561"/>
                        <a:gd name="connsiteY14" fmla="*/ 441789 h 5686746"/>
                        <a:gd name="connsiteX15" fmla="*/ 3488224 w 3950561"/>
                        <a:gd name="connsiteY15" fmla="*/ 472611 h 5686746"/>
                        <a:gd name="connsiteX16" fmla="*/ 3498498 w 3950561"/>
                        <a:gd name="connsiteY16" fmla="*/ 488022 h 5686746"/>
                        <a:gd name="connsiteX17" fmla="*/ 3508773 w 3950561"/>
                        <a:gd name="connsiteY17" fmla="*/ 529119 h 5686746"/>
                        <a:gd name="connsiteX18" fmla="*/ 3503635 w 3950561"/>
                        <a:gd name="connsiteY18" fmla="*/ 554804 h 5686746"/>
                        <a:gd name="connsiteX19" fmla="*/ 3498498 w 3950561"/>
                        <a:gd name="connsiteY19" fmla="*/ 601038 h 5686746"/>
                        <a:gd name="connsiteX20" fmla="*/ 3483087 w 3950561"/>
                        <a:gd name="connsiteY20" fmla="*/ 642135 h 5686746"/>
                        <a:gd name="connsiteX21" fmla="*/ 3467676 w 3950561"/>
                        <a:gd name="connsiteY21" fmla="*/ 662683 h 5686746"/>
                        <a:gd name="connsiteX22" fmla="*/ 3452265 w 3950561"/>
                        <a:gd name="connsiteY22" fmla="*/ 688368 h 5686746"/>
                        <a:gd name="connsiteX23" fmla="*/ 3441991 w 3950561"/>
                        <a:gd name="connsiteY23" fmla="*/ 698643 h 5686746"/>
                        <a:gd name="connsiteX24" fmla="*/ 3375209 w 3950561"/>
                        <a:gd name="connsiteY24" fmla="*/ 744876 h 5686746"/>
                        <a:gd name="connsiteX25" fmla="*/ 3359797 w 3950561"/>
                        <a:gd name="connsiteY25" fmla="*/ 760288 h 5686746"/>
                        <a:gd name="connsiteX26" fmla="*/ 3318701 w 3950561"/>
                        <a:gd name="connsiteY26" fmla="*/ 816795 h 5686746"/>
                        <a:gd name="connsiteX27" fmla="*/ 3293015 w 3950561"/>
                        <a:gd name="connsiteY27" fmla="*/ 868166 h 5686746"/>
                        <a:gd name="connsiteX28" fmla="*/ 3282741 w 3950561"/>
                        <a:gd name="connsiteY28" fmla="*/ 883577 h 5686746"/>
                        <a:gd name="connsiteX29" fmla="*/ 3287878 w 3950561"/>
                        <a:gd name="connsiteY29" fmla="*/ 914400 h 5686746"/>
                        <a:gd name="connsiteX30" fmla="*/ 3334112 w 3950561"/>
                        <a:gd name="connsiteY30" fmla="*/ 940085 h 5686746"/>
                        <a:gd name="connsiteX31" fmla="*/ 3364934 w 3950561"/>
                        <a:gd name="connsiteY31" fmla="*/ 945222 h 5686746"/>
                        <a:gd name="connsiteX32" fmla="*/ 3426579 w 3950561"/>
                        <a:gd name="connsiteY32" fmla="*/ 950359 h 5686746"/>
                        <a:gd name="connsiteX33" fmla="*/ 3472813 w 3950561"/>
                        <a:gd name="connsiteY33" fmla="*/ 981182 h 5686746"/>
                        <a:gd name="connsiteX34" fmla="*/ 3513910 w 3950561"/>
                        <a:gd name="connsiteY34" fmla="*/ 1032553 h 5686746"/>
                        <a:gd name="connsiteX35" fmla="*/ 3529321 w 3950561"/>
                        <a:gd name="connsiteY35" fmla="*/ 1037690 h 5686746"/>
                        <a:gd name="connsiteX36" fmla="*/ 3549869 w 3950561"/>
                        <a:gd name="connsiteY36" fmla="*/ 1089061 h 5686746"/>
                        <a:gd name="connsiteX37" fmla="*/ 3560143 w 3950561"/>
                        <a:gd name="connsiteY37" fmla="*/ 1109609 h 5686746"/>
                        <a:gd name="connsiteX38" fmla="*/ 3570418 w 3950561"/>
                        <a:gd name="connsiteY38" fmla="*/ 1135294 h 5686746"/>
                        <a:gd name="connsiteX39" fmla="*/ 3580692 w 3950561"/>
                        <a:gd name="connsiteY39" fmla="*/ 1166117 h 5686746"/>
                        <a:gd name="connsiteX40" fmla="*/ 3590966 w 3950561"/>
                        <a:gd name="connsiteY40" fmla="*/ 1186665 h 5686746"/>
                        <a:gd name="connsiteX41" fmla="*/ 3601240 w 3950561"/>
                        <a:gd name="connsiteY41" fmla="*/ 1232899 h 5686746"/>
                        <a:gd name="connsiteX42" fmla="*/ 3611514 w 3950561"/>
                        <a:gd name="connsiteY42" fmla="*/ 1248310 h 5686746"/>
                        <a:gd name="connsiteX43" fmla="*/ 3632062 w 3950561"/>
                        <a:gd name="connsiteY43" fmla="*/ 1273995 h 5686746"/>
                        <a:gd name="connsiteX44" fmla="*/ 3673159 w 3950561"/>
                        <a:gd name="connsiteY44" fmla="*/ 1284270 h 5686746"/>
                        <a:gd name="connsiteX45" fmla="*/ 3703982 w 3950561"/>
                        <a:gd name="connsiteY45" fmla="*/ 1299681 h 5686746"/>
                        <a:gd name="connsiteX46" fmla="*/ 3734804 w 3950561"/>
                        <a:gd name="connsiteY46" fmla="*/ 1309955 h 5686746"/>
                        <a:gd name="connsiteX47" fmla="*/ 3755352 w 3950561"/>
                        <a:gd name="connsiteY47" fmla="*/ 1325366 h 5686746"/>
                        <a:gd name="connsiteX48" fmla="*/ 3781038 w 3950561"/>
                        <a:gd name="connsiteY48" fmla="*/ 1351052 h 5686746"/>
                        <a:gd name="connsiteX49" fmla="*/ 3811860 w 3950561"/>
                        <a:gd name="connsiteY49" fmla="*/ 1371600 h 5686746"/>
                        <a:gd name="connsiteX50" fmla="*/ 3827271 w 3950561"/>
                        <a:gd name="connsiteY50" fmla="*/ 1376737 h 5686746"/>
                        <a:gd name="connsiteX51" fmla="*/ 3858094 w 3950561"/>
                        <a:gd name="connsiteY51" fmla="*/ 1392148 h 5686746"/>
                        <a:gd name="connsiteX52" fmla="*/ 3883779 w 3950561"/>
                        <a:gd name="connsiteY52" fmla="*/ 1453793 h 5686746"/>
                        <a:gd name="connsiteX53" fmla="*/ 3863231 w 3950561"/>
                        <a:gd name="connsiteY53" fmla="*/ 1525712 h 5686746"/>
                        <a:gd name="connsiteX54" fmla="*/ 3847820 w 3950561"/>
                        <a:gd name="connsiteY54" fmla="*/ 1556535 h 5686746"/>
                        <a:gd name="connsiteX55" fmla="*/ 3858094 w 3950561"/>
                        <a:gd name="connsiteY55" fmla="*/ 1582220 h 5686746"/>
                        <a:gd name="connsiteX56" fmla="*/ 3878642 w 3950561"/>
                        <a:gd name="connsiteY56" fmla="*/ 1613043 h 5686746"/>
                        <a:gd name="connsiteX57" fmla="*/ 3888916 w 3950561"/>
                        <a:gd name="connsiteY57" fmla="*/ 1643865 h 5686746"/>
                        <a:gd name="connsiteX58" fmla="*/ 3894053 w 3950561"/>
                        <a:gd name="connsiteY58" fmla="*/ 1659276 h 5686746"/>
                        <a:gd name="connsiteX59" fmla="*/ 3904328 w 3950561"/>
                        <a:gd name="connsiteY59" fmla="*/ 1700373 h 5686746"/>
                        <a:gd name="connsiteX60" fmla="*/ 3888916 w 3950561"/>
                        <a:gd name="connsiteY60" fmla="*/ 1767155 h 5686746"/>
                        <a:gd name="connsiteX61" fmla="*/ 3894053 w 3950561"/>
                        <a:gd name="connsiteY61" fmla="*/ 1792840 h 5686746"/>
                        <a:gd name="connsiteX62" fmla="*/ 3909465 w 3950561"/>
                        <a:gd name="connsiteY62" fmla="*/ 1869897 h 5686746"/>
                        <a:gd name="connsiteX63" fmla="*/ 3924876 w 3950561"/>
                        <a:gd name="connsiteY63" fmla="*/ 1916130 h 5686746"/>
                        <a:gd name="connsiteX64" fmla="*/ 3930013 w 3950561"/>
                        <a:gd name="connsiteY64" fmla="*/ 1931542 h 5686746"/>
                        <a:gd name="connsiteX65" fmla="*/ 3935150 w 3950561"/>
                        <a:gd name="connsiteY65" fmla="*/ 1962364 h 5686746"/>
                        <a:gd name="connsiteX66" fmla="*/ 3940287 w 3950561"/>
                        <a:gd name="connsiteY66" fmla="*/ 1977775 h 5686746"/>
                        <a:gd name="connsiteX67" fmla="*/ 3950561 w 3950561"/>
                        <a:gd name="connsiteY67" fmla="*/ 2013735 h 5686746"/>
                        <a:gd name="connsiteX68" fmla="*/ 3940287 w 3950561"/>
                        <a:gd name="connsiteY68" fmla="*/ 2183258 h 5686746"/>
                        <a:gd name="connsiteX69" fmla="*/ 3930013 w 3950561"/>
                        <a:gd name="connsiteY69" fmla="*/ 2214081 h 5686746"/>
                        <a:gd name="connsiteX70" fmla="*/ 3899191 w 3950561"/>
                        <a:gd name="connsiteY70" fmla="*/ 2260315 h 5686746"/>
                        <a:gd name="connsiteX71" fmla="*/ 3888916 w 3950561"/>
                        <a:gd name="connsiteY71" fmla="*/ 2275726 h 5686746"/>
                        <a:gd name="connsiteX72" fmla="*/ 3878642 w 3950561"/>
                        <a:gd name="connsiteY72" fmla="*/ 2291137 h 5686746"/>
                        <a:gd name="connsiteX73" fmla="*/ 3863231 w 3950561"/>
                        <a:gd name="connsiteY73" fmla="*/ 2301411 h 5686746"/>
                        <a:gd name="connsiteX74" fmla="*/ 3842683 w 3950561"/>
                        <a:gd name="connsiteY74" fmla="*/ 2296274 h 5686746"/>
                        <a:gd name="connsiteX75" fmla="*/ 3816997 w 3950561"/>
                        <a:gd name="connsiteY75" fmla="*/ 2388742 h 5686746"/>
                        <a:gd name="connsiteX76" fmla="*/ 3806723 w 3950561"/>
                        <a:gd name="connsiteY76" fmla="*/ 2440112 h 5686746"/>
                        <a:gd name="connsiteX77" fmla="*/ 3827271 w 3950561"/>
                        <a:gd name="connsiteY77" fmla="*/ 2537717 h 5686746"/>
                        <a:gd name="connsiteX78" fmla="*/ 3842683 w 3950561"/>
                        <a:gd name="connsiteY78" fmla="*/ 2547991 h 5686746"/>
                        <a:gd name="connsiteX79" fmla="*/ 3852957 w 3950561"/>
                        <a:gd name="connsiteY79" fmla="*/ 2583950 h 5686746"/>
                        <a:gd name="connsiteX80" fmla="*/ 3847820 w 3950561"/>
                        <a:gd name="connsiteY80" fmla="*/ 2625047 h 5686746"/>
                        <a:gd name="connsiteX81" fmla="*/ 3837546 w 3950561"/>
                        <a:gd name="connsiteY81" fmla="*/ 2640458 h 5686746"/>
                        <a:gd name="connsiteX82" fmla="*/ 3827271 w 3950561"/>
                        <a:gd name="connsiteY82" fmla="*/ 2671281 h 5686746"/>
                        <a:gd name="connsiteX83" fmla="*/ 3822134 w 3950561"/>
                        <a:gd name="connsiteY83" fmla="*/ 2686692 h 5686746"/>
                        <a:gd name="connsiteX84" fmla="*/ 3827271 w 3950561"/>
                        <a:gd name="connsiteY84" fmla="*/ 2743200 h 5686746"/>
                        <a:gd name="connsiteX85" fmla="*/ 3822134 w 3950561"/>
                        <a:gd name="connsiteY85" fmla="*/ 2758611 h 5686746"/>
                        <a:gd name="connsiteX86" fmla="*/ 3827271 w 3950561"/>
                        <a:gd name="connsiteY86" fmla="*/ 2784297 h 5686746"/>
                        <a:gd name="connsiteX87" fmla="*/ 3816997 w 3950561"/>
                        <a:gd name="connsiteY87" fmla="*/ 2861353 h 5686746"/>
                        <a:gd name="connsiteX88" fmla="*/ 3796449 w 3950561"/>
                        <a:gd name="connsiteY88" fmla="*/ 2907586 h 5686746"/>
                        <a:gd name="connsiteX89" fmla="*/ 3786175 w 3950561"/>
                        <a:gd name="connsiteY89" fmla="*/ 2917861 h 5686746"/>
                        <a:gd name="connsiteX90" fmla="*/ 3765626 w 3950561"/>
                        <a:gd name="connsiteY90" fmla="*/ 2933272 h 5686746"/>
                        <a:gd name="connsiteX91" fmla="*/ 3729667 w 3950561"/>
                        <a:gd name="connsiteY91" fmla="*/ 2938409 h 5686746"/>
                        <a:gd name="connsiteX92" fmla="*/ 3724530 w 3950561"/>
                        <a:gd name="connsiteY92" fmla="*/ 2953820 h 5686746"/>
                        <a:gd name="connsiteX93" fmla="*/ 3709119 w 3950561"/>
                        <a:gd name="connsiteY93" fmla="*/ 2969231 h 5686746"/>
                        <a:gd name="connsiteX94" fmla="*/ 3703982 w 3950561"/>
                        <a:gd name="connsiteY94" fmla="*/ 3005191 h 5686746"/>
                        <a:gd name="connsiteX95" fmla="*/ 3698844 w 3950561"/>
                        <a:gd name="connsiteY95" fmla="*/ 3046288 h 5686746"/>
                        <a:gd name="connsiteX96" fmla="*/ 3647474 w 3950561"/>
                        <a:gd name="connsiteY96" fmla="*/ 3051425 h 5686746"/>
                        <a:gd name="connsiteX97" fmla="*/ 3626925 w 3950561"/>
                        <a:gd name="connsiteY97" fmla="*/ 3077110 h 5686746"/>
                        <a:gd name="connsiteX98" fmla="*/ 3611514 w 3950561"/>
                        <a:gd name="connsiteY98" fmla="*/ 3082247 h 5686746"/>
                        <a:gd name="connsiteX99" fmla="*/ 3601240 w 3950561"/>
                        <a:gd name="connsiteY99" fmla="*/ 3097658 h 5686746"/>
                        <a:gd name="connsiteX100" fmla="*/ 3606377 w 3950561"/>
                        <a:gd name="connsiteY100" fmla="*/ 3113070 h 5686746"/>
                        <a:gd name="connsiteX101" fmla="*/ 3611514 w 3950561"/>
                        <a:gd name="connsiteY101" fmla="*/ 3159303 h 5686746"/>
                        <a:gd name="connsiteX102" fmla="*/ 3606377 w 3950561"/>
                        <a:gd name="connsiteY102" fmla="*/ 3246634 h 5686746"/>
                        <a:gd name="connsiteX103" fmla="*/ 3601240 w 3950561"/>
                        <a:gd name="connsiteY103" fmla="*/ 3298004 h 5686746"/>
                        <a:gd name="connsiteX104" fmla="*/ 3611514 w 3950561"/>
                        <a:gd name="connsiteY104" fmla="*/ 3333964 h 5686746"/>
                        <a:gd name="connsiteX105" fmla="*/ 3621788 w 3950561"/>
                        <a:gd name="connsiteY105" fmla="*/ 3349375 h 5686746"/>
                        <a:gd name="connsiteX106" fmla="*/ 3632062 w 3950561"/>
                        <a:gd name="connsiteY106" fmla="*/ 3385335 h 5686746"/>
                        <a:gd name="connsiteX107" fmla="*/ 3637200 w 3950561"/>
                        <a:gd name="connsiteY107" fmla="*/ 3400746 h 5686746"/>
                        <a:gd name="connsiteX108" fmla="*/ 3632062 w 3950561"/>
                        <a:gd name="connsiteY108" fmla="*/ 3488076 h 5686746"/>
                        <a:gd name="connsiteX109" fmla="*/ 3626925 w 3950561"/>
                        <a:gd name="connsiteY109" fmla="*/ 3518899 h 5686746"/>
                        <a:gd name="connsiteX110" fmla="*/ 3647474 w 3950561"/>
                        <a:gd name="connsiteY110" fmla="*/ 3549721 h 5686746"/>
                        <a:gd name="connsiteX111" fmla="*/ 3652611 w 3950561"/>
                        <a:gd name="connsiteY111" fmla="*/ 3565133 h 5686746"/>
                        <a:gd name="connsiteX112" fmla="*/ 3626925 w 3950561"/>
                        <a:gd name="connsiteY112" fmla="*/ 3590818 h 5686746"/>
                        <a:gd name="connsiteX113" fmla="*/ 3611514 w 3950561"/>
                        <a:gd name="connsiteY113" fmla="*/ 3595955 h 5686746"/>
                        <a:gd name="connsiteX114" fmla="*/ 3596103 w 3950561"/>
                        <a:gd name="connsiteY114" fmla="*/ 3606229 h 5686746"/>
                        <a:gd name="connsiteX115" fmla="*/ 3585829 w 3950561"/>
                        <a:gd name="connsiteY115" fmla="*/ 3647326 h 5686746"/>
                        <a:gd name="connsiteX116" fmla="*/ 3590966 w 3950561"/>
                        <a:gd name="connsiteY116" fmla="*/ 3673011 h 5686746"/>
                        <a:gd name="connsiteX117" fmla="*/ 3585829 w 3950561"/>
                        <a:gd name="connsiteY117" fmla="*/ 3719245 h 5686746"/>
                        <a:gd name="connsiteX118" fmla="*/ 3580692 w 3950561"/>
                        <a:gd name="connsiteY118" fmla="*/ 3739793 h 5686746"/>
                        <a:gd name="connsiteX119" fmla="*/ 3555006 w 3950561"/>
                        <a:gd name="connsiteY119" fmla="*/ 3765479 h 5686746"/>
                        <a:gd name="connsiteX120" fmla="*/ 3549869 w 3950561"/>
                        <a:gd name="connsiteY120" fmla="*/ 3780890 h 5686746"/>
                        <a:gd name="connsiteX121" fmla="*/ 3555006 w 3950561"/>
                        <a:gd name="connsiteY121" fmla="*/ 3801438 h 5686746"/>
                        <a:gd name="connsiteX122" fmla="*/ 3560143 w 3950561"/>
                        <a:gd name="connsiteY122" fmla="*/ 3827124 h 5686746"/>
                        <a:gd name="connsiteX123" fmla="*/ 3549869 w 3950561"/>
                        <a:gd name="connsiteY123" fmla="*/ 3888768 h 5686746"/>
                        <a:gd name="connsiteX124" fmla="*/ 3539595 w 3950561"/>
                        <a:gd name="connsiteY124" fmla="*/ 3919591 h 5686746"/>
                        <a:gd name="connsiteX125" fmla="*/ 3534458 w 3950561"/>
                        <a:gd name="connsiteY125" fmla="*/ 3935002 h 5686746"/>
                        <a:gd name="connsiteX126" fmla="*/ 3560143 w 3950561"/>
                        <a:gd name="connsiteY126" fmla="*/ 3955550 h 5686746"/>
                        <a:gd name="connsiteX127" fmla="*/ 3642337 w 3950561"/>
                        <a:gd name="connsiteY127" fmla="*/ 3965825 h 5686746"/>
                        <a:gd name="connsiteX128" fmla="*/ 3657748 w 3950561"/>
                        <a:gd name="connsiteY128" fmla="*/ 3970962 h 5686746"/>
                        <a:gd name="connsiteX129" fmla="*/ 3688570 w 3950561"/>
                        <a:gd name="connsiteY129" fmla="*/ 3996647 h 5686746"/>
                        <a:gd name="connsiteX130" fmla="*/ 3693707 w 3950561"/>
                        <a:gd name="connsiteY130" fmla="*/ 4022333 h 5686746"/>
                        <a:gd name="connsiteX131" fmla="*/ 3688570 w 3950561"/>
                        <a:gd name="connsiteY131" fmla="*/ 4037744 h 5686746"/>
                        <a:gd name="connsiteX132" fmla="*/ 3678296 w 3950561"/>
                        <a:gd name="connsiteY132" fmla="*/ 4078840 h 5686746"/>
                        <a:gd name="connsiteX133" fmla="*/ 3673159 w 3950561"/>
                        <a:gd name="connsiteY133" fmla="*/ 4094252 h 5686746"/>
                        <a:gd name="connsiteX134" fmla="*/ 3652611 w 3950561"/>
                        <a:gd name="connsiteY134" fmla="*/ 4140485 h 5686746"/>
                        <a:gd name="connsiteX135" fmla="*/ 3621788 w 3950561"/>
                        <a:gd name="connsiteY135" fmla="*/ 4155897 h 5686746"/>
                        <a:gd name="connsiteX136" fmla="*/ 3616651 w 3950561"/>
                        <a:gd name="connsiteY136" fmla="*/ 4171308 h 5686746"/>
                        <a:gd name="connsiteX137" fmla="*/ 3616651 w 3950561"/>
                        <a:gd name="connsiteY137" fmla="*/ 4207267 h 5686746"/>
                        <a:gd name="connsiteX138" fmla="*/ 3606377 w 3950561"/>
                        <a:gd name="connsiteY138" fmla="*/ 4217542 h 5686746"/>
                        <a:gd name="connsiteX139" fmla="*/ 3575555 w 3950561"/>
                        <a:gd name="connsiteY139" fmla="*/ 4248364 h 5686746"/>
                        <a:gd name="connsiteX140" fmla="*/ 3565280 w 3950561"/>
                        <a:gd name="connsiteY140" fmla="*/ 4279186 h 5686746"/>
                        <a:gd name="connsiteX141" fmla="*/ 3560143 w 3950561"/>
                        <a:gd name="connsiteY141" fmla="*/ 4294598 h 5686746"/>
                        <a:gd name="connsiteX142" fmla="*/ 3565280 w 3950561"/>
                        <a:gd name="connsiteY142" fmla="*/ 4330557 h 5686746"/>
                        <a:gd name="connsiteX143" fmla="*/ 3565280 w 3950561"/>
                        <a:gd name="connsiteY143" fmla="*/ 4371654 h 5686746"/>
                        <a:gd name="connsiteX144" fmla="*/ 3606377 w 3950561"/>
                        <a:gd name="connsiteY144" fmla="*/ 4407613 h 5686746"/>
                        <a:gd name="connsiteX145" fmla="*/ 3621788 w 3950561"/>
                        <a:gd name="connsiteY145" fmla="*/ 4412750 h 5686746"/>
                        <a:gd name="connsiteX146" fmla="*/ 3647474 w 3950561"/>
                        <a:gd name="connsiteY146" fmla="*/ 4428162 h 5686746"/>
                        <a:gd name="connsiteX147" fmla="*/ 3657748 w 3950561"/>
                        <a:gd name="connsiteY147" fmla="*/ 4443573 h 5686746"/>
                        <a:gd name="connsiteX148" fmla="*/ 3647474 w 3950561"/>
                        <a:gd name="connsiteY148" fmla="*/ 4479533 h 5686746"/>
                        <a:gd name="connsiteX149" fmla="*/ 3652611 w 3950561"/>
                        <a:gd name="connsiteY149" fmla="*/ 4505218 h 5686746"/>
                        <a:gd name="connsiteX150" fmla="*/ 3688570 w 3950561"/>
                        <a:gd name="connsiteY150" fmla="*/ 4505218 h 5686746"/>
                        <a:gd name="connsiteX151" fmla="*/ 3703982 w 3950561"/>
                        <a:gd name="connsiteY151" fmla="*/ 4510355 h 5686746"/>
                        <a:gd name="connsiteX152" fmla="*/ 3714256 w 3950561"/>
                        <a:gd name="connsiteY152" fmla="*/ 4525766 h 5686746"/>
                        <a:gd name="connsiteX153" fmla="*/ 3673159 w 3950561"/>
                        <a:gd name="connsiteY153" fmla="*/ 4530903 h 5686746"/>
                        <a:gd name="connsiteX154" fmla="*/ 3652611 w 3950561"/>
                        <a:gd name="connsiteY154" fmla="*/ 4536040 h 5686746"/>
                        <a:gd name="connsiteX155" fmla="*/ 3632062 w 3950561"/>
                        <a:gd name="connsiteY155" fmla="*/ 4577137 h 5686746"/>
                        <a:gd name="connsiteX156" fmla="*/ 3616651 w 3950561"/>
                        <a:gd name="connsiteY156" fmla="*/ 4582274 h 5686746"/>
                        <a:gd name="connsiteX157" fmla="*/ 3601240 w 3950561"/>
                        <a:gd name="connsiteY157" fmla="*/ 4597685 h 5686746"/>
                        <a:gd name="connsiteX158" fmla="*/ 3606377 w 3950561"/>
                        <a:gd name="connsiteY158" fmla="*/ 4561726 h 5686746"/>
                        <a:gd name="connsiteX159" fmla="*/ 3611514 w 3950561"/>
                        <a:gd name="connsiteY159" fmla="*/ 4577137 h 5686746"/>
                        <a:gd name="connsiteX160" fmla="*/ 3601240 w 3950561"/>
                        <a:gd name="connsiteY160" fmla="*/ 4607959 h 5686746"/>
                        <a:gd name="connsiteX161" fmla="*/ 3596103 w 3950561"/>
                        <a:gd name="connsiteY161" fmla="*/ 4623371 h 5686746"/>
                        <a:gd name="connsiteX162" fmla="*/ 3601240 w 3950561"/>
                        <a:gd name="connsiteY162" fmla="*/ 4649056 h 5686746"/>
                        <a:gd name="connsiteX163" fmla="*/ 3611514 w 3950561"/>
                        <a:gd name="connsiteY163" fmla="*/ 4679879 h 5686746"/>
                        <a:gd name="connsiteX164" fmla="*/ 3590966 w 3950561"/>
                        <a:gd name="connsiteY164" fmla="*/ 4710701 h 5686746"/>
                        <a:gd name="connsiteX165" fmla="*/ 3565280 w 3950561"/>
                        <a:gd name="connsiteY165" fmla="*/ 4705564 h 5686746"/>
                        <a:gd name="connsiteX166" fmla="*/ 3549869 w 3950561"/>
                        <a:gd name="connsiteY166" fmla="*/ 4700427 h 5686746"/>
                        <a:gd name="connsiteX167" fmla="*/ 3529321 w 3950561"/>
                        <a:gd name="connsiteY167" fmla="*/ 4695290 h 5686746"/>
                        <a:gd name="connsiteX168" fmla="*/ 3513910 w 3950561"/>
                        <a:gd name="connsiteY168" fmla="*/ 4685016 h 5686746"/>
                        <a:gd name="connsiteX169" fmla="*/ 3508773 w 3950561"/>
                        <a:gd name="connsiteY169" fmla="*/ 4715838 h 5686746"/>
                        <a:gd name="connsiteX170" fmla="*/ 3503635 w 3950561"/>
                        <a:gd name="connsiteY170" fmla="*/ 4731249 h 5686746"/>
                        <a:gd name="connsiteX171" fmla="*/ 3472813 w 3950561"/>
                        <a:gd name="connsiteY171" fmla="*/ 4710701 h 5686746"/>
                        <a:gd name="connsiteX172" fmla="*/ 3452265 w 3950561"/>
                        <a:gd name="connsiteY172" fmla="*/ 4679879 h 5686746"/>
                        <a:gd name="connsiteX173" fmla="*/ 3436853 w 3950561"/>
                        <a:gd name="connsiteY173" fmla="*/ 4674742 h 5686746"/>
                        <a:gd name="connsiteX174" fmla="*/ 3395757 w 3950561"/>
                        <a:gd name="connsiteY174" fmla="*/ 4700427 h 5686746"/>
                        <a:gd name="connsiteX175" fmla="*/ 3400894 w 3950561"/>
                        <a:gd name="connsiteY175" fmla="*/ 4715838 h 5686746"/>
                        <a:gd name="connsiteX176" fmla="*/ 3385483 w 3950561"/>
                        <a:gd name="connsiteY176" fmla="*/ 4772346 h 5686746"/>
                        <a:gd name="connsiteX177" fmla="*/ 3375209 w 3950561"/>
                        <a:gd name="connsiteY177" fmla="*/ 4787757 h 5686746"/>
                        <a:gd name="connsiteX178" fmla="*/ 3359797 w 3950561"/>
                        <a:gd name="connsiteY178" fmla="*/ 4782620 h 5686746"/>
                        <a:gd name="connsiteX179" fmla="*/ 3328975 w 3950561"/>
                        <a:gd name="connsiteY179" fmla="*/ 4798031 h 5686746"/>
                        <a:gd name="connsiteX180" fmla="*/ 3308426 w 3950561"/>
                        <a:gd name="connsiteY180" fmla="*/ 4823717 h 5686746"/>
                        <a:gd name="connsiteX181" fmla="*/ 3293015 w 3950561"/>
                        <a:gd name="connsiteY181" fmla="*/ 4818580 h 5686746"/>
                        <a:gd name="connsiteX182" fmla="*/ 3282741 w 3950561"/>
                        <a:gd name="connsiteY182" fmla="*/ 4798031 h 5686746"/>
                        <a:gd name="connsiteX183" fmla="*/ 3277604 w 3950561"/>
                        <a:gd name="connsiteY183" fmla="*/ 4823717 h 5686746"/>
                        <a:gd name="connsiteX184" fmla="*/ 3272467 w 3950561"/>
                        <a:gd name="connsiteY184" fmla="*/ 4839128 h 5686746"/>
                        <a:gd name="connsiteX185" fmla="*/ 3257056 w 3950561"/>
                        <a:gd name="connsiteY185" fmla="*/ 4828854 h 5686746"/>
                        <a:gd name="connsiteX186" fmla="*/ 3226233 w 3950561"/>
                        <a:gd name="connsiteY186" fmla="*/ 4849402 h 5686746"/>
                        <a:gd name="connsiteX187" fmla="*/ 3169725 w 3950561"/>
                        <a:gd name="connsiteY187" fmla="*/ 4849402 h 5686746"/>
                        <a:gd name="connsiteX188" fmla="*/ 3159451 w 3950561"/>
                        <a:gd name="connsiteY188" fmla="*/ 4864813 h 5686746"/>
                        <a:gd name="connsiteX189" fmla="*/ 3149177 w 3950561"/>
                        <a:gd name="connsiteY189" fmla="*/ 4875088 h 5686746"/>
                        <a:gd name="connsiteX190" fmla="*/ 3082395 w 3950561"/>
                        <a:gd name="connsiteY190" fmla="*/ 4885362 h 5686746"/>
                        <a:gd name="connsiteX191" fmla="*/ 3066984 w 3950561"/>
                        <a:gd name="connsiteY191" fmla="*/ 4895636 h 5686746"/>
                        <a:gd name="connsiteX192" fmla="*/ 3036161 w 3950561"/>
                        <a:gd name="connsiteY192" fmla="*/ 4905910 h 5686746"/>
                        <a:gd name="connsiteX193" fmla="*/ 3020750 w 3950561"/>
                        <a:gd name="connsiteY193" fmla="*/ 4900773 h 5686746"/>
                        <a:gd name="connsiteX194" fmla="*/ 2969379 w 3950561"/>
                        <a:gd name="connsiteY194" fmla="*/ 4941870 h 5686746"/>
                        <a:gd name="connsiteX195" fmla="*/ 2938557 w 3950561"/>
                        <a:gd name="connsiteY195" fmla="*/ 4952144 h 5686746"/>
                        <a:gd name="connsiteX196" fmla="*/ 2882049 w 3950561"/>
                        <a:gd name="connsiteY196" fmla="*/ 4967555 h 5686746"/>
                        <a:gd name="connsiteX197" fmla="*/ 2830678 w 3950561"/>
                        <a:gd name="connsiteY197" fmla="*/ 5008652 h 5686746"/>
                        <a:gd name="connsiteX198" fmla="*/ 2789582 w 3950561"/>
                        <a:gd name="connsiteY198" fmla="*/ 5003515 h 5686746"/>
                        <a:gd name="connsiteX199" fmla="*/ 2774170 w 3950561"/>
                        <a:gd name="connsiteY199" fmla="*/ 4998377 h 5686746"/>
                        <a:gd name="connsiteX200" fmla="*/ 2743348 w 3950561"/>
                        <a:gd name="connsiteY200" fmla="*/ 5003515 h 5686746"/>
                        <a:gd name="connsiteX201" fmla="*/ 2686840 w 3950561"/>
                        <a:gd name="connsiteY201" fmla="*/ 5024063 h 5686746"/>
                        <a:gd name="connsiteX202" fmla="*/ 2671429 w 3950561"/>
                        <a:gd name="connsiteY202" fmla="*/ 5029200 h 5686746"/>
                        <a:gd name="connsiteX203" fmla="*/ 2656018 w 3950561"/>
                        <a:gd name="connsiteY203" fmla="*/ 5044611 h 5686746"/>
                        <a:gd name="connsiteX204" fmla="*/ 2640606 w 3950561"/>
                        <a:gd name="connsiteY204" fmla="*/ 5039474 h 5686746"/>
                        <a:gd name="connsiteX205" fmla="*/ 2625195 w 3950561"/>
                        <a:gd name="connsiteY205" fmla="*/ 5049748 h 5686746"/>
                        <a:gd name="connsiteX206" fmla="*/ 2620058 w 3950561"/>
                        <a:gd name="connsiteY206" fmla="*/ 5075434 h 5686746"/>
                        <a:gd name="connsiteX207" fmla="*/ 2573824 w 3950561"/>
                        <a:gd name="connsiteY207" fmla="*/ 5116530 h 5686746"/>
                        <a:gd name="connsiteX208" fmla="*/ 2558413 w 3950561"/>
                        <a:gd name="connsiteY208" fmla="*/ 5126804 h 5686746"/>
                        <a:gd name="connsiteX209" fmla="*/ 2517316 w 3950561"/>
                        <a:gd name="connsiteY209" fmla="*/ 5137079 h 5686746"/>
                        <a:gd name="connsiteX210" fmla="*/ 2501905 w 3950561"/>
                        <a:gd name="connsiteY210" fmla="*/ 5142216 h 5686746"/>
                        <a:gd name="connsiteX211" fmla="*/ 2476220 w 3950561"/>
                        <a:gd name="connsiteY211" fmla="*/ 5147353 h 5686746"/>
                        <a:gd name="connsiteX212" fmla="*/ 2460809 w 3950561"/>
                        <a:gd name="connsiteY212" fmla="*/ 5142216 h 5686746"/>
                        <a:gd name="connsiteX213" fmla="*/ 2440260 w 3950561"/>
                        <a:gd name="connsiteY213" fmla="*/ 5116530 h 5686746"/>
                        <a:gd name="connsiteX214" fmla="*/ 2383752 w 3950561"/>
                        <a:gd name="connsiteY214" fmla="*/ 5106256 h 5686746"/>
                        <a:gd name="connsiteX215" fmla="*/ 2342656 w 3950561"/>
                        <a:gd name="connsiteY215" fmla="*/ 5106256 h 5686746"/>
                        <a:gd name="connsiteX216" fmla="*/ 2311833 w 3950561"/>
                        <a:gd name="connsiteY216" fmla="*/ 5126804 h 5686746"/>
                        <a:gd name="connsiteX217" fmla="*/ 2265600 w 3950561"/>
                        <a:gd name="connsiteY217" fmla="*/ 5121667 h 5686746"/>
                        <a:gd name="connsiteX218" fmla="*/ 2234777 w 3950561"/>
                        <a:gd name="connsiteY218" fmla="*/ 5116530 h 5686746"/>
                        <a:gd name="connsiteX219" fmla="*/ 2214229 w 3950561"/>
                        <a:gd name="connsiteY219" fmla="*/ 5121667 h 5686746"/>
                        <a:gd name="connsiteX220" fmla="*/ 2188543 w 3950561"/>
                        <a:gd name="connsiteY220" fmla="*/ 5137079 h 5686746"/>
                        <a:gd name="connsiteX221" fmla="*/ 2162858 w 3950561"/>
                        <a:gd name="connsiteY221" fmla="*/ 5111393 h 5686746"/>
                        <a:gd name="connsiteX222" fmla="*/ 2142310 w 3950561"/>
                        <a:gd name="connsiteY222" fmla="*/ 5142216 h 5686746"/>
                        <a:gd name="connsiteX223" fmla="*/ 2116624 w 3950561"/>
                        <a:gd name="connsiteY223" fmla="*/ 5162764 h 5686746"/>
                        <a:gd name="connsiteX224" fmla="*/ 2070391 w 3950561"/>
                        <a:gd name="connsiteY224" fmla="*/ 5157627 h 5686746"/>
                        <a:gd name="connsiteX225" fmla="*/ 2039568 w 3950561"/>
                        <a:gd name="connsiteY225" fmla="*/ 5173038 h 5686746"/>
                        <a:gd name="connsiteX226" fmla="*/ 2013883 w 3950561"/>
                        <a:gd name="connsiteY226" fmla="*/ 5193586 h 5686746"/>
                        <a:gd name="connsiteX227" fmla="*/ 2003609 w 3950561"/>
                        <a:gd name="connsiteY227" fmla="*/ 5203861 h 5686746"/>
                        <a:gd name="connsiteX228" fmla="*/ 1988197 w 3950561"/>
                        <a:gd name="connsiteY228" fmla="*/ 5208998 h 5686746"/>
                        <a:gd name="connsiteX229" fmla="*/ 1947101 w 3950561"/>
                        <a:gd name="connsiteY229" fmla="*/ 5183312 h 5686746"/>
                        <a:gd name="connsiteX230" fmla="*/ 1936826 w 3950561"/>
                        <a:gd name="connsiteY230" fmla="*/ 5193586 h 5686746"/>
                        <a:gd name="connsiteX231" fmla="*/ 1906004 w 3950561"/>
                        <a:gd name="connsiteY231" fmla="*/ 5203861 h 5686746"/>
                        <a:gd name="connsiteX232" fmla="*/ 1885456 w 3950561"/>
                        <a:gd name="connsiteY232" fmla="*/ 5214135 h 5686746"/>
                        <a:gd name="connsiteX233" fmla="*/ 1870044 w 3950561"/>
                        <a:gd name="connsiteY233" fmla="*/ 5250094 h 5686746"/>
                        <a:gd name="connsiteX234" fmla="*/ 1839222 w 3950561"/>
                        <a:gd name="connsiteY234" fmla="*/ 5280917 h 5686746"/>
                        <a:gd name="connsiteX235" fmla="*/ 1828948 w 3950561"/>
                        <a:gd name="connsiteY235" fmla="*/ 5255231 h 5686746"/>
                        <a:gd name="connsiteX236" fmla="*/ 1823811 w 3950561"/>
                        <a:gd name="connsiteY236" fmla="*/ 5239820 h 5686746"/>
                        <a:gd name="connsiteX237" fmla="*/ 1808400 w 3950561"/>
                        <a:gd name="connsiteY237" fmla="*/ 5234683 h 5686746"/>
                        <a:gd name="connsiteX238" fmla="*/ 1767303 w 3950561"/>
                        <a:gd name="connsiteY238" fmla="*/ 5239820 h 5686746"/>
                        <a:gd name="connsiteX239" fmla="*/ 1762166 w 3950561"/>
                        <a:gd name="connsiteY239" fmla="*/ 5255231 h 5686746"/>
                        <a:gd name="connsiteX240" fmla="*/ 1757029 w 3950561"/>
                        <a:gd name="connsiteY240" fmla="*/ 5275780 h 5686746"/>
                        <a:gd name="connsiteX241" fmla="*/ 1731343 w 3950561"/>
                        <a:gd name="connsiteY241" fmla="*/ 5301465 h 5686746"/>
                        <a:gd name="connsiteX242" fmla="*/ 1721069 w 3950561"/>
                        <a:gd name="connsiteY242" fmla="*/ 5332288 h 5686746"/>
                        <a:gd name="connsiteX243" fmla="*/ 1685110 w 3950561"/>
                        <a:gd name="connsiteY243" fmla="*/ 5357973 h 5686746"/>
                        <a:gd name="connsiteX244" fmla="*/ 1669698 w 3950561"/>
                        <a:gd name="connsiteY244" fmla="*/ 5363110 h 5686746"/>
                        <a:gd name="connsiteX245" fmla="*/ 1654287 w 3950561"/>
                        <a:gd name="connsiteY245" fmla="*/ 5357973 h 5686746"/>
                        <a:gd name="connsiteX246" fmla="*/ 1623465 w 3950561"/>
                        <a:gd name="connsiteY246" fmla="*/ 5363110 h 5686746"/>
                        <a:gd name="connsiteX247" fmla="*/ 1566957 w 3950561"/>
                        <a:gd name="connsiteY247" fmla="*/ 5383658 h 5686746"/>
                        <a:gd name="connsiteX248" fmla="*/ 1505312 w 3950561"/>
                        <a:gd name="connsiteY248" fmla="*/ 5440166 h 5686746"/>
                        <a:gd name="connsiteX249" fmla="*/ 1489901 w 3950561"/>
                        <a:gd name="connsiteY249" fmla="*/ 5450440 h 5686746"/>
                        <a:gd name="connsiteX250" fmla="*/ 1443667 w 3950561"/>
                        <a:gd name="connsiteY250" fmla="*/ 5460715 h 5686746"/>
                        <a:gd name="connsiteX251" fmla="*/ 1433393 w 3950561"/>
                        <a:gd name="connsiteY251" fmla="*/ 5476126 h 5686746"/>
                        <a:gd name="connsiteX252" fmla="*/ 1361474 w 3950561"/>
                        <a:gd name="connsiteY252" fmla="*/ 5491537 h 5686746"/>
                        <a:gd name="connsiteX253" fmla="*/ 1325514 w 3950561"/>
                        <a:gd name="connsiteY253" fmla="*/ 5486400 h 5686746"/>
                        <a:gd name="connsiteX254" fmla="*/ 1315240 w 3950561"/>
                        <a:gd name="connsiteY254" fmla="*/ 5455577 h 5686746"/>
                        <a:gd name="connsiteX255" fmla="*/ 1299829 w 3950561"/>
                        <a:gd name="connsiteY255" fmla="*/ 5450440 h 5686746"/>
                        <a:gd name="connsiteX256" fmla="*/ 1274143 w 3950561"/>
                        <a:gd name="connsiteY256" fmla="*/ 5465852 h 5686746"/>
                        <a:gd name="connsiteX257" fmla="*/ 1258732 w 3950561"/>
                        <a:gd name="connsiteY257" fmla="*/ 5470989 h 5686746"/>
                        <a:gd name="connsiteX258" fmla="*/ 1181676 w 3950561"/>
                        <a:gd name="connsiteY258" fmla="*/ 5501811 h 5686746"/>
                        <a:gd name="connsiteX259" fmla="*/ 1130305 w 3950561"/>
                        <a:gd name="connsiteY259" fmla="*/ 5517222 h 5686746"/>
                        <a:gd name="connsiteX260" fmla="*/ 1084071 w 3950561"/>
                        <a:gd name="connsiteY260" fmla="*/ 5532634 h 5686746"/>
                        <a:gd name="connsiteX261" fmla="*/ 1104620 w 3950561"/>
                        <a:gd name="connsiteY261" fmla="*/ 5506948 h 5686746"/>
                        <a:gd name="connsiteX262" fmla="*/ 1099483 w 3950561"/>
                        <a:gd name="connsiteY262" fmla="*/ 5476126 h 5686746"/>
                        <a:gd name="connsiteX263" fmla="*/ 1084071 w 3950561"/>
                        <a:gd name="connsiteY263" fmla="*/ 5460715 h 5686746"/>
                        <a:gd name="connsiteX264" fmla="*/ 1063523 w 3950561"/>
                        <a:gd name="connsiteY264" fmla="*/ 5429892 h 5686746"/>
                        <a:gd name="connsiteX265" fmla="*/ 1032701 w 3950561"/>
                        <a:gd name="connsiteY265" fmla="*/ 5409344 h 5686746"/>
                        <a:gd name="connsiteX266" fmla="*/ 991604 w 3950561"/>
                        <a:gd name="connsiteY266" fmla="*/ 5414481 h 5686746"/>
                        <a:gd name="connsiteX267" fmla="*/ 935096 w 3950561"/>
                        <a:gd name="connsiteY267" fmla="*/ 5404207 h 5686746"/>
                        <a:gd name="connsiteX268" fmla="*/ 878588 w 3950561"/>
                        <a:gd name="connsiteY268" fmla="*/ 5409344 h 5686746"/>
                        <a:gd name="connsiteX269" fmla="*/ 806669 w 3950561"/>
                        <a:gd name="connsiteY269" fmla="*/ 5409344 h 5686746"/>
                        <a:gd name="connsiteX270" fmla="*/ 698791 w 3950561"/>
                        <a:gd name="connsiteY270" fmla="*/ 5465852 h 5686746"/>
                        <a:gd name="connsiteX271" fmla="*/ 667968 w 3950561"/>
                        <a:gd name="connsiteY271" fmla="*/ 5476126 h 5686746"/>
                        <a:gd name="connsiteX272" fmla="*/ 647420 w 3950561"/>
                        <a:gd name="connsiteY272" fmla="*/ 5486400 h 5686746"/>
                        <a:gd name="connsiteX273" fmla="*/ 616597 w 3950561"/>
                        <a:gd name="connsiteY273" fmla="*/ 5460715 h 5686746"/>
                        <a:gd name="connsiteX274" fmla="*/ 601186 w 3950561"/>
                        <a:gd name="connsiteY274" fmla="*/ 5450440 h 5686746"/>
                        <a:gd name="connsiteX275" fmla="*/ 567489 w 3950561"/>
                        <a:gd name="connsiteY275" fmla="*/ 5442621 h 5686746"/>
                        <a:gd name="connsiteX276" fmla="*/ 556794 w 3950561"/>
                        <a:gd name="connsiteY276" fmla="*/ 5447953 h 5686746"/>
                        <a:gd name="connsiteX277" fmla="*/ 560898 w 3950561"/>
                        <a:gd name="connsiteY277" fmla="*/ 5443429 h 5686746"/>
                        <a:gd name="connsiteX278" fmla="*/ 525357 w 3950561"/>
                        <a:gd name="connsiteY278" fmla="*/ 5458420 h 5686746"/>
                        <a:gd name="connsiteX279" fmla="*/ 478930 w 3950561"/>
                        <a:gd name="connsiteY279" fmla="*/ 5445272 h 5686746"/>
                        <a:gd name="connsiteX280" fmla="*/ 430854 w 3950561"/>
                        <a:gd name="connsiteY280" fmla="*/ 5424723 h 5686746"/>
                        <a:gd name="connsiteX281" fmla="*/ 370018 w 3950561"/>
                        <a:gd name="connsiteY281" fmla="*/ 5378521 h 5686746"/>
                        <a:gd name="connsiteX282" fmla="*/ 349469 w 3950561"/>
                        <a:gd name="connsiteY282" fmla="*/ 5388795 h 5686746"/>
                        <a:gd name="connsiteX283" fmla="*/ 267276 w 3950561"/>
                        <a:gd name="connsiteY283" fmla="*/ 5435029 h 5686746"/>
                        <a:gd name="connsiteX284" fmla="*/ 226179 w 3950561"/>
                        <a:gd name="connsiteY284" fmla="*/ 5450440 h 5686746"/>
                        <a:gd name="connsiteX285" fmla="*/ 215905 w 3950561"/>
                        <a:gd name="connsiteY285" fmla="*/ 5460715 h 5686746"/>
                        <a:gd name="connsiteX286" fmla="*/ 190220 w 3950561"/>
                        <a:gd name="connsiteY286" fmla="*/ 5486400 h 5686746"/>
                        <a:gd name="connsiteX287" fmla="*/ 169671 w 3950561"/>
                        <a:gd name="connsiteY287" fmla="*/ 5491537 h 5686746"/>
                        <a:gd name="connsiteX288" fmla="*/ 133712 w 3950561"/>
                        <a:gd name="connsiteY288" fmla="*/ 5506948 h 5686746"/>
                        <a:gd name="connsiteX289" fmla="*/ 108026 w 3950561"/>
                        <a:gd name="connsiteY289" fmla="*/ 5532634 h 5686746"/>
                        <a:gd name="connsiteX290" fmla="*/ 66930 w 3950561"/>
                        <a:gd name="connsiteY290" fmla="*/ 5558319 h 5686746"/>
                        <a:gd name="connsiteX291" fmla="*/ 20696 w 3950561"/>
                        <a:gd name="connsiteY291" fmla="*/ 5584004 h 5686746"/>
                        <a:gd name="connsiteX292" fmla="*/ 15559 w 3950561"/>
                        <a:gd name="connsiteY292" fmla="*/ 5599416 h 5686746"/>
                        <a:gd name="connsiteX293" fmla="*/ 148 w 3950561"/>
                        <a:gd name="connsiteY293" fmla="*/ 5609690 h 5686746"/>
                        <a:gd name="connsiteX294" fmla="*/ 10422 w 3950561"/>
                        <a:gd name="connsiteY294" fmla="*/ 5640512 h 5686746"/>
                        <a:gd name="connsiteX295" fmla="*/ 25833 w 3950561"/>
                        <a:gd name="connsiteY295" fmla="*/ 5671335 h 5686746"/>
                        <a:gd name="connsiteX296" fmla="*/ 46382 w 3950561"/>
                        <a:gd name="connsiteY296" fmla="*/ 5661061 h 5686746"/>
                        <a:gd name="connsiteX297" fmla="*/ 36107 w 3950561"/>
                        <a:gd name="connsiteY297" fmla="*/ 5686746 h 5686746"/>
                        <a:gd name="connsiteX0" fmla="*/ 3169725 w 3950561"/>
                        <a:gd name="connsiteY0" fmla="*/ 0 h 5686746"/>
                        <a:gd name="connsiteX1" fmla="*/ 3149177 w 3950561"/>
                        <a:gd name="connsiteY1" fmla="*/ 10274 h 5686746"/>
                        <a:gd name="connsiteX2" fmla="*/ 3226233 w 3950561"/>
                        <a:gd name="connsiteY2" fmla="*/ 82193 h 5686746"/>
                        <a:gd name="connsiteX3" fmla="*/ 3231370 w 3950561"/>
                        <a:gd name="connsiteY3" fmla="*/ 97604 h 5686746"/>
                        <a:gd name="connsiteX4" fmla="*/ 3241644 w 3950561"/>
                        <a:gd name="connsiteY4" fmla="*/ 107879 h 5686746"/>
                        <a:gd name="connsiteX5" fmla="*/ 3257056 w 3950561"/>
                        <a:gd name="connsiteY5" fmla="*/ 102742 h 5686746"/>
                        <a:gd name="connsiteX6" fmla="*/ 3277604 w 3950561"/>
                        <a:gd name="connsiteY6" fmla="*/ 107879 h 5686746"/>
                        <a:gd name="connsiteX7" fmla="*/ 3298152 w 3950561"/>
                        <a:gd name="connsiteY7" fmla="*/ 154112 h 5686746"/>
                        <a:gd name="connsiteX8" fmla="*/ 3364935 w 3950561"/>
                        <a:gd name="connsiteY8" fmla="*/ 190073 h 5686746"/>
                        <a:gd name="connsiteX9" fmla="*/ 3411168 w 3950561"/>
                        <a:gd name="connsiteY9" fmla="*/ 236305 h 5686746"/>
                        <a:gd name="connsiteX10" fmla="*/ 3400894 w 3950561"/>
                        <a:gd name="connsiteY10" fmla="*/ 328773 h 5686746"/>
                        <a:gd name="connsiteX11" fmla="*/ 3431716 w 3950561"/>
                        <a:gd name="connsiteY11" fmla="*/ 369870 h 5686746"/>
                        <a:gd name="connsiteX12" fmla="*/ 3447128 w 3950561"/>
                        <a:gd name="connsiteY12" fmla="*/ 416103 h 5686746"/>
                        <a:gd name="connsiteX13" fmla="*/ 3452265 w 3950561"/>
                        <a:gd name="connsiteY13" fmla="*/ 431515 h 5686746"/>
                        <a:gd name="connsiteX14" fmla="*/ 3467676 w 3950561"/>
                        <a:gd name="connsiteY14" fmla="*/ 441789 h 5686746"/>
                        <a:gd name="connsiteX15" fmla="*/ 3488224 w 3950561"/>
                        <a:gd name="connsiteY15" fmla="*/ 472611 h 5686746"/>
                        <a:gd name="connsiteX16" fmla="*/ 3498498 w 3950561"/>
                        <a:gd name="connsiteY16" fmla="*/ 488022 h 5686746"/>
                        <a:gd name="connsiteX17" fmla="*/ 3508773 w 3950561"/>
                        <a:gd name="connsiteY17" fmla="*/ 529119 h 5686746"/>
                        <a:gd name="connsiteX18" fmla="*/ 3503635 w 3950561"/>
                        <a:gd name="connsiteY18" fmla="*/ 554804 h 5686746"/>
                        <a:gd name="connsiteX19" fmla="*/ 3498498 w 3950561"/>
                        <a:gd name="connsiteY19" fmla="*/ 601038 h 5686746"/>
                        <a:gd name="connsiteX20" fmla="*/ 3483087 w 3950561"/>
                        <a:gd name="connsiteY20" fmla="*/ 642135 h 5686746"/>
                        <a:gd name="connsiteX21" fmla="*/ 3467676 w 3950561"/>
                        <a:gd name="connsiteY21" fmla="*/ 662683 h 5686746"/>
                        <a:gd name="connsiteX22" fmla="*/ 3452265 w 3950561"/>
                        <a:gd name="connsiteY22" fmla="*/ 688368 h 5686746"/>
                        <a:gd name="connsiteX23" fmla="*/ 3441991 w 3950561"/>
                        <a:gd name="connsiteY23" fmla="*/ 698643 h 5686746"/>
                        <a:gd name="connsiteX24" fmla="*/ 3375209 w 3950561"/>
                        <a:gd name="connsiteY24" fmla="*/ 744876 h 5686746"/>
                        <a:gd name="connsiteX25" fmla="*/ 3359797 w 3950561"/>
                        <a:gd name="connsiteY25" fmla="*/ 760288 h 5686746"/>
                        <a:gd name="connsiteX26" fmla="*/ 3318701 w 3950561"/>
                        <a:gd name="connsiteY26" fmla="*/ 816795 h 5686746"/>
                        <a:gd name="connsiteX27" fmla="*/ 3293015 w 3950561"/>
                        <a:gd name="connsiteY27" fmla="*/ 868166 h 5686746"/>
                        <a:gd name="connsiteX28" fmla="*/ 3282741 w 3950561"/>
                        <a:gd name="connsiteY28" fmla="*/ 883577 h 5686746"/>
                        <a:gd name="connsiteX29" fmla="*/ 3287878 w 3950561"/>
                        <a:gd name="connsiteY29" fmla="*/ 914400 h 5686746"/>
                        <a:gd name="connsiteX30" fmla="*/ 3334112 w 3950561"/>
                        <a:gd name="connsiteY30" fmla="*/ 940085 h 5686746"/>
                        <a:gd name="connsiteX31" fmla="*/ 3364934 w 3950561"/>
                        <a:gd name="connsiteY31" fmla="*/ 945222 h 5686746"/>
                        <a:gd name="connsiteX32" fmla="*/ 3426579 w 3950561"/>
                        <a:gd name="connsiteY32" fmla="*/ 950359 h 5686746"/>
                        <a:gd name="connsiteX33" fmla="*/ 3472813 w 3950561"/>
                        <a:gd name="connsiteY33" fmla="*/ 981182 h 5686746"/>
                        <a:gd name="connsiteX34" fmla="*/ 3513910 w 3950561"/>
                        <a:gd name="connsiteY34" fmla="*/ 1032553 h 5686746"/>
                        <a:gd name="connsiteX35" fmla="*/ 3529321 w 3950561"/>
                        <a:gd name="connsiteY35" fmla="*/ 1037690 h 5686746"/>
                        <a:gd name="connsiteX36" fmla="*/ 3549869 w 3950561"/>
                        <a:gd name="connsiteY36" fmla="*/ 1089061 h 5686746"/>
                        <a:gd name="connsiteX37" fmla="*/ 3560143 w 3950561"/>
                        <a:gd name="connsiteY37" fmla="*/ 1109609 h 5686746"/>
                        <a:gd name="connsiteX38" fmla="*/ 3570418 w 3950561"/>
                        <a:gd name="connsiteY38" fmla="*/ 1135294 h 5686746"/>
                        <a:gd name="connsiteX39" fmla="*/ 3580692 w 3950561"/>
                        <a:gd name="connsiteY39" fmla="*/ 1166117 h 5686746"/>
                        <a:gd name="connsiteX40" fmla="*/ 3590966 w 3950561"/>
                        <a:gd name="connsiteY40" fmla="*/ 1186665 h 5686746"/>
                        <a:gd name="connsiteX41" fmla="*/ 3601240 w 3950561"/>
                        <a:gd name="connsiteY41" fmla="*/ 1232899 h 5686746"/>
                        <a:gd name="connsiteX42" fmla="*/ 3611514 w 3950561"/>
                        <a:gd name="connsiteY42" fmla="*/ 1248310 h 5686746"/>
                        <a:gd name="connsiteX43" fmla="*/ 3632062 w 3950561"/>
                        <a:gd name="connsiteY43" fmla="*/ 1273995 h 5686746"/>
                        <a:gd name="connsiteX44" fmla="*/ 3673159 w 3950561"/>
                        <a:gd name="connsiteY44" fmla="*/ 1284270 h 5686746"/>
                        <a:gd name="connsiteX45" fmla="*/ 3703982 w 3950561"/>
                        <a:gd name="connsiteY45" fmla="*/ 1299681 h 5686746"/>
                        <a:gd name="connsiteX46" fmla="*/ 3734804 w 3950561"/>
                        <a:gd name="connsiteY46" fmla="*/ 1309955 h 5686746"/>
                        <a:gd name="connsiteX47" fmla="*/ 3755352 w 3950561"/>
                        <a:gd name="connsiteY47" fmla="*/ 1325366 h 5686746"/>
                        <a:gd name="connsiteX48" fmla="*/ 3781038 w 3950561"/>
                        <a:gd name="connsiteY48" fmla="*/ 1351052 h 5686746"/>
                        <a:gd name="connsiteX49" fmla="*/ 3811860 w 3950561"/>
                        <a:gd name="connsiteY49" fmla="*/ 1371600 h 5686746"/>
                        <a:gd name="connsiteX50" fmla="*/ 3827271 w 3950561"/>
                        <a:gd name="connsiteY50" fmla="*/ 1376737 h 5686746"/>
                        <a:gd name="connsiteX51" fmla="*/ 3858094 w 3950561"/>
                        <a:gd name="connsiteY51" fmla="*/ 1392148 h 5686746"/>
                        <a:gd name="connsiteX52" fmla="*/ 3883779 w 3950561"/>
                        <a:gd name="connsiteY52" fmla="*/ 1453793 h 5686746"/>
                        <a:gd name="connsiteX53" fmla="*/ 3863231 w 3950561"/>
                        <a:gd name="connsiteY53" fmla="*/ 1525712 h 5686746"/>
                        <a:gd name="connsiteX54" fmla="*/ 3847820 w 3950561"/>
                        <a:gd name="connsiteY54" fmla="*/ 1556535 h 5686746"/>
                        <a:gd name="connsiteX55" fmla="*/ 3858094 w 3950561"/>
                        <a:gd name="connsiteY55" fmla="*/ 1582220 h 5686746"/>
                        <a:gd name="connsiteX56" fmla="*/ 3878642 w 3950561"/>
                        <a:gd name="connsiteY56" fmla="*/ 1613043 h 5686746"/>
                        <a:gd name="connsiteX57" fmla="*/ 3888916 w 3950561"/>
                        <a:gd name="connsiteY57" fmla="*/ 1643865 h 5686746"/>
                        <a:gd name="connsiteX58" fmla="*/ 3894053 w 3950561"/>
                        <a:gd name="connsiteY58" fmla="*/ 1659276 h 5686746"/>
                        <a:gd name="connsiteX59" fmla="*/ 3904328 w 3950561"/>
                        <a:gd name="connsiteY59" fmla="*/ 1700373 h 5686746"/>
                        <a:gd name="connsiteX60" fmla="*/ 3888916 w 3950561"/>
                        <a:gd name="connsiteY60" fmla="*/ 1767155 h 5686746"/>
                        <a:gd name="connsiteX61" fmla="*/ 3894053 w 3950561"/>
                        <a:gd name="connsiteY61" fmla="*/ 1792840 h 5686746"/>
                        <a:gd name="connsiteX62" fmla="*/ 3909465 w 3950561"/>
                        <a:gd name="connsiteY62" fmla="*/ 1869897 h 5686746"/>
                        <a:gd name="connsiteX63" fmla="*/ 3924876 w 3950561"/>
                        <a:gd name="connsiteY63" fmla="*/ 1916130 h 5686746"/>
                        <a:gd name="connsiteX64" fmla="*/ 3930013 w 3950561"/>
                        <a:gd name="connsiteY64" fmla="*/ 1931542 h 5686746"/>
                        <a:gd name="connsiteX65" fmla="*/ 3935150 w 3950561"/>
                        <a:gd name="connsiteY65" fmla="*/ 1962364 h 5686746"/>
                        <a:gd name="connsiteX66" fmla="*/ 3940287 w 3950561"/>
                        <a:gd name="connsiteY66" fmla="*/ 1977775 h 5686746"/>
                        <a:gd name="connsiteX67" fmla="*/ 3950561 w 3950561"/>
                        <a:gd name="connsiteY67" fmla="*/ 2013735 h 5686746"/>
                        <a:gd name="connsiteX68" fmla="*/ 3940287 w 3950561"/>
                        <a:gd name="connsiteY68" fmla="*/ 2183258 h 5686746"/>
                        <a:gd name="connsiteX69" fmla="*/ 3930013 w 3950561"/>
                        <a:gd name="connsiteY69" fmla="*/ 2214081 h 5686746"/>
                        <a:gd name="connsiteX70" fmla="*/ 3899191 w 3950561"/>
                        <a:gd name="connsiteY70" fmla="*/ 2260315 h 5686746"/>
                        <a:gd name="connsiteX71" fmla="*/ 3888916 w 3950561"/>
                        <a:gd name="connsiteY71" fmla="*/ 2275726 h 5686746"/>
                        <a:gd name="connsiteX72" fmla="*/ 3878642 w 3950561"/>
                        <a:gd name="connsiteY72" fmla="*/ 2291137 h 5686746"/>
                        <a:gd name="connsiteX73" fmla="*/ 3863231 w 3950561"/>
                        <a:gd name="connsiteY73" fmla="*/ 2301411 h 5686746"/>
                        <a:gd name="connsiteX74" fmla="*/ 3842683 w 3950561"/>
                        <a:gd name="connsiteY74" fmla="*/ 2296274 h 5686746"/>
                        <a:gd name="connsiteX75" fmla="*/ 3816997 w 3950561"/>
                        <a:gd name="connsiteY75" fmla="*/ 2388742 h 5686746"/>
                        <a:gd name="connsiteX76" fmla="*/ 3806723 w 3950561"/>
                        <a:gd name="connsiteY76" fmla="*/ 2440112 h 5686746"/>
                        <a:gd name="connsiteX77" fmla="*/ 3827271 w 3950561"/>
                        <a:gd name="connsiteY77" fmla="*/ 2537717 h 5686746"/>
                        <a:gd name="connsiteX78" fmla="*/ 3842683 w 3950561"/>
                        <a:gd name="connsiteY78" fmla="*/ 2547991 h 5686746"/>
                        <a:gd name="connsiteX79" fmla="*/ 3852957 w 3950561"/>
                        <a:gd name="connsiteY79" fmla="*/ 2583950 h 5686746"/>
                        <a:gd name="connsiteX80" fmla="*/ 3847820 w 3950561"/>
                        <a:gd name="connsiteY80" fmla="*/ 2625047 h 5686746"/>
                        <a:gd name="connsiteX81" fmla="*/ 3837546 w 3950561"/>
                        <a:gd name="connsiteY81" fmla="*/ 2640458 h 5686746"/>
                        <a:gd name="connsiteX82" fmla="*/ 3827271 w 3950561"/>
                        <a:gd name="connsiteY82" fmla="*/ 2671281 h 5686746"/>
                        <a:gd name="connsiteX83" fmla="*/ 3822134 w 3950561"/>
                        <a:gd name="connsiteY83" fmla="*/ 2686692 h 5686746"/>
                        <a:gd name="connsiteX84" fmla="*/ 3827271 w 3950561"/>
                        <a:gd name="connsiteY84" fmla="*/ 2743200 h 5686746"/>
                        <a:gd name="connsiteX85" fmla="*/ 3822134 w 3950561"/>
                        <a:gd name="connsiteY85" fmla="*/ 2758611 h 5686746"/>
                        <a:gd name="connsiteX86" fmla="*/ 3827271 w 3950561"/>
                        <a:gd name="connsiteY86" fmla="*/ 2784297 h 5686746"/>
                        <a:gd name="connsiteX87" fmla="*/ 3816997 w 3950561"/>
                        <a:gd name="connsiteY87" fmla="*/ 2861353 h 5686746"/>
                        <a:gd name="connsiteX88" fmla="*/ 3796449 w 3950561"/>
                        <a:gd name="connsiteY88" fmla="*/ 2907586 h 5686746"/>
                        <a:gd name="connsiteX89" fmla="*/ 3786175 w 3950561"/>
                        <a:gd name="connsiteY89" fmla="*/ 2917861 h 5686746"/>
                        <a:gd name="connsiteX90" fmla="*/ 3765626 w 3950561"/>
                        <a:gd name="connsiteY90" fmla="*/ 2933272 h 5686746"/>
                        <a:gd name="connsiteX91" fmla="*/ 3729667 w 3950561"/>
                        <a:gd name="connsiteY91" fmla="*/ 2938409 h 5686746"/>
                        <a:gd name="connsiteX92" fmla="*/ 3724530 w 3950561"/>
                        <a:gd name="connsiteY92" fmla="*/ 2953820 h 5686746"/>
                        <a:gd name="connsiteX93" fmla="*/ 3709119 w 3950561"/>
                        <a:gd name="connsiteY93" fmla="*/ 2969231 h 5686746"/>
                        <a:gd name="connsiteX94" fmla="*/ 3703982 w 3950561"/>
                        <a:gd name="connsiteY94" fmla="*/ 3005191 h 5686746"/>
                        <a:gd name="connsiteX95" fmla="*/ 3698844 w 3950561"/>
                        <a:gd name="connsiteY95" fmla="*/ 3046288 h 5686746"/>
                        <a:gd name="connsiteX96" fmla="*/ 3647474 w 3950561"/>
                        <a:gd name="connsiteY96" fmla="*/ 3051425 h 5686746"/>
                        <a:gd name="connsiteX97" fmla="*/ 3626925 w 3950561"/>
                        <a:gd name="connsiteY97" fmla="*/ 3077110 h 5686746"/>
                        <a:gd name="connsiteX98" fmla="*/ 3611514 w 3950561"/>
                        <a:gd name="connsiteY98" fmla="*/ 3082247 h 5686746"/>
                        <a:gd name="connsiteX99" fmla="*/ 3601240 w 3950561"/>
                        <a:gd name="connsiteY99" fmla="*/ 3097658 h 5686746"/>
                        <a:gd name="connsiteX100" fmla="*/ 3606377 w 3950561"/>
                        <a:gd name="connsiteY100" fmla="*/ 3113070 h 5686746"/>
                        <a:gd name="connsiteX101" fmla="*/ 3611514 w 3950561"/>
                        <a:gd name="connsiteY101" fmla="*/ 3159303 h 5686746"/>
                        <a:gd name="connsiteX102" fmla="*/ 3606377 w 3950561"/>
                        <a:gd name="connsiteY102" fmla="*/ 3246634 h 5686746"/>
                        <a:gd name="connsiteX103" fmla="*/ 3601240 w 3950561"/>
                        <a:gd name="connsiteY103" fmla="*/ 3298004 h 5686746"/>
                        <a:gd name="connsiteX104" fmla="*/ 3611514 w 3950561"/>
                        <a:gd name="connsiteY104" fmla="*/ 3333964 h 5686746"/>
                        <a:gd name="connsiteX105" fmla="*/ 3621788 w 3950561"/>
                        <a:gd name="connsiteY105" fmla="*/ 3349375 h 5686746"/>
                        <a:gd name="connsiteX106" fmla="*/ 3632062 w 3950561"/>
                        <a:gd name="connsiteY106" fmla="*/ 3385335 h 5686746"/>
                        <a:gd name="connsiteX107" fmla="*/ 3637200 w 3950561"/>
                        <a:gd name="connsiteY107" fmla="*/ 3400746 h 5686746"/>
                        <a:gd name="connsiteX108" fmla="*/ 3632062 w 3950561"/>
                        <a:gd name="connsiteY108" fmla="*/ 3488076 h 5686746"/>
                        <a:gd name="connsiteX109" fmla="*/ 3626925 w 3950561"/>
                        <a:gd name="connsiteY109" fmla="*/ 3518899 h 5686746"/>
                        <a:gd name="connsiteX110" fmla="*/ 3647474 w 3950561"/>
                        <a:gd name="connsiteY110" fmla="*/ 3549721 h 5686746"/>
                        <a:gd name="connsiteX111" fmla="*/ 3652611 w 3950561"/>
                        <a:gd name="connsiteY111" fmla="*/ 3565133 h 5686746"/>
                        <a:gd name="connsiteX112" fmla="*/ 3626925 w 3950561"/>
                        <a:gd name="connsiteY112" fmla="*/ 3590818 h 5686746"/>
                        <a:gd name="connsiteX113" fmla="*/ 3611514 w 3950561"/>
                        <a:gd name="connsiteY113" fmla="*/ 3595955 h 5686746"/>
                        <a:gd name="connsiteX114" fmla="*/ 3596103 w 3950561"/>
                        <a:gd name="connsiteY114" fmla="*/ 3606229 h 5686746"/>
                        <a:gd name="connsiteX115" fmla="*/ 3585829 w 3950561"/>
                        <a:gd name="connsiteY115" fmla="*/ 3647326 h 5686746"/>
                        <a:gd name="connsiteX116" fmla="*/ 3590966 w 3950561"/>
                        <a:gd name="connsiteY116" fmla="*/ 3673011 h 5686746"/>
                        <a:gd name="connsiteX117" fmla="*/ 3585829 w 3950561"/>
                        <a:gd name="connsiteY117" fmla="*/ 3719245 h 5686746"/>
                        <a:gd name="connsiteX118" fmla="*/ 3580692 w 3950561"/>
                        <a:gd name="connsiteY118" fmla="*/ 3739793 h 5686746"/>
                        <a:gd name="connsiteX119" fmla="*/ 3555006 w 3950561"/>
                        <a:gd name="connsiteY119" fmla="*/ 3765479 h 5686746"/>
                        <a:gd name="connsiteX120" fmla="*/ 3549869 w 3950561"/>
                        <a:gd name="connsiteY120" fmla="*/ 3780890 h 5686746"/>
                        <a:gd name="connsiteX121" fmla="*/ 3555006 w 3950561"/>
                        <a:gd name="connsiteY121" fmla="*/ 3801438 h 5686746"/>
                        <a:gd name="connsiteX122" fmla="*/ 3560143 w 3950561"/>
                        <a:gd name="connsiteY122" fmla="*/ 3827124 h 5686746"/>
                        <a:gd name="connsiteX123" fmla="*/ 3549869 w 3950561"/>
                        <a:gd name="connsiteY123" fmla="*/ 3888768 h 5686746"/>
                        <a:gd name="connsiteX124" fmla="*/ 3539595 w 3950561"/>
                        <a:gd name="connsiteY124" fmla="*/ 3919591 h 5686746"/>
                        <a:gd name="connsiteX125" fmla="*/ 3534458 w 3950561"/>
                        <a:gd name="connsiteY125" fmla="*/ 3935002 h 5686746"/>
                        <a:gd name="connsiteX126" fmla="*/ 3560143 w 3950561"/>
                        <a:gd name="connsiteY126" fmla="*/ 3955550 h 5686746"/>
                        <a:gd name="connsiteX127" fmla="*/ 3642337 w 3950561"/>
                        <a:gd name="connsiteY127" fmla="*/ 3965825 h 5686746"/>
                        <a:gd name="connsiteX128" fmla="*/ 3657748 w 3950561"/>
                        <a:gd name="connsiteY128" fmla="*/ 3970962 h 5686746"/>
                        <a:gd name="connsiteX129" fmla="*/ 3688570 w 3950561"/>
                        <a:gd name="connsiteY129" fmla="*/ 3996647 h 5686746"/>
                        <a:gd name="connsiteX130" fmla="*/ 3693707 w 3950561"/>
                        <a:gd name="connsiteY130" fmla="*/ 4022333 h 5686746"/>
                        <a:gd name="connsiteX131" fmla="*/ 3688570 w 3950561"/>
                        <a:gd name="connsiteY131" fmla="*/ 4037744 h 5686746"/>
                        <a:gd name="connsiteX132" fmla="*/ 3678296 w 3950561"/>
                        <a:gd name="connsiteY132" fmla="*/ 4078840 h 5686746"/>
                        <a:gd name="connsiteX133" fmla="*/ 3673159 w 3950561"/>
                        <a:gd name="connsiteY133" fmla="*/ 4094252 h 5686746"/>
                        <a:gd name="connsiteX134" fmla="*/ 3652611 w 3950561"/>
                        <a:gd name="connsiteY134" fmla="*/ 4140485 h 5686746"/>
                        <a:gd name="connsiteX135" fmla="*/ 3621788 w 3950561"/>
                        <a:gd name="connsiteY135" fmla="*/ 4155897 h 5686746"/>
                        <a:gd name="connsiteX136" fmla="*/ 3616651 w 3950561"/>
                        <a:gd name="connsiteY136" fmla="*/ 4171308 h 5686746"/>
                        <a:gd name="connsiteX137" fmla="*/ 3616651 w 3950561"/>
                        <a:gd name="connsiteY137" fmla="*/ 4207267 h 5686746"/>
                        <a:gd name="connsiteX138" fmla="*/ 3606377 w 3950561"/>
                        <a:gd name="connsiteY138" fmla="*/ 4217542 h 5686746"/>
                        <a:gd name="connsiteX139" fmla="*/ 3575555 w 3950561"/>
                        <a:gd name="connsiteY139" fmla="*/ 4248364 h 5686746"/>
                        <a:gd name="connsiteX140" fmla="*/ 3565280 w 3950561"/>
                        <a:gd name="connsiteY140" fmla="*/ 4279186 h 5686746"/>
                        <a:gd name="connsiteX141" fmla="*/ 3560143 w 3950561"/>
                        <a:gd name="connsiteY141" fmla="*/ 4294598 h 5686746"/>
                        <a:gd name="connsiteX142" fmla="*/ 3565280 w 3950561"/>
                        <a:gd name="connsiteY142" fmla="*/ 4330557 h 5686746"/>
                        <a:gd name="connsiteX143" fmla="*/ 3565280 w 3950561"/>
                        <a:gd name="connsiteY143" fmla="*/ 4371654 h 5686746"/>
                        <a:gd name="connsiteX144" fmla="*/ 3606377 w 3950561"/>
                        <a:gd name="connsiteY144" fmla="*/ 4407613 h 5686746"/>
                        <a:gd name="connsiteX145" fmla="*/ 3621788 w 3950561"/>
                        <a:gd name="connsiteY145" fmla="*/ 4412750 h 5686746"/>
                        <a:gd name="connsiteX146" fmla="*/ 3647474 w 3950561"/>
                        <a:gd name="connsiteY146" fmla="*/ 4428162 h 5686746"/>
                        <a:gd name="connsiteX147" fmla="*/ 3657748 w 3950561"/>
                        <a:gd name="connsiteY147" fmla="*/ 4443573 h 5686746"/>
                        <a:gd name="connsiteX148" fmla="*/ 3647474 w 3950561"/>
                        <a:gd name="connsiteY148" fmla="*/ 4479533 h 5686746"/>
                        <a:gd name="connsiteX149" fmla="*/ 3652611 w 3950561"/>
                        <a:gd name="connsiteY149" fmla="*/ 4505218 h 5686746"/>
                        <a:gd name="connsiteX150" fmla="*/ 3688570 w 3950561"/>
                        <a:gd name="connsiteY150" fmla="*/ 4505218 h 5686746"/>
                        <a:gd name="connsiteX151" fmla="*/ 3703982 w 3950561"/>
                        <a:gd name="connsiteY151" fmla="*/ 4510355 h 5686746"/>
                        <a:gd name="connsiteX152" fmla="*/ 3714256 w 3950561"/>
                        <a:gd name="connsiteY152" fmla="*/ 4525766 h 5686746"/>
                        <a:gd name="connsiteX153" fmla="*/ 3673159 w 3950561"/>
                        <a:gd name="connsiteY153" fmla="*/ 4530903 h 5686746"/>
                        <a:gd name="connsiteX154" fmla="*/ 3652611 w 3950561"/>
                        <a:gd name="connsiteY154" fmla="*/ 4536040 h 5686746"/>
                        <a:gd name="connsiteX155" fmla="*/ 3632062 w 3950561"/>
                        <a:gd name="connsiteY155" fmla="*/ 4577137 h 5686746"/>
                        <a:gd name="connsiteX156" fmla="*/ 3616651 w 3950561"/>
                        <a:gd name="connsiteY156" fmla="*/ 4582274 h 5686746"/>
                        <a:gd name="connsiteX157" fmla="*/ 3601240 w 3950561"/>
                        <a:gd name="connsiteY157" fmla="*/ 4597685 h 5686746"/>
                        <a:gd name="connsiteX158" fmla="*/ 3606377 w 3950561"/>
                        <a:gd name="connsiteY158" fmla="*/ 4561726 h 5686746"/>
                        <a:gd name="connsiteX159" fmla="*/ 3611514 w 3950561"/>
                        <a:gd name="connsiteY159" fmla="*/ 4577137 h 5686746"/>
                        <a:gd name="connsiteX160" fmla="*/ 3601240 w 3950561"/>
                        <a:gd name="connsiteY160" fmla="*/ 4607959 h 5686746"/>
                        <a:gd name="connsiteX161" fmla="*/ 3596103 w 3950561"/>
                        <a:gd name="connsiteY161" fmla="*/ 4623371 h 5686746"/>
                        <a:gd name="connsiteX162" fmla="*/ 3601240 w 3950561"/>
                        <a:gd name="connsiteY162" fmla="*/ 4649056 h 5686746"/>
                        <a:gd name="connsiteX163" fmla="*/ 3611514 w 3950561"/>
                        <a:gd name="connsiteY163" fmla="*/ 4679879 h 5686746"/>
                        <a:gd name="connsiteX164" fmla="*/ 3590966 w 3950561"/>
                        <a:gd name="connsiteY164" fmla="*/ 4710701 h 5686746"/>
                        <a:gd name="connsiteX165" fmla="*/ 3565280 w 3950561"/>
                        <a:gd name="connsiteY165" fmla="*/ 4705564 h 5686746"/>
                        <a:gd name="connsiteX166" fmla="*/ 3549869 w 3950561"/>
                        <a:gd name="connsiteY166" fmla="*/ 4700427 h 5686746"/>
                        <a:gd name="connsiteX167" fmla="*/ 3529321 w 3950561"/>
                        <a:gd name="connsiteY167" fmla="*/ 4695290 h 5686746"/>
                        <a:gd name="connsiteX168" fmla="*/ 3513910 w 3950561"/>
                        <a:gd name="connsiteY168" fmla="*/ 4685016 h 5686746"/>
                        <a:gd name="connsiteX169" fmla="*/ 3508773 w 3950561"/>
                        <a:gd name="connsiteY169" fmla="*/ 4715838 h 5686746"/>
                        <a:gd name="connsiteX170" fmla="*/ 3503635 w 3950561"/>
                        <a:gd name="connsiteY170" fmla="*/ 4731249 h 5686746"/>
                        <a:gd name="connsiteX171" fmla="*/ 3472813 w 3950561"/>
                        <a:gd name="connsiteY171" fmla="*/ 4710701 h 5686746"/>
                        <a:gd name="connsiteX172" fmla="*/ 3452265 w 3950561"/>
                        <a:gd name="connsiteY172" fmla="*/ 4679879 h 5686746"/>
                        <a:gd name="connsiteX173" fmla="*/ 3436853 w 3950561"/>
                        <a:gd name="connsiteY173" fmla="*/ 4674742 h 5686746"/>
                        <a:gd name="connsiteX174" fmla="*/ 3395757 w 3950561"/>
                        <a:gd name="connsiteY174" fmla="*/ 4700427 h 5686746"/>
                        <a:gd name="connsiteX175" fmla="*/ 3400894 w 3950561"/>
                        <a:gd name="connsiteY175" fmla="*/ 4715838 h 5686746"/>
                        <a:gd name="connsiteX176" fmla="*/ 3385483 w 3950561"/>
                        <a:gd name="connsiteY176" fmla="*/ 4772346 h 5686746"/>
                        <a:gd name="connsiteX177" fmla="*/ 3375209 w 3950561"/>
                        <a:gd name="connsiteY177" fmla="*/ 4787757 h 5686746"/>
                        <a:gd name="connsiteX178" fmla="*/ 3359797 w 3950561"/>
                        <a:gd name="connsiteY178" fmla="*/ 4782620 h 5686746"/>
                        <a:gd name="connsiteX179" fmla="*/ 3328975 w 3950561"/>
                        <a:gd name="connsiteY179" fmla="*/ 4798031 h 5686746"/>
                        <a:gd name="connsiteX180" fmla="*/ 3308426 w 3950561"/>
                        <a:gd name="connsiteY180" fmla="*/ 4823717 h 5686746"/>
                        <a:gd name="connsiteX181" fmla="*/ 3293015 w 3950561"/>
                        <a:gd name="connsiteY181" fmla="*/ 4818580 h 5686746"/>
                        <a:gd name="connsiteX182" fmla="*/ 3282741 w 3950561"/>
                        <a:gd name="connsiteY182" fmla="*/ 4798031 h 5686746"/>
                        <a:gd name="connsiteX183" fmla="*/ 3277604 w 3950561"/>
                        <a:gd name="connsiteY183" fmla="*/ 4823717 h 5686746"/>
                        <a:gd name="connsiteX184" fmla="*/ 3272467 w 3950561"/>
                        <a:gd name="connsiteY184" fmla="*/ 4839128 h 5686746"/>
                        <a:gd name="connsiteX185" fmla="*/ 3257056 w 3950561"/>
                        <a:gd name="connsiteY185" fmla="*/ 4828854 h 5686746"/>
                        <a:gd name="connsiteX186" fmla="*/ 3226233 w 3950561"/>
                        <a:gd name="connsiteY186" fmla="*/ 4849402 h 5686746"/>
                        <a:gd name="connsiteX187" fmla="*/ 3169725 w 3950561"/>
                        <a:gd name="connsiteY187" fmla="*/ 4849402 h 5686746"/>
                        <a:gd name="connsiteX188" fmla="*/ 3159451 w 3950561"/>
                        <a:gd name="connsiteY188" fmla="*/ 4864813 h 5686746"/>
                        <a:gd name="connsiteX189" fmla="*/ 3149177 w 3950561"/>
                        <a:gd name="connsiteY189" fmla="*/ 4875088 h 5686746"/>
                        <a:gd name="connsiteX190" fmla="*/ 3082395 w 3950561"/>
                        <a:gd name="connsiteY190" fmla="*/ 4885362 h 5686746"/>
                        <a:gd name="connsiteX191" fmla="*/ 3066984 w 3950561"/>
                        <a:gd name="connsiteY191" fmla="*/ 4895636 h 5686746"/>
                        <a:gd name="connsiteX192" fmla="*/ 3036161 w 3950561"/>
                        <a:gd name="connsiteY192" fmla="*/ 4905910 h 5686746"/>
                        <a:gd name="connsiteX193" fmla="*/ 3020750 w 3950561"/>
                        <a:gd name="connsiteY193" fmla="*/ 4900773 h 5686746"/>
                        <a:gd name="connsiteX194" fmla="*/ 2969379 w 3950561"/>
                        <a:gd name="connsiteY194" fmla="*/ 4941870 h 5686746"/>
                        <a:gd name="connsiteX195" fmla="*/ 2938557 w 3950561"/>
                        <a:gd name="connsiteY195" fmla="*/ 4952144 h 5686746"/>
                        <a:gd name="connsiteX196" fmla="*/ 2882049 w 3950561"/>
                        <a:gd name="connsiteY196" fmla="*/ 4967555 h 5686746"/>
                        <a:gd name="connsiteX197" fmla="*/ 2830678 w 3950561"/>
                        <a:gd name="connsiteY197" fmla="*/ 5008652 h 5686746"/>
                        <a:gd name="connsiteX198" fmla="*/ 2789582 w 3950561"/>
                        <a:gd name="connsiteY198" fmla="*/ 5003515 h 5686746"/>
                        <a:gd name="connsiteX199" fmla="*/ 2774170 w 3950561"/>
                        <a:gd name="connsiteY199" fmla="*/ 4998377 h 5686746"/>
                        <a:gd name="connsiteX200" fmla="*/ 2743348 w 3950561"/>
                        <a:gd name="connsiteY200" fmla="*/ 5003515 h 5686746"/>
                        <a:gd name="connsiteX201" fmla="*/ 2686840 w 3950561"/>
                        <a:gd name="connsiteY201" fmla="*/ 5024063 h 5686746"/>
                        <a:gd name="connsiteX202" fmla="*/ 2671429 w 3950561"/>
                        <a:gd name="connsiteY202" fmla="*/ 5029200 h 5686746"/>
                        <a:gd name="connsiteX203" fmla="*/ 2656018 w 3950561"/>
                        <a:gd name="connsiteY203" fmla="*/ 5044611 h 5686746"/>
                        <a:gd name="connsiteX204" fmla="*/ 2640606 w 3950561"/>
                        <a:gd name="connsiteY204" fmla="*/ 5039474 h 5686746"/>
                        <a:gd name="connsiteX205" fmla="*/ 2625195 w 3950561"/>
                        <a:gd name="connsiteY205" fmla="*/ 5049748 h 5686746"/>
                        <a:gd name="connsiteX206" fmla="*/ 2620058 w 3950561"/>
                        <a:gd name="connsiteY206" fmla="*/ 5075434 h 5686746"/>
                        <a:gd name="connsiteX207" fmla="*/ 2573824 w 3950561"/>
                        <a:gd name="connsiteY207" fmla="*/ 5116530 h 5686746"/>
                        <a:gd name="connsiteX208" fmla="*/ 2558413 w 3950561"/>
                        <a:gd name="connsiteY208" fmla="*/ 5126804 h 5686746"/>
                        <a:gd name="connsiteX209" fmla="*/ 2517316 w 3950561"/>
                        <a:gd name="connsiteY209" fmla="*/ 5137079 h 5686746"/>
                        <a:gd name="connsiteX210" fmla="*/ 2501905 w 3950561"/>
                        <a:gd name="connsiteY210" fmla="*/ 5142216 h 5686746"/>
                        <a:gd name="connsiteX211" fmla="*/ 2476220 w 3950561"/>
                        <a:gd name="connsiteY211" fmla="*/ 5147353 h 5686746"/>
                        <a:gd name="connsiteX212" fmla="*/ 2460809 w 3950561"/>
                        <a:gd name="connsiteY212" fmla="*/ 5142216 h 5686746"/>
                        <a:gd name="connsiteX213" fmla="*/ 2440260 w 3950561"/>
                        <a:gd name="connsiteY213" fmla="*/ 5116530 h 5686746"/>
                        <a:gd name="connsiteX214" fmla="*/ 2383752 w 3950561"/>
                        <a:gd name="connsiteY214" fmla="*/ 5106256 h 5686746"/>
                        <a:gd name="connsiteX215" fmla="*/ 2342656 w 3950561"/>
                        <a:gd name="connsiteY215" fmla="*/ 5106256 h 5686746"/>
                        <a:gd name="connsiteX216" fmla="*/ 2311833 w 3950561"/>
                        <a:gd name="connsiteY216" fmla="*/ 5126804 h 5686746"/>
                        <a:gd name="connsiteX217" fmla="*/ 2265600 w 3950561"/>
                        <a:gd name="connsiteY217" fmla="*/ 5121667 h 5686746"/>
                        <a:gd name="connsiteX218" fmla="*/ 2234777 w 3950561"/>
                        <a:gd name="connsiteY218" fmla="*/ 5116530 h 5686746"/>
                        <a:gd name="connsiteX219" fmla="*/ 2214229 w 3950561"/>
                        <a:gd name="connsiteY219" fmla="*/ 5121667 h 5686746"/>
                        <a:gd name="connsiteX220" fmla="*/ 2188543 w 3950561"/>
                        <a:gd name="connsiteY220" fmla="*/ 5137079 h 5686746"/>
                        <a:gd name="connsiteX221" fmla="*/ 2162858 w 3950561"/>
                        <a:gd name="connsiteY221" fmla="*/ 5111393 h 5686746"/>
                        <a:gd name="connsiteX222" fmla="*/ 2142310 w 3950561"/>
                        <a:gd name="connsiteY222" fmla="*/ 5142216 h 5686746"/>
                        <a:gd name="connsiteX223" fmla="*/ 2116624 w 3950561"/>
                        <a:gd name="connsiteY223" fmla="*/ 5162764 h 5686746"/>
                        <a:gd name="connsiteX224" fmla="*/ 2070391 w 3950561"/>
                        <a:gd name="connsiteY224" fmla="*/ 5157627 h 5686746"/>
                        <a:gd name="connsiteX225" fmla="*/ 2039568 w 3950561"/>
                        <a:gd name="connsiteY225" fmla="*/ 5173038 h 5686746"/>
                        <a:gd name="connsiteX226" fmla="*/ 2013883 w 3950561"/>
                        <a:gd name="connsiteY226" fmla="*/ 5193586 h 5686746"/>
                        <a:gd name="connsiteX227" fmla="*/ 2003609 w 3950561"/>
                        <a:gd name="connsiteY227" fmla="*/ 5203861 h 5686746"/>
                        <a:gd name="connsiteX228" fmla="*/ 1988197 w 3950561"/>
                        <a:gd name="connsiteY228" fmla="*/ 5208998 h 5686746"/>
                        <a:gd name="connsiteX229" fmla="*/ 1947101 w 3950561"/>
                        <a:gd name="connsiteY229" fmla="*/ 5183312 h 5686746"/>
                        <a:gd name="connsiteX230" fmla="*/ 1936826 w 3950561"/>
                        <a:gd name="connsiteY230" fmla="*/ 5193586 h 5686746"/>
                        <a:gd name="connsiteX231" fmla="*/ 1906004 w 3950561"/>
                        <a:gd name="connsiteY231" fmla="*/ 5203861 h 5686746"/>
                        <a:gd name="connsiteX232" fmla="*/ 1885456 w 3950561"/>
                        <a:gd name="connsiteY232" fmla="*/ 5214135 h 5686746"/>
                        <a:gd name="connsiteX233" fmla="*/ 1870044 w 3950561"/>
                        <a:gd name="connsiteY233" fmla="*/ 5250094 h 5686746"/>
                        <a:gd name="connsiteX234" fmla="*/ 1839222 w 3950561"/>
                        <a:gd name="connsiteY234" fmla="*/ 5280917 h 5686746"/>
                        <a:gd name="connsiteX235" fmla="*/ 1828948 w 3950561"/>
                        <a:gd name="connsiteY235" fmla="*/ 5255231 h 5686746"/>
                        <a:gd name="connsiteX236" fmla="*/ 1823811 w 3950561"/>
                        <a:gd name="connsiteY236" fmla="*/ 5239820 h 5686746"/>
                        <a:gd name="connsiteX237" fmla="*/ 1808400 w 3950561"/>
                        <a:gd name="connsiteY237" fmla="*/ 5234683 h 5686746"/>
                        <a:gd name="connsiteX238" fmla="*/ 1767303 w 3950561"/>
                        <a:gd name="connsiteY238" fmla="*/ 5239820 h 5686746"/>
                        <a:gd name="connsiteX239" fmla="*/ 1762166 w 3950561"/>
                        <a:gd name="connsiteY239" fmla="*/ 5255231 h 5686746"/>
                        <a:gd name="connsiteX240" fmla="*/ 1757029 w 3950561"/>
                        <a:gd name="connsiteY240" fmla="*/ 5275780 h 5686746"/>
                        <a:gd name="connsiteX241" fmla="*/ 1731343 w 3950561"/>
                        <a:gd name="connsiteY241" fmla="*/ 5301465 h 5686746"/>
                        <a:gd name="connsiteX242" fmla="*/ 1721069 w 3950561"/>
                        <a:gd name="connsiteY242" fmla="*/ 5332288 h 5686746"/>
                        <a:gd name="connsiteX243" fmla="*/ 1685110 w 3950561"/>
                        <a:gd name="connsiteY243" fmla="*/ 5357973 h 5686746"/>
                        <a:gd name="connsiteX244" fmla="*/ 1669698 w 3950561"/>
                        <a:gd name="connsiteY244" fmla="*/ 5363110 h 5686746"/>
                        <a:gd name="connsiteX245" fmla="*/ 1654287 w 3950561"/>
                        <a:gd name="connsiteY245" fmla="*/ 5357973 h 5686746"/>
                        <a:gd name="connsiteX246" fmla="*/ 1623465 w 3950561"/>
                        <a:gd name="connsiteY246" fmla="*/ 5363110 h 5686746"/>
                        <a:gd name="connsiteX247" fmla="*/ 1566957 w 3950561"/>
                        <a:gd name="connsiteY247" fmla="*/ 5383658 h 5686746"/>
                        <a:gd name="connsiteX248" fmla="*/ 1505312 w 3950561"/>
                        <a:gd name="connsiteY248" fmla="*/ 5440166 h 5686746"/>
                        <a:gd name="connsiteX249" fmla="*/ 1489901 w 3950561"/>
                        <a:gd name="connsiteY249" fmla="*/ 5450440 h 5686746"/>
                        <a:gd name="connsiteX250" fmla="*/ 1443667 w 3950561"/>
                        <a:gd name="connsiteY250" fmla="*/ 5460715 h 5686746"/>
                        <a:gd name="connsiteX251" fmla="*/ 1433393 w 3950561"/>
                        <a:gd name="connsiteY251" fmla="*/ 5476126 h 5686746"/>
                        <a:gd name="connsiteX252" fmla="*/ 1361474 w 3950561"/>
                        <a:gd name="connsiteY252" fmla="*/ 5491537 h 5686746"/>
                        <a:gd name="connsiteX253" fmla="*/ 1325514 w 3950561"/>
                        <a:gd name="connsiteY253" fmla="*/ 5486400 h 5686746"/>
                        <a:gd name="connsiteX254" fmla="*/ 1315240 w 3950561"/>
                        <a:gd name="connsiteY254" fmla="*/ 5455577 h 5686746"/>
                        <a:gd name="connsiteX255" fmla="*/ 1299829 w 3950561"/>
                        <a:gd name="connsiteY255" fmla="*/ 5450440 h 5686746"/>
                        <a:gd name="connsiteX256" fmla="*/ 1274143 w 3950561"/>
                        <a:gd name="connsiteY256" fmla="*/ 5465852 h 5686746"/>
                        <a:gd name="connsiteX257" fmla="*/ 1258732 w 3950561"/>
                        <a:gd name="connsiteY257" fmla="*/ 5470989 h 5686746"/>
                        <a:gd name="connsiteX258" fmla="*/ 1173050 w 3950561"/>
                        <a:gd name="connsiteY258" fmla="*/ 5464430 h 5686746"/>
                        <a:gd name="connsiteX259" fmla="*/ 1130305 w 3950561"/>
                        <a:gd name="connsiteY259" fmla="*/ 5517222 h 5686746"/>
                        <a:gd name="connsiteX260" fmla="*/ 1084071 w 3950561"/>
                        <a:gd name="connsiteY260" fmla="*/ 5532634 h 5686746"/>
                        <a:gd name="connsiteX261" fmla="*/ 1104620 w 3950561"/>
                        <a:gd name="connsiteY261" fmla="*/ 5506948 h 5686746"/>
                        <a:gd name="connsiteX262" fmla="*/ 1099483 w 3950561"/>
                        <a:gd name="connsiteY262" fmla="*/ 5476126 h 5686746"/>
                        <a:gd name="connsiteX263" fmla="*/ 1084071 w 3950561"/>
                        <a:gd name="connsiteY263" fmla="*/ 5460715 h 5686746"/>
                        <a:gd name="connsiteX264" fmla="*/ 1063523 w 3950561"/>
                        <a:gd name="connsiteY264" fmla="*/ 5429892 h 5686746"/>
                        <a:gd name="connsiteX265" fmla="*/ 1032701 w 3950561"/>
                        <a:gd name="connsiteY265" fmla="*/ 5409344 h 5686746"/>
                        <a:gd name="connsiteX266" fmla="*/ 991604 w 3950561"/>
                        <a:gd name="connsiteY266" fmla="*/ 5414481 h 5686746"/>
                        <a:gd name="connsiteX267" fmla="*/ 935096 w 3950561"/>
                        <a:gd name="connsiteY267" fmla="*/ 5404207 h 5686746"/>
                        <a:gd name="connsiteX268" fmla="*/ 878588 w 3950561"/>
                        <a:gd name="connsiteY268" fmla="*/ 5409344 h 5686746"/>
                        <a:gd name="connsiteX269" fmla="*/ 806669 w 3950561"/>
                        <a:gd name="connsiteY269" fmla="*/ 5409344 h 5686746"/>
                        <a:gd name="connsiteX270" fmla="*/ 698791 w 3950561"/>
                        <a:gd name="connsiteY270" fmla="*/ 5465852 h 5686746"/>
                        <a:gd name="connsiteX271" fmla="*/ 667968 w 3950561"/>
                        <a:gd name="connsiteY271" fmla="*/ 5476126 h 5686746"/>
                        <a:gd name="connsiteX272" fmla="*/ 647420 w 3950561"/>
                        <a:gd name="connsiteY272" fmla="*/ 5486400 h 5686746"/>
                        <a:gd name="connsiteX273" fmla="*/ 616597 w 3950561"/>
                        <a:gd name="connsiteY273" fmla="*/ 5460715 h 5686746"/>
                        <a:gd name="connsiteX274" fmla="*/ 601186 w 3950561"/>
                        <a:gd name="connsiteY274" fmla="*/ 5450440 h 5686746"/>
                        <a:gd name="connsiteX275" fmla="*/ 567489 w 3950561"/>
                        <a:gd name="connsiteY275" fmla="*/ 5442621 h 5686746"/>
                        <a:gd name="connsiteX276" fmla="*/ 556794 w 3950561"/>
                        <a:gd name="connsiteY276" fmla="*/ 5447953 h 5686746"/>
                        <a:gd name="connsiteX277" fmla="*/ 560898 w 3950561"/>
                        <a:gd name="connsiteY277" fmla="*/ 5443429 h 5686746"/>
                        <a:gd name="connsiteX278" fmla="*/ 525357 w 3950561"/>
                        <a:gd name="connsiteY278" fmla="*/ 5458420 h 5686746"/>
                        <a:gd name="connsiteX279" fmla="*/ 478930 w 3950561"/>
                        <a:gd name="connsiteY279" fmla="*/ 5445272 h 5686746"/>
                        <a:gd name="connsiteX280" fmla="*/ 430854 w 3950561"/>
                        <a:gd name="connsiteY280" fmla="*/ 5424723 h 5686746"/>
                        <a:gd name="connsiteX281" fmla="*/ 370018 w 3950561"/>
                        <a:gd name="connsiteY281" fmla="*/ 5378521 h 5686746"/>
                        <a:gd name="connsiteX282" fmla="*/ 349469 w 3950561"/>
                        <a:gd name="connsiteY282" fmla="*/ 5388795 h 5686746"/>
                        <a:gd name="connsiteX283" fmla="*/ 267276 w 3950561"/>
                        <a:gd name="connsiteY283" fmla="*/ 5435029 h 5686746"/>
                        <a:gd name="connsiteX284" fmla="*/ 226179 w 3950561"/>
                        <a:gd name="connsiteY284" fmla="*/ 5450440 h 5686746"/>
                        <a:gd name="connsiteX285" fmla="*/ 215905 w 3950561"/>
                        <a:gd name="connsiteY285" fmla="*/ 5460715 h 5686746"/>
                        <a:gd name="connsiteX286" fmla="*/ 190220 w 3950561"/>
                        <a:gd name="connsiteY286" fmla="*/ 5486400 h 5686746"/>
                        <a:gd name="connsiteX287" fmla="*/ 169671 w 3950561"/>
                        <a:gd name="connsiteY287" fmla="*/ 5491537 h 5686746"/>
                        <a:gd name="connsiteX288" fmla="*/ 133712 w 3950561"/>
                        <a:gd name="connsiteY288" fmla="*/ 5506948 h 5686746"/>
                        <a:gd name="connsiteX289" fmla="*/ 108026 w 3950561"/>
                        <a:gd name="connsiteY289" fmla="*/ 5532634 h 5686746"/>
                        <a:gd name="connsiteX290" fmla="*/ 66930 w 3950561"/>
                        <a:gd name="connsiteY290" fmla="*/ 5558319 h 5686746"/>
                        <a:gd name="connsiteX291" fmla="*/ 20696 w 3950561"/>
                        <a:gd name="connsiteY291" fmla="*/ 5584004 h 5686746"/>
                        <a:gd name="connsiteX292" fmla="*/ 15559 w 3950561"/>
                        <a:gd name="connsiteY292" fmla="*/ 5599416 h 5686746"/>
                        <a:gd name="connsiteX293" fmla="*/ 148 w 3950561"/>
                        <a:gd name="connsiteY293" fmla="*/ 5609690 h 5686746"/>
                        <a:gd name="connsiteX294" fmla="*/ 10422 w 3950561"/>
                        <a:gd name="connsiteY294" fmla="*/ 5640512 h 5686746"/>
                        <a:gd name="connsiteX295" fmla="*/ 25833 w 3950561"/>
                        <a:gd name="connsiteY295" fmla="*/ 5671335 h 5686746"/>
                        <a:gd name="connsiteX296" fmla="*/ 46382 w 3950561"/>
                        <a:gd name="connsiteY296" fmla="*/ 5661061 h 5686746"/>
                        <a:gd name="connsiteX297" fmla="*/ 36107 w 3950561"/>
                        <a:gd name="connsiteY297" fmla="*/ 5686746 h 5686746"/>
                        <a:gd name="connsiteX0" fmla="*/ 3169725 w 3950561"/>
                        <a:gd name="connsiteY0" fmla="*/ 0 h 5686746"/>
                        <a:gd name="connsiteX1" fmla="*/ 3149177 w 3950561"/>
                        <a:gd name="connsiteY1" fmla="*/ 10274 h 5686746"/>
                        <a:gd name="connsiteX2" fmla="*/ 3226233 w 3950561"/>
                        <a:gd name="connsiteY2" fmla="*/ 82193 h 5686746"/>
                        <a:gd name="connsiteX3" fmla="*/ 3231370 w 3950561"/>
                        <a:gd name="connsiteY3" fmla="*/ 97604 h 5686746"/>
                        <a:gd name="connsiteX4" fmla="*/ 3241644 w 3950561"/>
                        <a:gd name="connsiteY4" fmla="*/ 107879 h 5686746"/>
                        <a:gd name="connsiteX5" fmla="*/ 3257056 w 3950561"/>
                        <a:gd name="connsiteY5" fmla="*/ 102742 h 5686746"/>
                        <a:gd name="connsiteX6" fmla="*/ 3277604 w 3950561"/>
                        <a:gd name="connsiteY6" fmla="*/ 107879 h 5686746"/>
                        <a:gd name="connsiteX7" fmla="*/ 3298152 w 3950561"/>
                        <a:gd name="connsiteY7" fmla="*/ 154112 h 5686746"/>
                        <a:gd name="connsiteX8" fmla="*/ 3364935 w 3950561"/>
                        <a:gd name="connsiteY8" fmla="*/ 190073 h 5686746"/>
                        <a:gd name="connsiteX9" fmla="*/ 3411168 w 3950561"/>
                        <a:gd name="connsiteY9" fmla="*/ 236305 h 5686746"/>
                        <a:gd name="connsiteX10" fmla="*/ 3400894 w 3950561"/>
                        <a:gd name="connsiteY10" fmla="*/ 328773 h 5686746"/>
                        <a:gd name="connsiteX11" fmla="*/ 3431716 w 3950561"/>
                        <a:gd name="connsiteY11" fmla="*/ 369870 h 5686746"/>
                        <a:gd name="connsiteX12" fmla="*/ 3447128 w 3950561"/>
                        <a:gd name="connsiteY12" fmla="*/ 416103 h 5686746"/>
                        <a:gd name="connsiteX13" fmla="*/ 3452265 w 3950561"/>
                        <a:gd name="connsiteY13" fmla="*/ 431515 h 5686746"/>
                        <a:gd name="connsiteX14" fmla="*/ 3467676 w 3950561"/>
                        <a:gd name="connsiteY14" fmla="*/ 441789 h 5686746"/>
                        <a:gd name="connsiteX15" fmla="*/ 3488224 w 3950561"/>
                        <a:gd name="connsiteY15" fmla="*/ 472611 h 5686746"/>
                        <a:gd name="connsiteX16" fmla="*/ 3498498 w 3950561"/>
                        <a:gd name="connsiteY16" fmla="*/ 488022 h 5686746"/>
                        <a:gd name="connsiteX17" fmla="*/ 3508773 w 3950561"/>
                        <a:gd name="connsiteY17" fmla="*/ 529119 h 5686746"/>
                        <a:gd name="connsiteX18" fmla="*/ 3503635 w 3950561"/>
                        <a:gd name="connsiteY18" fmla="*/ 554804 h 5686746"/>
                        <a:gd name="connsiteX19" fmla="*/ 3498498 w 3950561"/>
                        <a:gd name="connsiteY19" fmla="*/ 601038 h 5686746"/>
                        <a:gd name="connsiteX20" fmla="*/ 3483087 w 3950561"/>
                        <a:gd name="connsiteY20" fmla="*/ 642135 h 5686746"/>
                        <a:gd name="connsiteX21" fmla="*/ 3467676 w 3950561"/>
                        <a:gd name="connsiteY21" fmla="*/ 662683 h 5686746"/>
                        <a:gd name="connsiteX22" fmla="*/ 3452265 w 3950561"/>
                        <a:gd name="connsiteY22" fmla="*/ 688368 h 5686746"/>
                        <a:gd name="connsiteX23" fmla="*/ 3441991 w 3950561"/>
                        <a:gd name="connsiteY23" fmla="*/ 698643 h 5686746"/>
                        <a:gd name="connsiteX24" fmla="*/ 3375209 w 3950561"/>
                        <a:gd name="connsiteY24" fmla="*/ 744876 h 5686746"/>
                        <a:gd name="connsiteX25" fmla="*/ 3359797 w 3950561"/>
                        <a:gd name="connsiteY25" fmla="*/ 760288 h 5686746"/>
                        <a:gd name="connsiteX26" fmla="*/ 3318701 w 3950561"/>
                        <a:gd name="connsiteY26" fmla="*/ 816795 h 5686746"/>
                        <a:gd name="connsiteX27" fmla="*/ 3293015 w 3950561"/>
                        <a:gd name="connsiteY27" fmla="*/ 868166 h 5686746"/>
                        <a:gd name="connsiteX28" fmla="*/ 3282741 w 3950561"/>
                        <a:gd name="connsiteY28" fmla="*/ 883577 h 5686746"/>
                        <a:gd name="connsiteX29" fmla="*/ 3287878 w 3950561"/>
                        <a:gd name="connsiteY29" fmla="*/ 914400 h 5686746"/>
                        <a:gd name="connsiteX30" fmla="*/ 3334112 w 3950561"/>
                        <a:gd name="connsiteY30" fmla="*/ 940085 h 5686746"/>
                        <a:gd name="connsiteX31" fmla="*/ 3364934 w 3950561"/>
                        <a:gd name="connsiteY31" fmla="*/ 945222 h 5686746"/>
                        <a:gd name="connsiteX32" fmla="*/ 3426579 w 3950561"/>
                        <a:gd name="connsiteY32" fmla="*/ 950359 h 5686746"/>
                        <a:gd name="connsiteX33" fmla="*/ 3472813 w 3950561"/>
                        <a:gd name="connsiteY33" fmla="*/ 981182 h 5686746"/>
                        <a:gd name="connsiteX34" fmla="*/ 3513910 w 3950561"/>
                        <a:gd name="connsiteY34" fmla="*/ 1032553 h 5686746"/>
                        <a:gd name="connsiteX35" fmla="*/ 3529321 w 3950561"/>
                        <a:gd name="connsiteY35" fmla="*/ 1037690 h 5686746"/>
                        <a:gd name="connsiteX36" fmla="*/ 3549869 w 3950561"/>
                        <a:gd name="connsiteY36" fmla="*/ 1089061 h 5686746"/>
                        <a:gd name="connsiteX37" fmla="*/ 3560143 w 3950561"/>
                        <a:gd name="connsiteY37" fmla="*/ 1109609 h 5686746"/>
                        <a:gd name="connsiteX38" fmla="*/ 3570418 w 3950561"/>
                        <a:gd name="connsiteY38" fmla="*/ 1135294 h 5686746"/>
                        <a:gd name="connsiteX39" fmla="*/ 3580692 w 3950561"/>
                        <a:gd name="connsiteY39" fmla="*/ 1166117 h 5686746"/>
                        <a:gd name="connsiteX40" fmla="*/ 3590966 w 3950561"/>
                        <a:gd name="connsiteY40" fmla="*/ 1186665 h 5686746"/>
                        <a:gd name="connsiteX41" fmla="*/ 3601240 w 3950561"/>
                        <a:gd name="connsiteY41" fmla="*/ 1232899 h 5686746"/>
                        <a:gd name="connsiteX42" fmla="*/ 3611514 w 3950561"/>
                        <a:gd name="connsiteY42" fmla="*/ 1248310 h 5686746"/>
                        <a:gd name="connsiteX43" fmla="*/ 3632062 w 3950561"/>
                        <a:gd name="connsiteY43" fmla="*/ 1273995 h 5686746"/>
                        <a:gd name="connsiteX44" fmla="*/ 3673159 w 3950561"/>
                        <a:gd name="connsiteY44" fmla="*/ 1284270 h 5686746"/>
                        <a:gd name="connsiteX45" fmla="*/ 3703982 w 3950561"/>
                        <a:gd name="connsiteY45" fmla="*/ 1299681 h 5686746"/>
                        <a:gd name="connsiteX46" fmla="*/ 3734804 w 3950561"/>
                        <a:gd name="connsiteY46" fmla="*/ 1309955 h 5686746"/>
                        <a:gd name="connsiteX47" fmla="*/ 3755352 w 3950561"/>
                        <a:gd name="connsiteY47" fmla="*/ 1325366 h 5686746"/>
                        <a:gd name="connsiteX48" fmla="*/ 3781038 w 3950561"/>
                        <a:gd name="connsiteY48" fmla="*/ 1351052 h 5686746"/>
                        <a:gd name="connsiteX49" fmla="*/ 3811860 w 3950561"/>
                        <a:gd name="connsiteY49" fmla="*/ 1371600 h 5686746"/>
                        <a:gd name="connsiteX50" fmla="*/ 3827271 w 3950561"/>
                        <a:gd name="connsiteY50" fmla="*/ 1376737 h 5686746"/>
                        <a:gd name="connsiteX51" fmla="*/ 3858094 w 3950561"/>
                        <a:gd name="connsiteY51" fmla="*/ 1392148 h 5686746"/>
                        <a:gd name="connsiteX52" fmla="*/ 3883779 w 3950561"/>
                        <a:gd name="connsiteY52" fmla="*/ 1453793 h 5686746"/>
                        <a:gd name="connsiteX53" fmla="*/ 3863231 w 3950561"/>
                        <a:gd name="connsiteY53" fmla="*/ 1525712 h 5686746"/>
                        <a:gd name="connsiteX54" fmla="*/ 3847820 w 3950561"/>
                        <a:gd name="connsiteY54" fmla="*/ 1556535 h 5686746"/>
                        <a:gd name="connsiteX55" fmla="*/ 3858094 w 3950561"/>
                        <a:gd name="connsiteY55" fmla="*/ 1582220 h 5686746"/>
                        <a:gd name="connsiteX56" fmla="*/ 3878642 w 3950561"/>
                        <a:gd name="connsiteY56" fmla="*/ 1613043 h 5686746"/>
                        <a:gd name="connsiteX57" fmla="*/ 3888916 w 3950561"/>
                        <a:gd name="connsiteY57" fmla="*/ 1643865 h 5686746"/>
                        <a:gd name="connsiteX58" fmla="*/ 3894053 w 3950561"/>
                        <a:gd name="connsiteY58" fmla="*/ 1659276 h 5686746"/>
                        <a:gd name="connsiteX59" fmla="*/ 3904328 w 3950561"/>
                        <a:gd name="connsiteY59" fmla="*/ 1700373 h 5686746"/>
                        <a:gd name="connsiteX60" fmla="*/ 3888916 w 3950561"/>
                        <a:gd name="connsiteY60" fmla="*/ 1767155 h 5686746"/>
                        <a:gd name="connsiteX61" fmla="*/ 3894053 w 3950561"/>
                        <a:gd name="connsiteY61" fmla="*/ 1792840 h 5686746"/>
                        <a:gd name="connsiteX62" fmla="*/ 3909465 w 3950561"/>
                        <a:gd name="connsiteY62" fmla="*/ 1869897 h 5686746"/>
                        <a:gd name="connsiteX63" fmla="*/ 3924876 w 3950561"/>
                        <a:gd name="connsiteY63" fmla="*/ 1916130 h 5686746"/>
                        <a:gd name="connsiteX64" fmla="*/ 3930013 w 3950561"/>
                        <a:gd name="connsiteY64" fmla="*/ 1931542 h 5686746"/>
                        <a:gd name="connsiteX65" fmla="*/ 3935150 w 3950561"/>
                        <a:gd name="connsiteY65" fmla="*/ 1962364 h 5686746"/>
                        <a:gd name="connsiteX66" fmla="*/ 3940287 w 3950561"/>
                        <a:gd name="connsiteY66" fmla="*/ 1977775 h 5686746"/>
                        <a:gd name="connsiteX67" fmla="*/ 3950561 w 3950561"/>
                        <a:gd name="connsiteY67" fmla="*/ 2013735 h 5686746"/>
                        <a:gd name="connsiteX68" fmla="*/ 3940287 w 3950561"/>
                        <a:gd name="connsiteY68" fmla="*/ 2183258 h 5686746"/>
                        <a:gd name="connsiteX69" fmla="*/ 3930013 w 3950561"/>
                        <a:gd name="connsiteY69" fmla="*/ 2214081 h 5686746"/>
                        <a:gd name="connsiteX70" fmla="*/ 3899191 w 3950561"/>
                        <a:gd name="connsiteY70" fmla="*/ 2260315 h 5686746"/>
                        <a:gd name="connsiteX71" fmla="*/ 3888916 w 3950561"/>
                        <a:gd name="connsiteY71" fmla="*/ 2275726 h 5686746"/>
                        <a:gd name="connsiteX72" fmla="*/ 3878642 w 3950561"/>
                        <a:gd name="connsiteY72" fmla="*/ 2291137 h 5686746"/>
                        <a:gd name="connsiteX73" fmla="*/ 3863231 w 3950561"/>
                        <a:gd name="connsiteY73" fmla="*/ 2301411 h 5686746"/>
                        <a:gd name="connsiteX74" fmla="*/ 3842683 w 3950561"/>
                        <a:gd name="connsiteY74" fmla="*/ 2296274 h 5686746"/>
                        <a:gd name="connsiteX75" fmla="*/ 3816997 w 3950561"/>
                        <a:gd name="connsiteY75" fmla="*/ 2388742 h 5686746"/>
                        <a:gd name="connsiteX76" fmla="*/ 3806723 w 3950561"/>
                        <a:gd name="connsiteY76" fmla="*/ 2440112 h 5686746"/>
                        <a:gd name="connsiteX77" fmla="*/ 3827271 w 3950561"/>
                        <a:gd name="connsiteY77" fmla="*/ 2537717 h 5686746"/>
                        <a:gd name="connsiteX78" fmla="*/ 3842683 w 3950561"/>
                        <a:gd name="connsiteY78" fmla="*/ 2547991 h 5686746"/>
                        <a:gd name="connsiteX79" fmla="*/ 3852957 w 3950561"/>
                        <a:gd name="connsiteY79" fmla="*/ 2583950 h 5686746"/>
                        <a:gd name="connsiteX80" fmla="*/ 3847820 w 3950561"/>
                        <a:gd name="connsiteY80" fmla="*/ 2625047 h 5686746"/>
                        <a:gd name="connsiteX81" fmla="*/ 3837546 w 3950561"/>
                        <a:gd name="connsiteY81" fmla="*/ 2640458 h 5686746"/>
                        <a:gd name="connsiteX82" fmla="*/ 3827271 w 3950561"/>
                        <a:gd name="connsiteY82" fmla="*/ 2671281 h 5686746"/>
                        <a:gd name="connsiteX83" fmla="*/ 3822134 w 3950561"/>
                        <a:gd name="connsiteY83" fmla="*/ 2686692 h 5686746"/>
                        <a:gd name="connsiteX84" fmla="*/ 3827271 w 3950561"/>
                        <a:gd name="connsiteY84" fmla="*/ 2743200 h 5686746"/>
                        <a:gd name="connsiteX85" fmla="*/ 3822134 w 3950561"/>
                        <a:gd name="connsiteY85" fmla="*/ 2758611 h 5686746"/>
                        <a:gd name="connsiteX86" fmla="*/ 3827271 w 3950561"/>
                        <a:gd name="connsiteY86" fmla="*/ 2784297 h 5686746"/>
                        <a:gd name="connsiteX87" fmla="*/ 3816997 w 3950561"/>
                        <a:gd name="connsiteY87" fmla="*/ 2861353 h 5686746"/>
                        <a:gd name="connsiteX88" fmla="*/ 3796449 w 3950561"/>
                        <a:gd name="connsiteY88" fmla="*/ 2907586 h 5686746"/>
                        <a:gd name="connsiteX89" fmla="*/ 3786175 w 3950561"/>
                        <a:gd name="connsiteY89" fmla="*/ 2917861 h 5686746"/>
                        <a:gd name="connsiteX90" fmla="*/ 3765626 w 3950561"/>
                        <a:gd name="connsiteY90" fmla="*/ 2933272 h 5686746"/>
                        <a:gd name="connsiteX91" fmla="*/ 3729667 w 3950561"/>
                        <a:gd name="connsiteY91" fmla="*/ 2938409 h 5686746"/>
                        <a:gd name="connsiteX92" fmla="*/ 3724530 w 3950561"/>
                        <a:gd name="connsiteY92" fmla="*/ 2953820 h 5686746"/>
                        <a:gd name="connsiteX93" fmla="*/ 3709119 w 3950561"/>
                        <a:gd name="connsiteY93" fmla="*/ 2969231 h 5686746"/>
                        <a:gd name="connsiteX94" fmla="*/ 3703982 w 3950561"/>
                        <a:gd name="connsiteY94" fmla="*/ 3005191 h 5686746"/>
                        <a:gd name="connsiteX95" fmla="*/ 3698844 w 3950561"/>
                        <a:gd name="connsiteY95" fmla="*/ 3046288 h 5686746"/>
                        <a:gd name="connsiteX96" fmla="*/ 3647474 w 3950561"/>
                        <a:gd name="connsiteY96" fmla="*/ 3051425 h 5686746"/>
                        <a:gd name="connsiteX97" fmla="*/ 3626925 w 3950561"/>
                        <a:gd name="connsiteY97" fmla="*/ 3077110 h 5686746"/>
                        <a:gd name="connsiteX98" fmla="*/ 3611514 w 3950561"/>
                        <a:gd name="connsiteY98" fmla="*/ 3082247 h 5686746"/>
                        <a:gd name="connsiteX99" fmla="*/ 3601240 w 3950561"/>
                        <a:gd name="connsiteY99" fmla="*/ 3097658 h 5686746"/>
                        <a:gd name="connsiteX100" fmla="*/ 3606377 w 3950561"/>
                        <a:gd name="connsiteY100" fmla="*/ 3113070 h 5686746"/>
                        <a:gd name="connsiteX101" fmla="*/ 3611514 w 3950561"/>
                        <a:gd name="connsiteY101" fmla="*/ 3159303 h 5686746"/>
                        <a:gd name="connsiteX102" fmla="*/ 3606377 w 3950561"/>
                        <a:gd name="connsiteY102" fmla="*/ 3246634 h 5686746"/>
                        <a:gd name="connsiteX103" fmla="*/ 3601240 w 3950561"/>
                        <a:gd name="connsiteY103" fmla="*/ 3298004 h 5686746"/>
                        <a:gd name="connsiteX104" fmla="*/ 3611514 w 3950561"/>
                        <a:gd name="connsiteY104" fmla="*/ 3333964 h 5686746"/>
                        <a:gd name="connsiteX105" fmla="*/ 3621788 w 3950561"/>
                        <a:gd name="connsiteY105" fmla="*/ 3349375 h 5686746"/>
                        <a:gd name="connsiteX106" fmla="*/ 3632062 w 3950561"/>
                        <a:gd name="connsiteY106" fmla="*/ 3385335 h 5686746"/>
                        <a:gd name="connsiteX107" fmla="*/ 3637200 w 3950561"/>
                        <a:gd name="connsiteY107" fmla="*/ 3400746 h 5686746"/>
                        <a:gd name="connsiteX108" fmla="*/ 3632062 w 3950561"/>
                        <a:gd name="connsiteY108" fmla="*/ 3488076 h 5686746"/>
                        <a:gd name="connsiteX109" fmla="*/ 3626925 w 3950561"/>
                        <a:gd name="connsiteY109" fmla="*/ 3518899 h 5686746"/>
                        <a:gd name="connsiteX110" fmla="*/ 3647474 w 3950561"/>
                        <a:gd name="connsiteY110" fmla="*/ 3549721 h 5686746"/>
                        <a:gd name="connsiteX111" fmla="*/ 3652611 w 3950561"/>
                        <a:gd name="connsiteY111" fmla="*/ 3565133 h 5686746"/>
                        <a:gd name="connsiteX112" fmla="*/ 3626925 w 3950561"/>
                        <a:gd name="connsiteY112" fmla="*/ 3590818 h 5686746"/>
                        <a:gd name="connsiteX113" fmla="*/ 3611514 w 3950561"/>
                        <a:gd name="connsiteY113" fmla="*/ 3595955 h 5686746"/>
                        <a:gd name="connsiteX114" fmla="*/ 3596103 w 3950561"/>
                        <a:gd name="connsiteY114" fmla="*/ 3606229 h 5686746"/>
                        <a:gd name="connsiteX115" fmla="*/ 3585829 w 3950561"/>
                        <a:gd name="connsiteY115" fmla="*/ 3647326 h 5686746"/>
                        <a:gd name="connsiteX116" fmla="*/ 3590966 w 3950561"/>
                        <a:gd name="connsiteY116" fmla="*/ 3673011 h 5686746"/>
                        <a:gd name="connsiteX117" fmla="*/ 3585829 w 3950561"/>
                        <a:gd name="connsiteY117" fmla="*/ 3719245 h 5686746"/>
                        <a:gd name="connsiteX118" fmla="*/ 3580692 w 3950561"/>
                        <a:gd name="connsiteY118" fmla="*/ 3739793 h 5686746"/>
                        <a:gd name="connsiteX119" fmla="*/ 3555006 w 3950561"/>
                        <a:gd name="connsiteY119" fmla="*/ 3765479 h 5686746"/>
                        <a:gd name="connsiteX120" fmla="*/ 3549869 w 3950561"/>
                        <a:gd name="connsiteY120" fmla="*/ 3780890 h 5686746"/>
                        <a:gd name="connsiteX121" fmla="*/ 3555006 w 3950561"/>
                        <a:gd name="connsiteY121" fmla="*/ 3801438 h 5686746"/>
                        <a:gd name="connsiteX122" fmla="*/ 3560143 w 3950561"/>
                        <a:gd name="connsiteY122" fmla="*/ 3827124 h 5686746"/>
                        <a:gd name="connsiteX123" fmla="*/ 3549869 w 3950561"/>
                        <a:gd name="connsiteY123" fmla="*/ 3888768 h 5686746"/>
                        <a:gd name="connsiteX124" fmla="*/ 3539595 w 3950561"/>
                        <a:gd name="connsiteY124" fmla="*/ 3919591 h 5686746"/>
                        <a:gd name="connsiteX125" fmla="*/ 3534458 w 3950561"/>
                        <a:gd name="connsiteY125" fmla="*/ 3935002 h 5686746"/>
                        <a:gd name="connsiteX126" fmla="*/ 3560143 w 3950561"/>
                        <a:gd name="connsiteY126" fmla="*/ 3955550 h 5686746"/>
                        <a:gd name="connsiteX127" fmla="*/ 3642337 w 3950561"/>
                        <a:gd name="connsiteY127" fmla="*/ 3965825 h 5686746"/>
                        <a:gd name="connsiteX128" fmla="*/ 3657748 w 3950561"/>
                        <a:gd name="connsiteY128" fmla="*/ 3970962 h 5686746"/>
                        <a:gd name="connsiteX129" fmla="*/ 3688570 w 3950561"/>
                        <a:gd name="connsiteY129" fmla="*/ 3996647 h 5686746"/>
                        <a:gd name="connsiteX130" fmla="*/ 3693707 w 3950561"/>
                        <a:gd name="connsiteY130" fmla="*/ 4022333 h 5686746"/>
                        <a:gd name="connsiteX131" fmla="*/ 3688570 w 3950561"/>
                        <a:gd name="connsiteY131" fmla="*/ 4037744 h 5686746"/>
                        <a:gd name="connsiteX132" fmla="*/ 3678296 w 3950561"/>
                        <a:gd name="connsiteY132" fmla="*/ 4078840 h 5686746"/>
                        <a:gd name="connsiteX133" fmla="*/ 3673159 w 3950561"/>
                        <a:gd name="connsiteY133" fmla="*/ 4094252 h 5686746"/>
                        <a:gd name="connsiteX134" fmla="*/ 3652611 w 3950561"/>
                        <a:gd name="connsiteY134" fmla="*/ 4140485 h 5686746"/>
                        <a:gd name="connsiteX135" fmla="*/ 3621788 w 3950561"/>
                        <a:gd name="connsiteY135" fmla="*/ 4155897 h 5686746"/>
                        <a:gd name="connsiteX136" fmla="*/ 3616651 w 3950561"/>
                        <a:gd name="connsiteY136" fmla="*/ 4171308 h 5686746"/>
                        <a:gd name="connsiteX137" fmla="*/ 3616651 w 3950561"/>
                        <a:gd name="connsiteY137" fmla="*/ 4207267 h 5686746"/>
                        <a:gd name="connsiteX138" fmla="*/ 3606377 w 3950561"/>
                        <a:gd name="connsiteY138" fmla="*/ 4217542 h 5686746"/>
                        <a:gd name="connsiteX139" fmla="*/ 3575555 w 3950561"/>
                        <a:gd name="connsiteY139" fmla="*/ 4248364 h 5686746"/>
                        <a:gd name="connsiteX140" fmla="*/ 3565280 w 3950561"/>
                        <a:gd name="connsiteY140" fmla="*/ 4279186 h 5686746"/>
                        <a:gd name="connsiteX141" fmla="*/ 3560143 w 3950561"/>
                        <a:gd name="connsiteY141" fmla="*/ 4294598 h 5686746"/>
                        <a:gd name="connsiteX142" fmla="*/ 3565280 w 3950561"/>
                        <a:gd name="connsiteY142" fmla="*/ 4330557 h 5686746"/>
                        <a:gd name="connsiteX143" fmla="*/ 3565280 w 3950561"/>
                        <a:gd name="connsiteY143" fmla="*/ 4371654 h 5686746"/>
                        <a:gd name="connsiteX144" fmla="*/ 3606377 w 3950561"/>
                        <a:gd name="connsiteY144" fmla="*/ 4407613 h 5686746"/>
                        <a:gd name="connsiteX145" fmla="*/ 3621788 w 3950561"/>
                        <a:gd name="connsiteY145" fmla="*/ 4412750 h 5686746"/>
                        <a:gd name="connsiteX146" fmla="*/ 3647474 w 3950561"/>
                        <a:gd name="connsiteY146" fmla="*/ 4428162 h 5686746"/>
                        <a:gd name="connsiteX147" fmla="*/ 3657748 w 3950561"/>
                        <a:gd name="connsiteY147" fmla="*/ 4443573 h 5686746"/>
                        <a:gd name="connsiteX148" fmla="*/ 3647474 w 3950561"/>
                        <a:gd name="connsiteY148" fmla="*/ 4479533 h 5686746"/>
                        <a:gd name="connsiteX149" fmla="*/ 3652611 w 3950561"/>
                        <a:gd name="connsiteY149" fmla="*/ 4505218 h 5686746"/>
                        <a:gd name="connsiteX150" fmla="*/ 3688570 w 3950561"/>
                        <a:gd name="connsiteY150" fmla="*/ 4505218 h 5686746"/>
                        <a:gd name="connsiteX151" fmla="*/ 3703982 w 3950561"/>
                        <a:gd name="connsiteY151" fmla="*/ 4510355 h 5686746"/>
                        <a:gd name="connsiteX152" fmla="*/ 3714256 w 3950561"/>
                        <a:gd name="connsiteY152" fmla="*/ 4525766 h 5686746"/>
                        <a:gd name="connsiteX153" fmla="*/ 3673159 w 3950561"/>
                        <a:gd name="connsiteY153" fmla="*/ 4530903 h 5686746"/>
                        <a:gd name="connsiteX154" fmla="*/ 3652611 w 3950561"/>
                        <a:gd name="connsiteY154" fmla="*/ 4536040 h 5686746"/>
                        <a:gd name="connsiteX155" fmla="*/ 3632062 w 3950561"/>
                        <a:gd name="connsiteY155" fmla="*/ 4577137 h 5686746"/>
                        <a:gd name="connsiteX156" fmla="*/ 3616651 w 3950561"/>
                        <a:gd name="connsiteY156" fmla="*/ 4582274 h 5686746"/>
                        <a:gd name="connsiteX157" fmla="*/ 3601240 w 3950561"/>
                        <a:gd name="connsiteY157" fmla="*/ 4597685 h 5686746"/>
                        <a:gd name="connsiteX158" fmla="*/ 3606377 w 3950561"/>
                        <a:gd name="connsiteY158" fmla="*/ 4561726 h 5686746"/>
                        <a:gd name="connsiteX159" fmla="*/ 3611514 w 3950561"/>
                        <a:gd name="connsiteY159" fmla="*/ 4577137 h 5686746"/>
                        <a:gd name="connsiteX160" fmla="*/ 3601240 w 3950561"/>
                        <a:gd name="connsiteY160" fmla="*/ 4607959 h 5686746"/>
                        <a:gd name="connsiteX161" fmla="*/ 3596103 w 3950561"/>
                        <a:gd name="connsiteY161" fmla="*/ 4623371 h 5686746"/>
                        <a:gd name="connsiteX162" fmla="*/ 3601240 w 3950561"/>
                        <a:gd name="connsiteY162" fmla="*/ 4649056 h 5686746"/>
                        <a:gd name="connsiteX163" fmla="*/ 3611514 w 3950561"/>
                        <a:gd name="connsiteY163" fmla="*/ 4679879 h 5686746"/>
                        <a:gd name="connsiteX164" fmla="*/ 3590966 w 3950561"/>
                        <a:gd name="connsiteY164" fmla="*/ 4710701 h 5686746"/>
                        <a:gd name="connsiteX165" fmla="*/ 3565280 w 3950561"/>
                        <a:gd name="connsiteY165" fmla="*/ 4705564 h 5686746"/>
                        <a:gd name="connsiteX166" fmla="*/ 3549869 w 3950561"/>
                        <a:gd name="connsiteY166" fmla="*/ 4700427 h 5686746"/>
                        <a:gd name="connsiteX167" fmla="*/ 3529321 w 3950561"/>
                        <a:gd name="connsiteY167" fmla="*/ 4695290 h 5686746"/>
                        <a:gd name="connsiteX168" fmla="*/ 3513910 w 3950561"/>
                        <a:gd name="connsiteY168" fmla="*/ 4685016 h 5686746"/>
                        <a:gd name="connsiteX169" fmla="*/ 3508773 w 3950561"/>
                        <a:gd name="connsiteY169" fmla="*/ 4715838 h 5686746"/>
                        <a:gd name="connsiteX170" fmla="*/ 3503635 w 3950561"/>
                        <a:gd name="connsiteY170" fmla="*/ 4731249 h 5686746"/>
                        <a:gd name="connsiteX171" fmla="*/ 3472813 w 3950561"/>
                        <a:gd name="connsiteY171" fmla="*/ 4710701 h 5686746"/>
                        <a:gd name="connsiteX172" fmla="*/ 3452265 w 3950561"/>
                        <a:gd name="connsiteY172" fmla="*/ 4679879 h 5686746"/>
                        <a:gd name="connsiteX173" fmla="*/ 3436853 w 3950561"/>
                        <a:gd name="connsiteY173" fmla="*/ 4674742 h 5686746"/>
                        <a:gd name="connsiteX174" fmla="*/ 3395757 w 3950561"/>
                        <a:gd name="connsiteY174" fmla="*/ 4700427 h 5686746"/>
                        <a:gd name="connsiteX175" fmla="*/ 3400894 w 3950561"/>
                        <a:gd name="connsiteY175" fmla="*/ 4715838 h 5686746"/>
                        <a:gd name="connsiteX176" fmla="*/ 3385483 w 3950561"/>
                        <a:gd name="connsiteY176" fmla="*/ 4772346 h 5686746"/>
                        <a:gd name="connsiteX177" fmla="*/ 3375209 w 3950561"/>
                        <a:gd name="connsiteY177" fmla="*/ 4787757 h 5686746"/>
                        <a:gd name="connsiteX178" fmla="*/ 3359797 w 3950561"/>
                        <a:gd name="connsiteY178" fmla="*/ 4782620 h 5686746"/>
                        <a:gd name="connsiteX179" fmla="*/ 3328975 w 3950561"/>
                        <a:gd name="connsiteY179" fmla="*/ 4798031 h 5686746"/>
                        <a:gd name="connsiteX180" fmla="*/ 3308426 w 3950561"/>
                        <a:gd name="connsiteY180" fmla="*/ 4823717 h 5686746"/>
                        <a:gd name="connsiteX181" fmla="*/ 3293015 w 3950561"/>
                        <a:gd name="connsiteY181" fmla="*/ 4818580 h 5686746"/>
                        <a:gd name="connsiteX182" fmla="*/ 3282741 w 3950561"/>
                        <a:gd name="connsiteY182" fmla="*/ 4798031 h 5686746"/>
                        <a:gd name="connsiteX183" fmla="*/ 3277604 w 3950561"/>
                        <a:gd name="connsiteY183" fmla="*/ 4823717 h 5686746"/>
                        <a:gd name="connsiteX184" fmla="*/ 3272467 w 3950561"/>
                        <a:gd name="connsiteY184" fmla="*/ 4839128 h 5686746"/>
                        <a:gd name="connsiteX185" fmla="*/ 3257056 w 3950561"/>
                        <a:gd name="connsiteY185" fmla="*/ 4828854 h 5686746"/>
                        <a:gd name="connsiteX186" fmla="*/ 3226233 w 3950561"/>
                        <a:gd name="connsiteY186" fmla="*/ 4849402 h 5686746"/>
                        <a:gd name="connsiteX187" fmla="*/ 3169725 w 3950561"/>
                        <a:gd name="connsiteY187" fmla="*/ 4849402 h 5686746"/>
                        <a:gd name="connsiteX188" fmla="*/ 3159451 w 3950561"/>
                        <a:gd name="connsiteY188" fmla="*/ 4864813 h 5686746"/>
                        <a:gd name="connsiteX189" fmla="*/ 3149177 w 3950561"/>
                        <a:gd name="connsiteY189" fmla="*/ 4875088 h 5686746"/>
                        <a:gd name="connsiteX190" fmla="*/ 3082395 w 3950561"/>
                        <a:gd name="connsiteY190" fmla="*/ 4885362 h 5686746"/>
                        <a:gd name="connsiteX191" fmla="*/ 3066984 w 3950561"/>
                        <a:gd name="connsiteY191" fmla="*/ 4895636 h 5686746"/>
                        <a:gd name="connsiteX192" fmla="*/ 3036161 w 3950561"/>
                        <a:gd name="connsiteY192" fmla="*/ 4905910 h 5686746"/>
                        <a:gd name="connsiteX193" fmla="*/ 3020750 w 3950561"/>
                        <a:gd name="connsiteY193" fmla="*/ 4900773 h 5686746"/>
                        <a:gd name="connsiteX194" fmla="*/ 2969379 w 3950561"/>
                        <a:gd name="connsiteY194" fmla="*/ 4941870 h 5686746"/>
                        <a:gd name="connsiteX195" fmla="*/ 2938557 w 3950561"/>
                        <a:gd name="connsiteY195" fmla="*/ 4952144 h 5686746"/>
                        <a:gd name="connsiteX196" fmla="*/ 2882049 w 3950561"/>
                        <a:gd name="connsiteY196" fmla="*/ 4967555 h 5686746"/>
                        <a:gd name="connsiteX197" fmla="*/ 2830678 w 3950561"/>
                        <a:gd name="connsiteY197" fmla="*/ 5008652 h 5686746"/>
                        <a:gd name="connsiteX198" fmla="*/ 2789582 w 3950561"/>
                        <a:gd name="connsiteY198" fmla="*/ 5003515 h 5686746"/>
                        <a:gd name="connsiteX199" fmla="*/ 2774170 w 3950561"/>
                        <a:gd name="connsiteY199" fmla="*/ 4998377 h 5686746"/>
                        <a:gd name="connsiteX200" fmla="*/ 2743348 w 3950561"/>
                        <a:gd name="connsiteY200" fmla="*/ 5003515 h 5686746"/>
                        <a:gd name="connsiteX201" fmla="*/ 2686840 w 3950561"/>
                        <a:gd name="connsiteY201" fmla="*/ 5024063 h 5686746"/>
                        <a:gd name="connsiteX202" fmla="*/ 2671429 w 3950561"/>
                        <a:gd name="connsiteY202" fmla="*/ 5029200 h 5686746"/>
                        <a:gd name="connsiteX203" fmla="*/ 2656018 w 3950561"/>
                        <a:gd name="connsiteY203" fmla="*/ 5044611 h 5686746"/>
                        <a:gd name="connsiteX204" fmla="*/ 2640606 w 3950561"/>
                        <a:gd name="connsiteY204" fmla="*/ 5039474 h 5686746"/>
                        <a:gd name="connsiteX205" fmla="*/ 2625195 w 3950561"/>
                        <a:gd name="connsiteY205" fmla="*/ 5049748 h 5686746"/>
                        <a:gd name="connsiteX206" fmla="*/ 2620058 w 3950561"/>
                        <a:gd name="connsiteY206" fmla="*/ 5075434 h 5686746"/>
                        <a:gd name="connsiteX207" fmla="*/ 2573824 w 3950561"/>
                        <a:gd name="connsiteY207" fmla="*/ 5116530 h 5686746"/>
                        <a:gd name="connsiteX208" fmla="*/ 2558413 w 3950561"/>
                        <a:gd name="connsiteY208" fmla="*/ 5126804 h 5686746"/>
                        <a:gd name="connsiteX209" fmla="*/ 2517316 w 3950561"/>
                        <a:gd name="connsiteY209" fmla="*/ 5137079 h 5686746"/>
                        <a:gd name="connsiteX210" fmla="*/ 2501905 w 3950561"/>
                        <a:gd name="connsiteY210" fmla="*/ 5142216 h 5686746"/>
                        <a:gd name="connsiteX211" fmla="*/ 2476220 w 3950561"/>
                        <a:gd name="connsiteY211" fmla="*/ 5147353 h 5686746"/>
                        <a:gd name="connsiteX212" fmla="*/ 2460809 w 3950561"/>
                        <a:gd name="connsiteY212" fmla="*/ 5142216 h 5686746"/>
                        <a:gd name="connsiteX213" fmla="*/ 2440260 w 3950561"/>
                        <a:gd name="connsiteY213" fmla="*/ 5116530 h 5686746"/>
                        <a:gd name="connsiteX214" fmla="*/ 2383752 w 3950561"/>
                        <a:gd name="connsiteY214" fmla="*/ 5106256 h 5686746"/>
                        <a:gd name="connsiteX215" fmla="*/ 2342656 w 3950561"/>
                        <a:gd name="connsiteY215" fmla="*/ 5106256 h 5686746"/>
                        <a:gd name="connsiteX216" fmla="*/ 2311833 w 3950561"/>
                        <a:gd name="connsiteY216" fmla="*/ 5126804 h 5686746"/>
                        <a:gd name="connsiteX217" fmla="*/ 2265600 w 3950561"/>
                        <a:gd name="connsiteY217" fmla="*/ 5121667 h 5686746"/>
                        <a:gd name="connsiteX218" fmla="*/ 2234777 w 3950561"/>
                        <a:gd name="connsiteY218" fmla="*/ 5116530 h 5686746"/>
                        <a:gd name="connsiteX219" fmla="*/ 2214229 w 3950561"/>
                        <a:gd name="connsiteY219" fmla="*/ 5121667 h 5686746"/>
                        <a:gd name="connsiteX220" fmla="*/ 2188543 w 3950561"/>
                        <a:gd name="connsiteY220" fmla="*/ 5137079 h 5686746"/>
                        <a:gd name="connsiteX221" fmla="*/ 2162858 w 3950561"/>
                        <a:gd name="connsiteY221" fmla="*/ 5111393 h 5686746"/>
                        <a:gd name="connsiteX222" fmla="*/ 2142310 w 3950561"/>
                        <a:gd name="connsiteY222" fmla="*/ 5142216 h 5686746"/>
                        <a:gd name="connsiteX223" fmla="*/ 2116624 w 3950561"/>
                        <a:gd name="connsiteY223" fmla="*/ 5162764 h 5686746"/>
                        <a:gd name="connsiteX224" fmla="*/ 2070391 w 3950561"/>
                        <a:gd name="connsiteY224" fmla="*/ 5157627 h 5686746"/>
                        <a:gd name="connsiteX225" fmla="*/ 2039568 w 3950561"/>
                        <a:gd name="connsiteY225" fmla="*/ 5173038 h 5686746"/>
                        <a:gd name="connsiteX226" fmla="*/ 2013883 w 3950561"/>
                        <a:gd name="connsiteY226" fmla="*/ 5193586 h 5686746"/>
                        <a:gd name="connsiteX227" fmla="*/ 2003609 w 3950561"/>
                        <a:gd name="connsiteY227" fmla="*/ 5203861 h 5686746"/>
                        <a:gd name="connsiteX228" fmla="*/ 1988197 w 3950561"/>
                        <a:gd name="connsiteY228" fmla="*/ 5208998 h 5686746"/>
                        <a:gd name="connsiteX229" fmla="*/ 1947101 w 3950561"/>
                        <a:gd name="connsiteY229" fmla="*/ 5183312 h 5686746"/>
                        <a:gd name="connsiteX230" fmla="*/ 1936826 w 3950561"/>
                        <a:gd name="connsiteY230" fmla="*/ 5193586 h 5686746"/>
                        <a:gd name="connsiteX231" fmla="*/ 1906004 w 3950561"/>
                        <a:gd name="connsiteY231" fmla="*/ 5203861 h 5686746"/>
                        <a:gd name="connsiteX232" fmla="*/ 1885456 w 3950561"/>
                        <a:gd name="connsiteY232" fmla="*/ 5214135 h 5686746"/>
                        <a:gd name="connsiteX233" fmla="*/ 1870044 w 3950561"/>
                        <a:gd name="connsiteY233" fmla="*/ 5250094 h 5686746"/>
                        <a:gd name="connsiteX234" fmla="*/ 1839222 w 3950561"/>
                        <a:gd name="connsiteY234" fmla="*/ 5280917 h 5686746"/>
                        <a:gd name="connsiteX235" fmla="*/ 1828948 w 3950561"/>
                        <a:gd name="connsiteY235" fmla="*/ 5255231 h 5686746"/>
                        <a:gd name="connsiteX236" fmla="*/ 1823811 w 3950561"/>
                        <a:gd name="connsiteY236" fmla="*/ 5239820 h 5686746"/>
                        <a:gd name="connsiteX237" fmla="*/ 1808400 w 3950561"/>
                        <a:gd name="connsiteY237" fmla="*/ 5234683 h 5686746"/>
                        <a:gd name="connsiteX238" fmla="*/ 1767303 w 3950561"/>
                        <a:gd name="connsiteY238" fmla="*/ 5239820 h 5686746"/>
                        <a:gd name="connsiteX239" fmla="*/ 1762166 w 3950561"/>
                        <a:gd name="connsiteY239" fmla="*/ 5255231 h 5686746"/>
                        <a:gd name="connsiteX240" fmla="*/ 1757029 w 3950561"/>
                        <a:gd name="connsiteY240" fmla="*/ 5275780 h 5686746"/>
                        <a:gd name="connsiteX241" fmla="*/ 1731343 w 3950561"/>
                        <a:gd name="connsiteY241" fmla="*/ 5301465 h 5686746"/>
                        <a:gd name="connsiteX242" fmla="*/ 1721069 w 3950561"/>
                        <a:gd name="connsiteY242" fmla="*/ 5332288 h 5686746"/>
                        <a:gd name="connsiteX243" fmla="*/ 1685110 w 3950561"/>
                        <a:gd name="connsiteY243" fmla="*/ 5357973 h 5686746"/>
                        <a:gd name="connsiteX244" fmla="*/ 1669698 w 3950561"/>
                        <a:gd name="connsiteY244" fmla="*/ 5363110 h 5686746"/>
                        <a:gd name="connsiteX245" fmla="*/ 1654287 w 3950561"/>
                        <a:gd name="connsiteY245" fmla="*/ 5357973 h 5686746"/>
                        <a:gd name="connsiteX246" fmla="*/ 1623465 w 3950561"/>
                        <a:gd name="connsiteY246" fmla="*/ 5363110 h 5686746"/>
                        <a:gd name="connsiteX247" fmla="*/ 1566957 w 3950561"/>
                        <a:gd name="connsiteY247" fmla="*/ 5383658 h 5686746"/>
                        <a:gd name="connsiteX248" fmla="*/ 1505312 w 3950561"/>
                        <a:gd name="connsiteY248" fmla="*/ 5440166 h 5686746"/>
                        <a:gd name="connsiteX249" fmla="*/ 1489901 w 3950561"/>
                        <a:gd name="connsiteY249" fmla="*/ 5450440 h 5686746"/>
                        <a:gd name="connsiteX250" fmla="*/ 1443667 w 3950561"/>
                        <a:gd name="connsiteY250" fmla="*/ 5460715 h 5686746"/>
                        <a:gd name="connsiteX251" fmla="*/ 1407514 w 3950561"/>
                        <a:gd name="connsiteY251" fmla="*/ 5444496 h 5686746"/>
                        <a:gd name="connsiteX252" fmla="*/ 1361474 w 3950561"/>
                        <a:gd name="connsiteY252" fmla="*/ 5491537 h 5686746"/>
                        <a:gd name="connsiteX253" fmla="*/ 1325514 w 3950561"/>
                        <a:gd name="connsiteY253" fmla="*/ 5486400 h 5686746"/>
                        <a:gd name="connsiteX254" fmla="*/ 1315240 w 3950561"/>
                        <a:gd name="connsiteY254" fmla="*/ 5455577 h 5686746"/>
                        <a:gd name="connsiteX255" fmla="*/ 1299829 w 3950561"/>
                        <a:gd name="connsiteY255" fmla="*/ 5450440 h 5686746"/>
                        <a:gd name="connsiteX256" fmla="*/ 1274143 w 3950561"/>
                        <a:gd name="connsiteY256" fmla="*/ 5465852 h 5686746"/>
                        <a:gd name="connsiteX257" fmla="*/ 1258732 w 3950561"/>
                        <a:gd name="connsiteY257" fmla="*/ 5470989 h 5686746"/>
                        <a:gd name="connsiteX258" fmla="*/ 1173050 w 3950561"/>
                        <a:gd name="connsiteY258" fmla="*/ 5464430 h 5686746"/>
                        <a:gd name="connsiteX259" fmla="*/ 1130305 w 3950561"/>
                        <a:gd name="connsiteY259" fmla="*/ 5517222 h 5686746"/>
                        <a:gd name="connsiteX260" fmla="*/ 1084071 w 3950561"/>
                        <a:gd name="connsiteY260" fmla="*/ 5532634 h 5686746"/>
                        <a:gd name="connsiteX261" fmla="*/ 1104620 w 3950561"/>
                        <a:gd name="connsiteY261" fmla="*/ 5506948 h 5686746"/>
                        <a:gd name="connsiteX262" fmla="*/ 1099483 w 3950561"/>
                        <a:gd name="connsiteY262" fmla="*/ 5476126 h 5686746"/>
                        <a:gd name="connsiteX263" fmla="*/ 1084071 w 3950561"/>
                        <a:gd name="connsiteY263" fmla="*/ 5460715 h 5686746"/>
                        <a:gd name="connsiteX264" fmla="*/ 1063523 w 3950561"/>
                        <a:gd name="connsiteY264" fmla="*/ 5429892 h 5686746"/>
                        <a:gd name="connsiteX265" fmla="*/ 1032701 w 3950561"/>
                        <a:gd name="connsiteY265" fmla="*/ 5409344 h 5686746"/>
                        <a:gd name="connsiteX266" fmla="*/ 991604 w 3950561"/>
                        <a:gd name="connsiteY266" fmla="*/ 5414481 h 5686746"/>
                        <a:gd name="connsiteX267" fmla="*/ 935096 w 3950561"/>
                        <a:gd name="connsiteY267" fmla="*/ 5404207 h 5686746"/>
                        <a:gd name="connsiteX268" fmla="*/ 878588 w 3950561"/>
                        <a:gd name="connsiteY268" fmla="*/ 5409344 h 5686746"/>
                        <a:gd name="connsiteX269" fmla="*/ 806669 w 3950561"/>
                        <a:gd name="connsiteY269" fmla="*/ 5409344 h 5686746"/>
                        <a:gd name="connsiteX270" fmla="*/ 698791 w 3950561"/>
                        <a:gd name="connsiteY270" fmla="*/ 5465852 h 5686746"/>
                        <a:gd name="connsiteX271" fmla="*/ 667968 w 3950561"/>
                        <a:gd name="connsiteY271" fmla="*/ 5476126 h 5686746"/>
                        <a:gd name="connsiteX272" fmla="*/ 647420 w 3950561"/>
                        <a:gd name="connsiteY272" fmla="*/ 5486400 h 5686746"/>
                        <a:gd name="connsiteX273" fmla="*/ 616597 w 3950561"/>
                        <a:gd name="connsiteY273" fmla="*/ 5460715 h 5686746"/>
                        <a:gd name="connsiteX274" fmla="*/ 601186 w 3950561"/>
                        <a:gd name="connsiteY274" fmla="*/ 5450440 h 5686746"/>
                        <a:gd name="connsiteX275" fmla="*/ 567489 w 3950561"/>
                        <a:gd name="connsiteY275" fmla="*/ 5442621 h 5686746"/>
                        <a:gd name="connsiteX276" fmla="*/ 556794 w 3950561"/>
                        <a:gd name="connsiteY276" fmla="*/ 5447953 h 5686746"/>
                        <a:gd name="connsiteX277" fmla="*/ 560898 w 3950561"/>
                        <a:gd name="connsiteY277" fmla="*/ 5443429 h 5686746"/>
                        <a:gd name="connsiteX278" fmla="*/ 525357 w 3950561"/>
                        <a:gd name="connsiteY278" fmla="*/ 5458420 h 5686746"/>
                        <a:gd name="connsiteX279" fmla="*/ 478930 w 3950561"/>
                        <a:gd name="connsiteY279" fmla="*/ 5445272 h 5686746"/>
                        <a:gd name="connsiteX280" fmla="*/ 430854 w 3950561"/>
                        <a:gd name="connsiteY280" fmla="*/ 5424723 h 5686746"/>
                        <a:gd name="connsiteX281" fmla="*/ 370018 w 3950561"/>
                        <a:gd name="connsiteY281" fmla="*/ 5378521 h 5686746"/>
                        <a:gd name="connsiteX282" fmla="*/ 349469 w 3950561"/>
                        <a:gd name="connsiteY282" fmla="*/ 5388795 h 5686746"/>
                        <a:gd name="connsiteX283" fmla="*/ 267276 w 3950561"/>
                        <a:gd name="connsiteY283" fmla="*/ 5435029 h 5686746"/>
                        <a:gd name="connsiteX284" fmla="*/ 226179 w 3950561"/>
                        <a:gd name="connsiteY284" fmla="*/ 5450440 h 5686746"/>
                        <a:gd name="connsiteX285" fmla="*/ 215905 w 3950561"/>
                        <a:gd name="connsiteY285" fmla="*/ 5460715 h 5686746"/>
                        <a:gd name="connsiteX286" fmla="*/ 190220 w 3950561"/>
                        <a:gd name="connsiteY286" fmla="*/ 5486400 h 5686746"/>
                        <a:gd name="connsiteX287" fmla="*/ 169671 w 3950561"/>
                        <a:gd name="connsiteY287" fmla="*/ 5491537 h 5686746"/>
                        <a:gd name="connsiteX288" fmla="*/ 133712 w 3950561"/>
                        <a:gd name="connsiteY288" fmla="*/ 5506948 h 5686746"/>
                        <a:gd name="connsiteX289" fmla="*/ 108026 w 3950561"/>
                        <a:gd name="connsiteY289" fmla="*/ 5532634 h 5686746"/>
                        <a:gd name="connsiteX290" fmla="*/ 66930 w 3950561"/>
                        <a:gd name="connsiteY290" fmla="*/ 5558319 h 5686746"/>
                        <a:gd name="connsiteX291" fmla="*/ 20696 w 3950561"/>
                        <a:gd name="connsiteY291" fmla="*/ 5584004 h 5686746"/>
                        <a:gd name="connsiteX292" fmla="*/ 15559 w 3950561"/>
                        <a:gd name="connsiteY292" fmla="*/ 5599416 h 5686746"/>
                        <a:gd name="connsiteX293" fmla="*/ 148 w 3950561"/>
                        <a:gd name="connsiteY293" fmla="*/ 5609690 h 5686746"/>
                        <a:gd name="connsiteX294" fmla="*/ 10422 w 3950561"/>
                        <a:gd name="connsiteY294" fmla="*/ 5640512 h 5686746"/>
                        <a:gd name="connsiteX295" fmla="*/ 25833 w 3950561"/>
                        <a:gd name="connsiteY295" fmla="*/ 5671335 h 5686746"/>
                        <a:gd name="connsiteX296" fmla="*/ 46382 w 3950561"/>
                        <a:gd name="connsiteY296" fmla="*/ 5661061 h 5686746"/>
                        <a:gd name="connsiteX297" fmla="*/ 36107 w 3950561"/>
                        <a:gd name="connsiteY297" fmla="*/ 5686746 h 5686746"/>
                        <a:gd name="connsiteX0" fmla="*/ 3169725 w 3950561"/>
                        <a:gd name="connsiteY0" fmla="*/ 0 h 5686746"/>
                        <a:gd name="connsiteX1" fmla="*/ 3149177 w 3950561"/>
                        <a:gd name="connsiteY1" fmla="*/ 10274 h 5686746"/>
                        <a:gd name="connsiteX2" fmla="*/ 3226233 w 3950561"/>
                        <a:gd name="connsiteY2" fmla="*/ 82193 h 5686746"/>
                        <a:gd name="connsiteX3" fmla="*/ 3231370 w 3950561"/>
                        <a:gd name="connsiteY3" fmla="*/ 97604 h 5686746"/>
                        <a:gd name="connsiteX4" fmla="*/ 3241644 w 3950561"/>
                        <a:gd name="connsiteY4" fmla="*/ 107879 h 5686746"/>
                        <a:gd name="connsiteX5" fmla="*/ 3257056 w 3950561"/>
                        <a:gd name="connsiteY5" fmla="*/ 102742 h 5686746"/>
                        <a:gd name="connsiteX6" fmla="*/ 3277604 w 3950561"/>
                        <a:gd name="connsiteY6" fmla="*/ 107879 h 5686746"/>
                        <a:gd name="connsiteX7" fmla="*/ 3298152 w 3950561"/>
                        <a:gd name="connsiteY7" fmla="*/ 154112 h 5686746"/>
                        <a:gd name="connsiteX8" fmla="*/ 3364935 w 3950561"/>
                        <a:gd name="connsiteY8" fmla="*/ 190073 h 5686746"/>
                        <a:gd name="connsiteX9" fmla="*/ 3411168 w 3950561"/>
                        <a:gd name="connsiteY9" fmla="*/ 236305 h 5686746"/>
                        <a:gd name="connsiteX10" fmla="*/ 3400894 w 3950561"/>
                        <a:gd name="connsiteY10" fmla="*/ 328773 h 5686746"/>
                        <a:gd name="connsiteX11" fmla="*/ 3431716 w 3950561"/>
                        <a:gd name="connsiteY11" fmla="*/ 369870 h 5686746"/>
                        <a:gd name="connsiteX12" fmla="*/ 3447128 w 3950561"/>
                        <a:gd name="connsiteY12" fmla="*/ 416103 h 5686746"/>
                        <a:gd name="connsiteX13" fmla="*/ 3452265 w 3950561"/>
                        <a:gd name="connsiteY13" fmla="*/ 431515 h 5686746"/>
                        <a:gd name="connsiteX14" fmla="*/ 3467676 w 3950561"/>
                        <a:gd name="connsiteY14" fmla="*/ 441789 h 5686746"/>
                        <a:gd name="connsiteX15" fmla="*/ 3488224 w 3950561"/>
                        <a:gd name="connsiteY15" fmla="*/ 472611 h 5686746"/>
                        <a:gd name="connsiteX16" fmla="*/ 3498498 w 3950561"/>
                        <a:gd name="connsiteY16" fmla="*/ 488022 h 5686746"/>
                        <a:gd name="connsiteX17" fmla="*/ 3508773 w 3950561"/>
                        <a:gd name="connsiteY17" fmla="*/ 529119 h 5686746"/>
                        <a:gd name="connsiteX18" fmla="*/ 3503635 w 3950561"/>
                        <a:gd name="connsiteY18" fmla="*/ 554804 h 5686746"/>
                        <a:gd name="connsiteX19" fmla="*/ 3498498 w 3950561"/>
                        <a:gd name="connsiteY19" fmla="*/ 601038 h 5686746"/>
                        <a:gd name="connsiteX20" fmla="*/ 3483087 w 3950561"/>
                        <a:gd name="connsiteY20" fmla="*/ 642135 h 5686746"/>
                        <a:gd name="connsiteX21" fmla="*/ 3467676 w 3950561"/>
                        <a:gd name="connsiteY21" fmla="*/ 662683 h 5686746"/>
                        <a:gd name="connsiteX22" fmla="*/ 3452265 w 3950561"/>
                        <a:gd name="connsiteY22" fmla="*/ 688368 h 5686746"/>
                        <a:gd name="connsiteX23" fmla="*/ 3441991 w 3950561"/>
                        <a:gd name="connsiteY23" fmla="*/ 698643 h 5686746"/>
                        <a:gd name="connsiteX24" fmla="*/ 3375209 w 3950561"/>
                        <a:gd name="connsiteY24" fmla="*/ 744876 h 5686746"/>
                        <a:gd name="connsiteX25" fmla="*/ 3359797 w 3950561"/>
                        <a:gd name="connsiteY25" fmla="*/ 760288 h 5686746"/>
                        <a:gd name="connsiteX26" fmla="*/ 3318701 w 3950561"/>
                        <a:gd name="connsiteY26" fmla="*/ 816795 h 5686746"/>
                        <a:gd name="connsiteX27" fmla="*/ 3293015 w 3950561"/>
                        <a:gd name="connsiteY27" fmla="*/ 868166 h 5686746"/>
                        <a:gd name="connsiteX28" fmla="*/ 3282741 w 3950561"/>
                        <a:gd name="connsiteY28" fmla="*/ 883577 h 5686746"/>
                        <a:gd name="connsiteX29" fmla="*/ 3287878 w 3950561"/>
                        <a:gd name="connsiteY29" fmla="*/ 914400 h 5686746"/>
                        <a:gd name="connsiteX30" fmla="*/ 3334112 w 3950561"/>
                        <a:gd name="connsiteY30" fmla="*/ 940085 h 5686746"/>
                        <a:gd name="connsiteX31" fmla="*/ 3364934 w 3950561"/>
                        <a:gd name="connsiteY31" fmla="*/ 945222 h 5686746"/>
                        <a:gd name="connsiteX32" fmla="*/ 3426579 w 3950561"/>
                        <a:gd name="connsiteY32" fmla="*/ 950359 h 5686746"/>
                        <a:gd name="connsiteX33" fmla="*/ 3472813 w 3950561"/>
                        <a:gd name="connsiteY33" fmla="*/ 981182 h 5686746"/>
                        <a:gd name="connsiteX34" fmla="*/ 3513910 w 3950561"/>
                        <a:gd name="connsiteY34" fmla="*/ 1032553 h 5686746"/>
                        <a:gd name="connsiteX35" fmla="*/ 3529321 w 3950561"/>
                        <a:gd name="connsiteY35" fmla="*/ 1037690 h 5686746"/>
                        <a:gd name="connsiteX36" fmla="*/ 3549869 w 3950561"/>
                        <a:gd name="connsiteY36" fmla="*/ 1089061 h 5686746"/>
                        <a:gd name="connsiteX37" fmla="*/ 3560143 w 3950561"/>
                        <a:gd name="connsiteY37" fmla="*/ 1109609 h 5686746"/>
                        <a:gd name="connsiteX38" fmla="*/ 3570418 w 3950561"/>
                        <a:gd name="connsiteY38" fmla="*/ 1135294 h 5686746"/>
                        <a:gd name="connsiteX39" fmla="*/ 3580692 w 3950561"/>
                        <a:gd name="connsiteY39" fmla="*/ 1166117 h 5686746"/>
                        <a:gd name="connsiteX40" fmla="*/ 3590966 w 3950561"/>
                        <a:gd name="connsiteY40" fmla="*/ 1186665 h 5686746"/>
                        <a:gd name="connsiteX41" fmla="*/ 3601240 w 3950561"/>
                        <a:gd name="connsiteY41" fmla="*/ 1232899 h 5686746"/>
                        <a:gd name="connsiteX42" fmla="*/ 3611514 w 3950561"/>
                        <a:gd name="connsiteY42" fmla="*/ 1248310 h 5686746"/>
                        <a:gd name="connsiteX43" fmla="*/ 3632062 w 3950561"/>
                        <a:gd name="connsiteY43" fmla="*/ 1273995 h 5686746"/>
                        <a:gd name="connsiteX44" fmla="*/ 3673159 w 3950561"/>
                        <a:gd name="connsiteY44" fmla="*/ 1284270 h 5686746"/>
                        <a:gd name="connsiteX45" fmla="*/ 3703982 w 3950561"/>
                        <a:gd name="connsiteY45" fmla="*/ 1299681 h 5686746"/>
                        <a:gd name="connsiteX46" fmla="*/ 3734804 w 3950561"/>
                        <a:gd name="connsiteY46" fmla="*/ 1309955 h 5686746"/>
                        <a:gd name="connsiteX47" fmla="*/ 3755352 w 3950561"/>
                        <a:gd name="connsiteY47" fmla="*/ 1325366 h 5686746"/>
                        <a:gd name="connsiteX48" fmla="*/ 3781038 w 3950561"/>
                        <a:gd name="connsiteY48" fmla="*/ 1351052 h 5686746"/>
                        <a:gd name="connsiteX49" fmla="*/ 3811860 w 3950561"/>
                        <a:gd name="connsiteY49" fmla="*/ 1371600 h 5686746"/>
                        <a:gd name="connsiteX50" fmla="*/ 3827271 w 3950561"/>
                        <a:gd name="connsiteY50" fmla="*/ 1376737 h 5686746"/>
                        <a:gd name="connsiteX51" fmla="*/ 3858094 w 3950561"/>
                        <a:gd name="connsiteY51" fmla="*/ 1392148 h 5686746"/>
                        <a:gd name="connsiteX52" fmla="*/ 3883779 w 3950561"/>
                        <a:gd name="connsiteY52" fmla="*/ 1453793 h 5686746"/>
                        <a:gd name="connsiteX53" fmla="*/ 3863231 w 3950561"/>
                        <a:gd name="connsiteY53" fmla="*/ 1525712 h 5686746"/>
                        <a:gd name="connsiteX54" fmla="*/ 3847820 w 3950561"/>
                        <a:gd name="connsiteY54" fmla="*/ 1556535 h 5686746"/>
                        <a:gd name="connsiteX55" fmla="*/ 3858094 w 3950561"/>
                        <a:gd name="connsiteY55" fmla="*/ 1582220 h 5686746"/>
                        <a:gd name="connsiteX56" fmla="*/ 3878642 w 3950561"/>
                        <a:gd name="connsiteY56" fmla="*/ 1613043 h 5686746"/>
                        <a:gd name="connsiteX57" fmla="*/ 3888916 w 3950561"/>
                        <a:gd name="connsiteY57" fmla="*/ 1643865 h 5686746"/>
                        <a:gd name="connsiteX58" fmla="*/ 3894053 w 3950561"/>
                        <a:gd name="connsiteY58" fmla="*/ 1659276 h 5686746"/>
                        <a:gd name="connsiteX59" fmla="*/ 3904328 w 3950561"/>
                        <a:gd name="connsiteY59" fmla="*/ 1700373 h 5686746"/>
                        <a:gd name="connsiteX60" fmla="*/ 3888916 w 3950561"/>
                        <a:gd name="connsiteY60" fmla="*/ 1767155 h 5686746"/>
                        <a:gd name="connsiteX61" fmla="*/ 3894053 w 3950561"/>
                        <a:gd name="connsiteY61" fmla="*/ 1792840 h 5686746"/>
                        <a:gd name="connsiteX62" fmla="*/ 3909465 w 3950561"/>
                        <a:gd name="connsiteY62" fmla="*/ 1869897 h 5686746"/>
                        <a:gd name="connsiteX63" fmla="*/ 3924876 w 3950561"/>
                        <a:gd name="connsiteY63" fmla="*/ 1916130 h 5686746"/>
                        <a:gd name="connsiteX64" fmla="*/ 3930013 w 3950561"/>
                        <a:gd name="connsiteY64" fmla="*/ 1931542 h 5686746"/>
                        <a:gd name="connsiteX65" fmla="*/ 3935150 w 3950561"/>
                        <a:gd name="connsiteY65" fmla="*/ 1962364 h 5686746"/>
                        <a:gd name="connsiteX66" fmla="*/ 3940287 w 3950561"/>
                        <a:gd name="connsiteY66" fmla="*/ 1977775 h 5686746"/>
                        <a:gd name="connsiteX67" fmla="*/ 3950561 w 3950561"/>
                        <a:gd name="connsiteY67" fmla="*/ 2013735 h 5686746"/>
                        <a:gd name="connsiteX68" fmla="*/ 3940287 w 3950561"/>
                        <a:gd name="connsiteY68" fmla="*/ 2183258 h 5686746"/>
                        <a:gd name="connsiteX69" fmla="*/ 3930013 w 3950561"/>
                        <a:gd name="connsiteY69" fmla="*/ 2214081 h 5686746"/>
                        <a:gd name="connsiteX70" fmla="*/ 3899191 w 3950561"/>
                        <a:gd name="connsiteY70" fmla="*/ 2260315 h 5686746"/>
                        <a:gd name="connsiteX71" fmla="*/ 3888916 w 3950561"/>
                        <a:gd name="connsiteY71" fmla="*/ 2275726 h 5686746"/>
                        <a:gd name="connsiteX72" fmla="*/ 3878642 w 3950561"/>
                        <a:gd name="connsiteY72" fmla="*/ 2291137 h 5686746"/>
                        <a:gd name="connsiteX73" fmla="*/ 3863231 w 3950561"/>
                        <a:gd name="connsiteY73" fmla="*/ 2301411 h 5686746"/>
                        <a:gd name="connsiteX74" fmla="*/ 3842683 w 3950561"/>
                        <a:gd name="connsiteY74" fmla="*/ 2296274 h 5686746"/>
                        <a:gd name="connsiteX75" fmla="*/ 3816997 w 3950561"/>
                        <a:gd name="connsiteY75" fmla="*/ 2388742 h 5686746"/>
                        <a:gd name="connsiteX76" fmla="*/ 3806723 w 3950561"/>
                        <a:gd name="connsiteY76" fmla="*/ 2440112 h 5686746"/>
                        <a:gd name="connsiteX77" fmla="*/ 3827271 w 3950561"/>
                        <a:gd name="connsiteY77" fmla="*/ 2537717 h 5686746"/>
                        <a:gd name="connsiteX78" fmla="*/ 3842683 w 3950561"/>
                        <a:gd name="connsiteY78" fmla="*/ 2547991 h 5686746"/>
                        <a:gd name="connsiteX79" fmla="*/ 3852957 w 3950561"/>
                        <a:gd name="connsiteY79" fmla="*/ 2583950 h 5686746"/>
                        <a:gd name="connsiteX80" fmla="*/ 3847820 w 3950561"/>
                        <a:gd name="connsiteY80" fmla="*/ 2625047 h 5686746"/>
                        <a:gd name="connsiteX81" fmla="*/ 3837546 w 3950561"/>
                        <a:gd name="connsiteY81" fmla="*/ 2640458 h 5686746"/>
                        <a:gd name="connsiteX82" fmla="*/ 3827271 w 3950561"/>
                        <a:gd name="connsiteY82" fmla="*/ 2671281 h 5686746"/>
                        <a:gd name="connsiteX83" fmla="*/ 3822134 w 3950561"/>
                        <a:gd name="connsiteY83" fmla="*/ 2686692 h 5686746"/>
                        <a:gd name="connsiteX84" fmla="*/ 3827271 w 3950561"/>
                        <a:gd name="connsiteY84" fmla="*/ 2743200 h 5686746"/>
                        <a:gd name="connsiteX85" fmla="*/ 3822134 w 3950561"/>
                        <a:gd name="connsiteY85" fmla="*/ 2758611 h 5686746"/>
                        <a:gd name="connsiteX86" fmla="*/ 3827271 w 3950561"/>
                        <a:gd name="connsiteY86" fmla="*/ 2784297 h 5686746"/>
                        <a:gd name="connsiteX87" fmla="*/ 3816997 w 3950561"/>
                        <a:gd name="connsiteY87" fmla="*/ 2861353 h 5686746"/>
                        <a:gd name="connsiteX88" fmla="*/ 3796449 w 3950561"/>
                        <a:gd name="connsiteY88" fmla="*/ 2907586 h 5686746"/>
                        <a:gd name="connsiteX89" fmla="*/ 3786175 w 3950561"/>
                        <a:gd name="connsiteY89" fmla="*/ 2917861 h 5686746"/>
                        <a:gd name="connsiteX90" fmla="*/ 3765626 w 3950561"/>
                        <a:gd name="connsiteY90" fmla="*/ 2933272 h 5686746"/>
                        <a:gd name="connsiteX91" fmla="*/ 3729667 w 3950561"/>
                        <a:gd name="connsiteY91" fmla="*/ 2938409 h 5686746"/>
                        <a:gd name="connsiteX92" fmla="*/ 3724530 w 3950561"/>
                        <a:gd name="connsiteY92" fmla="*/ 2953820 h 5686746"/>
                        <a:gd name="connsiteX93" fmla="*/ 3709119 w 3950561"/>
                        <a:gd name="connsiteY93" fmla="*/ 2969231 h 5686746"/>
                        <a:gd name="connsiteX94" fmla="*/ 3703982 w 3950561"/>
                        <a:gd name="connsiteY94" fmla="*/ 3005191 h 5686746"/>
                        <a:gd name="connsiteX95" fmla="*/ 3698844 w 3950561"/>
                        <a:gd name="connsiteY95" fmla="*/ 3046288 h 5686746"/>
                        <a:gd name="connsiteX96" fmla="*/ 3647474 w 3950561"/>
                        <a:gd name="connsiteY96" fmla="*/ 3051425 h 5686746"/>
                        <a:gd name="connsiteX97" fmla="*/ 3626925 w 3950561"/>
                        <a:gd name="connsiteY97" fmla="*/ 3077110 h 5686746"/>
                        <a:gd name="connsiteX98" fmla="*/ 3611514 w 3950561"/>
                        <a:gd name="connsiteY98" fmla="*/ 3082247 h 5686746"/>
                        <a:gd name="connsiteX99" fmla="*/ 3601240 w 3950561"/>
                        <a:gd name="connsiteY99" fmla="*/ 3097658 h 5686746"/>
                        <a:gd name="connsiteX100" fmla="*/ 3606377 w 3950561"/>
                        <a:gd name="connsiteY100" fmla="*/ 3113070 h 5686746"/>
                        <a:gd name="connsiteX101" fmla="*/ 3611514 w 3950561"/>
                        <a:gd name="connsiteY101" fmla="*/ 3159303 h 5686746"/>
                        <a:gd name="connsiteX102" fmla="*/ 3606377 w 3950561"/>
                        <a:gd name="connsiteY102" fmla="*/ 3246634 h 5686746"/>
                        <a:gd name="connsiteX103" fmla="*/ 3601240 w 3950561"/>
                        <a:gd name="connsiteY103" fmla="*/ 3298004 h 5686746"/>
                        <a:gd name="connsiteX104" fmla="*/ 3611514 w 3950561"/>
                        <a:gd name="connsiteY104" fmla="*/ 3333964 h 5686746"/>
                        <a:gd name="connsiteX105" fmla="*/ 3621788 w 3950561"/>
                        <a:gd name="connsiteY105" fmla="*/ 3349375 h 5686746"/>
                        <a:gd name="connsiteX106" fmla="*/ 3632062 w 3950561"/>
                        <a:gd name="connsiteY106" fmla="*/ 3385335 h 5686746"/>
                        <a:gd name="connsiteX107" fmla="*/ 3637200 w 3950561"/>
                        <a:gd name="connsiteY107" fmla="*/ 3400746 h 5686746"/>
                        <a:gd name="connsiteX108" fmla="*/ 3632062 w 3950561"/>
                        <a:gd name="connsiteY108" fmla="*/ 3488076 h 5686746"/>
                        <a:gd name="connsiteX109" fmla="*/ 3626925 w 3950561"/>
                        <a:gd name="connsiteY109" fmla="*/ 3518899 h 5686746"/>
                        <a:gd name="connsiteX110" fmla="*/ 3647474 w 3950561"/>
                        <a:gd name="connsiteY110" fmla="*/ 3549721 h 5686746"/>
                        <a:gd name="connsiteX111" fmla="*/ 3652611 w 3950561"/>
                        <a:gd name="connsiteY111" fmla="*/ 3565133 h 5686746"/>
                        <a:gd name="connsiteX112" fmla="*/ 3626925 w 3950561"/>
                        <a:gd name="connsiteY112" fmla="*/ 3590818 h 5686746"/>
                        <a:gd name="connsiteX113" fmla="*/ 3611514 w 3950561"/>
                        <a:gd name="connsiteY113" fmla="*/ 3595955 h 5686746"/>
                        <a:gd name="connsiteX114" fmla="*/ 3596103 w 3950561"/>
                        <a:gd name="connsiteY114" fmla="*/ 3606229 h 5686746"/>
                        <a:gd name="connsiteX115" fmla="*/ 3585829 w 3950561"/>
                        <a:gd name="connsiteY115" fmla="*/ 3647326 h 5686746"/>
                        <a:gd name="connsiteX116" fmla="*/ 3590966 w 3950561"/>
                        <a:gd name="connsiteY116" fmla="*/ 3673011 h 5686746"/>
                        <a:gd name="connsiteX117" fmla="*/ 3585829 w 3950561"/>
                        <a:gd name="connsiteY117" fmla="*/ 3719245 h 5686746"/>
                        <a:gd name="connsiteX118" fmla="*/ 3580692 w 3950561"/>
                        <a:gd name="connsiteY118" fmla="*/ 3739793 h 5686746"/>
                        <a:gd name="connsiteX119" fmla="*/ 3555006 w 3950561"/>
                        <a:gd name="connsiteY119" fmla="*/ 3765479 h 5686746"/>
                        <a:gd name="connsiteX120" fmla="*/ 3549869 w 3950561"/>
                        <a:gd name="connsiteY120" fmla="*/ 3780890 h 5686746"/>
                        <a:gd name="connsiteX121" fmla="*/ 3555006 w 3950561"/>
                        <a:gd name="connsiteY121" fmla="*/ 3801438 h 5686746"/>
                        <a:gd name="connsiteX122" fmla="*/ 3560143 w 3950561"/>
                        <a:gd name="connsiteY122" fmla="*/ 3827124 h 5686746"/>
                        <a:gd name="connsiteX123" fmla="*/ 3549869 w 3950561"/>
                        <a:gd name="connsiteY123" fmla="*/ 3888768 h 5686746"/>
                        <a:gd name="connsiteX124" fmla="*/ 3539595 w 3950561"/>
                        <a:gd name="connsiteY124" fmla="*/ 3919591 h 5686746"/>
                        <a:gd name="connsiteX125" fmla="*/ 3534458 w 3950561"/>
                        <a:gd name="connsiteY125" fmla="*/ 3935002 h 5686746"/>
                        <a:gd name="connsiteX126" fmla="*/ 3560143 w 3950561"/>
                        <a:gd name="connsiteY126" fmla="*/ 3955550 h 5686746"/>
                        <a:gd name="connsiteX127" fmla="*/ 3642337 w 3950561"/>
                        <a:gd name="connsiteY127" fmla="*/ 3965825 h 5686746"/>
                        <a:gd name="connsiteX128" fmla="*/ 3657748 w 3950561"/>
                        <a:gd name="connsiteY128" fmla="*/ 3970962 h 5686746"/>
                        <a:gd name="connsiteX129" fmla="*/ 3688570 w 3950561"/>
                        <a:gd name="connsiteY129" fmla="*/ 3996647 h 5686746"/>
                        <a:gd name="connsiteX130" fmla="*/ 3693707 w 3950561"/>
                        <a:gd name="connsiteY130" fmla="*/ 4022333 h 5686746"/>
                        <a:gd name="connsiteX131" fmla="*/ 3688570 w 3950561"/>
                        <a:gd name="connsiteY131" fmla="*/ 4037744 h 5686746"/>
                        <a:gd name="connsiteX132" fmla="*/ 3678296 w 3950561"/>
                        <a:gd name="connsiteY132" fmla="*/ 4078840 h 5686746"/>
                        <a:gd name="connsiteX133" fmla="*/ 3673159 w 3950561"/>
                        <a:gd name="connsiteY133" fmla="*/ 4094252 h 5686746"/>
                        <a:gd name="connsiteX134" fmla="*/ 3652611 w 3950561"/>
                        <a:gd name="connsiteY134" fmla="*/ 4140485 h 5686746"/>
                        <a:gd name="connsiteX135" fmla="*/ 3621788 w 3950561"/>
                        <a:gd name="connsiteY135" fmla="*/ 4155897 h 5686746"/>
                        <a:gd name="connsiteX136" fmla="*/ 3616651 w 3950561"/>
                        <a:gd name="connsiteY136" fmla="*/ 4171308 h 5686746"/>
                        <a:gd name="connsiteX137" fmla="*/ 3616651 w 3950561"/>
                        <a:gd name="connsiteY137" fmla="*/ 4207267 h 5686746"/>
                        <a:gd name="connsiteX138" fmla="*/ 3606377 w 3950561"/>
                        <a:gd name="connsiteY138" fmla="*/ 4217542 h 5686746"/>
                        <a:gd name="connsiteX139" fmla="*/ 3575555 w 3950561"/>
                        <a:gd name="connsiteY139" fmla="*/ 4248364 h 5686746"/>
                        <a:gd name="connsiteX140" fmla="*/ 3565280 w 3950561"/>
                        <a:gd name="connsiteY140" fmla="*/ 4279186 h 5686746"/>
                        <a:gd name="connsiteX141" fmla="*/ 3560143 w 3950561"/>
                        <a:gd name="connsiteY141" fmla="*/ 4294598 h 5686746"/>
                        <a:gd name="connsiteX142" fmla="*/ 3565280 w 3950561"/>
                        <a:gd name="connsiteY142" fmla="*/ 4330557 h 5686746"/>
                        <a:gd name="connsiteX143" fmla="*/ 3565280 w 3950561"/>
                        <a:gd name="connsiteY143" fmla="*/ 4371654 h 5686746"/>
                        <a:gd name="connsiteX144" fmla="*/ 3606377 w 3950561"/>
                        <a:gd name="connsiteY144" fmla="*/ 4407613 h 5686746"/>
                        <a:gd name="connsiteX145" fmla="*/ 3621788 w 3950561"/>
                        <a:gd name="connsiteY145" fmla="*/ 4412750 h 5686746"/>
                        <a:gd name="connsiteX146" fmla="*/ 3647474 w 3950561"/>
                        <a:gd name="connsiteY146" fmla="*/ 4428162 h 5686746"/>
                        <a:gd name="connsiteX147" fmla="*/ 3657748 w 3950561"/>
                        <a:gd name="connsiteY147" fmla="*/ 4443573 h 5686746"/>
                        <a:gd name="connsiteX148" fmla="*/ 3647474 w 3950561"/>
                        <a:gd name="connsiteY148" fmla="*/ 4479533 h 5686746"/>
                        <a:gd name="connsiteX149" fmla="*/ 3652611 w 3950561"/>
                        <a:gd name="connsiteY149" fmla="*/ 4505218 h 5686746"/>
                        <a:gd name="connsiteX150" fmla="*/ 3688570 w 3950561"/>
                        <a:gd name="connsiteY150" fmla="*/ 4505218 h 5686746"/>
                        <a:gd name="connsiteX151" fmla="*/ 3703982 w 3950561"/>
                        <a:gd name="connsiteY151" fmla="*/ 4510355 h 5686746"/>
                        <a:gd name="connsiteX152" fmla="*/ 3714256 w 3950561"/>
                        <a:gd name="connsiteY152" fmla="*/ 4525766 h 5686746"/>
                        <a:gd name="connsiteX153" fmla="*/ 3673159 w 3950561"/>
                        <a:gd name="connsiteY153" fmla="*/ 4530903 h 5686746"/>
                        <a:gd name="connsiteX154" fmla="*/ 3652611 w 3950561"/>
                        <a:gd name="connsiteY154" fmla="*/ 4536040 h 5686746"/>
                        <a:gd name="connsiteX155" fmla="*/ 3632062 w 3950561"/>
                        <a:gd name="connsiteY155" fmla="*/ 4577137 h 5686746"/>
                        <a:gd name="connsiteX156" fmla="*/ 3616651 w 3950561"/>
                        <a:gd name="connsiteY156" fmla="*/ 4582274 h 5686746"/>
                        <a:gd name="connsiteX157" fmla="*/ 3601240 w 3950561"/>
                        <a:gd name="connsiteY157" fmla="*/ 4597685 h 5686746"/>
                        <a:gd name="connsiteX158" fmla="*/ 3606377 w 3950561"/>
                        <a:gd name="connsiteY158" fmla="*/ 4561726 h 5686746"/>
                        <a:gd name="connsiteX159" fmla="*/ 3611514 w 3950561"/>
                        <a:gd name="connsiteY159" fmla="*/ 4577137 h 5686746"/>
                        <a:gd name="connsiteX160" fmla="*/ 3601240 w 3950561"/>
                        <a:gd name="connsiteY160" fmla="*/ 4607959 h 5686746"/>
                        <a:gd name="connsiteX161" fmla="*/ 3596103 w 3950561"/>
                        <a:gd name="connsiteY161" fmla="*/ 4623371 h 5686746"/>
                        <a:gd name="connsiteX162" fmla="*/ 3601240 w 3950561"/>
                        <a:gd name="connsiteY162" fmla="*/ 4649056 h 5686746"/>
                        <a:gd name="connsiteX163" fmla="*/ 3611514 w 3950561"/>
                        <a:gd name="connsiteY163" fmla="*/ 4679879 h 5686746"/>
                        <a:gd name="connsiteX164" fmla="*/ 3590966 w 3950561"/>
                        <a:gd name="connsiteY164" fmla="*/ 4710701 h 5686746"/>
                        <a:gd name="connsiteX165" fmla="*/ 3565280 w 3950561"/>
                        <a:gd name="connsiteY165" fmla="*/ 4705564 h 5686746"/>
                        <a:gd name="connsiteX166" fmla="*/ 3549869 w 3950561"/>
                        <a:gd name="connsiteY166" fmla="*/ 4700427 h 5686746"/>
                        <a:gd name="connsiteX167" fmla="*/ 3529321 w 3950561"/>
                        <a:gd name="connsiteY167" fmla="*/ 4695290 h 5686746"/>
                        <a:gd name="connsiteX168" fmla="*/ 3513910 w 3950561"/>
                        <a:gd name="connsiteY168" fmla="*/ 4685016 h 5686746"/>
                        <a:gd name="connsiteX169" fmla="*/ 3508773 w 3950561"/>
                        <a:gd name="connsiteY169" fmla="*/ 4715838 h 5686746"/>
                        <a:gd name="connsiteX170" fmla="*/ 3503635 w 3950561"/>
                        <a:gd name="connsiteY170" fmla="*/ 4731249 h 5686746"/>
                        <a:gd name="connsiteX171" fmla="*/ 3472813 w 3950561"/>
                        <a:gd name="connsiteY171" fmla="*/ 4710701 h 5686746"/>
                        <a:gd name="connsiteX172" fmla="*/ 3452265 w 3950561"/>
                        <a:gd name="connsiteY172" fmla="*/ 4679879 h 5686746"/>
                        <a:gd name="connsiteX173" fmla="*/ 3436853 w 3950561"/>
                        <a:gd name="connsiteY173" fmla="*/ 4674742 h 5686746"/>
                        <a:gd name="connsiteX174" fmla="*/ 3395757 w 3950561"/>
                        <a:gd name="connsiteY174" fmla="*/ 4700427 h 5686746"/>
                        <a:gd name="connsiteX175" fmla="*/ 3400894 w 3950561"/>
                        <a:gd name="connsiteY175" fmla="*/ 4715838 h 5686746"/>
                        <a:gd name="connsiteX176" fmla="*/ 3385483 w 3950561"/>
                        <a:gd name="connsiteY176" fmla="*/ 4772346 h 5686746"/>
                        <a:gd name="connsiteX177" fmla="*/ 3375209 w 3950561"/>
                        <a:gd name="connsiteY177" fmla="*/ 4787757 h 5686746"/>
                        <a:gd name="connsiteX178" fmla="*/ 3359797 w 3950561"/>
                        <a:gd name="connsiteY178" fmla="*/ 4782620 h 5686746"/>
                        <a:gd name="connsiteX179" fmla="*/ 3328975 w 3950561"/>
                        <a:gd name="connsiteY179" fmla="*/ 4798031 h 5686746"/>
                        <a:gd name="connsiteX180" fmla="*/ 3308426 w 3950561"/>
                        <a:gd name="connsiteY180" fmla="*/ 4823717 h 5686746"/>
                        <a:gd name="connsiteX181" fmla="*/ 3293015 w 3950561"/>
                        <a:gd name="connsiteY181" fmla="*/ 4818580 h 5686746"/>
                        <a:gd name="connsiteX182" fmla="*/ 3282741 w 3950561"/>
                        <a:gd name="connsiteY182" fmla="*/ 4798031 h 5686746"/>
                        <a:gd name="connsiteX183" fmla="*/ 3277604 w 3950561"/>
                        <a:gd name="connsiteY183" fmla="*/ 4823717 h 5686746"/>
                        <a:gd name="connsiteX184" fmla="*/ 3272467 w 3950561"/>
                        <a:gd name="connsiteY184" fmla="*/ 4839128 h 5686746"/>
                        <a:gd name="connsiteX185" fmla="*/ 3257056 w 3950561"/>
                        <a:gd name="connsiteY185" fmla="*/ 4828854 h 5686746"/>
                        <a:gd name="connsiteX186" fmla="*/ 3226233 w 3950561"/>
                        <a:gd name="connsiteY186" fmla="*/ 4849402 h 5686746"/>
                        <a:gd name="connsiteX187" fmla="*/ 3169725 w 3950561"/>
                        <a:gd name="connsiteY187" fmla="*/ 4849402 h 5686746"/>
                        <a:gd name="connsiteX188" fmla="*/ 3159451 w 3950561"/>
                        <a:gd name="connsiteY188" fmla="*/ 4864813 h 5686746"/>
                        <a:gd name="connsiteX189" fmla="*/ 3149177 w 3950561"/>
                        <a:gd name="connsiteY189" fmla="*/ 4875088 h 5686746"/>
                        <a:gd name="connsiteX190" fmla="*/ 3082395 w 3950561"/>
                        <a:gd name="connsiteY190" fmla="*/ 4885362 h 5686746"/>
                        <a:gd name="connsiteX191" fmla="*/ 3066984 w 3950561"/>
                        <a:gd name="connsiteY191" fmla="*/ 4895636 h 5686746"/>
                        <a:gd name="connsiteX192" fmla="*/ 3036161 w 3950561"/>
                        <a:gd name="connsiteY192" fmla="*/ 4905910 h 5686746"/>
                        <a:gd name="connsiteX193" fmla="*/ 3020750 w 3950561"/>
                        <a:gd name="connsiteY193" fmla="*/ 4900773 h 5686746"/>
                        <a:gd name="connsiteX194" fmla="*/ 2969379 w 3950561"/>
                        <a:gd name="connsiteY194" fmla="*/ 4941870 h 5686746"/>
                        <a:gd name="connsiteX195" fmla="*/ 2938557 w 3950561"/>
                        <a:gd name="connsiteY195" fmla="*/ 4952144 h 5686746"/>
                        <a:gd name="connsiteX196" fmla="*/ 2882049 w 3950561"/>
                        <a:gd name="connsiteY196" fmla="*/ 4967555 h 5686746"/>
                        <a:gd name="connsiteX197" fmla="*/ 2830678 w 3950561"/>
                        <a:gd name="connsiteY197" fmla="*/ 5008652 h 5686746"/>
                        <a:gd name="connsiteX198" fmla="*/ 2789582 w 3950561"/>
                        <a:gd name="connsiteY198" fmla="*/ 5003515 h 5686746"/>
                        <a:gd name="connsiteX199" fmla="*/ 2774170 w 3950561"/>
                        <a:gd name="connsiteY199" fmla="*/ 4998377 h 5686746"/>
                        <a:gd name="connsiteX200" fmla="*/ 2743348 w 3950561"/>
                        <a:gd name="connsiteY200" fmla="*/ 5003515 h 5686746"/>
                        <a:gd name="connsiteX201" fmla="*/ 2686840 w 3950561"/>
                        <a:gd name="connsiteY201" fmla="*/ 5024063 h 5686746"/>
                        <a:gd name="connsiteX202" fmla="*/ 2671429 w 3950561"/>
                        <a:gd name="connsiteY202" fmla="*/ 5029200 h 5686746"/>
                        <a:gd name="connsiteX203" fmla="*/ 2656018 w 3950561"/>
                        <a:gd name="connsiteY203" fmla="*/ 5044611 h 5686746"/>
                        <a:gd name="connsiteX204" fmla="*/ 2640606 w 3950561"/>
                        <a:gd name="connsiteY204" fmla="*/ 5039474 h 5686746"/>
                        <a:gd name="connsiteX205" fmla="*/ 2625195 w 3950561"/>
                        <a:gd name="connsiteY205" fmla="*/ 5049748 h 5686746"/>
                        <a:gd name="connsiteX206" fmla="*/ 2620058 w 3950561"/>
                        <a:gd name="connsiteY206" fmla="*/ 5075434 h 5686746"/>
                        <a:gd name="connsiteX207" fmla="*/ 2573824 w 3950561"/>
                        <a:gd name="connsiteY207" fmla="*/ 5116530 h 5686746"/>
                        <a:gd name="connsiteX208" fmla="*/ 2558413 w 3950561"/>
                        <a:gd name="connsiteY208" fmla="*/ 5126804 h 5686746"/>
                        <a:gd name="connsiteX209" fmla="*/ 2517316 w 3950561"/>
                        <a:gd name="connsiteY209" fmla="*/ 5137079 h 5686746"/>
                        <a:gd name="connsiteX210" fmla="*/ 2501905 w 3950561"/>
                        <a:gd name="connsiteY210" fmla="*/ 5142216 h 5686746"/>
                        <a:gd name="connsiteX211" fmla="*/ 2476220 w 3950561"/>
                        <a:gd name="connsiteY211" fmla="*/ 5147353 h 5686746"/>
                        <a:gd name="connsiteX212" fmla="*/ 2460809 w 3950561"/>
                        <a:gd name="connsiteY212" fmla="*/ 5142216 h 5686746"/>
                        <a:gd name="connsiteX213" fmla="*/ 2440260 w 3950561"/>
                        <a:gd name="connsiteY213" fmla="*/ 5116530 h 5686746"/>
                        <a:gd name="connsiteX214" fmla="*/ 2383752 w 3950561"/>
                        <a:gd name="connsiteY214" fmla="*/ 5106256 h 5686746"/>
                        <a:gd name="connsiteX215" fmla="*/ 2342656 w 3950561"/>
                        <a:gd name="connsiteY215" fmla="*/ 5106256 h 5686746"/>
                        <a:gd name="connsiteX216" fmla="*/ 2311833 w 3950561"/>
                        <a:gd name="connsiteY216" fmla="*/ 5126804 h 5686746"/>
                        <a:gd name="connsiteX217" fmla="*/ 2265600 w 3950561"/>
                        <a:gd name="connsiteY217" fmla="*/ 5121667 h 5686746"/>
                        <a:gd name="connsiteX218" fmla="*/ 2234777 w 3950561"/>
                        <a:gd name="connsiteY218" fmla="*/ 5116530 h 5686746"/>
                        <a:gd name="connsiteX219" fmla="*/ 2214229 w 3950561"/>
                        <a:gd name="connsiteY219" fmla="*/ 5121667 h 5686746"/>
                        <a:gd name="connsiteX220" fmla="*/ 2188543 w 3950561"/>
                        <a:gd name="connsiteY220" fmla="*/ 5137079 h 5686746"/>
                        <a:gd name="connsiteX221" fmla="*/ 2162858 w 3950561"/>
                        <a:gd name="connsiteY221" fmla="*/ 5111393 h 5686746"/>
                        <a:gd name="connsiteX222" fmla="*/ 2142310 w 3950561"/>
                        <a:gd name="connsiteY222" fmla="*/ 5142216 h 5686746"/>
                        <a:gd name="connsiteX223" fmla="*/ 2116624 w 3950561"/>
                        <a:gd name="connsiteY223" fmla="*/ 5162764 h 5686746"/>
                        <a:gd name="connsiteX224" fmla="*/ 2070391 w 3950561"/>
                        <a:gd name="connsiteY224" fmla="*/ 5157627 h 5686746"/>
                        <a:gd name="connsiteX225" fmla="*/ 2039568 w 3950561"/>
                        <a:gd name="connsiteY225" fmla="*/ 5173038 h 5686746"/>
                        <a:gd name="connsiteX226" fmla="*/ 2013883 w 3950561"/>
                        <a:gd name="connsiteY226" fmla="*/ 5193586 h 5686746"/>
                        <a:gd name="connsiteX227" fmla="*/ 2003609 w 3950561"/>
                        <a:gd name="connsiteY227" fmla="*/ 5203861 h 5686746"/>
                        <a:gd name="connsiteX228" fmla="*/ 1988197 w 3950561"/>
                        <a:gd name="connsiteY228" fmla="*/ 5208998 h 5686746"/>
                        <a:gd name="connsiteX229" fmla="*/ 1947101 w 3950561"/>
                        <a:gd name="connsiteY229" fmla="*/ 5183312 h 5686746"/>
                        <a:gd name="connsiteX230" fmla="*/ 1936826 w 3950561"/>
                        <a:gd name="connsiteY230" fmla="*/ 5193586 h 5686746"/>
                        <a:gd name="connsiteX231" fmla="*/ 1906004 w 3950561"/>
                        <a:gd name="connsiteY231" fmla="*/ 5203861 h 5686746"/>
                        <a:gd name="connsiteX232" fmla="*/ 1885456 w 3950561"/>
                        <a:gd name="connsiteY232" fmla="*/ 5214135 h 5686746"/>
                        <a:gd name="connsiteX233" fmla="*/ 1870044 w 3950561"/>
                        <a:gd name="connsiteY233" fmla="*/ 5250094 h 5686746"/>
                        <a:gd name="connsiteX234" fmla="*/ 1839222 w 3950561"/>
                        <a:gd name="connsiteY234" fmla="*/ 5280917 h 5686746"/>
                        <a:gd name="connsiteX235" fmla="*/ 1828948 w 3950561"/>
                        <a:gd name="connsiteY235" fmla="*/ 5255231 h 5686746"/>
                        <a:gd name="connsiteX236" fmla="*/ 1823811 w 3950561"/>
                        <a:gd name="connsiteY236" fmla="*/ 5239820 h 5686746"/>
                        <a:gd name="connsiteX237" fmla="*/ 1808400 w 3950561"/>
                        <a:gd name="connsiteY237" fmla="*/ 5234683 h 5686746"/>
                        <a:gd name="connsiteX238" fmla="*/ 1767303 w 3950561"/>
                        <a:gd name="connsiteY238" fmla="*/ 5239820 h 5686746"/>
                        <a:gd name="connsiteX239" fmla="*/ 1762166 w 3950561"/>
                        <a:gd name="connsiteY239" fmla="*/ 5255231 h 5686746"/>
                        <a:gd name="connsiteX240" fmla="*/ 1757029 w 3950561"/>
                        <a:gd name="connsiteY240" fmla="*/ 5275780 h 5686746"/>
                        <a:gd name="connsiteX241" fmla="*/ 1731343 w 3950561"/>
                        <a:gd name="connsiteY241" fmla="*/ 5301465 h 5686746"/>
                        <a:gd name="connsiteX242" fmla="*/ 1721069 w 3950561"/>
                        <a:gd name="connsiteY242" fmla="*/ 5332288 h 5686746"/>
                        <a:gd name="connsiteX243" fmla="*/ 1685110 w 3950561"/>
                        <a:gd name="connsiteY243" fmla="*/ 5357973 h 5686746"/>
                        <a:gd name="connsiteX244" fmla="*/ 1669698 w 3950561"/>
                        <a:gd name="connsiteY244" fmla="*/ 5363110 h 5686746"/>
                        <a:gd name="connsiteX245" fmla="*/ 1654287 w 3950561"/>
                        <a:gd name="connsiteY245" fmla="*/ 5357973 h 5686746"/>
                        <a:gd name="connsiteX246" fmla="*/ 1623465 w 3950561"/>
                        <a:gd name="connsiteY246" fmla="*/ 5363110 h 5686746"/>
                        <a:gd name="connsiteX247" fmla="*/ 1566957 w 3950561"/>
                        <a:gd name="connsiteY247" fmla="*/ 5383658 h 5686746"/>
                        <a:gd name="connsiteX248" fmla="*/ 1505312 w 3950561"/>
                        <a:gd name="connsiteY248" fmla="*/ 5440166 h 5686746"/>
                        <a:gd name="connsiteX249" fmla="*/ 1489901 w 3950561"/>
                        <a:gd name="connsiteY249" fmla="*/ 5450440 h 5686746"/>
                        <a:gd name="connsiteX250" fmla="*/ 1443667 w 3950561"/>
                        <a:gd name="connsiteY250" fmla="*/ 5417583 h 5686746"/>
                        <a:gd name="connsiteX251" fmla="*/ 1407514 w 3950561"/>
                        <a:gd name="connsiteY251" fmla="*/ 5444496 h 5686746"/>
                        <a:gd name="connsiteX252" fmla="*/ 1361474 w 3950561"/>
                        <a:gd name="connsiteY252" fmla="*/ 5491537 h 5686746"/>
                        <a:gd name="connsiteX253" fmla="*/ 1325514 w 3950561"/>
                        <a:gd name="connsiteY253" fmla="*/ 5486400 h 5686746"/>
                        <a:gd name="connsiteX254" fmla="*/ 1315240 w 3950561"/>
                        <a:gd name="connsiteY254" fmla="*/ 5455577 h 5686746"/>
                        <a:gd name="connsiteX255" fmla="*/ 1299829 w 3950561"/>
                        <a:gd name="connsiteY255" fmla="*/ 5450440 h 5686746"/>
                        <a:gd name="connsiteX256" fmla="*/ 1274143 w 3950561"/>
                        <a:gd name="connsiteY256" fmla="*/ 5465852 h 5686746"/>
                        <a:gd name="connsiteX257" fmla="*/ 1258732 w 3950561"/>
                        <a:gd name="connsiteY257" fmla="*/ 5470989 h 5686746"/>
                        <a:gd name="connsiteX258" fmla="*/ 1173050 w 3950561"/>
                        <a:gd name="connsiteY258" fmla="*/ 5464430 h 5686746"/>
                        <a:gd name="connsiteX259" fmla="*/ 1130305 w 3950561"/>
                        <a:gd name="connsiteY259" fmla="*/ 5517222 h 5686746"/>
                        <a:gd name="connsiteX260" fmla="*/ 1084071 w 3950561"/>
                        <a:gd name="connsiteY260" fmla="*/ 5532634 h 5686746"/>
                        <a:gd name="connsiteX261" fmla="*/ 1104620 w 3950561"/>
                        <a:gd name="connsiteY261" fmla="*/ 5506948 h 5686746"/>
                        <a:gd name="connsiteX262" fmla="*/ 1099483 w 3950561"/>
                        <a:gd name="connsiteY262" fmla="*/ 5476126 h 5686746"/>
                        <a:gd name="connsiteX263" fmla="*/ 1084071 w 3950561"/>
                        <a:gd name="connsiteY263" fmla="*/ 5460715 h 5686746"/>
                        <a:gd name="connsiteX264" fmla="*/ 1063523 w 3950561"/>
                        <a:gd name="connsiteY264" fmla="*/ 5429892 h 5686746"/>
                        <a:gd name="connsiteX265" fmla="*/ 1032701 w 3950561"/>
                        <a:gd name="connsiteY265" fmla="*/ 5409344 h 5686746"/>
                        <a:gd name="connsiteX266" fmla="*/ 991604 w 3950561"/>
                        <a:gd name="connsiteY266" fmla="*/ 5414481 h 5686746"/>
                        <a:gd name="connsiteX267" fmla="*/ 935096 w 3950561"/>
                        <a:gd name="connsiteY267" fmla="*/ 5404207 h 5686746"/>
                        <a:gd name="connsiteX268" fmla="*/ 878588 w 3950561"/>
                        <a:gd name="connsiteY268" fmla="*/ 5409344 h 5686746"/>
                        <a:gd name="connsiteX269" fmla="*/ 806669 w 3950561"/>
                        <a:gd name="connsiteY269" fmla="*/ 5409344 h 5686746"/>
                        <a:gd name="connsiteX270" fmla="*/ 698791 w 3950561"/>
                        <a:gd name="connsiteY270" fmla="*/ 5465852 h 5686746"/>
                        <a:gd name="connsiteX271" fmla="*/ 667968 w 3950561"/>
                        <a:gd name="connsiteY271" fmla="*/ 5476126 h 5686746"/>
                        <a:gd name="connsiteX272" fmla="*/ 647420 w 3950561"/>
                        <a:gd name="connsiteY272" fmla="*/ 5486400 h 5686746"/>
                        <a:gd name="connsiteX273" fmla="*/ 616597 w 3950561"/>
                        <a:gd name="connsiteY273" fmla="*/ 5460715 h 5686746"/>
                        <a:gd name="connsiteX274" fmla="*/ 601186 w 3950561"/>
                        <a:gd name="connsiteY274" fmla="*/ 5450440 h 5686746"/>
                        <a:gd name="connsiteX275" fmla="*/ 567489 w 3950561"/>
                        <a:gd name="connsiteY275" fmla="*/ 5442621 h 5686746"/>
                        <a:gd name="connsiteX276" fmla="*/ 556794 w 3950561"/>
                        <a:gd name="connsiteY276" fmla="*/ 5447953 h 5686746"/>
                        <a:gd name="connsiteX277" fmla="*/ 560898 w 3950561"/>
                        <a:gd name="connsiteY277" fmla="*/ 5443429 h 5686746"/>
                        <a:gd name="connsiteX278" fmla="*/ 525357 w 3950561"/>
                        <a:gd name="connsiteY278" fmla="*/ 5458420 h 5686746"/>
                        <a:gd name="connsiteX279" fmla="*/ 478930 w 3950561"/>
                        <a:gd name="connsiteY279" fmla="*/ 5445272 h 5686746"/>
                        <a:gd name="connsiteX280" fmla="*/ 430854 w 3950561"/>
                        <a:gd name="connsiteY280" fmla="*/ 5424723 h 5686746"/>
                        <a:gd name="connsiteX281" fmla="*/ 370018 w 3950561"/>
                        <a:gd name="connsiteY281" fmla="*/ 5378521 h 5686746"/>
                        <a:gd name="connsiteX282" fmla="*/ 349469 w 3950561"/>
                        <a:gd name="connsiteY282" fmla="*/ 5388795 h 5686746"/>
                        <a:gd name="connsiteX283" fmla="*/ 267276 w 3950561"/>
                        <a:gd name="connsiteY283" fmla="*/ 5435029 h 5686746"/>
                        <a:gd name="connsiteX284" fmla="*/ 226179 w 3950561"/>
                        <a:gd name="connsiteY284" fmla="*/ 5450440 h 5686746"/>
                        <a:gd name="connsiteX285" fmla="*/ 215905 w 3950561"/>
                        <a:gd name="connsiteY285" fmla="*/ 5460715 h 5686746"/>
                        <a:gd name="connsiteX286" fmla="*/ 190220 w 3950561"/>
                        <a:gd name="connsiteY286" fmla="*/ 5486400 h 5686746"/>
                        <a:gd name="connsiteX287" fmla="*/ 169671 w 3950561"/>
                        <a:gd name="connsiteY287" fmla="*/ 5491537 h 5686746"/>
                        <a:gd name="connsiteX288" fmla="*/ 133712 w 3950561"/>
                        <a:gd name="connsiteY288" fmla="*/ 5506948 h 5686746"/>
                        <a:gd name="connsiteX289" fmla="*/ 108026 w 3950561"/>
                        <a:gd name="connsiteY289" fmla="*/ 5532634 h 5686746"/>
                        <a:gd name="connsiteX290" fmla="*/ 66930 w 3950561"/>
                        <a:gd name="connsiteY290" fmla="*/ 5558319 h 5686746"/>
                        <a:gd name="connsiteX291" fmla="*/ 20696 w 3950561"/>
                        <a:gd name="connsiteY291" fmla="*/ 5584004 h 5686746"/>
                        <a:gd name="connsiteX292" fmla="*/ 15559 w 3950561"/>
                        <a:gd name="connsiteY292" fmla="*/ 5599416 h 5686746"/>
                        <a:gd name="connsiteX293" fmla="*/ 148 w 3950561"/>
                        <a:gd name="connsiteY293" fmla="*/ 5609690 h 5686746"/>
                        <a:gd name="connsiteX294" fmla="*/ 10422 w 3950561"/>
                        <a:gd name="connsiteY294" fmla="*/ 5640512 h 5686746"/>
                        <a:gd name="connsiteX295" fmla="*/ 25833 w 3950561"/>
                        <a:gd name="connsiteY295" fmla="*/ 5671335 h 5686746"/>
                        <a:gd name="connsiteX296" fmla="*/ 46382 w 3950561"/>
                        <a:gd name="connsiteY296" fmla="*/ 5661061 h 5686746"/>
                        <a:gd name="connsiteX297" fmla="*/ 36107 w 3950561"/>
                        <a:gd name="connsiteY297" fmla="*/ 5686746 h 5686746"/>
                        <a:gd name="connsiteX0" fmla="*/ 3169725 w 3950561"/>
                        <a:gd name="connsiteY0" fmla="*/ 0 h 5686746"/>
                        <a:gd name="connsiteX1" fmla="*/ 3149177 w 3950561"/>
                        <a:gd name="connsiteY1" fmla="*/ 10274 h 5686746"/>
                        <a:gd name="connsiteX2" fmla="*/ 3226233 w 3950561"/>
                        <a:gd name="connsiteY2" fmla="*/ 82193 h 5686746"/>
                        <a:gd name="connsiteX3" fmla="*/ 3231370 w 3950561"/>
                        <a:gd name="connsiteY3" fmla="*/ 97604 h 5686746"/>
                        <a:gd name="connsiteX4" fmla="*/ 3241644 w 3950561"/>
                        <a:gd name="connsiteY4" fmla="*/ 107879 h 5686746"/>
                        <a:gd name="connsiteX5" fmla="*/ 3257056 w 3950561"/>
                        <a:gd name="connsiteY5" fmla="*/ 102742 h 5686746"/>
                        <a:gd name="connsiteX6" fmla="*/ 3277604 w 3950561"/>
                        <a:gd name="connsiteY6" fmla="*/ 107879 h 5686746"/>
                        <a:gd name="connsiteX7" fmla="*/ 3298152 w 3950561"/>
                        <a:gd name="connsiteY7" fmla="*/ 154112 h 5686746"/>
                        <a:gd name="connsiteX8" fmla="*/ 3364935 w 3950561"/>
                        <a:gd name="connsiteY8" fmla="*/ 190073 h 5686746"/>
                        <a:gd name="connsiteX9" fmla="*/ 3411168 w 3950561"/>
                        <a:gd name="connsiteY9" fmla="*/ 236305 h 5686746"/>
                        <a:gd name="connsiteX10" fmla="*/ 3400894 w 3950561"/>
                        <a:gd name="connsiteY10" fmla="*/ 328773 h 5686746"/>
                        <a:gd name="connsiteX11" fmla="*/ 3431716 w 3950561"/>
                        <a:gd name="connsiteY11" fmla="*/ 369870 h 5686746"/>
                        <a:gd name="connsiteX12" fmla="*/ 3447128 w 3950561"/>
                        <a:gd name="connsiteY12" fmla="*/ 416103 h 5686746"/>
                        <a:gd name="connsiteX13" fmla="*/ 3452265 w 3950561"/>
                        <a:gd name="connsiteY13" fmla="*/ 431515 h 5686746"/>
                        <a:gd name="connsiteX14" fmla="*/ 3467676 w 3950561"/>
                        <a:gd name="connsiteY14" fmla="*/ 441789 h 5686746"/>
                        <a:gd name="connsiteX15" fmla="*/ 3488224 w 3950561"/>
                        <a:gd name="connsiteY15" fmla="*/ 472611 h 5686746"/>
                        <a:gd name="connsiteX16" fmla="*/ 3498498 w 3950561"/>
                        <a:gd name="connsiteY16" fmla="*/ 488022 h 5686746"/>
                        <a:gd name="connsiteX17" fmla="*/ 3508773 w 3950561"/>
                        <a:gd name="connsiteY17" fmla="*/ 529119 h 5686746"/>
                        <a:gd name="connsiteX18" fmla="*/ 3503635 w 3950561"/>
                        <a:gd name="connsiteY18" fmla="*/ 554804 h 5686746"/>
                        <a:gd name="connsiteX19" fmla="*/ 3498498 w 3950561"/>
                        <a:gd name="connsiteY19" fmla="*/ 601038 h 5686746"/>
                        <a:gd name="connsiteX20" fmla="*/ 3483087 w 3950561"/>
                        <a:gd name="connsiteY20" fmla="*/ 642135 h 5686746"/>
                        <a:gd name="connsiteX21" fmla="*/ 3467676 w 3950561"/>
                        <a:gd name="connsiteY21" fmla="*/ 662683 h 5686746"/>
                        <a:gd name="connsiteX22" fmla="*/ 3452265 w 3950561"/>
                        <a:gd name="connsiteY22" fmla="*/ 688368 h 5686746"/>
                        <a:gd name="connsiteX23" fmla="*/ 3441991 w 3950561"/>
                        <a:gd name="connsiteY23" fmla="*/ 698643 h 5686746"/>
                        <a:gd name="connsiteX24" fmla="*/ 3375209 w 3950561"/>
                        <a:gd name="connsiteY24" fmla="*/ 744876 h 5686746"/>
                        <a:gd name="connsiteX25" fmla="*/ 3359797 w 3950561"/>
                        <a:gd name="connsiteY25" fmla="*/ 760288 h 5686746"/>
                        <a:gd name="connsiteX26" fmla="*/ 3318701 w 3950561"/>
                        <a:gd name="connsiteY26" fmla="*/ 816795 h 5686746"/>
                        <a:gd name="connsiteX27" fmla="*/ 3293015 w 3950561"/>
                        <a:gd name="connsiteY27" fmla="*/ 868166 h 5686746"/>
                        <a:gd name="connsiteX28" fmla="*/ 3282741 w 3950561"/>
                        <a:gd name="connsiteY28" fmla="*/ 883577 h 5686746"/>
                        <a:gd name="connsiteX29" fmla="*/ 3287878 w 3950561"/>
                        <a:gd name="connsiteY29" fmla="*/ 914400 h 5686746"/>
                        <a:gd name="connsiteX30" fmla="*/ 3334112 w 3950561"/>
                        <a:gd name="connsiteY30" fmla="*/ 940085 h 5686746"/>
                        <a:gd name="connsiteX31" fmla="*/ 3364934 w 3950561"/>
                        <a:gd name="connsiteY31" fmla="*/ 945222 h 5686746"/>
                        <a:gd name="connsiteX32" fmla="*/ 3426579 w 3950561"/>
                        <a:gd name="connsiteY32" fmla="*/ 950359 h 5686746"/>
                        <a:gd name="connsiteX33" fmla="*/ 3472813 w 3950561"/>
                        <a:gd name="connsiteY33" fmla="*/ 981182 h 5686746"/>
                        <a:gd name="connsiteX34" fmla="*/ 3513910 w 3950561"/>
                        <a:gd name="connsiteY34" fmla="*/ 1032553 h 5686746"/>
                        <a:gd name="connsiteX35" fmla="*/ 3529321 w 3950561"/>
                        <a:gd name="connsiteY35" fmla="*/ 1037690 h 5686746"/>
                        <a:gd name="connsiteX36" fmla="*/ 3549869 w 3950561"/>
                        <a:gd name="connsiteY36" fmla="*/ 1089061 h 5686746"/>
                        <a:gd name="connsiteX37" fmla="*/ 3560143 w 3950561"/>
                        <a:gd name="connsiteY37" fmla="*/ 1109609 h 5686746"/>
                        <a:gd name="connsiteX38" fmla="*/ 3570418 w 3950561"/>
                        <a:gd name="connsiteY38" fmla="*/ 1135294 h 5686746"/>
                        <a:gd name="connsiteX39" fmla="*/ 3580692 w 3950561"/>
                        <a:gd name="connsiteY39" fmla="*/ 1166117 h 5686746"/>
                        <a:gd name="connsiteX40" fmla="*/ 3590966 w 3950561"/>
                        <a:gd name="connsiteY40" fmla="*/ 1186665 h 5686746"/>
                        <a:gd name="connsiteX41" fmla="*/ 3601240 w 3950561"/>
                        <a:gd name="connsiteY41" fmla="*/ 1232899 h 5686746"/>
                        <a:gd name="connsiteX42" fmla="*/ 3611514 w 3950561"/>
                        <a:gd name="connsiteY42" fmla="*/ 1248310 h 5686746"/>
                        <a:gd name="connsiteX43" fmla="*/ 3632062 w 3950561"/>
                        <a:gd name="connsiteY43" fmla="*/ 1273995 h 5686746"/>
                        <a:gd name="connsiteX44" fmla="*/ 3673159 w 3950561"/>
                        <a:gd name="connsiteY44" fmla="*/ 1284270 h 5686746"/>
                        <a:gd name="connsiteX45" fmla="*/ 3703982 w 3950561"/>
                        <a:gd name="connsiteY45" fmla="*/ 1299681 h 5686746"/>
                        <a:gd name="connsiteX46" fmla="*/ 3734804 w 3950561"/>
                        <a:gd name="connsiteY46" fmla="*/ 1309955 h 5686746"/>
                        <a:gd name="connsiteX47" fmla="*/ 3755352 w 3950561"/>
                        <a:gd name="connsiteY47" fmla="*/ 1325366 h 5686746"/>
                        <a:gd name="connsiteX48" fmla="*/ 3781038 w 3950561"/>
                        <a:gd name="connsiteY48" fmla="*/ 1351052 h 5686746"/>
                        <a:gd name="connsiteX49" fmla="*/ 3811860 w 3950561"/>
                        <a:gd name="connsiteY49" fmla="*/ 1371600 h 5686746"/>
                        <a:gd name="connsiteX50" fmla="*/ 3827271 w 3950561"/>
                        <a:gd name="connsiteY50" fmla="*/ 1376737 h 5686746"/>
                        <a:gd name="connsiteX51" fmla="*/ 3858094 w 3950561"/>
                        <a:gd name="connsiteY51" fmla="*/ 1392148 h 5686746"/>
                        <a:gd name="connsiteX52" fmla="*/ 3883779 w 3950561"/>
                        <a:gd name="connsiteY52" fmla="*/ 1453793 h 5686746"/>
                        <a:gd name="connsiteX53" fmla="*/ 3863231 w 3950561"/>
                        <a:gd name="connsiteY53" fmla="*/ 1525712 h 5686746"/>
                        <a:gd name="connsiteX54" fmla="*/ 3847820 w 3950561"/>
                        <a:gd name="connsiteY54" fmla="*/ 1556535 h 5686746"/>
                        <a:gd name="connsiteX55" fmla="*/ 3858094 w 3950561"/>
                        <a:gd name="connsiteY55" fmla="*/ 1582220 h 5686746"/>
                        <a:gd name="connsiteX56" fmla="*/ 3878642 w 3950561"/>
                        <a:gd name="connsiteY56" fmla="*/ 1613043 h 5686746"/>
                        <a:gd name="connsiteX57" fmla="*/ 3888916 w 3950561"/>
                        <a:gd name="connsiteY57" fmla="*/ 1643865 h 5686746"/>
                        <a:gd name="connsiteX58" fmla="*/ 3894053 w 3950561"/>
                        <a:gd name="connsiteY58" fmla="*/ 1659276 h 5686746"/>
                        <a:gd name="connsiteX59" fmla="*/ 3904328 w 3950561"/>
                        <a:gd name="connsiteY59" fmla="*/ 1700373 h 5686746"/>
                        <a:gd name="connsiteX60" fmla="*/ 3888916 w 3950561"/>
                        <a:gd name="connsiteY60" fmla="*/ 1767155 h 5686746"/>
                        <a:gd name="connsiteX61" fmla="*/ 3894053 w 3950561"/>
                        <a:gd name="connsiteY61" fmla="*/ 1792840 h 5686746"/>
                        <a:gd name="connsiteX62" fmla="*/ 3909465 w 3950561"/>
                        <a:gd name="connsiteY62" fmla="*/ 1869897 h 5686746"/>
                        <a:gd name="connsiteX63" fmla="*/ 3924876 w 3950561"/>
                        <a:gd name="connsiteY63" fmla="*/ 1916130 h 5686746"/>
                        <a:gd name="connsiteX64" fmla="*/ 3930013 w 3950561"/>
                        <a:gd name="connsiteY64" fmla="*/ 1931542 h 5686746"/>
                        <a:gd name="connsiteX65" fmla="*/ 3935150 w 3950561"/>
                        <a:gd name="connsiteY65" fmla="*/ 1962364 h 5686746"/>
                        <a:gd name="connsiteX66" fmla="*/ 3940287 w 3950561"/>
                        <a:gd name="connsiteY66" fmla="*/ 1977775 h 5686746"/>
                        <a:gd name="connsiteX67" fmla="*/ 3950561 w 3950561"/>
                        <a:gd name="connsiteY67" fmla="*/ 2013735 h 5686746"/>
                        <a:gd name="connsiteX68" fmla="*/ 3940287 w 3950561"/>
                        <a:gd name="connsiteY68" fmla="*/ 2183258 h 5686746"/>
                        <a:gd name="connsiteX69" fmla="*/ 3930013 w 3950561"/>
                        <a:gd name="connsiteY69" fmla="*/ 2214081 h 5686746"/>
                        <a:gd name="connsiteX70" fmla="*/ 3899191 w 3950561"/>
                        <a:gd name="connsiteY70" fmla="*/ 2260315 h 5686746"/>
                        <a:gd name="connsiteX71" fmla="*/ 3888916 w 3950561"/>
                        <a:gd name="connsiteY71" fmla="*/ 2275726 h 5686746"/>
                        <a:gd name="connsiteX72" fmla="*/ 3878642 w 3950561"/>
                        <a:gd name="connsiteY72" fmla="*/ 2291137 h 5686746"/>
                        <a:gd name="connsiteX73" fmla="*/ 3863231 w 3950561"/>
                        <a:gd name="connsiteY73" fmla="*/ 2301411 h 5686746"/>
                        <a:gd name="connsiteX74" fmla="*/ 3842683 w 3950561"/>
                        <a:gd name="connsiteY74" fmla="*/ 2296274 h 5686746"/>
                        <a:gd name="connsiteX75" fmla="*/ 3816997 w 3950561"/>
                        <a:gd name="connsiteY75" fmla="*/ 2388742 h 5686746"/>
                        <a:gd name="connsiteX76" fmla="*/ 3806723 w 3950561"/>
                        <a:gd name="connsiteY76" fmla="*/ 2440112 h 5686746"/>
                        <a:gd name="connsiteX77" fmla="*/ 3827271 w 3950561"/>
                        <a:gd name="connsiteY77" fmla="*/ 2537717 h 5686746"/>
                        <a:gd name="connsiteX78" fmla="*/ 3842683 w 3950561"/>
                        <a:gd name="connsiteY78" fmla="*/ 2547991 h 5686746"/>
                        <a:gd name="connsiteX79" fmla="*/ 3852957 w 3950561"/>
                        <a:gd name="connsiteY79" fmla="*/ 2583950 h 5686746"/>
                        <a:gd name="connsiteX80" fmla="*/ 3847820 w 3950561"/>
                        <a:gd name="connsiteY80" fmla="*/ 2625047 h 5686746"/>
                        <a:gd name="connsiteX81" fmla="*/ 3837546 w 3950561"/>
                        <a:gd name="connsiteY81" fmla="*/ 2640458 h 5686746"/>
                        <a:gd name="connsiteX82" fmla="*/ 3827271 w 3950561"/>
                        <a:gd name="connsiteY82" fmla="*/ 2671281 h 5686746"/>
                        <a:gd name="connsiteX83" fmla="*/ 3822134 w 3950561"/>
                        <a:gd name="connsiteY83" fmla="*/ 2686692 h 5686746"/>
                        <a:gd name="connsiteX84" fmla="*/ 3827271 w 3950561"/>
                        <a:gd name="connsiteY84" fmla="*/ 2743200 h 5686746"/>
                        <a:gd name="connsiteX85" fmla="*/ 3822134 w 3950561"/>
                        <a:gd name="connsiteY85" fmla="*/ 2758611 h 5686746"/>
                        <a:gd name="connsiteX86" fmla="*/ 3827271 w 3950561"/>
                        <a:gd name="connsiteY86" fmla="*/ 2784297 h 5686746"/>
                        <a:gd name="connsiteX87" fmla="*/ 3816997 w 3950561"/>
                        <a:gd name="connsiteY87" fmla="*/ 2861353 h 5686746"/>
                        <a:gd name="connsiteX88" fmla="*/ 3796449 w 3950561"/>
                        <a:gd name="connsiteY88" fmla="*/ 2907586 h 5686746"/>
                        <a:gd name="connsiteX89" fmla="*/ 3786175 w 3950561"/>
                        <a:gd name="connsiteY89" fmla="*/ 2917861 h 5686746"/>
                        <a:gd name="connsiteX90" fmla="*/ 3765626 w 3950561"/>
                        <a:gd name="connsiteY90" fmla="*/ 2933272 h 5686746"/>
                        <a:gd name="connsiteX91" fmla="*/ 3729667 w 3950561"/>
                        <a:gd name="connsiteY91" fmla="*/ 2938409 h 5686746"/>
                        <a:gd name="connsiteX92" fmla="*/ 3724530 w 3950561"/>
                        <a:gd name="connsiteY92" fmla="*/ 2953820 h 5686746"/>
                        <a:gd name="connsiteX93" fmla="*/ 3709119 w 3950561"/>
                        <a:gd name="connsiteY93" fmla="*/ 2969231 h 5686746"/>
                        <a:gd name="connsiteX94" fmla="*/ 3703982 w 3950561"/>
                        <a:gd name="connsiteY94" fmla="*/ 3005191 h 5686746"/>
                        <a:gd name="connsiteX95" fmla="*/ 3698844 w 3950561"/>
                        <a:gd name="connsiteY95" fmla="*/ 3046288 h 5686746"/>
                        <a:gd name="connsiteX96" fmla="*/ 3647474 w 3950561"/>
                        <a:gd name="connsiteY96" fmla="*/ 3051425 h 5686746"/>
                        <a:gd name="connsiteX97" fmla="*/ 3626925 w 3950561"/>
                        <a:gd name="connsiteY97" fmla="*/ 3077110 h 5686746"/>
                        <a:gd name="connsiteX98" fmla="*/ 3611514 w 3950561"/>
                        <a:gd name="connsiteY98" fmla="*/ 3082247 h 5686746"/>
                        <a:gd name="connsiteX99" fmla="*/ 3601240 w 3950561"/>
                        <a:gd name="connsiteY99" fmla="*/ 3097658 h 5686746"/>
                        <a:gd name="connsiteX100" fmla="*/ 3606377 w 3950561"/>
                        <a:gd name="connsiteY100" fmla="*/ 3113070 h 5686746"/>
                        <a:gd name="connsiteX101" fmla="*/ 3611514 w 3950561"/>
                        <a:gd name="connsiteY101" fmla="*/ 3159303 h 5686746"/>
                        <a:gd name="connsiteX102" fmla="*/ 3606377 w 3950561"/>
                        <a:gd name="connsiteY102" fmla="*/ 3246634 h 5686746"/>
                        <a:gd name="connsiteX103" fmla="*/ 3601240 w 3950561"/>
                        <a:gd name="connsiteY103" fmla="*/ 3298004 h 5686746"/>
                        <a:gd name="connsiteX104" fmla="*/ 3611514 w 3950561"/>
                        <a:gd name="connsiteY104" fmla="*/ 3333964 h 5686746"/>
                        <a:gd name="connsiteX105" fmla="*/ 3621788 w 3950561"/>
                        <a:gd name="connsiteY105" fmla="*/ 3349375 h 5686746"/>
                        <a:gd name="connsiteX106" fmla="*/ 3632062 w 3950561"/>
                        <a:gd name="connsiteY106" fmla="*/ 3385335 h 5686746"/>
                        <a:gd name="connsiteX107" fmla="*/ 3637200 w 3950561"/>
                        <a:gd name="connsiteY107" fmla="*/ 3400746 h 5686746"/>
                        <a:gd name="connsiteX108" fmla="*/ 3632062 w 3950561"/>
                        <a:gd name="connsiteY108" fmla="*/ 3488076 h 5686746"/>
                        <a:gd name="connsiteX109" fmla="*/ 3626925 w 3950561"/>
                        <a:gd name="connsiteY109" fmla="*/ 3518899 h 5686746"/>
                        <a:gd name="connsiteX110" fmla="*/ 3647474 w 3950561"/>
                        <a:gd name="connsiteY110" fmla="*/ 3549721 h 5686746"/>
                        <a:gd name="connsiteX111" fmla="*/ 3652611 w 3950561"/>
                        <a:gd name="connsiteY111" fmla="*/ 3565133 h 5686746"/>
                        <a:gd name="connsiteX112" fmla="*/ 3626925 w 3950561"/>
                        <a:gd name="connsiteY112" fmla="*/ 3590818 h 5686746"/>
                        <a:gd name="connsiteX113" fmla="*/ 3611514 w 3950561"/>
                        <a:gd name="connsiteY113" fmla="*/ 3595955 h 5686746"/>
                        <a:gd name="connsiteX114" fmla="*/ 3596103 w 3950561"/>
                        <a:gd name="connsiteY114" fmla="*/ 3606229 h 5686746"/>
                        <a:gd name="connsiteX115" fmla="*/ 3585829 w 3950561"/>
                        <a:gd name="connsiteY115" fmla="*/ 3647326 h 5686746"/>
                        <a:gd name="connsiteX116" fmla="*/ 3590966 w 3950561"/>
                        <a:gd name="connsiteY116" fmla="*/ 3673011 h 5686746"/>
                        <a:gd name="connsiteX117" fmla="*/ 3585829 w 3950561"/>
                        <a:gd name="connsiteY117" fmla="*/ 3719245 h 5686746"/>
                        <a:gd name="connsiteX118" fmla="*/ 3580692 w 3950561"/>
                        <a:gd name="connsiteY118" fmla="*/ 3739793 h 5686746"/>
                        <a:gd name="connsiteX119" fmla="*/ 3555006 w 3950561"/>
                        <a:gd name="connsiteY119" fmla="*/ 3765479 h 5686746"/>
                        <a:gd name="connsiteX120" fmla="*/ 3549869 w 3950561"/>
                        <a:gd name="connsiteY120" fmla="*/ 3780890 h 5686746"/>
                        <a:gd name="connsiteX121" fmla="*/ 3555006 w 3950561"/>
                        <a:gd name="connsiteY121" fmla="*/ 3801438 h 5686746"/>
                        <a:gd name="connsiteX122" fmla="*/ 3560143 w 3950561"/>
                        <a:gd name="connsiteY122" fmla="*/ 3827124 h 5686746"/>
                        <a:gd name="connsiteX123" fmla="*/ 3549869 w 3950561"/>
                        <a:gd name="connsiteY123" fmla="*/ 3888768 h 5686746"/>
                        <a:gd name="connsiteX124" fmla="*/ 3539595 w 3950561"/>
                        <a:gd name="connsiteY124" fmla="*/ 3919591 h 5686746"/>
                        <a:gd name="connsiteX125" fmla="*/ 3534458 w 3950561"/>
                        <a:gd name="connsiteY125" fmla="*/ 3935002 h 5686746"/>
                        <a:gd name="connsiteX126" fmla="*/ 3560143 w 3950561"/>
                        <a:gd name="connsiteY126" fmla="*/ 3955550 h 5686746"/>
                        <a:gd name="connsiteX127" fmla="*/ 3642337 w 3950561"/>
                        <a:gd name="connsiteY127" fmla="*/ 3965825 h 5686746"/>
                        <a:gd name="connsiteX128" fmla="*/ 3657748 w 3950561"/>
                        <a:gd name="connsiteY128" fmla="*/ 3970962 h 5686746"/>
                        <a:gd name="connsiteX129" fmla="*/ 3688570 w 3950561"/>
                        <a:gd name="connsiteY129" fmla="*/ 3996647 h 5686746"/>
                        <a:gd name="connsiteX130" fmla="*/ 3693707 w 3950561"/>
                        <a:gd name="connsiteY130" fmla="*/ 4022333 h 5686746"/>
                        <a:gd name="connsiteX131" fmla="*/ 3688570 w 3950561"/>
                        <a:gd name="connsiteY131" fmla="*/ 4037744 h 5686746"/>
                        <a:gd name="connsiteX132" fmla="*/ 3678296 w 3950561"/>
                        <a:gd name="connsiteY132" fmla="*/ 4078840 h 5686746"/>
                        <a:gd name="connsiteX133" fmla="*/ 3673159 w 3950561"/>
                        <a:gd name="connsiteY133" fmla="*/ 4094252 h 5686746"/>
                        <a:gd name="connsiteX134" fmla="*/ 3652611 w 3950561"/>
                        <a:gd name="connsiteY134" fmla="*/ 4140485 h 5686746"/>
                        <a:gd name="connsiteX135" fmla="*/ 3621788 w 3950561"/>
                        <a:gd name="connsiteY135" fmla="*/ 4155897 h 5686746"/>
                        <a:gd name="connsiteX136" fmla="*/ 3616651 w 3950561"/>
                        <a:gd name="connsiteY136" fmla="*/ 4171308 h 5686746"/>
                        <a:gd name="connsiteX137" fmla="*/ 3616651 w 3950561"/>
                        <a:gd name="connsiteY137" fmla="*/ 4207267 h 5686746"/>
                        <a:gd name="connsiteX138" fmla="*/ 3606377 w 3950561"/>
                        <a:gd name="connsiteY138" fmla="*/ 4217542 h 5686746"/>
                        <a:gd name="connsiteX139" fmla="*/ 3575555 w 3950561"/>
                        <a:gd name="connsiteY139" fmla="*/ 4248364 h 5686746"/>
                        <a:gd name="connsiteX140" fmla="*/ 3565280 w 3950561"/>
                        <a:gd name="connsiteY140" fmla="*/ 4279186 h 5686746"/>
                        <a:gd name="connsiteX141" fmla="*/ 3560143 w 3950561"/>
                        <a:gd name="connsiteY141" fmla="*/ 4294598 h 5686746"/>
                        <a:gd name="connsiteX142" fmla="*/ 3565280 w 3950561"/>
                        <a:gd name="connsiteY142" fmla="*/ 4330557 h 5686746"/>
                        <a:gd name="connsiteX143" fmla="*/ 3565280 w 3950561"/>
                        <a:gd name="connsiteY143" fmla="*/ 4371654 h 5686746"/>
                        <a:gd name="connsiteX144" fmla="*/ 3606377 w 3950561"/>
                        <a:gd name="connsiteY144" fmla="*/ 4407613 h 5686746"/>
                        <a:gd name="connsiteX145" fmla="*/ 3621788 w 3950561"/>
                        <a:gd name="connsiteY145" fmla="*/ 4412750 h 5686746"/>
                        <a:gd name="connsiteX146" fmla="*/ 3647474 w 3950561"/>
                        <a:gd name="connsiteY146" fmla="*/ 4428162 h 5686746"/>
                        <a:gd name="connsiteX147" fmla="*/ 3657748 w 3950561"/>
                        <a:gd name="connsiteY147" fmla="*/ 4443573 h 5686746"/>
                        <a:gd name="connsiteX148" fmla="*/ 3647474 w 3950561"/>
                        <a:gd name="connsiteY148" fmla="*/ 4479533 h 5686746"/>
                        <a:gd name="connsiteX149" fmla="*/ 3652611 w 3950561"/>
                        <a:gd name="connsiteY149" fmla="*/ 4505218 h 5686746"/>
                        <a:gd name="connsiteX150" fmla="*/ 3688570 w 3950561"/>
                        <a:gd name="connsiteY150" fmla="*/ 4505218 h 5686746"/>
                        <a:gd name="connsiteX151" fmla="*/ 3703982 w 3950561"/>
                        <a:gd name="connsiteY151" fmla="*/ 4510355 h 5686746"/>
                        <a:gd name="connsiteX152" fmla="*/ 3714256 w 3950561"/>
                        <a:gd name="connsiteY152" fmla="*/ 4525766 h 5686746"/>
                        <a:gd name="connsiteX153" fmla="*/ 3673159 w 3950561"/>
                        <a:gd name="connsiteY153" fmla="*/ 4530903 h 5686746"/>
                        <a:gd name="connsiteX154" fmla="*/ 3652611 w 3950561"/>
                        <a:gd name="connsiteY154" fmla="*/ 4536040 h 5686746"/>
                        <a:gd name="connsiteX155" fmla="*/ 3632062 w 3950561"/>
                        <a:gd name="connsiteY155" fmla="*/ 4577137 h 5686746"/>
                        <a:gd name="connsiteX156" fmla="*/ 3616651 w 3950561"/>
                        <a:gd name="connsiteY156" fmla="*/ 4582274 h 5686746"/>
                        <a:gd name="connsiteX157" fmla="*/ 3601240 w 3950561"/>
                        <a:gd name="connsiteY157" fmla="*/ 4597685 h 5686746"/>
                        <a:gd name="connsiteX158" fmla="*/ 3606377 w 3950561"/>
                        <a:gd name="connsiteY158" fmla="*/ 4561726 h 5686746"/>
                        <a:gd name="connsiteX159" fmla="*/ 3611514 w 3950561"/>
                        <a:gd name="connsiteY159" fmla="*/ 4577137 h 5686746"/>
                        <a:gd name="connsiteX160" fmla="*/ 3601240 w 3950561"/>
                        <a:gd name="connsiteY160" fmla="*/ 4607959 h 5686746"/>
                        <a:gd name="connsiteX161" fmla="*/ 3596103 w 3950561"/>
                        <a:gd name="connsiteY161" fmla="*/ 4623371 h 5686746"/>
                        <a:gd name="connsiteX162" fmla="*/ 3601240 w 3950561"/>
                        <a:gd name="connsiteY162" fmla="*/ 4649056 h 5686746"/>
                        <a:gd name="connsiteX163" fmla="*/ 3611514 w 3950561"/>
                        <a:gd name="connsiteY163" fmla="*/ 4679879 h 5686746"/>
                        <a:gd name="connsiteX164" fmla="*/ 3590966 w 3950561"/>
                        <a:gd name="connsiteY164" fmla="*/ 4710701 h 5686746"/>
                        <a:gd name="connsiteX165" fmla="*/ 3565280 w 3950561"/>
                        <a:gd name="connsiteY165" fmla="*/ 4705564 h 5686746"/>
                        <a:gd name="connsiteX166" fmla="*/ 3549869 w 3950561"/>
                        <a:gd name="connsiteY166" fmla="*/ 4700427 h 5686746"/>
                        <a:gd name="connsiteX167" fmla="*/ 3529321 w 3950561"/>
                        <a:gd name="connsiteY167" fmla="*/ 4695290 h 5686746"/>
                        <a:gd name="connsiteX168" fmla="*/ 3513910 w 3950561"/>
                        <a:gd name="connsiteY168" fmla="*/ 4685016 h 5686746"/>
                        <a:gd name="connsiteX169" fmla="*/ 3508773 w 3950561"/>
                        <a:gd name="connsiteY169" fmla="*/ 4715838 h 5686746"/>
                        <a:gd name="connsiteX170" fmla="*/ 3503635 w 3950561"/>
                        <a:gd name="connsiteY170" fmla="*/ 4731249 h 5686746"/>
                        <a:gd name="connsiteX171" fmla="*/ 3472813 w 3950561"/>
                        <a:gd name="connsiteY171" fmla="*/ 4710701 h 5686746"/>
                        <a:gd name="connsiteX172" fmla="*/ 3452265 w 3950561"/>
                        <a:gd name="connsiteY172" fmla="*/ 4679879 h 5686746"/>
                        <a:gd name="connsiteX173" fmla="*/ 3436853 w 3950561"/>
                        <a:gd name="connsiteY173" fmla="*/ 4674742 h 5686746"/>
                        <a:gd name="connsiteX174" fmla="*/ 3395757 w 3950561"/>
                        <a:gd name="connsiteY174" fmla="*/ 4700427 h 5686746"/>
                        <a:gd name="connsiteX175" fmla="*/ 3400894 w 3950561"/>
                        <a:gd name="connsiteY175" fmla="*/ 4715838 h 5686746"/>
                        <a:gd name="connsiteX176" fmla="*/ 3385483 w 3950561"/>
                        <a:gd name="connsiteY176" fmla="*/ 4772346 h 5686746"/>
                        <a:gd name="connsiteX177" fmla="*/ 3375209 w 3950561"/>
                        <a:gd name="connsiteY177" fmla="*/ 4787757 h 5686746"/>
                        <a:gd name="connsiteX178" fmla="*/ 3359797 w 3950561"/>
                        <a:gd name="connsiteY178" fmla="*/ 4782620 h 5686746"/>
                        <a:gd name="connsiteX179" fmla="*/ 3328975 w 3950561"/>
                        <a:gd name="connsiteY179" fmla="*/ 4798031 h 5686746"/>
                        <a:gd name="connsiteX180" fmla="*/ 3308426 w 3950561"/>
                        <a:gd name="connsiteY180" fmla="*/ 4823717 h 5686746"/>
                        <a:gd name="connsiteX181" fmla="*/ 3293015 w 3950561"/>
                        <a:gd name="connsiteY181" fmla="*/ 4818580 h 5686746"/>
                        <a:gd name="connsiteX182" fmla="*/ 3282741 w 3950561"/>
                        <a:gd name="connsiteY182" fmla="*/ 4798031 h 5686746"/>
                        <a:gd name="connsiteX183" fmla="*/ 3277604 w 3950561"/>
                        <a:gd name="connsiteY183" fmla="*/ 4823717 h 5686746"/>
                        <a:gd name="connsiteX184" fmla="*/ 3272467 w 3950561"/>
                        <a:gd name="connsiteY184" fmla="*/ 4839128 h 5686746"/>
                        <a:gd name="connsiteX185" fmla="*/ 3257056 w 3950561"/>
                        <a:gd name="connsiteY185" fmla="*/ 4828854 h 5686746"/>
                        <a:gd name="connsiteX186" fmla="*/ 3226233 w 3950561"/>
                        <a:gd name="connsiteY186" fmla="*/ 4849402 h 5686746"/>
                        <a:gd name="connsiteX187" fmla="*/ 3169725 w 3950561"/>
                        <a:gd name="connsiteY187" fmla="*/ 4849402 h 5686746"/>
                        <a:gd name="connsiteX188" fmla="*/ 3159451 w 3950561"/>
                        <a:gd name="connsiteY188" fmla="*/ 4864813 h 5686746"/>
                        <a:gd name="connsiteX189" fmla="*/ 3149177 w 3950561"/>
                        <a:gd name="connsiteY189" fmla="*/ 4875088 h 5686746"/>
                        <a:gd name="connsiteX190" fmla="*/ 3082395 w 3950561"/>
                        <a:gd name="connsiteY190" fmla="*/ 4885362 h 5686746"/>
                        <a:gd name="connsiteX191" fmla="*/ 3066984 w 3950561"/>
                        <a:gd name="connsiteY191" fmla="*/ 4895636 h 5686746"/>
                        <a:gd name="connsiteX192" fmla="*/ 3036161 w 3950561"/>
                        <a:gd name="connsiteY192" fmla="*/ 4905910 h 5686746"/>
                        <a:gd name="connsiteX193" fmla="*/ 3020750 w 3950561"/>
                        <a:gd name="connsiteY193" fmla="*/ 4900773 h 5686746"/>
                        <a:gd name="connsiteX194" fmla="*/ 2969379 w 3950561"/>
                        <a:gd name="connsiteY194" fmla="*/ 4941870 h 5686746"/>
                        <a:gd name="connsiteX195" fmla="*/ 2938557 w 3950561"/>
                        <a:gd name="connsiteY195" fmla="*/ 4952144 h 5686746"/>
                        <a:gd name="connsiteX196" fmla="*/ 2882049 w 3950561"/>
                        <a:gd name="connsiteY196" fmla="*/ 4967555 h 5686746"/>
                        <a:gd name="connsiteX197" fmla="*/ 2830678 w 3950561"/>
                        <a:gd name="connsiteY197" fmla="*/ 5008652 h 5686746"/>
                        <a:gd name="connsiteX198" fmla="*/ 2789582 w 3950561"/>
                        <a:gd name="connsiteY198" fmla="*/ 5003515 h 5686746"/>
                        <a:gd name="connsiteX199" fmla="*/ 2774170 w 3950561"/>
                        <a:gd name="connsiteY199" fmla="*/ 4998377 h 5686746"/>
                        <a:gd name="connsiteX200" fmla="*/ 2743348 w 3950561"/>
                        <a:gd name="connsiteY200" fmla="*/ 5003515 h 5686746"/>
                        <a:gd name="connsiteX201" fmla="*/ 2686840 w 3950561"/>
                        <a:gd name="connsiteY201" fmla="*/ 5024063 h 5686746"/>
                        <a:gd name="connsiteX202" fmla="*/ 2671429 w 3950561"/>
                        <a:gd name="connsiteY202" fmla="*/ 5029200 h 5686746"/>
                        <a:gd name="connsiteX203" fmla="*/ 2656018 w 3950561"/>
                        <a:gd name="connsiteY203" fmla="*/ 5044611 h 5686746"/>
                        <a:gd name="connsiteX204" fmla="*/ 2640606 w 3950561"/>
                        <a:gd name="connsiteY204" fmla="*/ 5039474 h 5686746"/>
                        <a:gd name="connsiteX205" fmla="*/ 2625195 w 3950561"/>
                        <a:gd name="connsiteY205" fmla="*/ 5049748 h 5686746"/>
                        <a:gd name="connsiteX206" fmla="*/ 2620058 w 3950561"/>
                        <a:gd name="connsiteY206" fmla="*/ 5075434 h 5686746"/>
                        <a:gd name="connsiteX207" fmla="*/ 2573824 w 3950561"/>
                        <a:gd name="connsiteY207" fmla="*/ 5116530 h 5686746"/>
                        <a:gd name="connsiteX208" fmla="*/ 2558413 w 3950561"/>
                        <a:gd name="connsiteY208" fmla="*/ 5126804 h 5686746"/>
                        <a:gd name="connsiteX209" fmla="*/ 2517316 w 3950561"/>
                        <a:gd name="connsiteY209" fmla="*/ 5137079 h 5686746"/>
                        <a:gd name="connsiteX210" fmla="*/ 2501905 w 3950561"/>
                        <a:gd name="connsiteY210" fmla="*/ 5142216 h 5686746"/>
                        <a:gd name="connsiteX211" fmla="*/ 2476220 w 3950561"/>
                        <a:gd name="connsiteY211" fmla="*/ 5147353 h 5686746"/>
                        <a:gd name="connsiteX212" fmla="*/ 2460809 w 3950561"/>
                        <a:gd name="connsiteY212" fmla="*/ 5142216 h 5686746"/>
                        <a:gd name="connsiteX213" fmla="*/ 2440260 w 3950561"/>
                        <a:gd name="connsiteY213" fmla="*/ 5116530 h 5686746"/>
                        <a:gd name="connsiteX214" fmla="*/ 2383752 w 3950561"/>
                        <a:gd name="connsiteY214" fmla="*/ 5106256 h 5686746"/>
                        <a:gd name="connsiteX215" fmla="*/ 2342656 w 3950561"/>
                        <a:gd name="connsiteY215" fmla="*/ 5106256 h 5686746"/>
                        <a:gd name="connsiteX216" fmla="*/ 2311833 w 3950561"/>
                        <a:gd name="connsiteY216" fmla="*/ 5126804 h 5686746"/>
                        <a:gd name="connsiteX217" fmla="*/ 2265600 w 3950561"/>
                        <a:gd name="connsiteY217" fmla="*/ 5121667 h 5686746"/>
                        <a:gd name="connsiteX218" fmla="*/ 2234777 w 3950561"/>
                        <a:gd name="connsiteY218" fmla="*/ 5116530 h 5686746"/>
                        <a:gd name="connsiteX219" fmla="*/ 2214229 w 3950561"/>
                        <a:gd name="connsiteY219" fmla="*/ 5121667 h 5686746"/>
                        <a:gd name="connsiteX220" fmla="*/ 2188543 w 3950561"/>
                        <a:gd name="connsiteY220" fmla="*/ 5137079 h 5686746"/>
                        <a:gd name="connsiteX221" fmla="*/ 2162858 w 3950561"/>
                        <a:gd name="connsiteY221" fmla="*/ 5111393 h 5686746"/>
                        <a:gd name="connsiteX222" fmla="*/ 2142310 w 3950561"/>
                        <a:gd name="connsiteY222" fmla="*/ 5142216 h 5686746"/>
                        <a:gd name="connsiteX223" fmla="*/ 2116624 w 3950561"/>
                        <a:gd name="connsiteY223" fmla="*/ 5162764 h 5686746"/>
                        <a:gd name="connsiteX224" fmla="*/ 2070391 w 3950561"/>
                        <a:gd name="connsiteY224" fmla="*/ 5157627 h 5686746"/>
                        <a:gd name="connsiteX225" fmla="*/ 2039568 w 3950561"/>
                        <a:gd name="connsiteY225" fmla="*/ 5173038 h 5686746"/>
                        <a:gd name="connsiteX226" fmla="*/ 2013883 w 3950561"/>
                        <a:gd name="connsiteY226" fmla="*/ 5193586 h 5686746"/>
                        <a:gd name="connsiteX227" fmla="*/ 2003609 w 3950561"/>
                        <a:gd name="connsiteY227" fmla="*/ 5203861 h 5686746"/>
                        <a:gd name="connsiteX228" fmla="*/ 1988197 w 3950561"/>
                        <a:gd name="connsiteY228" fmla="*/ 5208998 h 5686746"/>
                        <a:gd name="connsiteX229" fmla="*/ 1947101 w 3950561"/>
                        <a:gd name="connsiteY229" fmla="*/ 5183312 h 5686746"/>
                        <a:gd name="connsiteX230" fmla="*/ 1936826 w 3950561"/>
                        <a:gd name="connsiteY230" fmla="*/ 5193586 h 5686746"/>
                        <a:gd name="connsiteX231" fmla="*/ 1906004 w 3950561"/>
                        <a:gd name="connsiteY231" fmla="*/ 5203861 h 5686746"/>
                        <a:gd name="connsiteX232" fmla="*/ 1885456 w 3950561"/>
                        <a:gd name="connsiteY232" fmla="*/ 5214135 h 5686746"/>
                        <a:gd name="connsiteX233" fmla="*/ 1870044 w 3950561"/>
                        <a:gd name="connsiteY233" fmla="*/ 5250094 h 5686746"/>
                        <a:gd name="connsiteX234" fmla="*/ 1839222 w 3950561"/>
                        <a:gd name="connsiteY234" fmla="*/ 5280917 h 5686746"/>
                        <a:gd name="connsiteX235" fmla="*/ 1828948 w 3950561"/>
                        <a:gd name="connsiteY235" fmla="*/ 5255231 h 5686746"/>
                        <a:gd name="connsiteX236" fmla="*/ 1823811 w 3950561"/>
                        <a:gd name="connsiteY236" fmla="*/ 5239820 h 5686746"/>
                        <a:gd name="connsiteX237" fmla="*/ 1808400 w 3950561"/>
                        <a:gd name="connsiteY237" fmla="*/ 5234683 h 5686746"/>
                        <a:gd name="connsiteX238" fmla="*/ 1767303 w 3950561"/>
                        <a:gd name="connsiteY238" fmla="*/ 5239820 h 5686746"/>
                        <a:gd name="connsiteX239" fmla="*/ 1762166 w 3950561"/>
                        <a:gd name="connsiteY239" fmla="*/ 5255231 h 5686746"/>
                        <a:gd name="connsiteX240" fmla="*/ 1757029 w 3950561"/>
                        <a:gd name="connsiteY240" fmla="*/ 5275780 h 5686746"/>
                        <a:gd name="connsiteX241" fmla="*/ 1731343 w 3950561"/>
                        <a:gd name="connsiteY241" fmla="*/ 5301465 h 5686746"/>
                        <a:gd name="connsiteX242" fmla="*/ 1721069 w 3950561"/>
                        <a:gd name="connsiteY242" fmla="*/ 5332288 h 5686746"/>
                        <a:gd name="connsiteX243" fmla="*/ 1685110 w 3950561"/>
                        <a:gd name="connsiteY243" fmla="*/ 5357973 h 5686746"/>
                        <a:gd name="connsiteX244" fmla="*/ 1669698 w 3950561"/>
                        <a:gd name="connsiteY244" fmla="*/ 5363110 h 5686746"/>
                        <a:gd name="connsiteX245" fmla="*/ 1654287 w 3950561"/>
                        <a:gd name="connsiteY245" fmla="*/ 5357973 h 5686746"/>
                        <a:gd name="connsiteX246" fmla="*/ 1623465 w 3950561"/>
                        <a:gd name="connsiteY246" fmla="*/ 5363110 h 5686746"/>
                        <a:gd name="connsiteX247" fmla="*/ 1566957 w 3950561"/>
                        <a:gd name="connsiteY247" fmla="*/ 5383658 h 5686746"/>
                        <a:gd name="connsiteX248" fmla="*/ 1505312 w 3950561"/>
                        <a:gd name="connsiteY248" fmla="*/ 5440166 h 5686746"/>
                        <a:gd name="connsiteX249" fmla="*/ 1501402 w 3950561"/>
                        <a:gd name="connsiteY249" fmla="*/ 5390055 h 5686746"/>
                        <a:gd name="connsiteX250" fmla="*/ 1443667 w 3950561"/>
                        <a:gd name="connsiteY250" fmla="*/ 5417583 h 5686746"/>
                        <a:gd name="connsiteX251" fmla="*/ 1407514 w 3950561"/>
                        <a:gd name="connsiteY251" fmla="*/ 5444496 h 5686746"/>
                        <a:gd name="connsiteX252" fmla="*/ 1361474 w 3950561"/>
                        <a:gd name="connsiteY252" fmla="*/ 5491537 h 5686746"/>
                        <a:gd name="connsiteX253" fmla="*/ 1325514 w 3950561"/>
                        <a:gd name="connsiteY253" fmla="*/ 5486400 h 5686746"/>
                        <a:gd name="connsiteX254" fmla="*/ 1315240 w 3950561"/>
                        <a:gd name="connsiteY254" fmla="*/ 5455577 h 5686746"/>
                        <a:gd name="connsiteX255" fmla="*/ 1299829 w 3950561"/>
                        <a:gd name="connsiteY255" fmla="*/ 5450440 h 5686746"/>
                        <a:gd name="connsiteX256" fmla="*/ 1274143 w 3950561"/>
                        <a:gd name="connsiteY256" fmla="*/ 5465852 h 5686746"/>
                        <a:gd name="connsiteX257" fmla="*/ 1258732 w 3950561"/>
                        <a:gd name="connsiteY257" fmla="*/ 5470989 h 5686746"/>
                        <a:gd name="connsiteX258" fmla="*/ 1173050 w 3950561"/>
                        <a:gd name="connsiteY258" fmla="*/ 5464430 h 5686746"/>
                        <a:gd name="connsiteX259" fmla="*/ 1130305 w 3950561"/>
                        <a:gd name="connsiteY259" fmla="*/ 5517222 h 5686746"/>
                        <a:gd name="connsiteX260" fmla="*/ 1084071 w 3950561"/>
                        <a:gd name="connsiteY260" fmla="*/ 5532634 h 5686746"/>
                        <a:gd name="connsiteX261" fmla="*/ 1104620 w 3950561"/>
                        <a:gd name="connsiteY261" fmla="*/ 5506948 h 5686746"/>
                        <a:gd name="connsiteX262" fmla="*/ 1099483 w 3950561"/>
                        <a:gd name="connsiteY262" fmla="*/ 5476126 h 5686746"/>
                        <a:gd name="connsiteX263" fmla="*/ 1084071 w 3950561"/>
                        <a:gd name="connsiteY263" fmla="*/ 5460715 h 5686746"/>
                        <a:gd name="connsiteX264" fmla="*/ 1063523 w 3950561"/>
                        <a:gd name="connsiteY264" fmla="*/ 5429892 h 5686746"/>
                        <a:gd name="connsiteX265" fmla="*/ 1032701 w 3950561"/>
                        <a:gd name="connsiteY265" fmla="*/ 5409344 h 5686746"/>
                        <a:gd name="connsiteX266" fmla="*/ 991604 w 3950561"/>
                        <a:gd name="connsiteY266" fmla="*/ 5414481 h 5686746"/>
                        <a:gd name="connsiteX267" fmla="*/ 935096 w 3950561"/>
                        <a:gd name="connsiteY267" fmla="*/ 5404207 h 5686746"/>
                        <a:gd name="connsiteX268" fmla="*/ 878588 w 3950561"/>
                        <a:gd name="connsiteY268" fmla="*/ 5409344 h 5686746"/>
                        <a:gd name="connsiteX269" fmla="*/ 806669 w 3950561"/>
                        <a:gd name="connsiteY269" fmla="*/ 5409344 h 5686746"/>
                        <a:gd name="connsiteX270" fmla="*/ 698791 w 3950561"/>
                        <a:gd name="connsiteY270" fmla="*/ 5465852 h 5686746"/>
                        <a:gd name="connsiteX271" fmla="*/ 667968 w 3950561"/>
                        <a:gd name="connsiteY271" fmla="*/ 5476126 h 5686746"/>
                        <a:gd name="connsiteX272" fmla="*/ 647420 w 3950561"/>
                        <a:gd name="connsiteY272" fmla="*/ 5486400 h 5686746"/>
                        <a:gd name="connsiteX273" fmla="*/ 616597 w 3950561"/>
                        <a:gd name="connsiteY273" fmla="*/ 5460715 h 5686746"/>
                        <a:gd name="connsiteX274" fmla="*/ 601186 w 3950561"/>
                        <a:gd name="connsiteY274" fmla="*/ 5450440 h 5686746"/>
                        <a:gd name="connsiteX275" fmla="*/ 567489 w 3950561"/>
                        <a:gd name="connsiteY275" fmla="*/ 5442621 h 5686746"/>
                        <a:gd name="connsiteX276" fmla="*/ 556794 w 3950561"/>
                        <a:gd name="connsiteY276" fmla="*/ 5447953 h 5686746"/>
                        <a:gd name="connsiteX277" fmla="*/ 560898 w 3950561"/>
                        <a:gd name="connsiteY277" fmla="*/ 5443429 h 5686746"/>
                        <a:gd name="connsiteX278" fmla="*/ 525357 w 3950561"/>
                        <a:gd name="connsiteY278" fmla="*/ 5458420 h 5686746"/>
                        <a:gd name="connsiteX279" fmla="*/ 478930 w 3950561"/>
                        <a:gd name="connsiteY279" fmla="*/ 5445272 h 5686746"/>
                        <a:gd name="connsiteX280" fmla="*/ 430854 w 3950561"/>
                        <a:gd name="connsiteY280" fmla="*/ 5424723 h 5686746"/>
                        <a:gd name="connsiteX281" fmla="*/ 370018 w 3950561"/>
                        <a:gd name="connsiteY281" fmla="*/ 5378521 h 5686746"/>
                        <a:gd name="connsiteX282" fmla="*/ 349469 w 3950561"/>
                        <a:gd name="connsiteY282" fmla="*/ 5388795 h 5686746"/>
                        <a:gd name="connsiteX283" fmla="*/ 267276 w 3950561"/>
                        <a:gd name="connsiteY283" fmla="*/ 5435029 h 5686746"/>
                        <a:gd name="connsiteX284" fmla="*/ 226179 w 3950561"/>
                        <a:gd name="connsiteY284" fmla="*/ 5450440 h 5686746"/>
                        <a:gd name="connsiteX285" fmla="*/ 215905 w 3950561"/>
                        <a:gd name="connsiteY285" fmla="*/ 5460715 h 5686746"/>
                        <a:gd name="connsiteX286" fmla="*/ 190220 w 3950561"/>
                        <a:gd name="connsiteY286" fmla="*/ 5486400 h 5686746"/>
                        <a:gd name="connsiteX287" fmla="*/ 169671 w 3950561"/>
                        <a:gd name="connsiteY287" fmla="*/ 5491537 h 5686746"/>
                        <a:gd name="connsiteX288" fmla="*/ 133712 w 3950561"/>
                        <a:gd name="connsiteY288" fmla="*/ 5506948 h 5686746"/>
                        <a:gd name="connsiteX289" fmla="*/ 108026 w 3950561"/>
                        <a:gd name="connsiteY289" fmla="*/ 5532634 h 5686746"/>
                        <a:gd name="connsiteX290" fmla="*/ 66930 w 3950561"/>
                        <a:gd name="connsiteY290" fmla="*/ 5558319 h 5686746"/>
                        <a:gd name="connsiteX291" fmla="*/ 20696 w 3950561"/>
                        <a:gd name="connsiteY291" fmla="*/ 5584004 h 5686746"/>
                        <a:gd name="connsiteX292" fmla="*/ 15559 w 3950561"/>
                        <a:gd name="connsiteY292" fmla="*/ 5599416 h 5686746"/>
                        <a:gd name="connsiteX293" fmla="*/ 148 w 3950561"/>
                        <a:gd name="connsiteY293" fmla="*/ 5609690 h 5686746"/>
                        <a:gd name="connsiteX294" fmla="*/ 10422 w 3950561"/>
                        <a:gd name="connsiteY294" fmla="*/ 5640512 h 5686746"/>
                        <a:gd name="connsiteX295" fmla="*/ 25833 w 3950561"/>
                        <a:gd name="connsiteY295" fmla="*/ 5671335 h 5686746"/>
                        <a:gd name="connsiteX296" fmla="*/ 46382 w 3950561"/>
                        <a:gd name="connsiteY296" fmla="*/ 5661061 h 5686746"/>
                        <a:gd name="connsiteX297" fmla="*/ 36107 w 3950561"/>
                        <a:gd name="connsiteY297" fmla="*/ 5686746 h 5686746"/>
                        <a:gd name="connsiteX0" fmla="*/ 3169725 w 3950561"/>
                        <a:gd name="connsiteY0" fmla="*/ 0 h 5686746"/>
                        <a:gd name="connsiteX1" fmla="*/ 3149177 w 3950561"/>
                        <a:gd name="connsiteY1" fmla="*/ 10274 h 5686746"/>
                        <a:gd name="connsiteX2" fmla="*/ 3226233 w 3950561"/>
                        <a:gd name="connsiteY2" fmla="*/ 82193 h 5686746"/>
                        <a:gd name="connsiteX3" fmla="*/ 3231370 w 3950561"/>
                        <a:gd name="connsiteY3" fmla="*/ 97604 h 5686746"/>
                        <a:gd name="connsiteX4" fmla="*/ 3241644 w 3950561"/>
                        <a:gd name="connsiteY4" fmla="*/ 107879 h 5686746"/>
                        <a:gd name="connsiteX5" fmla="*/ 3257056 w 3950561"/>
                        <a:gd name="connsiteY5" fmla="*/ 102742 h 5686746"/>
                        <a:gd name="connsiteX6" fmla="*/ 3277604 w 3950561"/>
                        <a:gd name="connsiteY6" fmla="*/ 107879 h 5686746"/>
                        <a:gd name="connsiteX7" fmla="*/ 3298152 w 3950561"/>
                        <a:gd name="connsiteY7" fmla="*/ 154112 h 5686746"/>
                        <a:gd name="connsiteX8" fmla="*/ 3364935 w 3950561"/>
                        <a:gd name="connsiteY8" fmla="*/ 190073 h 5686746"/>
                        <a:gd name="connsiteX9" fmla="*/ 3411168 w 3950561"/>
                        <a:gd name="connsiteY9" fmla="*/ 236305 h 5686746"/>
                        <a:gd name="connsiteX10" fmla="*/ 3400894 w 3950561"/>
                        <a:gd name="connsiteY10" fmla="*/ 328773 h 5686746"/>
                        <a:gd name="connsiteX11" fmla="*/ 3431716 w 3950561"/>
                        <a:gd name="connsiteY11" fmla="*/ 369870 h 5686746"/>
                        <a:gd name="connsiteX12" fmla="*/ 3447128 w 3950561"/>
                        <a:gd name="connsiteY12" fmla="*/ 416103 h 5686746"/>
                        <a:gd name="connsiteX13" fmla="*/ 3452265 w 3950561"/>
                        <a:gd name="connsiteY13" fmla="*/ 431515 h 5686746"/>
                        <a:gd name="connsiteX14" fmla="*/ 3467676 w 3950561"/>
                        <a:gd name="connsiteY14" fmla="*/ 441789 h 5686746"/>
                        <a:gd name="connsiteX15" fmla="*/ 3488224 w 3950561"/>
                        <a:gd name="connsiteY15" fmla="*/ 472611 h 5686746"/>
                        <a:gd name="connsiteX16" fmla="*/ 3498498 w 3950561"/>
                        <a:gd name="connsiteY16" fmla="*/ 488022 h 5686746"/>
                        <a:gd name="connsiteX17" fmla="*/ 3508773 w 3950561"/>
                        <a:gd name="connsiteY17" fmla="*/ 529119 h 5686746"/>
                        <a:gd name="connsiteX18" fmla="*/ 3503635 w 3950561"/>
                        <a:gd name="connsiteY18" fmla="*/ 554804 h 5686746"/>
                        <a:gd name="connsiteX19" fmla="*/ 3498498 w 3950561"/>
                        <a:gd name="connsiteY19" fmla="*/ 601038 h 5686746"/>
                        <a:gd name="connsiteX20" fmla="*/ 3483087 w 3950561"/>
                        <a:gd name="connsiteY20" fmla="*/ 642135 h 5686746"/>
                        <a:gd name="connsiteX21" fmla="*/ 3467676 w 3950561"/>
                        <a:gd name="connsiteY21" fmla="*/ 662683 h 5686746"/>
                        <a:gd name="connsiteX22" fmla="*/ 3452265 w 3950561"/>
                        <a:gd name="connsiteY22" fmla="*/ 688368 h 5686746"/>
                        <a:gd name="connsiteX23" fmla="*/ 3441991 w 3950561"/>
                        <a:gd name="connsiteY23" fmla="*/ 698643 h 5686746"/>
                        <a:gd name="connsiteX24" fmla="*/ 3375209 w 3950561"/>
                        <a:gd name="connsiteY24" fmla="*/ 744876 h 5686746"/>
                        <a:gd name="connsiteX25" fmla="*/ 3359797 w 3950561"/>
                        <a:gd name="connsiteY25" fmla="*/ 760288 h 5686746"/>
                        <a:gd name="connsiteX26" fmla="*/ 3318701 w 3950561"/>
                        <a:gd name="connsiteY26" fmla="*/ 816795 h 5686746"/>
                        <a:gd name="connsiteX27" fmla="*/ 3293015 w 3950561"/>
                        <a:gd name="connsiteY27" fmla="*/ 868166 h 5686746"/>
                        <a:gd name="connsiteX28" fmla="*/ 3282741 w 3950561"/>
                        <a:gd name="connsiteY28" fmla="*/ 883577 h 5686746"/>
                        <a:gd name="connsiteX29" fmla="*/ 3287878 w 3950561"/>
                        <a:gd name="connsiteY29" fmla="*/ 914400 h 5686746"/>
                        <a:gd name="connsiteX30" fmla="*/ 3334112 w 3950561"/>
                        <a:gd name="connsiteY30" fmla="*/ 940085 h 5686746"/>
                        <a:gd name="connsiteX31" fmla="*/ 3364934 w 3950561"/>
                        <a:gd name="connsiteY31" fmla="*/ 945222 h 5686746"/>
                        <a:gd name="connsiteX32" fmla="*/ 3426579 w 3950561"/>
                        <a:gd name="connsiteY32" fmla="*/ 950359 h 5686746"/>
                        <a:gd name="connsiteX33" fmla="*/ 3472813 w 3950561"/>
                        <a:gd name="connsiteY33" fmla="*/ 981182 h 5686746"/>
                        <a:gd name="connsiteX34" fmla="*/ 3513910 w 3950561"/>
                        <a:gd name="connsiteY34" fmla="*/ 1032553 h 5686746"/>
                        <a:gd name="connsiteX35" fmla="*/ 3529321 w 3950561"/>
                        <a:gd name="connsiteY35" fmla="*/ 1037690 h 5686746"/>
                        <a:gd name="connsiteX36" fmla="*/ 3549869 w 3950561"/>
                        <a:gd name="connsiteY36" fmla="*/ 1089061 h 5686746"/>
                        <a:gd name="connsiteX37" fmla="*/ 3560143 w 3950561"/>
                        <a:gd name="connsiteY37" fmla="*/ 1109609 h 5686746"/>
                        <a:gd name="connsiteX38" fmla="*/ 3570418 w 3950561"/>
                        <a:gd name="connsiteY38" fmla="*/ 1135294 h 5686746"/>
                        <a:gd name="connsiteX39" fmla="*/ 3580692 w 3950561"/>
                        <a:gd name="connsiteY39" fmla="*/ 1166117 h 5686746"/>
                        <a:gd name="connsiteX40" fmla="*/ 3590966 w 3950561"/>
                        <a:gd name="connsiteY40" fmla="*/ 1186665 h 5686746"/>
                        <a:gd name="connsiteX41" fmla="*/ 3601240 w 3950561"/>
                        <a:gd name="connsiteY41" fmla="*/ 1232899 h 5686746"/>
                        <a:gd name="connsiteX42" fmla="*/ 3611514 w 3950561"/>
                        <a:gd name="connsiteY42" fmla="*/ 1248310 h 5686746"/>
                        <a:gd name="connsiteX43" fmla="*/ 3632062 w 3950561"/>
                        <a:gd name="connsiteY43" fmla="*/ 1273995 h 5686746"/>
                        <a:gd name="connsiteX44" fmla="*/ 3673159 w 3950561"/>
                        <a:gd name="connsiteY44" fmla="*/ 1284270 h 5686746"/>
                        <a:gd name="connsiteX45" fmla="*/ 3703982 w 3950561"/>
                        <a:gd name="connsiteY45" fmla="*/ 1299681 h 5686746"/>
                        <a:gd name="connsiteX46" fmla="*/ 3734804 w 3950561"/>
                        <a:gd name="connsiteY46" fmla="*/ 1309955 h 5686746"/>
                        <a:gd name="connsiteX47" fmla="*/ 3755352 w 3950561"/>
                        <a:gd name="connsiteY47" fmla="*/ 1325366 h 5686746"/>
                        <a:gd name="connsiteX48" fmla="*/ 3781038 w 3950561"/>
                        <a:gd name="connsiteY48" fmla="*/ 1351052 h 5686746"/>
                        <a:gd name="connsiteX49" fmla="*/ 3811860 w 3950561"/>
                        <a:gd name="connsiteY49" fmla="*/ 1371600 h 5686746"/>
                        <a:gd name="connsiteX50" fmla="*/ 3827271 w 3950561"/>
                        <a:gd name="connsiteY50" fmla="*/ 1376737 h 5686746"/>
                        <a:gd name="connsiteX51" fmla="*/ 3858094 w 3950561"/>
                        <a:gd name="connsiteY51" fmla="*/ 1392148 h 5686746"/>
                        <a:gd name="connsiteX52" fmla="*/ 3883779 w 3950561"/>
                        <a:gd name="connsiteY52" fmla="*/ 1453793 h 5686746"/>
                        <a:gd name="connsiteX53" fmla="*/ 3863231 w 3950561"/>
                        <a:gd name="connsiteY53" fmla="*/ 1525712 h 5686746"/>
                        <a:gd name="connsiteX54" fmla="*/ 3847820 w 3950561"/>
                        <a:gd name="connsiteY54" fmla="*/ 1556535 h 5686746"/>
                        <a:gd name="connsiteX55" fmla="*/ 3858094 w 3950561"/>
                        <a:gd name="connsiteY55" fmla="*/ 1582220 h 5686746"/>
                        <a:gd name="connsiteX56" fmla="*/ 3878642 w 3950561"/>
                        <a:gd name="connsiteY56" fmla="*/ 1613043 h 5686746"/>
                        <a:gd name="connsiteX57" fmla="*/ 3888916 w 3950561"/>
                        <a:gd name="connsiteY57" fmla="*/ 1643865 h 5686746"/>
                        <a:gd name="connsiteX58" fmla="*/ 3894053 w 3950561"/>
                        <a:gd name="connsiteY58" fmla="*/ 1659276 h 5686746"/>
                        <a:gd name="connsiteX59" fmla="*/ 3904328 w 3950561"/>
                        <a:gd name="connsiteY59" fmla="*/ 1700373 h 5686746"/>
                        <a:gd name="connsiteX60" fmla="*/ 3888916 w 3950561"/>
                        <a:gd name="connsiteY60" fmla="*/ 1767155 h 5686746"/>
                        <a:gd name="connsiteX61" fmla="*/ 3894053 w 3950561"/>
                        <a:gd name="connsiteY61" fmla="*/ 1792840 h 5686746"/>
                        <a:gd name="connsiteX62" fmla="*/ 3909465 w 3950561"/>
                        <a:gd name="connsiteY62" fmla="*/ 1869897 h 5686746"/>
                        <a:gd name="connsiteX63" fmla="*/ 3924876 w 3950561"/>
                        <a:gd name="connsiteY63" fmla="*/ 1916130 h 5686746"/>
                        <a:gd name="connsiteX64" fmla="*/ 3930013 w 3950561"/>
                        <a:gd name="connsiteY64" fmla="*/ 1931542 h 5686746"/>
                        <a:gd name="connsiteX65" fmla="*/ 3935150 w 3950561"/>
                        <a:gd name="connsiteY65" fmla="*/ 1962364 h 5686746"/>
                        <a:gd name="connsiteX66" fmla="*/ 3940287 w 3950561"/>
                        <a:gd name="connsiteY66" fmla="*/ 1977775 h 5686746"/>
                        <a:gd name="connsiteX67" fmla="*/ 3950561 w 3950561"/>
                        <a:gd name="connsiteY67" fmla="*/ 2013735 h 5686746"/>
                        <a:gd name="connsiteX68" fmla="*/ 3940287 w 3950561"/>
                        <a:gd name="connsiteY68" fmla="*/ 2183258 h 5686746"/>
                        <a:gd name="connsiteX69" fmla="*/ 3930013 w 3950561"/>
                        <a:gd name="connsiteY69" fmla="*/ 2214081 h 5686746"/>
                        <a:gd name="connsiteX70" fmla="*/ 3899191 w 3950561"/>
                        <a:gd name="connsiteY70" fmla="*/ 2260315 h 5686746"/>
                        <a:gd name="connsiteX71" fmla="*/ 3888916 w 3950561"/>
                        <a:gd name="connsiteY71" fmla="*/ 2275726 h 5686746"/>
                        <a:gd name="connsiteX72" fmla="*/ 3878642 w 3950561"/>
                        <a:gd name="connsiteY72" fmla="*/ 2291137 h 5686746"/>
                        <a:gd name="connsiteX73" fmla="*/ 3863231 w 3950561"/>
                        <a:gd name="connsiteY73" fmla="*/ 2301411 h 5686746"/>
                        <a:gd name="connsiteX74" fmla="*/ 3842683 w 3950561"/>
                        <a:gd name="connsiteY74" fmla="*/ 2296274 h 5686746"/>
                        <a:gd name="connsiteX75" fmla="*/ 3816997 w 3950561"/>
                        <a:gd name="connsiteY75" fmla="*/ 2388742 h 5686746"/>
                        <a:gd name="connsiteX76" fmla="*/ 3806723 w 3950561"/>
                        <a:gd name="connsiteY76" fmla="*/ 2440112 h 5686746"/>
                        <a:gd name="connsiteX77" fmla="*/ 3827271 w 3950561"/>
                        <a:gd name="connsiteY77" fmla="*/ 2537717 h 5686746"/>
                        <a:gd name="connsiteX78" fmla="*/ 3842683 w 3950561"/>
                        <a:gd name="connsiteY78" fmla="*/ 2547991 h 5686746"/>
                        <a:gd name="connsiteX79" fmla="*/ 3852957 w 3950561"/>
                        <a:gd name="connsiteY79" fmla="*/ 2583950 h 5686746"/>
                        <a:gd name="connsiteX80" fmla="*/ 3847820 w 3950561"/>
                        <a:gd name="connsiteY80" fmla="*/ 2625047 h 5686746"/>
                        <a:gd name="connsiteX81" fmla="*/ 3837546 w 3950561"/>
                        <a:gd name="connsiteY81" fmla="*/ 2640458 h 5686746"/>
                        <a:gd name="connsiteX82" fmla="*/ 3827271 w 3950561"/>
                        <a:gd name="connsiteY82" fmla="*/ 2671281 h 5686746"/>
                        <a:gd name="connsiteX83" fmla="*/ 3822134 w 3950561"/>
                        <a:gd name="connsiteY83" fmla="*/ 2686692 h 5686746"/>
                        <a:gd name="connsiteX84" fmla="*/ 3827271 w 3950561"/>
                        <a:gd name="connsiteY84" fmla="*/ 2743200 h 5686746"/>
                        <a:gd name="connsiteX85" fmla="*/ 3822134 w 3950561"/>
                        <a:gd name="connsiteY85" fmla="*/ 2758611 h 5686746"/>
                        <a:gd name="connsiteX86" fmla="*/ 3827271 w 3950561"/>
                        <a:gd name="connsiteY86" fmla="*/ 2784297 h 5686746"/>
                        <a:gd name="connsiteX87" fmla="*/ 3816997 w 3950561"/>
                        <a:gd name="connsiteY87" fmla="*/ 2861353 h 5686746"/>
                        <a:gd name="connsiteX88" fmla="*/ 3796449 w 3950561"/>
                        <a:gd name="connsiteY88" fmla="*/ 2907586 h 5686746"/>
                        <a:gd name="connsiteX89" fmla="*/ 3786175 w 3950561"/>
                        <a:gd name="connsiteY89" fmla="*/ 2917861 h 5686746"/>
                        <a:gd name="connsiteX90" fmla="*/ 3765626 w 3950561"/>
                        <a:gd name="connsiteY90" fmla="*/ 2933272 h 5686746"/>
                        <a:gd name="connsiteX91" fmla="*/ 3729667 w 3950561"/>
                        <a:gd name="connsiteY91" fmla="*/ 2938409 h 5686746"/>
                        <a:gd name="connsiteX92" fmla="*/ 3724530 w 3950561"/>
                        <a:gd name="connsiteY92" fmla="*/ 2953820 h 5686746"/>
                        <a:gd name="connsiteX93" fmla="*/ 3709119 w 3950561"/>
                        <a:gd name="connsiteY93" fmla="*/ 2969231 h 5686746"/>
                        <a:gd name="connsiteX94" fmla="*/ 3703982 w 3950561"/>
                        <a:gd name="connsiteY94" fmla="*/ 3005191 h 5686746"/>
                        <a:gd name="connsiteX95" fmla="*/ 3698844 w 3950561"/>
                        <a:gd name="connsiteY95" fmla="*/ 3046288 h 5686746"/>
                        <a:gd name="connsiteX96" fmla="*/ 3647474 w 3950561"/>
                        <a:gd name="connsiteY96" fmla="*/ 3051425 h 5686746"/>
                        <a:gd name="connsiteX97" fmla="*/ 3626925 w 3950561"/>
                        <a:gd name="connsiteY97" fmla="*/ 3077110 h 5686746"/>
                        <a:gd name="connsiteX98" fmla="*/ 3611514 w 3950561"/>
                        <a:gd name="connsiteY98" fmla="*/ 3082247 h 5686746"/>
                        <a:gd name="connsiteX99" fmla="*/ 3601240 w 3950561"/>
                        <a:gd name="connsiteY99" fmla="*/ 3097658 h 5686746"/>
                        <a:gd name="connsiteX100" fmla="*/ 3606377 w 3950561"/>
                        <a:gd name="connsiteY100" fmla="*/ 3113070 h 5686746"/>
                        <a:gd name="connsiteX101" fmla="*/ 3611514 w 3950561"/>
                        <a:gd name="connsiteY101" fmla="*/ 3159303 h 5686746"/>
                        <a:gd name="connsiteX102" fmla="*/ 3606377 w 3950561"/>
                        <a:gd name="connsiteY102" fmla="*/ 3246634 h 5686746"/>
                        <a:gd name="connsiteX103" fmla="*/ 3601240 w 3950561"/>
                        <a:gd name="connsiteY103" fmla="*/ 3298004 h 5686746"/>
                        <a:gd name="connsiteX104" fmla="*/ 3611514 w 3950561"/>
                        <a:gd name="connsiteY104" fmla="*/ 3333964 h 5686746"/>
                        <a:gd name="connsiteX105" fmla="*/ 3621788 w 3950561"/>
                        <a:gd name="connsiteY105" fmla="*/ 3349375 h 5686746"/>
                        <a:gd name="connsiteX106" fmla="*/ 3632062 w 3950561"/>
                        <a:gd name="connsiteY106" fmla="*/ 3385335 h 5686746"/>
                        <a:gd name="connsiteX107" fmla="*/ 3637200 w 3950561"/>
                        <a:gd name="connsiteY107" fmla="*/ 3400746 h 5686746"/>
                        <a:gd name="connsiteX108" fmla="*/ 3632062 w 3950561"/>
                        <a:gd name="connsiteY108" fmla="*/ 3488076 h 5686746"/>
                        <a:gd name="connsiteX109" fmla="*/ 3626925 w 3950561"/>
                        <a:gd name="connsiteY109" fmla="*/ 3518899 h 5686746"/>
                        <a:gd name="connsiteX110" fmla="*/ 3647474 w 3950561"/>
                        <a:gd name="connsiteY110" fmla="*/ 3549721 h 5686746"/>
                        <a:gd name="connsiteX111" fmla="*/ 3652611 w 3950561"/>
                        <a:gd name="connsiteY111" fmla="*/ 3565133 h 5686746"/>
                        <a:gd name="connsiteX112" fmla="*/ 3626925 w 3950561"/>
                        <a:gd name="connsiteY112" fmla="*/ 3590818 h 5686746"/>
                        <a:gd name="connsiteX113" fmla="*/ 3611514 w 3950561"/>
                        <a:gd name="connsiteY113" fmla="*/ 3595955 h 5686746"/>
                        <a:gd name="connsiteX114" fmla="*/ 3596103 w 3950561"/>
                        <a:gd name="connsiteY114" fmla="*/ 3606229 h 5686746"/>
                        <a:gd name="connsiteX115" fmla="*/ 3585829 w 3950561"/>
                        <a:gd name="connsiteY115" fmla="*/ 3647326 h 5686746"/>
                        <a:gd name="connsiteX116" fmla="*/ 3590966 w 3950561"/>
                        <a:gd name="connsiteY116" fmla="*/ 3673011 h 5686746"/>
                        <a:gd name="connsiteX117" fmla="*/ 3585829 w 3950561"/>
                        <a:gd name="connsiteY117" fmla="*/ 3719245 h 5686746"/>
                        <a:gd name="connsiteX118" fmla="*/ 3580692 w 3950561"/>
                        <a:gd name="connsiteY118" fmla="*/ 3739793 h 5686746"/>
                        <a:gd name="connsiteX119" fmla="*/ 3555006 w 3950561"/>
                        <a:gd name="connsiteY119" fmla="*/ 3765479 h 5686746"/>
                        <a:gd name="connsiteX120" fmla="*/ 3549869 w 3950561"/>
                        <a:gd name="connsiteY120" fmla="*/ 3780890 h 5686746"/>
                        <a:gd name="connsiteX121" fmla="*/ 3555006 w 3950561"/>
                        <a:gd name="connsiteY121" fmla="*/ 3801438 h 5686746"/>
                        <a:gd name="connsiteX122" fmla="*/ 3560143 w 3950561"/>
                        <a:gd name="connsiteY122" fmla="*/ 3827124 h 5686746"/>
                        <a:gd name="connsiteX123" fmla="*/ 3549869 w 3950561"/>
                        <a:gd name="connsiteY123" fmla="*/ 3888768 h 5686746"/>
                        <a:gd name="connsiteX124" fmla="*/ 3539595 w 3950561"/>
                        <a:gd name="connsiteY124" fmla="*/ 3919591 h 5686746"/>
                        <a:gd name="connsiteX125" fmla="*/ 3534458 w 3950561"/>
                        <a:gd name="connsiteY125" fmla="*/ 3935002 h 5686746"/>
                        <a:gd name="connsiteX126" fmla="*/ 3560143 w 3950561"/>
                        <a:gd name="connsiteY126" fmla="*/ 3955550 h 5686746"/>
                        <a:gd name="connsiteX127" fmla="*/ 3642337 w 3950561"/>
                        <a:gd name="connsiteY127" fmla="*/ 3965825 h 5686746"/>
                        <a:gd name="connsiteX128" fmla="*/ 3657748 w 3950561"/>
                        <a:gd name="connsiteY128" fmla="*/ 3970962 h 5686746"/>
                        <a:gd name="connsiteX129" fmla="*/ 3688570 w 3950561"/>
                        <a:gd name="connsiteY129" fmla="*/ 3996647 h 5686746"/>
                        <a:gd name="connsiteX130" fmla="*/ 3693707 w 3950561"/>
                        <a:gd name="connsiteY130" fmla="*/ 4022333 h 5686746"/>
                        <a:gd name="connsiteX131" fmla="*/ 3688570 w 3950561"/>
                        <a:gd name="connsiteY131" fmla="*/ 4037744 h 5686746"/>
                        <a:gd name="connsiteX132" fmla="*/ 3678296 w 3950561"/>
                        <a:gd name="connsiteY132" fmla="*/ 4078840 h 5686746"/>
                        <a:gd name="connsiteX133" fmla="*/ 3673159 w 3950561"/>
                        <a:gd name="connsiteY133" fmla="*/ 4094252 h 5686746"/>
                        <a:gd name="connsiteX134" fmla="*/ 3652611 w 3950561"/>
                        <a:gd name="connsiteY134" fmla="*/ 4140485 h 5686746"/>
                        <a:gd name="connsiteX135" fmla="*/ 3621788 w 3950561"/>
                        <a:gd name="connsiteY135" fmla="*/ 4155897 h 5686746"/>
                        <a:gd name="connsiteX136" fmla="*/ 3616651 w 3950561"/>
                        <a:gd name="connsiteY136" fmla="*/ 4171308 h 5686746"/>
                        <a:gd name="connsiteX137" fmla="*/ 3616651 w 3950561"/>
                        <a:gd name="connsiteY137" fmla="*/ 4207267 h 5686746"/>
                        <a:gd name="connsiteX138" fmla="*/ 3606377 w 3950561"/>
                        <a:gd name="connsiteY138" fmla="*/ 4217542 h 5686746"/>
                        <a:gd name="connsiteX139" fmla="*/ 3575555 w 3950561"/>
                        <a:gd name="connsiteY139" fmla="*/ 4248364 h 5686746"/>
                        <a:gd name="connsiteX140" fmla="*/ 3565280 w 3950561"/>
                        <a:gd name="connsiteY140" fmla="*/ 4279186 h 5686746"/>
                        <a:gd name="connsiteX141" fmla="*/ 3560143 w 3950561"/>
                        <a:gd name="connsiteY141" fmla="*/ 4294598 h 5686746"/>
                        <a:gd name="connsiteX142" fmla="*/ 3565280 w 3950561"/>
                        <a:gd name="connsiteY142" fmla="*/ 4330557 h 5686746"/>
                        <a:gd name="connsiteX143" fmla="*/ 3565280 w 3950561"/>
                        <a:gd name="connsiteY143" fmla="*/ 4371654 h 5686746"/>
                        <a:gd name="connsiteX144" fmla="*/ 3606377 w 3950561"/>
                        <a:gd name="connsiteY144" fmla="*/ 4407613 h 5686746"/>
                        <a:gd name="connsiteX145" fmla="*/ 3621788 w 3950561"/>
                        <a:gd name="connsiteY145" fmla="*/ 4412750 h 5686746"/>
                        <a:gd name="connsiteX146" fmla="*/ 3647474 w 3950561"/>
                        <a:gd name="connsiteY146" fmla="*/ 4428162 h 5686746"/>
                        <a:gd name="connsiteX147" fmla="*/ 3657748 w 3950561"/>
                        <a:gd name="connsiteY147" fmla="*/ 4443573 h 5686746"/>
                        <a:gd name="connsiteX148" fmla="*/ 3647474 w 3950561"/>
                        <a:gd name="connsiteY148" fmla="*/ 4479533 h 5686746"/>
                        <a:gd name="connsiteX149" fmla="*/ 3652611 w 3950561"/>
                        <a:gd name="connsiteY149" fmla="*/ 4505218 h 5686746"/>
                        <a:gd name="connsiteX150" fmla="*/ 3688570 w 3950561"/>
                        <a:gd name="connsiteY150" fmla="*/ 4505218 h 5686746"/>
                        <a:gd name="connsiteX151" fmla="*/ 3703982 w 3950561"/>
                        <a:gd name="connsiteY151" fmla="*/ 4510355 h 5686746"/>
                        <a:gd name="connsiteX152" fmla="*/ 3714256 w 3950561"/>
                        <a:gd name="connsiteY152" fmla="*/ 4525766 h 5686746"/>
                        <a:gd name="connsiteX153" fmla="*/ 3673159 w 3950561"/>
                        <a:gd name="connsiteY153" fmla="*/ 4530903 h 5686746"/>
                        <a:gd name="connsiteX154" fmla="*/ 3652611 w 3950561"/>
                        <a:gd name="connsiteY154" fmla="*/ 4536040 h 5686746"/>
                        <a:gd name="connsiteX155" fmla="*/ 3632062 w 3950561"/>
                        <a:gd name="connsiteY155" fmla="*/ 4577137 h 5686746"/>
                        <a:gd name="connsiteX156" fmla="*/ 3616651 w 3950561"/>
                        <a:gd name="connsiteY156" fmla="*/ 4582274 h 5686746"/>
                        <a:gd name="connsiteX157" fmla="*/ 3601240 w 3950561"/>
                        <a:gd name="connsiteY157" fmla="*/ 4597685 h 5686746"/>
                        <a:gd name="connsiteX158" fmla="*/ 3606377 w 3950561"/>
                        <a:gd name="connsiteY158" fmla="*/ 4561726 h 5686746"/>
                        <a:gd name="connsiteX159" fmla="*/ 3611514 w 3950561"/>
                        <a:gd name="connsiteY159" fmla="*/ 4577137 h 5686746"/>
                        <a:gd name="connsiteX160" fmla="*/ 3601240 w 3950561"/>
                        <a:gd name="connsiteY160" fmla="*/ 4607959 h 5686746"/>
                        <a:gd name="connsiteX161" fmla="*/ 3596103 w 3950561"/>
                        <a:gd name="connsiteY161" fmla="*/ 4623371 h 5686746"/>
                        <a:gd name="connsiteX162" fmla="*/ 3601240 w 3950561"/>
                        <a:gd name="connsiteY162" fmla="*/ 4649056 h 5686746"/>
                        <a:gd name="connsiteX163" fmla="*/ 3611514 w 3950561"/>
                        <a:gd name="connsiteY163" fmla="*/ 4679879 h 5686746"/>
                        <a:gd name="connsiteX164" fmla="*/ 3590966 w 3950561"/>
                        <a:gd name="connsiteY164" fmla="*/ 4710701 h 5686746"/>
                        <a:gd name="connsiteX165" fmla="*/ 3565280 w 3950561"/>
                        <a:gd name="connsiteY165" fmla="*/ 4705564 h 5686746"/>
                        <a:gd name="connsiteX166" fmla="*/ 3549869 w 3950561"/>
                        <a:gd name="connsiteY166" fmla="*/ 4700427 h 5686746"/>
                        <a:gd name="connsiteX167" fmla="*/ 3529321 w 3950561"/>
                        <a:gd name="connsiteY167" fmla="*/ 4695290 h 5686746"/>
                        <a:gd name="connsiteX168" fmla="*/ 3513910 w 3950561"/>
                        <a:gd name="connsiteY168" fmla="*/ 4685016 h 5686746"/>
                        <a:gd name="connsiteX169" fmla="*/ 3508773 w 3950561"/>
                        <a:gd name="connsiteY169" fmla="*/ 4715838 h 5686746"/>
                        <a:gd name="connsiteX170" fmla="*/ 3503635 w 3950561"/>
                        <a:gd name="connsiteY170" fmla="*/ 4731249 h 5686746"/>
                        <a:gd name="connsiteX171" fmla="*/ 3472813 w 3950561"/>
                        <a:gd name="connsiteY171" fmla="*/ 4710701 h 5686746"/>
                        <a:gd name="connsiteX172" fmla="*/ 3452265 w 3950561"/>
                        <a:gd name="connsiteY172" fmla="*/ 4679879 h 5686746"/>
                        <a:gd name="connsiteX173" fmla="*/ 3436853 w 3950561"/>
                        <a:gd name="connsiteY173" fmla="*/ 4674742 h 5686746"/>
                        <a:gd name="connsiteX174" fmla="*/ 3395757 w 3950561"/>
                        <a:gd name="connsiteY174" fmla="*/ 4700427 h 5686746"/>
                        <a:gd name="connsiteX175" fmla="*/ 3400894 w 3950561"/>
                        <a:gd name="connsiteY175" fmla="*/ 4715838 h 5686746"/>
                        <a:gd name="connsiteX176" fmla="*/ 3385483 w 3950561"/>
                        <a:gd name="connsiteY176" fmla="*/ 4772346 h 5686746"/>
                        <a:gd name="connsiteX177" fmla="*/ 3375209 w 3950561"/>
                        <a:gd name="connsiteY177" fmla="*/ 4787757 h 5686746"/>
                        <a:gd name="connsiteX178" fmla="*/ 3359797 w 3950561"/>
                        <a:gd name="connsiteY178" fmla="*/ 4782620 h 5686746"/>
                        <a:gd name="connsiteX179" fmla="*/ 3328975 w 3950561"/>
                        <a:gd name="connsiteY179" fmla="*/ 4798031 h 5686746"/>
                        <a:gd name="connsiteX180" fmla="*/ 3308426 w 3950561"/>
                        <a:gd name="connsiteY180" fmla="*/ 4823717 h 5686746"/>
                        <a:gd name="connsiteX181" fmla="*/ 3293015 w 3950561"/>
                        <a:gd name="connsiteY181" fmla="*/ 4818580 h 5686746"/>
                        <a:gd name="connsiteX182" fmla="*/ 3282741 w 3950561"/>
                        <a:gd name="connsiteY182" fmla="*/ 4798031 h 5686746"/>
                        <a:gd name="connsiteX183" fmla="*/ 3277604 w 3950561"/>
                        <a:gd name="connsiteY183" fmla="*/ 4823717 h 5686746"/>
                        <a:gd name="connsiteX184" fmla="*/ 3272467 w 3950561"/>
                        <a:gd name="connsiteY184" fmla="*/ 4839128 h 5686746"/>
                        <a:gd name="connsiteX185" fmla="*/ 3257056 w 3950561"/>
                        <a:gd name="connsiteY185" fmla="*/ 4828854 h 5686746"/>
                        <a:gd name="connsiteX186" fmla="*/ 3226233 w 3950561"/>
                        <a:gd name="connsiteY186" fmla="*/ 4849402 h 5686746"/>
                        <a:gd name="connsiteX187" fmla="*/ 3169725 w 3950561"/>
                        <a:gd name="connsiteY187" fmla="*/ 4849402 h 5686746"/>
                        <a:gd name="connsiteX188" fmla="*/ 3159451 w 3950561"/>
                        <a:gd name="connsiteY188" fmla="*/ 4864813 h 5686746"/>
                        <a:gd name="connsiteX189" fmla="*/ 3149177 w 3950561"/>
                        <a:gd name="connsiteY189" fmla="*/ 4875088 h 5686746"/>
                        <a:gd name="connsiteX190" fmla="*/ 3082395 w 3950561"/>
                        <a:gd name="connsiteY190" fmla="*/ 4885362 h 5686746"/>
                        <a:gd name="connsiteX191" fmla="*/ 3066984 w 3950561"/>
                        <a:gd name="connsiteY191" fmla="*/ 4895636 h 5686746"/>
                        <a:gd name="connsiteX192" fmla="*/ 3036161 w 3950561"/>
                        <a:gd name="connsiteY192" fmla="*/ 4905910 h 5686746"/>
                        <a:gd name="connsiteX193" fmla="*/ 3020750 w 3950561"/>
                        <a:gd name="connsiteY193" fmla="*/ 4900773 h 5686746"/>
                        <a:gd name="connsiteX194" fmla="*/ 2969379 w 3950561"/>
                        <a:gd name="connsiteY194" fmla="*/ 4941870 h 5686746"/>
                        <a:gd name="connsiteX195" fmla="*/ 2938557 w 3950561"/>
                        <a:gd name="connsiteY195" fmla="*/ 4952144 h 5686746"/>
                        <a:gd name="connsiteX196" fmla="*/ 2882049 w 3950561"/>
                        <a:gd name="connsiteY196" fmla="*/ 4967555 h 5686746"/>
                        <a:gd name="connsiteX197" fmla="*/ 2830678 w 3950561"/>
                        <a:gd name="connsiteY197" fmla="*/ 5008652 h 5686746"/>
                        <a:gd name="connsiteX198" fmla="*/ 2789582 w 3950561"/>
                        <a:gd name="connsiteY198" fmla="*/ 5003515 h 5686746"/>
                        <a:gd name="connsiteX199" fmla="*/ 2774170 w 3950561"/>
                        <a:gd name="connsiteY199" fmla="*/ 4998377 h 5686746"/>
                        <a:gd name="connsiteX200" fmla="*/ 2743348 w 3950561"/>
                        <a:gd name="connsiteY200" fmla="*/ 5003515 h 5686746"/>
                        <a:gd name="connsiteX201" fmla="*/ 2686840 w 3950561"/>
                        <a:gd name="connsiteY201" fmla="*/ 5024063 h 5686746"/>
                        <a:gd name="connsiteX202" fmla="*/ 2671429 w 3950561"/>
                        <a:gd name="connsiteY202" fmla="*/ 5029200 h 5686746"/>
                        <a:gd name="connsiteX203" fmla="*/ 2656018 w 3950561"/>
                        <a:gd name="connsiteY203" fmla="*/ 5044611 h 5686746"/>
                        <a:gd name="connsiteX204" fmla="*/ 2640606 w 3950561"/>
                        <a:gd name="connsiteY204" fmla="*/ 5039474 h 5686746"/>
                        <a:gd name="connsiteX205" fmla="*/ 2625195 w 3950561"/>
                        <a:gd name="connsiteY205" fmla="*/ 5049748 h 5686746"/>
                        <a:gd name="connsiteX206" fmla="*/ 2620058 w 3950561"/>
                        <a:gd name="connsiteY206" fmla="*/ 5075434 h 5686746"/>
                        <a:gd name="connsiteX207" fmla="*/ 2573824 w 3950561"/>
                        <a:gd name="connsiteY207" fmla="*/ 5116530 h 5686746"/>
                        <a:gd name="connsiteX208" fmla="*/ 2558413 w 3950561"/>
                        <a:gd name="connsiteY208" fmla="*/ 5126804 h 5686746"/>
                        <a:gd name="connsiteX209" fmla="*/ 2517316 w 3950561"/>
                        <a:gd name="connsiteY209" fmla="*/ 5137079 h 5686746"/>
                        <a:gd name="connsiteX210" fmla="*/ 2501905 w 3950561"/>
                        <a:gd name="connsiteY210" fmla="*/ 5142216 h 5686746"/>
                        <a:gd name="connsiteX211" fmla="*/ 2476220 w 3950561"/>
                        <a:gd name="connsiteY211" fmla="*/ 5147353 h 5686746"/>
                        <a:gd name="connsiteX212" fmla="*/ 2460809 w 3950561"/>
                        <a:gd name="connsiteY212" fmla="*/ 5142216 h 5686746"/>
                        <a:gd name="connsiteX213" fmla="*/ 2440260 w 3950561"/>
                        <a:gd name="connsiteY213" fmla="*/ 5116530 h 5686746"/>
                        <a:gd name="connsiteX214" fmla="*/ 2383752 w 3950561"/>
                        <a:gd name="connsiteY214" fmla="*/ 5106256 h 5686746"/>
                        <a:gd name="connsiteX215" fmla="*/ 2342656 w 3950561"/>
                        <a:gd name="connsiteY215" fmla="*/ 5106256 h 5686746"/>
                        <a:gd name="connsiteX216" fmla="*/ 2311833 w 3950561"/>
                        <a:gd name="connsiteY216" fmla="*/ 5126804 h 5686746"/>
                        <a:gd name="connsiteX217" fmla="*/ 2265600 w 3950561"/>
                        <a:gd name="connsiteY217" fmla="*/ 5121667 h 5686746"/>
                        <a:gd name="connsiteX218" fmla="*/ 2234777 w 3950561"/>
                        <a:gd name="connsiteY218" fmla="*/ 5116530 h 5686746"/>
                        <a:gd name="connsiteX219" fmla="*/ 2214229 w 3950561"/>
                        <a:gd name="connsiteY219" fmla="*/ 5121667 h 5686746"/>
                        <a:gd name="connsiteX220" fmla="*/ 2188543 w 3950561"/>
                        <a:gd name="connsiteY220" fmla="*/ 5137079 h 5686746"/>
                        <a:gd name="connsiteX221" fmla="*/ 2162858 w 3950561"/>
                        <a:gd name="connsiteY221" fmla="*/ 5111393 h 5686746"/>
                        <a:gd name="connsiteX222" fmla="*/ 2142310 w 3950561"/>
                        <a:gd name="connsiteY222" fmla="*/ 5142216 h 5686746"/>
                        <a:gd name="connsiteX223" fmla="*/ 2116624 w 3950561"/>
                        <a:gd name="connsiteY223" fmla="*/ 5162764 h 5686746"/>
                        <a:gd name="connsiteX224" fmla="*/ 2070391 w 3950561"/>
                        <a:gd name="connsiteY224" fmla="*/ 5157627 h 5686746"/>
                        <a:gd name="connsiteX225" fmla="*/ 2039568 w 3950561"/>
                        <a:gd name="connsiteY225" fmla="*/ 5173038 h 5686746"/>
                        <a:gd name="connsiteX226" fmla="*/ 2013883 w 3950561"/>
                        <a:gd name="connsiteY226" fmla="*/ 5193586 h 5686746"/>
                        <a:gd name="connsiteX227" fmla="*/ 2003609 w 3950561"/>
                        <a:gd name="connsiteY227" fmla="*/ 5203861 h 5686746"/>
                        <a:gd name="connsiteX228" fmla="*/ 1988197 w 3950561"/>
                        <a:gd name="connsiteY228" fmla="*/ 5208998 h 5686746"/>
                        <a:gd name="connsiteX229" fmla="*/ 1947101 w 3950561"/>
                        <a:gd name="connsiteY229" fmla="*/ 5183312 h 5686746"/>
                        <a:gd name="connsiteX230" fmla="*/ 1936826 w 3950561"/>
                        <a:gd name="connsiteY230" fmla="*/ 5193586 h 5686746"/>
                        <a:gd name="connsiteX231" fmla="*/ 1906004 w 3950561"/>
                        <a:gd name="connsiteY231" fmla="*/ 5203861 h 5686746"/>
                        <a:gd name="connsiteX232" fmla="*/ 1885456 w 3950561"/>
                        <a:gd name="connsiteY232" fmla="*/ 5214135 h 5686746"/>
                        <a:gd name="connsiteX233" fmla="*/ 1870044 w 3950561"/>
                        <a:gd name="connsiteY233" fmla="*/ 5250094 h 5686746"/>
                        <a:gd name="connsiteX234" fmla="*/ 1839222 w 3950561"/>
                        <a:gd name="connsiteY234" fmla="*/ 5280917 h 5686746"/>
                        <a:gd name="connsiteX235" fmla="*/ 1828948 w 3950561"/>
                        <a:gd name="connsiteY235" fmla="*/ 5255231 h 5686746"/>
                        <a:gd name="connsiteX236" fmla="*/ 1823811 w 3950561"/>
                        <a:gd name="connsiteY236" fmla="*/ 5239820 h 5686746"/>
                        <a:gd name="connsiteX237" fmla="*/ 1808400 w 3950561"/>
                        <a:gd name="connsiteY237" fmla="*/ 5234683 h 5686746"/>
                        <a:gd name="connsiteX238" fmla="*/ 1767303 w 3950561"/>
                        <a:gd name="connsiteY238" fmla="*/ 5239820 h 5686746"/>
                        <a:gd name="connsiteX239" fmla="*/ 1762166 w 3950561"/>
                        <a:gd name="connsiteY239" fmla="*/ 5255231 h 5686746"/>
                        <a:gd name="connsiteX240" fmla="*/ 1757029 w 3950561"/>
                        <a:gd name="connsiteY240" fmla="*/ 5275780 h 5686746"/>
                        <a:gd name="connsiteX241" fmla="*/ 1731343 w 3950561"/>
                        <a:gd name="connsiteY241" fmla="*/ 5301465 h 5686746"/>
                        <a:gd name="connsiteX242" fmla="*/ 1721069 w 3950561"/>
                        <a:gd name="connsiteY242" fmla="*/ 5332288 h 5686746"/>
                        <a:gd name="connsiteX243" fmla="*/ 1685110 w 3950561"/>
                        <a:gd name="connsiteY243" fmla="*/ 5357973 h 5686746"/>
                        <a:gd name="connsiteX244" fmla="*/ 1669698 w 3950561"/>
                        <a:gd name="connsiteY244" fmla="*/ 5363110 h 5686746"/>
                        <a:gd name="connsiteX245" fmla="*/ 1654287 w 3950561"/>
                        <a:gd name="connsiteY245" fmla="*/ 5357973 h 5686746"/>
                        <a:gd name="connsiteX246" fmla="*/ 1623465 w 3950561"/>
                        <a:gd name="connsiteY246" fmla="*/ 5363110 h 5686746"/>
                        <a:gd name="connsiteX247" fmla="*/ 1566957 w 3950561"/>
                        <a:gd name="connsiteY247" fmla="*/ 5383658 h 5686746"/>
                        <a:gd name="connsiteX248" fmla="*/ 1534067 w 3950561"/>
                        <a:gd name="connsiteY248" fmla="*/ 5376905 h 5686746"/>
                        <a:gd name="connsiteX249" fmla="*/ 1501402 w 3950561"/>
                        <a:gd name="connsiteY249" fmla="*/ 5390055 h 5686746"/>
                        <a:gd name="connsiteX250" fmla="*/ 1443667 w 3950561"/>
                        <a:gd name="connsiteY250" fmla="*/ 5417583 h 5686746"/>
                        <a:gd name="connsiteX251" fmla="*/ 1407514 w 3950561"/>
                        <a:gd name="connsiteY251" fmla="*/ 5444496 h 5686746"/>
                        <a:gd name="connsiteX252" fmla="*/ 1361474 w 3950561"/>
                        <a:gd name="connsiteY252" fmla="*/ 5491537 h 5686746"/>
                        <a:gd name="connsiteX253" fmla="*/ 1325514 w 3950561"/>
                        <a:gd name="connsiteY253" fmla="*/ 5486400 h 5686746"/>
                        <a:gd name="connsiteX254" fmla="*/ 1315240 w 3950561"/>
                        <a:gd name="connsiteY254" fmla="*/ 5455577 h 5686746"/>
                        <a:gd name="connsiteX255" fmla="*/ 1299829 w 3950561"/>
                        <a:gd name="connsiteY255" fmla="*/ 5450440 h 5686746"/>
                        <a:gd name="connsiteX256" fmla="*/ 1274143 w 3950561"/>
                        <a:gd name="connsiteY256" fmla="*/ 5465852 h 5686746"/>
                        <a:gd name="connsiteX257" fmla="*/ 1258732 w 3950561"/>
                        <a:gd name="connsiteY257" fmla="*/ 5470989 h 5686746"/>
                        <a:gd name="connsiteX258" fmla="*/ 1173050 w 3950561"/>
                        <a:gd name="connsiteY258" fmla="*/ 5464430 h 5686746"/>
                        <a:gd name="connsiteX259" fmla="*/ 1130305 w 3950561"/>
                        <a:gd name="connsiteY259" fmla="*/ 5517222 h 5686746"/>
                        <a:gd name="connsiteX260" fmla="*/ 1084071 w 3950561"/>
                        <a:gd name="connsiteY260" fmla="*/ 5532634 h 5686746"/>
                        <a:gd name="connsiteX261" fmla="*/ 1104620 w 3950561"/>
                        <a:gd name="connsiteY261" fmla="*/ 5506948 h 5686746"/>
                        <a:gd name="connsiteX262" fmla="*/ 1099483 w 3950561"/>
                        <a:gd name="connsiteY262" fmla="*/ 5476126 h 5686746"/>
                        <a:gd name="connsiteX263" fmla="*/ 1084071 w 3950561"/>
                        <a:gd name="connsiteY263" fmla="*/ 5460715 h 5686746"/>
                        <a:gd name="connsiteX264" fmla="*/ 1063523 w 3950561"/>
                        <a:gd name="connsiteY264" fmla="*/ 5429892 h 5686746"/>
                        <a:gd name="connsiteX265" fmla="*/ 1032701 w 3950561"/>
                        <a:gd name="connsiteY265" fmla="*/ 5409344 h 5686746"/>
                        <a:gd name="connsiteX266" fmla="*/ 991604 w 3950561"/>
                        <a:gd name="connsiteY266" fmla="*/ 5414481 h 5686746"/>
                        <a:gd name="connsiteX267" fmla="*/ 935096 w 3950561"/>
                        <a:gd name="connsiteY267" fmla="*/ 5404207 h 5686746"/>
                        <a:gd name="connsiteX268" fmla="*/ 878588 w 3950561"/>
                        <a:gd name="connsiteY268" fmla="*/ 5409344 h 5686746"/>
                        <a:gd name="connsiteX269" fmla="*/ 806669 w 3950561"/>
                        <a:gd name="connsiteY269" fmla="*/ 5409344 h 5686746"/>
                        <a:gd name="connsiteX270" fmla="*/ 698791 w 3950561"/>
                        <a:gd name="connsiteY270" fmla="*/ 5465852 h 5686746"/>
                        <a:gd name="connsiteX271" fmla="*/ 667968 w 3950561"/>
                        <a:gd name="connsiteY271" fmla="*/ 5476126 h 5686746"/>
                        <a:gd name="connsiteX272" fmla="*/ 647420 w 3950561"/>
                        <a:gd name="connsiteY272" fmla="*/ 5486400 h 5686746"/>
                        <a:gd name="connsiteX273" fmla="*/ 616597 w 3950561"/>
                        <a:gd name="connsiteY273" fmla="*/ 5460715 h 5686746"/>
                        <a:gd name="connsiteX274" fmla="*/ 601186 w 3950561"/>
                        <a:gd name="connsiteY274" fmla="*/ 5450440 h 5686746"/>
                        <a:gd name="connsiteX275" fmla="*/ 567489 w 3950561"/>
                        <a:gd name="connsiteY275" fmla="*/ 5442621 h 5686746"/>
                        <a:gd name="connsiteX276" fmla="*/ 556794 w 3950561"/>
                        <a:gd name="connsiteY276" fmla="*/ 5447953 h 5686746"/>
                        <a:gd name="connsiteX277" fmla="*/ 560898 w 3950561"/>
                        <a:gd name="connsiteY277" fmla="*/ 5443429 h 5686746"/>
                        <a:gd name="connsiteX278" fmla="*/ 525357 w 3950561"/>
                        <a:gd name="connsiteY278" fmla="*/ 5458420 h 5686746"/>
                        <a:gd name="connsiteX279" fmla="*/ 478930 w 3950561"/>
                        <a:gd name="connsiteY279" fmla="*/ 5445272 h 5686746"/>
                        <a:gd name="connsiteX280" fmla="*/ 430854 w 3950561"/>
                        <a:gd name="connsiteY280" fmla="*/ 5424723 h 5686746"/>
                        <a:gd name="connsiteX281" fmla="*/ 370018 w 3950561"/>
                        <a:gd name="connsiteY281" fmla="*/ 5378521 h 5686746"/>
                        <a:gd name="connsiteX282" fmla="*/ 349469 w 3950561"/>
                        <a:gd name="connsiteY282" fmla="*/ 5388795 h 5686746"/>
                        <a:gd name="connsiteX283" fmla="*/ 267276 w 3950561"/>
                        <a:gd name="connsiteY283" fmla="*/ 5435029 h 5686746"/>
                        <a:gd name="connsiteX284" fmla="*/ 226179 w 3950561"/>
                        <a:gd name="connsiteY284" fmla="*/ 5450440 h 5686746"/>
                        <a:gd name="connsiteX285" fmla="*/ 215905 w 3950561"/>
                        <a:gd name="connsiteY285" fmla="*/ 5460715 h 5686746"/>
                        <a:gd name="connsiteX286" fmla="*/ 190220 w 3950561"/>
                        <a:gd name="connsiteY286" fmla="*/ 5486400 h 5686746"/>
                        <a:gd name="connsiteX287" fmla="*/ 169671 w 3950561"/>
                        <a:gd name="connsiteY287" fmla="*/ 5491537 h 5686746"/>
                        <a:gd name="connsiteX288" fmla="*/ 133712 w 3950561"/>
                        <a:gd name="connsiteY288" fmla="*/ 5506948 h 5686746"/>
                        <a:gd name="connsiteX289" fmla="*/ 108026 w 3950561"/>
                        <a:gd name="connsiteY289" fmla="*/ 5532634 h 5686746"/>
                        <a:gd name="connsiteX290" fmla="*/ 66930 w 3950561"/>
                        <a:gd name="connsiteY290" fmla="*/ 5558319 h 5686746"/>
                        <a:gd name="connsiteX291" fmla="*/ 20696 w 3950561"/>
                        <a:gd name="connsiteY291" fmla="*/ 5584004 h 5686746"/>
                        <a:gd name="connsiteX292" fmla="*/ 15559 w 3950561"/>
                        <a:gd name="connsiteY292" fmla="*/ 5599416 h 5686746"/>
                        <a:gd name="connsiteX293" fmla="*/ 148 w 3950561"/>
                        <a:gd name="connsiteY293" fmla="*/ 5609690 h 5686746"/>
                        <a:gd name="connsiteX294" fmla="*/ 10422 w 3950561"/>
                        <a:gd name="connsiteY294" fmla="*/ 5640512 h 5686746"/>
                        <a:gd name="connsiteX295" fmla="*/ 25833 w 3950561"/>
                        <a:gd name="connsiteY295" fmla="*/ 5671335 h 5686746"/>
                        <a:gd name="connsiteX296" fmla="*/ 46382 w 3950561"/>
                        <a:gd name="connsiteY296" fmla="*/ 5661061 h 5686746"/>
                        <a:gd name="connsiteX297" fmla="*/ 36107 w 3950561"/>
                        <a:gd name="connsiteY297" fmla="*/ 5686746 h 5686746"/>
                        <a:gd name="connsiteX0" fmla="*/ 3169725 w 3950561"/>
                        <a:gd name="connsiteY0" fmla="*/ 0 h 5686746"/>
                        <a:gd name="connsiteX1" fmla="*/ 3149177 w 3950561"/>
                        <a:gd name="connsiteY1" fmla="*/ 10274 h 5686746"/>
                        <a:gd name="connsiteX2" fmla="*/ 3226233 w 3950561"/>
                        <a:gd name="connsiteY2" fmla="*/ 82193 h 5686746"/>
                        <a:gd name="connsiteX3" fmla="*/ 3231370 w 3950561"/>
                        <a:gd name="connsiteY3" fmla="*/ 97604 h 5686746"/>
                        <a:gd name="connsiteX4" fmla="*/ 3241644 w 3950561"/>
                        <a:gd name="connsiteY4" fmla="*/ 107879 h 5686746"/>
                        <a:gd name="connsiteX5" fmla="*/ 3257056 w 3950561"/>
                        <a:gd name="connsiteY5" fmla="*/ 102742 h 5686746"/>
                        <a:gd name="connsiteX6" fmla="*/ 3277604 w 3950561"/>
                        <a:gd name="connsiteY6" fmla="*/ 107879 h 5686746"/>
                        <a:gd name="connsiteX7" fmla="*/ 3298152 w 3950561"/>
                        <a:gd name="connsiteY7" fmla="*/ 154112 h 5686746"/>
                        <a:gd name="connsiteX8" fmla="*/ 3364935 w 3950561"/>
                        <a:gd name="connsiteY8" fmla="*/ 190073 h 5686746"/>
                        <a:gd name="connsiteX9" fmla="*/ 3411168 w 3950561"/>
                        <a:gd name="connsiteY9" fmla="*/ 236305 h 5686746"/>
                        <a:gd name="connsiteX10" fmla="*/ 3400894 w 3950561"/>
                        <a:gd name="connsiteY10" fmla="*/ 328773 h 5686746"/>
                        <a:gd name="connsiteX11" fmla="*/ 3431716 w 3950561"/>
                        <a:gd name="connsiteY11" fmla="*/ 369870 h 5686746"/>
                        <a:gd name="connsiteX12" fmla="*/ 3447128 w 3950561"/>
                        <a:gd name="connsiteY12" fmla="*/ 416103 h 5686746"/>
                        <a:gd name="connsiteX13" fmla="*/ 3452265 w 3950561"/>
                        <a:gd name="connsiteY13" fmla="*/ 431515 h 5686746"/>
                        <a:gd name="connsiteX14" fmla="*/ 3467676 w 3950561"/>
                        <a:gd name="connsiteY14" fmla="*/ 441789 h 5686746"/>
                        <a:gd name="connsiteX15" fmla="*/ 3488224 w 3950561"/>
                        <a:gd name="connsiteY15" fmla="*/ 472611 h 5686746"/>
                        <a:gd name="connsiteX16" fmla="*/ 3498498 w 3950561"/>
                        <a:gd name="connsiteY16" fmla="*/ 488022 h 5686746"/>
                        <a:gd name="connsiteX17" fmla="*/ 3508773 w 3950561"/>
                        <a:gd name="connsiteY17" fmla="*/ 529119 h 5686746"/>
                        <a:gd name="connsiteX18" fmla="*/ 3503635 w 3950561"/>
                        <a:gd name="connsiteY18" fmla="*/ 554804 h 5686746"/>
                        <a:gd name="connsiteX19" fmla="*/ 3498498 w 3950561"/>
                        <a:gd name="connsiteY19" fmla="*/ 601038 h 5686746"/>
                        <a:gd name="connsiteX20" fmla="*/ 3483087 w 3950561"/>
                        <a:gd name="connsiteY20" fmla="*/ 642135 h 5686746"/>
                        <a:gd name="connsiteX21" fmla="*/ 3467676 w 3950561"/>
                        <a:gd name="connsiteY21" fmla="*/ 662683 h 5686746"/>
                        <a:gd name="connsiteX22" fmla="*/ 3452265 w 3950561"/>
                        <a:gd name="connsiteY22" fmla="*/ 688368 h 5686746"/>
                        <a:gd name="connsiteX23" fmla="*/ 3441991 w 3950561"/>
                        <a:gd name="connsiteY23" fmla="*/ 698643 h 5686746"/>
                        <a:gd name="connsiteX24" fmla="*/ 3375209 w 3950561"/>
                        <a:gd name="connsiteY24" fmla="*/ 744876 h 5686746"/>
                        <a:gd name="connsiteX25" fmla="*/ 3359797 w 3950561"/>
                        <a:gd name="connsiteY25" fmla="*/ 760288 h 5686746"/>
                        <a:gd name="connsiteX26" fmla="*/ 3318701 w 3950561"/>
                        <a:gd name="connsiteY26" fmla="*/ 816795 h 5686746"/>
                        <a:gd name="connsiteX27" fmla="*/ 3293015 w 3950561"/>
                        <a:gd name="connsiteY27" fmla="*/ 868166 h 5686746"/>
                        <a:gd name="connsiteX28" fmla="*/ 3282741 w 3950561"/>
                        <a:gd name="connsiteY28" fmla="*/ 883577 h 5686746"/>
                        <a:gd name="connsiteX29" fmla="*/ 3287878 w 3950561"/>
                        <a:gd name="connsiteY29" fmla="*/ 914400 h 5686746"/>
                        <a:gd name="connsiteX30" fmla="*/ 3334112 w 3950561"/>
                        <a:gd name="connsiteY30" fmla="*/ 940085 h 5686746"/>
                        <a:gd name="connsiteX31" fmla="*/ 3364934 w 3950561"/>
                        <a:gd name="connsiteY31" fmla="*/ 945222 h 5686746"/>
                        <a:gd name="connsiteX32" fmla="*/ 3426579 w 3950561"/>
                        <a:gd name="connsiteY32" fmla="*/ 950359 h 5686746"/>
                        <a:gd name="connsiteX33" fmla="*/ 3472813 w 3950561"/>
                        <a:gd name="connsiteY33" fmla="*/ 981182 h 5686746"/>
                        <a:gd name="connsiteX34" fmla="*/ 3513910 w 3950561"/>
                        <a:gd name="connsiteY34" fmla="*/ 1032553 h 5686746"/>
                        <a:gd name="connsiteX35" fmla="*/ 3529321 w 3950561"/>
                        <a:gd name="connsiteY35" fmla="*/ 1037690 h 5686746"/>
                        <a:gd name="connsiteX36" fmla="*/ 3549869 w 3950561"/>
                        <a:gd name="connsiteY36" fmla="*/ 1089061 h 5686746"/>
                        <a:gd name="connsiteX37" fmla="*/ 3560143 w 3950561"/>
                        <a:gd name="connsiteY37" fmla="*/ 1109609 h 5686746"/>
                        <a:gd name="connsiteX38" fmla="*/ 3570418 w 3950561"/>
                        <a:gd name="connsiteY38" fmla="*/ 1135294 h 5686746"/>
                        <a:gd name="connsiteX39" fmla="*/ 3580692 w 3950561"/>
                        <a:gd name="connsiteY39" fmla="*/ 1166117 h 5686746"/>
                        <a:gd name="connsiteX40" fmla="*/ 3590966 w 3950561"/>
                        <a:gd name="connsiteY40" fmla="*/ 1186665 h 5686746"/>
                        <a:gd name="connsiteX41" fmla="*/ 3601240 w 3950561"/>
                        <a:gd name="connsiteY41" fmla="*/ 1232899 h 5686746"/>
                        <a:gd name="connsiteX42" fmla="*/ 3611514 w 3950561"/>
                        <a:gd name="connsiteY42" fmla="*/ 1248310 h 5686746"/>
                        <a:gd name="connsiteX43" fmla="*/ 3632062 w 3950561"/>
                        <a:gd name="connsiteY43" fmla="*/ 1273995 h 5686746"/>
                        <a:gd name="connsiteX44" fmla="*/ 3673159 w 3950561"/>
                        <a:gd name="connsiteY44" fmla="*/ 1284270 h 5686746"/>
                        <a:gd name="connsiteX45" fmla="*/ 3703982 w 3950561"/>
                        <a:gd name="connsiteY45" fmla="*/ 1299681 h 5686746"/>
                        <a:gd name="connsiteX46" fmla="*/ 3734804 w 3950561"/>
                        <a:gd name="connsiteY46" fmla="*/ 1309955 h 5686746"/>
                        <a:gd name="connsiteX47" fmla="*/ 3755352 w 3950561"/>
                        <a:gd name="connsiteY47" fmla="*/ 1325366 h 5686746"/>
                        <a:gd name="connsiteX48" fmla="*/ 3781038 w 3950561"/>
                        <a:gd name="connsiteY48" fmla="*/ 1351052 h 5686746"/>
                        <a:gd name="connsiteX49" fmla="*/ 3811860 w 3950561"/>
                        <a:gd name="connsiteY49" fmla="*/ 1371600 h 5686746"/>
                        <a:gd name="connsiteX50" fmla="*/ 3827271 w 3950561"/>
                        <a:gd name="connsiteY50" fmla="*/ 1376737 h 5686746"/>
                        <a:gd name="connsiteX51" fmla="*/ 3858094 w 3950561"/>
                        <a:gd name="connsiteY51" fmla="*/ 1392148 h 5686746"/>
                        <a:gd name="connsiteX52" fmla="*/ 3883779 w 3950561"/>
                        <a:gd name="connsiteY52" fmla="*/ 1453793 h 5686746"/>
                        <a:gd name="connsiteX53" fmla="*/ 3863231 w 3950561"/>
                        <a:gd name="connsiteY53" fmla="*/ 1525712 h 5686746"/>
                        <a:gd name="connsiteX54" fmla="*/ 3847820 w 3950561"/>
                        <a:gd name="connsiteY54" fmla="*/ 1556535 h 5686746"/>
                        <a:gd name="connsiteX55" fmla="*/ 3858094 w 3950561"/>
                        <a:gd name="connsiteY55" fmla="*/ 1582220 h 5686746"/>
                        <a:gd name="connsiteX56" fmla="*/ 3878642 w 3950561"/>
                        <a:gd name="connsiteY56" fmla="*/ 1613043 h 5686746"/>
                        <a:gd name="connsiteX57" fmla="*/ 3888916 w 3950561"/>
                        <a:gd name="connsiteY57" fmla="*/ 1643865 h 5686746"/>
                        <a:gd name="connsiteX58" fmla="*/ 3894053 w 3950561"/>
                        <a:gd name="connsiteY58" fmla="*/ 1659276 h 5686746"/>
                        <a:gd name="connsiteX59" fmla="*/ 3904328 w 3950561"/>
                        <a:gd name="connsiteY59" fmla="*/ 1700373 h 5686746"/>
                        <a:gd name="connsiteX60" fmla="*/ 3888916 w 3950561"/>
                        <a:gd name="connsiteY60" fmla="*/ 1767155 h 5686746"/>
                        <a:gd name="connsiteX61" fmla="*/ 3894053 w 3950561"/>
                        <a:gd name="connsiteY61" fmla="*/ 1792840 h 5686746"/>
                        <a:gd name="connsiteX62" fmla="*/ 3909465 w 3950561"/>
                        <a:gd name="connsiteY62" fmla="*/ 1869897 h 5686746"/>
                        <a:gd name="connsiteX63" fmla="*/ 3924876 w 3950561"/>
                        <a:gd name="connsiteY63" fmla="*/ 1916130 h 5686746"/>
                        <a:gd name="connsiteX64" fmla="*/ 3930013 w 3950561"/>
                        <a:gd name="connsiteY64" fmla="*/ 1931542 h 5686746"/>
                        <a:gd name="connsiteX65" fmla="*/ 3935150 w 3950561"/>
                        <a:gd name="connsiteY65" fmla="*/ 1962364 h 5686746"/>
                        <a:gd name="connsiteX66" fmla="*/ 3940287 w 3950561"/>
                        <a:gd name="connsiteY66" fmla="*/ 1977775 h 5686746"/>
                        <a:gd name="connsiteX67" fmla="*/ 3950561 w 3950561"/>
                        <a:gd name="connsiteY67" fmla="*/ 2013735 h 5686746"/>
                        <a:gd name="connsiteX68" fmla="*/ 3940287 w 3950561"/>
                        <a:gd name="connsiteY68" fmla="*/ 2183258 h 5686746"/>
                        <a:gd name="connsiteX69" fmla="*/ 3930013 w 3950561"/>
                        <a:gd name="connsiteY69" fmla="*/ 2214081 h 5686746"/>
                        <a:gd name="connsiteX70" fmla="*/ 3899191 w 3950561"/>
                        <a:gd name="connsiteY70" fmla="*/ 2260315 h 5686746"/>
                        <a:gd name="connsiteX71" fmla="*/ 3888916 w 3950561"/>
                        <a:gd name="connsiteY71" fmla="*/ 2275726 h 5686746"/>
                        <a:gd name="connsiteX72" fmla="*/ 3878642 w 3950561"/>
                        <a:gd name="connsiteY72" fmla="*/ 2291137 h 5686746"/>
                        <a:gd name="connsiteX73" fmla="*/ 3863231 w 3950561"/>
                        <a:gd name="connsiteY73" fmla="*/ 2301411 h 5686746"/>
                        <a:gd name="connsiteX74" fmla="*/ 3842683 w 3950561"/>
                        <a:gd name="connsiteY74" fmla="*/ 2296274 h 5686746"/>
                        <a:gd name="connsiteX75" fmla="*/ 3816997 w 3950561"/>
                        <a:gd name="connsiteY75" fmla="*/ 2388742 h 5686746"/>
                        <a:gd name="connsiteX76" fmla="*/ 3806723 w 3950561"/>
                        <a:gd name="connsiteY76" fmla="*/ 2440112 h 5686746"/>
                        <a:gd name="connsiteX77" fmla="*/ 3827271 w 3950561"/>
                        <a:gd name="connsiteY77" fmla="*/ 2537717 h 5686746"/>
                        <a:gd name="connsiteX78" fmla="*/ 3842683 w 3950561"/>
                        <a:gd name="connsiteY78" fmla="*/ 2547991 h 5686746"/>
                        <a:gd name="connsiteX79" fmla="*/ 3852957 w 3950561"/>
                        <a:gd name="connsiteY79" fmla="*/ 2583950 h 5686746"/>
                        <a:gd name="connsiteX80" fmla="*/ 3847820 w 3950561"/>
                        <a:gd name="connsiteY80" fmla="*/ 2625047 h 5686746"/>
                        <a:gd name="connsiteX81" fmla="*/ 3837546 w 3950561"/>
                        <a:gd name="connsiteY81" fmla="*/ 2640458 h 5686746"/>
                        <a:gd name="connsiteX82" fmla="*/ 3827271 w 3950561"/>
                        <a:gd name="connsiteY82" fmla="*/ 2671281 h 5686746"/>
                        <a:gd name="connsiteX83" fmla="*/ 3822134 w 3950561"/>
                        <a:gd name="connsiteY83" fmla="*/ 2686692 h 5686746"/>
                        <a:gd name="connsiteX84" fmla="*/ 3827271 w 3950561"/>
                        <a:gd name="connsiteY84" fmla="*/ 2743200 h 5686746"/>
                        <a:gd name="connsiteX85" fmla="*/ 3822134 w 3950561"/>
                        <a:gd name="connsiteY85" fmla="*/ 2758611 h 5686746"/>
                        <a:gd name="connsiteX86" fmla="*/ 3827271 w 3950561"/>
                        <a:gd name="connsiteY86" fmla="*/ 2784297 h 5686746"/>
                        <a:gd name="connsiteX87" fmla="*/ 3816997 w 3950561"/>
                        <a:gd name="connsiteY87" fmla="*/ 2861353 h 5686746"/>
                        <a:gd name="connsiteX88" fmla="*/ 3796449 w 3950561"/>
                        <a:gd name="connsiteY88" fmla="*/ 2907586 h 5686746"/>
                        <a:gd name="connsiteX89" fmla="*/ 3786175 w 3950561"/>
                        <a:gd name="connsiteY89" fmla="*/ 2917861 h 5686746"/>
                        <a:gd name="connsiteX90" fmla="*/ 3765626 w 3950561"/>
                        <a:gd name="connsiteY90" fmla="*/ 2933272 h 5686746"/>
                        <a:gd name="connsiteX91" fmla="*/ 3729667 w 3950561"/>
                        <a:gd name="connsiteY91" fmla="*/ 2938409 h 5686746"/>
                        <a:gd name="connsiteX92" fmla="*/ 3724530 w 3950561"/>
                        <a:gd name="connsiteY92" fmla="*/ 2953820 h 5686746"/>
                        <a:gd name="connsiteX93" fmla="*/ 3709119 w 3950561"/>
                        <a:gd name="connsiteY93" fmla="*/ 2969231 h 5686746"/>
                        <a:gd name="connsiteX94" fmla="*/ 3703982 w 3950561"/>
                        <a:gd name="connsiteY94" fmla="*/ 3005191 h 5686746"/>
                        <a:gd name="connsiteX95" fmla="*/ 3698844 w 3950561"/>
                        <a:gd name="connsiteY95" fmla="*/ 3046288 h 5686746"/>
                        <a:gd name="connsiteX96" fmla="*/ 3647474 w 3950561"/>
                        <a:gd name="connsiteY96" fmla="*/ 3051425 h 5686746"/>
                        <a:gd name="connsiteX97" fmla="*/ 3626925 w 3950561"/>
                        <a:gd name="connsiteY97" fmla="*/ 3077110 h 5686746"/>
                        <a:gd name="connsiteX98" fmla="*/ 3611514 w 3950561"/>
                        <a:gd name="connsiteY98" fmla="*/ 3082247 h 5686746"/>
                        <a:gd name="connsiteX99" fmla="*/ 3601240 w 3950561"/>
                        <a:gd name="connsiteY99" fmla="*/ 3097658 h 5686746"/>
                        <a:gd name="connsiteX100" fmla="*/ 3606377 w 3950561"/>
                        <a:gd name="connsiteY100" fmla="*/ 3113070 h 5686746"/>
                        <a:gd name="connsiteX101" fmla="*/ 3611514 w 3950561"/>
                        <a:gd name="connsiteY101" fmla="*/ 3159303 h 5686746"/>
                        <a:gd name="connsiteX102" fmla="*/ 3606377 w 3950561"/>
                        <a:gd name="connsiteY102" fmla="*/ 3246634 h 5686746"/>
                        <a:gd name="connsiteX103" fmla="*/ 3601240 w 3950561"/>
                        <a:gd name="connsiteY103" fmla="*/ 3298004 h 5686746"/>
                        <a:gd name="connsiteX104" fmla="*/ 3611514 w 3950561"/>
                        <a:gd name="connsiteY104" fmla="*/ 3333964 h 5686746"/>
                        <a:gd name="connsiteX105" fmla="*/ 3621788 w 3950561"/>
                        <a:gd name="connsiteY105" fmla="*/ 3349375 h 5686746"/>
                        <a:gd name="connsiteX106" fmla="*/ 3632062 w 3950561"/>
                        <a:gd name="connsiteY106" fmla="*/ 3385335 h 5686746"/>
                        <a:gd name="connsiteX107" fmla="*/ 3637200 w 3950561"/>
                        <a:gd name="connsiteY107" fmla="*/ 3400746 h 5686746"/>
                        <a:gd name="connsiteX108" fmla="*/ 3632062 w 3950561"/>
                        <a:gd name="connsiteY108" fmla="*/ 3488076 h 5686746"/>
                        <a:gd name="connsiteX109" fmla="*/ 3626925 w 3950561"/>
                        <a:gd name="connsiteY109" fmla="*/ 3518899 h 5686746"/>
                        <a:gd name="connsiteX110" fmla="*/ 3647474 w 3950561"/>
                        <a:gd name="connsiteY110" fmla="*/ 3549721 h 5686746"/>
                        <a:gd name="connsiteX111" fmla="*/ 3652611 w 3950561"/>
                        <a:gd name="connsiteY111" fmla="*/ 3565133 h 5686746"/>
                        <a:gd name="connsiteX112" fmla="*/ 3626925 w 3950561"/>
                        <a:gd name="connsiteY112" fmla="*/ 3590818 h 5686746"/>
                        <a:gd name="connsiteX113" fmla="*/ 3611514 w 3950561"/>
                        <a:gd name="connsiteY113" fmla="*/ 3595955 h 5686746"/>
                        <a:gd name="connsiteX114" fmla="*/ 3596103 w 3950561"/>
                        <a:gd name="connsiteY114" fmla="*/ 3606229 h 5686746"/>
                        <a:gd name="connsiteX115" fmla="*/ 3585829 w 3950561"/>
                        <a:gd name="connsiteY115" fmla="*/ 3647326 h 5686746"/>
                        <a:gd name="connsiteX116" fmla="*/ 3590966 w 3950561"/>
                        <a:gd name="connsiteY116" fmla="*/ 3673011 h 5686746"/>
                        <a:gd name="connsiteX117" fmla="*/ 3585829 w 3950561"/>
                        <a:gd name="connsiteY117" fmla="*/ 3719245 h 5686746"/>
                        <a:gd name="connsiteX118" fmla="*/ 3580692 w 3950561"/>
                        <a:gd name="connsiteY118" fmla="*/ 3739793 h 5686746"/>
                        <a:gd name="connsiteX119" fmla="*/ 3555006 w 3950561"/>
                        <a:gd name="connsiteY119" fmla="*/ 3765479 h 5686746"/>
                        <a:gd name="connsiteX120" fmla="*/ 3549869 w 3950561"/>
                        <a:gd name="connsiteY120" fmla="*/ 3780890 h 5686746"/>
                        <a:gd name="connsiteX121" fmla="*/ 3555006 w 3950561"/>
                        <a:gd name="connsiteY121" fmla="*/ 3801438 h 5686746"/>
                        <a:gd name="connsiteX122" fmla="*/ 3560143 w 3950561"/>
                        <a:gd name="connsiteY122" fmla="*/ 3827124 h 5686746"/>
                        <a:gd name="connsiteX123" fmla="*/ 3549869 w 3950561"/>
                        <a:gd name="connsiteY123" fmla="*/ 3888768 h 5686746"/>
                        <a:gd name="connsiteX124" fmla="*/ 3539595 w 3950561"/>
                        <a:gd name="connsiteY124" fmla="*/ 3919591 h 5686746"/>
                        <a:gd name="connsiteX125" fmla="*/ 3534458 w 3950561"/>
                        <a:gd name="connsiteY125" fmla="*/ 3935002 h 5686746"/>
                        <a:gd name="connsiteX126" fmla="*/ 3560143 w 3950561"/>
                        <a:gd name="connsiteY126" fmla="*/ 3955550 h 5686746"/>
                        <a:gd name="connsiteX127" fmla="*/ 3642337 w 3950561"/>
                        <a:gd name="connsiteY127" fmla="*/ 3965825 h 5686746"/>
                        <a:gd name="connsiteX128" fmla="*/ 3657748 w 3950561"/>
                        <a:gd name="connsiteY128" fmla="*/ 3970962 h 5686746"/>
                        <a:gd name="connsiteX129" fmla="*/ 3688570 w 3950561"/>
                        <a:gd name="connsiteY129" fmla="*/ 3996647 h 5686746"/>
                        <a:gd name="connsiteX130" fmla="*/ 3693707 w 3950561"/>
                        <a:gd name="connsiteY130" fmla="*/ 4022333 h 5686746"/>
                        <a:gd name="connsiteX131" fmla="*/ 3688570 w 3950561"/>
                        <a:gd name="connsiteY131" fmla="*/ 4037744 h 5686746"/>
                        <a:gd name="connsiteX132" fmla="*/ 3678296 w 3950561"/>
                        <a:gd name="connsiteY132" fmla="*/ 4078840 h 5686746"/>
                        <a:gd name="connsiteX133" fmla="*/ 3673159 w 3950561"/>
                        <a:gd name="connsiteY133" fmla="*/ 4094252 h 5686746"/>
                        <a:gd name="connsiteX134" fmla="*/ 3652611 w 3950561"/>
                        <a:gd name="connsiteY134" fmla="*/ 4140485 h 5686746"/>
                        <a:gd name="connsiteX135" fmla="*/ 3621788 w 3950561"/>
                        <a:gd name="connsiteY135" fmla="*/ 4155897 h 5686746"/>
                        <a:gd name="connsiteX136" fmla="*/ 3616651 w 3950561"/>
                        <a:gd name="connsiteY136" fmla="*/ 4171308 h 5686746"/>
                        <a:gd name="connsiteX137" fmla="*/ 3616651 w 3950561"/>
                        <a:gd name="connsiteY137" fmla="*/ 4207267 h 5686746"/>
                        <a:gd name="connsiteX138" fmla="*/ 3606377 w 3950561"/>
                        <a:gd name="connsiteY138" fmla="*/ 4217542 h 5686746"/>
                        <a:gd name="connsiteX139" fmla="*/ 3575555 w 3950561"/>
                        <a:gd name="connsiteY139" fmla="*/ 4248364 h 5686746"/>
                        <a:gd name="connsiteX140" fmla="*/ 3565280 w 3950561"/>
                        <a:gd name="connsiteY140" fmla="*/ 4279186 h 5686746"/>
                        <a:gd name="connsiteX141" fmla="*/ 3560143 w 3950561"/>
                        <a:gd name="connsiteY141" fmla="*/ 4294598 h 5686746"/>
                        <a:gd name="connsiteX142" fmla="*/ 3565280 w 3950561"/>
                        <a:gd name="connsiteY142" fmla="*/ 4330557 h 5686746"/>
                        <a:gd name="connsiteX143" fmla="*/ 3565280 w 3950561"/>
                        <a:gd name="connsiteY143" fmla="*/ 4371654 h 5686746"/>
                        <a:gd name="connsiteX144" fmla="*/ 3606377 w 3950561"/>
                        <a:gd name="connsiteY144" fmla="*/ 4407613 h 5686746"/>
                        <a:gd name="connsiteX145" fmla="*/ 3621788 w 3950561"/>
                        <a:gd name="connsiteY145" fmla="*/ 4412750 h 5686746"/>
                        <a:gd name="connsiteX146" fmla="*/ 3647474 w 3950561"/>
                        <a:gd name="connsiteY146" fmla="*/ 4428162 h 5686746"/>
                        <a:gd name="connsiteX147" fmla="*/ 3657748 w 3950561"/>
                        <a:gd name="connsiteY147" fmla="*/ 4443573 h 5686746"/>
                        <a:gd name="connsiteX148" fmla="*/ 3647474 w 3950561"/>
                        <a:gd name="connsiteY148" fmla="*/ 4479533 h 5686746"/>
                        <a:gd name="connsiteX149" fmla="*/ 3652611 w 3950561"/>
                        <a:gd name="connsiteY149" fmla="*/ 4505218 h 5686746"/>
                        <a:gd name="connsiteX150" fmla="*/ 3688570 w 3950561"/>
                        <a:gd name="connsiteY150" fmla="*/ 4505218 h 5686746"/>
                        <a:gd name="connsiteX151" fmla="*/ 3703982 w 3950561"/>
                        <a:gd name="connsiteY151" fmla="*/ 4510355 h 5686746"/>
                        <a:gd name="connsiteX152" fmla="*/ 3714256 w 3950561"/>
                        <a:gd name="connsiteY152" fmla="*/ 4525766 h 5686746"/>
                        <a:gd name="connsiteX153" fmla="*/ 3673159 w 3950561"/>
                        <a:gd name="connsiteY153" fmla="*/ 4530903 h 5686746"/>
                        <a:gd name="connsiteX154" fmla="*/ 3652611 w 3950561"/>
                        <a:gd name="connsiteY154" fmla="*/ 4536040 h 5686746"/>
                        <a:gd name="connsiteX155" fmla="*/ 3632062 w 3950561"/>
                        <a:gd name="connsiteY155" fmla="*/ 4577137 h 5686746"/>
                        <a:gd name="connsiteX156" fmla="*/ 3616651 w 3950561"/>
                        <a:gd name="connsiteY156" fmla="*/ 4582274 h 5686746"/>
                        <a:gd name="connsiteX157" fmla="*/ 3601240 w 3950561"/>
                        <a:gd name="connsiteY157" fmla="*/ 4597685 h 5686746"/>
                        <a:gd name="connsiteX158" fmla="*/ 3606377 w 3950561"/>
                        <a:gd name="connsiteY158" fmla="*/ 4561726 h 5686746"/>
                        <a:gd name="connsiteX159" fmla="*/ 3611514 w 3950561"/>
                        <a:gd name="connsiteY159" fmla="*/ 4577137 h 5686746"/>
                        <a:gd name="connsiteX160" fmla="*/ 3601240 w 3950561"/>
                        <a:gd name="connsiteY160" fmla="*/ 4607959 h 5686746"/>
                        <a:gd name="connsiteX161" fmla="*/ 3596103 w 3950561"/>
                        <a:gd name="connsiteY161" fmla="*/ 4623371 h 5686746"/>
                        <a:gd name="connsiteX162" fmla="*/ 3601240 w 3950561"/>
                        <a:gd name="connsiteY162" fmla="*/ 4649056 h 5686746"/>
                        <a:gd name="connsiteX163" fmla="*/ 3611514 w 3950561"/>
                        <a:gd name="connsiteY163" fmla="*/ 4679879 h 5686746"/>
                        <a:gd name="connsiteX164" fmla="*/ 3590966 w 3950561"/>
                        <a:gd name="connsiteY164" fmla="*/ 4710701 h 5686746"/>
                        <a:gd name="connsiteX165" fmla="*/ 3565280 w 3950561"/>
                        <a:gd name="connsiteY165" fmla="*/ 4705564 h 5686746"/>
                        <a:gd name="connsiteX166" fmla="*/ 3549869 w 3950561"/>
                        <a:gd name="connsiteY166" fmla="*/ 4700427 h 5686746"/>
                        <a:gd name="connsiteX167" fmla="*/ 3529321 w 3950561"/>
                        <a:gd name="connsiteY167" fmla="*/ 4695290 h 5686746"/>
                        <a:gd name="connsiteX168" fmla="*/ 3513910 w 3950561"/>
                        <a:gd name="connsiteY168" fmla="*/ 4685016 h 5686746"/>
                        <a:gd name="connsiteX169" fmla="*/ 3508773 w 3950561"/>
                        <a:gd name="connsiteY169" fmla="*/ 4715838 h 5686746"/>
                        <a:gd name="connsiteX170" fmla="*/ 3503635 w 3950561"/>
                        <a:gd name="connsiteY170" fmla="*/ 4731249 h 5686746"/>
                        <a:gd name="connsiteX171" fmla="*/ 3472813 w 3950561"/>
                        <a:gd name="connsiteY171" fmla="*/ 4710701 h 5686746"/>
                        <a:gd name="connsiteX172" fmla="*/ 3452265 w 3950561"/>
                        <a:gd name="connsiteY172" fmla="*/ 4679879 h 5686746"/>
                        <a:gd name="connsiteX173" fmla="*/ 3436853 w 3950561"/>
                        <a:gd name="connsiteY173" fmla="*/ 4674742 h 5686746"/>
                        <a:gd name="connsiteX174" fmla="*/ 3395757 w 3950561"/>
                        <a:gd name="connsiteY174" fmla="*/ 4700427 h 5686746"/>
                        <a:gd name="connsiteX175" fmla="*/ 3400894 w 3950561"/>
                        <a:gd name="connsiteY175" fmla="*/ 4715838 h 5686746"/>
                        <a:gd name="connsiteX176" fmla="*/ 3385483 w 3950561"/>
                        <a:gd name="connsiteY176" fmla="*/ 4772346 h 5686746"/>
                        <a:gd name="connsiteX177" fmla="*/ 3375209 w 3950561"/>
                        <a:gd name="connsiteY177" fmla="*/ 4787757 h 5686746"/>
                        <a:gd name="connsiteX178" fmla="*/ 3359797 w 3950561"/>
                        <a:gd name="connsiteY178" fmla="*/ 4782620 h 5686746"/>
                        <a:gd name="connsiteX179" fmla="*/ 3328975 w 3950561"/>
                        <a:gd name="connsiteY179" fmla="*/ 4798031 h 5686746"/>
                        <a:gd name="connsiteX180" fmla="*/ 3308426 w 3950561"/>
                        <a:gd name="connsiteY180" fmla="*/ 4823717 h 5686746"/>
                        <a:gd name="connsiteX181" fmla="*/ 3293015 w 3950561"/>
                        <a:gd name="connsiteY181" fmla="*/ 4818580 h 5686746"/>
                        <a:gd name="connsiteX182" fmla="*/ 3282741 w 3950561"/>
                        <a:gd name="connsiteY182" fmla="*/ 4798031 h 5686746"/>
                        <a:gd name="connsiteX183" fmla="*/ 3277604 w 3950561"/>
                        <a:gd name="connsiteY183" fmla="*/ 4823717 h 5686746"/>
                        <a:gd name="connsiteX184" fmla="*/ 3272467 w 3950561"/>
                        <a:gd name="connsiteY184" fmla="*/ 4839128 h 5686746"/>
                        <a:gd name="connsiteX185" fmla="*/ 3257056 w 3950561"/>
                        <a:gd name="connsiteY185" fmla="*/ 4828854 h 5686746"/>
                        <a:gd name="connsiteX186" fmla="*/ 3226233 w 3950561"/>
                        <a:gd name="connsiteY186" fmla="*/ 4849402 h 5686746"/>
                        <a:gd name="connsiteX187" fmla="*/ 3169725 w 3950561"/>
                        <a:gd name="connsiteY187" fmla="*/ 4849402 h 5686746"/>
                        <a:gd name="connsiteX188" fmla="*/ 3159451 w 3950561"/>
                        <a:gd name="connsiteY188" fmla="*/ 4864813 h 5686746"/>
                        <a:gd name="connsiteX189" fmla="*/ 3149177 w 3950561"/>
                        <a:gd name="connsiteY189" fmla="*/ 4875088 h 5686746"/>
                        <a:gd name="connsiteX190" fmla="*/ 3082395 w 3950561"/>
                        <a:gd name="connsiteY190" fmla="*/ 4885362 h 5686746"/>
                        <a:gd name="connsiteX191" fmla="*/ 3066984 w 3950561"/>
                        <a:gd name="connsiteY191" fmla="*/ 4895636 h 5686746"/>
                        <a:gd name="connsiteX192" fmla="*/ 3036161 w 3950561"/>
                        <a:gd name="connsiteY192" fmla="*/ 4905910 h 5686746"/>
                        <a:gd name="connsiteX193" fmla="*/ 3020750 w 3950561"/>
                        <a:gd name="connsiteY193" fmla="*/ 4900773 h 5686746"/>
                        <a:gd name="connsiteX194" fmla="*/ 2969379 w 3950561"/>
                        <a:gd name="connsiteY194" fmla="*/ 4941870 h 5686746"/>
                        <a:gd name="connsiteX195" fmla="*/ 2938557 w 3950561"/>
                        <a:gd name="connsiteY195" fmla="*/ 4952144 h 5686746"/>
                        <a:gd name="connsiteX196" fmla="*/ 2882049 w 3950561"/>
                        <a:gd name="connsiteY196" fmla="*/ 4967555 h 5686746"/>
                        <a:gd name="connsiteX197" fmla="*/ 2830678 w 3950561"/>
                        <a:gd name="connsiteY197" fmla="*/ 5008652 h 5686746"/>
                        <a:gd name="connsiteX198" fmla="*/ 2789582 w 3950561"/>
                        <a:gd name="connsiteY198" fmla="*/ 5003515 h 5686746"/>
                        <a:gd name="connsiteX199" fmla="*/ 2774170 w 3950561"/>
                        <a:gd name="connsiteY199" fmla="*/ 4998377 h 5686746"/>
                        <a:gd name="connsiteX200" fmla="*/ 2743348 w 3950561"/>
                        <a:gd name="connsiteY200" fmla="*/ 5003515 h 5686746"/>
                        <a:gd name="connsiteX201" fmla="*/ 2686840 w 3950561"/>
                        <a:gd name="connsiteY201" fmla="*/ 5024063 h 5686746"/>
                        <a:gd name="connsiteX202" fmla="*/ 2671429 w 3950561"/>
                        <a:gd name="connsiteY202" fmla="*/ 5029200 h 5686746"/>
                        <a:gd name="connsiteX203" fmla="*/ 2656018 w 3950561"/>
                        <a:gd name="connsiteY203" fmla="*/ 5044611 h 5686746"/>
                        <a:gd name="connsiteX204" fmla="*/ 2640606 w 3950561"/>
                        <a:gd name="connsiteY204" fmla="*/ 5039474 h 5686746"/>
                        <a:gd name="connsiteX205" fmla="*/ 2625195 w 3950561"/>
                        <a:gd name="connsiteY205" fmla="*/ 5049748 h 5686746"/>
                        <a:gd name="connsiteX206" fmla="*/ 2620058 w 3950561"/>
                        <a:gd name="connsiteY206" fmla="*/ 5075434 h 5686746"/>
                        <a:gd name="connsiteX207" fmla="*/ 2573824 w 3950561"/>
                        <a:gd name="connsiteY207" fmla="*/ 5116530 h 5686746"/>
                        <a:gd name="connsiteX208" fmla="*/ 2558413 w 3950561"/>
                        <a:gd name="connsiteY208" fmla="*/ 5126804 h 5686746"/>
                        <a:gd name="connsiteX209" fmla="*/ 2517316 w 3950561"/>
                        <a:gd name="connsiteY209" fmla="*/ 5137079 h 5686746"/>
                        <a:gd name="connsiteX210" fmla="*/ 2501905 w 3950561"/>
                        <a:gd name="connsiteY210" fmla="*/ 5142216 h 5686746"/>
                        <a:gd name="connsiteX211" fmla="*/ 2476220 w 3950561"/>
                        <a:gd name="connsiteY211" fmla="*/ 5147353 h 5686746"/>
                        <a:gd name="connsiteX212" fmla="*/ 2460809 w 3950561"/>
                        <a:gd name="connsiteY212" fmla="*/ 5142216 h 5686746"/>
                        <a:gd name="connsiteX213" fmla="*/ 2440260 w 3950561"/>
                        <a:gd name="connsiteY213" fmla="*/ 5116530 h 5686746"/>
                        <a:gd name="connsiteX214" fmla="*/ 2383752 w 3950561"/>
                        <a:gd name="connsiteY214" fmla="*/ 5106256 h 5686746"/>
                        <a:gd name="connsiteX215" fmla="*/ 2342656 w 3950561"/>
                        <a:gd name="connsiteY215" fmla="*/ 5106256 h 5686746"/>
                        <a:gd name="connsiteX216" fmla="*/ 2311833 w 3950561"/>
                        <a:gd name="connsiteY216" fmla="*/ 5126804 h 5686746"/>
                        <a:gd name="connsiteX217" fmla="*/ 2265600 w 3950561"/>
                        <a:gd name="connsiteY217" fmla="*/ 5121667 h 5686746"/>
                        <a:gd name="connsiteX218" fmla="*/ 2234777 w 3950561"/>
                        <a:gd name="connsiteY218" fmla="*/ 5116530 h 5686746"/>
                        <a:gd name="connsiteX219" fmla="*/ 2214229 w 3950561"/>
                        <a:gd name="connsiteY219" fmla="*/ 5121667 h 5686746"/>
                        <a:gd name="connsiteX220" fmla="*/ 2188543 w 3950561"/>
                        <a:gd name="connsiteY220" fmla="*/ 5137079 h 5686746"/>
                        <a:gd name="connsiteX221" fmla="*/ 2162858 w 3950561"/>
                        <a:gd name="connsiteY221" fmla="*/ 5111393 h 5686746"/>
                        <a:gd name="connsiteX222" fmla="*/ 2142310 w 3950561"/>
                        <a:gd name="connsiteY222" fmla="*/ 5142216 h 5686746"/>
                        <a:gd name="connsiteX223" fmla="*/ 2116624 w 3950561"/>
                        <a:gd name="connsiteY223" fmla="*/ 5162764 h 5686746"/>
                        <a:gd name="connsiteX224" fmla="*/ 2070391 w 3950561"/>
                        <a:gd name="connsiteY224" fmla="*/ 5157627 h 5686746"/>
                        <a:gd name="connsiteX225" fmla="*/ 2039568 w 3950561"/>
                        <a:gd name="connsiteY225" fmla="*/ 5173038 h 5686746"/>
                        <a:gd name="connsiteX226" fmla="*/ 2013883 w 3950561"/>
                        <a:gd name="connsiteY226" fmla="*/ 5193586 h 5686746"/>
                        <a:gd name="connsiteX227" fmla="*/ 2003609 w 3950561"/>
                        <a:gd name="connsiteY227" fmla="*/ 5203861 h 5686746"/>
                        <a:gd name="connsiteX228" fmla="*/ 1988197 w 3950561"/>
                        <a:gd name="connsiteY228" fmla="*/ 5208998 h 5686746"/>
                        <a:gd name="connsiteX229" fmla="*/ 1947101 w 3950561"/>
                        <a:gd name="connsiteY229" fmla="*/ 5183312 h 5686746"/>
                        <a:gd name="connsiteX230" fmla="*/ 1936826 w 3950561"/>
                        <a:gd name="connsiteY230" fmla="*/ 5193586 h 5686746"/>
                        <a:gd name="connsiteX231" fmla="*/ 1906004 w 3950561"/>
                        <a:gd name="connsiteY231" fmla="*/ 5203861 h 5686746"/>
                        <a:gd name="connsiteX232" fmla="*/ 1885456 w 3950561"/>
                        <a:gd name="connsiteY232" fmla="*/ 5214135 h 5686746"/>
                        <a:gd name="connsiteX233" fmla="*/ 1870044 w 3950561"/>
                        <a:gd name="connsiteY233" fmla="*/ 5250094 h 5686746"/>
                        <a:gd name="connsiteX234" fmla="*/ 1839222 w 3950561"/>
                        <a:gd name="connsiteY234" fmla="*/ 5280917 h 5686746"/>
                        <a:gd name="connsiteX235" fmla="*/ 1828948 w 3950561"/>
                        <a:gd name="connsiteY235" fmla="*/ 5255231 h 5686746"/>
                        <a:gd name="connsiteX236" fmla="*/ 1823811 w 3950561"/>
                        <a:gd name="connsiteY236" fmla="*/ 5239820 h 5686746"/>
                        <a:gd name="connsiteX237" fmla="*/ 1808400 w 3950561"/>
                        <a:gd name="connsiteY237" fmla="*/ 5234683 h 5686746"/>
                        <a:gd name="connsiteX238" fmla="*/ 1767303 w 3950561"/>
                        <a:gd name="connsiteY238" fmla="*/ 5239820 h 5686746"/>
                        <a:gd name="connsiteX239" fmla="*/ 1762166 w 3950561"/>
                        <a:gd name="connsiteY239" fmla="*/ 5255231 h 5686746"/>
                        <a:gd name="connsiteX240" fmla="*/ 1757029 w 3950561"/>
                        <a:gd name="connsiteY240" fmla="*/ 5275780 h 5686746"/>
                        <a:gd name="connsiteX241" fmla="*/ 1731343 w 3950561"/>
                        <a:gd name="connsiteY241" fmla="*/ 5301465 h 5686746"/>
                        <a:gd name="connsiteX242" fmla="*/ 1721069 w 3950561"/>
                        <a:gd name="connsiteY242" fmla="*/ 5332288 h 5686746"/>
                        <a:gd name="connsiteX243" fmla="*/ 1685110 w 3950561"/>
                        <a:gd name="connsiteY243" fmla="*/ 5357973 h 5686746"/>
                        <a:gd name="connsiteX244" fmla="*/ 1669698 w 3950561"/>
                        <a:gd name="connsiteY244" fmla="*/ 5363110 h 5686746"/>
                        <a:gd name="connsiteX245" fmla="*/ 1654287 w 3950561"/>
                        <a:gd name="connsiteY245" fmla="*/ 5357973 h 5686746"/>
                        <a:gd name="connsiteX246" fmla="*/ 1623465 w 3950561"/>
                        <a:gd name="connsiteY246" fmla="*/ 5363110 h 5686746"/>
                        <a:gd name="connsiteX247" fmla="*/ 1566957 w 3950561"/>
                        <a:gd name="connsiteY247" fmla="*/ 5383658 h 5686746"/>
                        <a:gd name="connsiteX248" fmla="*/ 1534067 w 3950561"/>
                        <a:gd name="connsiteY248" fmla="*/ 5376905 h 5686746"/>
                        <a:gd name="connsiteX249" fmla="*/ 1501402 w 3950561"/>
                        <a:gd name="connsiteY249" fmla="*/ 5390055 h 5686746"/>
                        <a:gd name="connsiteX250" fmla="*/ 1443667 w 3950561"/>
                        <a:gd name="connsiteY250" fmla="*/ 5417583 h 5686746"/>
                        <a:gd name="connsiteX251" fmla="*/ 1407514 w 3950561"/>
                        <a:gd name="connsiteY251" fmla="*/ 5444496 h 5686746"/>
                        <a:gd name="connsiteX252" fmla="*/ 1361474 w 3950561"/>
                        <a:gd name="connsiteY252" fmla="*/ 5491537 h 5686746"/>
                        <a:gd name="connsiteX253" fmla="*/ 1325514 w 3950561"/>
                        <a:gd name="connsiteY253" fmla="*/ 5486400 h 5686746"/>
                        <a:gd name="connsiteX254" fmla="*/ 1315240 w 3950561"/>
                        <a:gd name="connsiteY254" fmla="*/ 5455577 h 5686746"/>
                        <a:gd name="connsiteX255" fmla="*/ 1299829 w 3950561"/>
                        <a:gd name="connsiteY255" fmla="*/ 5450440 h 5686746"/>
                        <a:gd name="connsiteX256" fmla="*/ 1274143 w 3950561"/>
                        <a:gd name="connsiteY256" fmla="*/ 5465852 h 5686746"/>
                        <a:gd name="connsiteX257" fmla="*/ 1258732 w 3950561"/>
                        <a:gd name="connsiteY257" fmla="*/ 5470989 h 5686746"/>
                        <a:gd name="connsiteX258" fmla="*/ 1173050 w 3950561"/>
                        <a:gd name="connsiteY258" fmla="*/ 5464430 h 5686746"/>
                        <a:gd name="connsiteX259" fmla="*/ 1130305 w 3950561"/>
                        <a:gd name="connsiteY259" fmla="*/ 5517222 h 5686746"/>
                        <a:gd name="connsiteX260" fmla="*/ 1084071 w 3950561"/>
                        <a:gd name="connsiteY260" fmla="*/ 5532634 h 5686746"/>
                        <a:gd name="connsiteX261" fmla="*/ 1104620 w 3950561"/>
                        <a:gd name="connsiteY261" fmla="*/ 5506948 h 5686746"/>
                        <a:gd name="connsiteX262" fmla="*/ 1099483 w 3950561"/>
                        <a:gd name="connsiteY262" fmla="*/ 5476126 h 5686746"/>
                        <a:gd name="connsiteX263" fmla="*/ 1084071 w 3950561"/>
                        <a:gd name="connsiteY263" fmla="*/ 5460715 h 5686746"/>
                        <a:gd name="connsiteX264" fmla="*/ 1063523 w 3950561"/>
                        <a:gd name="connsiteY264" fmla="*/ 5429892 h 5686746"/>
                        <a:gd name="connsiteX265" fmla="*/ 1032701 w 3950561"/>
                        <a:gd name="connsiteY265" fmla="*/ 5409344 h 5686746"/>
                        <a:gd name="connsiteX266" fmla="*/ 991604 w 3950561"/>
                        <a:gd name="connsiteY266" fmla="*/ 5414481 h 5686746"/>
                        <a:gd name="connsiteX267" fmla="*/ 935096 w 3950561"/>
                        <a:gd name="connsiteY267" fmla="*/ 5404207 h 5686746"/>
                        <a:gd name="connsiteX268" fmla="*/ 878588 w 3950561"/>
                        <a:gd name="connsiteY268" fmla="*/ 5409344 h 5686746"/>
                        <a:gd name="connsiteX269" fmla="*/ 806669 w 3950561"/>
                        <a:gd name="connsiteY269" fmla="*/ 5409344 h 5686746"/>
                        <a:gd name="connsiteX270" fmla="*/ 698791 w 3950561"/>
                        <a:gd name="connsiteY270" fmla="*/ 5465852 h 5686746"/>
                        <a:gd name="connsiteX271" fmla="*/ 667968 w 3950561"/>
                        <a:gd name="connsiteY271" fmla="*/ 5476126 h 5686746"/>
                        <a:gd name="connsiteX272" fmla="*/ 647420 w 3950561"/>
                        <a:gd name="connsiteY272" fmla="*/ 5486400 h 5686746"/>
                        <a:gd name="connsiteX273" fmla="*/ 616597 w 3950561"/>
                        <a:gd name="connsiteY273" fmla="*/ 5460715 h 5686746"/>
                        <a:gd name="connsiteX274" fmla="*/ 601186 w 3950561"/>
                        <a:gd name="connsiteY274" fmla="*/ 5450440 h 5686746"/>
                        <a:gd name="connsiteX275" fmla="*/ 567489 w 3950561"/>
                        <a:gd name="connsiteY275" fmla="*/ 5442621 h 5686746"/>
                        <a:gd name="connsiteX276" fmla="*/ 556794 w 3950561"/>
                        <a:gd name="connsiteY276" fmla="*/ 5447953 h 5686746"/>
                        <a:gd name="connsiteX277" fmla="*/ 560898 w 3950561"/>
                        <a:gd name="connsiteY277" fmla="*/ 5443429 h 5686746"/>
                        <a:gd name="connsiteX278" fmla="*/ 525357 w 3950561"/>
                        <a:gd name="connsiteY278" fmla="*/ 5458420 h 5686746"/>
                        <a:gd name="connsiteX279" fmla="*/ 478930 w 3950561"/>
                        <a:gd name="connsiteY279" fmla="*/ 5445272 h 5686746"/>
                        <a:gd name="connsiteX280" fmla="*/ 430854 w 3950561"/>
                        <a:gd name="connsiteY280" fmla="*/ 5424723 h 5686746"/>
                        <a:gd name="connsiteX281" fmla="*/ 370018 w 3950561"/>
                        <a:gd name="connsiteY281" fmla="*/ 5378521 h 5686746"/>
                        <a:gd name="connsiteX282" fmla="*/ 349469 w 3950561"/>
                        <a:gd name="connsiteY282" fmla="*/ 5388795 h 5686746"/>
                        <a:gd name="connsiteX283" fmla="*/ 267276 w 3950561"/>
                        <a:gd name="connsiteY283" fmla="*/ 5435029 h 5686746"/>
                        <a:gd name="connsiteX284" fmla="*/ 226179 w 3950561"/>
                        <a:gd name="connsiteY284" fmla="*/ 5450440 h 5686746"/>
                        <a:gd name="connsiteX285" fmla="*/ 215905 w 3950561"/>
                        <a:gd name="connsiteY285" fmla="*/ 5460715 h 5686746"/>
                        <a:gd name="connsiteX286" fmla="*/ 190220 w 3950561"/>
                        <a:gd name="connsiteY286" fmla="*/ 5486400 h 5686746"/>
                        <a:gd name="connsiteX287" fmla="*/ 169671 w 3950561"/>
                        <a:gd name="connsiteY287" fmla="*/ 5491537 h 5686746"/>
                        <a:gd name="connsiteX288" fmla="*/ 127961 w 3950561"/>
                        <a:gd name="connsiteY288" fmla="*/ 5472443 h 5686746"/>
                        <a:gd name="connsiteX289" fmla="*/ 108026 w 3950561"/>
                        <a:gd name="connsiteY289" fmla="*/ 5532634 h 5686746"/>
                        <a:gd name="connsiteX290" fmla="*/ 66930 w 3950561"/>
                        <a:gd name="connsiteY290" fmla="*/ 5558319 h 5686746"/>
                        <a:gd name="connsiteX291" fmla="*/ 20696 w 3950561"/>
                        <a:gd name="connsiteY291" fmla="*/ 5584004 h 5686746"/>
                        <a:gd name="connsiteX292" fmla="*/ 15559 w 3950561"/>
                        <a:gd name="connsiteY292" fmla="*/ 5599416 h 5686746"/>
                        <a:gd name="connsiteX293" fmla="*/ 148 w 3950561"/>
                        <a:gd name="connsiteY293" fmla="*/ 5609690 h 5686746"/>
                        <a:gd name="connsiteX294" fmla="*/ 10422 w 3950561"/>
                        <a:gd name="connsiteY294" fmla="*/ 5640512 h 5686746"/>
                        <a:gd name="connsiteX295" fmla="*/ 25833 w 3950561"/>
                        <a:gd name="connsiteY295" fmla="*/ 5671335 h 5686746"/>
                        <a:gd name="connsiteX296" fmla="*/ 46382 w 3950561"/>
                        <a:gd name="connsiteY296" fmla="*/ 5661061 h 5686746"/>
                        <a:gd name="connsiteX297" fmla="*/ 36107 w 3950561"/>
                        <a:gd name="connsiteY297" fmla="*/ 5686746 h 5686746"/>
                        <a:gd name="connsiteX0" fmla="*/ 3169725 w 3950561"/>
                        <a:gd name="connsiteY0" fmla="*/ 0 h 5686746"/>
                        <a:gd name="connsiteX1" fmla="*/ 3149177 w 3950561"/>
                        <a:gd name="connsiteY1" fmla="*/ 10274 h 5686746"/>
                        <a:gd name="connsiteX2" fmla="*/ 3226233 w 3950561"/>
                        <a:gd name="connsiteY2" fmla="*/ 82193 h 5686746"/>
                        <a:gd name="connsiteX3" fmla="*/ 3231370 w 3950561"/>
                        <a:gd name="connsiteY3" fmla="*/ 97604 h 5686746"/>
                        <a:gd name="connsiteX4" fmla="*/ 3241644 w 3950561"/>
                        <a:gd name="connsiteY4" fmla="*/ 107879 h 5686746"/>
                        <a:gd name="connsiteX5" fmla="*/ 3257056 w 3950561"/>
                        <a:gd name="connsiteY5" fmla="*/ 102742 h 5686746"/>
                        <a:gd name="connsiteX6" fmla="*/ 3277604 w 3950561"/>
                        <a:gd name="connsiteY6" fmla="*/ 107879 h 5686746"/>
                        <a:gd name="connsiteX7" fmla="*/ 3298152 w 3950561"/>
                        <a:gd name="connsiteY7" fmla="*/ 154112 h 5686746"/>
                        <a:gd name="connsiteX8" fmla="*/ 3364935 w 3950561"/>
                        <a:gd name="connsiteY8" fmla="*/ 190073 h 5686746"/>
                        <a:gd name="connsiteX9" fmla="*/ 3411168 w 3950561"/>
                        <a:gd name="connsiteY9" fmla="*/ 236305 h 5686746"/>
                        <a:gd name="connsiteX10" fmla="*/ 3400894 w 3950561"/>
                        <a:gd name="connsiteY10" fmla="*/ 328773 h 5686746"/>
                        <a:gd name="connsiteX11" fmla="*/ 3431716 w 3950561"/>
                        <a:gd name="connsiteY11" fmla="*/ 369870 h 5686746"/>
                        <a:gd name="connsiteX12" fmla="*/ 3447128 w 3950561"/>
                        <a:gd name="connsiteY12" fmla="*/ 416103 h 5686746"/>
                        <a:gd name="connsiteX13" fmla="*/ 3452265 w 3950561"/>
                        <a:gd name="connsiteY13" fmla="*/ 431515 h 5686746"/>
                        <a:gd name="connsiteX14" fmla="*/ 3467676 w 3950561"/>
                        <a:gd name="connsiteY14" fmla="*/ 441789 h 5686746"/>
                        <a:gd name="connsiteX15" fmla="*/ 3488224 w 3950561"/>
                        <a:gd name="connsiteY15" fmla="*/ 472611 h 5686746"/>
                        <a:gd name="connsiteX16" fmla="*/ 3498498 w 3950561"/>
                        <a:gd name="connsiteY16" fmla="*/ 488022 h 5686746"/>
                        <a:gd name="connsiteX17" fmla="*/ 3508773 w 3950561"/>
                        <a:gd name="connsiteY17" fmla="*/ 529119 h 5686746"/>
                        <a:gd name="connsiteX18" fmla="*/ 3503635 w 3950561"/>
                        <a:gd name="connsiteY18" fmla="*/ 554804 h 5686746"/>
                        <a:gd name="connsiteX19" fmla="*/ 3498498 w 3950561"/>
                        <a:gd name="connsiteY19" fmla="*/ 601038 h 5686746"/>
                        <a:gd name="connsiteX20" fmla="*/ 3483087 w 3950561"/>
                        <a:gd name="connsiteY20" fmla="*/ 642135 h 5686746"/>
                        <a:gd name="connsiteX21" fmla="*/ 3467676 w 3950561"/>
                        <a:gd name="connsiteY21" fmla="*/ 662683 h 5686746"/>
                        <a:gd name="connsiteX22" fmla="*/ 3452265 w 3950561"/>
                        <a:gd name="connsiteY22" fmla="*/ 688368 h 5686746"/>
                        <a:gd name="connsiteX23" fmla="*/ 3441991 w 3950561"/>
                        <a:gd name="connsiteY23" fmla="*/ 698643 h 5686746"/>
                        <a:gd name="connsiteX24" fmla="*/ 3375209 w 3950561"/>
                        <a:gd name="connsiteY24" fmla="*/ 744876 h 5686746"/>
                        <a:gd name="connsiteX25" fmla="*/ 3359797 w 3950561"/>
                        <a:gd name="connsiteY25" fmla="*/ 760288 h 5686746"/>
                        <a:gd name="connsiteX26" fmla="*/ 3318701 w 3950561"/>
                        <a:gd name="connsiteY26" fmla="*/ 816795 h 5686746"/>
                        <a:gd name="connsiteX27" fmla="*/ 3293015 w 3950561"/>
                        <a:gd name="connsiteY27" fmla="*/ 868166 h 5686746"/>
                        <a:gd name="connsiteX28" fmla="*/ 3282741 w 3950561"/>
                        <a:gd name="connsiteY28" fmla="*/ 883577 h 5686746"/>
                        <a:gd name="connsiteX29" fmla="*/ 3287878 w 3950561"/>
                        <a:gd name="connsiteY29" fmla="*/ 914400 h 5686746"/>
                        <a:gd name="connsiteX30" fmla="*/ 3334112 w 3950561"/>
                        <a:gd name="connsiteY30" fmla="*/ 940085 h 5686746"/>
                        <a:gd name="connsiteX31" fmla="*/ 3364934 w 3950561"/>
                        <a:gd name="connsiteY31" fmla="*/ 945222 h 5686746"/>
                        <a:gd name="connsiteX32" fmla="*/ 3426579 w 3950561"/>
                        <a:gd name="connsiteY32" fmla="*/ 950359 h 5686746"/>
                        <a:gd name="connsiteX33" fmla="*/ 3472813 w 3950561"/>
                        <a:gd name="connsiteY33" fmla="*/ 981182 h 5686746"/>
                        <a:gd name="connsiteX34" fmla="*/ 3513910 w 3950561"/>
                        <a:gd name="connsiteY34" fmla="*/ 1032553 h 5686746"/>
                        <a:gd name="connsiteX35" fmla="*/ 3529321 w 3950561"/>
                        <a:gd name="connsiteY35" fmla="*/ 1037690 h 5686746"/>
                        <a:gd name="connsiteX36" fmla="*/ 3549869 w 3950561"/>
                        <a:gd name="connsiteY36" fmla="*/ 1089061 h 5686746"/>
                        <a:gd name="connsiteX37" fmla="*/ 3560143 w 3950561"/>
                        <a:gd name="connsiteY37" fmla="*/ 1109609 h 5686746"/>
                        <a:gd name="connsiteX38" fmla="*/ 3570418 w 3950561"/>
                        <a:gd name="connsiteY38" fmla="*/ 1135294 h 5686746"/>
                        <a:gd name="connsiteX39" fmla="*/ 3580692 w 3950561"/>
                        <a:gd name="connsiteY39" fmla="*/ 1166117 h 5686746"/>
                        <a:gd name="connsiteX40" fmla="*/ 3590966 w 3950561"/>
                        <a:gd name="connsiteY40" fmla="*/ 1186665 h 5686746"/>
                        <a:gd name="connsiteX41" fmla="*/ 3601240 w 3950561"/>
                        <a:gd name="connsiteY41" fmla="*/ 1232899 h 5686746"/>
                        <a:gd name="connsiteX42" fmla="*/ 3611514 w 3950561"/>
                        <a:gd name="connsiteY42" fmla="*/ 1248310 h 5686746"/>
                        <a:gd name="connsiteX43" fmla="*/ 3632062 w 3950561"/>
                        <a:gd name="connsiteY43" fmla="*/ 1273995 h 5686746"/>
                        <a:gd name="connsiteX44" fmla="*/ 3673159 w 3950561"/>
                        <a:gd name="connsiteY44" fmla="*/ 1284270 h 5686746"/>
                        <a:gd name="connsiteX45" fmla="*/ 3703982 w 3950561"/>
                        <a:gd name="connsiteY45" fmla="*/ 1299681 h 5686746"/>
                        <a:gd name="connsiteX46" fmla="*/ 3734804 w 3950561"/>
                        <a:gd name="connsiteY46" fmla="*/ 1309955 h 5686746"/>
                        <a:gd name="connsiteX47" fmla="*/ 3755352 w 3950561"/>
                        <a:gd name="connsiteY47" fmla="*/ 1325366 h 5686746"/>
                        <a:gd name="connsiteX48" fmla="*/ 3781038 w 3950561"/>
                        <a:gd name="connsiteY48" fmla="*/ 1351052 h 5686746"/>
                        <a:gd name="connsiteX49" fmla="*/ 3811860 w 3950561"/>
                        <a:gd name="connsiteY49" fmla="*/ 1371600 h 5686746"/>
                        <a:gd name="connsiteX50" fmla="*/ 3827271 w 3950561"/>
                        <a:gd name="connsiteY50" fmla="*/ 1376737 h 5686746"/>
                        <a:gd name="connsiteX51" fmla="*/ 3858094 w 3950561"/>
                        <a:gd name="connsiteY51" fmla="*/ 1392148 h 5686746"/>
                        <a:gd name="connsiteX52" fmla="*/ 3883779 w 3950561"/>
                        <a:gd name="connsiteY52" fmla="*/ 1453793 h 5686746"/>
                        <a:gd name="connsiteX53" fmla="*/ 3863231 w 3950561"/>
                        <a:gd name="connsiteY53" fmla="*/ 1525712 h 5686746"/>
                        <a:gd name="connsiteX54" fmla="*/ 3847820 w 3950561"/>
                        <a:gd name="connsiteY54" fmla="*/ 1556535 h 5686746"/>
                        <a:gd name="connsiteX55" fmla="*/ 3858094 w 3950561"/>
                        <a:gd name="connsiteY55" fmla="*/ 1582220 h 5686746"/>
                        <a:gd name="connsiteX56" fmla="*/ 3878642 w 3950561"/>
                        <a:gd name="connsiteY56" fmla="*/ 1613043 h 5686746"/>
                        <a:gd name="connsiteX57" fmla="*/ 3888916 w 3950561"/>
                        <a:gd name="connsiteY57" fmla="*/ 1643865 h 5686746"/>
                        <a:gd name="connsiteX58" fmla="*/ 3894053 w 3950561"/>
                        <a:gd name="connsiteY58" fmla="*/ 1659276 h 5686746"/>
                        <a:gd name="connsiteX59" fmla="*/ 3904328 w 3950561"/>
                        <a:gd name="connsiteY59" fmla="*/ 1700373 h 5686746"/>
                        <a:gd name="connsiteX60" fmla="*/ 3888916 w 3950561"/>
                        <a:gd name="connsiteY60" fmla="*/ 1767155 h 5686746"/>
                        <a:gd name="connsiteX61" fmla="*/ 3894053 w 3950561"/>
                        <a:gd name="connsiteY61" fmla="*/ 1792840 h 5686746"/>
                        <a:gd name="connsiteX62" fmla="*/ 3909465 w 3950561"/>
                        <a:gd name="connsiteY62" fmla="*/ 1869897 h 5686746"/>
                        <a:gd name="connsiteX63" fmla="*/ 3924876 w 3950561"/>
                        <a:gd name="connsiteY63" fmla="*/ 1916130 h 5686746"/>
                        <a:gd name="connsiteX64" fmla="*/ 3930013 w 3950561"/>
                        <a:gd name="connsiteY64" fmla="*/ 1931542 h 5686746"/>
                        <a:gd name="connsiteX65" fmla="*/ 3935150 w 3950561"/>
                        <a:gd name="connsiteY65" fmla="*/ 1962364 h 5686746"/>
                        <a:gd name="connsiteX66" fmla="*/ 3940287 w 3950561"/>
                        <a:gd name="connsiteY66" fmla="*/ 1977775 h 5686746"/>
                        <a:gd name="connsiteX67" fmla="*/ 3950561 w 3950561"/>
                        <a:gd name="connsiteY67" fmla="*/ 2013735 h 5686746"/>
                        <a:gd name="connsiteX68" fmla="*/ 3940287 w 3950561"/>
                        <a:gd name="connsiteY68" fmla="*/ 2183258 h 5686746"/>
                        <a:gd name="connsiteX69" fmla="*/ 3930013 w 3950561"/>
                        <a:gd name="connsiteY69" fmla="*/ 2214081 h 5686746"/>
                        <a:gd name="connsiteX70" fmla="*/ 3899191 w 3950561"/>
                        <a:gd name="connsiteY70" fmla="*/ 2260315 h 5686746"/>
                        <a:gd name="connsiteX71" fmla="*/ 3888916 w 3950561"/>
                        <a:gd name="connsiteY71" fmla="*/ 2275726 h 5686746"/>
                        <a:gd name="connsiteX72" fmla="*/ 3878642 w 3950561"/>
                        <a:gd name="connsiteY72" fmla="*/ 2291137 h 5686746"/>
                        <a:gd name="connsiteX73" fmla="*/ 3863231 w 3950561"/>
                        <a:gd name="connsiteY73" fmla="*/ 2301411 h 5686746"/>
                        <a:gd name="connsiteX74" fmla="*/ 3842683 w 3950561"/>
                        <a:gd name="connsiteY74" fmla="*/ 2296274 h 5686746"/>
                        <a:gd name="connsiteX75" fmla="*/ 3816997 w 3950561"/>
                        <a:gd name="connsiteY75" fmla="*/ 2388742 h 5686746"/>
                        <a:gd name="connsiteX76" fmla="*/ 3806723 w 3950561"/>
                        <a:gd name="connsiteY76" fmla="*/ 2440112 h 5686746"/>
                        <a:gd name="connsiteX77" fmla="*/ 3827271 w 3950561"/>
                        <a:gd name="connsiteY77" fmla="*/ 2537717 h 5686746"/>
                        <a:gd name="connsiteX78" fmla="*/ 3842683 w 3950561"/>
                        <a:gd name="connsiteY78" fmla="*/ 2547991 h 5686746"/>
                        <a:gd name="connsiteX79" fmla="*/ 3852957 w 3950561"/>
                        <a:gd name="connsiteY79" fmla="*/ 2583950 h 5686746"/>
                        <a:gd name="connsiteX80" fmla="*/ 3847820 w 3950561"/>
                        <a:gd name="connsiteY80" fmla="*/ 2625047 h 5686746"/>
                        <a:gd name="connsiteX81" fmla="*/ 3837546 w 3950561"/>
                        <a:gd name="connsiteY81" fmla="*/ 2640458 h 5686746"/>
                        <a:gd name="connsiteX82" fmla="*/ 3827271 w 3950561"/>
                        <a:gd name="connsiteY82" fmla="*/ 2671281 h 5686746"/>
                        <a:gd name="connsiteX83" fmla="*/ 3822134 w 3950561"/>
                        <a:gd name="connsiteY83" fmla="*/ 2686692 h 5686746"/>
                        <a:gd name="connsiteX84" fmla="*/ 3827271 w 3950561"/>
                        <a:gd name="connsiteY84" fmla="*/ 2743200 h 5686746"/>
                        <a:gd name="connsiteX85" fmla="*/ 3822134 w 3950561"/>
                        <a:gd name="connsiteY85" fmla="*/ 2758611 h 5686746"/>
                        <a:gd name="connsiteX86" fmla="*/ 3827271 w 3950561"/>
                        <a:gd name="connsiteY86" fmla="*/ 2784297 h 5686746"/>
                        <a:gd name="connsiteX87" fmla="*/ 3816997 w 3950561"/>
                        <a:gd name="connsiteY87" fmla="*/ 2861353 h 5686746"/>
                        <a:gd name="connsiteX88" fmla="*/ 3796449 w 3950561"/>
                        <a:gd name="connsiteY88" fmla="*/ 2907586 h 5686746"/>
                        <a:gd name="connsiteX89" fmla="*/ 3786175 w 3950561"/>
                        <a:gd name="connsiteY89" fmla="*/ 2917861 h 5686746"/>
                        <a:gd name="connsiteX90" fmla="*/ 3765626 w 3950561"/>
                        <a:gd name="connsiteY90" fmla="*/ 2933272 h 5686746"/>
                        <a:gd name="connsiteX91" fmla="*/ 3729667 w 3950561"/>
                        <a:gd name="connsiteY91" fmla="*/ 2938409 h 5686746"/>
                        <a:gd name="connsiteX92" fmla="*/ 3724530 w 3950561"/>
                        <a:gd name="connsiteY92" fmla="*/ 2953820 h 5686746"/>
                        <a:gd name="connsiteX93" fmla="*/ 3709119 w 3950561"/>
                        <a:gd name="connsiteY93" fmla="*/ 2969231 h 5686746"/>
                        <a:gd name="connsiteX94" fmla="*/ 3703982 w 3950561"/>
                        <a:gd name="connsiteY94" fmla="*/ 3005191 h 5686746"/>
                        <a:gd name="connsiteX95" fmla="*/ 3698844 w 3950561"/>
                        <a:gd name="connsiteY95" fmla="*/ 3046288 h 5686746"/>
                        <a:gd name="connsiteX96" fmla="*/ 3647474 w 3950561"/>
                        <a:gd name="connsiteY96" fmla="*/ 3051425 h 5686746"/>
                        <a:gd name="connsiteX97" fmla="*/ 3626925 w 3950561"/>
                        <a:gd name="connsiteY97" fmla="*/ 3077110 h 5686746"/>
                        <a:gd name="connsiteX98" fmla="*/ 3611514 w 3950561"/>
                        <a:gd name="connsiteY98" fmla="*/ 3082247 h 5686746"/>
                        <a:gd name="connsiteX99" fmla="*/ 3601240 w 3950561"/>
                        <a:gd name="connsiteY99" fmla="*/ 3097658 h 5686746"/>
                        <a:gd name="connsiteX100" fmla="*/ 3606377 w 3950561"/>
                        <a:gd name="connsiteY100" fmla="*/ 3113070 h 5686746"/>
                        <a:gd name="connsiteX101" fmla="*/ 3611514 w 3950561"/>
                        <a:gd name="connsiteY101" fmla="*/ 3159303 h 5686746"/>
                        <a:gd name="connsiteX102" fmla="*/ 3606377 w 3950561"/>
                        <a:gd name="connsiteY102" fmla="*/ 3246634 h 5686746"/>
                        <a:gd name="connsiteX103" fmla="*/ 3601240 w 3950561"/>
                        <a:gd name="connsiteY103" fmla="*/ 3298004 h 5686746"/>
                        <a:gd name="connsiteX104" fmla="*/ 3611514 w 3950561"/>
                        <a:gd name="connsiteY104" fmla="*/ 3333964 h 5686746"/>
                        <a:gd name="connsiteX105" fmla="*/ 3621788 w 3950561"/>
                        <a:gd name="connsiteY105" fmla="*/ 3349375 h 5686746"/>
                        <a:gd name="connsiteX106" fmla="*/ 3632062 w 3950561"/>
                        <a:gd name="connsiteY106" fmla="*/ 3385335 h 5686746"/>
                        <a:gd name="connsiteX107" fmla="*/ 3637200 w 3950561"/>
                        <a:gd name="connsiteY107" fmla="*/ 3400746 h 5686746"/>
                        <a:gd name="connsiteX108" fmla="*/ 3632062 w 3950561"/>
                        <a:gd name="connsiteY108" fmla="*/ 3488076 h 5686746"/>
                        <a:gd name="connsiteX109" fmla="*/ 3626925 w 3950561"/>
                        <a:gd name="connsiteY109" fmla="*/ 3518899 h 5686746"/>
                        <a:gd name="connsiteX110" fmla="*/ 3647474 w 3950561"/>
                        <a:gd name="connsiteY110" fmla="*/ 3549721 h 5686746"/>
                        <a:gd name="connsiteX111" fmla="*/ 3652611 w 3950561"/>
                        <a:gd name="connsiteY111" fmla="*/ 3565133 h 5686746"/>
                        <a:gd name="connsiteX112" fmla="*/ 3626925 w 3950561"/>
                        <a:gd name="connsiteY112" fmla="*/ 3590818 h 5686746"/>
                        <a:gd name="connsiteX113" fmla="*/ 3611514 w 3950561"/>
                        <a:gd name="connsiteY113" fmla="*/ 3595955 h 5686746"/>
                        <a:gd name="connsiteX114" fmla="*/ 3596103 w 3950561"/>
                        <a:gd name="connsiteY114" fmla="*/ 3606229 h 5686746"/>
                        <a:gd name="connsiteX115" fmla="*/ 3585829 w 3950561"/>
                        <a:gd name="connsiteY115" fmla="*/ 3647326 h 5686746"/>
                        <a:gd name="connsiteX116" fmla="*/ 3590966 w 3950561"/>
                        <a:gd name="connsiteY116" fmla="*/ 3673011 h 5686746"/>
                        <a:gd name="connsiteX117" fmla="*/ 3585829 w 3950561"/>
                        <a:gd name="connsiteY117" fmla="*/ 3719245 h 5686746"/>
                        <a:gd name="connsiteX118" fmla="*/ 3580692 w 3950561"/>
                        <a:gd name="connsiteY118" fmla="*/ 3739793 h 5686746"/>
                        <a:gd name="connsiteX119" fmla="*/ 3555006 w 3950561"/>
                        <a:gd name="connsiteY119" fmla="*/ 3765479 h 5686746"/>
                        <a:gd name="connsiteX120" fmla="*/ 3549869 w 3950561"/>
                        <a:gd name="connsiteY120" fmla="*/ 3780890 h 5686746"/>
                        <a:gd name="connsiteX121" fmla="*/ 3555006 w 3950561"/>
                        <a:gd name="connsiteY121" fmla="*/ 3801438 h 5686746"/>
                        <a:gd name="connsiteX122" fmla="*/ 3560143 w 3950561"/>
                        <a:gd name="connsiteY122" fmla="*/ 3827124 h 5686746"/>
                        <a:gd name="connsiteX123" fmla="*/ 3549869 w 3950561"/>
                        <a:gd name="connsiteY123" fmla="*/ 3888768 h 5686746"/>
                        <a:gd name="connsiteX124" fmla="*/ 3539595 w 3950561"/>
                        <a:gd name="connsiteY124" fmla="*/ 3919591 h 5686746"/>
                        <a:gd name="connsiteX125" fmla="*/ 3534458 w 3950561"/>
                        <a:gd name="connsiteY125" fmla="*/ 3935002 h 5686746"/>
                        <a:gd name="connsiteX126" fmla="*/ 3560143 w 3950561"/>
                        <a:gd name="connsiteY126" fmla="*/ 3955550 h 5686746"/>
                        <a:gd name="connsiteX127" fmla="*/ 3642337 w 3950561"/>
                        <a:gd name="connsiteY127" fmla="*/ 3965825 h 5686746"/>
                        <a:gd name="connsiteX128" fmla="*/ 3657748 w 3950561"/>
                        <a:gd name="connsiteY128" fmla="*/ 3970962 h 5686746"/>
                        <a:gd name="connsiteX129" fmla="*/ 3688570 w 3950561"/>
                        <a:gd name="connsiteY129" fmla="*/ 3996647 h 5686746"/>
                        <a:gd name="connsiteX130" fmla="*/ 3693707 w 3950561"/>
                        <a:gd name="connsiteY130" fmla="*/ 4022333 h 5686746"/>
                        <a:gd name="connsiteX131" fmla="*/ 3688570 w 3950561"/>
                        <a:gd name="connsiteY131" fmla="*/ 4037744 h 5686746"/>
                        <a:gd name="connsiteX132" fmla="*/ 3678296 w 3950561"/>
                        <a:gd name="connsiteY132" fmla="*/ 4078840 h 5686746"/>
                        <a:gd name="connsiteX133" fmla="*/ 3673159 w 3950561"/>
                        <a:gd name="connsiteY133" fmla="*/ 4094252 h 5686746"/>
                        <a:gd name="connsiteX134" fmla="*/ 3652611 w 3950561"/>
                        <a:gd name="connsiteY134" fmla="*/ 4140485 h 5686746"/>
                        <a:gd name="connsiteX135" fmla="*/ 3621788 w 3950561"/>
                        <a:gd name="connsiteY135" fmla="*/ 4155897 h 5686746"/>
                        <a:gd name="connsiteX136" fmla="*/ 3616651 w 3950561"/>
                        <a:gd name="connsiteY136" fmla="*/ 4171308 h 5686746"/>
                        <a:gd name="connsiteX137" fmla="*/ 3616651 w 3950561"/>
                        <a:gd name="connsiteY137" fmla="*/ 4207267 h 5686746"/>
                        <a:gd name="connsiteX138" fmla="*/ 3606377 w 3950561"/>
                        <a:gd name="connsiteY138" fmla="*/ 4217542 h 5686746"/>
                        <a:gd name="connsiteX139" fmla="*/ 3575555 w 3950561"/>
                        <a:gd name="connsiteY139" fmla="*/ 4248364 h 5686746"/>
                        <a:gd name="connsiteX140" fmla="*/ 3565280 w 3950561"/>
                        <a:gd name="connsiteY140" fmla="*/ 4279186 h 5686746"/>
                        <a:gd name="connsiteX141" fmla="*/ 3560143 w 3950561"/>
                        <a:gd name="connsiteY141" fmla="*/ 4294598 h 5686746"/>
                        <a:gd name="connsiteX142" fmla="*/ 3565280 w 3950561"/>
                        <a:gd name="connsiteY142" fmla="*/ 4330557 h 5686746"/>
                        <a:gd name="connsiteX143" fmla="*/ 3565280 w 3950561"/>
                        <a:gd name="connsiteY143" fmla="*/ 4371654 h 5686746"/>
                        <a:gd name="connsiteX144" fmla="*/ 3606377 w 3950561"/>
                        <a:gd name="connsiteY144" fmla="*/ 4407613 h 5686746"/>
                        <a:gd name="connsiteX145" fmla="*/ 3621788 w 3950561"/>
                        <a:gd name="connsiteY145" fmla="*/ 4412750 h 5686746"/>
                        <a:gd name="connsiteX146" fmla="*/ 3647474 w 3950561"/>
                        <a:gd name="connsiteY146" fmla="*/ 4428162 h 5686746"/>
                        <a:gd name="connsiteX147" fmla="*/ 3657748 w 3950561"/>
                        <a:gd name="connsiteY147" fmla="*/ 4443573 h 5686746"/>
                        <a:gd name="connsiteX148" fmla="*/ 3647474 w 3950561"/>
                        <a:gd name="connsiteY148" fmla="*/ 4479533 h 5686746"/>
                        <a:gd name="connsiteX149" fmla="*/ 3652611 w 3950561"/>
                        <a:gd name="connsiteY149" fmla="*/ 4505218 h 5686746"/>
                        <a:gd name="connsiteX150" fmla="*/ 3688570 w 3950561"/>
                        <a:gd name="connsiteY150" fmla="*/ 4505218 h 5686746"/>
                        <a:gd name="connsiteX151" fmla="*/ 3703982 w 3950561"/>
                        <a:gd name="connsiteY151" fmla="*/ 4510355 h 5686746"/>
                        <a:gd name="connsiteX152" fmla="*/ 3714256 w 3950561"/>
                        <a:gd name="connsiteY152" fmla="*/ 4525766 h 5686746"/>
                        <a:gd name="connsiteX153" fmla="*/ 3673159 w 3950561"/>
                        <a:gd name="connsiteY153" fmla="*/ 4530903 h 5686746"/>
                        <a:gd name="connsiteX154" fmla="*/ 3652611 w 3950561"/>
                        <a:gd name="connsiteY154" fmla="*/ 4536040 h 5686746"/>
                        <a:gd name="connsiteX155" fmla="*/ 3632062 w 3950561"/>
                        <a:gd name="connsiteY155" fmla="*/ 4577137 h 5686746"/>
                        <a:gd name="connsiteX156" fmla="*/ 3616651 w 3950561"/>
                        <a:gd name="connsiteY156" fmla="*/ 4582274 h 5686746"/>
                        <a:gd name="connsiteX157" fmla="*/ 3601240 w 3950561"/>
                        <a:gd name="connsiteY157" fmla="*/ 4597685 h 5686746"/>
                        <a:gd name="connsiteX158" fmla="*/ 3606377 w 3950561"/>
                        <a:gd name="connsiteY158" fmla="*/ 4561726 h 5686746"/>
                        <a:gd name="connsiteX159" fmla="*/ 3611514 w 3950561"/>
                        <a:gd name="connsiteY159" fmla="*/ 4577137 h 5686746"/>
                        <a:gd name="connsiteX160" fmla="*/ 3601240 w 3950561"/>
                        <a:gd name="connsiteY160" fmla="*/ 4607959 h 5686746"/>
                        <a:gd name="connsiteX161" fmla="*/ 3596103 w 3950561"/>
                        <a:gd name="connsiteY161" fmla="*/ 4623371 h 5686746"/>
                        <a:gd name="connsiteX162" fmla="*/ 3601240 w 3950561"/>
                        <a:gd name="connsiteY162" fmla="*/ 4649056 h 5686746"/>
                        <a:gd name="connsiteX163" fmla="*/ 3611514 w 3950561"/>
                        <a:gd name="connsiteY163" fmla="*/ 4679879 h 5686746"/>
                        <a:gd name="connsiteX164" fmla="*/ 3590966 w 3950561"/>
                        <a:gd name="connsiteY164" fmla="*/ 4710701 h 5686746"/>
                        <a:gd name="connsiteX165" fmla="*/ 3565280 w 3950561"/>
                        <a:gd name="connsiteY165" fmla="*/ 4705564 h 5686746"/>
                        <a:gd name="connsiteX166" fmla="*/ 3549869 w 3950561"/>
                        <a:gd name="connsiteY166" fmla="*/ 4700427 h 5686746"/>
                        <a:gd name="connsiteX167" fmla="*/ 3529321 w 3950561"/>
                        <a:gd name="connsiteY167" fmla="*/ 4695290 h 5686746"/>
                        <a:gd name="connsiteX168" fmla="*/ 3513910 w 3950561"/>
                        <a:gd name="connsiteY168" fmla="*/ 4685016 h 5686746"/>
                        <a:gd name="connsiteX169" fmla="*/ 3508773 w 3950561"/>
                        <a:gd name="connsiteY169" fmla="*/ 4715838 h 5686746"/>
                        <a:gd name="connsiteX170" fmla="*/ 3503635 w 3950561"/>
                        <a:gd name="connsiteY170" fmla="*/ 4731249 h 5686746"/>
                        <a:gd name="connsiteX171" fmla="*/ 3472813 w 3950561"/>
                        <a:gd name="connsiteY171" fmla="*/ 4710701 h 5686746"/>
                        <a:gd name="connsiteX172" fmla="*/ 3452265 w 3950561"/>
                        <a:gd name="connsiteY172" fmla="*/ 4679879 h 5686746"/>
                        <a:gd name="connsiteX173" fmla="*/ 3436853 w 3950561"/>
                        <a:gd name="connsiteY173" fmla="*/ 4674742 h 5686746"/>
                        <a:gd name="connsiteX174" fmla="*/ 3395757 w 3950561"/>
                        <a:gd name="connsiteY174" fmla="*/ 4700427 h 5686746"/>
                        <a:gd name="connsiteX175" fmla="*/ 3400894 w 3950561"/>
                        <a:gd name="connsiteY175" fmla="*/ 4715838 h 5686746"/>
                        <a:gd name="connsiteX176" fmla="*/ 3385483 w 3950561"/>
                        <a:gd name="connsiteY176" fmla="*/ 4772346 h 5686746"/>
                        <a:gd name="connsiteX177" fmla="*/ 3375209 w 3950561"/>
                        <a:gd name="connsiteY177" fmla="*/ 4787757 h 5686746"/>
                        <a:gd name="connsiteX178" fmla="*/ 3359797 w 3950561"/>
                        <a:gd name="connsiteY178" fmla="*/ 4782620 h 5686746"/>
                        <a:gd name="connsiteX179" fmla="*/ 3328975 w 3950561"/>
                        <a:gd name="connsiteY179" fmla="*/ 4798031 h 5686746"/>
                        <a:gd name="connsiteX180" fmla="*/ 3308426 w 3950561"/>
                        <a:gd name="connsiteY180" fmla="*/ 4823717 h 5686746"/>
                        <a:gd name="connsiteX181" fmla="*/ 3293015 w 3950561"/>
                        <a:gd name="connsiteY181" fmla="*/ 4818580 h 5686746"/>
                        <a:gd name="connsiteX182" fmla="*/ 3282741 w 3950561"/>
                        <a:gd name="connsiteY182" fmla="*/ 4798031 h 5686746"/>
                        <a:gd name="connsiteX183" fmla="*/ 3277604 w 3950561"/>
                        <a:gd name="connsiteY183" fmla="*/ 4823717 h 5686746"/>
                        <a:gd name="connsiteX184" fmla="*/ 3272467 w 3950561"/>
                        <a:gd name="connsiteY184" fmla="*/ 4839128 h 5686746"/>
                        <a:gd name="connsiteX185" fmla="*/ 3257056 w 3950561"/>
                        <a:gd name="connsiteY185" fmla="*/ 4828854 h 5686746"/>
                        <a:gd name="connsiteX186" fmla="*/ 3226233 w 3950561"/>
                        <a:gd name="connsiteY186" fmla="*/ 4849402 h 5686746"/>
                        <a:gd name="connsiteX187" fmla="*/ 3169725 w 3950561"/>
                        <a:gd name="connsiteY187" fmla="*/ 4849402 h 5686746"/>
                        <a:gd name="connsiteX188" fmla="*/ 3159451 w 3950561"/>
                        <a:gd name="connsiteY188" fmla="*/ 4864813 h 5686746"/>
                        <a:gd name="connsiteX189" fmla="*/ 3149177 w 3950561"/>
                        <a:gd name="connsiteY189" fmla="*/ 4875088 h 5686746"/>
                        <a:gd name="connsiteX190" fmla="*/ 3082395 w 3950561"/>
                        <a:gd name="connsiteY190" fmla="*/ 4885362 h 5686746"/>
                        <a:gd name="connsiteX191" fmla="*/ 3066984 w 3950561"/>
                        <a:gd name="connsiteY191" fmla="*/ 4895636 h 5686746"/>
                        <a:gd name="connsiteX192" fmla="*/ 3036161 w 3950561"/>
                        <a:gd name="connsiteY192" fmla="*/ 4905910 h 5686746"/>
                        <a:gd name="connsiteX193" fmla="*/ 3020750 w 3950561"/>
                        <a:gd name="connsiteY193" fmla="*/ 4900773 h 5686746"/>
                        <a:gd name="connsiteX194" fmla="*/ 2969379 w 3950561"/>
                        <a:gd name="connsiteY194" fmla="*/ 4941870 h 5686746"/>
                        <a:gd name="connsiteX195" fmla="*/ 2938557 w 3950561"/>
                        <a:gd name="connsiteY195" fmla="*/ 4952144 h 5686746"/>
                        <a:gd name="connsiteX196" fmla="*/ 2882049 w 3950561"/>
                        <a:gd name="connsiteY196" fmla="*/ 4967555 h 5686746"/>
                        <a:gd name="connsiteX197" fmla="*/ 2830678 w 3950561"/>
                        <a:gd name="connsiteY197" fmla="*/ 5008652 h 5686746"/>
                        <a:gd name="connsiteX198" fmla="*/ 2789582 w 3950561"/>
                        <a:gd name="connsiteY198" fmla="*/ 5003515 h 5686746"/>
                        <a:gd name="connsiteX199" fmla="*/ 2774170 w 3950561"/>
                        <a:gd name="connsiteY199" fmla="*/ 4998377 h 5686746"/>
                        <a:gd name="connsiteX200" fmla="*/ 2743348 w 3950561"/>
                        <a:gd name="connsiteY200" fmla="*/ 5003515 h 5686746"/>
                        <a:gd name="connsiteX201" fmla="*/ 2686840 w 3950561"/>
                        <a:gd name="connsiteY201" fmla="*/ 5024063 h 5686746"/>
                        <a:gd name="connsiteX202" fmla="*/ 2671429 w 3950561"/>
                        <a:gd name="connsiteY202" fmla="*/ 5029200 h 5686746"/>
                        <a:gd name="connsiteX203" fmla="*/ 2656018 w 3950561"/>
                        <a:gd name="connsiteY203" fmla="*/ 5044611 h 5686746"/>
                        <a:gd name="connsiteX204" fmla="*/ 2640606 w 3950561"/>
                        <a:gd name="connsiteY204" fmla="*/ 5039474 h 5686746"/>
                        <a:gd name="connsiteX205" fmla="*/ 2625195 w 3950561"/>
                        <a:gd name="connsiteY205" fmla="*/ 5049748 h 5686746"/>
                        <a:gd name="connsiteX206" fmla="*/ 2620058 w 3950561"/>
                        <a:gd name="connsiteY206" fmla="*/ 5075434 h 5686746"/>
                        <a:gd name="connsiteX207" fmla="*/ 2573824 w 3950561"/>
                        <a:gd name="connsiteY207" fmla="*/ 5116530 h 5686746"/>
                        <a:gd name="connsiteX208" fmla="*/ 2558413 w 3950561"/>
                        <a:gd name="connsiteY208" fmla="*/ 5126804 h 5686746"/>
                        <a:gd name="connsiteX209" fmla="*/ 2517316 w 3950561"/>
                        <a:gd name="connsiteY209" fmla="*/ 5137079 h 5686746"/>
                        <a:gd name="connsiteX210" fmla="*/ 2501905 w 3950561"/>
                        <a:gd name="connsiteY210" fmla="*/ 5142216 h 5686746"/>
                        <a:gd name="connsiteX211" fmla="*/ 2476220 w 3950561"/>
                        <a:gd name="connsiteY211" fmla="*/ 5147353 h 5686746"/>
                        <a:gd name="connsiteX212" fmla="*/ 2460809 w 3950561"/>
                        <a:gd name="connsiteY212" fmla="*/ 5142216 h 5686746"/>
                        <a:gd name="connsiteX213" fmla="*/ 2440260 w 3950561"/>
                        <a:gd name="connsiteY213" fmla="*/ 5116530 h 5686746"/>
                        <a:gd name="connsiteX214" fmla="*/ 2383752 w 3950561"/>
                        <a:gd name="connsiteY214" fmla="*/ 5106256 h 5686746"/>
                        <a:gd name="connsiteX215" fmla="*/ 2342656 w 3950561"/>
                        <a:gd name="connsiteY215" fmla="*/ 5106256 h 5686746"/>
                        <a:gd name="connsiteX216" fmla="*/ 2311833 w 3950561"/>
                        <a:gd name="connsiteY216" fmla="*/ 5126804 h 5686746"/>
                        <a:gd name="connsiteX217" fmla="*/ 2265600 w 3950561"/>
                        <a:gd name="connsiteY217" fmla="*/ 5121667 h 5686746"/>
                        <a:gd name="connsiteX218" fmla="*/ 2234777 w 3950561"/>
                        <a:gd name="connsiteY218" fmla="*/ 5116530 h 5686746"/>
                        <a:gd name="connsiteX219" fmla="*/ 2214229 w 3950561"/>
                        <a:gd name="connsiteY219" fmla="*/ 5121667 h 5686746"/>
                        <a:gd name="connsiteX220" fmla="*/ 2188543 w 3950561"/>
                        <a:gd name="connsiteY220" fmla="*/ 5137079 h 5686746"/>
                        <a:gd name="connsiteX221" fmla="*/ 2162858 w 3950561"/>
                        <a:gd name="connsiteY221" fmla="*/ 5111393 h 5686746"/>
                        <a:gd name="connsiteX222" fmla="*/ 2142310 w 3950561"/>
                        <a:gd name="connsiteY222" fmla="*/ 5142216 h 5686746"/>
                        <a:gd name="connsiteX223" fmla="*/ 2116624 w 3950561"/>
                        <a:gd name="connsiteY223" fmla="*/ 5162764 h 5686746"/>
                        <a:gd name="connsiteX224" fmla="*/ 2070391 w 3950561"/>
                        <a:gd name="connsiteY224" fmla="*/ 5157627 h 5686746"/>
                        <a:gd name="connsiteX225" fmla="*/ 2039568 w 3950561"/>
                        <a:gd name="connsiteY225" fmla="*/ 5173038 h 5686746"/>
                        <a:gd name="connsiteX226" fmla="*/ 2013883 w 3950561"/>
                        <a:gd name="connsiteY226" fmla="*/ 5193586 h 5686746"/>
                        <a:gd name="connsiteX227" fmla="*/ 2003609 w 3950561"/>
                        <a:gd name="connsiteY227" fmla="*/ 5203861 h 5686746"/>
                        <a:gd name="connsiteX228" fmla="*/ 1988197 w 3950561"/>
                        <a:gd name="connsiteY228" fmla="*/ 5208998 h 5686746"/>
                        <a:gd name="connsiteX229" fmla="*/ 1947101 w 3950561"/>
                        <a:gd name="connsiteY229" fmla="*/ 5183312 h 5686746"/>
                        <a:gd name="connsiteX230" fmla="*/ 1936826 w 3950561"/>
                        <a:gd name="connsiteY230" fmla="*/ 5193586 h 5686746"/>
                        <a:gd name="connsiteX231" fmla="*/ 1906004 w 3950561"/>
                        <a:gd name="connsiteY231" fmla="*/ 5203861 h 5686746"/>
                        <a:gd name="connsiteX232" fmla="*/ 1885456 w 3950561"/>
                        <a:gd name="connsiteY232" fmla="*/ 5214135 h 5686746"/>
                        <a:gd name="connsiteX233" fmla="*/ 1870044 w 3950561"/>
                        <a:gd name="connsiteY233" fmla="*/ 5250094 h 5686746"/>
                        <a:gd name="connsiteX234" fmla="*/ 1839222 w 3950561"/>
                        <a:gd name="connsiteY234" fmla="*/ 5280917 h 5686746"/>
                        <a:gd name="connsiteX235" fmla="*/ 1828948 w 3950561"/>
                        <a:gd name="connsiteY235" fmla="*/ 5255231 h 5686746"/>
                        <a:gd name="connsiteX236" fmla="*/ 1823811 w 3950561"/>
                        <a:gd name="connsiteY236" fmla="*/ 5239820 h 5686746"/>
                        <a:gd name="connsiteX237" fmla="*/ 1808400 w 3950561"/>
                        <a:gd name="connsiteY237" fmla="*/ 5234683 h 5686746"/>
                        <a:gd name="connsiteX238" fmla="*/ 1767303 w 3950561"/>
                        <a:gd name="connsiteY238" fmla="*/ 5239820 h 5686746"/>
                        <a:gd name="connsiteX239" fmla="*/ 1762166 w 3950561"/>
                        <a:gd name="connsiteY239" fmla="*/ 5255231 h 5686746"/>
                        <a:gd name="connsiteX240" fmla="*/ 1757029 w 3950561"/>
                        <a:gd name="connsiteY240" fmla="*/ 5275780 h 5686746"/>
                        <a:gd name="connsiteX241" fmla="*/ 1731343 w 3950561"/>
                        <a:gd name="connsiteY241" fmla="*/ 5301465 h 5686746"/>
                        <a:gd name="connsiteX242" fmla="*/ 1721069 w 3950561"/>
                        <a:gd name="connsiteY242" fmla="*/ 5332288 h 5686746"/>
                        <a:gd name="connsiteX243" fmla="*/ 1685110 w 3950561"/>
                        <a:gd name="connsiteY243" fmla="*/ 5357973 h 5686746"/>
                        <a:gd name="connsiteX244" fmla="*/ 1669698 w 3950561"/>
                        <a:gd name="connsiteY244" fmla="*/ 5363110 h 5686746"/>
                        <a:gd name="connsiteX245" fmla="*/ 1654287 w 3950561"/>
                        <a:gd name="connsiteY245" fmla="*/ 5357973 h 5686746"/>
                        <a:gd name="connsiteX246" fmla="*/ 1623465 w 3950561"/>
                        <a:gd name="connsiteY246" fmla="*/ 5363110 h 5686746"/>
                        <a:gd name="connsiteX247" fmla="*/ 1566957 w 3950561"/>
                        <a:gd name="connsiteY247" fmla="*/ 5383658 h 5686746"/>
                        <a:gd name="connsiteX248" fmla="*/ 1534067 w 3950561"/>
                        <a:gd name="connsiteY248" fmla="*/ 5376905 h 5686746"/>
                        <a:gd name="connsiteX249" fmla="*/ 1501402 w 3950561"/>
                        <a:gd name="connsiteY249" fmla="*/ 5390055 h 5686746"/>
                        <a:gd name="connsiteX250" fmla="*/ 1443667 w 3950561"/>
                        <a:gd name="connsiteY250" fmla="*/ 5417583 h 5686746"/>
                        <a:gd name="connsiteX251" fmla="*/ 1407514 w 3950561"/>
                        <a:gd name="connsiteY251" fmla="*/ 5444496 h 5686746"/>
                        <a:gd name="connsiteX252" fmla="*/ 1361474 w 3950561"/>
                        <a:gd name="connsiteY252" fmla="*/ 5491537 h 5686746"/>
                        <a:gd name="connsiteX253" fmla="*/ 1325514 w 3950561"/>
                        <a:gd name="connsiteY253" fmla="*/ 5486400 h 5686746"/>
                        <a:gd name="connsiteX254" fmla="*/ 1315240 w 3950561"/>
                        <a:gd name="connsiteY254" fmla="*/ 5455577 h 5686746"/>
                        <a:gd name="connsiteX255" fmla="*/ 1299829 w 3950561"/>
                        <a:gd name="connsiteY255" fmla="*/ 5450440 h 5686746"/>
                        <a:gd name="connsiteX256" fmla="*/ 1274143 w 3950561"/>
                        <a:gd name="connsiteY256" fmla="*/ 5465852 h 5686746"/>
                        <a:gd name="connsiteX257" fmla="*/ 1258732 w 3950561"/>
                        <a:gd name="connsiteY257" fmla="*/ 5470989 h 5686746"/>
                        <a:gd name="connsiteX258" fmla="*/ 1173050 w 3950561"/>
                        <a:gd name="connsiteY258" fmla="*/ 5464430 h 5686746"/>
                        <a:gd name="connsiteX259" fmla="*/ 1130305 w 3950561"/>
                        <a:gd name="connsiteY259" fmla="*/ 5517222 h 5686746"/>
                        <a:gd name="connsiteX260" fmla="*/ 1084071 w 3950561"/>
                        <a:gd name="connsiteY260" fmla="*/ 5532634 h 5686746"/>
                        <a:gd name="connsiteX261" fmla="*/ 1104620 w 3950561"/>
                        <a:gd name="connsiteY261" fmla="*/ 5506948 h 5686746"/>
                        <a:gd name="connsiteX262" fmla="*/ 1099483 w 3950561"/>
                        <a:gd name="connsiteY262" fmla="*/ 5476126 h 5686746"/>
                        <a:gd name="connsiteX263" fmla="*/ 1084071 w 3950561"/>
                        <a:gd name="connsiteY263" fmla="*/ 5460715 h 5686746"/>
                        <a:gd name="connsiteX264" fmla="*/ 1063523 w 3950561"/>
                        <a:gd name="connsiteY264" fmla="*/ 5429892 h 5686746"/>
                        <a:gd name="connsiteX265" fmla="*/ 1032701 w 3950561"/>
                        <a:gd name="connsiteY265" fmla="*/ 5409344 h 5686746"/>
                        <a:gd name="connsiteX266" fmla="*/ 991604 w 3950561"/>
                        <a:gd name="connsiteY266" fmla="*/ 5414481 h 5686746"/>
                        <a:gd name="connsiteX267" fmla="*/ 935096 w 3950561"/>
                        <a:gd name="connsiteY267" fmla="*/ 5404207 h 5686746"/>
                        <a:gd name="connsiteX268" fmla="*/ 878588 w 3950561"/>
                        <a:gd name="connsiteY268" fmla="*/ 5409344 h 5686746"/>
                        <a:gd name="connsiteX269" fmla="*/ 806669 w 3950561"/>
                        <a:gd name="connsiteY269" fmla="*/ 5409344 h 5686746"/>
                        <a:gd name="connsiteX270" fmla="*/ 698791 w 3950561"/>
                        <a:gd name="connsiteY270" fmla="*/ 5465852 h 5686746"/>
                        <a:gd name="connsiteX271" fmla="*/ 667968 w 3950561"/>
                        <a:gd name="connsiteY271" fmla="*/ 5476126 h 5686746"/>
                        <a:gd name="connsiteX272" fmla="*/ 647420 w 3950561"/>
                        <a:gd name="connsiteY272" fmla="*/ 5486400 h 5686746"/>
                        <a:gd name="connsiteX273" fmla="*/ 616597 w 3950561"/>
                        <a:gd name="connsiteY273" fmla="*/ 5460715 h 5686746"/>
                        <a:gd name="connsiteX274" fmla="*/ 601186 w 3950561"/>
                        <a:gd name="connsiteY274" fmla="*/ 5450440 h 5686746"/>
                        <a:gd name="connsiteX275" fmla="*/ 567489 w 3950561"/>
                        <a:gd name="connsiteY275" fmla="*/ 5442621 h 5686746"/>
                        <a:gd name="connsiteX276" fmla="*/ 556794 w 3950561"/>
                        <a:gd name="connsiteY276" fmla="*/ 5447953 h 5686746"/>
                        <a:gd name="connsiteX277" fmla="*/ 560898 w 3950561"/>
                        <a:gd name="connsiteY277" fmla="*/ 5443429 h 5686746"/>
                        <a:gd name="connsiteX278" fmla="*/ 525357 w 3950561"/>
                        <a:gd name="connsiteY278" fmla="*/ 5458420 h 5686746"/>
                        <a:gd name="connsiteX279" fmla="*/ 478930 w 3950561"/>
                        <a:gd name="connsiteY279" fmla="*/ 5445272 h 5686746"/>
                        <a:gd name="connsiteX280" fmla="*/ 430854 w 3950561"/>
                        <a:gd name="connsiteY280" fmla="*/ 5424723 h 5686746"/>
                        <a:gd name="connsiteX281" fmla="*/ 370018 w 3950561"/>
                        <a:gd name="connsiteY281" fmla="*/ 5378521 h 5686746"/>
                        <a:gd name="connsiteX282" fmla="*/ 349469 w 3950561"/>
                        <a:gd name="connsiteY282" fmla="*/ 5388795 h 5686746"/>
                        <a:gd name="connsiteX283" fmla="*/ 267276 w 3950561"/>
                        <a:gd name="connsiteY283" fmla="*/ 5435029 h 5686746"/>
                        <a:gd name="connsiteX284" fmla="*/ 226179 w 3950561"/>
                        <a:gd name="connsiteY284" fmla="*/ 5450440 h 5686746"/>
                        <a:gd name="connsiteX285" fmla="*/ 215905 w 3950561"/>
                        <a:gd name="connsiteY285" fmla="*/ 5460715 h 5686746"/>
                        <a:gd name="connsiteX286" fmla="*/ 190220 w 3950561"/>
                        <a:gd name="connsiteY286" fmla="*/ 5486400 h 5686746"/>
                        <a:gd name="connsiteX287" fmla="*/ 172546 w 3950561"/>
                        <a:gd name="connsiteY287" fmla="*/ 5468533 h 5686746"/>
                        <a:gd name="connsiteX288" fmla="*/ 127961 w 3950561"/>
                        <a:gd name="connsiteY288" fmla="*/ 5472443 h 5686746"/>
                        <a:gd name="connsiteX289" fmla="*/ 108026 w 3950561"/>
                        <a:gd name="connsiteY289" fmla="*/ 5532634 h 5686746"/>
                        <a:gd name="connsiteX290" fmla="*/ 66930 w 3950561"/>
                        <a:gd name="connsiteY290" fmla="*/ 5558319 h 5686746"/>
                        <a:gd name="connsiteX291" fmla="*/ 20696 w 3950561"/>
                        <a:gd name="connsiteY291" fmla="*/ 5584004 h 5686746"/>
                        <a:gd name="connsiteX292" fmla="*/ 15559 w 3950561"/>
                        <a:gd name="connsiteY292" fmla="*/ 5599416 h 5686746"/>
                        <a:gd name="connsiteX293" fmla="*/ 148 w 3950561"/>
                        <a:gd name="connsiteY293" fmla="*/ 5609690 h 5686746"/>
                        <a:gd name="connsiteX294" fmla="*/ 10422 w 3950561"/>
                        <a:gd name="connsiteY294" fmla="*/ 5640512 h 5686746"/>
                        <a:gd name="connsiteX295" fmla="*/ 25833 w 3950561"/>
                        <a:gd name="connsiteY295" fmla="*/ 5671335 h 5686746"/>
                        <a:gd name="connsiteX296" fmla="*/ 46382 w 3950561"/>
                        <a:gd name="connsiteY296" fmla="*/ 5661061 h 5686746"/>
                        <a:gd name="connsiteX297" fmla="*/ 36107 w 3950561"/>
                        <a:gd name="connsiteY297" fmla="*/ 5686746 h 5686746"/>
                        <a:gd name="connsiteX0" fmla="*/ 3169725 w 3941934"/>
                        <a:gd name="connsiteY0" fmla="*/ 0 h 5686746"/>
                        <a:gd name="connsiteX1" fmla="*/ 3149177 w 3941934"/>
                        <a:gd name="connsiteY1" fmla="*/ 10274 h 5686746"/>
                        <a:gd name="connsiteX2" fmla="*/ 3226233 w 3941934"/>
                        <a:gd name="connsiteY2" fmla="*/ 82193 h 5686746"/>
                        <a:gd name="connsiteX3" fmla="*/ 3231370 w 3941934"/>
                        <a:gd name="connsiteY3" fmla="*/ 97604 h 5686746"/>
                        <a:gd name="connsiteX4" fmla="*/ 3241644 w 3941934"/>
                        <a:gd name="connsiteY4" fmla="*/ 107879 h 5686746"/>
                        <a:gd name="connsiteX5" fmla="*/ 3257056 w 3941934"/>
                        <a:gd name="connsiteY5" fmla="*/ 102742 h 5686746"/>
                        <a:gd name="connsiteX6" fmla="*/ 3277604 w 3941934"/>
                        <a:gd name="connsiteY6" fmla="*/ 107879 h 5686746"/>
                        <a:gd name="connsiteX7" fmla="*/ 3298152 w 3941934"/>
                        <a:gd name="connsiteY7" fmla="*/ 154112 h 5686746"/>
                        <a:gd name="connsiteX8" fmla="*/ 3364935 w 3941934"/>
                        <a:gd name="connsiteY8" fmla="*/ 190073 h 5686746"/>
                        <a:gd name="connsiteX9" fmla="*/ 3411168 w 3941934"/>
                        <a:gd name="connsiteY9" fmla="*/ 236305 h 5686746"/>
                        <a:gd name="connsiteX10" fmla="*/ 3400894 w 3941934"/>
                        <a:gd name="connsiteY10" fmla="*/ 328773 h 5686746"/>
                        <a:gd name="connsiteX11" fmla="*/ 3431716 w 3941934"/>
                        <a:gd name="connsiteY11" fmla="*/ 369870 h 5686746"/>
                        <a:gd name="connsiteX12" fmla="*/ 3447128 w 3941934"/>
                        <a:gd name="connsiteY12" fmla="*/ 416103 h 5686746"/>
                        <a:gd name="connsiteX13" fmla="*/ 3452265 w 3941934"/>
                        <a:gd name="connsiteY13" fmla="*/ 431515 h 5686746"/>
                        <a:gd name="connsiteX14" fmla="*/ 3467676 w 3941934"/>
                        <a:gd name="connsiteY14" fmla="*/ 441789 h 5686746"/>
                        <a:gd name="connsiteX15" fmla="*/ 3488224 w 3941934"/>
                        <a:gd name="connsiteY15" fmla="*/ 472611 h 5686746"/>
                        <a:gd name="connsiteX16" fmla="*/ 3498498 w 3941934"/>
                        <a:gd name="connsiteY16" fmla="*/ 488022 h 5686746"/>
                        <a:gd name="connsiteX17" fmla="*/ 3508773 w 3941934"/>
                        <a:gd name="connsiteY17" fmla="*/ 529119 h 5686746"/>
                        <a:gd name="connsiteX18" fmla="*/ 3503635 w 3941934"/>
                        <a:gd name="connsiteY18" fmla="*/ 554804 h 5686746"/>
                        <a:gd name="connsiteX19" fmla="*/ 3498498 w 3941934"/>
                        <a:gd name="connsiteY19" fmla="*/ 601038 h 5686746"/>
                        <a:gd name="connsiteX20" fmla="*/ 3483087 w 3941934"/>
                        <a:gd name="connsiteY20" fmla="*/ 642135 h 5686746"/>
                        <a:gd name="connsiteX21" fmla="*/ 3467676 w 3941934"/>
                        <a:gd name="connsiteY21" fmla="*/ 662683 h 5686746"/>
                        <a:gd name="connsiteX22" fmla="*/ 3452265 w 3941934"/>
                        <a:gd name="connsiteY22" fmla="*/ 688368 h 5686746"/>
                        <a:gd name="connsiteX23" fmla="*/ 3441991 w 3941934"/>
                        <a:gd name="connsiteY23" fmla="*/ 698643 h 5686746"/>
                        <a:gd name="connsiteX24" fmla="*/ 3375209 w 3941934"/>
                        <a:gd name="connsiteY24" fmla="*/ 744876 h 5686746"/>
                        <a:gd name="connsiteX25" fmla="*/ 3359797 w 3941934"/>
                        <a:gd name="connsiteY25" fmla="*/ 760288 h 5686746"/>
                        <a:gd name="connsiteX26" fmla="*/ 3318701 w 3941934"/>
                        <a:gd name="connsiteY26" fmla="*/ 816795 h 5686746"/>
                        <a:gd name="connsiteX27" fmla="*/ 3293015 w 3941934"/>
                        <a:gd name="connsiteY27" fmla="*/ 868166 h 5686746"/>
                        <a:gd name="connsiteX28" fmla="*/ 3282741 w 3941934"/>
                        <a:gd name="connsiteY28" fmla="*/ 883577 h 5686746"/>
                        <a:gd name="connsiteX29" fmla="*/ 3287878 w 3941934"/>
                        <a:gd name="connsiteY29" fmla="*/ 914400 h 5686746"/>
                        <a:gd name="connsiteX30" fmla="*/ 3334112 w 3941934"/>
                        <a:gd name="connsiteY30" fmla="*/ 940085 h 5686746"/>
                        <a:gd name="connsiteX31" fmla="*/ 3364934 w 3941934"/>
                        <a:gd name="connsiteY31" fmla="*/ 945222 h 5686746"/>
                        <a:gd name="connsiteX32" fmla="*/ 3426579 w 3941934"/>
                        <a:gd name="connsiteY32" fmla="*/ 950359 h 5686746"/>
                        <a:gd name="connsiteX33" fmla="*/ 3472813 w 3941934"/>
                        <a:gd name="connsiteY33" fmla="*/ 981182 h 5686746"/>
                        <a:gd name="connsiteX34" fmla="*/ 3513910 w 3941934"/>
                        <a:gd name="connsiteY34" fmla="*/ 1032553 h 5686746"/>
                        <a:gd name="connsiteX35" fmla="*/ 3529321 w 3941934"/>
                        <a:gd name="connsiteY35" fmla="*/ 1037690 h 5686746"/>
                        <a:gd name="connsiteX36" fmla="*/ 3549869 w 3941934"/>
                        <a:gd name="connsiteY36" fmla="*/ 1089061 h 5686746"/>
                        <a:gd name="connsiteX37" fmla="*/ 3560143 w 3941934"/>
                        <a:gd name="connsiteY37" fmla="*/ 1109609 h 5686746"/>
                        <a:gd name="connsiteX38" fmla="*/ 3570418 w 3941934"/>
                        <a:gd name="connsiteY38" fmla="*/ 1135294 h 5686746"/>
                        <a:gd name="connsiteX39" fmla="*/ 3580692 w 3941934"/>
                        <a:gd name="connsiteY39" fmla="*/ 1166117 h 5686746"/>
                        <a:gd name="connsiteX40" fmla="*/ 3590966 w 3941934"/>
                        <a:gd name="connsiteY40" fmla="*/ 1186665 h 5686746"/>
                        <a:gd name="connsiteX41" fmla="*/ 3601240 w 3941934"/>
                        <a:gd name="connsiteY41" fmla="*/ 1232899 h 5686746"/>
                        <a:gd name="connsiteX42" fmla="*/ 3611514 w 3941934"/>
                        <a:gd name="connsiteY42" fmla="*/ 1248310 h 5686746"/>
                        <a:gd name="connsiteX43" fmla="*/ 3632062 w 3941934"/>
                        <a:gd name="connsiteY43" fmla="*/ 1273995 h 5686746"/>
                        <a:gd name="connsiteX44" fmla="*/ 3673159 w 3941934"/>
                        <a:gd name="connsiteY44" fmla="*/ 1284270 h 5686746"/>
                        <a:gd name="connsiteX45" fmla="*/ 3703982 w 3941934"/>
                        <a:gd name="connsiteY45" fmla="*/ 1299681 h 5686746"/>
                        <a:gd name="connsiteX46" fmla="*/ 3734804 w 3941934"/>
                        <a:gd name="connsiteY46" fmla="*/ 1309955 h 5686746"/>
                        <a:gd name="connsiteX47" fmla="*/ 3755352 w 3941934"/>
                        <a:gd name="connsiteY47" fmla="*/ 1325366 h 5686746"/>
                        <a:gd name="connsiteX48" fmla="*/ 3781038 w 3941934"/>
                        <a:gd name="connsiteY48" fmla="*/ 1351052 h 5686746"/>
                        <a:gd name="connsiteX49" fmla="*/ 3811860 w 3941934"/>
                        <a:gd name="connsiteY49" fmla="*/ 1371600 h 5686746"/>
                        <a:gd name="connsiteX50" fmla="*/ 3827271 w 3941934"/>
                        <a:gd name="connsiteY50" fmla="*/ 1376737 h 5686746"/>
                        <a:gd name="connsiteX51" fmla="*/ 3858094 w 3941934"/>
                        <a:gd name="connsiteY51" fmla="*/ 1392148 h 5686746"/>
                        <a:gd name="connsiteX52" fmla="*/ 3883779 w 3941934"/>
                        <a:gd name="connsiteY52" fmla="*/ 1453793 h 5686746"/>
                        <a:gd name="connsiteX53" fmla="*/ 3863231 w 3941934"/>
                        <a:gd name="connsiteY53" fmla="*/ 1525712 h 5686746"/>
                        <a:gd name="connsiteX54" fmla="*/ 3847820 w 3941934"/>
                        <a:gd name="connsiteY54" fmla="*/ 1556535 h 5686746"/>
                        <a:gd name="connsiteX55" fmla="*/ 3858094 w 3941934"/>
                        <a:gd name="connsiteY55" fmla="*/ 1582220 h 5686746"/>
                        <a:gd name="connsiteX56" fmla="*/ 3878642 w 3941934"/>
                        <a:gd name="connsiteY56" fmla="*/ 1613043 h 5686746"/>
                        <a:gd name="connsiteX57" fmla="*/ 3888916 w 3941934"/>
                        <a:gd name="connsiteY57" fmla="*/ 1643865 h 5686746"/>
                        <a:gd name="connsiteX58" fmla="*/ 3894053 w 3941934"/>
                        <a:gd name="connsiteY58" fmla="*/ 1659276 h 5686746"/>
                        <a:gd name="connsiteX59" fmla="*/ 3904328 w 3941934"/>
                        <a:gd name="connsiteY59" fmla="*/ 1700373 h 5686746"/>
                        <a:gd name="connsiteX60" fmla="*/ 3888916 w 3941934"/>
                        <a:gd name="connsiteY60" fmla="*/ 1767155 h 5686746"/>
                        <a:gd name="connsiteX61" fmla="*/ 3894053 w 3941934"/>
                        <a:gd name="connsiteY61" fmla="*/ 1792840 h 5686746"/>
                        <a:gd name="connsiteX62" fmla="*/ 3909465 w 3941934"/>
                        <a:gd name="connsiteY62" fmla="*/ 1869897 h 5686746"/>
                        <a:gd name="connsiteX63" fmla="*/ 3924876 w 3941934"/>
                        <a:gd name="connsiteY63" fmla="*/ 1916130 h 5686746"/>
                        <a:gd name="connsiteX64" fmla="*/ 3930013 w 3941934"/>
                        <a:gd name="connsiteY64" fmla="*/ 1931542 h 5686746"/>
                        <a:gd name="connsiteX65" fmla="*/ 3935150 w 3941934"/>
                        <a:gd name="connsiteY65" fmla="*/ 1962364 h 5686746"/>
                        <a:gd name="connsiteX66" fmla="*/ 3940287 w 3941934"/>
                        <a:gd name="connsiteY66" fmla="*/ 1977775 h 5686746"/>
                        <a:gd name="connsiteX67" fmla="*/ 3941934 w 3941934"/>
                        <a:gd name="connsiteY67" fmla="*/ 2042489 h 5686746"/>
                        <a:gd name="connsiteX68" fmla="*/ 3940287 w 3941934"/>
                        <a:gd name="connsiteY68" fmla="*/ 2183258 h 5686746"/>
                        <a:gd name="connsiteX69" fmla="*/ 3930013 w 3941934"/>
                        <a:gd name="connsiteY69" fmla="*/ 2214081 h 5686746"/>
                        <a:gd name="connsiteX70" fmla="*/ 3899191 w 3941934"/>
                        <a:gd name="connsiteY70" fmla="*/ 2260315 h 5686746"/>
                        <a:gd name="connsiteX71" fmla="*/ 3888916 w 3941934"/>
                        <a:gd name="connsiteY71" fmla="*/ 2275726 h 5686746"/>
                        <a:gd name="connsiteX72" fmla="*/ 3878642 w 3941934"/>
                        <a:gd name="connsiteY72" fmla="*/ 2291137 h 5686746"/>
                        <a:gd name="connsiteX73" fmla="*/ 3863231 w 3941934"/>
                        <a:gd name="connsiteY73" fmla="*/ 2301411 h 5686746"/>
                        <a:gd name="connsiteX74" fmla="*/ 3842683 w 3941934"/>
                        <a:gd name="connsiteY74" fmla="*/ 2296274 h 5686746"/>
                        <a:gd name="connsiteX75" fmla="*/ 3816997 w 3941934"/>
                        <a:gd name="connsiteY75" fmla="*/ 2388742 h 5686746"/>
                        <a:gd name="connsiteX76" fmla="*/ 3806723 w 3941934"/>
                        <a:gd name="connsiteY76" fmla="*/ 2440112 h 5686746"/>
                        <a:gd name="connsiteX77" fmla="*/ 3827271 w 3941934"/>
                        <a:gd name="connsiteY77" fmla="*/ 2537717 h 5686746"/>
                        <a:gd name="connsiteX78" fmla="*/ 3842683 w 3941934"/>
                        <a:gd name="connsiteY78" fmla="*/ 2547991 h 5686746"/>
                        <a:gd name="connsiteX79" fmla="*/ 3852957 w 3941934"/>
                        <a:gd name="connsiteY79" fmla="*/ 2583950 h 5686746"/>
                        <a:gd name="connsiteX80" fmla="*/ 3847820 w 3941934"/>
                        <a:gd name="connsiteY80" fmla="*/ 2625047 h 5686746"/>
                        <a:gd name="connsiteX81" fmla="*/ 3837546 w 3941934"/>
                        <a:gd name="connsiteY81" fmla="*/ 2640458 h 5686746"/>
                        <a:gd name="connsiteX82" fmla="*/ 3827271 w 3941934"/>
                        <a:gd name="connsiteY82" fmla="*/ 2671281 h 5686746"/>
                        <a:gd name="connsiteX83" fmla="*/ 3822134 w 3941934"/>
                        <a:gd name="connsiteY83" fmla="*/ 2686692 h 5686746"/>
                        <a:gd name="connsiteX84" fmla="*/ 3827271 w 3941934"/>
                        <a:gd name="connsiteY84" fmla="*/ 2743200 h 5686746"/>
                        <a:gd name="connsiteX85" fmla="*/ 3822134 w 3941934"/>
                        <a:gd name="connsiteY85" fmla="*/ 2758611 h 5686746"/>
                        <a:gd name="connsiteX86" fmla="*/ 3827271 w 3941934"/>
                        <a:gd name="connsiteY86" fmla="*/ 2784297 h 5686746"/>
                        <a:gd name="connsiteX87" fmla="*/ 3816997 w 3941934"/>
                        <a:gd name="connsiteY87" fmla="*/ 2861353 h 5686746"/>
                        <a:gd name="connsiteX88" fmla="*/ 3796449 w 3941934"/>
                        <a:gd name="connsiteY88" fmla="*/ 2907586 h 5686746"/>
                        <a:gd name="connsiteX89" fmla="*/ 3786175 w 3941934"/>
                        <a:gd name="connsiteY89" fmla="*/ 2917861 h 5686746"/>
                        <a:gd name="connsiteX90" fmla="*/ 3765626 w 3941934"/>
                        <a:gd name="connsiteY90" fmla="*/ 2933272 h 5686746"/>
                        <a:gd name="connsiteX91" fmla="*/ 3729667 w 3941934"/>
                        <a:gd name="connsiteY91" fmla="*/ 2938409 h 5686746"/>
                        <a:gd name="connsiteX92" fmla="*/ 3724530 w 3941934"/>
                        <a:gd name="connsiteY92" fmla="*/ 2953820 h 5686746"/>
                        <a:gd name="connsiteX93" fmla="*/ 3709119 w 3941934"/>
                        <a:gd name="connsiteY93" fmla="*/ 2969231 h 5686746"/>
                        <a:gd name="connsiteX94" fmla="*/ 3703982 w 3941934"/>
                        <a:gd name="connsiteY94" fmla="*/ 3005191 h 5686746"/>
                        <a:gd name="connsiteX95" fmla="*/ 3698844 w 3941934"/>
                        <a:gd name="connsiteY95" fmla="*/ 3046288 h 5686746"/>
                        <a:gd name="connsiteX96" fmla="*/ 3647474 w 3941934"/>
                        <a:gd name="connsiteY96" fmla="*/ 3051425 h 5686746"/>
                        <a:gd name="connsiteX97" fmla="*/ 3626925 w 3941934"/>
                        <a:gd name="connsiteY97" fmla="*/ 3077110 h 5686746"/>
                        <a:gd name="connsiteX98" fmla="*/ 3611514 w 3941934"/>
                        <a:gd name="connsiteY98" fmla="*/ 3082247 h 5686746"/>
                        <a:gd name="connsiteX99" fmla="*/ 3601240 w 3941934"/>
                        <a:gd name="connsiteY99" fmla="*/ 3097658 h 5686746"/>
                        <a:gd name="connsiteX100" fmla="*/ 3606377 w 3941934"/>
                        <a:gd name="connsiteY100" fmla="*/ 3113070 h 5686746"/>
                        <a:gd name="connsiteX101" fmla="*/ 3611514 w 3941934"/>
                        <a:gd name="connsiteY101" fmla="*/ 3159303 h 5686746"/>
                        <a:gd name="connsiteX102" fmla="*/ 3606377 w 3941934"/>
                        <a:gd name="connsiteY102" fmla="*/ 3246634 h 5686746"/>
                        <a:gd name="connsiteX103" fmla="*/ 3601240 w 3941934"/>
                        <a:gd name="connsiteY103" fmla="*/ 3298004 h 5686746"/>
                        <a:gd name="connsiteX104" fmla="*/ 3611514 w 3941934"/>
                        <a:gd name="connsiteY104" fmla="*/ 3333964 h 5686746"/>
                        <a:gd name="connsiteX105" fmla="*/ 3621788 w 3941934"/>
                        <a:gd name="connsiteY105" fmla="*/ 3349375 h 5686746"/>
                        <a:gd name="connsiteX106" fmla="*/ 3632062 w 3941934"/>
                        <a:gd name="connsiteY106" fmla="*/ 3385335 h 5686746"/>
                        <a:gd name="connsiteX107" fmla="*/ 3637200 w 3941934"/>
                        <a:gd name="connsiteY107" fmla="*/ 3400746 h 5686746"/>
                        <a:gd name="connsiteX108" fmla="*/ 3632062 w 3941934"/>
                        <a:gd name="connsiteY108" fmla="*/ 3488076 h 5686746"/>
                        <a:gd name="connsiteX109" fmla="*/ 3626925 w 3941934"/>
                        <a:gd name="connsiteY109" fmla="*/ 3518899 h 5686746"/>
                        <a:gd name="connsiteX110" fmla="*/ 3647474 w 3941934"/>
                        <a:gd name="connsiteY110" fmla="*/ 3549721 h 5686746"/>
                        <a:gd name="connsiteX111" fmla="*/ 3652611 w 3941934"/>
                        <a:gd name="connsiteY111" fmla="*/ 3565133 h 5686746"/>
                        <a:gd name="connsiteX112" fmla="*/ 3626925 w 3941934"/>
                        <a:gd name="connsiteY112" fmla="*/ 3590818 h 5686746"/>
                        <a:gd name="connsiteX113" fmla="*/ 3611514 w 3941934"/>
                        <a:gd name="connsiteY113" fmla="*/ 3595955 h 5686746"/>
                        <a:gd name="connsiteX114" fmla="*/ 3596103 w 3941934"/>
                        <a:gd name="connsiteY114" fmla="*/ 3606229 h 5686746"/>
                        <a:gd name="connsiteX115" fmla="*/ 3585829 w 3941934"/>
                        <a:gd name="connsiteY115" fmla="*/ 3647326 h 5686746"/>
                        <a:gd name="connsiteX116" fmla="*/ 3590966 w 3941934"/>
                        <a:gd name="connsiteY116" fmla="*/ 3673011 h 5686746"/>
                        <a:gd name="connsiteX117" fmla="*/ 3585829 w 3941934"/>
                        <a:gd name="connsiteY117" fmla="*/ 3719245 h 5686746"/>
                        <a:gd name="connsiteX118" fmla="*/ 3580692 w 3941934"/>
                        <a:gd name="connsiteY118" fmla="*/ 3739793 h 5686746"/>
                        <a:gd name="connsiteX119" fmla="*/ 3555006 w 3941934"/>
                        <a:gd name="connsiteY119" fmla="*/ 3765479 h 5686746"/>
                        <a:gd name="connsiteX120" fmla="*/ 3549869 w 3941934"/>
                        <a:gd name="connsiteY120" fmla="*/ 3780890 h 5686746"/>
                        <a:gd name="connsiteX121" fmla="*/ 3555006 w 3941934"/>
                        <a:gd name="connsiteY121" fmla="*/ 3801438 h 5686746"/>
                        <a:gd name="connsiteX122" fmla="*/ 3560143 w 3941934"/>
                        <a:gd name="connsiteY122" fmla="*/ 3827124 h 5686746"/>
                        <a:gd name="connsiteX123" fmla="*/ 3549869 w 3941934"/>
                        <a:gd name="connsiteY123" fmla="*/ 3888768 h 5686746"/>
                        <a:gd name="connsiteX124" fmla="*/ 3539595 w 3941934"/>
                        <a:gd name="connsiteY124" fmla="*/ 3919591 h 5686746"/>
                        <a:gd name="connsiteX125" fmla="*/ 3534458 w 3941934"/>
                        <a:gd name="connsiteY125" fmla="*/ 3935002 h 5686746"/>
                        <a:gd name="connsiteX126" fmla="*/ 3560143 w 3941934"/>
                        <a:gd name="connsiteY126" fmla="*/ 3955550 h 5686746"/>
                        <a:gd name="connsiteX127" fmla="*/ 3642337 w 3941934"/>
                        <a:gd name="connsiteY127" fmla="*/ 3965825 h 5686746"/>
                        <a:gd name="connsiteX128" fmla="*/ 3657748 w 3941934"/>
                        <a:gd name="connsiteY128" fmla="*/ 3970962 h 5686746"/>
                        <a:gd name="connsiteX129" fmla="*/ 3688570 w 3941934"/>
                        <a:gd name="connsiteY129" fmla="*/ 3996647 h 5686746"/>
                        <a:gd name="connsiteX130" fmla="*/ 3693707 w 3941934"/>
                        <a:gd name="connsiteY130" fmla="*/ 4022333 h 5686746"/>
                        <a:gd name="connsiteX131" fmla="*/ 3688570 w 3941934"/>
                        <a:gd name="connsiteY131" fmla="*/ 4037744 h 5686746"/>
                        <a:gd name="connsiteX132" fmla="*/ 3678296 w 3941934"/>
                        <a:gd name="connsiteY132" fmla="*/ 4078840 h 5686746"/>
                        <a:gd name="connsiteX133" fmla="*/ 3673159 w 3941934"/>
                        <a:gd name="connsiteY133" fmla="*/ 4094252 h 5686746"/>
                        <a:gd name="connsiteX134" fmla="*/ 3652611 w 3941934"/>
                        <a:gd name="connsiteY134" fmla="*/ 4140485 h 5686746"/>
                        <a:gd name="connsiteX135" fmla="*/ 3621788 w 3941934"/>
                        <a:gd name="connsiteY135" fmla="*/ 4155897 h 5686746"/>
                        <a:gd name="connsiteX136" fmla="*/ 3616651 w 3941934"/>
                        <a:gd name="connsiteY136" fmla="*/ 4171308 h 5686746"/>
                        <a:gd name="connsiteX137" fmla="*/ 3616651 w 3941934"/>
                        <a:gd name="connsiteY137" fmla="*/ 4207267 h 5686746"/>
                        <a:gd name="connsiteX138" fmla="*/ 3606377 w 3941934"/>
                        <a:gd name="connsiteY138" fmla="*/ 4217542 h 5686746"/>
                        <a:gd name="connsiteX139" fmla="*/ 3575555 w 3941934"/>
                        <a:gd name="connsiteY139" fmla="*/ 4248364 h 5686746"/>
                        <a:gd name="connsiteX140" fmla="*/ 3565280 w 3941934"/>
                        <a:gd name="connsiteY140" fmla="*/ 4279186 h 5686746"/>
                        <a:gd name="connsiteX141" fmla="*/ 3560143 w 3941934"/>
                        <a:gd name="connsiteY141" fmla="*/ 4294598 h 5686746"/>
                        <a:gd name="connsiteX142" fmla="*/ 3565280 w 3941934"/>
                        <a:gd name="connsiteY142" fmla="*/ 4330557 h 5686746"/>
                        <a:gd name="connsiteX143" fmla="*/ 3565280 w 3941934"/>
                        <a:gd name="connsiteY143" fmla="*/ 4371654 h 5686746"/>
                        <a:gd name="connsiteX144" fmla="*/ 3606377 w 3941934"/>
                        <a:gd name="connsiteY144" fmla="*/ 4407613 h 5686746"/>
                        <a:gd name="connsiteX145" fmla="*/ 3621788 w 3941934"/>
                        <a:gd name="connsiteY145" fmla="*/ 4412750 h 5686746"/>
                        <a:gd name="connsiteX146" fmla="*/ 3647474 w 3941934"/>
                        <a:gd name="connsiteY146" fmla="*/ 4428162 h 5686746"/>
                        <a:gd name="connsiteX147" fmla="*/ 3657748 w 3941934"/>
                        <a:gd name="connsiteY147" fmla="*/ 4443573 h 5686746"/>
                        <a:gd name="connsiteX148" fmla="*/ 3647474 w 3941934"/>
                        <a:gd name="connsiteY148" fmla="*/ 4479533 h 5686746"/>
                        <a:gd name="connsiteX149" fmla="*/ 3652611 w 3941934"/>
                        <a:gd name="connsiteY149" fmla="*/ 4505218 h 5686746"/>
                        <a:gd name="connsiteX150" fmla="*/ 3688570 w 3941934"/>
                        <a:gd name="connsiteY150" fmla="*/ 4505218 h 5686746"/>
                        <a:gd name="connsiteX151" fmla="*/ 3703982 w 3941934"/>
                        <a:gd name="connsiteY151" fmla="*/ 4510355 h 5686746"/>
                        <a:gd name="connsiteX152" fmla="*/ 3714256 w 3941934"/>
                        <a:gd name="connsiteY152" fmla="*/ 4525766 h 5686746"/>
                        <a:gd name="connsiteX153" fmla="*/ 3673159 w 3941934"/>
                        <a:gd name="connsiteY153" fmla="*/ 4530903 h 5686746"/>
                        <a:gd name="connsiteX154" fmla="*/ 3652611 w 3941934"/>
                        <a:gd name="connsiteY154" fmla="*/ 4536040 h 5686746"/>
                        <a:gd name="connsiteX155" fmla="*/ 3632062 w 3941934"/>
                        <a:gd name="connsiteY155" fmla="*/ 4577137 h 5686746"/>
                        <a:gd name="connsiteX156" fmla="*/ 3616651 w 3941934"/>
                        <a:gd name="connsiteY156" fmla="*/ 4582274 h 5686746"/>
                        <a:gd name="connsiteX157" fmla="*/ 3601240 w 3941934"/>
                        <a:gd name="connsiteY157" fmla="*/ 4597685 h 5686746"/>
                        <a:gd name="connsiteX158" fmla="*/ 3606377 w 3941934"/>
                        <a:gd name="connsiteY158" fmla="*/ 4561726 h 5686746"/>
                        <a:gd name="connsiteX159" fmla="*/ 3611514 w 3941934"/>
                        <a:gd name="connsiteY159" fmla="*/ 4577137 h 5686746"/>
                        <a:gd name="connsiteX160" fmla="*/ 3601240 w 3941934"/>
                        <a:gd name="connsiteY160" fmla="*/ 4607959 h 5686746"/>
                        <a:gd name="connsiteX161" fmla="*/ 3596103 w 3941934"/>
                        <a:gd name="connsiteY161" fmla="*/ 4623371 h 5686746"/>
                        <a:gd name="connsiteX162" fmla="*/ 3601240 w 3941934"/>
                        <a:gd name="connsiteY162" fmla="*/ 4649056 h 5686746"/>
                        <a:gd name="connsiteX163" fmla="*/ 3611514 w 3941934"/>
                        <a:gd name="connsiteY163" fmla="*/ 4679879 h 5686746"/>
                        <a:gd name="connsiteX164" fmla="*/ 3590966 w 3941934"/>
                        <a:gd name="connsiteY164" fmla="*/ 4710701 h 5686746"/>
                        <a:gd name="connsiteX165" fmla="*/ 3565280 w 3941934"/>
                        <a:gd name="connsiteY165" fmla="*/ 4705564 h 5686746"/>
                        <a:gd name="connsiteX166" fmla="*/ 3549869 w 3941934"/>
                        <a:gd name="connsiteY166" fmla="*/ 4700427 h 5686746"/>
                        <a:gd name="connsiteX167" fmla="*/ 3529321 w 3941934"/>
                        <a:gd name="connsiteY167" fmla="*/ 4695290 h 5686746"/>
                        <a:gd name="connsiteX168" fmla="*/ 3513910 w 3941934"/>
                        <a:gd name="connsiteY168" fmla="*/ 4685016 h 5686746"/>
                        <a:gd name="connsiteX169" fmla="*/ 3508773 w 3941934"/>
                        <a:gd name="connsiteY169" fmla="*/ 4715838 h 5686746"/>
                        <a:gd name="connsiteX170" fmla="*/ 3503635 w 3941934"/>
                        <a:gd name="connsiteY170" fmla="*/ 4731249 h 5686746"/>
                        <a:gd name="connsiteX171" fmla="*/ 3472813 w 3941934"/>
                        <a:gd name="connsiteY171" fmla="*/ 4710701 h 5686746"/>
                        <a:gd name="connsiteX172" fmla="*/ 3452265 w 3941934"/>
                        <a:gd name="connsiteY172" fmla="*/ 4679879 h 5686746"/>
                        <a:gd name="connsiteX173" fmla="*/ 3436853 w 3941934"/>
                        <a:gd name="connsiteY173" fmla="*/ 4674742 h 5686746"/>
                        <a:gd name="connsiteX174" fmla="*/ 3395757 w 3941934"/>
                        <a:gd name="connsiteY174" fmla="*/ 4700427 h 5686746"/>
                        <a:gd name="connsiteX175" fmla="*/ 3400894 w 3941934"/>
                        <a:gd name="connsiteY175" fmla="*/ 4715838 h 5686746"/>
                        <a:gd name="connsiteX176" fmla="*/ 3385483 w 3941934"/>
                        <a:gd name="connsiteY176" fmla="*/ 4772346 h 5686746"/>
                        <a:gd name="connsiteX177" fmla="*/ 3375209 w 3941934"/>
                        <a:gd name="connsiteY177" fmla="*/ 4787757 h 5686746"/>
                        <a:gd name="connsiteX178" fmla="*/ 3359797 w 3941934"/>
                        <a:gd name="connsiteY178" fmla="*/ 4782620 h 5686746"/>
                        <a:gd name="connsiteX179" fmla="*/ 3328975 w 3941934"/>
                        <a:gd name="connsiteY179" fmla="*/ 4798031 h 5686746"/>
                        <a:gd name="connsiteX180" fmla="*/ 3308426 w 3941934"/>
                        <a:gd name="connsiteY180" fmla="*/ 4823717 h 5686746"/>
                        <a:gd name="connsiteX181" fmla="*/ 3293015 w 3941934"/>
                        <a:gd name="connsiteY181" fmla="*/ 4818580 h 5686746"/>
                        <a:gd name="connsiteX182" fmla="*/ 3282741 w 3941934"/>
                        <a:gd name="connsiteY182" fmla="*/ 4798031 h 5686746"/>
                        <a:gd name="connsiteX183" fmla="*/ 3277604 w 3941934"/>
                        <a:gd name="connsiteY183" fmla="*/ 4823717 h 5686746"/>
                        <a:gd name="connsiteX184" fmla="*/ 3272467 w 3941934"/>
                        <a:gd name="connsiteY184" fmla="*/ 4839128 h 5686746"/>
                        <a:gd name="connsiteX185" fmla="*/ 3257056 w 3941934"/>
                        <a:gd name="connsiteY185" fmla="*/ 4828854 h 5686746"/>
                        <a:gd name="connsiteX186" fmla="*/ 3226233 w 3941934"/>
                        <a:gd name="connsiteY186" fmla="*/ 4849402 h 5686746"/>
                        <a:gd name="connsiteX187" fmla="*/ 3169725 w 3941934"/>
                        <a:gd name="connsiteY187" fmla="*/ 4849402 h 5686746"/>
                        <a:gd name="connsiteX188" fmla="*/ 3159451 w 3941934"/>
                        <a:gd name="connsiteY188" fmla="*/ 4864813 h 5686746"/>
                        <a:gd name="connsiteX189" fmla="*/ 3149177 w 3941934"/>
                        <a:gd name="connsiteY189" fmla="*/ 4875088 h 5686746"/>
                        <a:gd name="connsiteX190" fmla="*/ 3082395 w 3941934"/>
                        <a:gd name="connsiteY190" fmla="*/ 4885362 h 5686746"/>
                        <a:gd name="connsiteX191" fmla="*/ 3066984 w 3941934"/>
                        <a:gd name="connsiteY191" fmla="*/ 4895636 h 5686746"/>
                        <a:gd name="connsiteX192" fmla="*/ 3036161 w 3941934"/>
                        <a:gd name="connsiteY192" fmla="*/ 4905910 h 5686746"/>
                        <a:gd name="connsiteX193" fmla="*/ 3020750 w 3941934"/>
                        <a:gd name="connsiteY193" fmla="*/ 4900773 h 5686746"/>
                        <a:gd name="connsiteX194" fmla="*/ 2969379 w 3941934"/>
                        <a:gd name="connsiteY194" fmla="*/ 4941870 h 5686746"/>
                        <a:gd name="connsiteX195" fmla="*/ 2938557 w 3941934"/>
                        <a:gd name="connsiteY195" fmla="*/ 4952144 h 5686746"/>
                        <a:gd name="connsiteX196" fmla="*/ 2882049 w 3941934"/>
                        <a:gd name="connsiteY196" fmla="*/ 4967555 h 5686746"/>
                        <a:gd name="connsiteX197" fmla="*/ 2830678 w 3941934"/>
                        <a:gd name="connsiteY197" fmla="*/ 5008652 h 5686746"/>
                        <a:gd name="connsiteX198" fmla="*/ 2789582 w 3941934"/>
                        <a:gd name="connsiteY198" fmla="*/ 5003515 h 5686746"/>
                        <a:gd name="connsiteX199" fmla="*/ 2774170 w 3941934"/>
                        <a:gd name="connsiteY199" fmla="*/ 4998377 h 5686746"/>
                        <a:gd name="connsiteX200" fmla="*/ 2743348 w 3941934"/>
                        <a:gd name="connsiteY200" fmla="*/ 5003515 h 5686746"/>
                        <a:gd name="connsiteX201" fmla="*/ 2686840 w 3941934"/>
                        <a:gd name="connsiteY201" fmla="*/ 5024063 h 5686746"/>
                        <a:gd name="connsiteX202" fmla="*/ 2671429 w 3941934"/>
                        <a:gd name="connsiteY202" fmla="*/ 5029200 h 5686746"/>
                        <a:gd name="connsiteX203" fmla="*/ 2656018 w 3941934"/>
                        <a:gd name="connsiteY203" fmla="*/ 5044611 h 5686746"/>
                        <a:gd name="connsiteX204" fmla="*/ 2640606 w 3941934"/>
                        <a:gd name="connsiteY204" fmla="*/ 5039474 h 5686746"/>
                        <a:gd name="connsiteX205" fmla="*/ 2625195 w 3941934"/>
                        <a:gd name="connsiteY205" fmla="*/ 5049748 h 5686746"/>
                        <a:gd name="connsiteX206" fmla="*/ 2620058 w 3941934"/>
                        <a:gd name="connsiteY206" fmla="*/ 5075434 h 5686746"/>
                        <a:gd name="connsiteX207" fmla="*/ 2573824 w 3941934"/>
                        <a:gd name="connsiteY207" fmla="*/ 5116530 h 5686746"/>
                        <a:gd name="connsiteX208" fmla="*/ 2558413 w 3941934"/>
                        <a:gd name="connsiteY208" fmla="*/ 5126804 h 5686746"/>
                        <a:gd name="connsiteX209" fmla="*/ 2517316 w 3941934"/>
                        <a:gd name="connsiteY209" fmla="*/ 5137079 h 5686746"/>
                        <a:gd name="connsiteX210" fmla="*/ 2501905 w 3941934"/>
                        <a:gd name="connsiteY210" fmla="*/ 5142216 h 5686746"/>
                        <a:gd name="connsiteX211" fmla="*/ 2476220 w 3941934"/>
                        <a:gd name="connsiteY211" fmla="*/ 5147353 h 5686746"/>
                        <a:gd name="connsiteX212" fmla="*/ 2460809 w 3941934"/>
                        <a:gd name="connsiteY212" fmla="*/ 5142216 h 5686746"/>
                        <a:gd name="connsiteX213" fmla="*/ 2440260 w 3941934"/>
                        <a:gd name="connsiteY213" fmla="*/ 5116530 h 5686746"/>
                        <a:gd name="connsiteX214" fmla="*/ 2383752 w 3941934"/>
                        <a:gd name="connsiteY214" fmla="*/ 5106256 h 5686746"/>
                        <a:gd name="connsiteX215" fmla="*/ 2342656 w 3941934"/>
                        <a:gd name="connsiteY215" fmla="*/ 5106256 h 5686746"/>
                        <a:gd name="connsiteX216" fmla="*/ 2311833 w 3941934"/>
                        <a:gd name="connsiteY216" fmla="*/ 5126804 h 5686746"/>
                        <a:gd name="connsiteX217" fmla="*/ 2265600 w 3941934"/>
                        <a:gd name="connsiteY217" fmla="*/ 5121667 h 5686746"/>
                        <a:gd name="connsiteX218" fmla="*/ 2234777 w 3941934"/>
                        <a:gd name="connsiteY218" fmla="*/ 5116530 h 5686746"/>
                        <a:gd name="connsiteX219" fmla="*/ 2214229 w 3941934"/>
                        <a:gd name="connsiteY219" fmla="*/ 5121667 h 5686746"/>
                        <a:gd name="connsiteX220" fmla="*/ 2188543 w 3941934"/>
                        <a:gd name="connsiteY220" fmla="*/ 5137079 h 5686746"/>
                        <a:gd name="connsiteX221" fmla="*/ 2162858 w 3941934"/>
                        <a:gd name="connsiteY221" fmla="*/ 5111393 h 5686746"/>
                        <a:gd name="connsiteX222" fmla="*/ 2142310 w 3941934"/>
                        <a:gd name="connsiteY222" fmla="*/ 5142216 h 5686746"/>
                        <a:gd name="connsiteX223" fmla="*/ 2116624 w 3941934"/>
                        <a:gd name="connsiteY223" fmla="*/ 5162764 h 5686746"/>
                        <a:gd name="connsiteX224" fmla="*/ 2070391 w 3941934"/>
                        <a:gd name="connsiteY224" fmla="*/ 5157627 h 5686746"/>
                        <a:gd name="connsiteX225" fmla="*/ 2039568 w 3941934"/>
                        <a:gd name="connsiteY225" fmla="*/ 5173038 h 5686746"/>
                        <a:gd name="connsiteX226" fmla="*/ 2013883 w 3941934"/>
                        <a:gd name="connsiteY226" fmla="*/ 5193586 h 5686746"/>
                        <a:gd name="connsiteX227" fmla="*/ 2003609 w 3941934"/>
                        <a:gd name="connsiteY227" fmla="*/ 5203861 h 5686746"/>
                        <a:gd name="connsiteX228" fmla="*/ 1988197 w 3941934"/>
                        <a:gd name="connsiteY228" fmla="*/ 5208998 h 5686746"/>
                        <a:gd name="connsiteX229" fmla="*/ 1947101 w 3941934"/>
                        <a:gd name="connsiteY229" fmla="*/ 5183312 h 5686746"/>
                        <a:gd name="connsiteX230" fmla="*/ 1936826 w 3941934"/>
                        <a:gd name="connsiteY230" fmla="*/ 5193586 h 5686746"/>
                        <a:gd name="connsiteX231" fmla="*/ 1906004 w 3941934"/>
                        <a:gd name="connsiteY231" fmla="*/ 5203861 h 5686746"/>
                        <a:gd name="connsiteX232" fmla="*/ 1885456 w 3941934"/>
                        <a:gd name="connsiteY232" fmla="*/ 5214135 h 5686746"/>
                        <a:gd name="connsiteX233" fmla="*/ 1870044 w 3941934"/>
                        <a:gd name="connsiteY233" fmla="*/ 5250094 h 5686746"/>
                        <a:gd name="connsiteX234" fmla="*/ 1839222 w 3941934"/>
                        <a:gd name="connsiteY234" fmla="*/ 5280917 h 5686746"/>
                        <a:gd name="connsiteX235" fmla="*/ 1828948 w 3941934"/>
                        <a:gd name="connsiteY235" fmla="*/ 5255231 h 5686746"/>
                        <a:gd name="connsiteX236" fmla="*/ 1823811 w 3941934"/>
                        <a:gd name="connsiteY236" fmla="*/ 5239820 h 5686746"/>
                        <a:gd name="connsiteX237" fmla="*/ 1808400 w 3941934"/>
                        <a:gd name="connsiteY237" fmla="*/ 5234683 h 5686746"/>
                        <a:gd name="connsiteX238" fmla="*/ 1767303 w 3941934"/>
                        <a:gd name="connsiteY238" fmla="*/ 5239820 h 5686746"/>
                        <a:gd name="connsiteX239" fmla="*/ 1762166 w 3941934"/>
                        <a:gd name="connsiteY239" fmla="*/ 5255231 h 5686746"/>
                        <a:gd name="connsiteX240" fmla="*/ 1757029 w 3941934"/>
                        <a:gd name="connsiteY240" fmla="*/ 5275780 h 5686746"/>
                        <a:gd name="connsiteX241" fmla="*/ 1731343 w 3941934"/>
                        <a:gd name="connsiteY241" fmla="*/ 5301465 h 5686746"/>
                        <a:gd name="connsiteX242" fmla="*/ 1721069 w 3941934"/>
                        <a:gd name="connsiteY242" fmla="*/ 5332288 h 5686746"/>
                        <a:gd name="connsiteX243" fmla="*/ 1685110 w 3941934"/>
                        <a:gd name="connsiteY243" fmla="*/ 5357973 h 5686746"/>
                        <a:gd name="connsiteX244" fmla="*/ 1669698 w 3941934"/>
                        <a:gd name="connsiteY244" fmla="*/ 5363110 h 5686746"/>
                        <a:gd name="connsiteX245" fmla="*/ 1654287 w 3941934"/>
                        <a:gd name="connsiteY245" fmla="*/ 5357973 h 5686746"/>
                        <a:gd name="connsiteX246" fmla="*/ 1623465 w 3941934"/>
                        <a:gd name="connsiteY246" fmla="*/ 5363110 h 5686746"/>
                        <a:gd name="connsiteX247" fmla="*/ 1566957 w 3941934"/>
                        <a:gd name="connsiteY247" fmla="*/ 5383658 h 5686746"/>
                        <a:gd name="connsiteX248" fmla="*/ 1534067 w 3941934"/>
                        <a:gd name="connsiteY248" fmla="*/ 5376905 h 5686746"/>
                        <a:gd name="connsiteX249" fmla="*/ 1501402 w 3941934"/>
                        <a:gd name="connsiteY249" fmla="*/ 5390055 h 5686746"/>
                        <a:gd name="connsiteX250" fmla="*/ 1443667 w 3941934"/>
                        <a:gd name="connsiteY250" fmla="*/ 5417583 h 5686746"/>
                        <a:gd name="connsiteX251" fmla="*/ 1407514 w 3941934"/>
                        <a:gd name="connsiteY251" fmla="*/ 5444496 h 5686746"/>
                        <a:gd name="connsiteX252" fmla="*/ 1361474 w 3941934"/>
                        <a:gd name="connsiteY252" fmla="*/ 5491537 h 5686746"/>
                        <a:gd name="connsiteX253" fmla="*/ 1325514 w 3941934"/>
                        <a:gd name="connsiteY253" fmla="*/ 5486400 h 5686746"/>
                        <a:gd name="connsiteX254" fmla="*/ 1315240 w 3941934"/>
                        <a:gd name="connsiteY254" fmla="*/ 5455577 h 5686746"/>
                        <a:gd name="connsiteX255" fmla="*/ 1299829 w 3941934"/>
                        <a:gd name="connsiteY255" fmla="*/ 5450440 h 5686746"/>
                        <a:gd name="connsiteX256" fmla="*/ 1274143 w 3941934"/>
                        <a:gd name="connsiteY256" fmla="*/ 5465852 h 5686746"/>
                        <a:gd name="connsiteX257" fmla="*/ 1258732 w 3941934"/>
                        <a:gd name="connsiteY257" fmla="*/ 5470989 h 5686746"/>
                        <a:gd name="connsiteX258" fmla="*/ 1173050 w 3941934"/>
                        <a:gd name="connsiteY258" fmla="*/ 5464430 h 5686746"/>
                        <a:gd name="connsiteX259" fmla="*/ 1130305 w 3941934"/>
                        <a:gd name="connsiteY259" fmla="*/ 5517222 h 5686746"/>
                        <a:gd name="connsiteX260" fmla="*/ 1084071 w 3941934"/>
                        <a:gd name="connsiteY260" fmla="*/ 5532634 h 5686746"/>
                        <a:gd name="connsiteX261" fmla="*/ 1104620 w 3941934"/>
                        <a:gd name="connsiteY261" fmla="*/ 5506948 h 5686746"/>
                        <a:gd name="connsiteX262" fmla="*/ 1099483 w 3941934"/>
                        <a:gd name="connsiteY262" fmla="*/ 5476126 h 5686746"/>
                        <a:gd name="connsiteX263" fmla="*/ 1084071 w 3941934"/>
                        <a:gd name="connsiteY263" fmla="*/ 5460715 h 5686746"/>
                        <a:gd name="connsiteX264" fmla="*/ 1063523 w 3941934"/>
                        <a:gd name="connsiteY264" fmla="*/ 5429892 h 5686746"/>
                        <a:gd name="connsiteX265" fmla="*/ 1032701 w 3941934"/>
                        <a:gd name="connsiteY265" fmla="*/ 5409344 h 5686746"/>
                        <a:gd name="connsiteX266" fmla="*/ 991604 w 3941934"/>
                        <a:gd name="connsiteY266" fmla="*/ 5414481 h 5686746"/>
                        <a:gd name="connsiteX267" fmla="*/ 935096 w 3941934"/>
                        <a:gd name="connsiteY267" fmla="*/ 5404207 h 5686746"/>
                        <a:gd name="connsiteX268" fmla="*/ 878588 w 3941934"/>
                        <a:gd name="connsiteY268" fmla="*/ 5409344 h 5686746"/>
                        <a:gd name="connsiteX269" fmla="*/ 806669 w 3941934"/>
                        <a:gd name="connsiteY269" fmla="*/ 5409344 h 5686746"/>
                        <a:gd name="connsiteX270" fmla="*/ 698791 w 3941934"/>
                        <a:gd name="connsiteY270" fmla="*/ 5465852 h 5686746"/>
                        <a:gd name="connsiteX271" fmla="*/ 667968 w 3941934"/>
                        <a:gd name="connsiteY271" fmla="*/ 5476126 h 5686746"/>
                        <a:gd name="connsiteX272" fmla="*/ 647420 w 3941934"/>
                        <a:gd name="connsiteY272" fmla="*/ 5486400 h 5686746"/>
                        <a:gd name="connsiteX273" fmla="*/ 616597 w 3941934"/>
                        <a:gd name="connsiteY273" fmla="*/ 5460715 h 5686746"/>
                        <a:gd name="connsiteX274" fmla="*/ 601186 w 3941934"/>
                        <a:gd name="connsiteY274" fmla="*/ 5450440 h 5686746"/>
                        <a:gd name="connsiteX275" fmla="*/ 567489 w 3941934"/>
                        <a:gd name="connsiteY275" fmla="*/ 5442621 h 5686746"/>
                        <a:gd name="connsiteX276" fmla="*/ 556794 w 3941934"/>
                        <a:gd name="connsiteY276" fmla="*/ 5447953 h 5686746"/>
                        <a:gd name="connsiteX277" fmla="*/ 560898 w 3941934"/>
                        <a:gd name="connsiteY277" fmla="*/ 5443429 h 5686746"/>
                        <a:gd name="connsiteX278" fmla="*/ 525357 w 3941934"/>
                        <a:gd name="connsiteY278" fmla="*/ 5458420 h 5686746"/>
                        <a:gd name="connsiteX279" fmla="*/ 478930 w 3941934"/>
                        <a:gd name="connsiteY279" fmla="*/ 5445272 h 5686746"/>
                        <a:gd name="connsiteX280" fmla="*/ 430854 w 3941934"/>
                        <a:gd name="connsiteY280" fmla="*/ 5424723 h 5686746"/>
                        <a:gd name="connsiteX281" fmla="*/ 370018 w 3941934"/>
                        <a:gd name="connsiteY281" fmla="*/ 5378521 h 5686746"/>
                        <a:gd name="connsiteX282" fmla="*/ 349469 w 3941934"/>
                        <a:gd name="connsiteY282" fmla="*/ 5388795 h 5686746"/>
                        <a:gd name="connsiteX283" fmla="*/ 267276 w 3941934"/>
                        <a:gd name="connsiteY283" fmla="*/ 5435029 h 5686746"/>
                        <a:gd name="connsiteX284" fmla="*/ 226179 w 3941934"/>
                        <a:gd name="connsiteY284" fmla="*/ 5450440 h 5686746"/>
                        <a:gd name="connsiteX285" fmla="*/ 215905 w 3941934"/>
                        <a:gd name="connsiteY285" fmla="*/ 5460715 h 5686746"/>
                        <a:gd name="connsiteX286" fmla="*/ 190220 w 3941934"/>
                        <a:gd name="connsiteY286" fmla="*/ 5486400 h 5686746"/>
                        <a:gd name="connsiteX287" fmla="*/ 172546 w 3941934"/>
                        <a:gd name="connsiteY287" fmla="*/ 5468533 h 5686746"/>
                        <a:gd name="connsiteX288" fmla="*/ 127961 w 3941934"/>
                        <a:gd name="connsiteY288" fmla="*/ 5472443 h 5686746"/>
                        <a:gd name="connsiteX289" fmla="*/ 108026 w 3941934"/>
                        <a:gd name="connsiteY289" fmla="*/ 5532634 h 5686746"/>
                        <a:gd name="connsiteX290" fmla="*/ 66930 w 3941934"/>
                        <a:gd name="connsiteY290" fmla="*/ 5558319 h 5686746"/>
                        <a:gd name="connsiteX291" fmla="*/ 20696 w 3941934"/>
                        <a:gd name="connsiteY291" fmla="*/ 5584004 h 5686746"/>
                        <a:gd name="connsiteX292" fmla="*/ 15559 w 3941934"/>
                        <a:gd name="connsiteY292" fmla="*/ 5599416 h 5686746"/>
                        <a:gd name="connsiteX293" fmla="*/ 148 w 3941934"/>
                        <a:gd name="connsiteY293" fmla="*/ 5609690 h 5686746"/>
                        <a:gd name="connsiteX294" fmla="*/ 10422 w 3941934"/>
                        <a:gd name="connsiteY294" fmla="*/ 5640512 h 5686746"/>
                        <a:gd name="connsiteX295" fmla="*/ 25833 w 3941934"/>
                        <a:gd name="connsiteY295" fmla="*/ 5671335 h 5686746"/>
                        <a:gd name="connsiteX296" fmla="*/ 46382 w 3941934"/>
                        <a:gd name="connsiteY296" fmla="*/ 5661061 h 5686746"/>
                        <a:gd name="connsiteX297" fmla="*/ 36107 w 3941934"/>
                        <a:gd name="connsiteY297" fmla="*/ 5686746 h 5686746"/>
                        <a:gd name="connsiteX0" fmla="*/ 3169725 w 3946416"/>
                        <a:gd name="connsiteY0" fmla="*/ 0 h 5686746"/>
                        <a:gd name="connsiteX1" fmla="*/ 3149177 w 3946416"/>
                        <a:gd name="connsiteY1" fmla="*/ 10274 h 5686746"/>
                        <a:gd name="connsiteX2" fmla="*/ 3226233 w 3946416"/>
                        <a:gd name="connsiteY2" fmla="*/ 82193 h 5686746"/>
                        <a:gd name="connsiteX3" fmla="*/ 3231370 w 3946416"/>
                        <a:gd name="connsiteY3" fmla="*/ 97604 h 5686746"/>
                        <a:gd name="connsiteX4" fmla="*/ 3241644 w 3946416"/>
                        <a:gd name="connsiteY4" fmla="*/ 107879 h 5686746"/>
                        <a:gd name="connsiteX5" fmla="*/ 3257056 w 3946416"/>
                        <a:gd name="connsiteY5" fmla="*/ 102742 h 5686746"/>
                        <a:gd name="connsiteX6" fmla="*/ 3277604 w 3946416"/>
                        <a:gd name="connsiteY6" fmla="*/ 107879 h 5686746"/>
                        <a:gd name="connsiteX7" fmla="*/ 3298152 w 3946416"/>
                        <a:gd name="connsiteY7" fmla="*/ 154112 h 5686746"/>
                        <a:gd name="connsiteX8" fmla="*/ 3364935 w 3946416"/>
                        <a:gd name="connsiteY8" fmla="*/ 190073 h 5686746"/>
                        <a:gd name="connsiteX9" fmla="*/ 3411168 w 3946416"/>
                        <a:gd name="connsiteY9" fmla="*/ 236305 h 5686746"/>
                        <a:gd name="connsiteX10" fmla="*/ 3400894 w 3946416"/>
                        <a:gd name="connsiteY10" fmla="*/ 328773 h 5686746"/>
                        <a:gd name="connsiteX11" fmla="*/ 3431716 w 3946416"/>
                        <a:gd name="connsiteY11" fmla="*/ 369870 h 5686746"/>
                        <a:gd name="connsiteX12" fmla="*/ 3447128 w 3946416"/>
                        <a:gd name="connsiteY12" fmla="*/ 416103 h 5686746"/>
                        <a:gd name="connsiteX13" fmla="*/ 3452265 w 3946416"/>
                        <a:gd name="connsiteY13" fmla="*/ 431515 h 5686746"/>
                        <a:gd name="connsiteX14" fmla="*/ 3467676 w 3946416"/>
                        <a:gd name="connsiteY14" fmla="*/ 441789 h 5686746"/>
                        <a:gd name="connsiteX15" fmla="*/ 3488224 w 3946416"/>
                        <a:gd name="connsiteY15" fmla="*/ 472611 h 5686746"/>
                        <a:gd name="connsiteX16" fmla="*/ 3498498 w 3946416"/>
                        <a:gd name="connsiteY16" fmla="*/ 488022 h 5686746"/>
                        <a:gd name="connsiteX17" fmla="*/ 3508773 w 3946416"/>
                        <a:gd name="connsiteY17" fmla="*/ 529119 h 5686746"/>
                        <a:gd name="connsiteX18" fmla="*/ 3503635 w 3946416"/>
                        <a:gd name="connsiteY18" fmla="*/ 554804 h 5686746"/>
                        <a:gd name="connsiteX19" fmla="*/ 3498498 w 3946416"/>
                        <a:gd name="connsiteY19" fmla="*/ 601038 h 5686746"/>
                        <a:gd name="connsiteX20" fmla="*/ 3483087 w 3946416"/>
                        <a:gd name="connsiteY20" fmla="*/ 642135 h 5686746"/>
                        <a:gd name="connsiteX21" fmla="*/ 3467676 w 3946416"/>
                        <a:gd name="connsiteY21" fmla="*/ 662683 h 5686746"/>
                        <a:gd name="connsiteX22" fmla="*/ 3452265 w 3946416"/>
                        <a:gd name="connsiteY22" fmla="*/ 688368 h 5686746"/>
                        <a:gd name="connsiteX23" fmla="*/ 3441991 w 3946416"/>
                        <a:gd name="connsiteY23" fmla="*/ 698643 h 5686746"/>
                        <a:gd name="connsiteX24" fmla="*/ 3375209 w 3946416"/>
                        <a:gd name="connsiteY24" fmla="*/ 744876 h 5686746"/>
                        <a:gd name="connsiteX25" fmla="*/ 3359797 w 3946416"/>
                        <a:gd name="connsiteY25" fmla="*/ 760288 h 5686746"/>
                        <a:gd name="connsiteX26" fmla="*/ 3318701 w 3946416"/>
                        <a:gd name="connsiteY26" fmla="*/ 816795 h 5686746"/>
                        <a:gd name="connsiteX27" fmla="*/ 3293015 w 3946416"/>
                        <a:gd name="connsiteY27" fmla="*/ 868166 h 5686746"/>
                        <a:gd name="connsiteX28" fmla="*/ 3282741 w 3946416"/>
                        <a:gd name="connsiteY28" fmla="*/ 883577 h 5686746"/>
                        <a:gd name="connsiteX29" fmla="*/ 3287878 w 3946416"/>
                        <a:gd name="connsiteY29" fmla="*/ 914400 h 5686746"/>
                        <a:gd name="connsiteX30" fmla="*/ 3334112 w 3946416"/>
                        <a:gd name="connsiteY30" fmla="*/ 940085 h 5686746"/>
                        <a:gd name="connsiteX31" fmla="*/ 3364934 w 3946416"/>
                        <a:gd name="connsiteY31" fmla="*/ 945222 h 5686746"/>
                        <a:gd name="connsiteX32" fmla="*/ 3426579 w 3946416"/>
                        <a:gd name="connsiteY32" fmla="*/ 950359 h 5686746"/>
                        <a:gd name="connsiteX33" fmla="*/ 3472813 w 3946416"/>
                        <a:gd name="connsiteY33" fmla="*/ 981182 h 5686746"/>
                        <a:gd name="connsiteX34" fmla="*/ 3513910 w 3946416"/>
                        <a:gd name="connsiteY34" fmla="*/ 1032553 h 5686746"/>
                        <a:gd name="connsiteX35" fmla="*/ 3529321 w 3946416"/>
                        <a:gd name="connsiteY35" fmla="*/ 1037690 h 5686746"/>
                        <a:gd name="connsiteX36" fmla="*/ 3549869 w 3946416"/>
                        <a:gd name="connsiteY36" fmla="*/ 1089061 h 5686746"/>
                        <a:gd name="connsiteX37" fmla="*/ 3560143 w 3946416"/>
                        <a:gd name="connsiteY37" fmla="*/ 1109609 h 5686746"/>
                        <a:gd name="connsiteX38" fmla="*/ 3570418 w 3946416"/>
                        <a:gd name="connsiteY38" fmla="*/ 1135294 h 5686746"/>
                        <a:gd name="connsiteX39" fmla="*/ 3580692 w 3946416"/>
                        <a:gd name="connsiteY39" fmla="*/ 1166117 h 5686746"/>
                        <a:gd name="connsiteX40" fmla="*/ 3590966 w 3946416"/>
                        <a:gd name="connsiteY40" fmla="*/ 1186665 h 5686746"/>
                        <a:gd name="connsiteX41" fmla="*/ 3601240 w 3946416"/>
                        <a:gd name="connsiteY41" fmla="*/ 1232899 h 5686746"/>
                        <a:gd name="connsiteX42" fmla="*/ 3611514 w 3946416"/>
                        <a:gd name="connsiteY42" fmla="*/ 1248310 h 5686746"/>
                        <a:gd name="connsiteX43" fmla="*/ 3632062 w 3946416"/>
                        <a:gd name="connsiteY43" fmla="*/ 1273995 h 5686746"/>
                        <a:gd name="connsiteX44" fmla="*/ 3673159 w 3946416"/>
                        <a:gd name="connsiteY44" fmla="*/ 1284270 h 5686746"/>
                        <a:gd name="connsiteX45" fmla="*/ 3703982 w 3946416"/>
                        <a:gd name="connsiteY45" fmla="*/ 1299681 h 5686746"/>
                        <a:gd name="connsiteX46" fmla="*/ 3734804 w 3946416"/>
                        <a:gd name="connsiteY46" fmla="*/ 1309955 h 5686746"/>
                        <a:gd name="connsiteX47" fmla="*/ 3755352 w 3946416"/>
                        <a:gd name="connsiteY47" fmla="*/ 1325366 h 5686746"/>
                        <a:gd name="connsiteX48" fmla="*/ 3781038 w 3946416"/>
                        <a:gd name="connsiteY48" fmla="*/ 1351052 h 5686746"/>
                        <a:gd name="connsiteX49" fmla="*/ 3811860 w 3946416"/>
                        <a:gd name="connsiteY49" fmla="*/ 1371600 h 5686746"/>
                        <a:gd name="connsiteX50" fmla="*/ 3827271 w 3946416"/>
                        <a:gd name="connsiteY50" fmla="*/ 1376737 h 5686746"/>
                        <a:gd name="connsiteX51" fmla="*/ 3858094 w 3946416"/>
                        <a:gd name="connsiteY51" fmla="*/ 1392148 h 5686746"/>
                        <a:gd name="connsiteX52" fmla="*/ 3883779 w 3946416"/>
                        <a:gd name="connsiteY52" fmla="*/ 1453793 h 5686746"/>
                        <a:gd name="connsiteX53" fmla="*/ 3863231 w 3946416"/>
                        <a:gd name="connsiteY53" fmla="*/ 1525712 h 5686746"/>
                        <a:gd name="connsiteX54" fmla="*/ 3847820 w 3946416"/>
                        <a:gd name="connsiteY54" fmla="*/ 1556535 h 5686746"/>
                        <a:gd name="connsiteX55" fmla="*/ 3858094 w 3946416"/>
                        <a:gd name="connsiteY55" fmla="*/ 1582220 h 5686746"/>
                        <a:gd name="connsiteX56" fmla="*/ 3878642 w 3946416"/>
                        <a:gd name="connsiteY56" fmla="*/ 1613043 h 5686746"/>
                        <a:gd name="connsiteX57" fmla="*/ 3888916 w 3946416"/>
                        <a:gd name="connsiteY57" fmla="*/ 1643865 h 5686746"/>
                        <a:gd name="connsiteX58" fmla="*/ 3894053 w 3946416"/>
                        <a:gd name="connsiteY58" fmla="*/ 1659276 h 5686746"/>
                        <a:gd name="connsiteX59" fmla="*/ 3904328 w 3946416"/>
                        <a:gd name="connsiteY59" fmla="*/ 1700373 h 5686746"/>
                        <a:gd name="connsiteX60" fmla="*/ 3888916 w 3946416"/>
                        <a:gd name="connsiteY60" fmla="*/ 1767155 h 5686746"/>
                        <a:gd name="connsiteX61" fmla="*/ 3894053 w 3946416"/>
                        <a:gd name="connsiteY61" fmla="*/ 1792840 h 5686746"/>
                        <a:gd name="connsiteX62" fmla="*/ 3909465 w 3946416"/>
                        <a:gd name="connsiteY62" fmla="*/ 1869897 h 5686746"/>
                        <a:gd name="connsiteX63" fmla="*/ 3924876 w 3946416"/>
                        <a:gd name="connsiteY63" fmla="*/ 1916130 h 5686746"/>
                        <a:gd name="connsiteX64" fmla="*/ 3930013 w 3946416"/>
                        <a:gd name="connsiteY64" fmla="*/ 1931542 h 5686746"/>
                        <a:gd name="connsiteX65" fmla="*/ 3935150 w 3946416"/>
                        <a:gd name="connsiteY65" fmla="*/ 1962364 h 5686746"/>
                        <a:gd name="connsiteX66" fmla="*/ 3940287 w 3946416"/>
                        <a:gd name="connsiteY66" fmla="*/ 1977775 h 5686746"/>
                        <a:gd name="connsiteX67" fmla="*/ 3941934 w 3946416"/>
                        <a:gd name="connsiteY67" fmla="*/ 2042489 h 5686746"/>
                        <a:gd name="connsiteX68" fmla="*/ 3946038 w 3946416"/>
                        <a:gd name="connsiteY68" fmla="*/ 2131500 h 5686746"/>
                        <a:gd name="connsiteX69" fmla="*/ 3930013 w 3946416"/>
                        <a:gd name="connsiteY69" fmla="*/ 2214081 h 5686746"/>
                        <a:gd name="connsiteX70" fmla="*/ 3899191 w 3946416"/>
                        <a:gd name="connsiteY70" fmla="*/ 2260315 h 5686746"/>
                        <a:gd name="connsiteX71" fmla="*/ 3888916 w 3946416"/>
                        <a:gd name="connsiteY71" fmla="*/ 2275726 h 5686746"/>
                        <a:gd name="connsiteX72" fmla="*/ 3878642 w 3946416"/>
                        <a:gd name="connsiteY72" fmla="*/ 2291137 h 5686746"/>
                        <a:gd name="connsiteX73" fmla="*/ 3863231 w 3946416"/>
                        <a:gd name="connsiteY73" fmla="*/ 2301411 h 5686746"/>
                        <a:gd name="connsiteX74" fmla="*/ 3842683 w 3946416"/>
                        <a:gd name="connsiteY74" fmla="*/ 2296274 h 5686746"/>
                        <a:gd name="connsiteX75" fmla="*/ 3816997 w 3946416"/>
                        <a:gd name="connsiteY75" fmla="*/ 2388742 h 5686746"/>
                        <a:gd name="connsiteX76" fmla="*/ 3806723 w 3946416"/>
                        <a:gd name="connsiteY76" fmla="*/ 2440112 h 5686746"/>
                        <a:gd name="connsiteX77" fmla="*/ 3827271 w 3946416"/>
                        <a:gd name="connsiteY77" fmla="*/ 2537717 h 5686746"/>
                        <a:gd name="connsiteX78" fmla="*/ 3842683 w 3946416"/>
                        <a:gd name="connsiteY78" fmla="*/ 2547991 h 5686746"/>
                        <a:gd name="connsiteX79" fmla="*/ 3852957 w 3946416"/>
                        <a:gd name="connsiteY79" fmla="*/ 2583950 h 5686746"/>
                        <a:gd name="connsiteX80" fmla="*/ 3847820 w 3946416"/>
                        <a:gd name="connsiteY80" fmla="*/ 2625047 h 5686746"/>
                        <a:gd name="connsiteX81" fmla="*/ 3837546 w 3946416"/>
                        <a:gd name="connsiteY81" fmla="*/ 2640458 h 5686746"/>
                        <a:gd name="connsiteX82" fmla="*/ 3827271 w 3946416"/>
                        <a:gd name="connsiteY82" fmla="*/ 2671281 h 5686746"/>
                        <a:gd name="connsiteX83" fmla="*/ 3822134 w 3946416"/>
                        <a:gd name="connsiteY83" fmla="*/ 2686692 h 5686746"/>
                        <a:gd name="connsiteX84" fmla="*/ 3827271 w 3946416"/>
                        <a:gd name="connsiteY84" fmla="*/ 2743200 h 5686746"/>
                        <a:gd name="connsiteX85" fmla="*/ 3822134 w 3946416"/>
                        <a:gd name="connsiteY85" fmla="*/ 2758611 h 5686746"/>
                        <a:gd name="connsiteX86" fmla="*/ 3827271 w 3946416"/>
                        <a:gd name="connsiteY86" fmla="*/ 2784297 h 5686746"/>
                        <a:gd name="connsiteX87" fmla="*/ 3816997 w 3946416"/>
                        <a:gd name="connsiteY87" fmla="*/ 2861353 h 5686746"/>
                        <a:gd name="connsiteX88" fmla="*/ 3796449 w 3946416"/>
                        <a:gd name="connsiteY88" fmla="*/ 2907586 h 5686746"/>
                        <a:gd name="connsiteX89" fmla="*/ 3786175 w 3946416"/>
                        <a:gd name="connsiteY89" fmla="*/ 2917861 h 5686746"/>
                        <a:gd name="connsiteX90" fmla="*/ 3765626 w 3946416"/>
                        <a:gd name="connsiteY90" fmla="*/ 2933272 h 5686746"/>
                        <a:gd name="connsiteX91" fmla="*/ 3729667 w 3946416"/>
                        <a:gd name="connsiteY91" fmla="*/ 2938409 h 5686746"/>
                        <a:gd name="connsiteX92" fmla="*/ 3724530 w 3946416"/>
                        <a:gd name="connsiteY92" fmla="*/ 2953820 h 5686746"/>
                        <a:gd name="connsiteX93" fmla="*/ 3709119 w 3946416"/>
                        <a:gd name="connsiteY93" fmla="*/ 2969231 h 5686746"/>
                        <a:gd name="connsiteX94" fmla="*/ 3703982 w 3946416"/>
                        <a:gd name="connsiteY94" fmla="*/ 3005191 h 5686746"/>
                        <a:gd name="connsiteX95" fmla="*/ 3698844 w 3946416"/>
                        <a:gd name="connsiteY95" fmla="*/ 3046288 h 5686746"/>
                        <a:gd name="connsiteX96" fmla="*/ 3647474 w 3946416"/>
                        <a:gd name="connsiteY96" fmla="*/ 3051425 h 5686746"/>
                        <a:gd name="connsiteX97" fmla="*/ 3626925 w 3946416"/>
                        <a:gd name="connsiteY97" fmla="*/ 3077110 h 5686746"/>
                        <a:gd name="connsiteX98" fmla="*/ 3611514 w 3946416"/>
                        <a:gd name="connsiteY98" fmla="*/ 3082247 h 5686746"/>
                        <a:gd name="connsiteX99" fmla="*/ 3601240 w 3946416"/>
                        <a:gd name="connsiteY99" fmla="*/ 3097658 h 5686746"/>
                        <a:gd name="connsiteX100" fmla="*/ 3606377 w 3946416"/>
                        <a:gd name="connsiteY100" fmla="*/ 3113070 h 5686746"/>
                        <a:gd name="connsiteX101" fmla="*/ 3611514 w 3946416"/>
                        <a:gd name="connsiteY101" fmla="*/ 3159303 h 5686746"/>
                        <a:gd name="connsiteX102" fmla="*/ 3606377 w 3946416"/>
                        <a:gd name="connsiteY102" fmla="*/ 3246634 h 5686746"/>
                        <a:gd name="connsiteX103" fmla="*/ 3601240 w 3946416"/>
                        <a:gd name="connsiteY103" fmla="*/ 3298004 h 5686746"/>
                        <a:gd name="connsiteX104" fmla="*/ 3611514 w 3946416"/>
                        <a:gd name="connsiteY104" fmla="*/ 3333964 h 5686746"/>
                        <a:gd name="connsiteX105" fmla="*/ 3621788 w 3946416"/>
                        <a:gd name="connsiteY105" fmla="*/ 3349375 h 5686746"/>
                        <a:gd name="connsiteX106" fmla="*/ 3632062 w 3946416"/>
                        <a:gd name="connsiteY106" fmla="*/ 3385335 h 5686746"/>
                        <a:gd name="connsiteX107" fmla="*/ 3637200 w 3946416"/>
                        <a:gd name="connsiteY107" fmla="*/ 3400746 h 5686746"/>
                        <a:gd name="connsiteX108" fmla="*/ 3632062 w 3946416"/>
                        <a:gd name="connsiteY108" fmla="*/ 3488076 h 5686746"/>
                        <a:gd name="connsiteX109" fmla="*/ 3626925 w 3946416"/>
                        <a:gd name="connsiteY109" fmla="*/ 3518899 h 5686746"/>
                        <a:gd name="connsiteX110" fmla="*/ 3647474 w 3946416"/>
                        <a:gd name="connsiteY110" fmla="*/ 3549721 h 5686746"/>
                        <a:gd name="connsiteX111" fmla="*/ 3652611 w 3946416"/>
                        <a:gd name="connsiteY111" fmla="*/ 3565133 h 5686746"/>
                        <a:gd name="connsiteX112" fmla="*/ 3626925 w 3946416"/>
                        <a:gd name="connsiteY112" fmla="*/ 3590818 h 5686746"/>
                        <a:gd name="connsiteX113" fmla="*/ 3611514 w 3946416"/>
                        <a:gd name="connsiteY113" fmla="*/ 3595955 h 5686746"/>
                        <a:gd name="connsiteX114" fmla="*/ 3596103 w 3946416"/>
                        <a:gd name="connsiteY114" fmla="*/ 3606229 h 5686746"/>
                        <a:gd name="connsiteX115" fmla="*/ 3585829 w 3946416"/>
                        <a:gd name="connsiteY115" fmla="*/ 3647326 h 5686746"/>
                        <a:gd name="connsiteX116" fmla="*/ 3590966 w 3946416"/>
                        <a:gd name="connsiteY116" fmla="*/ 3673011 h 5686746"/>
                        <a:gd name="connsiteX117" fmla="*/ 3585829 w 3946416"/>
                        <a:gd name="connsiteY117" fmla="*/ 3719245 h 5686746"/>
                        <a:gd name="connsiteX118" fmla="*/ 3580692 w 3946416"/>
                        <a:gd name="connsiteY118" fmla="*/ 3739793 h 5686746"/>
                        <a:gd name="connsiteX119" fmla="*/ 3555006 w 3946416"/>
                        <a:gd name="connsiteY119" fmla="*/ 3765479 h 5686746"/>
                        <a:gd name="connsiteX120" fmla="*/ 3549869 w 3946416"/>
                        <a:gd name="connsiteY120" fmla="*/ 3780890 h 5686746"/>
                        <a:gd name="connsiteX121" fmla="*/ 3555006 w 3946416"/>
                        <a:gd name="connsiteY121" fmla="*/ 3801438 h 5686746"/>
                        <a:gd name="connsiteX122" fmla="*/ 3560143 w 3946416"/>
                        <a:gd name="connsiteY122" fmla="*/ 3827124 h 5686746"/>
                        <a:gd name="connsiteX123" fmla="*/ 3549869 w 3946416"/>
                        <a:gd name="connsiteY123" fmla="*/ 3888768 h 5686746"/>
                        <a:gd name="connsiteX124" fmla="*/ 3539595 w 3946416"/>
                        <a:gd name="connsiteY124" fmla="*/ 3919591 h 5686746"/>
                        <a:gd name="connsiteX125" fmla="*/ 3534458 w 3946416"/>
                        <a:gd name="connsiteY125" fmla="*/ 3935002 h 5686746"/>
                        <a:gd name="connsiteX126" fmla="*/ 3560143 w 3946416"/>
                        <a:gd name="connsiteY126" fmla="*/ 3955550 h 5686746"/>
                        <a:gd name="connsiteX127" fmla="*/ 3642337 w 3946416"/>
                        <a:gd name="connsiteY127" fmla="*/ 3965825 h 5686746"/>
                        <a:gd name="connsiteX128" fmla="*/ 3657748 w 3946416"/>
                        <a:gd name="connsiteY128" fmla="*/ 3970962 h 5686746"/>
                        <a:gd name="connsiteX129" fmla="*/ 3688570 w 3946416"/>
                        <a:gd name="connsiteY129" fmla="*/ 3996647 h 5686746"/>
                        <a:gd name="connsiteX130" fmla="*/ 3693707 w 3946416"/>
                        <a:gd name="connsiteY130" fmla="*/ 4022333 h 5686746"/>
                        <a:gd name="connsiteX131" fmla="*/ 3688570 w 3946416"/>
                        <a:gd name="connsiteY131" fmla="*/ 4037744 h 5686746"/>
                        <a:gd name="connsiteX132" fmla="*/ 3678296 w 3946416"/>
                        <a:gd name="connsiteY132" fmla="*/ 4078840 h 5686746"/>
                        <a:gd name="connsiteX133" fmla="*/ 3673159 w 3946416"/>
                        <a:gd name="connsiteY133" fmla="*/ 4094252 h 5686746"/>
                        <a:gd name="connsiteX134" fmla="*/ 3652611 w 3946416"/>
                        <a:gd name="connsiteY134" fmla="*/ 4140485 h 5686746"/>
                        <a:gd name="connsiteX135" fmla="*/ 3621788 w 3946416"/>
                        <a:gd name="connsiteY135" fmla="*/ 4155897 h 5686746"/>
                        <a:gd name="connsiteX136" fmla="*/ 3616651 w 3946416"/>
                        <a:gd name="connsiteY136" fmla="*/ 4171308 h 5686746"/>
                        <a:gd name="connsiteX137" fmla="*/ 3616651 w 3946416"/>
                        <a:gd name="connsiteY137" fmla="*/ 4207267 h 5686746"/>
                        <a:gd name="connsiteX138" fmla="*/ 3606377 w 3946416"/>
                        <a:gd name="connsiteY138" fmla="*/ 4217542 h 5686746"/>
                        <a:gd name="connsiteX139" fmla="*/ 3575555 w 3946416"/>
                        <a:gd name="connsiteY139" fmla="*/ 4248364 h 5686746"/>
                        <a:gd name="connsiteX140" fmla="*/ 3565280 w 3946416"/>
                        <a:gd name="connsiteY140" fmla="*/ 4279186 h 5686746"/>
                        <a:gd name="connsiteX141" fmla="*/ 3560143 w 3946416"/>
                        <a:gd name="connsiteY141" fmla="*/ 4294598 h 5686746"/>
                        <a:gd name="connsiteX142" fmla="*/ 3565280 w 3946416"/>
                        <a:gd name="connsiteY142" fmla="*/ 4330557 h 5686746"/>
                        <a:gd name="connsiteX143" fmla="*/ 3565280 w 3946416"/>
                        <a:gd name="connsiteY143" fmla="*/ 4371654 h 5686746"/>
                        <a:gd name="connsiteX144" fmla="*/ 3606377 w 3946416"/>
                        <a:gd name="connsiteY144" fmla="*/ 4407613 h 5686746"/>
                        <a:gd name="connsiteX145" fmla="*/ 3621788 w 3946416"/>
                        <a:gd name="connsiteY145" fmla="*/ 4412750 h 5686746"/>
                        <a:gd name="connsiteX146" fmla="*/ 3647474 w 3946416"/>
                        <a:gd name="connsiteY146" fmla="*/ 4428162 h 5686746"/>
                        <a:gd name="connsiteX147" fmla="*/ 3657748 w 3946416"/>
                        <a:gd name="connsiteY147" fmla="*/ 4443573 h 5686746"/>
                        <a:gd name="connsiteX148" fmla="*/ 3647474 w 3946416"/>
                        <a:gd name="connsiteY148" fmla="*/ 4479533 h 5686746"/>
                        <a:gd name="connsiteX149" fmla="*/ 3652611 w 3946416"/>
                        <a:gd name="connsiteY149" fmla="*/ 4505218 h 5686746"/>
                        <a:gd name="connsiteX150" fmla="*/ 3688570 w 3946416"/>
                        <a:gd name="connsiteY150" fmla="*/ 4505218 h 5686746"/>
                        <a:gd name="connsiteX151" fmla="*/ 3703982 w 3946416"/>
                        <a:gd name="connsiteY151" fmla="*/ 4510355 h 5686746"/>
                        <a:gd name="connsiteX152" fmla="*/ 3714256 w 3946416"/>
                        <a:gd name="connsiteY152" fmla="*/ 4525766 h 5686746"/>
                        <a:gd name="connsiteX153" fmla="*/ 3673159 w 3946416"/>
                        <a:gd name="connsiteY153" fmla="*/ 4530903 h 5686746"/>
                        <a:gd name="connsiteX154" fmla="*/ 3652611 w 3946416"/>
                        <a:gd name="connsiteY154" fmla="*/ 4536040 h 5686746"/>
                        <a:gd name="connsiteX155" fmla="*/ 3632062 w 3946416"/>
                        <a:gd name="connsiteY155" fmla="*/ 4577137 h 5686746"/>
                        <a:gd name="connsiteX156" fmla="*/ 3616651 w 3946416"/>
                        <a:gd name="connsiteY156" fmla="*/ 4582274 h 5686746"/>
                        <a:gd name="connsiteX157" fmla="*/ 3601240 w 3946416"/>
                        <a:gd name="connsiteY157" fmla="*/ 4597685 h 5686746"/>
                        <a:gd name="connsiteX158" fmla="*/ 3606377 w 3946416"/>
                        <a:gd name="connsiteY158" fmla="*/ 4561726 h 5686746"/>
                        <a:gd name="connsiteX159" fmla="*/ 3611514 w 3946416"/>
                        <a:gd name="connsiteY159" fmla="*/ 4577137 h 5686746"/>
                        <a:gd name="connsiteX160" fmla="*/ 3601240 w 3946416"/>
                        <a:gd name="connsiteY160" fmla="*/ 4607959 h 5686746"/>
                        <a:gd name="connsiteX161" fmla="*/ 3596103 w 3946416"/>
                        <a:gd name="connsiteY161" fmla="*/ 4623371 h 5686746"/>
                        <a:gd name="connsiteX162" fmla="*/ 3601240 w 3946416"/>
                        <a:gd name="connsiteY162" fmla="*/ 4649056 h 5686746"/>
                        <a:gd name="connsiteX163" fmla="*/ 3611514 w 3946416"/>
                        <a:gd name="connsiteY163" fmla="*/ 4679879 h 5686746"/>
                        <a:gd name="connsiteX164" fmla="*/ 3590966 w 3946416"/>
                        <a:gd name="connsiteY164" fmla="*/ 4710701 h 5686746"/>
                        <a:gd name="connsiteX165" fmla="*/ 3565280 w 3946416"/>
                        <a:gd name="connsiteY165" fmla="*/ 4705564 h 5686746"/>
                        <a:gd name="connsiteX166" fmla="*/ 3549869 w 3946416"/>
                        <a:gd name="connsiteY166" fmla="*/ 4700427 h 5686746"/>
                        <a:gd name="connsiteX167" fmla="*/ 3529321 w 3946416"/>
                        <a:gd name="connsiteY167" fmla="*/ 4695290 h 5686746"/>
                        <a:gd name="connsiteX168" fmla="*/ 3513910 w 3946416"/>
                        <a:gd name="connsiteY168" fmla="*/ 4685016 h 5686746"/>
                        <a:gd name="connsiteX169" fmla="*/ 3508773 w 3946416"/>
                        <a:gd name="connsiteY169" fmla="*/ 4715838 h 5686746"/>
                        <a:gd name="connsiteX170" fmla="*/ 3503635 w 3946416"/>
                        <a:gd name="connsiteY170" fmla="*/ 4731249 h 5686746"/>
                        <a:gd name="connsiteX171" fmla="*/ 3472813 w 3946416"/>
                        <a:gd name="connsiteY171" fmla="*/ 4710701 h 5686746"/>
                        <a:gd name="connsiteX172" fmla="*/ 3452265 w 3946416"/>
                        <a:gd name="connsiteY172" fmla="*/ 4679879 h 5686746"/>
                        <a:gd name="connsiteX173" fmla="*/ 3436853 w 3946416"/>
                        <a:gd name="connsiteY173" fmla="*/ 4674742 h 5686746"/>
                        <a:gd name="connsiteX174" fmla="*/ 3395757 w 3946416"/>
                        <a:gd name="connsiteY174" fmla="*/ 4700427 h 5686746"/>
                        <a:gd name="connsiteX175" fmla="*/ 3400894 w 3946416"/>
                        <a:gd name="connsiteY175" fmla="*/ 4715838 h 5686746"/>
                        <a:gd name="connsiteX176" fmla="*/ 3385483 w 3946416"/>
                        <a:gd name="connsiteY176" fmla="*/ 4772346 h 5686746"/>
                        <a:gd name="connsiteX177" fmla="*/ 3375209 w 3946416"/>
                        <a:gd name="connsiteY177" fmla="*/ 4787757 h 5686746"/>
                        <a:gd name="connsiteX178" fmla="*/ 3359797 w 3946416"/>
                        <a:gd name="connsiteY178" fmla="*/ 4782620 h 5686746"/>
                        <a:gd name="connsiteX179" fmla="*/ 3328975 w 3946416"/>
                        <a:gd name="connsiteY179" fmla="*/ 4798031 h 5686746"/>
                        <a:gd name="connsiteX180" fmla="*/ 3308426 w 3946416"/>
                        <a:gd name="connsiteY180" fmla="*/ 4823717 h 5686746"/>
                        <a:gd name="connsiteX181" fmla="*/ 3293015 w 3946416"/>
                        <a:gd name="connsiteY181" fmla="*/ 4818580 h 5686746"/>
                        <a:gd name="connsiteX182" fmla="*/ 3282741 w 3946416"/>
                        <a:gd name="connsiteY182" fmla="*/ 4798031 h 5686746"/>
                        <a:gd name="connsiteX183" fmla="*/ 3277604 w 3946416"/>
                        <a:gd name="connsiteY183" fmla="*/ 4823717 h 5686746"/>
                        <a:gd name="connsiteX184" fmla="*/ 3272467 w 3946416"/>
                        <a:gd name="connsiteY184" fmla="*/ 4839128 h 5686746"/>
                        <a:gd name="connsiteX185" fmla="*/ 3257056 w 3946416"/>
                        <a:gd name="connsiteY185" fmla="*/ 4828854 h 5686746"/>
                        <a:gd name="connsiteX186" fmla="*/ 3226233 w 3946416"/>
                        <a:gd name="connsiteY186" fmla="*/ 4849402 h 5686746"/>
                        <a:gd name="connsiteX187" fmla="*/ 3169725 w 3946416"/>
                        <a:gd name="connsiteY187" fmla="*/ 4849402 h 5686746"/>
                        <a:gd name="connsiteX188" fmla="*/ 3159451 w 3946416"/>
                        <a:gd name="connsiteY188" fmla="*/ 4864813 h 5686746"/>
                        <a:gd name="connsiteX189" fmla="*/ 3149177 w 3946416"/>
                        <a:gd name="connsiteY189" fmla="*/ 4875088 h 5686746"/>
                        <a:gd name="connsiteX190" fmla="*/ 3082395 w 3946416"/>
                        <a:gd name="connsiteY190" fmla="*/ 4885362 h 5686746"/>
                        <a:gd name="connsiteX191" fmla="*/ 3066984 w 3946416"/>
                        <a:gd name="connsiteY191" fmla="*/ 4895636 h 5686746"/>
                        <a:gd name="connsiteX192" fmla="*/ 3036161 w 3946416"/>
                        <a:gd name="connsiteY192" fmla="*/ 4905910 h 5686746"/>
                        <a:gd name="connsiteX193" fmla="*/ 3020750 w 3946416"/>
                        <a:gd name="connsiteY193" fmla="*/ 4900773 h 5686746"/>
                        <a:gd name="connsiteX194" fmla="*/ 2969379 w 3946416"/>
                        <a:gd name="connsiteY194" fmla="*/ 4941870 h 5686746"/>
                        <a:gd name="connsiteX195" fmla="*/ 2938557 w 3946416"/>
                        <a:gd name="connsiteY195" fmla="*/ 4952144 h 5686746"/>
                        <a:gd name="connsiteX196" fmla="*/ 2882049 w 3946416"/>
                        <a:gd name="connsiteY196" fmla="*/ 4967555 h 5686746"/>
                        <a:gd name="connsiteX197" fmla="*/ 2830678 w 3946416"/>
                        <a:gd name="connsiteY197" fmla="*/ 5008652 h 5686746"/>
                        <a:gd name="connsiteX198" fmla="*/ 2789582 w 3946416"/>
                        <a:gd name="connsiteY198" fmla="*/ 5003515 h 5686746"/>
                        <a:gd name="connsiteX199" fmla="*/ 2774170 w 3946416"/>
                        <a:gd name="connsiteY199" fmla="*/ 4998377 h 5686746"/>
                        <a:gd name="connsiteX200" fmla="*/ 2743348 w 3946416"/>
                        <a:gd name="connsiteY200" fmla="*/ 5003515 h 5686746"/>
                        <a:gd name="connsiteX201" fmla="*/ 2686840 w 3946416"/>
                        <a:gd name="connsiteY201" fmla="*/ 5024063 h 5686746"/>
                        <a:gd name="connsiteX202" fmla="*/ 2671429 w 3946416"/>
                        <a:gd name="connsiteY202" fmla="*/ 5029200 h 5686746"/>
                        <a:gd name="connsiteX203" fmla="*/ 2656018 w 3946416"/>
                        <a:gd name="connsiteY203" fmla="*/ 5044611 h 5686746"/>
                        <a:gd name="connsiteX204" fmla="*/ 2640606 w 3946416"/>
                        <a:gd name="connsiteY204" fmla="*/ 5039474 h 5686746"/>
                        <a:gd name="connsiteX205" fmla="*/ 2625195 w 3946416"/>
                        <a:gd name="connsiteY205" fmla="*/ 5049748 h 5686746"/>
                        <a:gd name="connsiteX206" fmla="*/ 2620058 w 3946416"/>
                        <a:gd name="connsiteY206" fmla="*/ 5075434 h 5686746"/>
                        <a:gd name="connsiteX207" fmla="*/ 2573824 w 3946416"/>
                        <a:gd name="connsiteY207" fmla="*/ 5116530 h 5686746"/>
                        <a:gd name="connsiteX208" fmla="*/ 2558413 w 3946416"/>
                        <a:gd name="connsiteY208" fmla="*/ 5126804 h 5686746"/>
                        <a:gd name="connsiteX209" fmla="*/ 2517316 w 3946416"/>
                        <a:gd name="connsiteY209" fmla="*/ 5137079 h 5686746"/>
                        <a:gd name="connsiteX210" fmla="*/ 2501905 w 3946416"/>
                        <a:gd name="connsiteY210" fmla="*/ 5142216 h 5686746"/>
                        <a:gd name="connsiteX211" fmla="*/ 2476220 w 3946416"/>
                        <a:gd name="connsiteY211" fmla="*/ 5147353 h 5686746"/>
                        <a:gd name="connsiteX212" fmla="*/ 2460809 w 3946416"/>
                        <a:gd name="connsiteY212" fmla="*/ 5142216 h 5686746"/>
                        <a:gd name="connsiteX213" fmla="*/ 2440260 w 3946416"/>
                        <a:gd name="connsiteY213" fmla="*/ 5116530 h 5686746"/>
                        <a:gd name="connsiteX214" fmla="*/ 2383752 w 3946416"/>
                        <a:gd name="connsiteY214" fmla="*/ 5106256 h 5686746"/>
                        <a:gd name="connsiteX215" fmla="*/ 2342656 w 3946416"/>
                        <a:gd name="connsiteY215" fmla="*/ 5106256 h 5686746"/>
                        <a:gd name="connsiteX216" fmla="*/ 2311833 w 3946416"/>
                        <a:gd name="connsiteY216" fmla="*/ 5126804 h 5686746"/>
                        <a:gd name="connsiteX217" fmla="*/ 2265600 w 3946416"/>
                        <a:gd name="connsiteY217" fmla="*/ 5121667 h 5686746"/>
                        <a:gd name="connsiteX218" fmla="*/ 2234777 w 3946416"/>
                        <a:gd name="connsiteY218" fmla="*/ 5116530 h 5686746"/>
                        <a:gd name="connsiteX219" fmla="*/ 2214229 w 3946416"/>
                        <a:gd name="connsiteY219" fmla="*/ 5121667 h 5686746"/>
                        <a:gd name="connsiteX220" fmla="*/ 2188543 w 3946416"/>
                        <a:gd name="connsiteY220" fmla="*/ 5137079 h 5686746"/>
                        <a:gd name="connsiteX221" fmla="*/ 2162858 w 3946416"/>
                        <a:gd name="connsiteY221" fmla="*/ 5111393 h 5686746"/>
                        <a:gd name="connsiteX222" fmla="*/ 2142310 w 3946416"/>
                        <a:gd name="connsiteY222" fmla="*/ 5142216 h 5686746"/>
                        <a:gd name="connsiteX223" fmla="*/ 2116624 w 3946416"/>
                        <a:gd name="connsiteY223" fmla="*/ 5162764 h 5686746"/>
                        <a:gd name="connsiteX224" fmla="*/ 2070391 w 3946416"/>
                        <a:gd name="connsiteY224" fmla="*/ 5157627 h 5686746"/>
                        <a:gd name="connsiteX225" fmla="*/ 2039568 w 3946416"/>
                        <a:gd name="connsiteY225" fmla="*/ 5173038 h 5686746"/>
                        <a:gd name="connsiteX226" fmla="*/ 2013883 w 3946416"/>
                        <a:gd name="connsiteY226" fmla="*/ 5193586 h 5686746"/>
                        <a:gd name="connsiteX227" fmla="*/ 2003609 w 3946416"/>
                        <a:gd name="connsiteY227" fmla="*/ 5203861 h 5686746"/>
                        <a:gd name="connsiteX228" fmla="*/ 1988197 w 3946416"/>
                        <a:gd name="connsiteY228" fmla="*/ 5208998 h 5686746"/>
                        <a:gd name="connsiteX229" fmla="*/ 1947101 w 3946416"/>
                        <a:gd name="connsiteY229" fmla="*/ 5183312 h 5686746"/>
                        <a:gd name="connsiteX230" fmla="*/ 1936826 w 3946416"/>
                        <a:gd name="connsiteY230" fmla="*/ 5193586 h 5686746"/>
                        <a:gd name="connsiteX231" fmla="*/ 1906004 w 3946416"/>
                        <a:gd name="connsiteY231" fmla="*/ 5203861 h 5686746"/>
                        <a:gd name="connsiteX232" fmla="*/ 1885456 w 3946416"/>
                        <a:gd name="connsiteY232" fmla="*/ 5214135 h 5686746"/>
                        <a:gd name="connsiteX233" fmla="*/ 1870044 w 3946416"/>
                        <a:gd name="connsiteY233" fmla="*/ 5250094 h 5686746"/>
                        <a:gd name="connsiteX234" fmla="*/ 1839222 w 3946416"/>
                        <a:gd name="connsiteY234" fmla="*/ 5280917 h 5686746"/>
                        <a:gd name="connsiteX235" fmla="*/ 1828948 w 3946416"/>
                        <a:gd name="connsiteY235" fmla="*/ 5255231 h 5686746"/>
                        <a:gd name="connsiteX236" fmla="*/ 1823811 w 3946416"/>
                        <a:gd name="connsiteY236" fmla="*/ 5239820 h 5686746"/>
                        <a:gd name="connsiteX237" fmla="*/ 1808400 w 3946416"/>
                        <a:gd name="connsiteY237" fmla="*/ 5234683 h 5686746"/>
                        <a:gd name="connsiteX238" fmla="*/ 1767303 w 3946416"/>
                        <a:gd name="connsiteY238" fmla="*/ 5239820 h 5686746"/>
                        <a:gd name="connsiteX239" fmla="*/ 1762166 w 3946416"/>
                        <a:gd name="connsiteY239" fmla="*/ 5255231 h 5686746"/>
                        <a:gd name="connsiteX240" fmla="*/ 1757029 w 3946416"/>
                        <a:gd name="connsiteY240" fmla="*/ 5275780 h 5686746"/>
                        <a:gd name="connsiteX241" fmla="*/ 1731343 w 3946416"/>
                        <a:gd name="connsiteY241" fmla="*/ 5301465 h 5686746"/>
                        <a:gd name="connsiteX242" fmla="*/ 1721069 w 3946416"/>
                        <a:gd name="connsiteY242" fmla="*/ 5332288 h 5686746"/>
                        <a:gd name="connsiteX243" fmla="*/ 1685110 w 3946416"/>
                        <a:gd name="connsiteY243" fmla="*/ 5357973 h 5686746"/>
                        <a:gd name="connsiteX244" fmla="*/ 1669698 w 3946416"/>
                        <a:gd name="connsiteY244" fmla="*/ 5363110 h 5686746"/>
                        <a:gd name="connsiteX245" fmla="*/ 1654287 w 3946416"/>
                        <a:gd name="connsiteY245" fmla="*/ 5357973 h 5686746"/>
                        <a:gd name="connsiteX246" fmla="*/ 1623465 w 3946416"/>
                        <a:gd name="connsiteY246" fmla="*/ 5363110 h 5686746"/>
                        <a:gd name="connsiteX247" fmla="*/ 1566957 w 3946416"/>
                        <a:gd name="connsiteY247" fmla="*/ 5383658 h 5686746"/>
                        <a:gd name="connsiteX248" fmla="*/ 1534067 w 3946416"/>
                        <a:gd name="connsiteY248" fmla="*/ 5376905 h 5686746"/>
                        <a:gd name="connsiteX249" fmla="*/ 1501402 w 3946416"/>
                        <a:gd name="connsiteY249" fmla="*/ 5390055 h 5686746"/>
                        <a:gd name="connsiteX250" fmla="*/ 1443667 w 3946416"/>
                        <a:gd name="connsiteY250" fmla="*/ 5417583 h 5686746"/>
                        <a:gd name="connsiteX251" fmla="*/ 1407514 w 3946416"/>
                        <a:gd name="connsiteY251" fmla="*/ 5444496 h 5686746"/>
                        <a:gd name="connsiteX252" fmla="*/ 1361474 w 3946416"/>
                        <a:gd name="connsiteY252" fmla="*/ 5491537 h 5686746"/>
                        <a:gd name="connsiteX253" fmla="*/ 1325514 w 3946416"/>
                        <a:gd name="connsiteY253" fmla="*/ 5486400 h 5686746"/>
                        <a:gd name="connsiteX254" fmla="*/ 1315240 w 3946416"/>
                        <a:gd name="connsiteY254" fmla="*/ 5455577 h 5686746"/>
                        <a:gd name="connsiteX255" fmla="*/ 1299829 w 3946416"/>
                        <a:gd name="connsiteY255" fmla="*/ 5450440 h 5686746"/>
                        <a:gd name="connsiteX256" fmla="*/ 1274143 w 3946416"/>
                        <a:gd name="connsiteY256" fmla="*/ 5465852 h 5686746"/>
                        <a:gd name="connsiteX257" fmla="*/ 1258732 w 3946416"/>
                        <a:gd name="connsiteY257" fmla="*/ 5470989 h 5686746"/>
                        <a:gd name="connsiteX258" fmla="*/ 1173050 w 3946416"/>
                        <a:gd name="connsiteY258" fmla="*/ 5464430 h 5686746"/>
                        <a:gd name="connsiteX259" fmla="*/ 1130305 w 3946416"/>
                        <a:gd name="connsiteY259" fmla="*/ 5517222 h 5686746"/>
                        <a:gd name="connsiteX260" fmla="*/ 1084071 w 3946416"/>
                        <a:gd name="connsiteY260" fmla="*/ 5532634 h 5686746"/>
                        <a:gd name="connsiteX261" fmla="*/ 1104620 w 3946416"/>
                        <a:gd name="connsiteY261" fmla="*/ 5506948 h 5686746"/>
                        <a:gd name="connsiteX262" fmla="*/ 1099483 w 3946416"/>
                        <a:gd name="connsiteY262" fmla="*/ 5476126 h 5686746"/>
                        <a:gd name="connsiteX263" fmla="*/ 1084071 w 3946416"/>
                        <a:gd name="connsiteY263" fmla="*/ 5460715 h 5686746"/>
                        <a:gd name="connsiteX264" fmla="*/ 1063523 w 3946416"/>
                        <a:gd name="connsiteY264" fmla="*/ 5429892 h 5686746"/>
                        <a:gd name="connsiteX265" fmla="*/ 1032701 w 3946416"/>
                        <a:gd name="connsiteY265" fmla="*/ 5409344 h 5686746"/>
                        <a:gd name="connsiteX266" fmla="*/ 991604 w 3946416"/>
                        <a:gd name="connsiteY266" fmla="*/ 5414481 h 5686746"/>
                        <a:gd name="connsiteX267" fmla="*/ 935096 w 3946416"/>
                        <a:gd name="connsiteY267" fmla="*/ 5404207 h 5686746"/>
                        <a:gd name="connsiteX268" fmla="*/ 878588 w 3946416"/>
                        <a:gd name="connsiteY268" fmla="*/ 5409344 h 5686746"/>
                        <a:gd name="connsiteX269" fmla="*/ 806669 w 3946416"/>
                        <a:gd name="connsiteY269" fmla="*/ 5409344 h 5686746"/>
                        <a:gd name="connsiteX270" fmla="*/ 698791 w 3946416"/>
                        <a:gd name="connsiteY270" fmla="*/ 5465852 h 5686746"/>
                        <a:gd name="connsiteX271" fmla="*/ 667968 w 3946416"/>
                        <a:gd name="connsiteY271" fmla="*/ 5476126 h 5686746"/>
                        <a:gd name="connsiteX272" fmla="*/ 647420 w 3946416"/>
                        <a:gd name="connsiteY272" fmla="*/ 5486400 h 5686746"/>
                        <a:gd name="connsiteX273" fmla="*/ 616597 w 3946416"/>
                        <a:gd name="connsiteY273" fmla="*/ 5460715 h 5686746"/>
                        <a:gd name="connsiteX274" fmla="*/ 601186 w 3946416"/>
                        <a:gd name="connsiteY274" fmla="*/ 5450440 h 5686746"/>
                        <a:gd name="connsiteX275" fmla="*/ 567489 w 3946416"/>
                        <a:gd name="connsiteY275" fmla="*/ 5442621 h 5686746"/>
                        <a:gd name="connsiteX276" fmla="*/ 556794 w 3946416"/>
                        <a:gd name="connsiteY276" fmla="*/ 5447953 h 5686746"/>
                        <a:gd name="connsiteX277" fmla="*/ 560898 w 3946416"/>
                        <a:gd name="connsiteY277" fmla="*/ 5443429 h 5686746"/>
                        <a:gd name="connsiteX278" fmla="*/ 525357 w 3946416"/>
                        <a:gd name="connsiteY278" fmla="*/ 5458420 h 5686746"/>
                        <a:gd name="connsiteX279" fmla="*/ 478930 w 3946416"/>
                        <a:gd name="connsiteY279" fmla="*/ 5445272 h 5686746"/>
                        <a:gd name="connsiteX280" fmla="*/ 430854 w 3946416"/>
                        <a:gd name="connsiteY280" fmla="*/ 5424723 h 5686746"/>
                        <a:gd name="connsiteX281" fmla="*/ 370018 w 3946416"/>
                        <a:gd name="connsiteY281" fmla="*/ 5378521 h 5686746"/>
                        <a:gd name="connsiteX282" fmla="*/ 349469 w 3946416"/>
                        <a:gd name="connsiteY282" fmla="*/ 5388795 h 5686746"/>
                        <a:gd name="connsiteX283" fmla="*/ 267276 w 3946416"/>
                        <a:gd name="connsiteY283" fmla="*/ 5435029 h 5686746"/>
                        <a:gd name="connsiteX284" fmla="*/ 226179 w 3946416"/>
                        <a:gd name="connsiteY284" fmla="*/ 5450440 h 5686746"/>
                        <a:gd name="connsiteX285" fmla="*/ 215905 w 3946416"/>
                        <a:gd name="connsiteY285" fmla="*/ 5460715 h 5686746"/>
                        <a:gd name="connsiteX286" fmla="*/ 190220 w 3946416"/>
                        <a:gd name="connsiteY286" fmla="*/ 5486400 h 5686746"/>
                        <a:gd name="connsiteX287" fmla="*/ 172546 w 3946416"/>
                        <a:gd name="connsiteY287" fmla="*/ 5468533 h 5686746"/>
                        <a:gd name="connsiteX288" fmla="*/ 127961 w 3946416"/>
                        <a:gd name="connsiteY288" fmla="*/ 5472443 h 5686746"/>
                        <a:gd name="connsiteX289" fmla="*/ 108026 w 3946416"/>
                        <a:gd name="connsiteY289" fmla="*/ 5532634 h 5686746"/>
                        <a:gd name="connsiteX290" fmla="*/ 66930 w 3946416"/>
                        <a:gd name="connsiteY290" fmla="*/ 5558319 h 5686746"/>
                        <a:gd name="connsiteX291" fmla="*/ 20696 w 3946416"/>
                        <a:gd name="connsiteY291" fmla="*/ 5584004 h 5686746"/>
                        <a:gd name="connsiteX292" fmla="*/ 15559 w 3946416"/>
                        <a:gd name="connsiteY292" fmla="*/ 5599416 h 5686746"/>
                        <a:gd name="connsiteX293" fmla="*/ 148 w 3946416"/>
                        <a:gd name="connsiteY293" fmla="*/ 5609690 h 5686746"/>
                        <a:gd name="connsiteX294" fmla="*/ 10422 w 3946416"/>
                        <a:gd name="connsiteY294" fmla="*/ 5640512 h 5686746"/>
                        <a:gd name="connsiteX295" fmla="*/ 25833 w 3946416"/>
                        <a:gd name="connsiteY295" fmla="*/ 5671335 h 5686746"/>
                        <a:gd name="connsiteX296" fmla="*/ 46382 w 3946416"/>
                        <a:gd name="connsiteY296" fmla="*/ 5661061 h 5686746"/>
                        <a:gd name="connsiteX297" fmla="*/ 36107 w 3946416"/>
                        <a:gd name="connsiteY297"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298152 w 3948012"/>
                        <a:gd name="connsiteY7" fmla="*/ 154112 h 5686746"/>
                        <a:gd name="connsiteX8" fmla="*/ 3364935 w 3948012"/>
                        <a:gd name="connsiteY8" fmla="*/ 190073 h 5686746"/>
                        <a:gd name="connsiteX9" fmla="*/ 3411168 w 3948012"/>
                        <a:gd name="connsiteY9" fmla="*/ 236305 h 5686746"/>
                        <a:gd name="connsiteX10" fmla="*/ 3400894 w 3948012"/>
                        <a:gd name="connsiteY10" fmla="*/ 328773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498498 w 3948012"/>
                        <a:gd name="connsiteY16" fmla="*/ 488022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18701 w 3948012"/>
                        <a:gd name="connsiteY26" fmla="*/ 816795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34112 w 3948012"/>
                        <a:gd name="connsiteY30" fmla="*/ 940085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47101 w 3948012"/>
                        <a:gd name="connsiteY229" fmla="*/ 5183312 h 5686746"/>
                        <a:gd name="connsiteX230" fmla="*/ 1936826 w 3948012"/>
                        <a:gd name="connsiteY230" fmla="*/ 5193586 h 5686746"/>
                        <a:gd name="connsiteX231" fmla="*/ 1906004 w 3948012"/>
                        <a:gd name="connsiteY231" fmla="*/ 5203861 h 5686746"/>
                        <a:gd name="connsiteX232" fmla="*/ 1885456 w 3948012"/>
                        <a:gd name="connsiteY232" fmla="*/ 5214135 h 5686746"/>
                        <a:gd name="connsiteX233" fmla="*/ 1870044 w 3948012"/>
                        <a:gd name="connsiteY233" fmla="*/ 5250094 h 5686746"/>
                        <a:gd name="connsiteX234" fmla="*/ 1839222 w 3948012"/>
                        <a:gd name="connsiteY234" fmla="*/ 5280917 h 5686746"/>
                        <a:gd name="connsiteX235" fmla="*/ 1828948 w 3948012"/>
                        <a:gd name="connsiteY235" fmla="*/ 5255231 h 5686746"/>
                        <a:gd name="connsiteX236" fmla="*/ 1823811 w 3948012"/>
                        <a:gd name="connsiteY236" fmla="*/ 5239820 h 5686746"/>
                        <a:gd name="connsiteX237" fmla="*/ 1808400 w 3948012"/>
                        <a:gd name="connsiteY237" fmla="*/ 5234683 h 5686746"/>
                        <a:gd name="connsiteX238" fmla="*/ 1767303 w 3948012"/>
                        <a:gd name="connsiteY238" fmla="*/ 5239820 h 5686746"/>
                        <a:gd name="connsiteX239" fmla="*/ 1762166 w 3948012"/>
                        <a:gd name="connsiteY239" fmla="*/ 5255231 h 5686746"/>
                        <a:gd name="connsiteX240" fmla="*/ 1757029 w 3948012"/>
                        <a:gd name="connsiteY240" fmla="*/ 5275780 h 5686746"/>
                        <a:gd name="connsiteX241" fmla="*/ 1731343 w 3948012"/>
                        <a:gd name="connsiteY241" fmla="*/ 5301465 h 5686746"/>
                        <a:gd name="connsiteX242" fmla="*/ 1721069 w 3948012"/>
                        <a:gd name="connsiteY242" fmla="*/ 5332288 h 5686746"/>
                        <a:gd name="connsiteX243" fmla="*/ 1685110 w 3948012"/>
                        <a:gd name="connsiteY243" fmla="*/ 5357973 h 5686746"/>
                        <a:gd name="connsiteX244" fmla="*/ 1669698 w 3948012"/>
                        <a:gd name="connsiteY244" fmla="*/ 5363110 h 5686746"/>
                        <a:gd name="connsiteX245" fmla="*/ 1654287 w 3948012"/>
                        <a:gd name="connsiteY245" fmla="*/ 5357973 h 5686746"/>
                        <a:gd name="connsiteX246" fmla="*/ 1623465 w 3948012"/>
                        <a:gd name="connsiteY246" fmla="*/ 5363110 h 5686746"/>
                        <a:gd name="connsiteX247" fmla="*/ 1566957 w 3948012"/>
                        <a:gd name="connsiteY247" fmla="*/ 5383658 h 5686746"/>
                        <a:gd name="connsiteX248" fmla="*/ 1534067 w 3948012"/>
                        <a:gd name="connsiteY248" fmla="*/ 5376905 h 5686746"/>
                        <a:gd name="connsiteX249" fmla="*/ 1501402 w 3948012"/>
                        <a:gd name="connsiteY249" fmla="*/ 5390055 h 5686746"/>
                        <a:gd name="connsiteX250" fmla="*/ 1443667 w 3948012"/>
                        <a:gd name="connsiteY250" fmla="*/ 5417583 h 5686746"/>
                        <a:gd name="connsiteX251" fmla="*/ 1407514 w 3948012"/>
                        <a:gd name="connsiteY251" fmla="*/ 5444496 h 5686746"/>
                        <a:gd name="connsiteX252" fmla="*/ 1361474 w 3948012"/>
                        <a:gd name="connsiteY252" fmla="*/ 5491537 h 5686746"/>
                        <a:gd name="connsiteX253" fmla="*/ 1325514 w 3948012"/>
                        <a:gd name="connsiteY253" fmla="*/ 5486400 h 5686746"/>
                        <a:gd name="connsiteX254" fmla="*/ 1315240 w 3948012"/>
                        <a:gd name="connsiteY254" fmla="*/ 5455577 h 5686746"/>
                        <a:gd name="connsiteX255" fmla="*/ 1299829 w 3948012"/>
                        <a:gd name="connsiteY255" fmla="*/ 5450440 h 5686746"/>
                        <a:gd name="connsiteX256" fmla="*/ 1274143 w 3948012"/>
                        <a:gd name="connsiteY256" fmla="*/ 5465852 h 5686746"/>
                        <a:gd name="connsiteX257" fmla="*/ 1258732 w 3948012"/>
                        <a:gd name="connsiteY257" fmla="*/ 5470989 h 5686746"/>
                        <a:gd name="connsiteX258" fmla="*/ 1173050 w 3948012"/>
                        <a:gd name="connsiteY258" fmla="*/ 5464430 h 5686746"/>
                        <a:gd name="connsiteX259" fmla="*/ 1130305 w 3948012"/>
                        <a:gd name="connsiteY259" fmla="*/ 5517222 h 5686746"/>
                        <a:gd name="connsiteX260" fmla="*/ 1084071 w 3948012"/>
                        <a:gd name="connsiteY260" fmla="*/ 5532634 h 5686746"/>
                        <a:gd name="connsiteX261" fmla="*/ 1104620 w 3948012"/>
                        <a:gd name="connsiteY261" fmla="*/ 5506948 h 5686746"/>
                        <a:gd name="connsiteX262" fmla="*/ 1099483 w 3948012"/>
                        <a:gd name="connsiteY262" fmla="*/ 5476126 h 5686746"/>
                        <a:gd name="connsiteX263" fmla="*/ 1084071 w 3948012"/>
                        <a:gd name="connsiteY263" fmla="*/ 5460715 h 5686746"/>
                        <a:gd name="connsiteX264" fmla="*/ 1063523 w 3948012"/>
                        <a:gd name="connsiteY264" fmla="*/ 5429892 h 5686746"/>
                        <a:gd name="connsiteX265" fmla="*/ 1032701 w 3948012"/>
                        <a:gd name="connsiteY265" fmla="*/ 5409344 h 5686746"/>
                        <a:gd name="connsiteX266" fmla="*/ 991604 w 3948012"/>
                        <a:gd name="connsiteY266" fmla="*/ 5414481 h 5686746"/>
                        <a:gd name="connsiteX267" fmla="*/ 935096 w 3948012"/>
                        <a:gd name="connsiteY267" fmla="*/ 5404207 h 5686746"/>
                        <a:gd name="connsiteX268" fmla="*/ 878588 w 3948012"/>
                        <a:gd name="connsiteY268" fmla="*/ 5409344 h 5686746"/>
                        <a:gd name="connsiteX269" fmla="*/ 806669 w 3948012"/>
                        <a:gd name="connsiteY269" fmla="*/ 5409344 h 5686746"/>
                        <a:gd name="connsiteX270" fmla="*/ 698791 w 3948012"/>
                        <a:gd name="connsiteY270" fmla="*/ 5465852 h 5686746"/>
                        <a:gd name="connsiteX271" fmla="*/ 667968 w 3948012"/>
                        <a:gd name="connsiteY271" fmla="*/ 5476126 h 5686746"/>
                        <a:gd name="connsiteX272" fmla="*/ 647420 w 3948012"/>
                        <a:gd name="connsiteY272" fmla="*/ 5486400 h 5686746"/>
                        <a:gd name="connsiteX273" fmla="*/ 616597 w 3948012"/>
                        <a:gd name="connsiteY273" fmla="*/ 5460715 h 5686746"/>
                        <a:gd name="connsiteX274" fmla="*/ 601186 w 3948012"/>
                        <a:gd name="connsiteY274" fmla="*/ 5450440 h 5686746"/>
                        <a:gd name="connsiteX275" fmla="*/ 567489 w 3948012"/>
                        <a:gd name="connsiteY275" fmla="*/ 5442621 h 5686746"/>
                        <a:gd name="connsiteX276" fmla="*/ 556794 w 3948012"/>
                        <a:gd name="connsiteY276" fmla="*/ 5447953 h 5686746"/>
                        <a:gd name="connsiteX277" fmla="*/ 560898 w 3948012"/>
                        <a:gd name="connsiteY277" fmla="*/ 5443429 h 5686746"/>
                        <a:gd name="connsiteX278" fmla="*/ 525357 w 3948012"/>
                        <a:gd name="connsiteY278" fmla="*/ 5458420 h 5686746"/>
                        <a:gd name="connsiteX279" fmla="*/ 478930 w 3948012"/>
                        <a:gd name="connsiteY279" fmla="*/ 5445272 h 5686746"/>
                        <a:gd name="connsiteX280" fmla="*/ 430854 w 3948012"/>
                        <a:gd name="connsiteY280" fmla="*/ 5424723 h 5686746"/>
                        <a:gd name="connsiteX281" fmla="*/ 370018 w 3948012"/>
                        <a:gd name="connsiteY281" fmla="*/ 5378521 h 5686746"/>
                        <a:gd name="connsiteX282" fmla="*/ 349469 w 3948012"/>
                        <a:gd name="connsiteY282" fmla="*/ 5388795 h 5686746"/>
                        <a:gd name="connsiteX283" fmla="*/ 267276 w 3948012"/>
                        <a:gd name="connsiteY283" fmla="*/ 5435029 h 5686746"/>
                        <a:gd name="connsiteX284" fmla="*/ 226179 w 3948012"/>
                        <a:gd name="connsiteY284" fmla="*/ 5450440 h 5686746"/>
                        <a:gd name="connsiteX285" fmla="*/ 215905 w 3948012"/>
                        <a:gd name="connsiteY285" fmla="*/ 5460715 h 5686746"/>
                        <a:gd name="connsiteX286" fmla="*/ 190220 w 3948012"/>
                        <a:gd name="connsiteY286" fmla="*/ 5486400 h 5686746"/>
                        <a:gd name="connsiteX287" fmla="*/ 172546 w 3948012"/>
                        <a:gd name="connsiteY287" fmla="*/ 5468533 h 5686746"/>
                        <a:gd name="connsiteX288" fmla="*/ 127961 w 3948012"/>
                        <a:gd name="connsiteY288" fmla="*/ 5472443 h 5686746"/>
                        <a:gd name="connsiteX289" fmla="*/ 108026 w 3948012"/>
                        <a:gd name="connsiteY289" fmla="*/ 5532634 h 5686746"/>
                        <a:gd name="connsiteX290" fmla="*/ 66930 w 3948012"/>
                        <a:gd name="connsiteY290" fmla="*/ 5558319 h 5686746"/>
                        <a:gd name="connsiteX291" fmla="*/ 20696 w 3948012"/>
                        <a:gd name="connsiteY291" fmla="*/ 5584004 h 5686746"/>
                        <a:gd name="connsiteX292" fmla="*/ 15559 w 3948012"/>
                        <a:gd name="connsiteY292" fmla="*/ 5599416 h 5686746"/>
                        <a:gd name="connsiteX293" fmla="*/ 148 w 3948012"/>
                        <a:gd name="connsiteY293" fmla="*/ 5609690 h 5686746"/>
                        <a:gd name="connsiteX294" fmla="*/ 10422 w 3948012"/>
                        <a:gd name="connsiteY294" fmla="*/ 5640512 h 5686746"/>
                        <a:gd name="connsiteX295" fmla="*/ 25833 w 3948012"/>
                        <a:gd name="connsiteY295" fmla="*/ 5671335 h 5686746"/>
                        <a:gd name="connsiteX296" fmla="*/ 46382 w 3948012"/>
                        <a:gd name="connsiteY296" fmla="*/ 5661061 h 5686746"/>
                        <a:gd name="connsiteX297" fmla="*/ 36107 w 3948012"/>
                        <a:gd name="connsiteY297"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298152 w 3948012"/>
                        <a:gd name="connsiteY7" fmla="*/ 154112 h 5686746"/>
                        <a:gd name="connsiteX8" fmla="*/ 3364935 w 3948012"/>
                        <a:gd name="connsiteY8" fmla="*/ 190073 h 5686746"/>
                        <a:gd name="connsiteX9" fmla="*/ 3405418 w 3948012"/>
                        <a:gd name="connsiteY9" fmla="*/ 233430 h 5686746"/>
                        <a:gd name="connsiteX10" fmla="*/ 3400894 w 3948012"/>
                        <a:gd name="connsiteY10" fmla="*/ 328773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498498 w 3948012"/>
                        <a:gd name="connsiteY16" fmla="*/ 488022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18701 w 3948012"/>
                        <a:gd name="connsiteY26" fmla="*/ 816795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34112 w 3948012"/>
                        <a:gd name="connsiteY30" fmla="*/ 940085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47101 w 3948012"/>
                        <a:gd name="connsiteY229" fmla="*/ 5183312 h 5686746"/>
                        <a:gd name="connsiteX230" fmla="*/ 1936826 w 3948012"/>
                        <a:gd name="connsiteY230" fmla="*/ 5193586 h 5686746"/>
                        <a:gd name="connsiteX231" fmla="*/ 1906004 w 3948012"/>
                        <a:gd name="connsiteY231" fmla="*/ 5203861 h 5686746"/>
                        <a:gd name="connsiteX232" fmla="*/ 1885456 w 3948012"/>
                        <a:gd name="connsiteY232" fmla="*/ 5214135 h 5686746"/>
                        <a:gd name="connsiteX233" fmla="*/ 1870044 w 3948012"/>
                        <a:gd name="connsiteY233" fmla="*/ 5250094 h 5686746"/>
                        <a:gd name="connsiteX234" fmla="*/ 1839222 w 3948012"/>
                        <a:gd name="connsiteY234" fmla="*/ 5280917 h 5686746"/>
                        <a:gd name="connsiteX235" fmla="*/ 1828948 w 3948012"/>
                        <a:gd name="connsiteY235" fmla="*/ 5255231 h 5686746"/>
                        <a:gd name="connsiteX236" fmla="*/ 1823811 w 3948012"/>
                        <a:gd name="connsiteY236" fmla="*/ 5239820 h 5686746"/>
                        <a:gd name="connsiteX237" fmla="*/ 1808400 w 3948012"/>
                        <a:gd name="connsiteY237" fmla="*/ 5234683 h 5686746"/>
                        <a:gd name="connsiteX238" fmla="*/ 1767303 w 3948012"/>
                        <a:gd name="connsiteY238" fmla="*/ 5239820 h 5686746"/>
                        <a:gd name="connsiteX239" fmla="*/ 1762166 w 3948012"/>
                        <a:gd name="connsiteY239" fmla="*/ 5255231 h 5686746"/>
                        <a:gd name="connsiteX240" fmla="*/ 1757029 w 3948012"/>
                        <a:gd name="connsiteY240" fmla="*/ 5275780 h 5686746"/>
                        <a:gd name="connsiteX241" fmla="*/ 1731343 w 3948012"/>
                        <a:gd name="connsiteY241" fmla="*/ 5301465 h 5686746"/>
                        <a:gd name="connsiteX242" fmla="*/ 1721069 w 3948012"/>
                        <a:gd name="connsiteY242" fmla="*/ 5332288 h 5686746"/>
                        <a:gd name="connsiteX243" fmla="*/ 1685110 w 3948012"/>
                        <a:gd name="connsiteY243" fmla="*/ 5357973 h 5686746"/>
                        <a:gd name="connsiteX244" fmla="*/ 1669698 w 3948012"/>
                        <a:gd name="connsiteY244" fmla="*/ 5363110 h 5686746"/>
                        <a:gd name="connsiteX245" fmla="*/ 1654287 w 3948012"/>
                        <a:gd name="connsiteY245" fmla="*/ 5357973 h 5686746"/>
                        <a:gd name="connsiteX246" fmla="*/ 1623465 w 3948012"/>
                        <a:gd name="connsiteY246" fmla="*/ 5363110 h 5686746"/>
                        <a:gd name="connsiteX247" fmla="*/ 1566957 w 3948012"/>
                        <a:gd name="connsiteY247" fmla="*/ 5383658 h 5686746"/>
                        <a:gd name="connsiteX248" fmla="*/ 1534067 w 3948012"/>
                        <a:gd name="connsiteY248" fmla="*/ 5376905 h 5686746"/>
                        <a:gd name="connsiteX249" fmla="*/ 1501402 w 3948012"/>
                        <a:gd name="connsiteY249" fmla="*/ 5390055 h 5686746"/>
                        <a:gd name="connsiteX250" fmla="*/ 1443667 w 3948012"/>
                        <a:gd name="connsiteY250" fmla="*/ 5417583 h 5686746"/>
                        <a:gd name="connsiteX251" fmla="*/ 1407514 w 3948012"/>
                        <a:gd name="connsiteY251" fmla="*/ 5444496 h 5686746"/>
                        <a:gd name="connsiteX252" fmla="*/ 1361474 w 3948012"/>
                        <a:gd name="connsiteY252" fmla="*/ 5491537 h 5686746"/>
                        <a:gd name="connsiteX253" fmla="*/ 1325514 w 3948012"/>
                        <a:gd name="connsiteY253" fmla="*/ 5486400 h 5686746"/>
                        <a:gd name="connsiteX254" fmla="*/ 1315240 w 3948012"/>
                        <a:gd name="connsiteY254" fmla="*/ 5455577 h 5686746"/>
                        <a:gd name="connsiteX255" fmla="*/ 1299829 w 3948012"/>
                        <a:gd name="connsiteY255" fmla="*/ 5450440 h 5686746"/>
                        <a:gd name="connsiteX256" fmla="*/ 1274143 w 3948012"/>
                        <a:gd name="connsiteY256" fmla="*/ 5465852 h 5686746"/>
                        <a:gd name="connsiteX257" fmla="*/ 1258732 w 3948012"/>
                        <a:gd name="connsiteY257" fmla="*/ 5470989 h 5686746"/>
                        <a:gd name="connsiteX258" fmla="*/ 1173050 w 3948012"/>
                        <a:gd name="connsiteY258" fmla="*/ 5464430 h 5686746"/>
                        <a:gd name="connsiteX259" fmla="*/ 1130305 w 3948012"/>
                        <a:gd name="connsiteY259" fmla="*/ 5517222 h 5686746"/>
                        <a:gd name="connsiteX260" fmla="*/ 1084071 w 3948012"/>
                        <a:gd name="connsiteY260" fmla="*/ 5532634 h 5686746"/>
                        <a:gd name="connsiteX261" fmla="*/ 1104620 w 3948012"/>
                        <a:gd name="connsiteY261" fmla="*/ 5506948 h 5686746"/>
                        <a:gd name="connsiteX262" fmla="*/ 1099483 w 3948012"/>
                        <a:gd name="connsiteY262" fmla="*/ 5476126 h 5686746"/>
                        <a:gd name="connsiteX263" fmla="*/ 1084071 w 3948012"/>
                        <a:gd name="connsiteY263" fmla="*/ 5460715 h 5686746"/>
                        <a:gd name="connsiteX264" fmla="*/ 1063523 w 3948012"/>
                        <a:gd name="connsiteY264" fmla="*/ 5429892 h 5686746"/>
                        <a:gd name="connsiteX265" fmla="*/ 1032701 w 3948012"/>
                        <a:gd name="connsiteY265" fmla="*/ 5409344 h 5686746"/>
                        <a:gd name="connsiteX266" fmla="*/ 991604 w 3948012"/>
                        <a:gd name="connsiteY266" fmla="*/ 5414481 h 5686746"/>
                        <a:gd name="connsiteX267" fmla="*/ 935096 w 3948012"/>
                        <a:gd name="connsiteY267" fmla="*/ 5404207 h 5686746"/>
                        <a:gd name="connsiteX268" fmla="*/ 878588 w 3948012"/>
                        <a:gd name="connsiteY268" fmla="*/ 5409344 h 5686746"/>
                        <a:gd name="connsiteX269" fmla="*/ 806669 w 3948012"/>
                        <a:gd name="connsiteY269" fmla="*/ 5409344 h 5686746"/>
                        <a:gd name="connsiteX270" fmla="*/ 698791 w 3948012"/>
                        <a:gd name="connsiteY270" fmla="*/ 5465852 h 5686746"/>
                        <a:gd name="connsiteX271" fmla="*/ 667968 w 3948012"/>
                        <a:gd name="connsiteY271" fmla="*/ 5476126 h 5686746"/>
                        <a:gd name="connsiteX272" fmla="*/ 647420 w 3948012"/>
                        <a:gd name="connsiteY272" fmla="*/ 5486400 h 5686746"/>
                        <a:gd name="connsiteX273" fmla="*/ 616597 w 3948012"/>
                        <a:gd name="connsiteY273" fmla="*/ 5460715 h 5686746"/>
                        <a:gd name="connsiteX274" fmla="*/ 601186 w 3948012"/>
                        <a:gd name="connsiteY274" fmla="*/ 5450440 h 5686746"/>
                        <a:gd name="connsiteX275" fmla="*/ 567489 w 3948012"/>
                        <a:gd name="connsiteY275" fmla="*/ 5442621 h 5686746"/>
                        <a:gd name="connsiteX276" fmla="*/ 556794 w 3948012"/>
                        <a:gd name="connsiteY276" fmla="*/ 5447953 h 5686746"/>
                        <a:gd name="connsiteX277" fmla="*/ 560898 w 3948012"/>
                        <a:gd name="connsiteY277" fmla="*/ 5443429 h 5686746"/>
                        <a:gd name="connsiteX278" fmla="*/ 525357 w 3948012"/>
                        <a:gd name="connsiteY278" fmla="*/ 5458420 h 5686746"/>
                        <a:gd name="connsiteX279" fmla="*/ 478930 w 3948012"/>
                        <a:gd name="connsiteY279" fmla="*/ 5445272 h 5686746"/>
                        <a:gd name="connsiteX280" fmla="*/ 430854 w 3948012"/>
                        <a:gd name="connsiteY280" fmla="*/ 5424723 h 5686746"/>
                        <a:gd name="connsiteX281" fmla="*/ 370018 w 3948012"/>
                        <a:gd name="connsiteY281" fmla="*/ 5378521 h 5686746"/>
                        <a:gd name="connsiteX282" fmla="*/ 349469 w 3948012"/>
                        <a:gd name="connsiteY282" fmla="*/ 5388795 h 5686746"/>
                        <a:gd name="connsiteX283" fmla="*/ 267276 w 3948012"/>
                        <a:gd name="connsiteY283" fmla="*/ 5435029 h 5686746"/>
                        <a:gd name="connsiteX284" fmla="*/ 226179 w 3948012"/>
                        <a:gd name="connsiteY284" fmla="*/ 5450440 h 5686746"/>
                        <a:gd name="connsiteX285" fmla="*/ 215905 w 3948012"/>
                        <a:gd name="connsiteY285" fmla="*/ 5460715 h 5686746"/>
                        <a:gd name="connsiteX286" fmla="*/ 190220 w 3948012"/>
                        <a:gd name="connsiteY286" fmla="*/ 5486400 h 5686746"/>
                        <a:gd name="connsiteX287" fmla="*/ 172546 w 3948012"/>
                        <a:gd name="connsiteY287" fmla="*/ 5468533 h 5686746"/>
                        <a:gd name="connsiteX288" fmla="*/ 127961 w 3948012"/>
                        <a:gd name="connsiteY288" fmla="*/ 5472443 h 5686746"/>
                        <a:gd name="connsiteX289" fmla="*/ 108026 w 3948012"/>
                        <a:gd name="connsiteY289" fmla="*/ 5532634 h 5686746"/>
                        <a:gd name="connsiteX290" fmla="*/ 66930 w 3948012"/>
                        <a:gd name="connsiteY290" fmla="*/ 5558319 h 5686746"/>
                        <a:gd name="connsiteX291" fmla="*/ 20696 w 3948012"/>
                        <a:gd name="connsiteY291" fmla="*/ 5584004 h 5686746"/>
                        <a:gd name="connsiteX292" fmla="*/ 15559 w 3948012"/>
                        <a:gd name="connsiteY292" fmla="*/ 5599416 h 5686746"/>
                        <a:gd name="connsiteX293" fmla="*/ 148 w 3948012"/>
                        <a:gd name="connsiteY293" fmla="*/ 5609690 h 5686746"/>
                        <a:gd name="connsiteX294" fmla="*/ 10422 w 3948012"/>
                        <a:gd name="connsiteY294" fmla="*/ 5640512 h 5686746"/>
                        <a:gd name="connsiteX295" fmla="*/ 25833 w 3948012"/>
                        <a:gd name="connsiteY295" fmla="*/ 5671335 h 5686746"/>
                        <a:gd name="connsiteX296" fmla="*/ 46382 w 3948012"/>
                        <a:gd name="connsiteY296" fmla="*/ 5661061 h 5686746"/>
                        <a:gd name="connsiteX297" fmla="*/ 36107 w 3948012"/>
                        <a:gd name="connsiteY297"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28773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498498 w 3948012"/>
                        <a:gd name="connsiteY16" fmla="*/ 488022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18701 w 3948012"/>
                        <a:gd name="connsiteY26" fmla="*/ 816795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34112 w 3948012"/>
                        <a:gd name="connsiteY30" fmla="*/ 940085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47101 w 3948012"/>
                        <a:gd name="connsiteY229" fmla="*/ 5183312 h 5686746"/>
                        <a:gd name="connsiteX230" fmla="*/ 1936826 w 3948012"/>
                        <a:gd name="connsiteY230" fmla="*/ 5193586 h 5686746"/>
                        <a:gd name="connsiteX231" fmla="*/ 1906004 w 3948012"/>
                        <a:gd name="connsiteY231" fmla="*/ 5203861 h 5686746"/>
                        <a:gd name="connsiteX232" fmla="*/ 1885456 w 3948012"/>
                        <a:gd name="connsiteY232" fmla="*/ 5214135 h 5686746"/>
                        <a:gd name="connsiteX233" fmla="*/ 1870044 w 3948012"/>
                        <a:gd name="connsiteY233" fmla="*/ 5250094 h 5686746"/>
                        <a:gd name="connsiteX234" fmla="*/ 1839222 w 3948012"/>
                        <a:gd name="connsiteY234" fmla="*/ 5280917 h 5686746"/>
                        <a:gd name="connsiteX235" fmla="*/ 1828948 w 3948012"/>
                        <a:gd name="connsiteY235" fmla="*/ 5255231 h 5686746"/>
                        <a:gd name="connsiteX236" fmla="*/ 1823811 w 3948012"/>
                        <a:gd name="connsiteY236" fmla="*/ 5239820 h 5686746"/>
                        <a:gd name="connsiteX237" fmla="*/ 1808400 w 3948012"/>
                        <a:gd name="connsiteY237" fmla="*/ 5234683 h 5686746"/>
                        <a:gd name="connsiteX238" fmla="*/ 1767303 w 3948012"/>
                        <a:gd name="connsiteY238" fmla="*/ 5239820 h 5686746"/>
                        <a:gd name="connsiteX239" fmla="*/ 1762166 w 3948012"/>
                        <a:gd name="connsiteY239" fmla="*/ 5255231 h 5686746"/>
                        <a:gd name="connsiteX240" fmla="*/ 1757029 w 3948012"/>
                        <a:gd name="connsiteY240" fmla="*/ 5275780 h 5686746"/>
                        <a:gd name="connsiteX241" fmla="*/ 1731343 w 3948012"/>
                        <a:gd name="connsiteY241" fmla="*/ 5301465 h 5686746"/>
                        <a:gd name="connsiteX242" fmla="*/ 1721069 w 3948012"/>
                        <a:gd name="connsiteY242" fmla="*/ 5332288 h 5686746"/>
                        <a:gd name="connsiteX243" fmla="*/ 1685110 w 3948012"/>
                        <a:gd name="connsiteY243" fmla="*/ 5357973 h 5686746"/>
                        <a:gd name="connsiteX244" fmla="*/ 1669698 w 3948012"/>
                        <a:gd name="connsiteY244" fmla="*/ 5363110 h 5686746"/>
                        <a:gd name="connsiteX245" fmla="*/ 1654287 w 3948012"/>
                        <a:gd name="connsiteY245" fmla="*/ 5357973 h 5686746"/>
                        <a:gd name="connsiteX246" fmla="*/ 1623465 w 3948012"/>
                        <a:gd name="connsiteY246" fmla="*/ 5363110 h 5686746"/>
                        <a:gd name="connsiteX247" fmla="*/ 1566957 w 3948012"/>
                        <a:gd name="connsiteY247" fmla="*/ 5383658 h 5686746"/>
                        <a:gd name="connsiteX248" fmla="*/ 1534067 w 3948012"/>
                        <a:gd name="connsiteY248" fmla="*/ 5376905 h 5686746"/>
                        <a:gd name="connsiteX249" fmla="*/ 1501402 w 3948012"/>
                        <a:gd name="connsiteY249" fmla="*/ 5390055 h 5686746"/>
                        <a:gd name="connsiteX250" fmla="*/ 1443667 w 3948012"/>
                        <a:gd name="connsiteY250" fmla="*/ 5417583 h 5686746"/>
                        <a:gd name="connsiteX251" fmla="*/ 1407514 w 3948012"/>
                        <a:gd name="connsiteY251" fmla="*/ 5444496 h 5686746"/>
                        <a:gd name="connsiteX252" fmla="*/ 1361474 w 3948012"/>
                        <a:gd name="connsiteY252" fmla="*/ 5491537 h 5686746"/>
                        <a:gd name="connsiteX253" fmla="*/ 1325514 w 3948012"/>
                        <a:gd name="connsiteY253" fmla="*/ 5486400 h 5686746"/>
                        <a:gd name="connsiteX254" fmla="*/ 1315240 w 3948012"/>
                        <a:gd name="connsiteY254" fmla="*/ 5455577 h 5686746"/>
                        <a:gd name="connsiteX255" fmla="*/ 1299829 w 3948012"/>
                        <a:gd name="connsiteY255" fmla="*/ 5450440 h 5686746"/>
                        <a:gd name="connsiteX256" fmla="*/ 1274143 w 3948012"/>
                        <a:gd name="connsiteY256" fmla="*/ 5465852 h 5686746"/>
                        <a:gd name="connsiteX257" fmla="*/ 1258732 w 3948012"/>
                        <a:gd name="connsiteY257" fmla="*/ 5470989 h 5686746"/>
                        <a:gd name="connsiteX258" fmla="*/ 1173050 w 3948012"/>
                        <a:gd name="connsiteY258" fmla="*/ 5464430 h 5686746"/>
                        <a:gd name="connsiteX259" fmla="*/ 1130305 w 3948012"/>
                        <a:gd name="connsiteY259" fmla="*/ 5517222 h 5686746"/>
                        <a:gd name="connsiteX260" fmla="*/ 1084071 w 3948012"/>
                        <a:gd name="connsiteY260" fmla="*/ 5532634 h 5686746"/>
                        <a:gd name="connsiteX261" fmla="*/ 1104620 w 3948012"/>
                        <a:gd name="connsiteY261" fmla="*/ 5506948 h 5686746"/>
                        <a:gd name="connsiteX262" fmla="*/ 1099483 w 3948012"/>
                        <a:gd name="connsiteY262" fmla="*/ 5476126 h 5686746"/>
                        <a:gd name="connsiteX263" fmla="*/ 1084071 w 3948012"/>
                        <a:gd name="connsiteY263" fmla="*/ 5460715 h 5686746"/>
                        <a:gd name="connsiteX264" fmla="*/ 1063523 w 3948012"/>
                        <a:gd name="connsiteY264" fmla="*/ 5429892 h 5686746"/>
                        <a:gd name="connsiteX265" fmla="*/ 1032701 w 3948012"/>
                        <a:gd name="connsiteY265" fmla="*/ 5409344 h 5686746"/>
                        <a:gd name="connsiteX266" fmla="*/ 991604 w 3948012"/>
                        <a:gd name="connsiteY266" fmla="*/ 5414481 h 5686746"/>
                        <a:gd name="connsiteX267" fmla="*/ 935096 w 3948012"/>
                        <a:gd name="connsiteY267" fmla="*/ 5404207 h 5686746"/>
                        <a:gd name="connsiteX268" fmla="*/ 878588 w 3948012"/>
                        <a:gd name="connsiteY268" fmla="*/ 5409344 h 5686746"/>
                        <a:gd name="connsiteX269" fmla="*/ 806669 w 3948012"/>
                        <a:gd name="connsiteY269" fmla="*/ 5409344 h 5686746"/>
                        <a:gd name="connsiteX270" fmla="*/ 698791 w 3948012"/>
                        <a:gd name="connsiteY270" fmla="*/ 5465852 h 5686746"/>
                        <a:gd name="connsiteX271" fmla="*/ 667968 w 3948012"/>
                        <a:gd name="connsiteY271" fmla="*/ 5476126 h 5686746"/>
                        <a:gd name="connsiteX272" fmla="*/ 647420 w 3948012"/>
                        <a:gd name="connsiteY272" fmla="*/ 5486400 h 5686746"/>
                        <a:gd name="connsiteX273" fmla="*/ 616597 w 3948012"/>
                        <a:gd name="connsiteY273" fmla="*/ 5460715 h 5686746"/>
                        <a:gd name="connsiteX274" fmla="*/ 601186 w 3948012"/>
                        <a:gd name="connsiteY274" fmla="*/ 5450440 h 5686746"/>
                        <a:gd name="connsiteX275" fmla="*/ 567489 w 3948012"/>
                        <a:gd name="connsiteY275" fmla="*/ 5442621 h 5686746"/>
                        <a:gd name="connsiteX276" fmla="*/ 556794 w 3948012"/>
                        <a:gd name="connsiteY276" fmla="*/ 5447953 h 5686746"/>
                        <a:gd name="connsiteX277" fmla="*/ 560898 w 3948012"/>
                        <a:gd name="connsiteY277" fmla="*/ 5443429 h 5686746"/>
                        <a:gd name="connsiteX278" fmla="*/ 525357 w 3948012"/>
                        <a:gd name="connsiteY278" fmla="*/ 5458420 h 5686746"/>
                        <a:gd name="connsiteX279" fmla="*/ 478930 w 3948012"/>
                        <a:gd name="connsiteY279" fmla="*/ 5445272 h 5686746"/>
                        <a:gd name="connsiteX280" fmla="*/ 430854 w 3948012"/>
                        <a:gd name="connsiteY280" fmla="*/ 5424723 h 5686746"/>
                        <a:gd name="connsiteX281" fmla="*/ 370018 w 3948012"/>
                        <a:gd name="connsiteY281" fmla="*/ 5378521 h 5686746"/>
                        <a:gd name="connsiteX282" fmla="*/ 349469 w 3948012"/>
                        <a:gd name="connsiteY282" fmla="*/ 5388795 h 5686746"/>
                        <a:gd name="connsiteX283" fmla="*/ 267276 w 3948012"/>
                        <a:gd name="connsiteY283" fmla="*/ 5435029 h 5686746"/>
                        <a:gd name="connsiteX284" fmla="*/ 226179 w 3948012"/>
                        <a:gd name="connsiteY284" fmla="*/ 5450440 h 5686746"/>
                        <a:gd name="connsiteX285" fmla="*/ 215905 w 3948012"/>
                        <a:gd name="connsiteY285" fmla="*/ 5460715 h 5686746"/>
                        <a:gd name="connsiteX286" fmla="*/ 190220 w 3948012"/>
                        <a:gd name="connsiteY286" fmla="*/ 5486400 h 5686746"/>
                        <a:gd name="connsiteX287" fmla="*/ 172546 w 3948012"/>
                        <a:gd name="connsiteY287" fmla="*/ 5468533 h 5686746"/>
                        <a:gd name="connsiteX288" fmla="*/ 127961 w 3948012"/>
                        <a:gd name="connsiteY288" fmla="*/ 5472443 h 5686746"/>
                        <a:gd name="connsiteX289" fmla="*/ 108026 w 3948012"/>
                        <a:gd name="connsiteY289" fmla="*/ 5532634 h 5686746"/>
                        <a:gd name="connsiteX290" fmla="*/ 66930 w 3948012"/>
                        <a:gd name="connsiteY290" fmla="*/ 5558319 h 5686746"/>
                        <a:gd name="connsiteX291" fmla="*/ 20696 w 3948012"/>
                        <a:gd name="connsiteY291" fmla="*/ 5584004 h 5686746"/>
                        <a:gd name="connsiteX292" fmla="*/ 15559 w 3948012"/>
                        <a:gd name="connsiteY292" fmla="*/ 5599416 h 5686746"/>
                        <a:gd name="connsiteX293" fmla="*/ 148 w 3948012"/>
                        <a:gd name="connsiteY293" fmla="*/ 5609690 h 5686746"/>
                        <a:gd name="connsiteX294" fmla="*/ 10422 w 3948012"/>
                        <a:gd name="connsiteY294" fmla="*/ 5640512 h 5686746"/>
                        <a:gd name="connsiteX295" fmla="*/ 25833 w 3948012"/>
                        <a:gd name="connsiteY295" fmla="*/ 5671335 h 5686746"/>
                        <a:gd name="connsiteX296" fmla="*/ 46382 w 3948012"/>
                        <a:gd name="connsiteY296" fmla="*/ 5661061 h 5686746"/>
                        <a:gd name="connsiteX297" fmla="*/ 36107 w 3948012"/>
                        <a:gd name="connsiteY297"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498498 w 3948012"/>
                        <a:gd name="connsiteY16" fmla="*/ 488022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18701 w 3948012"/>
                        <a:gd name="connsiteY26" fmla="*/ 816795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34112 w 3948012"/>
                        <a:gd name="connsiteY30" fmla="*/ 940085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47101 w 3948012"/>
                        <a:gd name="connsiteY229" fmla="*/ 5183312 h 5686746"/>
                        <a:gd name="connsiteX230" fmla="*/ 1936826 w 3948012"/>
                        <a:gd name="connsiteY230" fmla="*/ 5193586 h 5686746"/>
                        <a:gd name="connsiteX231" fmla="*/ 1906004 w 3948012"/>
                        <a:gd name="connsiteY231" fmla="*/ 5203861 h 5686746"/>
                        <a:gd name="connsiteX232" fmla="*/ 1885456 w 3948012"/>
                        <a:gd name="connsiteY232" fmla="*/ 5214135 h 5686746"/>
                        <a:gd name="connsiteX233" fmla="*/ 1870044 w 3948012"/>
                        <a:gd name="connsiteY233" fmla="*/ 5250094 h 5686746"/>
                        <a:gd name="connsiteX234" fmla="*/ 1839222 w 3948012"/>
                        <a:gd name="connsiteY234" fmla="*/ 5280917 h 5686746"/>
                        <a:gd name="connsiteX235" fmla="*/ 1828948 w 3948012"/>
                        <a:gd name="connsiteY235" fmla="*/ 5255231 h 5686746"/>
                        <a:gd name="connsiteX236" fmla="*/ 1823811 w 3948012"/>
                        <a:gd name="connsiteY236" fmla="*/ 5239820 h 5686746"/>
                        <a:gd name="connsiteX237" fmla="*/ 1808400 w 3948012"/>
                        <a:gd name="connsiteY237" fmla="*/ 5234683 h 5686746"/>
                        <a:gd name="connsiteX238" fmla="*/ 1767303 w 3948012"/>
                        <a:gd name="connsiteY238" fmla="*/ 5239820 h 5686746"/>
                        <a:gd name="connsiteX239" fmla="*/ 1762166 w 3948012"/>
                        <a:gd name="connsiteY239" fmla="*/ 5255231 h 5686746"/>
                        <a:gd name="connsiteX240" fmla="*/ 1757029 w 3948012"/>
                        <a:gd name="connsiteY240" fmla="*/ 5275780 h 5686746"/>
                        <a:gd name="connsiteX241" fmla="*/ 1731343 w 3948012"/>
                        <a:gd name="connsiteY241" fmla="*/ 5301465 h 5686746"/>
                        <a:gd name="connsiteX242" fmla="*/ 1721069 w 3948012"/>
                        <a:gd name="connsiteY242" fmla="*/ 5332288 h 5686746"/>
                        <a:gd name="connsiteX243" fmla="*/ 1685110 w 3948012"/>
                        <a:gd name="connsiteY243" fmla="*/ 5357973 h 5686746"/>
                        <a:gd name="connsiteX244" fmla="*/ 1669698 w 3948012"/>
                        <a:gd name="connsiteY244" fmla="*/ 5363110 h 5686746"/>
                        <a:gd name="connsiteX245" fmla="*/ 1654287 w 3948012"/>
                        <a:gd name="connsiteY245" fmla="*/ 5357973 h 5686746"/>
                        <a:gd name="connsiteX246" fmla="*/ 1623465 w 3948012"/>
                        <a:gd name="connsiteY246" fmla="*/ 5363110 h 5686746"/>
                        <a:gd name="connsiteX247" fmla="*/ 1566957 w 3948012"/>
                        <a:gd name="connsiteY247" fmla="*/ 5383658 h 5686746"/>
                        <a:gd name="connsiteX248" fmla="*/ 1534067 w 3948012"/>
                        <a:gd name="connsiteY248" fmla="*/ 5376905 h 5686746"/>
                        <a:gd name="connsiteX249" fmla="*/ 1501402 w 3948012"/>
                        <a:gd name="connsiteY249" fmla="*/ 5390055 h 5686746"/>
                        <a:gd name="connsiteX250" fmla="*/ 1443667 w 3948012"/>
                        <a:gd name="connsiteY250" fmla="*/ 5417583 h 5686746"/>
                        <a:gd name="connsiteX251" fmla="*/ 1407514 w 3948012"/>
                        <a:gd name="connsiteY251" fmla="*/ 5444496 h 5686746"/>
                        <a:gd name="connsiteX252" fmla="*/ 1361474 w 3948012"/>
                        <a:gd name="connsiteY252" fmla="*/ 5491537 h 5686746"/>
                        <a:gd name="connsiteX253" fmla="*/ 1325514 w 3948012"/>
                        <a:gd name="connsiteY253" fmla="*/ 5486400 h 5686746"/>
                        <a:gd name="connsiteX254" fmla="*/ 1315240 w 3948012"/>
                        <a:gd name="connsiteY254" fmla="*/ 5455577 h 5686746"/>
                        <a:gd name="connsiteX255" fmla="*/ 1299829 w 3948012"/>
                        <a:gd name="connsiteY255" fmla="*/ 5450440 h 5686746"/>
                        <a:gd name="connsiteX256" fmla="*/ 1274143 w 3948012"/>
                        <a:gd name="connsiteY256" fmla="*/ 5465852 h 5686746"/>
                        <a:gd name="connsiteX257" fmla="*/ 1258732 w 3948012"/>
                        <a:gd name="connsiteY257" fmla="*/ 5470989 h 5686746"/>
                        <a:gd name="connsiteX258" fmla="*/ 1173050 w 3948012"/>
                        <a:gd name="connsiteY258" fmla="*/ 5464430 h 5686746"/>
                        <a:gd name="connsiteX259" fmla="*/ 1130305 w 3948012"/>
                        <a:gd name="connsiteY259" fmla="*/ 5517222 h 5686746"/>
                        <a:gd name="connsiteX260" fmla="*/ 1084071 w 3948012"/>
                        <a:gd name="connsiteY260" fmla="*/ 5532634 h 5686746"/>
                        <a:gd name="connsiteX261" fmla="*/ 1104620 w 3948012"/>
                        <a:gd name="connsiteY261" fmla="*/ 5506948 h 5686746"/>
                        <a:gd name="connsiteX262" fmla="*/ 1099483 w 3948012"/>
                        <a:gd name="connsiteY262" fmla="*/ 5476126 h 5686746"/>
                        <a:gd name="connsiteX263" fmla="*/ 1084071 w 3948012"/>
                        <a:gd name="connsiteY263" fmla="*/ 5460715 h 5686746"/>
                        <a:gd name="connsiteX264" fmla="*/ 1063523 w 3948012"/>
                        <a:gd name="connsiteY264" fmla="*/ 5429892 h 5686746"/>
                        <a:gd name="connsiteX265" fmla="*/ 1032701 w 3948012"/>
                        <a:gd name="connsiteY265" fmla="*/ 5409344 h 5686746"/>
                        <a:gd name="connsiteX266" fmla="*/ 991604 w 3948012"/>
                        <a:gd name="connsiteY266" fmla="*/ 5414481 h 5686746"/>
                        <a:gd name="connsiteX267" fmla="*/ 935096 w 3948012"/>
                        <a:gd name="connsiteY267" fmla="*/ 5404207 h 5686746"/>
                        <a:gd name="connsiteX268" fmla="*/ 878588 w 3948012"/>
                        <a:gd name="connsiteY268" fmla="*/ 5409344 h 5686746"/>
                        <a:gd name="connsiteX269" fmla="*/ 806669 w 3948012"/>
                        <a:gd name="connsiteY269" fmla="*/ 5409344 h 5686746"/>
                        <a:gd name="connsiteX270" fmla="*/ 698791 w 3948012"/>
                        <a:gd name="connsiteY270" fmla="*/ 5465852 h 5686746"/>
                        <a:gd name="connsiteX271" fmla="*/ 667968 w 3948012"/>
                        <a:gd name="connsiteY271" fmla="*/ 5476126 h 5686746"/>
                        <a:gd name="connsiteX272" fmla="*/ 647420 w 3948012"/>
                        <a:gd name="connsiteY272" fmla="*/ 5486400 h 5686746"/>
                        <a:gd name="connsiteX273" fmla="*/ 616597 w 3948012"/>
                        <a:gd name="connsiteY273" fmla="*/ 5460715 h 5686746"/>
                        <a:gd name="connsiteX274" fmla="*/ 601186 w 3948012"/>
                        <a:gd name="connsiteY274" fmla="*/ 5450440 h 5686746"/>
                        <a:gd name="connsiteX275" fmla="*/ 567489 w 3948012"/>
                        <a:gd name="connsiteY275" fmla="*/ 5442621 h 5686746"/>
                        <a:gd name="connsiteX276" fmla="*/ 556794 w 3948012"/>
                        <a:gd name="connsiteY276" fmla="*/ 5447953 h 5686746"/>
                        <a:gd name="connsiteX277" fmla="*/ 560898 w 3948012"/>
                        <a:gd name="connsiteY277" fmla="*/ 5443429 h 5686746"/>
                        <a:gd name="connsiteX278" fmla="*/ 525357 w 3948012"/>
                        <a:gd name="connsiteY278" fmla="*/ 5458420 h 5686746"/>
                        <a:gd name="connsiteX279" fmla="*/ 478930 w 3948012"/>
                        <a:gd name="connsiteY279" fmla="*/ 5445272 h 5686746"/>
                        <a:gd name="connsiteX280" fmla="*/ 430854 w 3948012"/>
                        <a:gd name="connsiteY280" fmla="*/ 5424723 h 5686746"/>
                        <a:gd name="connsiteX281" fmla="*/ 370018 w 3948012"/>
                        <a:gd name="connsiteY281" fmla="*/ 5378521 h 5686746"/>
                        <a:gd name="connsiteX282" fmla="*/ 349469 w 3948012"/>
                        <a:gd name="connsiteY282" fmla="*/ 5388795 h 5686746"/>
                        <a:gd name="connsiteX283" fmla="*/ 267276 w 3948012"/>
                        <a:gd name="connsiteY283" fmla="*/ 5435029 h 5686746"/>
                        <a:gd name="connsiteX284" fmla="*/ 226179 w 3948012"/>
                        <a:gd name="connsiteY284" fmla="*/ 5450440 h 5686746"/>
                        <a:gd name="connsiteX285" fmla="*/ 215905 w 3948012"/>
                        <a:gd name="connsiteY285" fmla="*/ 5460715 h 5686746"/>
                        <a:gd name="connsiteX286" fmla="*/ 190220 w 3948012"/>
                        <a:gd name="connsiteY286" fmla="*/ 5486400 h 5686746"/>
                        <a:gd name="connsiteX287" fmla="*/ 172546 w 3948012"/>
                        <a:gd name="connsiteY287" fmla="*/ 5468533 h 5686746"/>
                        <a:gd name="connsiteX288" fmla="*/ 127961 w 3948012"/>
                        <a:gd name="connsiteY288" fmla="*/ 5472443 h 5686746"/>
                        <a:gd name="connsiteX289" fmla="*/ 108026 w 3948012"/>
                        <a:gd name="connsiteY289" fmla="*/ 5532634 h 5686746"/>
                        <a:gd name="connsiteX290" fmla="*/ 66930 w 3948012"/>
                        <a:gd name="connsiteY290" fmla="*/ 5558319 h 5686746"/>
                        <a:gd name="connsiteX291" fmla="*/ 20696 w 3948012"/>
                        <a:gd name="connsiteY291" fmla="*/ 5584004 h 5686746"/>
                        <a:gd name="connsiteX292" fmla="*/ 15559 w 3948012"/>
                        <a:gd name="connsiteY292" fmla="*/ 5599416 h 5686746"/>
                        <a:gd name="connsiteX293" fmla="*/ 148 w 3948012"/>
                        <a:gd name="connsiteY293" fmla="*/ 5609690 h 5686746"/>
                        <a:gd name="connsiteX294" fmla="*/ 10422 w 3948012"/>
                        <a:gd name="connsiteY294" fmla="*/ 5640512 h 5686746"/>
                        <a:gd name="connsiteX295" fmla="*/ 25833 w 3948012"/>
                        <a:gd name="connsiteY295" fmla="*/ 5671335 h 5686746"/>
                        <a:gd name="connsiteX296" fmla="*/ 46382 w 3948012"/>
                        <a:gd name="connsiteY296" fmla="*/ 5661061 h 5686746"/>
                        <a:gd name="connsiteX297" fmla="*/ 36107 w 3948012"/>
                        <a:gd name="connsiteY297"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18701 w 3948012"/>
                        <a:gd name="connsiteY26" fmla="*/ 816795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34112 w 3948012"/>
                        <a:gd name="connsiteY30" fmla="*/ 940085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47101 w 3948012"/>
                        <a:gd name="connsiteY229" fmla="*/ 5183312 h 5686746"/>
                        <a:gd name="connsiteX230" fmla="*/ 1936826 w 3948012"/>
                        <a:gd name="connsiteY230" fmla="*/ 5193586 h 5686746"/>
                        <a:gd name="connsiteX231" fmla="*/ 1906004 w 3948012"/>
                        <a:gd name="connsiteY231" fmla="*/ 5203861 h 5686746"/>
                        <a:gd name="connsiteX232" fmla="*/ 1885456 w 3948012"/>
                        <a:gd name="connsiteY232" fmla="*/ 5214135 h 5686746"/>
                        <a:gd name="connsiteX233" fmla="*/ 1870044 w 3948012"/>
                        <a:gd name="connsiteY233" fmla="*/ 5250094 h 5686746"/>
                        <a:gd name="connsiteX234" fmla="*/ 1839222 w 3948012"/>
                        <a:gd name="connsiteY234" fmla="*/ 5280917 h 5686746"/>
                        <a:gd name="connsiteX235" fmla="*/ 1828948 w 3948012"/>
                        <a:gd name="connsiteY235" fmla="*/ 5255231 h 5686746"/>
                        <a:gd name="connsiteX236" fmla="*/ 1823811 w 3948012"/>
                        <a:gd name="connsiteY236" fmla="*/ 5239820 h 5686746"/>
                        <a:gd name="connsiteX237" fmla="*/ 1808400 w 3948012"/>
                        <a:gd name="connsiteY237" fmla="*/ 5234683 h 5686746"/>
                        <a:gd name="connsiteX238" fmla="*/ 1767303 w 3948012"/>
                        <a:gd name="connsiteY238" fmla="*/ 5239820 h 5686746"/>
                        <a:gd name="connsiteX239" fmla="*/ 1762166 w 3948012"/>
                        <a:gd name="connsiteY239" fmla="*/ 5255231 h 5686746"/>
                        <a:gd name="connsiteX240" fmla="*/ 1757029 w 3948012"/>
                        <a:gd name="connsiteY240" fmla="*/ 5275780 h 5686746"/>
                        <a:gd name="connsiteX241" fmla="*/ 1731343 w 3948012"/>
                        <a:gd name="connsiteY241" fmla="*/ 5301465 h 5686746"/>
                        <a:gd name="connsiteX242" fmla="*/ 1721069 w 3948012"/>
                        <a:gd name="connsiteY242" fmla="*/ 5332288 h 5686746"/>
                        <a:gd name="connsiteX243" fmla="*/ 1685110 w 3948012"/>
                        <a:gd name="connsiteY243" fmla="*/ 5357973 h 5686746"/>
                        <a:gd name="connsiteX244" fmla="*/ 1669698 w 3948012"/>
                        <a:gd name="connsiteY244" fmla="*/ 5363110 h 5686746"/>
                        <a:gd name="connsiteX245" fmla="*/ 1654287 w 3948012"/>
                        <a:gd name="connsiteY245" fmla="*/ 5357973 h 5686746"/>
                        <a:gd name="connsiteX246" fmla="*/ 1623465 w 3948012"/>
                        <a:gd name="connsiteY246" fmla="*/ 5363110 h 5686746"/>
                        <a:gd name="connsiteX247" fmla="*/ 1566957 w 3948012"/>
                        <a:gd name="connsiteY247" fmla="*/ 5383658 h 5686746"/>
                        <a:gd name="connsiteX248" fmla="*/ 1534067 w 3948012"/>
                        <a:gd name="connsiteY248" fmla="*/ 5376905 h 5686746"/>
                        <a:gd name="connsiteX249" fmla="*/ 1501402 w 3948012"/>
                        <a:gd name="connsiteY249" fmla="*/ 5390055 h 5686746"/>
                        <a:gd name="connsiteX250" fmla="*/ 1443667 w 3948012"/>
                        <a:gd name="connsiteY250" fmla="*/ 5417583 h 5686746"/>
                        <a:gd name="connsiteX251" fmla="*/ 1407514 w 3948012"/>
                        <a:gd name="connsiteY251" fmla="*/ 5444496 h 5686746"/>
                        <a:gd name="connsiteX252" fmla="*/ 1361474 w 3948012"/>
                        <a:gd name="connsiteY252" fmla="*/ 5491537 h 5686746"/>
                        <a:gd name="connsiteX253" fmla="*/ 1325514 w 3948012"/>
                        <a:gd name="connsiteY253" fmla="*/ 5486400 h 5686746"/>
                        <a:gd name="connsiteX254" fmla="*/ 1315240 w 3948012"/>
                        <a:gd name="connsiteY254" fmla="*/ 5455577 h 5686746"/>
                        <a:gd name="connsiteX255" fmla="*/ 1299829 w 3948012"/>
                        <a:gd name="connsiteY255" fmla="*/ 5450440 h 5686746"/>
                        <a:gd name="connsiteX256" fmla="*/ 1274143 w 3948012"/>
                        <a:gd name="connsiteY256" fmla="*/ 5465852 h 5686746"/>
                        <a:gd name="connsiteX257" fmla="*/ 1258732 w 3948012"/>
                        <a:gd name="connsiteY257" fmla="*/ 5470989 h 5686746"/>
                        <a:gd name="connsiteX258" fmla="*/ 1173050 w 3948012"/>
                        <a:gd name="connsiteY258" fmla="*/ 5464430 h 5686746"/>
                        <a:gd name="connsiteX259" fmla="*/ 1130305 w 3948012"/>
                        <a:gd name="connsiteY259" fmla="*/ 5517222 h 5686746"/>
                        <a:gd name="connsiteX260" fmla="*/ 1084071 w 3948012"/>
                        <a:gd name="connsiteY260" fmla="*/ 5532634 h 5686746"/>
                        <a:gd name="connsiteX261" fmla="*/ 1104620 w 3948012"/>
                        <a:gd name="connsiteY261" fmla="*/ 5506948 h 5686746"/>
                        <a:gd name="connsiteX262" fmla="*/ 1099483 w 3948012"/>
                        <a:gd name="connsiteY262" fmla="*/ 5476126 h 5686746"/>
                        <a:gd name="connsiteX263" fmla="*/ 1084071 w 3948012"/>
                        <a:gd name="connsiteY263" fmla="*/ 5460715 h 5686746"/>
                        <a:gd name="connsiteX264" fmla="*/ 1063523 w 3948012"/>
                        <a:gd name="connsiteY264" fmla="*/ 5429892 h 5686746"/>
                        <a:gd name="connsiteX265" fmla="*/ 1032701 w 3948012"/>
                        <a:gd name="connsiteY265" fmla="*/ 5409344 h 5686746"/>
                        <a:gd name="connsiteX266" fmla="*/ 991604 w 3948012"/>
                        <a:gd name="connsiteY266" fmla="*/ 5414481 h 5686746"/>
                        <a:gd name="connsiteX267" fmla="*/ 935096 w 3948012"/>
                        <a:gd name="connsiteY267" fmla="*/ 5404207 h 5686746"/>
                        <a:gd name="connsiteX268" fmla="*/ 878588 w 3948012"/>
                        <a:gd name="connsiteY268" fmla="*/ 5409344 h 5686746"/>
                        <a:gd name="connsiteX269" fmla="*/ 806669 w 3948012"/>
                        <a:gd name="connsiteY269" fmla="*/ 5409344 h 5686746"/>
                        <a:gd name="connsiteX270" fmla="*/ 698791 w 3948012"/>
                        <a:gd name="connsiteY270" fmla="*/ 5465852 h 5686746"/>
                        <a:gd name="connsiteX271" fmla="*/ 667968 w 3948012"/>
                        <a:gd name="connsiteY271" fmla="*/ 5476126 h 5686746"/>
                        <a:gd name="connsiteX272" fmla="*/ 647420 w 3948012"/>
                        <a:gd name="connsiteY272" fmla="*/ 5486400 h 5686746"/>
                        <a:gd name="connsiteX273" fmla="*/ 616597 w 3948012"/>
                        <a:gd name="connsiteY273" fmla="*/ 5460715 h 5686746"/>
                        <a:gd name="connsiteX274" fmla="*/ 601186 w 3948012"/>
                        <a:gd name="connsiteY274" fmla="*/ 5450440 h 5686746"/>
                        <a:gd name="connsiteX275" fmla="*/ 567489 w 3948012"/>
                        <a:gd name="connsiteY275" fmla="*/ 5442621 h 5686746"/>
                        <a:gd name="connsiteX276" fmla="*/ 556794 w 3948012"/>
                        <a:gd name="connsiteY276" fmla="*/ 5447953 h 5686746"/>
                        <a:gd name="connsiteX277" fmla="*/ 560898 w 3948012"/>
                        <a:gd name="connsiteY277" fmla="*/ 5443429 h 5686746"/>
                        <a:gd name="connsiteX278" fmla="*/ 525357 w 3948012"/>
                        <a:gd name="connsiteY278" fmla="*/ 5458420 h 5686746"/>
                        <a:gd name="connsiteX279" fmla="*/ 478930 w 3948012"/>
                        <a:gd name="connsiteY279" fmla="*/ 5445272 h 5686746"/>
                        <a:gd name="connsiteX280" fmla="*/ 430854 w 3948012"/>
                        <a:gd name="connsiteY280" fmla="*/ 5424723 h 5686746"/>
                        <a:gd name="connsiteX281" fmla="*/ 370018 w 3948012"/>
                        <a:gd name="connsiteY281" fmla="*/ 5378521 h 5686746"/>
                        <a:gd name="connsiteX282" fmla="*/ 349469 w 3948012"/>
                        <a:gd name="connsiteY282" fmla="*/ 5388795 h 5686746"/>
                        <a:gd name="connsiteX283" fmla="*/ 267276 w 3948012"/>
                        <a:gd name="connsiteY283" fmla="*/ 5435029 h 5686746"/>
                        <a:gd name="connsiteX284" fmla="*/ 226179 w 3948012"/>
                        <a:gd name="connsiteY284" fmla="*/ 5450440 h 5686746"/>
                        <a:gd name="connsiteX285" fmla="*/ 215905 w 3948012"/>
                        <a:gd name="connsiteY285" fmla="*/ 5460715 h 5686746"/>
                        <a:gd name="connsiteX286" fmla="*/ 190220 w 3948012"/>
                        <a:gd name="connsiteY286" fmla="*/ 5486400 h 5686746"/>
                        <a:gd name="connsiteX287" fmla="*/ 172546 w 3948012"/>
                        <a:gd name="connsiteY287" fmla="*/ 5468533 h 5686746"/>
                        <a:gd name="connsiteX288" fmla="*/ 127961 w 3948012"/>
                        <a:gd name="connsiteY288" fmla="*/ 5472443 h 5686746"/>
                        <a:gd name="connsiteX289" fmla="*/ 108026 w 3948012"/>
                        <a:gd name="connsiteY289" fmla="*/ 5532634 h 5686746"/>
                        <a:gd name="connsiteX290" fmla="*/ 66930 w 3948012"/>
                        <a:gd name="connsiteY290" fmla="*/ 5558319 h 5686746"/>
                        <a:gd name="connsiteX291" fmla="*/ 20696 w 3948012"/>
                        <a:gd name="connsiteY291" fmla="*/ 5584004 h 5686746"/>
                        <a:gd name="connsiteX292" fmla="*/ 15559 w 3948012"/>
                        <a:gd name="connsiteY292" fmla="*/ 5599416 h 5686746"/>
                        <a:gd name="connsiteX293" fmla="*/ 148 w 3948012"/>
                        <a:gd name="connsiteY293" fmla="*/ 5609690 h 5686746"/>
                        <a:gd name="connsiteX294" fmla="*/ 10422 w 3948012"/>
                        <a:gd name="connsiteY294" fmla="*/ 5640512 h 5686746"/>
                        <a:gd name="connsiteX295" fmla="*/ 25833 w 3948012"/>
                        <a:gd name="connsiteY295" fmla="*/ 5671335 h 5686746"/>
                        <a:gd name="connsiteX296" fmla="*/ 46382 w 3948012"/>
                        <a:gd name="connsiteY296" fmla="*/ 5661061 h 5686746"/>
                        <a:gd name="connsiteX297" fmla="*/ 36107 w 3948012"/>
                        <a:gd name="connsiteY297"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34112 w 3948012"/>
                        <a:gd name="connsiteY30" fmla="*/ 940085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47101 w 3948012"/>
                        <a:gd name="connsiteY229" fmla="*/ 5183312 h 5686746"/>
                        <a:gd name="connsiteX230" fmla="*/ 1936826 w 3948012"/>
                        <a:gd name="connsiteY230" fmla="*/ 5193586 h 5686746"/>
                        <a:gd name="connsiteX231" fmla="*/ 1906004 w 3948012"/>
                        <a:gd name="connsiteY231" fmla="*/ 5203861 h 5686746"/>
                        <a:gd name="connsiteX232" fmla="*/ 1885456 w 3948012"/>
                        <a:gd name="connsiteY232" fmla="*/ 5214135 h 5686746"/>
                        <a:gd name="connsiteX233" fmla="*/ 1870044 w 3948012"/>
                        <a:gd name="connsiteY233" fmla="*/ 5250094 h 5686746"/>
                        <a:gd name="connsiteX234" fmla="*/ 1839222 w 3948012"/>
                        <a:gd name="connsiteY234" fmla="*/ 5280917 h 5686746"/>
                        <a:gd name="connsiteX235" fmla="*/ 1828948 w 3948012"/>
                        <a:gd name="connsiteY235" fmla="*/ 5255231 h 5686746"/>
                        <a:gd name="connsiteX236" fmla="*/ 1823811 w 3948012"/>
                        <a:gd name="connsiteY236" fmla="*/ 5239820 h 5686746"/>
                        <a:gd name="connsiteX237" fmla="*/ 1808400 w 3948012"/>
                        <a:gd name="connsiteY237" fmla="*/ 5234683 h 5686746"/>
                        <a:gd name="connsiteX238" fmla="*/ 1767303 w 3948012"/>
                        <a:gd name="connsiteY238" fmla="*/ 5239820 h 5686746"/>
                        <a:gd name="connsiteX239" fmla="*/ 1762166 w 3948012"/>
                        <a:gd name="connsiteY239" fmla="*/ 5255231 h 5686746"/>
                        <a:gd name="connsiteX240" fmla="*/ 1757029 w 3948012"/>
                        <a:gd name="connsiteY240" fmla="*/ 5275780 h 5686746"/>
                        <a:gd name="connsiteX241" fmla="*/ 1731343 w 3948012"/>
                        <a:gd name="connsiteY241" fmla="*/ 5301465 h 5686746"/>
                        <a:gd name="connsiteX242" fmla="*/ 1721069 w 3948012"/>
                        <a:gd name="connsiteY242" fmla="*/ 5332288 h 5686746"/>
                        <a:gd name="connsiteX243" fmla="*/ 1685110 w 3948012"/>
                        <a:gd name="connsiteY243" fmla="*/ 5357973 h 5686746"/>
                        <a:gd name="connsiteX244" fmla="*/ 1669698 w 3948012"/>
                        <a:gd name="connsiteY244" fmla="*/ 5363110 h 5686746"/>
                        <a:gd name="connsiteX245" fmla="*/ 1654287 w 3948012"/>
                        <a:gd name="connsiteY245" fmla="*/ 5357973 h 5686746"/>
                        <a:gd name="connsiteX246" fmla="*/ 1623465 w 3948012"/>
                        <a:gd name="connsiteY246" fmla="*/ 5363110 h 5686746"/>
                        <a:gd name="connsiteX247" fmla="*/ 1566957 w 3948012"/>
                        <a:gd name="connsiteY247" fmla="*/ 5383658 h 5686746"/>
                        <a:gd name="connsiteX248" fmla="*/ 1534067 w 3948012"/>
                        <a:gd name="connsiteY248" fmla="*/ 5376905 h 5686746"/>
                        <a:gd name="connsiteX249" fmla="*/ 1501402 w 3948012"/>
                        <a:gd name="connsiteY249" fmla="*/ 5390055 h 5686746"/>
                        <a:gd name="connsiteX250" fmla="*/ 1443667 w 3948012"/>
                        <a:gd name="connsiteY250" fmla="*/ 5417583 h 5686746"/>
                        <a:gd name="connsiteX251" fmla="*/ 1407514 w 3948012"/>
                        <a:gd name="connsiteY251" fmla="*/ 5444496 h 5686746"/>
                        <a:gd name="connsiteX252" fmla="*/ 1361474 w 3948012"/>
                        <a:gd name="connsiteY252" fmla="*/ 5491537 h 5686746"/>
                        <a:gd name="connsiteX253" fmla="*/ 1325514 w 3948012"/>
                        <a:gd name="connsiteY253" fmla="*/ 5486400 h 5686746"/>
                        <a:gd name="connsiteX254" fmla="*/ 1315240 w 3948012"/>
                        <a:gd name="connsiteY254" fmla="*/ 5455577 h 5686746"/>
                        <a:gd name="connsiteX255" fmla="*/ 1299829 w 3948012"/>
                        <a:gd name="connsiteY255" fmla="*/ 5450440 h 5686746"/>
                        <a:gd name="connsiteX256" fmla="*/ 1274143 w 3948012"/>
                        <a:gd name="connsiteY256" fmla="*/ 5465852 h 5686746"/>
                        <a:gd name="connsiteX257" fmla="*/ 1258732 w 3948012"/>
                        <a:gd name="connsiteY257" fmla="*/ 5470989 h 5686746"/>
                        <a:gd name="connsiteX258" fmla="*/ 1173050 w 3948012"/>
                        <a:gd name="connsiteY258" fmla="*/ 5464430 h 5686746"/>
                        <a:gd name="connsiteX259" fmla="*/ 1130305 w 3948012"/>
                        <a:gd name="connsiteY259" fmla="*/ 5517222 h 5686746"/>
                        <a:gd name="connsiteX260" fmla="*/ 1084071 w 3948012"/>
                        <a:gd name="connsiteY260" fmla="*/ 5532634 h 5686746"/>
                        <a:gd name="connsiteX261" fmla="*/ 1104620 w 3948012"/>
                        <a:gd name="connsiteY261" fmla="*/ 5506948 h 5686746"/>
                        <a:gd name="connsiteX262" fmla="*/ 1099483 w 3948012"/>
                        <a:gd name="connsiteY262" fmla="*/ 5476126 h 5686746"/>
                        <a:gd name="connsiteX263" fmla="*/ 1084071 w 3948012"/>
                        <a:gd name="connsiteY263" fmla="*/ 5460715 h 5686746"/>
                        <a:gd name="connsiteX264" fmla="*/ 1063523 w 3948012"/>
                        <a:gd name="connsiteY264" fmla="*/ 5429892 h 5686746"/>
                        <a:gd name="connsiteX265" fmla="*/ 1032701 w 3948012"/>
                        <a:gd name="connsiteY265" fmla="*/ 5409344 h 5686746"/>
                        <a:gd name="connsiteX266" fmla="*/ 991604 w 3948012"/>
                        <a:gd name="connsiteY266" fmla="*/ 5414481 h 5686746"/>
                        <a:gd name="connsiteX267" fmla="*/ 935096 w 3948012"/>
                        <a:gd name="connsiteY267" fmla="*/ 5404207 h 5686746"/>
                        <a:gd name="connsiteX268" fmla="*/ 878588 w 3948012"/>
                        <a:gd name="connsiteY268" fmla="*/ 5409344 h 5686746"/>
                        <a:gd name="connsiteX269" fmla="*/ 806669 w 3948012"/>
                        <a:gd name="connsiteY269" fmla="*/ 5409344 h 5686746"/>
                        <a:gd name="connsiteX270" fmla="*/ 698791 w 3948012"/>
                        <a:gd name="connsiteY270" fmla="*/ 5465852 h 5686746"/>
                        <a:gd name="connsiteX271" fmla="*/ 667968 w 3948012"/>
                        <a:gd name="connsiteY271" fmla="*/ 5476126 h 5686746"/>
                        <a:gd name="connsiteX272" fmla="*/ 647420 w 3948012"/>
                        <a:gd name="connsiteY272" fmla="*/ 5486400 h 5686746"/>
                        <a:gd name="connsiteX273" fmla="*/ 616597 w 3948012"/>
                        <a:gd name="connsiteY273" fmla="*/ 5460715 h 5686746"/>
                        <a:gd name="connsiteX274" fmla="*/ 601186 w 3948012"/>
                        <a:gd name="connsiteY274" fmla="*/ 5450440 h 5686746"/>
                        <a:gd name="connsiteX275" fmla="*/ 567489 w 3948012"/>
                        <a:gd name="connsiteY275" fmla="*/ 5442621 h 5686746"/>
                        <a:gd name="connsiteX276" fmla="*/ 556794 w 3948012"/>
                        <a:gd name="connsiteY276" fmla="*/ 5447953 h 5686746"/>
                        <a:gd name="connsiteX277" fmla="*/ 560898 w 3948012"/>
                        <a:gd name="connsiteY277" fmla="*/ 5443429 h 5686746"/>
                        <a:gd name="connsiteX278" fmla="*/ 525357 w 3948012"/>
                        <a:gd name="connsiteY278" fmla="*/ 5458420 h 5686746"/>
                        <a:gd name="connsiteX279" fmla="*/ 478930 w 3948012"/>
                        <a:gd name="connsiteY279" fmla="*/ 5445272 h 5686746"/>
                        <a:gd name="connsiteX280" fmla="*/ 430854 w 3948012"/>
                        <a:gd name="connsiteY280" fmla="*/ 5424723 h 5686746"/>
                        <a:gd name="connsiteX281" fmla="*/ 370018 w 3948012"/>
                        <a:gd name="connsiteY281" fmla="*/ 5378521 h 5686746"/>
                        <a:gd name="connsiteX282" fmla="*/ 349469 w 3948012"/>
                        <a:gd name="connsiteY282" fmla="*/ 5388795 h 5686746"/>
                        <a:gd name="connsiteX283" fmla="*/ 267276 w 3948012"/>
                        <a:gd name="connsiteY283" fmla="*/ 5435029 h 5686746"/>
                        <a:gd name="connsiteX284" fmla="*/ 226179 w 3948012"/>
                        <a:gd name="connsiteY284" fmla="*/ 5450440 h 5686746"/>
                        <a:gd name="connsiteX285" fmla="*/ 215905 w 3948012"/>
                        <a:gd name="connsiteY285" fmla="*/ 5460715 h 5686746"/>
                        <a:gd name="connsiteX286" fmla="*/ 190220 w 3948012"/>
                        <a:gd name="connsiteY286" fmla="*/ 5486400 h 5686746"/>
                        <a:gd name="connsiteX287" fmla="*/ 172546 w 3948012"/>
                        <a:gd name="connsiteY287" fmla="*/ 5468533 h 5686746"/>
                        <a:gd name="connsiteX288" fmla="*/ 127961 w 3948012"/>
                        <a:gd name="connsiteY288" fmla="*/ 5472443 h 5686746"/>
                        <a:gd name="connsiteX289" fmla="*/ 108026 w 3948012"/>
                        <a:gd name="connsiteY289" fmla="*/ 5532634 h 5686746"/>
                        <a:gd name="connsiteX290" fmla="*/ 66930 w 3948012"/>
                        <a:gd name="connsiteY290" fmla="*/ 5558319 h 5686746"/>
                        <a:gd name="connsiteX291" fmla="*/ 20696 w 3948012"/>
                        <a:gd name="connsiteY291" fmla="*/ 5584004 h 5686746"/>
                        <a:gd name="connsiteX292" fmla="*/ 15559 w 3948012"/>
                        <a:gd name="connsiteY292" fmla="*/ 5599416 h 5686746"/>
                        <a:gd name="connsiteX293" fmla="*/ 148 w 3948012"/>
                        <a:gd name="connsiteY293" fmla="*/ 5609690 h 5686746"/>
                        <a:gd name="connsiteX294" fmla="*/ 10422 w 3948012"/>
                        <a:gd name="connsiteY294" fmla="*/ 5640512 h 5686746"/>
                        <a:gd name="connsiteX295" fmla="*/ 25833 w 3948012"/>
                        <a:gd name="connsiteY295" fmla="*/ 5671335 h 5686746"/>
                        <a:gd name="connsiteX296" fmla="*/ 46382 w 3948012"/>
                        <a:gd name="connsiteY296" fmla="*/ 5661061 h 5686746"/>
                        <a:gd name="connsiteX297" fmla="*/ 36107 w 3948012"/>
                        <a:gd name="connsiteY297"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47101 w 3948012"/>
                        <a:gd name="connsiteY229" fmla="*/ 5183312 h 5686746"/>
                        <a:gd name="connsiteX230" fmla="*/ 1936826 w 3948012"/>
                        <a:gd name="connsiteY230" fmla="*/ 5193586 h 5686746"/>
                        <a:gd name="connsiteX231" fmla="*/ 1906004 w 3948012"/>
                        <a:gd name="connsiteY231" fmla="*/ 5203861 h 5686746"/>
                        <a:gd name="connsiteX232" fmla="*/ 1885456 w 3948012"/>
                        <a:gd name="connsiteY232" fmla="*/ 5214135 h 5686746"/>
                        <a:gd name="connsiteX233" fmla="*/ 1870044 w 3948012"/>
                        <a:gd name="connsiteY233" fmla="*/ 5250094 h 5686746"/>
                        <a:gd name="connsiteX234" fmla="*/ 1839222 w 3948012"/>
                        <a:gd name="connsiteY234" fmla="*/ 5280917 h 5686746"/>
                        <a:gd name="connsiteX235" fmla="*/ 1828948 w 3948012"/>
                        <a:gd name="connsiteY235" fmla="*/ 5255231 h 5686746"/>
                        <a:gd name="connsiteX236" fmla="*/ 1823811 w 3948012"/>
                        <a:gd name="connsiteY236" fmla="*/ 5239820 h 5686746"/>
                        <a:gd name="connsiteX237" fmla="*/ 1808400 w 3948012"/>
                        <a:gd name="connsiteY237" fmla="*/ 5234683 h 5686746"/>
                        <a:gd name="connsiteX238" fmla="*/ 1767303 w 3948012"/>
                        <a:gd name="connsiteY238" fmla="*/ 5239820 h 5686746"/>
                        <a:gd name="connsiteX239" fmla="*/ 1762166 w 3948012"/>
                        <a:gd name="connsiteY239" fmla="*/ 5255231 h 5686746"/>
                        <a:gd name="connsiteX240" fmla="*/ 1757029 w 3948012"/>
                        <a:gd name="connsiteY240" fmla="*/ 5275780 h 5686746"/>
                        <a:gd name="connsiteX241" fmla="*/ 1731343 w 3948012"/>
                        <a:gd name="connsiteY241" fmla="*/ 5301465 h 5686746"/>
                        <a:gd name="connsiteX242" fmla="*/ 1721069 w 3948012"/>
                        <a:gd name="connsiteY242" fmla="*/ 5332288 h 5686746"/>
                        <a:gd name="connsiteX243" fmla="*/ 1685110 w 3948012"/>
                        <a:gd name="connsiteY243" fmla="*/ 5357973 h 5686746"/>
                        <a:gd name="connsiteX244" fmla="*/ 1669698 w 3948012"/>
                        <a:gd name="connsiteY244" fmla="*/ 5363110 h 5686746"/>
                        <a:gd name="connsiteX245" fmla="*/ 1654287 w 3948012"/>
                        <a:gd name="connsiteY245" fmla="*/ 5357973 h 5686746"/>
                        <a:gd name="connsiteX246" fmla="*/ 1623465 w 3948012"/>
                        <a:gd name="connsiteY246" fmla="*/ 5363110 h 5686746"/>
                        <a:gd name="connsiteX247" fmla="*/ 1566957 w 3948012"/>
                        <a:gd name="connsiteY247" fmla="*/ 5383658 h 5686746"/>
                        <a:gd name="connsiteX248" fmla="*/ 1534067 w 3948012"/>
                        <a:gd name="connsiteY248" fmla="*/ 5376905 h 5686746"/>
                        <a:gd name="connsiteX249" fmla="*/ 1501402 w 3948012"/>
                        <a:gd name="connsiteY249" fmla="*/ 5390055 h 5686746"/>
                        <a:gd name="connsiteX250" fmla="*/ 1443667 w 3948012"/>
                        <a:gd name="connsiteY250" fmla="*/ 5417583 h 5686746"/>
                        <a:gd name="connsiteX251" fmla="*/ 1407514 w 3948012"/>
                        <a:gd name="connsiteY251" fmla="*/ 5444496 h 5686746"/>
                        <a:gd name="connsiteX252" fmla="*/ 1361474 w 3948012"/>
                        <a:gd name="connsiteY252" fmla="*/ 5491537 h 5686746"/>
                        <a:gd name="connsiteX253" fmla="*/ 1325514 w 3948012"/>
                        <a:gd name="connsiteY253" fmla="*/ 5486400 h 5686746"/>
                        <a:gd name="connsiteX254" fmla="*/ 1315240 w 3948012"/>
                        <a:gd name="connsiteY254" fmla="*/ 5455577 h 5686746"/>
                        <a:gd name="connsiteX255" fmla="*/ 1299829 w 3948012"/>
                        <a:gd name="connsiteY255" fmla="*/ 5450440 h 5686746"/>
                        <a:gd name="connsiteX256" fmla="*/ 1274143 w 3948012"/>
                        <a:gd name="connsiteY256" fmla="*/ 5465852 h 5686746"/>
                        <a:gd name="connsiteX257" fmla="*/ 1258732 w 3948012"/>
                        <a:gd name="connsiteY257" fmla="*/ 5470989 h 5686746"/>
                        <a:gd name="connsiteX258" fmla="*/ 1173050 w 3948012"/>
                        <a:gd name="connsiteY258" fmla="*/ 5464430 h 5686746"/>
                        <a:gd name="connsiteX259" fmla="*/ 1130305 w 3948012"/>
                        <a:gd name="connsiteY259" fmla="*/ 5517222 h 5686746"/>
                        <a:gd name="connsiteX260" fmla="*/ 1084071 w 3948012"/>
                        <a:gd name="connsiteY260" fmla="*/ 5532634 h 5686746"/>
                        <a:gd name="connsiteX261" fmla="*/ 1104620 w 3948012"/>
                        <a:gd name="connsiteY261" fmla="*/ 5506948 h 5686746"/>
                        <a:gd name="connsiteX262" fmla="*/ 1099483 w 3948012"/>
                        <a:gd name="connsiteY262" fmla="*/ 5476126 h 5686746"/>
                        <a:gd name="connsiteX263" fmla="*/ 1084071 w 3948012"/>
                        <a:gd name="connsiteY263" fmla="*/ 5460715 h 5686746"/>
                        <a:gd name="connsiteX264" fmla="*/ 1063523 w 3948012"/>
                        <a:gd name="connsiteY264" fmla="*/ 5429892 h 5686746"/>
                        <a:gd name="connsiteX265" fmla="*/ 1032701 w 3948012"/>
                        <a:gd name="connsiteY265" fmla="*/ 5409344 h 5686746"/>
                        <a:gd name="connsiteX266" fmla="*/ 991604 w 3948012"/>
                        <a:gd name="connsiteY266" fmla="*/ 5414481 h 5686746"/>
                        <a:gd name="connsiteX267" fmla="*/ 935096 w 3948012"/>
                        <a:gd name="connsiteY267" fmla="*/ 5404207 h 5686746"/>
                        <a:gd name="connsiteX268" fmla="*/ 878588 w 3948012"/>
                        <a:gd name="connsiteY268" fmla="*/ 5409344 h 5686746"/>
                        <a:gd name="connsiteX269" fmla="*/ 806669 w 3948012"/>
                        <a:gd name="connsiteY269" fmla="*/ 5409344 h 5686746"/>
                        <a:gd name="connsiteX270" fmla="*/ 698791 w 3948012"/>
                        <a:gd name="connsiteY270" fmla="*/ 5465852 h 5686746"/>
                        <a:gd name="connsiteX271" fmla="*/ 667968 w 3948012"/>
                        <a:gd name="connsiteY271" fmla="*/ 5476126 h 5686746"/>
                        <a:gd name="connsiteX272" fmla="*/ 647420 w 3948012"/>
                        <a:gd name="connsiteY272" fmla="*/ 5486400 h 5686746"/>
                        <a:gd name="connsiteX273" fmla="*/ 616597 w 3948012"/>
                        <a:gd name="connsiteY273" fmla="*/ 5460715 h 5686746"/>
                        <a:gd name="connsiteX274" fmla="*/ 601186 w 3948012"/>
                        <a:gd name="connsiteY274" fmla="*/ 5450440 h 5686746"/>
                        <a:gd name="connsiteX275" fmla="*/ 567489 w 3948012"/>
                        <a:gd name="connsiteY275" fmla="*/ 5442621 h 5686746"/>
                        <a:gd name="connsiteX276" fmla="*/ 556794 w 3948012"/>
                        <a:gd name="connsiteY276" fmla="*/ 5447953 h 5686746"/>
                        <a:gd name="connsiteX277" fmla="*/ 560898 w 3948012"/>
                        <a:gd name="connsiteY277" fmla="*/ 5443429 h 5686746"/>
                        <a:gd name="connsiteX278" fmla="*/ 525357 w 3948012"/>
                        <a:gd name="connsiteY278" fmla="*/ 5458420 h 5686746"/>
                        <a:gd name="connsiteX279" fmla="*/ 478930 w 3948012"/>
                        <a:gd name="connsiteY279" fmla="*/ 5445272 h 5686746"/>
                        <a:gd name="connsiteX280" fmla="*/ 430854 w 3948012"/>
                        <a:gd name="connsiteY280" fmla="*/ 5424723 h 5686746"/>
                        <a:gd name="connsiteX281" fmla="*/ 370018 w 3948012"/>
                        <a:gd name="connsiteY281" fmla="*/ 5378521 h 5686746"/>
                        <a:gd name="connsiteX282" fmla="*/ 349469 w 3948012"/>
                        <a:gd name="connsiteY282" fmla="*/ 5388795 h 5686746"/>
                        <a:gd name="connsiteX283" fmla="*/ 267276 w 3948012"/>
                        <a:gd name="connsiteY283" fmla="*/ 5435029 h 5686746"/>
                        <a:gd name="connsiteX284" fmla="*/ 226179 w 3948012"/>
                        <a:gd name="connsiteY284" fmla="*/ 5450440 h 5686746"/>
                        <a:gd name="connsiteX285" fmla="*/ 215905 w 3948012"/>
                        <a:gd name="connsiteY285" fmla="*/ 5460715 h 5686746"/>
                        <a:gd name="connsiteX286" fmla="*/ 190220 w 3948012"/>
                        <a:gd name="connsiteY286" fmla="*/ 5486400 h 5686746"/>
                        <a:gd name="connsiteX287" fmla="*/ 172546 w 3948012"/>
                        <a:gd name="connsiteY287" fmla="*/ 5468533 h 5686746"/>
                        <a:gd name="connsiteX288" fmla="*/ 127961 w 3948012"/>
                        <a:gd name="connsiteY288" fmla="*/ 5472443 h 5686746"/>
                        <a:gd name="connsiteX289" fmla="*/ 108026 w 3948012"/>
                        <a:gd name="connsiteY289" fmla="*/ 5532634 h 5686746"/>
                        <a:gd name="connsiteX290" fmla="*/ 66930 w 3948012"/>
                        <a:gd name="connsiteY290" fmla="*/ 5558319 h 5686746"/>
                        <a:gd name="connsiteX291" fmla="*/ 20696 w 3948012"/>
                        <a:gd name="connsiteY291" fmla="*/ 5584004 h 5686746"/>
                        <a:gd name="connsiteX292" fmla="*/ 15559 w 3948012"/>
                        <a:gd name="connsiteY292" fmla="*/ 5599416 h 5686746"/>
                        <a:gd name="connsiteX293" fmla="*/ 148 w 3948012"/>
                        <a:gd name="connsiteY293" fmla="*/ 5609690 h 5686746"/>
                        <a:gd name="connsiteX294" fmla="*/ 10422 w 3948012"/>
                        <a:gd name="connsiteY294" fmla="*/ 5640512 h 5686746"/>
                        <a:gd name="connsiteX295" fmla="*/ 25833 w 3948012"/>
                        <a:gd name="connsiteY295" fmla="*/ 5671335 h 5686746"/>
                        <a:gd name="connsiteX296" fmla="*/ 46382 w 3948012"/>
                        <a:gd name="connsiteY296" fmla="*/ 5661061 h 5686746"/>
                        <a:gd name="connsiteX297" fmla="*/ 36107 w 3948012"/>
                        <a:gd name="connsiteY297"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47101 w 3948012"/>
                        <a:gd name="connsiteY229" fmla="*/ 5183312 h 5686746"/>
                        <a:gd name="connsiteX230" fmla="*/ 1936826 w 3948012"/>
                        <a:gd name="connsiteY230" fmla="*/ 5193586 h 5686746"/>
                        <a:gd name="connsiteX231" fmla="*/ 1906004 w 3948012"/>
                        <a:gd name="connsiteY231" fmla="*/ 5203861 h 5686746"/>
                        <a:gd name="connsiteX232" fmla="*/ 1885456 w 3948012"/>
                        <a:gd name="connsiteY232" fmla="*/ 5214135 h 5686746"/>
                        <a:gd name="connsiteX233" fmla="*/ 1870044 w 3948012"/>
                        <a:gd name="connsiteY233" fmla="*/ 5250094 h 5686746"/>
                        <a:gd name="connsiteX234" fmla="*/ 1839222 w 3948012"/>
                        <a:gd name="connsiteY234" fmla="*/ 5280917 h 5686746"/>
                        <a:gd name="connsiteX235" fmla="*/ 1828948 w 3948012"/>
                        <a:gd name="connsiteY235" fmla="*/ 5255231 h 5686746"/>
                        <a:gd name="connsiteX236" fmla="*/ 1823811 w 3948012"/>
                        <a:gd name="connsiteY236" fmla="*/ 5239820 h 5686746"/>
                        <a:gd name="connsiteX237" fmla="*/ 1808400 w 3948012"/>
                        <a:gd name="connsiteY237" fmla="*/ 5234683 h 5686746"/>
                        <a:gd name="connsiteX238" fmla="*/ 1767303 w 3948012"/>
                        <a:gd name="connsiteY238" fmla="*/ 5239820 h 5686746"/>
                        <a:gd name="connsiteX239" fmla="*/ 1762166 w 3948012"/>
                        <a:gd name="connsiteY239" fmla="*/ 5255231 h 5686746"/>
                        <a:gd name="connsiteX240" fmla="*/ 1757029 w 3948012"/>
                        <a:gd name="connsiteY240" fmla="*/ 5275780 h 5686746"/>
                        <a:gd name="connsiteX241" fmla="*/ 1731343 w 3948012"/>
                        <a:gd name="connsiteY241" fmla="*/ 5301465 h 5686746"/>
                        <a:gd name="connsiteX242" fmla="*/ 1721069 w 3948012"/>
                        <a:gd name="connsiteY242" fmla="*/ 5332288 h 5686746"/>
                        <a:gd name="connsiteX243" fmla="*/ 1685110 w 3948012"/>
                        <a:gd name="connsiteY243" fmla="*/ 5357973 h 5686746"/>
                        <a:gd name="connsiteX244" fmla="*/ 1669698 w 3948012"/>
                        <a:gd name="connsiteY244" fmla="*/ 5363110 h 5686746"/>
                        <a:gd name="connsiteX245" fmla="*/ 1654287 w 3948012"/>
                        <a:gd name="connsiteY245" fmla="*/ 5357973 h 5686746"/>
                        <a:gd name="connsiteX246" fmla="*/ 1623465 w 3948012"/>
                        <a:gd name="connsiteY246" fmla="*/ 5363110 h 5686746"/>
                        <a:gd name="connsiteX247" fmla="*/ 1566957 w 3948012"/>
                        <a:gd name="connsiteY247" fmla="*/ 5383658 h 5686746"/>
                        <a:gd name="connsiteX248" fmla="*/ 1534067 w 3948012"/>
                        <a:gd name="connsiteY248" fmla="*/ 5376905 h 5686746"/>
                        <a:gd name="connsiteX249" fmla="*/ 1501402 w 3948012"/>
                        <a:gd name="connsiteY249" fmla="*/ 5390055 h 5686746"/>
                        <a:gd name="connsiteX250" fmla="*/ 1443667 w 3948012"/>
                        <a:gd name="connsiteY250" fmla="*/ 5417583 h 5686746"/>
                        <a:gd name="connsiteX251" fmla="*/ 1407514 w 3948012"/>
                        <a:gd name="connsiteY251" fmla="*/ 5444496 h 5686746"/>
                        <a:gd name="connsiteX252" fmla="*/ 1361474 w 3948012"/>
                        <a:gd name="connsiteY252" fmla="*/ 5491537 h 5686746"/>
                        <a:gd name="connsiteX253" fmla="*/ 1325514 w 3948012"/>
                        <a:gd name="connsiteY253" fmla="*/ 5486400 h 5686746"/>
                        <a:gd name="connsiteX254" fmla="*/ 1315240 w 3948012"/>
                        <a:gd name="connsiteY254" fmla="*/ 5455577 h 5686746"/>
                        <a:gd name="connsiteX255" fmla="*/ 1299829 w 3948012"/>
                        <a:gd name="connsiteY255" fmla="*/ 5450440 h 5686746"/>
                        <a:gd name="connsiteX256" fmla="*/ 1274143 w 3948012"/>
                        <a:gd name="connsiteY256" fmla="*/ 5465852 h 5686746"/>
                        <a:gd name="connsiteX257" fmla="*/ 1258732 w 3948012"/>
                        <a:gd name="connsiteY257" fmla="*/ 5470989 h 5686746"/>
                        <a:gd name="connsiteX258" fmla="*/ 1173050 w 3948012"/>
                        <a:gd name="connsiteY258" fmla="*/ 5464430 h 5686746"/>
                        <a:gd name="connsiteX259" fmla="*/ 1130305 w 3948012"/>
                        <a:gd name="connsiteY259" fmla="*/ 5517222 h 5686746"/>
                        <a:gd name="connsiteX260" fmla="*/ 1104620 w 3948012"/>
                        <a:gd name="connsiteY260" fmla="*/ 5506948 h 5686746"/>
                        <a:gd name="connsiteX261" fmla="*/ 1099483 w 3948012"/>
                        <a:gd name="connsiteY261" fmla="*/ 5476126 h 5686746"/>
                        <a:gd name="connsiteX262" fmla="*/ 1084071 w 3948012"/>
                        <a:gd name="connsiteY262" fmla="*/ 5460715 h 5686746"/>
                        <a:gd name="connsiteX263" fmla="*/ 1063523 w 3948012"/>
                        <a:gd name="connsiteY263" fmla="*/ 5429892 h 5686746"/>
                        <a:gd name="connsiteX264" fmla="*/ 1032701 w 3948012"/>
                        <a:gd name="connsiteY264" fmla="*/ 5409344 h 5686746"/>
                        <a:gd name="connsiteX265" fmla="*/ 991604 w 3948012"/>
                        <a:gd name="connsiteY265" fmla="*/ 5414481 h 5686746"/>
                        <a:gd name="connsiteX266" fmla="*/ 935096 w 3948012"/>
                        <a:gd name="connsiteY266" fmla="*/ 5404207 h 5686746"/>
                        <a:gd name="connsiteX267" fmla="*/ 878588 w 3948012"/>
                        <a:gd name="connsiteY267" fmla="*/ 5409344 h 5686746"/>
                        <a:gd name="connsiteX268" fmla="*/ 806669 w 3948012"/>
                        <a:gd name="connsiteY268" fmla="*/ 5409344 h 5686746"/>
                        <a:gd name="connsiteX269" fmla="*/ 698791 w 3948012"/>
                        <a:gd name="connsiteY269" fmla="*/ 5465852 h 5686746"/>
                        <a:gd name="connsiteX270" fmla="*/ 667968 w 3948012"/>
                        <a:gd name="connsiteY270" fmla="*/ 5476126 h 5686746"/>
                        <a:gd name="connsiteX271" fmla="*/ 647420 w 3948012"/>
                        <a:gd name="connsiteY271" fmla="*/ 5486400 h 5686746"/>
                        <a:gd name="connsiteX272" fmla="*/ 616597 w 3948012"/>
                        <a:gd name="connsiteY272" fmla="*/ 5460715 h 5686746"/>
                        <a:gd name="connsiteX273" fmla="*/ 601186 w 3948012"/>
                        <a:gd name="connsiteY273" fmla="*/ 5450440 h 5686746"/>
                        <a:gd name="connsiteX274" fmla="*/ 567489 w 3948012"/>
                        <a:gd name="connsiteY274" fmla="*/ 5442621 h 5686746"/>
                        <a:gd name="connsiteX275" fmla="*/ 556794 w 3948012"/>
                        <a:gd name="connsiteY275" fmla="*/ 5447953 h 5686746"/>
                        <a:gd name="connsiteX276" fmla="*/ 560898 w 3948012"/>
                        <a:gd name="connsiteY276" fmla="*/ 5443429 h 5686746"/>
                        <a:gd name="connsiteX277" fmla="*/ 525357 w 3948012"/>
                        <a:gd name="connsiteY277" fmla="*/ 5458420 h 5686746"/>
                        <a:gd name="connsiteX278" fmla="*/ 478930 w 3948012"/>
                        <a:gd name="connsiteY278" fmla="*/ 5445272 h 5686746"/>
                        <a:gd name="connsiteX279" fmla="*/ 430854 w 3948012"/>
                        <a:gd name="connsiteY279" fmla="*/ 5424723 h 5686746"/>
                        <a:gd name="connsiteX280" fmla="*/ 370018 w 3948012"/>
                        <a:gd name="connsiteY280" fmla="*/ 5378521 h 5686746"/>
                        <a:gd name="connsiteX281" fmla="*/ 349469 w 3948012"/>
                        <a:gd name="connsiteY281" fmla="*/ 5388795 h 5686746"/>
                        <a:gd name="connsiteX282" fmla="*/ 267276 w 3948012"/>
                        <a:gd name="connsiteY282" fmla="*/ 5435029 h 5686746"/>
                        <a:gd name="connsiteX283" fmla="*/ 226179 w 3948012"/>
                        <a:gd name="connsiteY283" fmla="*/ 5450440 h 5686746"/>
                        <a:gd name="connsiteX284" fmla="*/ 215905 w 3948012"/>
                        <a:gd name="connsiteY284" fmla="*/ 5460715 h 5686746"/>
                        <a:gd name="connsiteX285" fmla="*/ 190220 w 3948012"/>
                        <a:gd name="connsiteY285" fmla="*/ 5486400 h 5686746"/>
                        <a:gd name="connsiteX286" fmla="*/ 172546 w 3948012"/>
                        <a:gd name="connsiteY286" fmla="*/ 5468533 h 5686746"/>
                        <a:gd name="connsiteX287" fmla="*/ 127961 w 3948012"/>
                        <a:gd name="connsiteY287" fmla="*/ 5472443 h 5686746"/>
                        <a:gd name="connsiteX288" fmla="*/ 108026 w 3948012"/>
                        <a:gd name="connsiteY288" fmla="*/ 5532634 h 5686746"/>
                        <a:gd name="connsiteX289" fmla="*/ 66930 w 3948012"/>
                        <a:gd name="connsiteY289" fmla="*/ 5558319 h 5686746"/>
                        <a:gd name="connsiteX290" fmla="*/ 20696 w 3948012"/>
                        <a:gd name="connsiteY290" fmla="*/ 5584004 h 5686746"/>
                        <a:gd name="connsiteX291" fmla="*/ 15559 w 3948012"/>
                        <a:gd name="connsiteY291" fmla="*/ 5599416 h 5686746"/>
                        <a:gd name="connsiteX292" fmla="*/ 148 w 3948012"/>
                        <a:gd name="connsiteY292" fmla="*/ 5609690 h 5686746"/>
                        <a:gd name="connsiteX293" fmla="*/ 10422 w 3948012"/>
                        <a:gd name="connsiteY293" fmla="*/ 5640512 h 5686746"/>
                        <a:gd name="connsiteX294" fmla="*/ 25833 w 3948012"/>
                        <a:gd name="connsiteY294" fmla="*/ 5671335 h 5686746"/>
                        <a:gd name="connsiteX295" fmla="*/ 46382 w 3948012"/>
                        <a:gd name="connsiteY295" fmla="*/ 5661061 h 5686746"/>
                        <a:gd name="connsiteX296" fmla="*/ 36107 w 3948012"/>
                        <a:gd name="connsiteY296"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47101 w 3948012"/>
                        <a:gd name="connsiteY229" fmla="*/ 5183312 h 5686746"/>
                        <a:gd name="connsiteX230" fmla="*/ 1936826 w 3948012"/>
                        <a:gd name="connsiteY230" fmla="*/ 5193586 h 5686746"/>
                        <a:gd name="connsiteX231" fmla="*/ 1906004 w 3948012"/>
                        <a:gd name="connsiteY231" fmla="*/ 5203861 h 5686746"/>
                        <a:gd name="connsiteX232" fmla="*/ 1885456 w 3948012"/>
                        <a:gd name="connsiteY232" fmla="*/ 5214135 h 5686746"/>
                        <a:gd name="connsiteX233" fmla="*/ 1870044 w 3948012"/>
                        <a:gd name="connsiteY233" fmla="*/ 5250094 h 5686746"/>
                        <a:gd name="connsiteX234" fmla="*/ 1839222 w 3948012"/>
                        <a:gd name="connsiteY234" fmla="*/ 5280917 h 5686746"/>
                        <a:gd name="connsiteX235" fmla="*/ 1828948 w 3948012"/>
                        <a:gd name="connsiteY235" fmla="*/ 5255231 h 5686746"/>
                        <a:gd name="connsiteX236" fmla="*/ 1823811 w 3948012"/>
                        <a:gd name="connsiteY236" fmla="*/ 5239820 h 5686746"/>
                        <a:gd name="connsiteX237" fmla="*/ 1808400 w 3948012"/>
                        <a:gd name="connsiteY237" fmla="*/ 5234683 h 5686746"/>
                        <a:gd name="connsiteX238" fmla="*/ 1767303 w 3948012"/>
                        <a:gd name="connsiteY238" fmla="*/ 5239820 h 5686746"/>
                        <a:gd name="connsiteX239" fmla="*/ 1762166 w 3948012"/>
                        <a:gd name="connsiteY239" fmla="*/ 5255231 h 5686746"/>
                        <a:gd name="connsiteX240" fmla="*/ 1757029 w 3948012"/>
                        <a:gd name="connsiteY240" fmla="*/ 5275780 h 5686746"/>
                        <a:gd name="connsiteX241" fmla="*/ 1731343 w 3948012"/>
                        <a:gd name="connsiteY241" fmla="*/ 5301465 h 5686746"/>
                        <a:gd name="connsiteX242" fmla="*/ 1721069 w 3948012"/>
                        <a:gd name="connsiteY242" fmla="*/ 5332288 h 5686746"/>
                        <a:gd name="connsiteX243" fmla="*/ 1685110 w 3948012"/>
                        <a:gd name="connsiteY243" fmla="*/ 5357973 h 5686746"/>
                        <a:gd name="connsiteX244" fmla="*/ 1669698 w 3948012"/>
                        <a:gd name="connsiteY244" fmla="*/ 5363110 h 5686746"/>
                        <a:gd name="connsiteX245" fmla="*/ 1654287 w 3948012"/>
                        <a:gd name="connsiteY245" fmla="*/ 5357973 h 5686746"/>
                        <a:gd name="connsiteX246" fmla="*/ 1623465 w 3948012"/>
                        <a:gd name="connsiteY246" fmla="*/ 5363110 h 5686746"/>
                        <a:gd name="connsiteX247" fmla="*/ 1566957 w 3948012"/>
                        <a:gd name="connsiteY247" fmla="*/ 5383658 h 5686746"/>
                        <a:gd name="connsiteX248" fmla="*/ 1534067 w 3948012"/>
                        <a:gd name="connsiteY248" fmla="*/ 5376905 h 5686746"/>
                        <a:gd name="connsiteX249" fmla="*/ 1501402 w 3948012"/>
                        <a:gd name="connsiteY249" fmla="*/ 5390055 h 5686746"/>
                        <a:gd name="connsiteX250" fmla="*/ 1443667 w 3948012"/>
                        <a:gd name="connsiteY250" fmla="*/ 5417583 h 5686746"/>
                        <a:gd name="connsiteX251" fmla="*/ 1407514 w 3948012"/>
                        <a:gd name="connsiteY251" fmla="*/ 5444496 h 5686746"/>
                        <a:gd name="connsiteX252" fmla="*/ 1361474 w 3948012"/>
                        <a:gd name="connsiteY252" fmla="*/ 5491537 h 5686746"/>
                        <a:gd name="connsiteX253" fmla="*/ 1325514 w 3948012"/>
                        <a:gd name="connsiteY253" fmla="*/ 5486400 h 5686746"/>
                        <a:gd name="connsiteX254" fmla="*/ 1315240 w 3948012"/>
                        <a:gd name="connsiteY254" fmla="*/ 5455577 h 5686746"/>
                        <a:gd name="connsiteX255" fmla="*/ 1299829 w 3948012"/>
                        <a:gd name="connsiteY255" fmla="*/ 5450440 h 5686746"/>
                        <a:gd name="connsiteX256" fmla="*/ 1274143 w 3948012"/>
                        <a:gd name="connsiteY256" fmla="*/ 5465852 h 5686746"/>
                        <a:gd name="connsiteX257" fmla="*/ 1258732 w 3948012"/>
                        <a:gd name="connsiteY257" fmla="*/ 5470989 h 5686746"/>
                        <a:gd name="connsiteX258" fmla="*/ 1173050 w 3948012"/>
                        <a:gd name="connsiteY258" fmla="*/ 5464430 h 5686746"/>
                        <a:gd name="connsiteX259" fmla="*/ 1130305 w 3948012"/>
                        <a:gd name="connsiteY259" fmla="*/ 5517222 h 5686746"/>
                        <a:gd name="connsiteX260" fmla="*/ 1099483 w 3948012"/>
                        <a:gd name="connsiteY260" fmla="*/ 5476126 h 5686746"/>
                        <a:gd name="connsiteX261" fmla="*/ 1084071 w 3948012"/>
                        <a:gd name="connsiteY261" fmla="*/ 5460715 h 5686746"/>
                        <a:gd name="connsiteX262" fmla="*/ 1063523 w 3948012"/>
                        <a:gd name="connsiteY262" fmla="*/ 5429892 h 5686746"/>
                        <a:gd name="connsiteX263" fmla="*/ 1032701 w 3948012"/>
                        <a:gd name="connsiteY263" fmla="*/ 5409344 h 5686746"/>
                        <a:gd name="connsiteX264" fmla="*/ 991604 w 3948012"/>
                        <a:gd name="connsiteY264" fmla="*/ 5414481 h 5686746"/>
                        <a:gd name="connsiteX265" fmla="*/ 935096 w 3948012"/>
                        <a:gd name="connsiteY265" fmla="*/ 5404207 h 5686746"/>
                        <a:gd name="connsiteX266" fmla="*/ 878588 w 3948012"/>
                        <a:gd name="connsiteY266" fmla="*/ 5409344 h 5686746"/>
                        <a:gd name="connsiteX267" fmla="*/ 806669 w 3948012"/>
                        <a:gd name="connsiteY267" fmla="*/ 5409344 h 5686746"/>
                        <a:gd name="connsiteX268" fmla="*/ 698791 w 3948012"/>
                        <a:gd name="connsiteY268" fmla="*/ 5465852 h 5686746"/>
                        <a:gd name="connsiteX269" fmla="*/ 667968 w 3948012"/>
                        <a:gd name="connsiteY269" fmla="*/ 5476126 h 5686746"/>
                        <a:gd name="connsiteX270" fmla="*/ 647420 w 3948012"/>
                        <a:gd name="connsiteY270" fmla="*/ 5486400 h 5686746"/>
                        <a:gd name="connsiteX271" fmla="*/ 616597 w 3948012"/>
                        <a:gd name="connsiteY271" fmla="*/ 5460715 h 5686746"/>
                        <a:gd name="connsiteX272" fmla="*/ 601186 w 3948012"/>
                        <a:gd name="connsiteY272" fmla="*/ 5450440 h 5686746"/>
                        <a:gd name="connsiteX273" fmla="*/ 567489 w 3948012"/>
                        <a:gd name="connsiteY273" fmla="*/ 5442621 h 5686746"/>
                        <a:gd name="connsiteX274" fmla="*/ 556794 w 3948012"/>
                        <a:gd name="connsiteY274" fmla="*/ 5447953 h 5686746"/>
                        <a:gd name="connsiteX275" fmla="*/ 560898 w 3948012"/>
                        <a:gd name="connsiteY275" fmla="*/ 5443429 h 5686746"/>
                        <a:gd name="connsiteX276" fmla="*/ 525357 w 3948012"/>
                        <a:gd name="connsiteY276" fmla="*/ 5458420 h 5686746"/>
                        <a:gd name="connsiteX277" fmla="*/ 478930 w 3948012"/>
                        <a:gd name="connsiteY277" fmla="*/ 5445272 h 5686746"/>
                        <a:gd name="connsiteX278" fmla="*/ 430854 w 3948012"/>
                        <a:gd name="connsiteY278" fmla="*/ 5424723 h 5686746"/>
                        <a:gd name="connsiteX279" fmla="*/ 370018 w 3948012"/>
                        <a:gd name="connsiteY279" fmla="*/ 5378521 h 5686746"/>
                        <a:gd name="connsiteX280" fmla="*/ 349469 w 3948012"/>
                        <a:gd name="connsiteY280" fmla="*/ 5388795 h 5686746"/>
                        <a:gd name="connsiteX281" fmla="*/ 267276 w 3948012"/>
                        <a:gd name="connsiteY281" fmla="*/ 5435029 h 5686746"/>
                        <a:gd name="connsiteX282" fmla="*/ 226179 w 3948012"/>
                        <a:gd name="connsiteY282" fmla="*/ 5450440 h 5686746"/>
                        <a:gd name="connsiteX283" fmla="*/ 215905 w 3948012"/>
                        <a:gd name="connsiteY283" fmla="*/ 5460715 h 5686746"/>
                        <a:gd name="connsiteX284" fmla="*/ 190220 w 3948012"/>
                        <a:gd name="connsiteY284" fmla="*/ 5486400 h 5686746"/>
                        <a:gd name="connsiteX285" fmla="*/ 172546 w 3948012"/>
                        <a:gd name="connsiteY285" fmla="*/ 5468533 h 5686746"/>
                        <a:gd name="connsiteX286" fmla="*/ 127961 w 3948012"/>
                        <a:gd name="connsiteY286" fmla="*/ 5472443 h 5686746"/>
                        <a:gd name="connsiteX287" fmla="*/ 108026 w 3948012"/>
                        <a:gd name="connsiteY287" fmla="*/ 5532634 h 5686746"/>
                        <a:gd name="connsiteX288" fmla="*/ 66930 w 3948012"/>
                        <a:gd name="connsiteY288" fmla="*/ 5558319 h 5686746"/>
                        <a:gd name="connsiteX289" fmla="*/ 20696 w 3948012"/>
                        <a:gd name="connsiteY289" fmla="*/ 5584004 h 5686746"/>
                        <a:gd name="connsiteX290" fmla="*/ 15559 w 3948012"/>
                        <a:gd name="connsiteY290" fmla="*/ 5599416 h 5686746"/>
                        <a:gd name="connsiteX291" fmla="*/ 148 w 3948012"/>
                        <a:gd name="connsiteY291" fmla="*/ 5609690 h 5686746"/>
                        <a:gd name="connsiteX292" fmla="*/ 10422 w 3948012"/>
                        <a:gd name="connsiteY292" fmla="*/ 5640512 h 5686746"/>
                        <a:gd name="connsiteX293" fmla="*/ 25833 w 3948012"/>
                        <a:gd name="connsiteY293" fmla="*/ 5671335 h 5686746"/>
                        <a:gd name="connsiteX294" fmla="*/ 46382 w 3948012"/>
                        <a:gd name="connsiteY294" fmla="*/ 5661061 h 5686746"/>
                        <a:gd name="connsiteX295" fmla="*/ 36107 w 3948012"/>
                        <a:gd name="connsiteY295"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47101 w 3948012"/>
                        <a:gd name="connsiteY229" fmla="*/ 5183312 h 5686746"/>
                        <a:gd name="connsiteX230" fmla="*/ 1936826 w 3948012"/>
                        <a:gd name="connsiteY230" fmla="*/ 5193586 h 5686746"/>
                        <a:gd name="connsiteX231" fmla="*/ 1906004 w 3948012"/>
                        <a:gd name="connsiteY231" fmla="*/ 5203861 h 5686746"/>
                        <a:gd name="connsiteX232" fmla="*/ 1885456 w 3948012"/>
                        <a:gd name="connsiteY232" fmla="*/ 5214135 h 5686746"/>
                        <a:gd name="connsiteX233" fmla="*/ 1870044 w 3948012"/>
                        <a:gd name="connsiteY233" fmla="*/ 5250094 h 5686746"/>
                        <a:gd name="connsiteX234" fmla="*/ 1839222 w 3948012"/>
                        <a:gd name="connsiteY234" fmla="*/ 5280917 h 5686746"/>
                        <a:gd name="connsiteX235" fmla="*/ 1828948 w 3948012"/>
                        <a:gd name="connsiteY235" fmla="*/ 5255231 h 5686746"/>
                        <a:gd name="connsiteX236" fmla="*/ 1823811 w 3948012"/>
                        <a:gd name="connsiteY236" fmla="*/ 5239820 h 5686746"/>
                        <a:gd name="connsiteX237" fmla="*/ 1808400 w 3948012"/>
                        <a:gd name="connsiteY237" fmla="*/ 5234683 h 5686746"/>
                        <a:gd name="connsiteX238" fmla="*/ 1767303 w 3948012"/>
                        <a:gd name="connsiteY238" fmla="*/ 5239820 h 5686746"/>
                        <a:gd name="connsiteX239" fmla="*/ 1762166 w 3948012"/>
                        <a:gd name="connsiteY239" fmla="*/ 5255231 h 5686746"/>
                        <a:gd name="connsiteX240" fmla="*/ 1757029 w 3948012"/>
                        <a:gd name="connsiteY240" fmla="*/ 5275780 h 5686746"/>
                        <a:gd name="connsiteX241" fmla="*/ 1731343 w 3948012"/>
                        <a:gd name="connsiteY241" fmla="*/ 5301465 h 5686746"/>
                        <a:gd name="connsiteX242" fmla="*/ 1721069 w 3948012"/>
                        <a:gd name="connsiteY242" fmla="*/ 5332288 h 5686746"/>
                        <a:gd name="connsiteX243" fmla="*/ 1685110 w 3948012"/>
                        <a:gd name="connsiteY243" fmla="*/ 5357973 h 5686746"/>
                        <a:gd name="connsiteX244" fmla="*/ 1669698 w 3948012"/>
                        <a:gd name="connsiteY244" fmla="*/ 5363110 h 5686746"/>
                        <a:gd name="connsiteX245" fmla="*/ 1654287 w 3948012"/>
                        <a:gd name="connsiteY245" fmla="*/ 5357973 h 5686746"/>
                        <a:gd name="connsiteX246" fmla="*/ 1623465 w 3948012"/>
                        <a:gd name="connsiteY246" fmla="*/ 5363110 h 5686746"/>
                        <a:gd name="connsiteX247" fmla="*/ 1566957 w 3948012"/>
                        <a:gd name="connsiteY247" fmla="*/ 5383658 h 5686746"/>
                        <a:gd name="connsiteX248" fmla="*/ 1534067 w 3948012"/>
                        <a:gd name="connsiteY248" fmla="*/ 5376905 h 5686746"/>
                        <a:gd name="connsiteX249" fmla="*/ 1501402 w 3948012"/>
                        <a:gd name="connsiteY249" fmla="*/ 5390055 h 5686746"/>
                        <a:gd name="connsiteX250" fmla="*/ 1443667 w 3948012"/>
                        <a:gd name="connsiteY250" fmla="*/ 5417583 h 5686746"/>
                        <a:gd name="connsiteX251" fmla="*/ 1407514 w 3948012"/>
                        <a:gd name="connsiteY251" fmla="*/ 5444496 h 5686746"/>
                        <a:gd name="connsiteX252" fmla="*/ 1361474 w 3948012"/>
                        <a:gd name="connsiteY252" fmla="*/ 5491537 h 5686746"/>
                        <a:gd name="connsiteX253" fmla="*/ 1325514 w 3948012"/>
                        <a:gd name="connsiteY253" fmla="*/ 5486400 h 5686746"/>
                        <a:gd name="connsiteX254" fmla="*/ 1315240 w 3948012"/>
                        <a:gd name="connsiteY254" fmla="*/ 5455577 h 5686746"/>
                        <a:gd name="connsiteX255" fmla="*/ 1299829 w 3948012"/>
                        <a:gd name="connsiteY255" fmla="*/ 5450440 h 5686746"/>
                        <a:gd name="connsiteX256" fmla="*/ 1274143 w 3948012"/>
                        <a:gd name="connsiteY256" fmla="*/ 5465852 h 5686746"/>
                        <a:gd name="connsiteX257" fmla="*/ 1258732 w 3948012"/>
                        <a:gd name="connsiteY257" fmla="*/ 5470989 h 5686746"/>
                        <a:gd name="connsiteX258" fmla="*/ 1173050 w 3948012"/>
                        <a:gd name="connsiteY258" fmla="*/ 5464430 h 5686746"/>
                        <a:gd name="connsiteX259" fmla="*/ 1130305 w 3948012"/>
                        <a:gd name="connsiteY259" fmla="*/ 5517222 h 5686746"/>
                        <a:gd name="connsiteX260" fmla="*/ 1099483 w 3948012"/>
                        <a:gd name="connsiteY260" fmla="*/ 5476126 h 5686746"/>
                        <a:gd name="connsiteX261" fmla="*/ 1084071 w 3948012"/>
                        <a:gd name="connsiteY261" fmla="*/ 5460715 h 5686746"/>
                        <a:gd name="connsiteX262" fmla="*/ 1063523 w 3948012"/>
                        <a:gd name="connsiteY262" fmla="*/ 5429892 h 5686746"/>
                        <a:gd name="connsiteX263" fmla="*/ 1032701 w 3948012"/>
                        <a:gd name="connsiteY263" fmla="*/ 5453819 h 5686746"/>
                        <a:gd name="connsiteX264" fmla="*/ 991604 w 3948012"/>
                        <a:gd name="connsiteY264" fmla="*/ 5414481 h 5686746"/>
                        <a:gd name="connsiteX265" fmla="*/ 935096 w 3948012"/>
                        <a:gd name="connsiteY265" fmla="*/ 5404207 h 5686746"/>
                        <a:gd name="connsiteX266" fmla="*/ 878588 w 3948012"/>
                        <a:gd name="connsiteY266" fmla="*/ 5409344 h 5686746"/>
                        <a:gd name="connsiteX267" fmla="*/ 806669 w 3948012"/>
                        <a:gd name="connsiteY267" fmla="*/ 5409344 h 5686746"/>
                        <a:gd name="connsiteX268" fmla="*/ 698791 w 3948012"/>
                        <a:gd name="connsiteY268" fmla="*/ 5465852 h 5686746"/>
                        <a:gd name="connsiteX269" fmla="*/ 667968 w 3948012"/>
                        <a:gd name="connsiteY269" fmla="*/ 5476126 h 5686746"/>
                        <a:gd name="connsiteX270" fmla="*/ 647420 w 3948012"/>
                        <a:gd name="connsiteY270" fmla="*/ 5486400 h 5686746"/>
                        <a:gd name="connsiteX271" fmla="*/ 616597 w 3948012"/>
                        <a:gd name="connsiteY271" fmla="*/ 5460715 h 5686746"/>
                        <a:gd name="connsiteX272" fmla="*/ 601186 w 3948012"/>
                        <a:gd name="connsiteY272" fmla="*/ 5450440 h 5686746"/>
                        <a:gd name="connsiteX273" fmla="*/ 567489 w 3948012"/>
                        <a:gd name="connsiteY273" fmla="*/ 5442621 h 5686746"/>
                        <a:gd name="connsiteX274" fmla="*/ 556794 w 3948012"/>
                        <a:gd name="connsiteY274" fmla="*/ 5447953 h 5686746"/>
                        <a:gd name="connsiteX275" fmla="*/ 560898 w 3948012"/>
                        <a:gd name="connsiteY275" fmla="*/ 5443429 h 5686746"/>
                        <a:gd name="connsiteX276" fmla="*/ 525357 w 3948012"/>
                        <a:gd name="connsiteY276" fmla="*/ 5458420 h 5686746"/>
                        <a:gd name="connsiteX277" fmla="*/ 478930 w 3948012"/>
                        <a:gd name="connsiteY277" fmla="*/ 5445272 h 5686746"/>
                        <a:gd name="connsiteX278" fmla="*/ 430854 w 3948012"/>
                        <a:gd name="connsiteY278" fmla="*/ 5424723 h 5686746"/>
                        <a:gd name="connsiteX279" fmla="*/ 370018 w 3948012"/>
                        <a:gd name="connsiteY279" fmla="*/ 5378521 h 5686746"/>
                        <a:gd name="connsiteX280" fmla="*/ 349469 w 3948012"/>
                        <a:gd name="connsiteY280" fmla="*/ 5388795 h 5686746"/>
                        <a:gd name="connsiteX281" fmla="*/ 267276 w 3948012"/>
                        <a:gd name="connsiteY281" fmla="*/ 5435029 h 5686746"/>
                        <a:gd name="connsiteX282" fmla="*/ 226179 w 3948012"/>
                        <a:gd name="connsiteY282" fmla="*/ 5450440 h 5686746"/>
                        <a:gd name="connsiteX283" fmla="*/ 215905 w 3948012"/>
                        <a:gd name="connsiteY283" fmla="*/ 5460715 h 5686746"/>
                        <a:gd name="connsiteX284" fmla="*/ 190220 w 3948012"/>
                        <a:gd name="connsiteY284" fmla="*/ 5486400 h 5686746"/>
                        <a:gd name="connsiteX285" fmla="*/ 172546 w 3948012"/>
                        <a:gd name="connsiteY285" fmla="*/ 5468533 h 5686746"/>
                        <a:gd name="connsiteX286" fmla="*/ 127961 w 3948012"/>
                        <a:gd name="connsiteY286" fmla="*/ 5472443 h 5686746"/>
                        <a:gd name="connsiteX287" fmla="*/ 108026 w 3948012"/>
                        <a:gd name="connsiteY287" fmla="*/ 5532634 h 5686746"/>
                        <a:gd name="connsiteX288" fmla="*/ 66930 w 3948012"/>
                        <a:gd name="connsiteY288" fmla="*/ 5558319 h 5686746"/>
                        <a:gd name="connsiteX289" fmla="*/ 20696 w 3948012"/>
                        <a:gd name="connsiteY289" fmla="*/ 5584004 h 5686746"/>
                        <a:gd name="connsiteX290" fmla="*/ 15559 w 3948012"/>
                        <a:gd name="connsiteY290" fmla="*/ 5599416 h 5686746"/>
                        <a:gd name="connsiteX291" fmla="*/ 148 w 3948012"/>
                        <a:gd name="connsiteY291" fmla="*/ 5609690 h 5686746"/>
                        <a:gd name="connsiteX292" fmla="*/ 10422 w 3948012"/>
                        <a:gd name="connsiteY292" fmla="*/ 5640512 h 5686746"/>
                        <a:gd name="connsiteX293" fmla="*/ 25833 w 3948012"/>
                        <a:gd name="connsiteY293" fmla="*/ 5671335 h 5686746"/>
                        <a:gd name="connsiteX294" fmla="*/ 46382 w 3948012"/>
                        <a:gd name="connsiteY294" fmla="*/ 5661061 h 5686746"/>
                        <a:gd name="connsiteX295" fmla="*/ 36107 w 3948012"/>
                        <a:gd name="connsiteY295"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47101 w 3948012"/>
                        <a:gd name="connsiteY229" fmla="*/ 5183312 h 5686746"/>
                        <a:gd name="connsiteX230" fmla="*/ 1936826 w 3948012"/>
                        <a:gd name="connsiteY230" fmla="*/ 5193586 h 5686746"/>
                        <a:gd name="connsiteX231" fmla="*/ 1906004 w 3948012"/>
                        <a:gd name="connsiteY231" fmla="*/ 5203861 h 5686746"/>
                        <a:gd name="connsiteX232" fmla="*/ 1885456 w 3948012"/>
                        <a:gd name="connsiteY232" fmla="*/ 5214135 h 5686746"/>
                        <a:gd name="connsiteX233" fmla="*/ 1870044 w 3948012"/>
                        <a:gd name="connsiteY233" fmla="*/ 5250094 h 5686746"/>
                        <a:gd name="connsiteX234" fmla="*/ 1839222 w 3948012"/>
                        <a:gd name="connsiteY234" fmla="*/ 5280917 h 5686746"/>
                        <a:gd name="connsiteX235" fmla="*/ 1828948 w 3948012"/>
                        <a:gd name="connsiteY235" fmla="*/ 5255231 h 5686746"/>
                        <a:gd name="connsiteX236" fmla="*/ 1823811 w 3948012"/>
                        <a:gd name="connsiteY236" fmla="*/ 5239820 h 5686746"/>
                        <a:gd name="connsiteX237" fmla="*/ 1808400 w 3948012"/>
                        <a:gd name="connsiteY237" fmla="*/ 5234683 h 5686746"/>
                        <a:gd name="connsiteX238" fmla="*/ 1767303 w 3948012"/>
                        <a:gd name="connsiteY238" fmla="*/ 5239820 h 5686746"/>
                        <a:gd name="connsiteX239" fmla="*/ 1762166 w 3948012"/>
                        <a:gd name="connsiteY239" fmla="*/ 5255231 h 5686746"/>
                        <a:gd name="connsiteX240" fmla="*/ 1757029 w 3948012"/>
                        <a:gd name="connsiteY240" fmla="*/ 5275780 h 5686746"/>
                        <a:gd name="connsiteX241" fmla="*/ 1731343 w 3948012"/>
                        <a:gd name="connsiteY241" fmla="*/ 5301465 h 5686746"/>
                        <a:gd name="connsiteX242" fmla="*/ 1721069 w 3948012"/>
                        <a:gd name="connsiteY242" fmla="*/ 5332288 h 5686746"/>
                        <a:gd name="connsiteX243" fmla="*/ 1685110 w 3948012"/>
                        <a:gd name="connsiteY243" fmla="*/ 5357973 h 5686746"/>
                        <a:gd name="connsiteX244" fmla="*/ 1669698 w 3948012"/>
                        <a:gd name="connsiteY244" fmla="*/ 5363110 h 5686746"/>
                        <a:gd name="connsiteX245" fmla="*/ 1654287 w 3948012"/>
                        <a:gd name="connsiteY245" fmla="*/ 5357973 h 5686746"/>
                        <a:gd name="connsiteX246" fmla="*/ 1623465 w 3948012"/>
                        <a:gd name="connsiteY246" fmla="*/ 5363110 h 5686746"/>
                        <a:gd name="connsiteX247" fmla="*/ 1566957 w 3948012"/>
                        <a:gd name="connsiteY247" fmla="*/ 5383658 h 5686746"/>
                        <a:gd name="connsiteX248" fmla="*/ 1534067 w 3948012"/>
                        <a:gd name="connsiteY248" fmla="*/ 5376905 h 5686746"/>
                        <a:gd name="connsiteX249" fmla="*/ 1501402 w 3948012"/>
                        <a:gd name="connsiteY249" fmla="*/ 5390055 h 5686746"/>
                        <a:gd name="connsiteX250" fmla="*/ 1443667 w 3948012"/>
                        <a:gd name="connsiteY250" fmla="*/ 5417583 h 5686746"/>
                        <a:gd name="connsiteX251" fmla="*/ 1407514 w 3948012"/>
                        <a:gd name="connsiteY251" fmla="*/ 5444496 h 5686746"/>
                        <a:gd name="connsiteX252" fmla="*/ 1361474 w 3948012"/>
                        <a:gd name="connsiteY252" fmla="*/ 5491537 h 5686746"/>
                        <a:gd name="connsiteX253" fmla="*/ 1325514 w 3948012"/>
                        <a:gd name="connsiteY253" fmla="*/ 5486400 h 5686746"/>
                        <a:gd name="connsiteX254" fmla="*/ 1315240 w 3948012"/>
                        <a:gd name="connsiteY254" fmla="*/ 5455577 h 5686746"/>
                        <a:gd name="connsiteX255" fmla="*/ 1299829 w 3948012"/>
                        <a:gd name="connsiteY255" fmla="*/ 5450440 h 5686746"/>
                        <a:gd name="connsiteX256" fmla="*/ 1274143 w 3948012"/>
                        <a:gd name="connsiteY256" fmla="*/ 5465852 h 5686746"/>
                        <a:gd name="connsiteX257" fmla="*/ 1258732 w 3948012"/>
                        <a:gd name="connsiteY257" fmla="*/ 5470989 h 5686746"/>
                        <a:gd name="connsiteX258" fmla="*/ 1173050 w 3948012"/>
                        <a:gd name="connsiteY258" fmla="*/ 5464430 h 5686746"/>
                        <a:gd name="connsiteX259" fmla="*/ 1130305 w 3948012"/>
                        <a:gd name="connsiteY259" fmla="*/ 5517222 h 5686746"/>
                        <a:gd name="connsiteX260" fmla="*/ 1099483 w 3948012"/>
                        <a:gd name="connsiteY260" fmla="*/ 5476126 h 5686746"/>
                        <a:gd name="connsiteX261" fmla="*/ 1084071 w 3948012"/>
                        <a:gd name="connsiteY261" fmla="*/ 5460715 h 5686746"/>
                        <a:gd name="connsiteX262" fmla="*/ 1049291 w 3948012"/>
                        <a:gd name="connsiteY262" fmla="*/ 5469029 h 5686746"/>
                        <a:gd name="connsiteX263" fmla="*/ 1032701 w 3948012"/>
                        <a:gd name="connsiteY263" fmla="*/ 5453819 h 5686746"/>
                        <a:gd name="connsiteX264" fmla="*/ 991604 w 3948012"/>
                        <a:gd name="connsiteY264" fmla="*/ 5414481 h 5686746"/>
                        <a:gd name="connsiteX265" fmla="*/ 935096 w 3948012"/>
                        <a:gd name="connsiteY265" fmla="*/ 5404207 h 5686746"/>
                        <a:gd name="connsiteX266" fmla="*/ 878588 w 3948012"/>
                        <a:gd name="connsiteY266" fmla="*/ 5409344 h 5686746"/>
                        <a:gd name="connsiteX267" fmla="*/ 806669 w 3948012"/>
                        <a:gd name="connsiteY267" fmla="*/ 5409344 h 5686746"/>
                        <a:gd name="connsiteX268" fmla="*/ 698791 w 3948012"/>
                        <a:gd name="connsiteY268" fmla="*/ 5465852 h 5686746"/>
                        <a:gd name="connsiteX269" fmla="*/ 667968 w 3948012"/>
                        <a:gd name="connsiteY269" fmla="*/ 5476126 h 5686746"/>
                        <a:gd name="connsiteX270" fmla="*/ 647420 w 3948012"/>
                        <a:gd name="connsiteY270" fmla="*/ 5486400 h 5686746"/>
                        <a:gd name="connsiteX271" fmla="*/ 616597 w 3948012"/>
                        <a:gd name="connsiteY271" fmla="*/ 5460715 h 5686746"/>
                        <a:gd name="connsiteX272" fmla="*/ 601186 w 3948012"/>
                        <a:gd name="connsiteY272" fmla="*/ 5450440 h 5686746"/>
                        <a:gd name="connsiteX273" fmla="*/ 567489 w 3948012"/>
                        <a:gd name="connsiteY273" fmla="*/ 5442621 h 5686746"/>
                        <a:gd name="connsiteX274" fmla="*/ 556794 w 3948012"/>
                        <a:gd name="connsiteY274" fmla="*/ 5447953 h 5686746"/>
                        <a:gd name="connsiteX275" fmla="*/ 560898 w 3948012"/>
                        <a:gd name="connsiteY275" fmla="*/ 5443429 h 5686746"/>
                        <a:gd name="connsiteX276" fmla="*/ 525357 w 3948012"/>
                        <a:gd name="connsiteY276" fmla="*/ 5458420 h 5686746"/>
                        <a:gd name="connsiteX277" fmla="*/ 478930 w 3948012"/>
                        <a:gd name="connsiteY277" fmla="*/ 5445272 h 5686746"/>
                        <a:gd name="connsiteX278" fmla="*/ 430854 w 3948012"/>
                        <a:gd name="connsiteY278" fmla="*/ 5424723 h 5686746"/>
                        <a:gd name="connsiteX279" fmla="*/ 370018 w 3948012"/>
                        <a:gd name="connsiteY279" fmla="*/ 5378521 h 5686746"/>
                        <a:gd name="connsiteX280" fmla="*/ 349469 w 3948012"/>
                        <a:gd name="connsiteY280" fmla="*/ 5388795 h 5686746"/>
                        <a:gd name="connsiteX281" fmla="*/ 267276 w 3948012"/>
                        <a:gd name="connsiteY281" fmla="*/ 5435029 h 5686746"/>
                        <a:gd name="connsiteX282" fmla="*/ 226179 w 3948012"/>
                        <a:gd name="connsiteY282" fmla="*/ 5450440 h 5686746"/>
                        <a:gd name="connsiteX283" fmla="*/ 215905 w 3948012"/>
                        <a:gd name="connsiteY283" fmla="*/ 5460715 h 5686746"/>
                        <a:gd name="connsiteX284" fmla="*/ 190220 w 3948012"/>
                        <a:gd name="connsiteY284" fmla="*/ 5486400 h 5686746"/>
                        <a:gd name="connsiteX285" fmla="*/ 172546 w 3948012"/>
                        <a:gd name="connsiteY285" fmla="*/ 5468533 h 5686746"/>
                        <a:gd name="connsiteX286" fmla="*/ 127961 w 3948012"/>
                        <a:gd name="connsiteY286" fmla="*/ 5472443 h 5686746"/>
                        <a:gd name="connsiteX287" fmla="*/ 108026 w 3948012"/>
                        <a:gd name="connsiteY287" fmla="*/ 5532634 h 5686746"/>
                        <a:gd name="connsiteX288" fmla="*/ 66930 w 3948012"/>
                        <a:gd name="connsiteY288" fmla="*/ 5558319 h 5686746"/>
                        <a:gd name="connsiteX289" fmla="*/ 20696 w 3948012"/>
                        <a:gd name="connsiteY289" fmla="*/ 5584004 h 5686746"/>
                        <a:gd name="connsiteX290" fmla="*/ 15559 w 3948012"/>
                        <a:gd name="connsiteY290" fmla="*/ 5599416 h 5686746"/>
                        <a:gd name="connsiteX291" fmla="*/ 148 w 3948012"/>
                        <a:gd name="connsiteY291" fmla="*/ 5609690 h 5686746"/>
                        <a:gd name="connsiteX292" fmla="*/ 10422 w 3948012"/>
                        <a:gd name="connsiteY292" fmla="*/ 5640512 h 5686746"/>
                        <a:gd name="connsiteX293" fmla="*/ 25833 w 3948012"/>
                        <a:gd name="connsiteY293" fmla="*/ 5671335 h 5686746"/>
                        <a:gd name="connsiteX294" fmla="*/ 46382 w 3948012"/>
                        <a:gd name="connsiteY294" fmla="*/ 5661061 h 5686746"/>
                        <a:gd name="connsiteX295" fmla="*/ 36107 w 3948012"/>
                        <a:gd name="connsiteY295"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47101 w 3948012"/>
                        <a:gd name="connsiteY229" fmla="*/ 5183312 h 5686746"/>
                        <a:gd name="connsiteX230" fmla="*/ 1936826 w 3948012"/>
                        <a:gd name="connsiteY230" fmla="*/ 5193586 h 5686746"/>
                        <a:gd name="connsiteX231" fmla="*/ 1906004 w 3948012"/>
                        <a:gd name="connsiteY231" fmla="*/ 5203861 h 5686746"/>
                        <a:gd name="connsiteX232" fmla="*/ 1885456 w 3948012"/>
                        <a:gd name="connsiteY232" fmla="*/ 5214135 h 5686746"/>
                        <a:gd name="connsiteX233" fmla="*/ 1870044 w 3948012"/>
                        <a:gd name="connsiteY233" fmla="*/ 5250094 h 5686746"/>
                        <a:gd name="connsiteX234" fmla="*/ 1839222 w 3948012"/>
                        <a:gd name="connsiteY234" fmla="*/ 5280917 h 5686746"/>
                        <a:gd name="connsiteX235" fmla="*/ 1828948 w 3948012"/>
                        <a:gd name="connsiteY235" fmla="*/ 5255231 h 5686746"/>
                        <a:gd name="connsiteX236" fmla="*/ 1823811 w 3948012"/>
                        <a:gd name="connsiteY236" fmla="*/ 5239820 h 5686746"/>
                        <a:gd name="connsiteX237" fmla="*/ 1808400 w 3948012"/>
                        <a:gd name="connsiteY237" fmla="*/ 5234683 h 5686746"/>
                        <a:gd name="connsiteX238" fmla="*/ 1767303 w 3948012"/>
                        <a:gd name="connsiteY238" fmla="*/ 5239820 h 5686746"/>
                        <a:gd name="connsiteX239" fmla="*/ 1762166 w 3948012"/>
                        <a:gd name="connsiteY239" fmla="*/ 5255231 h 5686746"/>
                        <a:gd name="connsiteX240" fmla="*/ 1757029 w 3948012"/>
                        <a:gd name="connsiteY240" fmla="*/ 5275780 h 5686746"/>
                        <a:gd name="connsiteX241" fmla="*/ 1731343 w 3948012"/>
                        <a:gd name="connsiteY241" fmla="*/ 5301465 h 5686746"/>
                        <a:gd name="connsiteX242" fmla="*/ 1721069 w 3948012"/>
                        <a:gd name="connsiteY242" fmla="*/ 5332288 h 5686746"/>
                        <a:gd name="connsiteX243" fmla="*/ 1685110 w 3948012"/>
                        <a:gd name="connsiteY243" fmla="*/ 5357973 h 5686746"/>
                        <a:gd name="connsiteX244" fmla="*/ 1669698 w 3948012"/>
                        <a:gd name="connsiteY244" fmla="*/ 5363110 h 5686746"/>
                        <a:gd name="connsiteX245" fmla="*/ 1654287 w 3948012"/>
                        <a:gd name="connsiteY245" fmla="*/ 5357973 h 5686746"/>
                        <a:gd name="connsiteX246" fmla="*/ 1623465 w 3948012"/>
                        <a:gd name="connsiteY246" fmla="*/ 5363110 h 5686746"/>
                        <a:gd name="connsiteX247" fmla="*/ 1566957 w 3948012"/>
                        <a:gd name="connsiteY247" fmla="*/ 5383658 h 5686746"/>
                        <a:gd name="connsiteX248" fmla="*/ 1534067 w 3948012"/>
                        <a:gd name="connsiteY248" fmla="*/ 5376905 h 5686746"/>
                        <a:gd name="connsiteX249" fmla="*/ 1501402 w 3948012"/>
                        <a:gd name="connsiteY249" fmla="*/ 5390055 h 5686746"/>
                        <a:gd name="connsiteX250" fmla="*/ 1443667 w 3948012"/>
                        <a:gd name="connsiteY250" fmla="*/ 5417583 h 5686746"/>
                        <a:gd name="connsiteX251" fmla="*/ 1407514 w 3948012"/>
                        <a:gd name="connsiteY251" fmla="*/ 5444496 h 5686746"/>
                        <a:gd name="connsiteX252" fmla="*/ 1361474 w 3948012"/>
                        <a:gd name="connsiteY252" fmla="*/ 5491537 h 5686746"/>
                        <a:gd name="connsiteX253" fmla="*/ 1325514 w 3948012"/>
                        <a:gd name="connsiteY253" fmla="*/ 5486400 h 5686746"/>
                        <a:gd name="connsiteX254" fmla="*/ 1315240 w 3948012"/>
                        <a:gd name="connsiteY254" fmla="*/ 5455577 h 5686746"/>
                        <a:gd name="connsiteX255" fmla="*/ 1299829 w 3948012"/>
                        <a:gd name="connsiteY255" fmla="*/ 5450440 h 5686746"/>
                        <a:gd name="connsiteX256" fmla="*/ 1274143 w 3948012"/>
                        <a:gd name="connsiteY256" fmla="*/ 5465852 h 5686746"/>
                        <a:gd name="connsiteX257" fmla="*/ 1258732 w 3948012"/>
                        <a:gd name="connsiteY257" fmla="*/ 5470989 h 5686746"/>
                        <a:gd name="connsiteX258" fmla="*/ 1173050 w 3948012"/>
                        <a:gd name="connsiteY258" fmla="*/ 5464430 h 5686746"/>
                        <a:gd name="connsiteX259" fmla="*/ 1130305 w 3948012"/>
                        <a:gd name="connsiteY259" fmla="*/ 5517222 h 5686746"/>
                        <a:gd name="connsiteX260" fmla="*/ 1099483 w 3948012"/>
                        <a:gd name="connsiteY260" fmla="*/ 5476126 h 5686746"/>
                        <a:gd name="connsiteX261" fmla="*/ 1084071 w 3948012"/>
                        <a:gd name="connsiteY261" fmla="*/ 5460715 h 5686746"/>
                        <a:gd name="connsiteX262" fmla="*/ 1049291 w 3948012"/>
                        <a:gd name="connsiteY262" fmla="*/ 5469029 h 5686746"/>
                        <a:gd name="connsiteX263" fmla="*/ 1032701 w 3948012"/>
                        <a:gd name="connsiteY263" fmla="*/ 5453819 h 5686746"/>
                        <a:gd name="connsiteX264" fmla="*/ 989825 w 3948012"/>
                        <a:gd name="connsiteY264" fmla="*/ 5432271 h 5686746"/>
                        <a:gd name="connsiteX265" fmla="*/ 935096 w 3948012"/>
                        <a:gd name="connsiteY265" fmla="*/ 5404207 h 5686746"/>
                        <a:gd name="connsiteX266" fmla="*/ 878588 w 3948012"/>
                        <a:gd name="connsiteY266" fmla="*/ 5409344 h 5686746"/>
                        <a:gd name="connsiteX267" fmla="*/ 806669 w 3948012"/>
                        <a:gd name="connsiteY267" fmla="*/ 5409344 h 5686746"/>
                        <a:gd name="connsiteX268" fmla="*/ 698791 w 3948012"/>
                        <a:gd name="connsiteY268" fmla="*/ 5465852 h 5686746"/>
                        <a:gd name="connsiteX269" fmla="*/ 667968 w 3948012"/>
                        <a:gd name="connsiteY269" fmla="*/ 5476126 h 5686746"/>
                        <a:gd name="connsiteX270" fmla="*/ 647420 w 3948012"/>
                        <a:gd name="connsiteY270" fmla="*/ 5486400 h 5686746"/>
                        <a:gd name="connsiteX271" fmla="*/ 616597 w 3948012"/>
                        <a:gd name="connsiteY271" fmla="*/ 5460715 h 5686746"/>
                        <a:gd name="connsiteX272" fmla="*/ 601186 w 3948012"/>
                        <a:gd name="connsiteY272" fmla="*/ 5450440 h 5686746"/>
                        <a:gd name="connsiteX273" fmla="*/ 567489 w 3948012"/>
                        <a:gd name="connsiteY273" fmla="*/ 5442621 h 5686746"/>
                        <a:gd name="connsiteX274" fmla="*/ 556794 w 3948012"/>
                        <a:gd name="connsiteY274" fmla="*/ 5447953 h 5686746"/>
                        <a:gd name="connsiteX275" fmla="*/ 560898 w 3948012"/>
                        <a:gd name="connsiteY275" fmla="*/ 5443429 h 5686746"/>
                        <a:gd name="connsiteX276" fmla="*/ 525357 w 3948012"/>
                        <a:gd name="connsiteY276" fmla="*/ 5458420 h 5686746"/>
                        <a:gd name="connsiteX277" fmla="*/ 478930 w 3948012"/>
                        <a:gd name="connsiteY277" fmla="*/ 5445272 h 5686746"/>
                        <a:gd name="connsiteX278" fmla="*/ 430854 w 3948012"/>
                        <a:gd name="connsiteY278" fmla="*/ 5424723 h 5686746"/>
                        <a:gd name="connsiteX279" fmla="*/ 370018 w 3948012"/>
                        <a:gd name="connsiteY279" fmla="*/ 5378521 h 5686746"/>
                        <a:gd name="connsiteX280" fmla="*/ 349469 w 3948012"/>
                        <a:gd name="connsiteY280" fmla="*/ 5388795 h 5686746"/>
                        <a:gd name="connsiteX281" fmla="*/ 267276 w 3948012"/>
                        <a:gd name="connsiteY281" fmla="*/ 5435029 h 5686746"/>
                        <a:gd name="connsiteX282" fmla="*/ 226179 w 3948012"/>
                        <a:gd name="connsiteY282" fmla="*/ 5450440 h 5686746"/>
                        <a:gd name="connsiteX283" fmla="*/ 215905 w 3948012"/>
                        <a:gd name="connsiteY283" fmla="*/ 5460715 h 5686746"/>
                        <a:gd name="connsiteX284" fmla="*/ 190220 w 3948012"/>
                        <a:gd name="connsiteY284" fmla="*/ 5486400 h 5686746"/>
                        <a:gd name="connsiteX285" fmla="*/ 172546 w 3948012"/>
                        <a:gd name="connsiteY285" fmla="*/ 5468533 h 5686746"/>
                        <a:gd name="connsiteX286" fmla="*/ 127961 w 3948012"/>
                        <a:gd name="connsiteY286" fmla="*/ 5472443 h 5686746"/>
                        <a:gd name="connsiteX287" fmla="*/ 108026 w 3948012"/>
                        <a:gd name="connsiteY287" fmla="*/ 5532634 h 5686746"/>
                        <a:gd name="connsiteX288" fmla="*/ 66930 w 3948012"/>
                        <a:gd name="connsiteY288" fmla="*/ 5558319 h 5686746"/>
                        <a:gd name="connsiteX289" fmla="*/ 20696 w 3948012"/>
                        <a:gd name="connsiteY289" fmla="*/ 5584004 h 5686746"/>
                        <a:gd name="connsiteX290" fmla="*/ 15559 w 3948012"/>
                        <a:gd name="connsiteY290" fmla="*/ 5599416 h 5686746"/>
                        <a:gd name="connsiteX291" fmla="*/ 148 w 3948012"/>
                        <a:gd name="connsiteY291" fmla="*/ 5609690 h 5686746"/>
                        <a:gd name="connsiteX292" fmla="*/ 10422 w 3948012"/>
                        <a:gd name="connsiteY292" fmla="*/ 5640512 h 5686746"/>
                        <a:gd name="connsiteX293" fmla="*/ 25833 w 3948012"/>
                        <a:gd name="connsiteY293" fmla="*/ 5671335 h 5686746"/>
                        <a:gd name="connsiteX294" fmla="*/ 46382 w 3948012"/>
                        <a:gd name="connsiteY294" fmla="*/ 5661061 h 5686746"/>
                        <a:gd name="connsiteX295" fmla="*/ 36107 w 3948012"/>
                        <a:gd name="connsiteY295"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47101 w 3948012"/>
                        <a:gd name="connsiteY229" fmla="*/ 5183312 h 5686746"/>
                        <a:gd name="connsiteX230" fmla="*/ 1936826 w 3948012"/>
                        <a:gd name="connsiteY230" fmla="*/ 5193586 h 5686746"/>
                        <a:gd name="connsiteX231" fmla="*/ 1906004 w 3948012"/>
                        <a:gd name="connsiteY231" fmla="*/ 5203861 h 5686746"/>
                        <a:gd name="connsiteX232" fmla="*/ 1885456 w 3948012"/>
                        <a:gd name="connsiteY232" fmla="*/ 5214135 h 5686746"/>
                        <a:gd name="connsiteX233" fmla="*/ 1870044 w 3948012"/>
                        <a:gd name="connsiteY233" fmla="*/ 5250094 h 5686746"/>
                        <a:gd name="connsiteX234" fmla="*/ 1839222 w 3948012"/>
                        <a:gd name="connsiteY234" fmla="*/ 5280917 h 5686746"/>
                        <a:gd name="connsiteX235" fmla="*/ 1828948 w 3948012"/>
                        <a:gd name="connsiteY235" fmla="*/ 5255231 h 5686746"/>
                        <a:gd name="connsiteX236" fmla="*/ 1823811 w 3948012"/>
                        <a:gd name="connsiteY236" fmla="*/ 5239820 h 5686746"/>
                        <a:gd name="connsiteX237" fmla="*/ 1808400 w 3948012"/>
                        <a:gd name="connsiteY237" fmla="*/ 5234683 h 5686746"/>
                        <a:gd name="connsiteX238" fmla="*/ 1767303 w 3948012"/>
                        <a:gd name="connsiteY238" fmla="*/ 5239820 h 5686746"/>
                        <a:gd name="connsiteX239" fmla="*/ 1762166 w 3948012"/>
                        <a:gd name="connsiteY239" fmla="*/ 5255231 h 5686746"/>
                        <a:gd name="connsiteX240" fmla="*/ 1757029 w 3948012"/>
                        <a:gd name="connsiteY240" fmla="*/ 5275780 h 5686746"/>
                        <a:gd name="connsiteX241" fmla="*/ 1731343 w 3948012"/>
                        <a:gd name="connsiteY241" fmla="*/ 5301465 h 5686746"/>
                        <a:gd name="connsiteX242" fmla="*/ 1721069 w 3948012"/>
                        <a:gd name="connsiteY242" fmla="*/ 5332288 h 5686746"/>
                        <a:gd name="connsiteX243" fmla="*/ 1685110 w 3948012"/>
                        <a:gd name="connsiteY243" fmla="*/ 5357973 h 5686746"/>
                        <a:gd name="connsiteX244" fmla="*/ 1669698 w 3948012"/>
                        <a:gd name="connsiteY244" fmla="*/ 5363110 h 5686746"/>
                        <a:gd name="connsiteX245" fmla="*/ 1654287 w 3948012"/>
                        <a:gd name="connsiteY245" fmla="*/ 5357973 h 5686746"/>
                        <a:gd name="connsiteX246" fmla="*/ 1623465 w 3948012"/>
                        <a:gd name="connsiteY246" fmla="*/ 5363110 h 5686746"/>
                        <a:gd name="connsiteX247" fmla="*/ 1566957 w 3948012"/>
                        <a:gd name="connsiteY247" fmla="*/ 5383658 h 5686746"/>
                        <a:gd name="connsiteX248" fmla="*/ 1534067 w 3948012"/>
                        <a:gd name="connsiteY248" fmla="*/ 5376905 h 5686746"/>
                        <a:gd name="connsiteX249" fmla="*/ 1501402 w 3948012"/>
                        <a:gd name="connsiteY249" fmla="*/ 5390055 h 5686746"/>
                        <a:gd name="connsiteX250" fmla="*/ 1443667 w 3948012"/>
                        <a:gd name="connsiteY250" fmla="*/ 5417583 h 5686746"/>
                        <a:gd name="connsiteX251" fmla="*/ 1407514 w 3948012"/>
                        <a:gd name="connsiteY251" fmla="*/ 5444496 h 5686746"/>
                        <a:gd name="connsiteX252" fmla="*/ 1361474 w 3948012"/>
                        <a:gd name="connsiteY252" fmla="*/ 5491537 h 5686746"/>
                        <a:gd name="connsiteX253" fmla="*/ 1325514 w 3948012"/>
                        <a:gd name="connsiteY253" fmla="*/ 5486400 h 5686746"/>
                        <a:gd name="connsiteX254" fmla="*/ 1315240 w 3948012"/>
                        <a:gd name="connsiteY254" fmla="*/ 5455577 h 5686746"/>
                        <a:gd name="connsiteX255" fmla="*/ 1299829 w 3948012"/>
                        <a:gd name="connsiteY255" fmla="*/ 5450440 h 5686746"/>
                        <a:gd name="connsiteX256" fmla="*/ 1274143 w 3948012"/>
                        <a:gd name="connsiteY256" fmla="*/ 5465852 h 5686746"/>
                        <a:gd name="connsiteX257" fmla="*/ 1258732 w 3948012"/>
                        <a:gd name="connsiteY257" fmla="*/ 5470989 h 5686746"/>
                        <a:gd name="connsiteX258" fmla="*/ 1173050 w 3948012"/>
                        <a:gd name="connsiteY258" fmla="*/ 5464430 h 5686746"/>
                        <a:gd name="connsiteX259" fmla="*/ 1132084 w 3948012"/>
                        <a:gd name="connsiteY259" fmla="*/ 5492316 h 5686746"/>
                        <a:gd name="connsiteX260" fmla="*/ 1099483 w 3948012"/>
                        <a:gd name="connsiteY260" fmla="*/ 5476126 h 5686746"/>
                        <a:gd name="connsiteX261" fmla="*/ 1084071 w 3948012"/>
                        <a:gd name="connsiteY261" fmla="*/ 5460715 h 5686746"/>
                        <a:gd name="connsiteX262" fmla="*/ 1049291 w 3948012"/>
                        <a:gd name="connsiteY262" fmla="*/ 5469029 h 5686746"/>
                        <a:gd name="connsiteX263" fmla="*/ 1032701 w 3948012"/>
                        <a:gd name="connsiteY263" fmla="*/ 5453819 h 5686746"/>
                        <a:gd name="connsiteX264" fmla="*/ 989825 w 3948012"/>
                        <a:gd name="connsiteY264" fmla="*/ 5432271 h 5686746"/>
                        <a:gd name="connsiteX265" fmla="*/ 935096 w 3948012"/>
                        <a:gd name="connsiteY265" fmla="*/ 5404207 h 5686746"/>
                        <a:gd name="connsiteX266" fmla="*/ 878588 w 3948012"/>
                        <a:gd name="connsiteY266" fmla="*/ 5409344 h 5686746"/>
                        <a:gd name="connsiteX267" fmla="*/ 806669 w 3948012"/>
                        <a:gd name="connsiteY267" fmla="*/ 5409344 h 5686746"/>
                        <a:gd name="connsiteX268" fmla="*/ 698791 w 3948012"/>
                        <a:gd name="connsiteY268" fmla="*/ 5465852 h 5686746"/>
                        <a:gd name="connsiteX269" fmla="*/ 667968 w 3948012"/>
                        <a:gd name="connsiteY269" fmla="*/ 5476126 h 5686746"/>
                        <a:gd name="connsiteX270" fmla="*/ 647420 w 3948012"/>
                        <a:gd name="connsiteY270" fmla="*/ 5486400 h 5686746"/>
                        <a:gd name="connsiteX271" fmla="*/ 616597 w 3948012"/>
                        <a:gd name="connsiteY271" fmla="*/ 5460715 h 5686746"/>
                        <a:gd name="connsiteX272" fmla="*/ 601186 w 3948012"/>
                        <a:gd name="connsiteY272" fmla="*/ 5450440 h 5686746"/>
                        <a:gd name="connsiteX273" fmla="*/ 567489 w 3948012"/>
                        <a:gd name="connsiteY273" fmla="*/ 5442621 h 5686746"/>
                        <a:gd name="connsiteX274" fmla="*/ 556794 w 3948012"/>
                        <a:gd name="connsiteY274" fmla="*/ 5447953 h 5686746"/>
                        <a:gd name="connsiteX275" fmla="*/ 560898 w 3948012"/>
                        <a:gd name="connsiteY275" fmla="*/ 5443429 h 5686746"/>
                        <a:gd name="connsiteX276" fmla="*/ 525357 w 3948012"/>
                        <a:gd name="connsiteY276" fmla="*/ 5458420 h 5686746"/>
                        <a:gd name="connsiteX277" fmla="*/ 478930 w 3948012"/>
                        <a:gd name="connsiteY277" fmla="*/ 5445272 h 5686746"/>
                        <a:gd name="connsiteX278" fmla="*/ 430854 w 3948012"/>
                        <a:gd name="connsiteY278" fmla="*/ 5424723 h 5686746"/>
                        <a:gd name="connsiteX279" fmla="*/ 370018 w 3948012"/>
                        <a:gd name="connsiteY279" fmla="*/ 5378521 h 5686746"/>
                        <a:gd name="connsiteX280" fmla="*/ 349469 w 3948012"/>
                        <a:gd name="connsiteY280" fmla="*/ 5388795 h 5686746"/>
                        <a:gd name="connsiteX281" fmla="*/ 267276 w 3948012"/>
                        <a:gd name="connsiteY281" fmla="*/ 5435029 h 5686746"/>
                        <a:gd name="connsiteX282" fmla="*/ 226179 w 3948012"/>
                        <a:gd name="connsiteY282" fmla="*/ 5450440 h 5686746"/>
                        <a:gd name="connsiteX283" fmla="*/ 215905 w 3948012"/>
                        <a:gd name="connsiteY283" fmla="*/ 5460715 h 5686746"/>
                        <a:gd name="connsiteX284" fmla="*/ 190220 w 3948012"/>
                        <a:gd name="connsiteY284" fmla="*/ 5486400 h 5686746"/>
                        <a:gd name="connsiteX285" fmla="*/ 172546 w 3948012"/>
                        <a:gd name="connsiteY285" fmla="*/ 5468533 h 5686746"/>
                        <a:gd name="connsiteX286" fmla="*/ 127961 w 3948012"/>
                        <a:gd name="connsiteY286" fmla="*/ 5472443 h 5686746"/>
                        <a:gd name="connsiteX287" fmla="*/ 108026 w 3948012"/>
                        <a:gd name="connsiteY287" fmla="*/ 5532634 h 5686746"/>
                        <a:gd name="connsiteX288" fmla="*/ 66930 w 3948012"/>
                        <a:gd name="connsiteY288" fmla="*/ 5558319 h 5686746"/>
                        <a:gd name="connsiteX289" fmla="*/ 20696 w 3948012"/>
                        <a:gd name="connsiteY289" fmla="*/ 5584004 h 5686746"/>
                        <a:gd name="connsiteX290" fmla="*/ 15559 w 3948012"/>
                        <a:gd name="connsiteY290" fmla="*/ 5599416 h 5686746"/>
                        <a:gd name="connsiteX291" fmla="*/ 148 w 3948012"/>
                        <a:gd name="connsiteY291" fmla="*/ 5609690 h 5686746"/>
                        <a:gd name="connsiteX292" fmla="*/ 10422 w 3948012"/>
                        <a:gd name="connsiteY292" fmla="*/ 5640512 h 5686746"/>
                        <a:gd name="connsiteX293" fmla="*/ 25833 w 3948012"/>
                        <a:gd name="connsiteY293" fmla="*/ 5671335 h 5686746"/>
                        <a:gd name="connsiteX294" fmla="*/ 46382 w 3948012"/>
                        <a:gd name="connsiteY294" fmla="*/ 5661061 h 5686746"/>
                        <a:gd name="connsiteX295" fmla="*/ 36107 w 3948012"/>
                        <a:gd name="connsiteY295"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47101 w 3948012"/>
                        <a:gd name="connsiteY229" fmla="*/ 5183312 h 5686746"/>
                        <a:gd name="connsiteX230" fmla="*/ 1936826 w 3948012"/>
                        <a:gd name="connsiteY230" fmla="*/ 5193586 h 5686746"/>
                        <a:gd name="connsiteX231" fmla="*/ 1906004 w 3948012"/>
                        <a:gd name="connsiteY231" fmla="*/ 5203861 h 5686746"/>
                        <a:gd name="connsiteX232" fmla="*/ 1885456 w 3948012"/>
                        <a:gd name="connsiteY232" fmla="*/ 5214135 h 5686746"/>
                        <a:gd name="connsiteX233" fmla="*/ 1870044 w 3948012"/>
                        <a:gd name="connsiteY233" fmla="*/ 5250094 h 5686746"/>
                        <a:gd name="connsiteX234" fmla="*/ 1839222 w 3948012"/>
                        <a:gd name="connsiteY234" fmla="*/ 5280917 h 5686746"/>
                        <a:gd name="connsiteX235" fmla="*/ 1828948 w 3948012"/>
                        <a:gd name="connsiteY235" fmla="*/ 5255231 h 5686746"/>
                        <a:gd name="connsiteX236" fmla="*/ 1823811 w 3948012"/>
                        <a:gd name="connsiteY236" fmla="*/ 5239820 h 5686746"/>
                        <a:gd name="connsiteX237" fmla="*/ 1808400 w 3948012"/>
                        <a:gd name="connsiteY237" fmla="*/ 5234683 h 5686746"/>
                        <a:gd name="connsiteX238" fmla="*/ 1767303 w 3948012"/>
                        <a:gd name="connsiteY238" fmla="*/ 5239820 h 5686746"/>
                        <a:gd name="connsiteX239" fmla="*/ 1762166 w 3948012"/>
                        <a:gd name="connsiteY239" fmla="*/ 5255231 h 5686746"/>
                        <a:gd name="connsiteX240" fmla="*/ 1757029 w 3948012"/>
                        <a:gd name="connsiteY240" fmla="*/ 5275780 h 5686746"/>
                        <a:gd name="connsiteX241" fmla="*/ 1731343 w 3948012"/>
                        <a:gd name="connsiteY241" fmla="*/ 5301465 h 5686746"/>
                        <a:gd name="connsiteX242" fmla="*/ 1721069 w 3948012"/>
                        <a:gd name="connsiteY242" fmla="*/ 5332288 h 5686746"/>
                        <a:gd name="connsiteX243" fmla="*/ 1685110 w 3948012"/>
                        <a:gd name="connsiteY243" fmla="*/ 5357973 h 5686746"/>
                        <a:gd name="connsiteX244" fmla="*/ 1669698 w 3948012"/>
                        <a:gd name="connsiteY244" fmla="*/ 5363110 h 5686746"/>
                        <a:gd name="connsiteX245" fmla="*/ 1654287 w 3948012"/>
                        <a:gd name="connsiteY245" fmla="*/ 5357973 h 5686746"/>
                        <a:gd name="connsiteX246" fmla="*/ 1623465 w 3948012"/>
                        <a:gd name="connsiteY246" fmla="*/ 5363110 h 5686746"/>
                        <a:gd name="connsiteX247" fmla="*/ 1566957 w 3948012"/>
                        <a:gd name="connsiteY247" fmla="*/ 5383658 h 5686746"/>
                        <a:gd name="connsiteX248" fmla="*/ 1534067 w 3948012"/>
                        <a:gd name="connsiteY248" fmla="*/ 5376905 h 5686746"/>
                        <a:gd name="connsiteX249" fmla="*/ 1501402 w 3948012"/>
                        <a:gd name="connsiteY249" fmla="*/ 5390055 h 5686746"/>
                        <a:gd name="connsiteX250" fmla="*/ 1443667 w 3948012"/>
                        <a:gd name="connsiteY250" fmla="*/ 5417583 h 5686746"/>
                        <a:gd name="connsiteX251" fmla="*/ 1407514 w 3948012"/>
                        <a:gd name="connsiteY251" fmla="*/ 5444496 h 5686746"/>
                        <a:gd name="connsiteX252" fmla="*/ 1361474 w 3948012"/>
                        <a:gd name="connsiteY252" fmla="*/ 5491537 h 5686746"/>
                        <a:gd name="connsiteX253" fmla="*/ 1325514 w 3948012"/>
                        <a:gd name="connsiteY253" fmla="*/ 5486400 h 5686746"/>
                        <a:gd name="connsiteX254" fmla="*/ 1315240 w 3948012"/>
                        <a:gd name="connsiteY254" fmla="*/ 5455577 h 5686746"/>
                        <a:gd name="connsiteX255" fmla="*/ 1299829 w 3948012"/>
                        <a:gd name="connsiteY255" fmla="*/ 5450440 h 5686746"/>
                        <a:gd name="connsiteX256" fmla="*/ 1274143 w 3948012"/>
                        <a:gd name="connsiteY256" fmla="*/ 5465852 h 5686746"/>
                        <a:gd name="connsiteX257" fmla="*/ 1258732 w 3948012"/>
                        <a:gd name="connsiteY257" fmla="*/ 5470989 h 5686746"/>
                        <a:gd name="connsiteX258" fmla="*/ 1173050 w 3948012"/>
                        <a:gd name="connsiteY258" fmla="*/ 5464430 h 5686746"/>
                        <a:gd name="connsiteX259" fmla="*/ 1132084 w 3948012"/>
                        <a:gd name="connsiteY259" fmla="*/ 5492316 h 5686746"/>
                        <a:gd name="connsiteX260" fmla="*/ 1099483 w 3948012"/>
                        <a:gd name="connsiteY260" fmla="*/ 5476126 h 5686746"/>
                        <a:gd name="connsiteX261" fmla="*/ 1084071 w 3948012"/>
                        <a:gd name="connsiteY261" fmla="*/ 5460715 h 5686746"/>
                        <a:gd name="connsiteX262" fmla="*/ 1049291 w 3948012"/>
                        <a:gd name="connsiteY262" fmla="*/ 5469029 h 5686746"/>
                        <a:gd name="connsiteX263" fmla="*/ 1032701 w 3948012"/>
                        <a:gd name="connsiteY263" fmla="*/ 5453819 h 5686746"/>
                        <a:gd name="connsiteX264" fmla="*/ 989825 w 3948012"/>
                        <a:gd name="connsiteY264" fmla="*/ 5432271 h 5686746"/>
                        <a:gd name="connsiteX265" fmla="*/ 935096 w 3948012"/>
                        <a:gd name="connsiteY265" fmla="*/ 5404207 h 5686746"/>
                        <a:gd name="connsiteX266" fmla="*/ 878588 w 3948012"/>
                        <a:gd name="connsiteY266" fmla="*/ 5409344 h 5686746"/>
                        <a:gd name="connsiteX267" fmla="*/ 806669 w 3948012"/>
                        <a:gd name="connsiteY267" fmla="*/ 5409344 h 5686746"/>
                        <a:gd name="connsiteX268" fmla="*/ 718359 w 3948012"/>
                        <a:gd name="connsiteY268" fmla="*/ 5453399 h 5686746"/>
                        <a:gd name="connsiteX269" fmla="*/ 667968 w 3948012"/>
                        <a:gd name="connsiteY269" fmla="*/ 5476126 h 5686746"/>
                        <a:gd name="connsiteX270" fmla="*/ 647420 w 3948012"/>
                        <a:gd name="connsiteY270" fmla="*/ 5486400 h 5686746"/>
                        <a:gd name="connsiteX271" fmla="*/ 616597 w 3948012"/>
                        <a:gd name="connsiteY271" fmla="*/ 5460715 h 5686746"/>
                        <a:gd name="connsiteX272" fmla="*/ 601186 w 3948012"/>
                        <a:gd name="connsiteY272" fmla="*/ 5450440 h 5686746"/>
                        <a:gd name="connsiteX273" fmla="*/ 567489 w 3948012"/>
                        <a:gd name="connsiteY273" fmla="*/ 5442621 h 5686746"/>
                        <a:gd name="connsiteX274" fmla="*/ 556794 w 3948012"/>
                        <a:gd name="connsiteY274" fmla="*/ 5447953 h 5686746"/>
                        <a:gd name="connsiteX275" fmla="*/ 560898 w 3948012"/>
                        <a:gd name="connsiteY275" fmla="*/ 5443429 h 5686746"/>
                        <a:gd name="connsiteX276" fmla="*/ 525357 w 3948012"/>
                        <a:gd name="connsiteY276" fmla="*/ 5458420 h 5686746"/>
                        <a:gd name="connsiteX277" fmla="*/ 478930 w 3948012"/>
                        <a:gd name="connsiteY277" fmla="*/ 5445272 h 5686746"/>
                        <a:gd name="connsiteX278" fmla="*/ 430854 w 3948012"/>
                        <a:gd name="connsiteY278" fmla="*/ 5424723 h 5686746"/>
                        <a:gd name="connsiteX279" fmla="*/ 370018 w 3948012"/>
                        <a:gd name="connsiteY279" fmla="*/ 5378521 h 5686746"/>
                        <a:gd name="connsiteX280" fmla="*/ 349469 w 3948012"/>
                        <a:gd name="connsiteY280" fmla="*/ 5388795 h 5686746"/>
                        <a:gd name="connsiteX281" fmla="*/ 267276 w 3948012"/>
                        <a:gd name="connsiteY281" fmla="*/ 5435029 h 5686746"/>
                        <a:gd name="connsiteX282" fmla="*/ 226179 w 3948012"/>
                        <a:gd name="connsiteY282" fmla="*/ 5450440 h 5686746"/>
                        <a:gd name="connsiteX283" fmla="*/ 215905 w 3948012"/>
                        <a:gd name="connsiteY283" fmla="*/ 5460715 h 5686746"/>
                        <a:gd name="connsiteX284" fmla="*/ 190220 w 3948012"/>
                        <a:gd name="connsiteY284" fmla="*/ 5486400 h 5686746"/>
                        <a:gd name="connsiteX285" fmla="*/ 172546 w 3948012"/>
                        <a:gd name="connsiteY285" fmla="*/ 5468533 h 5686746"/>
                        <a:gd name="connsiteX286" fmla="*/ 127961 w 3948012"/>
                        <a:gd name="connsiteY286" fmla="*/ 5472443 h 5686746"/>
                        <a:gd name="connsiteX287" fmla="*/ 108026 w 3948012"/>
                        <a:gd name="connsiteY287" fmla="*/ 5532634 h 5686746"/>
                        <a:gd name="connsiteX288" fmla="*/ 66930 w 3948012"/>
                        <a:gd name="connsiteY288" fmla="*/ 5558319 h 5686746"/>
                        <a:gd name="connsiteX289" fmla="*/ 20696 w 3948012"/>
                        <a:gd name="connsiteY289" fmla="*/ 5584004 h 5686746"/>
                        <a:gd name="connsiteX290" fmla="*/ 15559 w 3948012"/>
                        <a:gd name="connsiteY290" fmla="*/ 5599416 h 5686746"/>
                        <a:gd name="connsiteX291" fmla="*/ 148 w 3948012"/>
                        <a:gd name="connsiteY291" fmla="*/ 5609690 h 5686746"/>
                        <a:gd name="connsiteX292" fmla="*/ 10422 w 3948012"/>
                        <a:gd name="connsiteY292" fmla="*/ 5640512 h 5686746"/>
                        <a:gd name="connsiteX293" fmla="*/ 25833 w 3948012"/>
                        <a:gd name="connsiteY293" fmla="*/ 5671335 h 5686746"/>
                        <a:gd name="connsiteX294" fmla="*/ 46382 w 3948012"/>
                        <a:gd name="connsiteY294" fmla="*/ 5661061 h 5686746"/>
                        <a:gd name="connsiteX295" fmla="*/ 36107 w 3948012"/>
                        <a:gd name="connsiteY295"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47101 w 3948012"/>
                        <a:gd name="connsiteY229" fmla="*/ 5183312 h 5686746"/>
                        <a:gd name="connsiteX230" fmla="*/ 1936826 w 3948012"/>
                        <a:gd name="connsiteY230" fmla="*/ 5193586 h 5686746"/>
                        <a:gd name="connsiteX231" fmla="*/ 1906004 w 3948012"/>
                        <a:gd name="connsiteY231" fmla="*/ 5203861 h 5686746"/>
                        <a:gd name="connsiteX232" fmla="*/ 1885456 w 3948012"/>
                        <a:gd name="connsiteY232" fmla="*/ 5214135 h 5686746"/>
                        <a:gd name="connsiteX233" fmla="*/ 1870044 w 3948012"/>
                        <a:gd name="connsiteY233" fmla="*/ 5250094 h 5686746"/>
                        <a:gd name="connsiteX234" fmla="*/ 1839222 w 3948012"/>
                        <a:gd name="connsiteY234" fmla="*/ 5280917 h 5686746"/>
                        <a:gd name="connsiteX235" fmla="*/ 1828948 w 3948012"/>
                        <a:gd name="connsiteY235" fmla="*/ 5255231 h 5686746"/>
                        <a:gd name="connsiteX236" fmla="*/ 1823811 w 3948012"/>
                        <a:gd name="connsiteY236" fmla="*/ 5239820 h 5686746"/>
                        <a:gd name="connsiteX237" fmla="*/ 1808400 w 3948012"/>
                        <a:gd name="connsiteY237" fmla="*/ 5234683 h 5686746"/>
                        <a:gd name="connsiteX238" fmla="*/ 1767303 w 3948012"/>
                        <a:gd name="connsiteY238" fmla="*/ 5239820 h 5686746"/>
                        <a:gd name="connsiteX239" fmla="*/ 1762166 w 3948012"/>
                        <a:gd name="connsiteY239" fmla="*/ 5255231 h 5686746"/>
                        <a:gd name="connsiteX240" fmla="*/ 1757029 w 3948012"/>
                        <a:gd name="connsiteY240" fmla="*/ 5275780 h 5686746"/>
                        <a:gd name="connsiteX241" fmla="*/ 1731343 w 3948012"/>
                        <a:gd name="connsiteY241" fmla="*/ 5301465 h 5686746"/>
                        <a:gd name="connsiteX242" fmla="*/ 1721069 w 3948012"/>
                        <a:gd name="connsiteY242" fmla="*/ 5332288 h 5686746"/>
                        <a:gd name="connsiteX243" fmla="*/ 1685110 w 3948012"/>
                        <a:gd name="connsiteY243" fmla="*/ 5357973 h 5686746"/>
                        <a:gd name="connsiteX244" fmla="*/ 1669698 w 3948012"/>
                        <a:gd name="connsiteY244" fmla="*/ 5363110 h 5686746"/>
                        <a:gd name="connsiteX245" fmla="*/ 1654287 w 3948012"/>
                        <a:gd name="connsiteY245" fmla="*/ 5357973 h 5686746"/>
                        <a:gd name="connsiteX246" fmla="*/ 1623465 w 3948012"/>
                        <a:gd name="connsiteY246" fmla="*/ 5363110 h 5686746"/>
                        <a:gd name="connsiteX247" fmla="*/ 1566957 w 3948012"/>
                        <a:gd name="connsiteY247" fmla="*/ 5383658 h 5686746"/>
                        <a:gd name="connsiteX248" fmla="*/ 1534067 w 3948012"/>
                        <a:gd name="connsiteY248" fmla="*/ 5376905 h 5686746"/>
                        <a:gd name="connsiteX249" fmla="*/ 1501402 w 3948012"/>
                        <a:gd name="connsiteY249" fmla="*/ 5390055 h 5686746"/>
                        <a:gd name="connsiteX250" fmla="*/ 1443667 w 3948012"/>
                        <a:gd name="connsiteY250" fmla="*/ 5417583 h 5686746"/>
                        <a:gd name="connsiteX251" fmla="*/ 1407514 w 3948012"/>
                        <a:gd name="connsiteY251" fmla="*/ 5444496 h 5686746"/>
                        <a:gd name="connsiteX252" fmla="*/ 1361474 w 3948012"/>
                        <a:gd name="connsiteY252" fmla="*/ 5491537 h 5686746"/>
                        <a:gd name="connsiteX253" fmla="*/ 1325514 w 3948012"/>
                        <a:gd name="connsiteY253" fmla="*/ 5486400 h 5686746"/>
                        <a:gd name="connsiteX254" fmla="*/ 1315240 w 3948012"/>
                        <a:gd name="connsiteY254" fmla="*/ 5455577 h 5686746"/>
                        <a:gd name="connsiteX255" fmla="*/ 1299829 w 3948012"/>
                        <a:gd name="connsiteY255" fmla="*/ 5450440 h 5686746"/>
                        <a:gd name="connsiteX256" fmla="*/ 1274143 w 3948012"/>
                        <a:gd name="connsiteY256" fmla="*/ 5465852 h 5686746"/>
                        <a:gd name="connsiteX257" fmla="*/ 1258732 w 3948012"/>
                        <a:gd name="connsiteY257" fmla="*/ 5470989 h 5686746"/>
                        <a:gd name="connsiteX258" fmla="*/ 1173050 w 3948012"/>
                        <a:gd name="connsiteY258" fmla="*/ 5464430 h 5686746"/>
                        <a:gd name="connsiteX259" fmla="*/ 1132084 w 3948012"/>
                        <a:gd name="connsiteY259" fmla="*/ 5492316 h 5686746"/>
                        <a:gd name="connsiteX260" fmla="*/ 1099483 w 3948012"/>
                        <a:gd name="connsiteY260" fmla="*/ 5476126 h 5686746"/>
                        <a:gd name="connsiteX261" fmla="*/ 1084071 w 3948012"/>
                        <a:gd name="connsiteY261" fmla="*/ 5460715 h 5686746"/>
                        <a:gd name="connsiteX262" fmla="*/ 1049291 w 3948012"/>
                        <a:gd name="connsiteY262" fmla="*/ 5469029 h 5686746"/>
                        <a:gd name="connsiteX263" fmla="*/ 1032701 w 3948012"/>
                        <a:gd name="connsiteY263" fmla="*/ 5453819 h 5686746"/>
                        <a:gd name="connsiteX264" fmla="*/ 989825 w 3948012"/>
                        <a:gd name="connsiteY264" fmla="*/ 5432271 h 5686746"/>
                        <a:gd name="connsiteX265" fmla="*/ 935096 w 3948012"/>
                        <a:gd name="connsiteY265" fmla="*/ 5404207 h 5686746"/>
                        <a:gd name="connsiteX266" fmla="*/ 878588 w 3948012"/>
                        <a:gd name="connsiteY266" fmla="*/ 5409344 h 5686746"/>
                        <a:gd name="connsiteX267" fmla="*/ 806669 w 3948012"/>
                        <a:gd name="connsiteY267" fmla="*/ 5409344 h 5686746"/>
                        <a:gd name="connsiteX268" fmla="*/ 718359 w 3948012"/>
                        <a:gd name="connsiteY268" fmla="*/ 5453399 h 5686746"/>
                        <a:gd name="connsiteX269" fmla="*/ 667968 w 3948012"/>
                        <a:gd name="connsiteY269" fmla="*/ 5476126 h 5686746"/>
                        <a:gd name="connsiteX270" fmla="*/ 647420 w 3948012"/>
                        <a:gd name="connsiteY270" fmla="*/ 5457937 h 5686746"/>
                        <a:gd name="connsiteX271" fmla="*/ 616597 w 3948012"/>
                        <a:gd name="connsiteY271" fmla="*/ 5460715 h 5686746"/>
                        <a:gd name="connsiteX272" fmla="*/ 601186 w 3948012"/>
                        <a:gd name="connsiteY272" fmla="*/ 5450440 h 5686746"/>
                        <a:gd name="connsiteX273" fmla="*/ 567489 w 3948012"/>
                        <a:gd name="connsiteY273" fmla="*/ 5442621 h 5686746"/>
                        <a:gd name="connsiteX274" fmla="*/ 556794 w 3948012"/>
                        <a:gd name="connsiteY274" fmla="*/ 5447953 h 5686746"/>
                        <a:gd name="connsiteX275" fmla="*/ 560898 w 3948012"/>
                        <a:gd name="connsiteY275" fmla="*/ 5443429 h 5686746"/>
                        <a:gd name="connsiteX276" fmla="*/ 525357 w 3948012"/>
                        <a:gd name="connsiteY276" fmla="*/ 5458420 h 5686746"/>
                        <a:gd name="connsiteX277" fmla="*/ 478930 w 3948012"/>
                        <a:gd name="connsiteY277" fmla="*/ 5445272 h 5686746"/>
                        <a:gd name="connsiteX278" fmla="*/ 430854 w 3948012"/>
                        <a:gd name="connsiteY278" fmla="*/ 5424723 h 5686746"/>
                        <a:gd name="connsiteX279" fmla="*/ 370018 w 3948012"/>
                        <a:gd name="connsiteY279" fmla="*/ 5378521 h 5686746"/>
                        <a:gd name="connsiteX280" fmla="*/ 349469 w 3948012"/>
                        <a:gd name="connsiteY280" fmla="*/ 5388795 h 5686746"/>
                        <a:gd name="connsiteX281" fmla="*/ 267276 w 3948012"/>
                        <a:gd name="connsiteY281" fmla="*/ 5435029 h 5686746"/>
                        <a:gd name="connsiteX282" fmla="*/ 226179 w 3948012"/>
                        <a:gd name="connsiteY282" fmla="*/ 5450440 h 5686746"/>
                        <a:gd name="connsiteX283" fmla="*/ 215905 w 3948012"/>
                        <a:gd name="connsiteY283" fmla="*/ 5460715 h 5686746"/>
                        <a:gd name="connsiteX284" fmla="*/ 190220 w 3948012"/>
                        <a:gd name="connsiteY284" fmla="*/ 5486400 h 5686746"/>
                        <a:gd name="connsiteX285" fmla="*/ 172546 w 3948012"/>
                        <a:gd name="connsiteY285" fmla="*/ 5468533 h 5686746"/>
                        <a:gd name="connsiteX286" fmla="*/ 127961 w 3948012"/>
                        <a:gd name="connsiteY286" fmla="*/ 5472443 h 5686746"/>
                        <a:gd name="connsiteX287" fmla="*/ 108026 w 3948012"/>
                        <a:gd name="connsiteY287" fmla="*/ 5532634 h 5686746"/>
                        <a:gd name="connsiteX288" fmla="*/ 66930 w 3948012"/>
                        <a:gd name="connsiteY288" fmla="*/ 5558319 h 5686746"/>
                        <a:gd name="connsiteX289" fmla="*/ 20696 w 3948012"/>
                        <a:gd name="connsiteY289" fmla="*/ 5584004 h 5686746"/>
                        <a:gd name="connsiteX290" fmla="*/ 15559 w 3948012"/>
                        <a:gd name="connsiteY290" fmla="*/ 5599416 h 5686746"/>
                        <a:gd name="connsiteX291" fmla="*/ 148 w 3948012"/>
                        <a:gd name="connsiteY291" fmla="*/ 5609690 h 5686746"/>
                        <a:gd name="connsiteX292" fmla="*/ 10422 w 3948012"/>
                        <a:gd name="connsiteY292" fmla="*/ 5640512 h 5686746"/>
                        <a:gd name="connsiteX293" fmla="*/ 25833 w 3948012"/>
                        <a:gd name="connsiteY293" fmla="*/ 5671335 h 5686746"/>
                        <a:gd name="connsiteX294" fmla="*/ 46382 w 3948012"/>
                        <a:gd name="connsiteY294" fmla="*/ 5661061 h 5686746"/>
                        <a:gd name="connsiteX295" fmla="*/ 36107 w 3948012"/>
                        <a:gd name="connsiteY295"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47101 w 3948012"/>
                        <a:gd name="connsiteY229" fmla="*/ 5183312 h 5686746"/>
                        <a:gd name="connsiteX230" fmla="*/ 1936826 w 3948012"/>
                        <a:gd name="connsiteY230" fmla="*/ 5193586 h 5686746"/>
                        <a:gd name="connsiteX231" fmla="*/ 1906004 w 3948012"/>
                        <a:gd name="connsiteY231" fmla="*/ 5203861 h 5686746"/>
                        <a:gd name="connsiteX232" fmla="*/ 1885456 w 3948012"/>
                        <a:gd name="connsiteY232" fmla="*/ 5214135 h 5686746"/>
                        <a:gd name="connsiteX233" fmla="*/ 1870044 w 3948012"/>
                        <a:gd name="connsiteY233" fmla="*/ 5250094 h 5686746"/>
                        <a:gd name="connsiteX234" fmla="*/ 1839222 w 3948012"/>
                        <a:gd name="connsiteY234" fmla="*/ 5280917 h 5686746"/>
                        <a:gd name="connsiteX235" fmla="*/ 1828948 w 3948012"/>
                        <a:gd name="connsiteY235" fmla="*/ 5255231 h 5686746"/>
                        <a:gd name="connsiteX236" fmla="*/ 1823811 w 3948012"/>
                        <a:gd name="connsiteY236" fmla="*/ 5239820 h 5686746"/>
                        <a:gd name="connsiteX237" fmla="*/ 1808400 w 3948012"/>
                        <a:gd name="connsiteY237" fmla="*/ 5234683 h 5686746"/>
                        <a:gd name="connsiteX238" fmla="*/ 1767303 w 3948012"/>
                        <a:gd name="connsiteY238" fmla="*/ 5239820 h 5686746"/>
                        <a:gd name="connsiteX239" fmla="*/ 1762166 w 3948012"/>
                        <a:gd name="connsiteY239" fmla="*/ 5255231 h 5686746"/>
                        <a:gd name="connsiteX240" fmla="*/ 1757029 w 3948012"/>
                        <a:gd name="connsiteY240" fmla="*/ 5275780 h 5686746"/>
                        <a:gd name="connsiteX241" fmla="*/ 1731343 w 3948012"/>
                        <a:gd name="connsiteY241" fmla="*/ 5301465 h 5686746"/>
                        <a:gd name="connsiteX242" fmla="*/ 1721069 w 3948012"/>
                        <a:gd name="connsiteY242" fmla="*/ 5332288 h 5686746"/>
                        <a:gd name="connsiteX243" fmla="*/ 1685110 w 3948012"/>
                        <a:gd name="connsiteY243" fmla="*/ 5357973 h 5686746"/>
                        <a:gd name="connsiteX244" fmla="*/ 1669698 w 3948012"/>
                        <a:gd name="connsiteY244" fmla="*/ 5363110 h 5686746"/>
                        <a:gd name="connsiteX245" fmla="*/ 1654287 w 3948012"/>
                        <a:gd name="connsiteY245" fmla="*/ 5357973 h 5686746"/>
                        <a:gd name="connsiteX246" fmla="*/ 1623465 w 3948012"/>
                        <a:gd name="connsiteY246" fmla="*/ 5363110 h 5686746"/>
                        <a:gd name="connsiteX247" fmla="*/ 1566957 w 3948012"/>
                        <a:gd name="connsiteY247" fmla="*/ 5383658 h 5686746"/>
                        <a:gd name="connsiteX248" fmla="*/ 1534067 w 3948012"/>
                        <a:gd name="connsiteY248" fmla="*/ 5376905 h 5686746"/>
                        <a:gd name="connsiteX249" fmla="*/ 1501402 w 3948012"/>
                        <a:gd name="connsiteY249" fmla="*/ 5390055 h 5686746"/>
                        <a:gd name="connsiteX250" fmla="*/ 1443667 w 3948012"/>
                        <a:gd name="connsiteY250" fmla="*/ 5417583 h 5686746"/>
                        <a:gd name="connsiteX251" fmla="*/ 1407514 w 3948012"/>
                        <a:gd name="connsiteY251" fmla="*/ 5444496 h 5686746"/>
                        <a:gd name="connsiteX252" fmla="*/ 1361474 w 3948012"/>
                        <a:gd name="connsiteY252" fmla="*/ 5491537 h 5686746"/>
                        <a:gd name="connsiteX253" fmla="*/ 1325514 w 3948012"/>
                        <a:gd name="connsiteY253" fmla="*/ 5486400 h 5686746"/>
                        <a:gd name="connsiteX254" fmla="*/ 1315240 w 3948012"/>
                        <a:gd name="connsiteY254" fmla="*/ 5455577 h 5686746"/>
                        <a:gd name="connsiteX255" fmla="*/ 1299829 w 3948012"/>
                        <a:gd name="connsiteY255" fmla="*/ 5450440 h 5686746"/>
                        <a:gd name="connsiteX256" fmla="*/ 1274143 w 3948012"/>
                        <a:gd name="connsiteY256" fmla="*/ 5465852 h 5686746"/>
                        <a:gd name="connsiteX257" fmla="*/ 1258732 w 3948012"/>
                        <a:gd name="connsiteY257" fmla="*/ 5470989 h 5686746"/>
                        <a:gd name="connsiteX258" fmla="*/ 1173050 w 3948012"/>
                        <a:gd name="connsiteY258" fmla="*/ 5464430 h 5686746"/>
                        <a:gd name="connsiteX259" fmla="*/ 1132084 w 3948012"/>
                        <a:gd name="connsiteY259" fmla="*/ 5492316 h 5686746"/>
                        <a:gd name="connsiteX260" fmla="*/ 1099483 w 3948012"/>
                        <a:gd name="connsiteY260" fmla="*/ 5476126 h 5686746"/>
                        <a:gd name="connsiteX261" fmla="*/ 1084071 w 3948012"/>
                        <a:gd name="connsiteY261" fmla="*/ 5460715 h 5686746"/>
                        <a:gd name="connsiteX262" fmla="*/ 1049291 w 3948012"/>
                        <a:gd name="connsiteY262" fmla="*/ 5469029 h 5686746"/>
                        <a:gd name="connsiteX263" fmla="*/ 1032701 w 3948012"/>
                        <a:gd name="connsiteY263" fmla="*/ 5453819 h 5686746"/>
                        <a:gd name="connsiteX264" fmla="*/ 989825 w 3948012"/>
                        <a:gd name="connsiteY264" fmla="*/ 5432271 h 5686746"/>
                        <a:gd name="connsiteX265" fmla="*/ 935096 w 3948012"/>
                        <a:gd name="connsiteY265" fmla="*/ 5404207 h 5686746"/>
                        <a:gd name="connsiteX266" fmla="*/ 878588 w 3948012"/>
                        <a:gd name="connsiteY266" fmla="*/ 5409344 h 5686746"/>
                        <a:gd name="connsiteX267" fmla="*/ 806669 w 3948012"/>
                        <a:gd name="connsiteY267" fmla="*/ 5409344 h 5686746"/>
                        <a:gd name="connsiteX268" fmla="*/ 718359 w 3948012"/>
                        <a:gd name="connsiteY268" fmla="*/ 5453399 h 5686746"/>
                        <a:gd name="connsiteX269" fmla="*/ 664410 w 3948012"/>
                        <a:gd name="connsiteY269" fmla="*/ 5460116 h 5686746"/>
                        <a:gd name="connsiteX270" fmla="*/ 647420 w 3948012"/>
                        <a:gd name="connsiteY270" fmla="*/ 5457937 h 5686746"/>
                        <a:gd name="connsiteX271" fmla="*/ 616597 w 3948012"/>
                        <a:gd name="connsiteY271" fmla="*/ 5460715 h 5686746"/>
                        <a:gd name="connsiteX272" fmla="*/ 601186 w 3948012"/>
                        <a:gd name="connsiteY272" fmla="*/ 5450440 h 5686746"/>
                        <a:gd name="connsiteX273" fmla="*/ 567489 w 3948012"/>
                        <a:gd name="connsiteY273" fmla="*/ 5442621 h 5686746"/>
                        <a:gd name="connsiteX274" fmla="*/ 556794 w 3948012"/>
                        <a:gd name="connsiteY274" fmla="*/ 5447953 h 5686746"/>
                        <a:gd name="connsiteX275" fmla="*/ 560898 w 3948012"/>
                        <a:gd name="connsiteY275" fmla="*/ 5443429 h 5686746"/>
                        <a:gd name="connsiteX276" fmla="*/ 525357 w 3948012"/>
                        <a:gd name="connsiteY276" fmla="*/ 5458420 h 5686746"/>
                        <a:gd name="connsiteX277" fmla="*/ 478930 w 3948012"/>
                        <a:gd name="connsiteY277" fmla="*/ 5445272 h 5686746"/>
                        <a:gd name="connsiteX278" fmla="*/ 430854 w 3948012"/>
                        <a:gd name="connsiteY278" fmla="*/ 5424723 h 5686746"/>
                        <a:gd name="connsiteX279" fmla="*/ 370018 w 3948012"/>
                        <a:gd name="connsiteY279" fmla="*/ 5378521 h 5686746"/>
                        <a:gd name="connsiteX280" fmla="*/ 349469 w 3948012"/>
                        <a:gd name="connsiteY280" fmla="*/ 5388795 h 5686746"/>
                        <a:gd name="connsiteX281" fmla="*/ 267276 w 3948012"/>
                        <a:gd name="connsiteY281" fmla="*/ 5435029 h 5686746"/>
                        <a:gd name="connsiteX282" fmla="*/ 226179 w 3948012"/>
                        <a:gd name="connsiteY282" fmla="*/ 5450440 h 5686746"/>
                        <a:gd name="connsiteX283" fmla="*/ 215905 w 3948012"/>
                        <a:gd name="connsiteY283" fmla="*/ 5460715 h 5686746"/>
                        <a:gd name="connsiteX284" fmla="*/ 190220 w 3948012"/>
                        <a:gd name="connsiteY284" fmla="*/ 5486400 h 5686746"/>
                        <a:gd name="connsiteX285" fmla="*/ 172546 w 3948012"/>
                        <a:gd name="connsiteY285" fmla="*/ 5468533 h 5686746"/>
                        <a:gd name="connsiteX286" fmla="*/ 127961 w 3948012"/>
                        <a:gd name="connsiteY286" fmla="*/ 5472443 h 5686746"/>
                        <a:gd name="connsiteX287" fmla="*/ 108026 w 3948012"/>
                        <a:gd name="connsiteY287" fmla="*/ 5532634 h 5686746"/>
                        <a:gd name="connsiteX288" fmla="*/ 66930 w 3948012"/>
                        <a:gd name="connsiteY288" fmla="*/ 5558319 h 5686746"/>
                        <a:gd name="connsiteX289" fmla="*/ 20696 w 3948012"/>
                        <a:gd name="connsiteY289" fmla="*/ 5584004 h 5686746"/>
                        <a:gd name="connsiteX290" fmla="*/ 15559 w 3948012"/>
                        <a:gd name="connsiteY290" fmla="*/ 5599416 h 5686746"/>
                        <a:gd name="connsiteX291" fmla="*/ 148 w 3948012"/>
                        <a:gd name="connsiteY291" fmla="*/ 5609690 h 5686746"/>
                        <a:gd name="connsiteX292" fmla="*/ 10422 w 3948012"/>
                        <a:gd name="connsiteY292" fmla="*/ 5640512 h 5686746"/>
                        <a:gd name="connsiteX293" fmla="*/ 25833 w 3948012"/>
                        <a:gd name="connsiteY293" fmla="*/ 5671335 h 5686746"/>
                        <a:gd name="connsiteX294" fmla="*/ 46382 w 3948012"/>
                        <a:gd name="connsiteY294" fmla="*/ 5661061 h 5686746"/>
                        <a:gd name="connsiteX295" fmla="*/ 36107 w 3948012"/>
                        <a:gd name="connsiteY295"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47101 w 3948012"/>
                        <a:gd name="connsiteY229" fmla="*/ 5183312 h 5686746"/>
                        <a:gd name="connsiteX230" fmla="*/ 1936826 w 3948012"/>
                        <a:gd name="connsiteY230" fmla="*/ 5193586 h 5686746"/>
                        <a:gd name="connsiteX231" fmla="*/ 1906004 w 3948012"/>
                        <a:gd name="connsiteY231" fmla="*/ 5203861 h 5686746"/>
                        <a:gd name="connsiteX232" fmla="*/ 1885456 w 3948012"/>
                        <a:gd name="connsiteY232" fmla="*/ 5214135 h 5686746"/>
                        <a:gd name="connsiteX233" fmla="*/ 1870044 w 3948012"/>
                        <a:gd name="connsiteY233" fmla="*/ 5250094 h 5686746"/>
                        <a:gd name="connsiteX234" fmla="*/ 1839222 w 3948012"/>
                        <a:gd name="connsiteY234" fmla="*/ 5280917 h 5686746"/>
                        <a:gd name="connsiteX235" fmla="*/ 1828948 w 3948012"/>
                        <a:gd name="connsiteY235" fmla="*/ 5255231 h 5686746"/>
                        <a:gd name="connsiteX236" fmla="*/ 1823811 w 3948012"/>
                        <a:gd name="connsiteY236" fmla="*/ 5239820 h 5686746"/>
                        <a:gd name="connsiteX237" fmla="*/ 1808400 w 3948012"/>
                        <a:gd name="connsiteY237" fmla="*/ 5234683 h 5686746"/>
                        <a:gd name="connsiteX238" fmla="*/ 1767303 w 3948012"/>
                        <a:gd name="connsiteY238" fmla="*/ 5239820 h 5686746"/>
                        <a:gd name="connsiteX239" fmla="*/ 1762166 w 3948012"/>
                        <a:gd name="connsiteY239" fmla="*/ 5255231 h 5686746"/>
                        <a:gd name="connsiteX240" fmla="*/ 1757029 w 3948012"/>
                        <a:gd name="connsiteY240" fmla="*/ 5275780 h 5686746"/>
                        <a:gd name="connsiteX241" fmla="*/ 1731343 w 3948012"/>
                        <a:gd name="connsiteY241" fmla="*/ 5301465 h 5686746"/>
                        <a:gd name="connsiteX242" fmla="*/ 1721069 w 3948012"/>
                        <a:gd name="connsiteY242" fmla="*/ 5332288 h 5686746"/>
                        <a:gd name="connsiteX243" fmla="*/ 1685110 w 3948012"/>
                        <a:gd name="connsiteY243" fmla="*/ 5357973 h 5686746"/>
                        <a:gd name="connsiteX244" fmla="*/ 1669698 w 3948012"/>
                        <a:gd name="connsiteY244" fmla="*/ 5363110 h 5686746"/>
                        <a:gd name="connsiteX245" fmla="*/ 1654287 w 3948012"/>
                        <a:gd name="connsiteY245" fmla="*/ 5357973 h 5686746"/>
                        <a:gd name="connsiteX246" fmla="*/ 1623465 w 3948012"/>
                        <a:gd name="connsiteY246" fmla="*/ 5363110 h 5686746"/>
                        <a:gd name="connsiteX247" fmla="*/ 1566957 w 3948012"/>
                        <a:gd name="connsiteY247" fmla="*/ 5383658 h 5686746"/>
                        <a:gd name="connsiteX248" fmla="*/ 1534067 w 3948012"/>
                        <a:gd name="connsiteY248" fmla="*/ 5376905 h 5686746"/>
                        <a:gd name="connsiteX249" fmla="*/ 1501402 w 3948012"/>
                        <a:gd name="connsiteY249" fmla="*/ 5390055 h 5686746"/>
                        <a:gd name="connsiteX250" fmla="*/ 1443667 w 3948012"/>
                        <a:gd name="connsiteY250" fmla="*/ 5417583 h 5686746"/>
                        <a:gd name="connsiteX251" fmla="*/ 1407514 w 3948012"/>
                        <a:gd name="connsiteY251" fmla="*/ 5444496 h 5686746"/>
                        <a:gd name="connsiteX252" fmla="*/ 1361474 w 3948012"/>
                        <a:gd name="connsiteY252" fmla="*/ 5491537 h 5686746"/>
                        <a:gd name="connsiteX253" fmla="*/ 1325514 w 3948012"/>
                        <a:gd name="connsiteY253" fmla="*/ 5486400 h 5686746"/>
                        <a:gd name="connsiteX254" fmla="*/ 1315240 w 3948012"/>
                        <a:gd name="connsiteY254" fmla="*/ 5455577 h 5686746"/>
                        <a:gd name="connsiteX255" fmla="*/ 1299829 w 3948012"/>
                        <a:gd name="connsiteY255" fmla="*/ 5450440 h 5686746"/>
                        <a:gd name="connsiteX256" fmla="*/ 1274143 w 3948012"/>
                        <a:gd name="connsiteY256" fmla="*/ 5465852 h 5686746"/>
                        <a:gd name="connsiteX257" fmla="*/ 1258732 w 3948012"/>
                        <a:gd name="connsiteY257" fmla="*/ 5470989 h 5686746"/>
                        <a:gd name="connsiteX258" fmla="*/ 1173050 w 3948012"/>
                        <a:gd name="connsiteY258" fmla="*/ 5464430 h 5686746"/>
                        <a:gd name="connsiteX259" fmla="*/ 1132084 w 3948012"/>
                        <a:gd name="connsiteY259" fmla="*/ 5492316 h 5686746"/>
                        <a:gd name="connsiteX260" fmla="*/ 1099483 w 3948012"/>
                        <a:gd name="connsiteY260" fmla="*/ 5476126 h 5686746"/>
                        <a:gd name="connsiteX261" fmla="*/ 1084071 w 3948012"/>
                        <a:gd name="connsiteY261" fmla="*/ 5460715 h 5686746"/>
                        <a:gd name="connsiteX262" fmla="*/ 1049291 w 3948012"/>
                        <a:gd name="connsiteY262" fmla="*/ 5469029 h 5686746"/>
                        <a:gd name="connsiteX263" fmla="*/ 1032701 w 3948012"/>
                        <a:gd name="connsiteY263" fmla="*/ 5453819 h 5686746"/>
                        <a:gd name="connsiteX264" fmla="*/ 989825 w 3948012"/>
                        <a:gd name="connsiteY264" fmla="*/ 5432271 h 5686746"/>
                        <a:gd name="connsiteX265" fmla="*/ 935096 w 3948012"/>
                        <a:gd name="connsiteY265" fmla="*/ 5404207 h 5686746"/>
                        <a:gd name="connsiteX266" fmla="*/ 878588 w 3948012"/>
                        <a:gd name="connsiteY266" fmla="*/ 5409344 h 5686746"/>
                        <a:gd name="connsiteX267" fmla="*/ 806669 w 3948012"/>
                        <a:gd name="connsiteY267" fmla="*/ 5409344 h 5686746"/>
                        <a:gd name="connsiteX268" fmla="*/ 718359 w 3948012"/>
                        <a:gd name="connsiteY268" fmla="*/ 5453399 h 5686746"/>
                        <a:gd name="connsiteX269" fmla="*/ 664410 w 3948012"/>
                        <a:gd name="connsiteY269" fmla="*/ 5460116 h 5686746"/>
                        <a:gd name="connsiteX270" fmla="*/ 647420 w 3948012"/>
                        <a:gd name="connsiteY270" fmla="*/ 5457937 h 5686746"/>
                        <a:gd name="connsiteX271" fmla="*/ 616597 w 3948012"/>
                        <a:gd name="connsiteY271" fmla="*/ 5460715 h 5686746"/>
                        <a:gd name="connsiteX272" fmla="*/ 601186 w 3948012"/>
                        <a:gd name="connsiteY272" fmla="*/ 5450440 h 5686746"/>
                        <a:gd name="connsiteX273" fmla="*/ 567489 w 3948012"/>
                        <a:gd name="connsiteY273" fmla="*/ 5442621 h 5686746"/>
                        <a:gd name="connsiteX274" fmla="*/ 556794 w 3948012"/>
                        <a:gd name="connsiteY274" fmla="*/ 5447953 h 5686746"/>
                        <a:gd name="connsiteX275" fmla="*/ 560898 w 3948012"/>
                        <a:gd name="connsiteY275" fmla="*/ 5443429 h 5686746"/>
                        <a:gd name="connsiteX276" fmla="*/ 525357 w 3948012"/>
                        <a:gd name="connsiteY276" fmla="*/ 5458420 h 5686746"/>
                        <a:gd name="connsiteX277" fmla="*/ 478930 w 3948012"/>
                        <a:gd name="connsiteY277" fmla="*/ 5445272 h 5686746"/>
                        <a:gd name="connsiteX278" fmla="*/ 430854 w 3948012"/>
                        <a:gd name="connsiteY278" fmla="*/ 5424723 h 5686746"/>
                        <a:gd name="connsiteX279" fmla="*/ 370018 w 3948012"/>
                        <a:gd name="connsiteY279" fmla="*/ 5378521 h 5686746"/>
                        <a:gd name="connsiteX280" fmla="*/ 328121 w 3948012"/>
                        <a:gd name="connsiteY280" fmla="*/ 5394132 h 5686746"/>
                        <a:gd name="connsiteX281" fmla="*/ 267276 w 3948012"/>
                        <a:gd name="connsiteY281" fmla="*/ 5435029 h 5686746"/>
                        <a:gd name="connsiteX282" fmla="*/ 226179 w 3948012"/>
                        <a:gd name="connsiteY282" fmla="*/ 5450440 h 5686746"/>
                        <a:gd name="connsiteX283" fmla="*/ 215905 w 3948012"/>
                        <a:gd name="connsiteY283" fmla="*/ 5460715 h 5686746"/>
                        <a:gd name="connsiteX284" fmla="*/ 190220 w 3948012"/>
                        <a:gd name="connsiteY284" fmla="*/ 5486400 h 5686746"/>
                        <a:gd name="connsiteX285" fmla="*/ 172546 w 3948012"/>
                        <a:gd name="connsiteY285" fmla="*/ 5468533 h 5686746"/>
                        <a:gd name="connsiteX286" fmla="*/ 127961 w 3948012"/>
                        <a:gd name="connsiteY286" fmla="*/ 5472443 h 5686746"/>
                        <a:gd name="connsiteX287" fmla="*/ 108026 w 3948012"/>
                        <a:gd name="connsiteY287" fmla="*/ 5532634 h 5686746"/>
                        <a:gd name="connsiteX288" fmla="*/ 66930 w 3948012"/>
                        <a:gd name="connsiteY288" fmla="*/ 5558319 h 5686746"/>
                        <a:gd name="connsiteX289" fmla="*/ 20696 w 3948012"/>
                        <a:gd name="connsiteY289" fmla="*/ 5584004 h 5686746"/>
                        <a:gd name="connsiteX290" fmla="*/ 15559 w 3948012"/>
                        <a:gd name="connsiteY290" fmla="*/ 5599416 h 5686746"/>
                        <a:gd name="connsiteX291" fmla="*/ 148 w 3948012"/>
                        <a:gd name="connsiteY291" fmla="*/ 5609690 h 5686746"/>
                        <a:gd name="connsiteX292" fmla="*/ 10422 w 3948012"/>
                        <a:gd name="connsiteY292" fmla="*/ 5640512 h 5686746"/>
                        <a:gd name="connsiteX293" fmla="*/ 25833 w 3948012"/>
                        <a:gd name="connsiteY293" fmla="*/ 5671335 h 5686746"/>
                        <a:gd name="connsiteX294" fmla="*/ 46382 w 3948012"/>
                        <a:gd name="connsiteY294" fmla="*/ 5661061 h 5686746"/>
                        <a:gd name="connsiteX295" fmla="*/ 36107 w 3948012"/>
                        <a:gd name="connsiteY295"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47101 w 3948012"/>
                        <a:gd name="connsiteY229" fmla="*/ 5183312 h 5686746"/>
                        <a:gd name="connsiteX230" fmla="*/ 1936826 w 3948012"/>
                        <a:gd name="connsiteY230" fmla="*/ 5193586 h 5686746"/>
                        <a:gd name="connsiteX231" fmla="*/ 1906004 w 3948012"/>
                        <a:gd name="connsiteY231" fmla="*/ 5203861 h 5686746"/>
                        <a:gd name="connsiteX232" fmla="*/ 1885456 w 3948012"/>
                        <a:gd name="connsiteY232" fmla="*/ 5214135 h 5686746"/>
                        <a:gd name="connsiteX233" fmla="*/ 1870044 w 3948012"/>
                        <a:gd name="connsiteY233" fmla="*/ 5250094 h 5686746"/>
                        <a:gd name="connsiteX234" fmla="*/ 1839222 w 3948012"/>
                        <a:gd name="connsiteY234" fmla="*/ 5280917 h 5686746"/>
                        <a:gd name="connsiteX235" fmla="*/ 1828948 w 3948012"/>
                        <a:gd name="connsiteY235" fmla="*/ 5255231 h 5686746"/>
                        <a:gd name="connsiteX236" fmla="*/ 1823811 w 3948012"/>
                        <a:gd name="connsiteY236" fmla="*/ 5239820 h 5686746"/>
                        <a:gd name="connsiteX237" fmla="*/ 1808400 w 3948012"/>
                        <a:gd name="connsiteY237" fmla="*/ 5234683 h 5686746"/>
                        <a:gd name="connsiteX238" fmla="*/ 1767303 w 3948012"/>
                        <a:gd name="connsiteY238" fmla="*/ 5239820 h 5686746"/>
                        <a:gd name="connsiteX239" fmla="*/ 1762166 w 3948012"/>
                        <a:gd name="connsiteY239" fmla="*/ 5255231 h 5686746"/>
                        <a:gd name="connsiteX240" fmla="*/ 1757029 w 3948012"/>
                        <a:gd name="connsiteY240" fmla="*/ 5275780 h 5686746"/>
                        <a:gd name="connsiteX241" fmla="*/ 1731343 w 3948012"/>
                        <a:gd name="connsiteY241" fmla="*/ 5301465 h 5686746"/>
                        <a:gd name="connsiteX242" fmla="*/ 1721069 w 3948012"/>
                        <a:gd name="connsiteY242" fmla="*/ 5332288 h 5686746"/>
                        <a:gd name="connsiteX243" fmla="*/ 1685110 w 3948012"/>
                        <a:gd name="connsiteY243" fmla="*/ 5357973 h 5686746"/>
                        <a:gd name="connsiteX244" fmla="*/ 1669698 w 3948012"/>
                        <a:gd name="connsiteY244" fmla="*/ 5363110 h 5686746"/>
                        <a:gd name="connsiteX245" fmla="*/ 1654287 w 3948012"/>
                        <a:gd name="connsiteY245" fmla="*/ 5357973 h 5686746"/>
                        <a:gd name="connsiteX246" fmla="*/ 1623465 w 3948012"/>
                        <a:gd name="connsiteY246" fmla="*/ 5363110 h 5686746"/>
                        <a:gd name="connsiteX247" fmla="*/ 1566957 w 3948012"/>
                        <a:gd name="connsiteY247" fmla="*/ 5383658 h 5686746"/>
                        <a:gd name="connsiteX248" fmla="*/ 1534067 w 3948012"/>
                        <a:gd name="connsiteY248" fmla="*/ 5376905 h 5686746"/>
                        <a:gd name="connsiteX249" fmla="*/ 1501402 w 3948012"/>
                        <a:gd name="connsiteY249" fmla="*/ 5390055 h 5686746"/>
                        <a:gd name="connsiteX250" fmla="*/ 1443667 w 3948012"/>
                        <a:gd name="connsiteY250" fmla="*/ 5417583 h 5686746"/>
                        <a:gd name="connsiteX251" fmla="*/ 1407514 w 3948012"/>
                        <a:gd name="connsiteY251" fmla="*/ 5444496 h 5686746"/>
                        <a:gd name="connsiteX252" fmla="*/ 1361474 w 3948012"/>
                        <a:gd name="connsiteY252" fmla="*/ 5491537 h 5686746"/>
                        <a:gd name="connsiteX253" fmla="*/ 1325514 w 3948012"/>
                        <a:gd name="connsiteY253" fmla="*/ 5486400 h 5686746"/>
                        <a:gd name="connsiteX254" fmla="*/ 1315240 w 3948012"/>
                        <a:gd name="connsiteY254" fmla="*/ 5455577 h 5686746"/>
                        <a:gd name="connsiteX255" fmla="*/ 1299829 w 3948012"/>
                        <a:gd name="connsiteY255" fmla="*/ 5450440 h 5686746"/>
                        <a:gd name="connsiteX256" fmla="*/ 1274143 w 3948012"/>
                        <a:gd name="connsiteY256" fmla="*/ 5465852 h 5686746"/>
                        <a:gd name="connsiteX257" fmla="*/ 1258732 w 3948012"/>
                        <a:gd name="connsiteY257" fmla="*/ 5470989 h 5686746"/>
                        <a:gd name="connsiteX258" fmla="*/ 1173050 w 3948012"/>
                        <a:gd name="connsiteY258" fmla="*/ 5464430 h 5686746"/>
                        <a:gd name="connsiteX259" fmla="*/ 1132084 w 3948012"/>
                        <a:gd name="connsiteY259" fmla="*/ 5492316 h 5686746"/>
                        <a:gd name="connsiteX260" fmla="*/ 1099483 w 3948012"/>
                        <a:gd name="connsiteY260" fmla="*/ 5476126 h 5686746"/>
                        <a:gd name="connsiteX261" fmla="*/ 1084071 w 3948012"/>
                        <a:gd name="connsiteY261" fmla="*/ 5460715 h 5686746"/>
                        <a:gd name="connsiteX262" fmla="*/ 1049291 w 3948012"/>
                        <a:gd name="connsiteY262" fmla="*/ 5469029 h 5686746"/>
                        <a:gd name="connsiteX263" fmla="*/ 1032701 w 3948012"/>
                        <a:gd name="connsiteY263" fmla="*/ 5453819 h 5686746"/>
                        <a:gd name="connsiteX264" fmla="*/ 989825 w 3948012"/>
                        <a:gd name="connsiteY264" fmla="*/ 5432271 h 5686746"/>
                        <a:gd name="connsiteX265" fmla="*/ 935096 w 3948012"/>
                        <a:gd name="connsiteY265" fmla="*/ 5404207 h 5686746"/>
                        <a:gd name="connsiteX266" fmla="*/ 878588 w 3948012"/>
                        <a:gd name="connsiteY266" fmla="*/ 5409344 h 5686746"/>
                        <a:gd name="connsiteX267" fmla="*/ 806669 w 3948012"/>
                        <a:gd name="connsiteY267" fmla="*/ 5409344 h 5686746"/>
                        <a:gd name="connsiteX268" fmla="*/ 718359 w 3948012"/>
                        <a:gd name="connsiteY268" fmla="*/ 5453399 h 5686746"/>
                        <a:gd name="connsiteX269" fmla="*/ 664410 w 3948012"/>
                        <a:gd name="connsiteY269" fmla="*/ 5460116 h 5686746"/>
                        <a:gd name="connsiteX270" fmla="*/ 647420 w 3948012"/>
                        <a:gd name="connsiteY270" fmla="*/ 5457937 h 5686746"/>
                        <a:gd name="connsiteX271" fmla="*/ 616597 w 3948012"/>
                        <a:gd name="connsiteY271" fmla="*/ 5460715 h 5686746"/>
                        <a:gd name="connsiteX272" fmla="*/ 601186 w 3948012"/>
                        <a:gd name="connsiteY272" fmla="*/ 5450440 h 5686746"/>
                        <a:gd name="connsiteX273" fmla="*/ 567489 w 3948012"/>
                        <a:gd name="connsiteY273" fmla="*/ 5442621 h 5686746"/>
                        <a:gd name="connsiteX274" fmla="*/ 556794 w 3948012"/>
                        <a:gd name="connsiteY274" fmla="*/ 5447953 h 5686746"/>
                        <a:gd name="connsiteX275" fmla="*/ 560898 w 3948012"/>
                        <a:gd name="connsiteY275" fmla="*/ 5443429 h 5686746"/>
                        <a:gd name="connsiteX276" fmla="*/ 525357 w 3948012"/>
                        <a:gd name="connsiteY276" fmla="*/ 5458420 h 5686746"/>
                        <a:gd name="connsiteX277" fmla="*/ 478930 w 3948012"/>
                        <a:gd name="connsiteY277" fmla="*/ 5445272 h 5686746"/>
                        <a:gd name="connsiteX278" fmla="*/ 430854 w 3948012"/>
                        <a:gd name="connsiteY278" fmla="*/ 5424723 h 5686746"/>
                        <a:gd name="connsiteX279" fmla="*/ 391365 w 3948012"/>
                        <a:gd name="connsiteY279" fmla="*/ 5396311 h 5686746"/>
                        <a:gd name="connsiteX280" fmla="*/ 328121 w 3948012"/>
                        <a:gd name="connsiteY280" fmla="*/ 5394132 h 5686746"/>
                        <a:gd name="connsiteX281" fmla="*/ 267276 w 3948012"/>
                        <a:gd name="connsiteY281" fmla="*/ 5435029 h 5686746"/>
                        <a:gd name="connsiteX282" fmla="*/ 226179 w 3948012"/>
                        <a:gd name="connsiteY282" fmla="*/ 5450440 h 5686746"/>
                        <a:gd name="connsiteX283" fmla="*/ 215905 w 3948012"/>
                        <a:gd name="connsiteY283" fmla="*/ 5460715 h 5686746"/>
                        <a:gd name="connsiteX284" fmla="*/ 190220 w 3948012"/>
                        <a:gd name="connsiteY284" fmla="*/ 5486400 h 5686746"/>
                        <a:gd name="connsiteX285" fmla="*/ 172546 w 3948012"/>
                        <a:gd name="connsiteY285" fmla="*/ 5468533 h 5686746"/>
                        <a:gd name="connsiteX286" fmla="*/ 127961 w 3948012"/>
                        <a:gd name="connsiteY286" fmla="*/ 5472443 h 5686746"/>
                        <a:gd name="connsiteX287" fmla="*/ 108026 w 3948012"/>
                        <a:gd name="connsiteY287" fmla="*/ 5532634 h 5686746"/>
                        <a:gd name="connsiteX288" fmla="*/ 66930 w 3948012"/>
                        <a:gd name="connsiteY288" fmla="*/ 5558319 h 5686746"/>
                        <a:gd name="connsiteX289" fmla="*/ 20696 w 3948012"/>
                        <a:gd name="connsiteY289" fmla="*/ 5584004 h 5686746"/>
                        <a:gd name="connsiteX290" fmla="*/ 15559 w 3948012"/>
                        <a:gd name="connsiteY290" fmla="*/ 5599416 h 5686746"/>
                        <a:gd name="connsiteX291" fmla="*/ 148 w 3948012"/>
                        <a:gd name="connsiteY291" fmla="*/ 5609690 h 5686746"/>
                        <a:gd name="connsiteX292" fmla="*/ 10422 w 3948012"/>
                        <a:gd name="connsiteY292" fmla="*/ 5640512 h 5686746"/>
                        <a:gd name="connsiteX293" fmla="*/ 25833 w 3948012"/>
                        <a:gd name="connsiteY293" fmla="*/ 5671335 h 5686746"/>
                        <a:gd name="connsiteX294" fmla="*/ 46382 w 3948012"/>
                        <a:gd name="connsiteY294" fmla="*/ 5661061 h 5686746"/>
                        <a:gd name="connsiteX295" fmla="*/ 36107 w 3948012"/>
                        <a:gd name="connsiteY295"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47101 w 3948012"/>
                        <a:gd name="connsiteY229" fmla="*/ 5183312 h 5686746"/>
                        <a:gd name="connsiteX230" fmla="*/ 1936826 w 3948012"/>
                        <a:gd name="connsiteY230" fmla="*/ 5193586 h 5686746"/>
                        <a:gd name="connsiteX231" fmla="*/ 1906004 w 3948012"/>
                        <a:gd name="connsiteY231" fmla="*/ 5203861 h 5686746"/>
                        <a:gd name="connsiteX232" fmla="*/ 1885456 w 3948012"/>
                        <a:gd name="connsiteY232" fmla="*/ 5214135 h 5686746"/>
                        <a:gd name="connsiteX233" fmla="*/ 1870044 w 3948012"/>
                        <a:gd name="connsiteY233" fmla="*/ 5250094 h 5686746"/>
                        <a:gd name="connsiteX234" fmla="*/ 1839222 w 3948012"/>
                        <a:gd name="connsiteY234" fmla="*/ 5280917 h 5686746"/>
                        <a:gd name="connsiteX235" fmla="*/ 1828948 w 3948012"/>
                        <a:gd name="connsiteY235" fmla="*/ 5255231 h 5686746"/>
                        <a:gd name="connsiteX236" fmla="*/ 1823811 w 3948012"/>
                        <a:gd name="connsiteY236" fmla="*/ 5239820 h 5686746"/>
                        <a:gd name="connsiteX237" fmla="*/ 1808400 w 3948012"/>
                        <a:gd name="connsiteY237" fmla="*/ 5234683 h 5686746"/>
                        <a:gd name="connsiteX238" fmla="*/ 1767303 w 3948012"/>
                        <a:gd name="connsiteY238" fmla="*/ 5239820 h 5686746"/>
                        <a:gd name="connsiteX239" fmla="*/ 1762166 w 3948012"/>
                        <a:gd name="connsiteY239" fmla="*/ 5255231 h 5686746"/>
                        <a:gd name="connsiteX240" fmla="*/ 1757029 w 3948012"/>
                        <a:gd name="connsiteY240" fmla="*/ 5275780 h 5686746"/>
                        <a:gd name="connsiteX241" fmla="*/ 1731343 w 3948012"/>
                        <a:gd name="connsiteY241" fmla="*/ 5301465 h 5686746"/>
                        <a:gd name="connsiteX242" fmla="*/ 1721069 w 3948012"/>
                        <a:gd name="connsiteY242" fmla="*/ 5332288 h 5686746"/>
                        <a:gd name="connsiteX243" fmla="*/ 1685110 w 3948012"/>
                        <a:gd name="connsiteY243" fmla="*/ 5357973 h 5686746"/>
                        <a:gd name="connsiteX244" fmla="*/ 1669698 w 3948012"/>
                        <a:gd name="connsiteY244" fmla="*/ 5363110 h 5686746"/>
                        <a:gd name="connsiteX245" fmla="*/ 1654287 w 3948012"/>
                        <a:gd name="connsiteY245" fmla="*/ 5357973 h 5686746"/>
                        <a:gd name="connsiteX246" fmla="*/ 1623465 w 3948012"/>
                        <a:gd name="connsiteY246" fmla="*/ 5363110 h 5686746"/>
                        <a:gd name="connsiteX247" fmla="*/ 1566957 w 3948012"/>
                        <a:gd name="connsiteY247" fmla="*/ 5383658 h 5686746"/>
                        <a:gd name="connsiteX248" fmla="*/ 1534067 w 3948012"/>
                        <a:gd name="connsiteY248" fmla="*/ 5376905 h 5686746"/>
                        <a:gd name="connsiteX249" fmla="*/ 1501402 w 3948012"/>
                        <a:gd name="connsiteY249" fmla="*/ 5390055 h 5686746"/>
                        <a:gd name="connsiteX250" fmla="*/ 1443667 w 3948012"/>
                        <a:gd name="connsiteY250" fmla="*/ 5417583 h 5686746"/>
                        <a:gd name="connsiteX251" fmla="*/ 1407514 w 3948012"/>
                        <a:gd name="connsiteY251" fmla="*/ 5444496 h 5686746"/>
                        <a:gd name="connsiteX252" fmla="*/ 1361474 w 3948012"/>
                        <a:gd name="connsiteY252" fmla="*/ 5491537 h 5686746"/>
                        <a:gd name="connsiteX253" fmla="*/ 1325514 w 3948012"/>
                        <a:gd name="connsiteY253" fmla="*/ 5486400 h 5686746"/>
                        <a:gd name="connsiteX254" fmla="*/ 1315240 w 3948012"/>
                        <a:gd name="connsiteY254" fmla="*/ 5455577 h 5686746"/>
                        <a:gd name="connsiteX255" fmla="*/ 1299829 w 3948012"/>
                        <a:gd name="connsiteY255" fmla="*/ 5450440 h 5686746"/>
                        <a:gd name="connsiteX256" fmla="*/ 1274143 w 3948012"/>
                        <a:gd name="connsiteY256" fmla="*/ 5465852 h 5686746"/>
                        <a:gd name="connsiteX257" fmla="*/ 1258732 w 3948012"/>
                        <a:gd name="connsiteY257" fmla="*/ 5470989 h 5686746"/>
                        <a:gd name="connsiteX258" fmla="*/ 1173050 w 3948012"/>
                        <a:gd name="connsiteY258" fmla="*/ 5464430 h 5686746"/>
                        <a:gd name="connsiteX259" fmla="*/ 1132084 w 3948012"/>
                        <a:gd name="connsiteY259" fmla="*/ 5492316 h 5686746"/>
                        <a:gd name="connsiteX260" fmla="*/ 1099483 w 3948012"/>
                        <a:gd name="connsiteY260" fmla="*/ 5476126 h 5686746"/>
                        <a:gd name="connsiteX261" fmla="*/ 1084071 w 3948012"/>
                        <a:gd name="connsiteY261" fmla="*/ 5460715 h 5686746"/>
                        <a:gd name="connsiteX262" fmla="*/ 1049291 w 3948012"/>
                        <a:gd name="connsiteY262" fmla="*/ 5469029 h 5686746"/>
                        <a:gd name="connsiteX263" fmla="*/ 1032701 w 3948012"/>
                        <a:gd name="connsiteY263" fmla="*/ 5453819 h 5686746"/>
                        <a:gd name="connsiteX264" fmla="*/ 989825 w 3948012"/>
                        <a:gd name="connsiteY264" fmla="*/ 5432271 h 5686746"/>
                        <a:gd name="connsiteX265" fmla="*/ 935096 w 3948012"/>
                        <a:gd name="connsiteY265" fmla="*/ 5404207 h 5686746"/>
                        <a:gd name="connsiteX266" fmla="*/ 878588 w 3948012"/>
                        <a:gd name="connsiteY266" fmla="*/ 5409344 h 5686746"/>
                        <a:gd name="connsiteX267" fmla="*/ 806669 w 3948012"/>
                        <a:gd name="connsiteY267" fmla="*/ 5409344 h 5686746"/>
                        <a:gd name="connsiteX268" fmla="*/ 718359 w 3948012"/>
                        <a:gd name="connsiteY268" fmla="*/ 5453399 h 5686746"/>
                        <a:gd name="connsiteX269" fmla="*/ 664410 w 3948012"/>
                        <a:gd name="connsiteY269" fmla="*/ 5460116 h 5686746"/>
                        <a:gd name="connsiteX270" fmla="*/ 647420 w 3948012"/>
                        <a:gd name="connsiteY270" fmla="*/ 5457937 h 5686746"/>
                        <a:gd name="connsiteX271" fmla="*/ 616597 w 3948012"/>
                        <a:gd name="connsiteY271" fmla="*/ 5460715 h 5686746"/>
                        <a:gd name="connsiteX272" fmla="*/ 601186 w 3948012"/>
                        <a:gd name="connsiteY272" fmla="*/ 5450440 h 5686746"/>
                        <a:gd name="connsiteX273" fmla="*/ 567489 w 3948012"/>
                        <a:gd name="connsiteY273" fmla="*/ 5442621 h 5686746"/>
                        <a:gd name="connsiteX274" fmla="*/ 556794 w 3948012"/>
                        <a:gd name="connsiteY274" fmla="*/ 5447953 h 5686746"/>
                        <a:gd name="connsiteX275" fmla="*/ 560898 w 3948012"/>
                        <a:gd name="connsiteY275" fmla="*/ 5443429 h 5686746"/>
                        <a:gd name="connsiteX276" fmla="*/ 525357 w 3948012"/>
                        <a:gd name="connsiteY276" fmla="*/ 5458420 h 5686746"/>
                        <a:gd name="connsiteX277" fmla="*/ 478930 w 3948012"/>
                        <a:gd name="connsiteY277" fmla="*/ 5445272 h 5686746"/>
                        <a:gd name="connsiteX278" fmla="*/ 430854 w 3948012"/>
                        <a:gd name="connsiteY278" fmla="*/ 5424723 h 5686746"/>
                        <a:gd name="connsiteX279" fmla="*/ 391365 w 3948012"/>
                        <a:gd name="connsiteY279" fmla="*/ 5396311 h 5686746"/>
                        <a:gd name="connsiteX280" fmla="*/ 328121 w 3948012"/>
                        <a:gd name="connsiteY280" fmla="*/ 5394132 h 5686746"/>
                        <a:gd name="connsiteX281" fmla="*/ 267276 w 3948012"/>
                        <a:gd name="connsiteY281" fmla="*/ 5435029 h 5686746"/>
                        <a:gd name="connsiteX282" fmla="*/ 226179 w 3948012"/>
                        <a:gd name="connsiteY282" fmla="*/ 5450440 h 5686746"/>
                        <a:gd name="connsiteX283" fmla="*/ 215905 w 3948012"/>
                        <a:gd name="connsiteY283" fmla="*/ 5460715 h 5686746"/>
                        <a:gd name="connsiteX284" fmla="*/ 190220 w 3948012"/>
                        <a:gd name="connsiteY284" fmla="*/ 5486400 h 5686746"/>
                        <a:gd name="connsiteX285" fmla="*/ 172546 w 3948012"/>
                        <a:gd name="connsiteY285" fmla="*/ 5468533 h 5686746"/>
                        <a:gd name="connsiteX286" fmla="*/ 127961 w 3948012"/>
                        <a:gd name="connsiteY286" fmla="*/ 5472443 h 5686746"/>
                        <a:gd name="connsiteX287" fmla="*/ 108026 w 3948012"/>
                        <a:gd name="connsiteY287" fmla="*/ 5532634 h 5686746"/>
                        <a:gd name="connsiteX288" fmla="*/ 66930 w 3948012"/>
                        <a:gd name="connsiteY288" fmla="*/ 5558319 h 5686746"/>
                        <a:gd name="connsiteX289" fmla="*/ 20696 w 3948012"/>
                        <a:gd name="connsiteY289" fmla="*/ 5584004 h 5686746"/>
                        <a:gd name="connsiteX290" fmla="*/ 15559 w 3948012"/>
                        <a:gd name="connsiteY290" fmla="*/ 5599416 h 5686746"/>
                        <a:gd name="connsiteX291" fmla="*/ 148 w 3948012"/>
                        <a:gd name="connsiteY291" fmla="*/ 5609690 h 5686746"/>
                        <a:gd name="connsiteX292" fmla="*/ 10422 w 3948012"/>
                        <a:gd name="connsiteY292" fmla="*/ 5640512 h 5686746"/>
                        <a:gd name="connsiteX293" fmla="*/ 25833 w 3948012"/>
                        <a:gd name="connsiteY293" fmla="*/ 5671335 h 5686746"/>
                        <a:gd name="connsiteX294" fmla="*/ 46382 w 3948012"/>
                        <a:gd name="connsiteY294" fmla="*/ 5661061 h 5686746"/>
                        <a:gd name="connsiteX295" fmla="*/ 36107 w 3948012"/>
                        <a:gd name="connsiteY295"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47101 w 3948012"/>
                        <a:gd name="connsiteY229" fmla="*/ 5183312 h 5686746"/>
                        <a:gd name="connsiteX230" fmla="*/ 1936826 w 3948012"/>
                        <a:gd name="connsiteY230" fmla="*/ 5193586 h 5686746"/>
                        <a:gd name="connsiteX231" fmla="*/ 1906004 w 3948012"/>
                        <a:gd name="connsiteY231" fmla="*/ 5203861 h 5686746"/>
                        <a:gd name="connsiteX232" fmla="*/ 1885456 w 3948012"/>
                        <a:gd name="connsiteY232" fmla="*/ 5214135 h 5686746"/>
                        <a:gd name="connsiteX233" fmla="*/ 1870044 w 3948012"/>
                        <a:gd name="connsiteY233" fmla="*/ 5250094 h 5686746"/>
                        <a:gd name="connsiteX234" fmla="*/ 1830327 w 3948012"/>
                        <a:gd name="connsiteY234" fmla="*/ 5280917 h 5686746"/>
                        <a:gd name="connsiteX235" fmla="*/ 1828948 w 3948012"/>
                        <a:gd name="connsiteY235" fmla="*/ 5255231 h 5686746"/>
                        <a:gd name="connsiteX236" fmla="*/ 1823811 w 3948012"/>
                        <a:gd name="connsiteY236" fmla="*/ 5239820 h 5686746"/>
                        <a:gd name="connsiteX237" fmla="*/ 1808400 w 3948012"/>
                        <a:gd name="connsiteY237" fmla="*/ 5234683 h 5686746"/>
                        <a:gd name="connsiteX238" fmla="*/ 1767303 w 3948012"/>
                        <a:gd name="connsiteY238" fmla="*/ 5239820 h 5686746"/>
                        <a:gd name="connsiteX239" fmla="*/ 1762166 w 3948012"/>
                        <a:gd name="connsiteY239" fmla="*/ 5255231 h 5686746"/>
                        <a:gd name="connsiteX240" fmla="*/ 1757029 w 3948012"/>
                        <a:gd name="connsiteY240" fmla="*/ 5275780 h 5686746"/>
                        <a:gd name="connsiteX241" fmla="*/ 1731343 w 3948012"/>
                        <a:gd name="connsiteY241" fmla="*/ 5301465 h 5686746"/>
                        <a:gd name="connsiteX242" fmla="*/ 1721069 w 3948012"/>
                        <a:gd name="connsiteY242" fmla="*/ 5332288 h 5686746"/>
                        <a:gd name="connsiteX243" fmla="*/ 1685110 w 3948012"/>
                        <a:gd name="connsiteY243" fmla="*/ 5357973 h 5686746"/>
                        <a:gd name="connsiteX244" fmla="*/ 1669698 w 3948012"/>
                        <a:gd name="connsiteY244" fmla="*/ 5363110 h 5686746"/>
                        <a:gd name="connsiteX245" fmla="*/ 1654287 w 3948012"/>
                        <a:gd name="connsiteY245" fmla="*/ 5357973 h 5686746"/>
                        <a:gd name="connsiteX246" fmla="*/ 1623465 w 3948012"/>
                        <a:gd name="connsiteY246" fmla="*/ 5363110 h 5686746"/>
                        <a:gd name="connsiteX247" fmla="*/ 1566957 w 3948012"/>
                        <a:gd name="connsiteY247" fmla="*/ 5383658 h 5686746"/>
                        <a:gd name="connsiteX248" fmla="*/ 1534067 w 3948012"/>
                        <a:gd name="connsiteY248" fmla="*/ 5376905 h 5686746"/>
                        <a:gd name="connsiteX249" fmla="*/ 1501402 w 3948012"/>
                        <a:gd name="connsiteY249" fmla="*/ 5390055 h 5686746"/>
                        <a:gd name="connsiteX250" fmla="*/ 1443667 w 3948012"/>
                        <a:gd name="connsiteY250" fmla="*/ 5417583 h 5686746"/>
                        <a:gd name="connsiteX251" fmla="*/ 1407514 w 3948012"/>
                        <a:gd name="connsiteY251" fmla="*/ 5444496 h 5686746"/>
                        <a:gd name="connsiteX252" fmla="*/ 1361474 w 3948012"/>
                        <a:gd name="connsiteY252" fmla="*/ 5491537 h 5686746"/>
                        <a:gd name="connsiteX253" fmla="*/ 1325514 w 3948012"/>
                        <a:gd name="connsiteY253" fmla="*/ 5486400 h 5686746"/>
                        <a:gd name="connsiteX254" fmla="*/ 1315240 w 3948012"/>
                        <a:gd name="connsiteY254" fmla="*/ 5455577 h 5686746"/>
                        <a:gd name="connsiteX255" fmla="*/ 1299829 w 3948012"/>
                        <a:gd name="connsiteY255" fmla="*/ 5450440 h 5686746"/>
                        <a:gd name="connsiteX256" fmla="*/ 1274143 w 3948012"/>
                        <a:gd name="connsiteY256" fmla="*/ 5465852 h 5686746"/>
                        <a:gd name="connsiteX257" fmla="*/ 1258732 w 3948012"/>
                        <a:gd name="connsiteY257" fmla="*/ 5470989 h 5686746"/>
                        <a:gd name="connsiteX258" fmla="*/ 1173050 w 3948012"/>
                        <a:gd name="connsiteY258" fmla="*/ 5464430 h 5686746"/>
                        <a:gd name="connsiteX259" fmla="*/ 1132084 w 3948012"/>
                        <a:gd name="connsiteY259" fmla="*/ 5492316 h 5686746"/>
                        <a:gd name="connsiteX260" fmla="*/ 1099483 w 3948012"/>
                        <a:gd name="connsiteY260" fmla="*/ 5476126 h 5686746"/>
                        <a:gd name="connsiteX261" fmla="*/ 1084071 w 3948012"/>
                        <a:gd name="connsiteY261" fmla="*/ 5460715 h 5686746"/>
                        <a:gd name="connsiteX262" fmla="*/ 1049291 w 3948012"/>
                        <a:gd name="connsiteY262" fmla="*/ 5469029 h 5686746"/>
                        <a:gd name="connsiteX263" fmla="*/ 1032701 w 3948012"/>
                        <a:gd name="connsiteY263" fmla="*/ 5453819 h 5686746"/>
                        <a:gd name="connsiteX264" fmla="*/ 989825 w 3948012"/>
                        <a:gd name="connsiteY264" fmla="*/ 5432271 h 5686746"/>
                        <a:gd name="connsiteX265" fmla="*/ 935096 w 3948012"/>
                        <a:gd name="connsiteY265" fmla="*/ 5404207 h 5686746"/>
                        <a:gd name="connsiteX266" fmla="*/ 878588 w 3948012"/>
                        <a:gd name="connsiteY266" fmla="*/ 5409344 h 5686746"/>
                        <a:gd name="connsiteX267" fmla="*/ 806669 w 3948012"/>
                        <a:gd name="connsiteY267" fmla="*/ 5409344 h 5686746"/>
                        <a:gd name="connsiteX268" fmla="*/ 718359 w 3948012"/>
                        <a:gd name="connsiteY268" fmla="*/ 5453399 h 5686746"/>
                        <a:gd name="connsiteX269" fmla="*/ 664410 w 3948012"/>
                        <a:gd name="connsiteY269" fmla="*/ 5460116 h 5686746"/>
                        <a:gd name="connsiteX270" fmla="*/ 647420 w 3948012"/>
                        <a:gd name="connsiteY270" fmla="*/ 5457937 h 5686746"/>
                        <a:gd name="connsiteX271" fmla="*/ 616597 w 3948012"/>
                        <a:gd name="connsiteY271" fmla="*/ 5460715 h 5686746"/>
                        <a:gd name="connsiteX272" fmla="*/ 601186 w 3948012"/>
                        <a:gd name="connsiteY272" fmla="*/ 5450440 h 5686746"/>
                        <a:gd name="connsiteX273" fmla="*/ 567489 w 3948012"/>
                        <a:gd name="connsiteY273" fmla="*/ 5442621 h 5686746"/>
                        <a:gd name="connsiteX274" fmla="*/ 556794 w 3948012"/>
                        <a:gd name="connsiteY274" fmla="*/ 5447953 h 5686746"/>
                        <a:gd name="connsiteX275" fmla="*/ 560898 w 3948012"/>
                        <a:gd name="connsiteY275" fmla="*/ 5443429 h 5686746"/>
                        <a:gd name="connsiteX276" fmla="*/ 525357 w 3948012"/>
                        <a:gd name="connsiteY276" fmla="*/ 5458420 h 5686746"/>
                        <a:gd name="connsiteX277" fmla="*/ 478930 w 3948012"/>
                        <a:gd name="connsiteY277" fmla="*/ 5445272 h 5686746"/>
                        <a:gd name="connsiteX278" fmla="*/ 430854 w 3948012"/>
                        <a:gd name="connsiteY278" fmla="*/ 5424723 h 5686746"/>
                        <a:gd name="connsiteX279" fmla="*/ 391365 w 3948012"/>
                        <a:gd name="connsiteY279" fmla="*/ 5396311 h 5686746"/>
                        <a:gd name="connsiteX280" fmla="*/ 328121 w 3948012"/>
                        <a:gd name="connsiteY280" fmla="*/ 5394132 h 5686746"/>
                        <a:gd name="connsiteX281" fmla="*/ 267276 w 3948012"/>
                        <a:gd name="connsiteY281" fmla="*/ 5435029 h 5686746"/>
                        <a:gd name="connsiteX282" fmla="*/ 226179 w 3948012"/>
                        <a:gd name="connsiteY282" fmla="*/ 5450440 h 5686746"/>
                        <a:gd name="connsiteX283" fmla="*/ 215905 w 3948012"/>
                        <a:gd name="connsiteY283" fmla="*/ 5460715 h 5686746"/>
                        <a:gd name="connsiteX284" fmla="*/ 190220 w 3948012"/>
                        <a:gd name="connsiteY284" fmla="*/ 5486400 h 5686746"/>
                        <a:gd name="connsiteX285" fmla="*/ 172546 w 3948012"/>
                        <a:gd name="connsiteY285" fmla="*/ 5468533 h 5686746"/>
                        <a:gd name="connsiteX286" fmla="*/ 127961 w 3948012"/>
                        <a:gd name="connsiteY286" fmla="*/ 5472443 h 5686746"/>
                        <a:gd name="connsiteX287" fmla="*/ 108026 w 3948012"/>
                        <a:gd name="connsiteY287" fmla="*/ 5532634 h 5686746"/>
                        <a:gd name="connsiteX288" fmla="*/ 66930 w 3948012"/>
                        <a:gd name="connsiteY288" fmla="*/ 5558319 h 5686746"/>
                        <a:gd name="connsiteX289" fmla="*/ 20696 w 3948012"/>
                        <a:gd name="connsiteY289" fmla="*/ 5584004 h 5686746"/>
                        <a:gd name="connsiteX290" fmla="*/ 15559 w 3948012"/>
                        <a:gd name="connsiteY290" fmla="*/ 5599416 h 5686746"/>
                        <a:gd name="connsiteX291" fmla="*/ 148 w 3948012"/>
                        <a:gd name="connsiteY291" fmla="*/ 5609690 h 5686746"/>
                        <a:gd name="connsiteX292" fmla="*/ 10422 w 3948012"/>
                        <a:gd name="connsiteY292" fmla="*/ 5640512 h 5686746"/>
                        <a:gd name="connsiteX293" fmla="*/ 25833 w 3948012"/>
                        <a:gd name="connsiteY293" fmla="*/ 5671335 h 5686746"/>
                        <a:gd name="connsiteX294" fmla="*/ 46382 w 3948012"/>
                        <a:gd name="connsiteY294" fmla="*/ 5661061 h 5686746"/>
                        <a:gd name="connsiteX295" fmla="*/ 36107 w 3948012"/>
                        <a:gd name="connsiteY295"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47101 w 3948012"/>
                        <a:gd name="connsiteY229" fmla="*/ 5183312 h 5686746"/>
                        <a:gd name="connsiteX230" fmla="*/ 1936826 w 3948012"/>
                        <a:gd name="connsiteY230" fmla="*/ 5193586 h 5686746"/>
                        <a:gd name="connsiteX231" fmla="*/ 1906004 w 3948012"/>
                        <a:gd name="connsiteY231" fmla="*/ 5203861 h 5686746"/>
                        <a:gd name="connsiteX232" fmla="*/ 1885456 w 3948012"/>
                        <a:gd name="connsiteY232" fmla="*/ 5214135 h 5686746"/>
                        <a:gd name="connsiteX233" fmla="*/ 1870044 w 3948012"/>
                        <a:gd name="connsiteY233" fmla="*/ 5250094 h 5686746"/>
                        <a:gd name="connsiteX234" fmla="*/ 1828948 w 3948012"/>
                        <a:gd name="connsiteY234" fmla="*/ 5255231 h 5686746"/>
                        <a:gd name="connsiteX235" fmla="*/ 1823811 w 3948012"/>
                        <a:gd name="connsiteY235" fmla="*/ 5239820 h 5686746"/>
                        <a:gd name="connsiteX236" fmla="*/ 1808400 w 3948012"/>
                        <a:gd name="connsiteY236" fmla="*/ 5234683 h 5686746"/>
                        <a:gd name="connsiteX237" fmla="*/ 1767303 w 3948012"/>
                        <a:gd name="connsiteY237" fmla="*/ 5239820 h 5686746"/>
                        <a:gd name="connsiteX238" fmla="*/ 1762166 w 3948012"/>
                        <a:gd name="connsiteY238" fmla="*/ 5255231 h 5686746"/>
                        <a:gd name="connsiteX239" fmla="*/ 1757029 w 3948012"/>
                        <a:gd name="connsiteY239" fmla="*/ 5275780 h 5686746"/>
                        <a:gd name="connsiteX240" fmla="*/ 1731343 w 3948012"/>
                        <a:gd name="connsiteY240" fmla="*/ 5301465 h 5686746"/>
                        <a:gd name="connsiteX241" fmla="*/ 1721069 w 3948012"/>
                        <a:gd name="connsiteY241" fmla="*/ 5332288 h 5686746"/>
                        <a:gd name="connsiteX242" fmla="*/ 1685110 w 3948012"/>
                        <a:gd name="connsiteY242" fmla="*/ 5357973 h 5686746"/>
                        <a:gd name="connsiteX243" fmla="*/ 1669698 w 3948012"/>
                        <a:gd name="connsiteY243" fmla="*/ 5363110 h 5686746"/>
                        <a:gd name="connsiteX244" fmla="*/ 1654287 w 3948012"/>
                        <a:gd name="connsiteY244" fmla="*/ 5357973 h 5686746"/>
                        <a:gd name="connsiteX245" fmla="*/ 1623465 w 3948012"/>
                        <a:gd name="connsiteY245" fmla="*/ 5363110 h 5686746"/>
                        <a:gd name="connsiteX246" fmla="*/ 1566957 w 3948012"/>
                        <a:gd name="connsiteY246" fmla="*/ 5383658 h 5686746"/>
                        <a:gd name="connsiteX247" fmla="*/ 1534067 w 3948012"/>
                        <a:gd name="connsiteY247" fmla="*/ 5376905 h 5686746"/>
                        <a:gd name="connsiteX248" fmla="*/ 1501402 w 3948012"/>
                        <a:gd name="connsiteY248" fmla="*/ 5390055 h 5686746"/>
                        <a:gd name="connsiteX249" fmla="*/ 1443667 w 3948012"/>
                        <a:gd name="connsiteY249" fmla="*/ 5417583 h 5686746"/>
                        <a:gd name="connsiteX250" fmla="*/ 1407514 w 3948012"/>
                        <a:gd name="connsiteY250" fmla="*/ 5444496 h 5686746"/>
                        <a:gd name="connsiteX251" fmla="*/ 1361474 w 3948012"/>
                        <a:gd name="connsiteY251" fmla="*/ 5491537 h 5686746"/>
                        <a:gd name="connsiteX252" fmla="*/ 1325514 w 3948012"/>
                        <a:gd name="connsiteY252" fmla="*/ 5486400 h 5686746"/>
                        <a:gd name="connsiteX253" fmla="*/ 1315240 w 3948012"/>
                        <a:gd name="connsiteY253" fmla="*/ 5455577 h 5686746"/>
                        <a:gd name="connsiteX254" fmla="*/ 1299829 w 3948012"/>
                        <a:gd name="connsiteY254" fmla="*/ 5450440 h 5686746"/>
                        <a:gd name="connsiteX255" fmla="*/ 1274143 w 3948012"/>
                        <a:gd name="connsiteY255" fmla="*/ 5465852 h 5686746"/>
                        <a:gd name="connsiteX256" fmla="*/ 1258732 w 3948012"/>
                        <a:gd name="connsiteY256" fmla="*/ 5470989 h 5686746"/>
                        <a:gd name="connsiteX257" fmla="*/ 1173050 w 3948012"/>
                        <a:gd name="connsiteY257" fmla="*/ 5464430 h 5686746"/>
                        <a:gd name="connsiteX258" fmla="*/ 1132084 w 3948012"/>
                        <a:gd name="connsiteY258" fmla="*/ 5492316 h 5686746"/>
                        <a:gd name="connsiteX259" fmla="*/ 1099483 w 3948012"/>
                        <a:gd name="connsiteY259" fmla="*/ 5476126 h 5686746"/>
                        <a:gd name="connsiteX260" fmla="*/ 1084071 w 3948012"/>
                        <a:gd name="connsiteY260" fmla="*/ 5460715 h 5686746"/>
                        <a:gd name="connsiteX261" fmla="*/ 1049291 w 3948012"/>
                        <a:gd name="connsiteY261" fmla="*/ 5469029 h 5686746"/>
                        <a:gd name="connsiteX262" fmla="*/ 1032701 w 3948012"/>
                        <a:gd name="connsiteY262" fmla="*/ 5453819 h 5686746"/>
                        <a:gd name="connsiteX263" fmla="*/ 989825 w 3948012"/>
                        <a:gd name="connsiteY263" fmla="*/ 5432271 h 5686746"/>
                        <a:gd name="connsiteX264" fmla="*/ 935096 w 3948012"/>
                        <a:gd name="connsiteY264" fmla="*/ 5404207 h 5686746"/>
                        <a:gd name="connsiteX265" fmla="*/ 878588 w 3948012"/>
                        <a:gd name="connsiteY265" fmla="*/ 5409344 h 5686746"/>
                        <a:gd name="connsiteX266" fmla="*/ 806669 w 3948012"/>
                        <a:gd name="connsiteY266" fmla="*/ 5409344 h 5686746"/>
                        <a:gd name="connsiteX267" fmla="*/ 718359 w 3948012"/>
                        <a:gd name="connsiteY267" fmla="*/ 5453399 h 5686746"/>
                        <a:gd name="connsiteX268" fmla="*/ 664410 w 3948012"/>
                        <a:gd name="connsiteY268" fmla="*/ 5460116 h 5686746"/>
                        <a:gd name="connsiteX269" fmla="*/ 647420 w 3948012"/>
                        <a:gd name="connsiteY269" fmla="*/ 5457937 h 5686746"/>
                        <a:gd name="connsiteX270" fmla="*/ 616597 w 3948012"/>
                        <a:gd name="connsiteY270" fmla="*/ 5460715 h 5686746"/>
                        <a:gd name="connsiteX271" fmla="*/ 601186 w 3948012"/>
                        <a:gd name="connsiteY271" fmla="*/ 5450440 h 5686746"/>
                        <a:gd name="connsiteX272" fmla="*/ 567489 w 3948012"/>
                        <a:gd name="connsiteY272" fmla="*/ 5442621 h 5686746"/>
                        <a:gd name="connsiteX273" fmla="*/ 556794 w 3948012"/>
                        <a:gd name="connsiteY273" fmla="*/ 5447953 h 5686746"/>
                        <a:gd name="connsiteX274" fmla="*/ 560898 w 3948012"/>
                        <a:gd name="connsiteY274" fmla="*/ 5443429 h 5686746"/>
                        <a:gd name="connsiteX275" fmla="*/ 525357 w 3948012"/>
                        <a:gd name="connsiteY275" fmla="*/ 5458420 h 5686746"/>
                        <a:gd name="connsiteX276" fmla="*/ 478930 w 3948012"/>
                        <a:gd name="connsiteY276" fmla="*/ 5445272 h 5686746"/>
                        <a:gd name="connsiteX277" fmla="*/ 430854 w 3948012"/>
                        <a:gd name="connsiteY277" fmla="*/ 5424723 h 5686746"/>
                        <a:gd name="connsiteX278" fmla="*/ 391365 w 3948012"/>
                        <a:gd name="connsiteY278" fmla="*/ 5396311 h 5686746"/>
                        <a:gd name="connsiteX279" fmla="*/ 328121 w 3948012"/>
                        <a:gd name="connsiteY279" fmla="*/ 5394132 h 5686746"/>
                        <a:gd name="connsiteX280" fmla="*/ 267276 w 3948012"/>
                        <a:gd name="connsiteY280" fmla="*/ 5435029 h 5686746"/>
                        <a:gd name="connsiteX281" fmla="*/ 226179 w 3948012"/>
                        <a:gd name="connsiteY281" fmla="*/ 5450440 h 5686746"/>
                        <a:gd name="connsiteX282" fmla="*/ 215905 w 3948012"/>
                        <a:gd name="connsiteY282" fmla="*/ 5460715 h 5686746"/>
                        <a:gd name="connsiteX283" fmla="*/ 190220 w 3948012"/>
                        <a:gd name="connsiteY283" fmla="*/ 5486400 h 5686746"/>
                        <a:gd name="connsiteX284" fmla="*/ 172546 w 3948012"/>
                        <a:gd name="connsiteY284" fmla="*/ 5468533 h 5686746"/>
                        <a:gd name="connsiteX285" fmla="*/ 127961 w 3948012"/>
                        <a:gd name="connsiteY285" fmla="*/ 5472443 h 5686746"/>
                        <a:gd name="connsiteX286" fmla="*/ 108026 w 3948012"/>
                        <a:gd name="connsiteY286" fmla="*/ 5532634 h 5686746"/>
                        <a:gd name="connsiteX287" fmla="*/ 66930 w 3948012"/>
                        <a:gd name="connsiteY287" fmla="*/ 5558319 h 5686746"/>
                        <a:gd name="connsiteX288" fmla="*/ 20696 w 3948012"/>
                        <a:gd name="connsiteY288" fmla="*/ 5584004 h 5686746"/>
                        <a:gd name="connsiteX289" fmla="*/ 15559 w 3948012"/>
                        <a:gd name="connsiteY289" fmla="*/ 5599416 h 5686746"/>
                        <a:gd name="connsiteX290" fmla="*/ 148 w 3948012"/>
                        <a:gd name="connsiteY290" fmla="*/ 5609690 h 5686746"/>
                        <a:gd name="connsiteX291" fmla="*/ 10422 w 3948012"/>
                        <a:gd name="connsiteY291" fmla="*/ 5640512 h 5686746"/>
                        <a:gd name="connsiteX292" fmla="*/ 25833 w 3948012"/>
                        <a:gd name="connsiteY292" fmla="*/ 5671335 h 5686746"/>
                        <a:gd name="connsiteX293" fmla="*/ 46382 w 3948012"/>
                        <a:gd name="connsiteY293" fmla="*/ 5661061 h 5686746"/>
                        <a:gd name="connsiteX294" fmla="*/ 36107 w 3948012"/>
                        <a:gd name="connsiteY294"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47101 w 3948012"/>
                        <a:gd name="connsiteY229" fmla="*/ 5183312 h 5686746"/>
                        <a:gd name="connsiteX230" fmla="*/ 1936826 w 3948012"/>
                        <a:gd name="connsiteY230" fmla="*/ 5193586 h 5686746"/>
                        <a:gd name="connsiteX231" fmla="*/ 1906004 w 3948012"/>
                        <a:gd name="connsiteY231" fmla="*/ 5203861 h 5686746"/>
                        <a:gd name="connsiteX232" fmla="*/ 1885456 w 3948012"/>
                        <a:gd name="connsiteY232" fmla="*/ 5214135 h 5686746"/>
                        <a:gd name="connsiteX233" fmla="*/ 1870044 w 3948012"/>
                        <a:gd name="connsiteY233" fmla="*/ 5250094 h 5686746"/>
                        <a:gd name="connsiteX234" fmla="*/ 1823811 w 3948012"/>
                        <a:gd name="connsiteY234" fmla="*/ 5239820 h 5686746"/>
                        <a:gd name="connsiteX235" fmla="*/ 1808400 w 3948012"/>
                        <a:gd name="connsiteY235" fmla="*/ 5234683 h 5686746"/>
                        <a:gd name="connsiteX236" fmla="*/ 1767303 w 3948012"/>
                        <a:gd name="connsiteY236" fmla="*/ 5239820 h 5686746"/>
                        <a:gd name="connsiteX237" fmla="*/ 1762166 w 3948012"/>
                        <a:gd name="connsiteY237" fmla="*/ 5255231 h 5686746"/>
                        <a:gd name="connsiteX238" fmla="*/ 1757029 w 3948012"/>
                        <a:gd name="connsiteY238" fmla="*/ 5275780 h 5686746"/>
                        <a:gd name="connsiteX239" fmla="*/ 1731343 w 3948012"/>
                        <a:gd name="connsiteY239" fmla="*/ 5301465 h 5686746"/>
                        <a:gd name="connsiteX240" fmla="*/ 1721069 w 3948012"/>
                        <a:gd name="connsiteY240" fmla="*/ 5332288 h 5686746"/>
                        <a:gd name="connsiteX241" fmla="*/ 1685110 w 3948012"/>
                        <a:gd name="connsiteY241" fmla="*/ 5357973 h 5686746"/>
                        <a:gd name="connsiteX242" fmla="*/ 1669698 w 3948012"/>
                        <a:gd name="connsiteY242" fmla="*/ 5363110 h 5686746"/>
                        <a:gd name="connsiteX243" fmla="*/ 1654287 w 3948012"/>
                        <a:gd name="connsiteY243" fmla="*/ 5357973 h 5686746"/>
                        <a:gd name="connsiteX244" fmla="*/ 1623465 w 3948012"/>
                        <a:gd name="connsiteY244" fmla="*/ 5363110 h 5686746"/>
                        <a:gd name="connsiteX245" fmla="*/ 1566957 w 3948012"/>
                        <a:gd name="connsiteY245" fmla="*/ 5383658 h 5686746"/>
                        <a:gd name="connsiteX246" fmla="*/ 1534067 w 3948012"/>
                        <a:gd name="connsiteY246" fmla="*/ 5376905 h 5686746"/>
                        <a:gd name="connsiteX247" fmla="*/ 1501402 w 3948012"/>
                        <a:gd name="connsiteY247" fmla="*/ 5390055 h 5686746"/>
                        <a:gd name="connsiteX248" fmla="*/ 1443667 w 3948012"/>
                        <a:gd name="connsiteY248" fmla="*/ 5417583 h 5686746"/>
                        <a:gd name="connsiteX249" fmla="*/ 1407514 w 3948012"/>
                        <a:gd name="connsiteY249" fmla="*/ 5444496 h 5686746"/>
                        <a:gd name="connsiteX250" fmla="*/ 1361474 w 3948012"/>
                        <a:gd name="connsiteY250" fmla="*/ 5491537 h 5686746"/>
                        <a:gd name="connsiteX251" fmla="*/ 1325514 w 3948012"/>
                        <a:gd name="connsiteY251" fmla="*/ 5486400 h 5686746"/>
                        <a:gd name="connsiteX252" fmla="*/ 1315240 w 3948012"/>
                        <a:gd name="connsiteY252" fmla="*/ 5455577 h 5686746"/>
                        <a:gd name="connsiteX253" fmla="*/ 1299829 w 3948012"/>
                        <a:gd name="connsiteY253" fmla="*/ 5450440 h 5686746"/>
                        <a:gd name="connsiteX254" fmla="*/ 1274143 w 3948012"/>
                        <a:gd name="connsiteY254" fmla="*/ 5465852 h 5686746"/>
                        <a:gd name="connsiteX255" fmla="*/ 1258732 w 3948012"/>
                        <a:gd name="connsiteY255" fmla="*/ 5470989 h 5686746"/>
                        <a:gd name="connsiteX256" fmla="*/ 1173050 w 3948012"/>
                        <a:gd name="connsiteY256" fmla="*/ 5464430 h 5686746"/>
                        <a:gd name="connsiteX257" fmla="*/ 1132084 w 3948012"/>
                        <a:gd name="connsiteY257" fmla="*/ 5492316 h 5686746"/>
                        <a:gd name="connsiteX258" fmla="*/ 1099483 w 3948012"/>
                        <a:gd name="connsiteY258" fmla="*/ 5476126 h 5686746"/>
                        <a:gd name="connsiteX259" fmla="*/ 1084071 w 3948012"/>
                        <a:gd name="connsiteY259" fmla="*/ 5460715 h 5686746"/>
                        <a:gd name="connsiteX260" fmla="*/ 1049291 w 3948012"/>
                        <a:gd name="connsiteY260" fmla="*/ 5469029 h 5686746"/>
                        <a:gd name="connsiteX261" fmla="*/ 1032701 w 3948012"/>
                        <a:gd name="connsiteY261" fmla="*/ 5453819 h 5686746"/>
                        <a:gd name="connsiteX262" fmla="*/ 989825 w 3948012"/>
                        <a:gd name="connsiteY262" fmla="*/ 5432271 h 5686746"/>
                        <a:gd name="connsiteX263" fmla="*/ 935096 w 3948012"/>
                        <a:gd name="connsiteY263" fmla="*/ 5404207 h 5686746"/>
                        <a:gd name="connsiteX264" fmla="*/ 878588 w 3948012"/>
                        <a:gd name="connsiteY264" fmla="*/ 5409344 h 5686746"/>
                        <a:gd name="connsiteX265" fmla="*/ 806669 w 3948012"/>
                        <a:gd name="connsiteY265" fmla="*/ 5409344 h 5686746"/>
                        <a:gd name="connsiteX266" fmla="*/ 718359 w 3948012"/>
                        <a:gd name="connsiteY266" fmla="*/ 5453399 h 5686746"/>
                        <a:gd name="connsiteX267" fmla="*/ 664410 w 3948012"/>
                        <a:gd name="connsiteY267" fmla="*/ 5460116 h 5686746"/>
                        <a:gd name="connsiteX268" fmla="*/ 647420 w 3948012"/>
                        <a:gd name="connsiteY268" fmla="*/ 5457937 h 5686746"/>
                        <a:gd name="connsiteX269" fmla="*/ 616597 w 3948012"/>
                        <a:gd name="connsiteY269" fmla="*/ 5460715 h 5686746"/>
                        <a:gd name="connsiteX270" fmla="*/ 601186 w 3948012"/>
                        <a:gd name="connsiteY270" fmla="*/ 5450440 h 5686746"/>
                        <a:gd name="connsiteX271" fmla="*/ 567489 w 3948012"/>
                        <a:gd name="connsiteY271" fmla="*/ 5442621 h 5686746"/>
                        <a:gd name="connsiteX272" fmla="*/ 556794 w 3948012"/>
                        <a:gd name="connsiteY272" fmla="*/ 5447953 h 5686746"/>
                        <a:gd name="connsiteX273" fmla="*/ 560898 w 3948012"/>
                        <a:gd name="connsiteY273" fmla="*/ 5443429 h 5686746"/>
                        <a:gd name="connsiteX274" fmla="*/ 525357 w 3948012"/>
                        <a:gd name="connsiteY274" fmla="*/ 5458420 h 5686746"/>
                        <a:gd name="connsiteX275" fmla="*/ 478930 w 3948012"/>
                        <a:gd name="connsiteY275" fmla="*/ 5445272 h 5686746"/>
                        <a:gd name="connsiteX276" fmla="*/ 430854 w 3948012"/>
                        <a:gd name="connsiteY276" fmla="*/ 5424723 h 5686746"/>
                        <a:gd name="connsiteX277" fmla="*/ 391365 w 3948012"/>
                        <a:gd name="connsiteY277" fmla="*/ 5396311 h 5686746"/>
                        <a:gd name="connsiteX278" fmla="*/ 328121 w 3948012"/>
                        <a:gd name="connsiteY278" fmla="*/ 5394132 h 5686746"/>
                        <a:gd name="connsiteX279" fmla="*/ 267276 w 3948012"/>
                        <a:gd name="connsiteY279" fmla="*/ 5435029 h 5686746"/>
                        <a:gd name="connsiteX280" fmla="*/ 226179 w 3948012"/>
                        <a:gd name="connsiteY280" fmla="*/ 5450440 h 5686746"/>
                        <a:gd name="connsiteX281" fmla="*/ 215905 w 3948012"/>
                        <a:gd name="connsiteY281" fmla="*/ 5460715 h 5686746"/>
                        <a:gd name="connsiteX282" fmla="*/ 190220 w 3948012"/>
                        <a:gd name="connsiteY282" fmla="*/ 5486400 h 5686746"/>
                        <a:gd name="connsiteX283" fmla="*/ 172546 w 3948012"/>
                        <a:gd name="connsiteY283" fmla="*/ 5468533 h 5686746"/>
                        <a:gd name="connsiteX284" fmla="*/ 127961 w 3948012"/>
                        <a:gd name="connsiteY284" fmla="*/ 5472443 h 5686746"/>
                        <a:gd name="connsiteX285" fmla="*/ 108026 w 3948012"/>
                        <a:gd name="connsiteY285" fmla="*/ 5532634 h 5686746"/>
                        <a:gd name="connsiteX286" fmla="*/ 66930 w 3948012"/>
                        <a:gd name="connsiteY286" fmla="*/ 5558319 h 5686746"/>
                        <a:gd name="connsiteX287" fmla="*/ 20696 w 3948012"/>
                        <a:gd name="connsiteY287" fmla="*/ 5584004 h 5686746"/>
                        <a:gd name="connsiteX288" fmla="*/ 15559 w 3948012"/>
                        <a:gd name="connsiteY288" fmla="*/ 5599416 h 5686746"/>
                        <a:gd name="connsiteX289" fmla="*/ 148 w 3948012"/>
                        <a:gd name="connsiteY289" fmla="*/ 5609690 h 5686746"/>
                        <a:gd name="connsiteX290" fmla="*/ 10422 w 3948012"/>
                        <a:gd name="connsiteY290" fmla="*/ 5640512 h 5686746"/>
                        <a:gd name="connsiteX291" fmla="*/ 25833 w 3948012"/>
                        <a:gd name="connsiteY291" fmla="*/ 5671335 h 5686746"/>
                        <a:gd name="connsiteX292" fmla="*/ 46382 w 3948012"/>
                        <a:gd name="connsiteY292" fmla="*/ 5661061 h 5686746"/>
                        <a:gd name="connsiteX293" fmla="*/ 36107 w 3948012"/>
                        <a:gd name="connsiteY293"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47101 w 3948012"/>
                        <a:gd name="connsiteY229" fmla="*/ 5183312 h 5686746"/>
                        <a:gd name="connsiteX230" fmla="*/ 1936826 w 3948012"/>
                        <a:gd name="connsiteY230" fmla="*/ 5193586 h 5686746"/>
                        <a:gd name="connsiteX231" fmla="*/ 1906004 w 3948012"/>
                        <a:gd name="connsiteY231" fmla="*/ 5203861 h 5686746"/>
                        <a:gd name="connsiteX232" fmla="*/ 1885456 w 3948012"/>
                        <a:gd name="connsiteY232" fmla="*/ 5214135 h 5686746"/>
                        <a:gd name="connsiteX233" fmla="*/ 1823811 w 3948012"/>
                        <a:gd name="connsiteY233" fmla="*/ 5239820 h 5686746"/>
                        <a:gd name="connsiteX234" fmla="*/ 1808400 w 3948012"/>
                        <a:gd name="connsiteY234" fmla="*/ 5234683 h 5686746"/>
                        <a:gd name="connsiteX235" fmla="*/ 1767303 w 3948012"/>
                        <a:gd name="connsiteY235" fmla="*/ 5239820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47101 w 3948012"/>
                        <a:gd name="connsiteY229" fmla="*/ 5183312 h 5686746"/>
                        <a:gd name="connsiteX230" fmla="*/ 1936826 w 3948012"/>
                        <a:gd name="connsiteY230" fmla="*/ 5193586 h 5686746"/>
                        <a:gd name="connsiteX231" fmla="*/ 1906004 w 3948012"/>
                        <a:gd name="connsiteY231" fmla="*/ 5203861 h 5686746"/>
                        <a:gd name="connsiteX232" fmla="*/ 1885456 w 3948012"/>
                        <a:gd name="connsiteY232" fmla="*/ 5214135 h 5686746"/>
                        <a:gd name="connsiteX233" fmla="*/ 1823811 w 3948012"/>
                        <a:gd name="connsiteY233" fmla="*/ 5239820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47101 w 3948012"/>
                        <a:gd name="connsiteY229" fmla="*/ 5183312 h 5686746"/>
                        <a:gd name="connsiteX230" fmla="*/ 1936826 w 3948012"/>
                        <a:gd name="connsiteY230" fmla="*/ 5193586 h 5686746"/>
                        <a:gd name="connsiteX231" fmla="*/ 1906004 w 3948012"/>
                        <a:gd name="connsiteY231" fmla="*/ 5203861 h 5686746"/>
                        <a:gd name="connsiteX232" fmla="*/ 1885456 w 3948012"/>
                        <a:gd name="connsiteY232" fmla="*/ 5214135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47101 w 3948012"/>
                        <a:gd name="connsiteY229" fmla="*/ 5183312 h 5686746"/>
                        <a:gd name="connsiteX230" fmla="*/ 1936826 w 3948012"/>
                        <a:gd name="connsiteY230" fmla="*/ 5193586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47101 w 3948012"/>
                        <a:gd name="connsiteY229" fmla="*/ 5183312 h 5686746"/>
                        <a:gd name="connsiteX230" fmla="*/ 1936826 w 3948012"/>
                        <a:gd name="connsiteY230" fmla="*/ 5204260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16624 w 3948012"/>
                        <a:gd name="connsiteY223" fmla="*/ 5162764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61333 w 3948012"/>
                        <a:gd name="connsiteY229" fmla="*/ 5209997 h 5686746"/>
                        <a:gd name="connsiteX230" fmla="*/ 1936826 w 3948012"/>
                        <a:gd name="connsiteY230" fmla="*/ 5204260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88543 w 3948012"/>
                        <a:gd name="connsiteY220" fmla="*/ 5137079 h 5686746"/>
                        <a:gd name="connsiteX221" fmla="*/ 2162858 w 3948012"/>
                        <a:gd name="connsiteY221" fmla="*/ 5111393 h 5686746"/>
                        <a:gd name="connsiteX222" fmla="*/ 2142310 w 3948012"/>
                        <a:gd name="connsiteY222" fmla="*/ 5142216 h 5686746"/>
                        <a:gd name="connsiteX223" fmla="*/ 2109508 w 3948012"/>
                        <a:gd name="connsiteY223" fmla="*/ 5143196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61333 w 3948012"/>
                        <a:gd name="connsiteY229" fmla="*/ 5209997 h 5686746"/>
                        <a:gd name="connsiteX230" fmla="*/ 1936826 w 3948012"/>
                        <a:gd name="connsiteY230" fmla="*/ 5204260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4229 w 3948012"/>
                        <a:gd name="connsiteY219" fmla="*/ 5121667 h 5686746"/>
                        <a:gd name="connsiteX220" fmla="*/ 2192101 w 3948012"/>
                        <a:gd name="connsiteY220" fmla="*/ 5154868 h 5686746"/>
                        <a:gd name="connsiteX221" fmla="*/ 2162858 w 3948012"/>
                        <a:gd name="connsiteY221" fmla="*/ 5111393 h 5686746"/>
                        <a:gd name="connsiteX222" fmla="*/ 2142310 w 3948012"/>
                        <a:gd name="connsiteY222" fmla="*/ 5142216 h 5686746"/>
                        <a:gd name="connsiteX223" fmla="*/ 2109508 w 3948012"/>
                        <a:gd name="connsiteY223" fmla="*/ 5143196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61333 w 3948012"/>
                        <a:gd name="connsiteY229" fmla="*/ 5209997 h 5686746"/>
                        <a:gd name="connsiteX230" fmla="*/ 1936826 w 3948012"/>
                        <a:gd name="connsiteY230" fmla="*/ 5204260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34777 w 3948012"/>
                        <a:gd name="connsiteY218" fmla="*/ 5116530 h 5686746"/>
                        <a:gd name="connsiteX219" fmla="*/ 2219565 w 3948012"/>
                        <a:gd name="connsiteY219" fmla="*/ 5144794 h 5686746"/>
                        <a:gd name="connsiteX220" fmla="*/ 2192101 w 3948012"/>
                        <a:gd name="connsiteY220" fmla="*/ 5154868 h 5686746"/>
                        <a:gd name="connsiteX221" fmla="*/ 2162858 w 3948012"/>
                        <a:gd name="connsiteY221" fmla="*/ 5111393 h 5686746"/>
                        <a:gd name="connsiteX222" fmla="*/ 2142310 w 3948012"/>
                        <a:gd name="connsiteY222" fmla="*/ 5142216 h 5686746"/>
                        <a:gd name="connsiteX223" fmla="*/ 2109508 w 3948012"/>
                        <a:gd name="connsiteY223" fmla="*/ 5143196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61333 w 3948012"/>
                        <a:gd name="connsiteY229" fmla="*/ 5209997 h 5686746"/>
                        <a:gd name="connsiteX230" fmla="*/ 1936826 w 3948012"/>
                        <a:gd name="connsiteY230" fmla="*/ 5204260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26925 w 3948012"/>
                        <a:gd name="connsiteY97" fmla="*/ 3077110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41893 w 3948012"/>
                        <a:gd name="connsiteY218" fmla="*/ 5139657 h 5686746"/>
                        <a:gd name="connsiteX219" fmla="*/ 2219565 w 3948012"/>
                        <a:gd name="connsiteY219" fmla="*/ 5144794 h 5686746"/>
                        <a:gd name="connsiteX220" fmla="*/ 2192101 w 3948012"/>
                        <a:gd name="connsiteY220" fmla="*/ 5154868 h 5686746"/>
                        <a:gd name="connsiteX221" fmla="*/ 2162858 w 3948012"/>
                        <a:gd name="connsiteY221" fmla="*/ 5111393 h 5686746"/>
                        <a:gd name="connsiteX222" fmla="*/ 2142310 w 3948012"/>
                        <a:gd name="connsiteY222" fmla="*/ 5142216 h 5686746"/>
                        <a:gd name="connsiteX223" fmla="*/ 2109508 w 3948012"/>
                        <a:gd name="connsiteY223" fmla="*/ 5143196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61333 w 3948012"/>
                        <a:gd name="connsiteY229" fmla="*/ 5209997 h 5686746"/>
                        <a:gd name="connsiteX230" fmla="*/ 1936826 w 3948012"/>
                        <a:gd name="connsiteY230" fmla="*/ 5204260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00240 w 3948012"/>
                        <a:gd name="connsiteY97" fmla="*/ 3043309 h 5686746"/>
                        <a:gd name="connsiteX98" fmla="*/ 3611514 w 3948012"/>
                        <a:gd name="connsiteY98" fmla="*/ 3082247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41893 w 3948012"/>
                        <a:gd name="connsiteY218" fmla="*/ 5139657 h 5686746"/>
                        <a:gd name="connsiteX219" fmla="*/ 2219565 w 3948012"/>
                        <a:gd name="connsiteY219" fmla="*/ 5144794 h 5686746"/>
                        <a:gd name="connsiteX220" fmla="*/ 2192101 w 3948012"/>
                        <a:gd name="connsiteY220" fmla="*/ 5154868 h 5686746"/>
                        <a:gd name="connsiteX221" fmla="*/ 2162858 w 3948012"/>
                        <a:gd name="connsiteY221" fmla="*/ 5111393 h 5686746"/>
                        <a:gd name="connsiteX222" fmla="*/ 2142310 w 3948012"/>
                        <a:gd name="connsiteY222" fmla="*/ 5142216 h 5686746"/>
                        <a:gd name="connsiteX223" fmla="*/ 2109508 w 3948012"/>
                        <a:gd name="connsiteY223" fmla="*/ 5143196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61333 w 3948012"/>
                        <a:gd name="connsiteY229" fmla="*/ 5209997 h 5686746"/>
                        <a:gd name="connsiteX230" fmla="*/ 1936826 w 3948012"/>
                        <a:gd name="connsiteY230" fmla="*/ 5204260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7474 w 3948012"/>
                        <a:gd name="connsiteY96" fmla="*/ 3051425 h 5686746"/>
                        <a:gd name="connsiteX97" fmla="*/ 3600240 w 3948012"/>
                        <a:gd name="connsiteY97" fmla="*/ 3043309 h 5686746"/>
                        <a:gd name="connsiteX98" fmla="*/ 3584830 w 3948012"/>
                        <a:gd name="connsiteY98" fmla="*/ 3075131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41893 w 3948012"/>
                        <a:gd name="connsiteY218" fmla="*/ 5139657 h 5686746"/>
                        <a:gd name="connsiteX219" fmla="*/ 2219565 w 3948012"/>
                        <a:gd name="connsiteY219" fmla="*/ 5144794 h 5686746"/>
                        <a:gd name="connsiteX220" fmla="*/ 2192101 w 3948012"/>
                        <a:gd name="connsiteY220" fmla="*/ 5154868 h 5686746"/>
                        <a:gd name="connsiteX221" fmla="*/ 2162858 w 3948012"/>
                        <a:gd name="connsiteY221" fmla="*/ 5111393 h 5686746"/>
                        <a:gd name="connsiteX222" fmla="*/ 2142310 w 3948012"/>
                        <a:gd name="connsiteY222" fmla="*/ 5142216 h 5686746"/>
                        <a:gd name="connsiteX223" fmla="*/ 2109508 w 3948012"/>
                        <a:gd name="connsiteY223" fmla="*/ 5143196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61333 w 3948012"/>
                        <a:gd name="connsiteY229" fmla="*/ 5209997 h 5686746"/>
                        <a:gd name="connsiteX230" fmla="*/ 1936826 w 3948012"/>
                        <a:gd name="connsiteY230" fmla="*/ 5204260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98844 w 3948012"/>
                        <a:gd name="connsiteY95" fmla="*/ 3046288 h 5686746"/>
                        <a:gd name="connsiteX96" fmla="*/ 3643916 w 3948012"/>
                        <a:gd name="connsiteY96" fmla="*/ 3035414 h 5686746"/>
                        <a:gd name="connsiteX97" fmla="*/ 3600240 w 3948012"/>
                        <a:gd name="connsiteY97" fmla="*/ 3043309 h 5686746"/>
                        <a:gd name="connsiteX98" fmla="*/ 3584830 w 3948012"/>
                        <a:gd name="connsiteY98" fmla="*/ 3075131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41893 w 3948012"/>
                        <a:gd name="connsiteY218" fmla="*/ 5139657 h 5686746"/>
                        <a:gd name="connsiteX219" fmla="*/ 2219565 w 3948012"/>
                        <a:gd name="connsiteY219" fmla="*/ 5144794 h 5686746"/>
                        <a:gd name="connsiteX220" fmla="*/ 2192101 w 3948012"/>
                        <a:gd name="connsiteY220" fmla="*/ 5154868 h 5686746"/>
                        <a:gd name="connsiteX221" fmla="*/ 2162858 w 3948012"/>
                        <a:gd name="connsiteY221" fmla="*/ 5111393 h 5686746"/>
                        <a:gd name="connsiteX222" fmla="*/ 2142310 w 3948012"/>
                        <a:gd name="connsiteY222" fmla="*/ 5142216 h 5686746"/>
                        <a:gd name="connsiteX223" fmla="*/ 2109508 w 3948012"/>
                        <a:gd name="connsiteY223" fmla="*/ 5143196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61333 w 3948012"/>
                        <a:gd name="connsiteY229" fmla="*/ 5209997 h 5686746"/>
                        <a:gd name="connsiteX230" fmla="*/ 1936826 w 3948012"/>
                        <a:gd name="connsiteY230" fmla="*/ 5204260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909465 w 3948012"/>
                        <a:gd name="connsiteY62" fmla="*/ 1869897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84612 w 3948012"/>
                        <a:gd name="connsiteY95" fmla="*/ 3042730 h 5686746"/>
                        <a:gd name="connsiteX96" fmla="*/ 3643916 w 3948012"/>
                        <a:gd name="connsiteY96" fmla="*/ 3035414 h 5686746"/>
                        <a:gd name="connsiteX97" fmla="*/ 3600240 w 3948012"/>
                        <a:gd name="connsiteY97" fmla="*/ 3043309 h 5686746"/>
                        <a:gd name="connsiteX98" fmla="*/ 3584830 w 3948012"/>
                        <a:gd name="connsiteY98" fmla="*/ 3075131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41893 w 3948012"/>
                        <a:gd name="connsiteY218" fmla="*/ 5139657 h 5686746"/>
                        <a:gd name="connsiteX219" fmla="*/ 2219565 w 3948012"/>
                        <a:gd name="connsiteY219" fmla="*/ 5144794 h 5686746"/>
                        <a:gd name="connsiteX220" fmla="*/ 2192101 w 3948012"/>
                        <a:gd name="connsiteY220" fmla="*/ 5154868 h 5686746"/>
                        <a:gd name="connsiteX221" fmla="*/ 2162858 w 3948012"/>
                        <a:gd name="connsiteY221" fmla="*/ 5111393 h 5686746"/>
                        <a:gd name="connsiteX222" fmla="*/ 2142310 w 3948012"/>
                        <a:gd name="connsiteY222" fmla="*/ 5142216 h 5686746"/>
                        <a:gd name="connsiteX223" fmla="*/ 2109508 w 3948012"/>
                        <a:gd name="connsiteY223" fmla="*/ 5143196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61333 w 3948012"/>
                        <a:gd name="connsiteY229" fmla="*/ 5209997 h 5686746"/>
                        <a:gd name="connsiteX230" fmla="*/ 1936826 w 3948012"/>
                        <a:gd name="connsiteY230" fmla="*/ 5204260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873886 w 3948012"/>
                        <a:gd name="connsiteY62" fmla="*/ 1882350 h 5686746"/>
                        <a:gd name="connsiteX63" fmla="*/ 3924876 w 3948012"/>
                        <a:gd name="connsiteY63" fmla="*/ 1916130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84612 w 3948012"/>
                        <a:gd name="connsiteY95" fmla="*/ 3042730 h 5686746"/>
                        <a:gd name="connsiteX96" fmla="*/ 3643916 w 3948012"/>
                        <a:gd name="connsiteY96" fmla="*/ 3035414 h 5686746"/>
                        <a:gd name="connsiteX97" fmla="*/ 3600240 w 3948012"/>
                        <a:gd name="connsiteY97" fmla="*/ 3043309 h 5686746"/>
                        <a:gd name="connsiteX98" fmla="*/ 3584830 w 3948012"/>
                        <a:gd name="connsiteY98" fmla="*/ 3075131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41893 w 3948012"/>
                        <a:gd name="connsiteY218" fmla="*/ 5139657 h 5686746"/>
                        <a:gd name="connsiteX219" fmla="*/ 2219565 w 3948012"/>
                        <a:gd name="connsiteY219" fmla="*/ 5144794 h 5686746"/>
                        <a:gd name="connsiteX220" fmla="*/ 2192101 w 3948012"/>
                        <a:gd name="connsiteY220" fmla="*/ 5154868 h 5686746"/>
                        <a:gd name="connsiteX221" fmla="*/ 2162858 w 3948012"/>
                        <a:gd name="connsiteY221" fmla="*/ 5111393 h 5686746"/>
                        <a:gd name="connsiteX222" fmla="*/ 2142310 w 3948012"/>
                        <a:gd name="connsiteY222" fmla="*/ 5142216 h 5686746"/>
                        <a:gd name="connsiteX223" fmla="*/ 2109508 w 3948012"/>
                        <a:gd name="connsiteY223" fmla="*/ 5143196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61333 w 3948012"/>
                        <a:gd name="connsiteY229" fmla="*/ 5209997 h 5686746"/>
                        <a:gd name="connsiteX230" fmla="*/ 1936826 w 3948012"/>
                        <a:gd name="connsiteY230" fmla="*/ 5204260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83779 w 3948012"/>
                        <a:gd name="connsiteY52" fmla="*/ 1453793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873886 w 3948012"/>
                        <a:gd name="connsiteY62" fmla="*/ 1882350 h 5686746"/>
                        <a:gd name="connsiteX63" fmla="*/ 3898191 w 3948012"/>
                        <a:gd name="connsiteY63" fmla="*/ 1923246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84612 w 3948012"/>
                        <a:gd name="connsiteY95" fmla="*/ 3042730 h 5686746"/>
                        <a:gd name="connsiteX96" fmla="*/ 3643916 w 3948012"/>
                        <a:gd name="connsiteY96" fmla="*/ 3035414 h 5686746"/>
                        <a:gd name="connsiteX97" fmla="*/ 3600240 w 3948012"/>
                        <a:gd name="connsiteY97" fmla="*/ 3043309 h 5686746"/>
                        <a:gd name="connsiteX98" fmla="*/ 3584830 w 3948012"/>
                        <a:gd name="connsiteY98" fmla="*/ 3075131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41893 w 3948012"/>
                        <a:gd name="connsiteY218" fmla="*/ 5139657 h 5686746"/>
                        <a:gd name="connsiteX219" fmla="*/ 2219565 w 3948012"/>
                        <a:gd name="connsiteY219" fmla="*/ 5144794 h 5686746"/>
                        <a:gd name="connsiteX220" fmla="*/ 2192101 w 3948012"/>
                        <a:gd name="connsiteY220" fmla="*/ 5154868 h 5686746"/>
                        <a:gd name="connsiteX221" fmla="*/ 2162858 w 3948012"/>
                        <a:gd name="connsiteY221" fmla="*/ 5111393 h 5686746"/>
                        <a:gd name="connsiteX222" fmla="*/ 2142310 w 3948012"/>
                        <a:gd name="connsiteY222" fmla="*/ 5142216 h 5686746"/>
                        <a:gd name="connsiteX223" fmla="*/ 2109508 w 3948012"/>
                        <a:gd name="connsiteY223" fmla="*/ 5143196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61333 w 3948012"/>
                        <a:gd name="connsiteY229" fmla="*/ 5209997 h 5686746"/>
                        <a:gd name="connsiteX230" fmla="*/ 1936826 w 3948012"/>
                        <a:gd name="connsiteY230" fmla="*/ 5204260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67768 w 3948012"/>
                        <a:gd name="connsiteY52" fmla="*/ 1462688 h 5686746"/>
                        <a:gd name="connsiteX53" fmla="*/ 3863231 w 3948012"/>
                        <a:gd name="connsiteY53" fmla="*/ 1525712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873886 w 3948012"/>
                        <a:gd name="connsiteY62" fmla="*/ 1882350 h 5686746"/>
                        <a:gd name="connsiteX63" fmla="*/ 3898191 w 3948012"/>
                        <a:gd name="connsiteY63" fmla="*/ 1923246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84612 w 3948012"/>
                        <a:gd name="connsiteY95" fmla="*/ 3042730 h 5686746"/>
                        <a:gd name="connsiteX96" fmla="*/ 3643916 w 3948012"/>
                        <a:gd name="connsiteY96" fmla="*/ 3035414 h 5686746"/>
                        <a:gd name="connsiteX97" fmla="*/ 3600240 w 3948012"/>
                        <a:gd name="connsiteY97" fmla="*/ 3043309 h 5686746"/>
                        <a:gd name="connsiteX98" fmla="*/ 3584830 w 3948012"/>
                        <a:gd name="connsiteY98" fmla="*/ 3075131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41893 w 3948012"/>
                        <a:gd name="connsiteY218" fmla="*/ 5139657 h 5686746"/>
                        <a:gd name="connsiteX219" fmla="*/ 2219565 w 3948012"/>
                        <a:gd name="connsiteY219" fmla="*/ 5144794 h 5686746"/>
                        <a:gd name="connsiteX220" fmla="*/ 2192101 w 3948012"/>
                        <a:gd name="connsiteY220" fmla="*/ 5154868 h 5686746"/>
                        <a:gd name="connsiteX221" fmla="*/ 2162858 w 3948012"/>
                        <a:gd name="connsiteY221" fmla="*/ 5111393 h 5686746"/>
                        <a:gd name="connsiteX222" fmla="*/ 2142310 w 3948012"/>
                        <a:gd name="connsiteY222" fmla="*/ 5142216 h 5686746"/>
                        <a:gd name="connsiteX223" fmla="*/ 2109508 w 3948012"/>
                        <a:gd name="connsiteY223" fmla="*/ 5143196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61333 w 3948012"/>
                        <a:gd name="connsiteY229" fmla="*/ 5209997 h 5686746"/>
                        <a:gd name="connsiteX230" fmla="*/ 1936826 w 3948012"/>
                        <a:gd name="connsiteY230" fmla="*/ 5204260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67768 w 3948012"/>
                        <a:gd name="connsiteY52" fmla="*/ 1462688 h 5686746"/>
                        <a:gd name="connsiteX53" fmla="*/ 3838325 w 3948012"/>
                        <a:gd name="connsiteY53" fmla="*/ 1523933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873886 w 3948012"/>
                        <a:gd name="connsiteY62" fmla="*/ 1882350 h 5686746"/>
                        <a:gd name="connsiteX63" fmla="*/ 3898191 w 3948012"/>
                        <a:gd name="connsiteY63" fmla="*/ 1923246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84612 w 3948012"/>
                        <a:gd name="connsiteY95" fmla="*/ 3042730 h 5686746"/>
                        <a:gd name="connsiteX96" fmla="*/ 3643916 w 3948012"/>
                        <a:gd name="connsiteY96" fmla="*/ 3035414 h 5686746"/>
                        <a:gd name="connsiteX97" fmla="*/ 3600240 w 3948012"/>
                        <a:gd name="connsiteY97" fmla="*/ 3043309 h 5686746"/>
                        <a:gd name="connsiteX98" fmla="*/ 3584830 w 3948012"/>
                        <a:gd name="connsiteY98" fmla="*/ 3075131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41893 w 3948012"/>
                        <a:gd name="connsiteY218" fmla="*/ 5139657 h 5686746"/>
                        <a:gd name="connsiteX219" fmla="*/ 2219565 w 3948012"/>
                        <a:gd name="connsiteY219" fmla="*/ 5144794 h 5686746"/>
                        <a:gd name="connsiteX220" fmla="*/ 2192101 w 3948012"/>
                        <a:gd name="connsiteY220" fmla="*/ 5154868 h 5686746"/>
                        <a:gd name="connsiteX221" fmla="*/ 2162858 w 3948012"/>
                        <a:gd name="connsiteY221" fmla="*/ 5111393 h 5686746"/>
                        <a:gd name="connsiteX222" fmla="*/ 2142310 w 3948012"/>
                        <a:gd name="connsiteY222" fmla="*/ 5142216 h 5686746"/>
                        <a:gd name="connsiteX223" fmla="*/ 2109508 w 3948012"/>
                        <a:gd name="connsiteY223" fmla="*/ 5143196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61333 w 3948012"/>
                        <a:gd name="connsiteY229" fmla="*/ 5209997 h 5686746"/>
                        <a:gd name="connsiteX230" fmla="*/ 1936826 w 3948012"/>
                        <a:gd name="connsiteY230" fmla="*/ 5204260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58094 w 3948012"/>
                        <a:gd name="connsiteY51" fmla="*/ 1392148 h 5686746"/>
                        <a:gd name="connsiteX52" fmla="*/ 3874884 w 3948012"/>
                        <a:gd name="connsiteY52" fmla="*/ 1473362 h 5686746"/>
                        <a:gd name="connsiteX53" fmla="*/ 3838325 w 3948012"/>
                        <a:gd name="connsiteY53" fmla="*/ 1523933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873886 w 3948012"/>
                        <a:gd name="connsiteY62" fmla="*/ 1882350 h 5686746"/>
                        <a:gd name="connsiteX63" fmla="*/ 3898191 w 3948012"/>
                        <a:gd name="connsiteY63" fmla="*/ 1923246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84612 w 3948012"/>
                        <a:gd name="connsiteY95" fmla="*/ 3042730 h 5686746"/>
                        <a:gd name="connsiteX96" fmla="*/ 3643916 w 3948012"/>
                        <a:gd name="connsiteY96" fmla="*/ 3035414 h 5686746"/>
                        <a:gd name="connsiteX97" fmla="*/ 3600240 w 3948012"/>
                        <a:gd name="connsiteY97" fmla="*/ 3043309 h 5686746"/>
                        <a:gd name="connsiteX98" fmla="*/ 3584830 w 3948012"/>
                        <a:gd name="connsiteY98" fmla="*/ 3075131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41893 w 3948012"/>
                        <a:gd name="connsiteY218" fmla="*/ 5139657 h 5686746"/>
                        <a:gd name="connsiteX219" fmla="*/ 2219565 w 3948012"/>
                        <a:gd name="connsiteY219" fmla="*/ 5144794 h 5686746"/>
                        <a:gd name="connsiteX220" fmla="*/ 2192101 w 3948012"/>
                        <a:gd name="connsiteY220" fmla="*/ 5154868 h 5686746"/>
                        <a:gd name="connsiteX221" fmla="*/ 2162858 w 3948012"/>
                        <a:gd name="connsiteY221" fmla="*/ 5111393 h 5686746"/>
                        <a:gd name="connsiteX222" fmla="*/ 2142310 w 3948012"/>
                        <a:gd name="connsiteY222" fmla="*/ 5142216 h 5686746"/>
                        <a:gd name="connsiteX223" fmla="*/ 2109508 w 3948012"/>
                        <a:gd name="connsiteY223" fmla="*/ 5143196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61333 w 3948012"/>
                        <a:gd name="connsiteY229" fmla="*/ 5209997 h 5686746"/>
                        <a:gd name="connsiteX230" fmla="*/ 1936826 w 3948012"/>
                        <a:gd name="connsiteY230" fmla="*/ 5204260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29321 w 3948012"/>
                        <a:gd name="connsiteY35" fmla="*/ 1037690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42083 w 3948012"/>
                        <a:gd name="connsiteY51" fmla="*/ 1406380 h 5686746"/>
                        <a:gd name="connsiteX52" fmla="*/ 3874884 w 3948012"/>
                        <a:gd name="connsiteY52" fmla="*/ 1473362 h 5686746"/>
                        <a:gd name="connsiteX53" fmla="*/ 3838325 w 3948012"/>
                        <a:gd name="connsiteY53" fmla="*/ 1523933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873886 w 3948012"/>
                        <a:gd name="connsiteY62" fmla="*/ 1882350 h 5686746"/>
                        <a:gd name="connsiteX63" fmla="*/ 3898191 w 3948012"/>
                        <a:gd name="connsiteY63" fmla="*/ 1923246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84612 w 3948012"/>
                        <a:gd name="connsiteY95" fmla="*/ 3042730 h 5686746"/>
                        <a:gd name="connsiteX96" fmla="*/ 3643916 w 3948012"/>
                        <a:gd name="connsiteY96" fmla="*/ 3035414 h 5686746"/>
                        <a:gd name="connsiteX97" fmla="*/ 3600240 w 3948012"/>
                        <a:gd name="connsiteY97" fmla="*/ 3043309 h 5686746"/>
                        <a:gd name="connsiteX98" fmla="*/ 3584830 w 3948012"/>
                        <a:gd name="connsiteY98" fmla="*/ 3075131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41893 w 3948012"/>
                        <a:gd name="connsiteY218" fmla="*/ 5139657 h 5686746"/>
                        <a:gd name="connsiteX219" fmla="*/ 2219565 w 3948012"/>
                        <a:gd name="connsiteY219" fmla="*/ 5144794 h 5686746"/>
                        <a:gd name="connsiteX220" fmla="*/ 2192101 w 3948012"/>
                        <a:gd name="connsiteY220" fmla="*/ 5154868 h 5686746"/>
                        <a:gd name="connsiteX221" fmla="*/ 2162858 w 3948012"/>
                        <a:gd name="connsiteY221" fmla="*/ 5111393 h 5686746"/>
                        <a:gd name="connsiteX222" fmla="*/ 2142310 w 3948012"/>
                        <a:gd name="connsiteY222" fmla="*/ 5142216 h 5686746"/>
                        <a:gd name="connsiteX223" fmla="*/ 2109508 w 3948012"/>
                        <a:gd name="connsiteY223" fmla="*/ 5143196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61333 w 3948012"/>
                        <a:gd name="connsiteY229" fmla="*/ 5209997 h 5686746"/>
                        <a:gd name="connsiteX230" fmla="*/ 1936826 w 3948012"/>
                        <a:gd name="connsiteY230" fmla="*/ 5204260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48890 w 3948012"/>
                        <a:gd name="connsiteY35" fmla="*/ 1023459 h 5686746"/>
                        <a:gd name="connsiteX36" fmla="*/ 3549869 w 3948012"/>
                        <a:gd name="connsiteY36" fmla="*/ 1089061 h 5686746"/>
                        <a:gd name="connsiteX37" fmla="*/ 3560143 w 3948012"/>
                        <a:gd name="connsiteY37" fmla="*/ 1109609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42083 w 3948012"/>
                        <a:gd name="connsiteY51" fmla="*/ 1406380 h 5686746"/>
                        <a:gd name="connsiteX52" fmla="*/ 3874884 w 3948012"/>
                        <a:gd name="connsiteY52" fmla="*/ 1473362 h 5686746"/>
                        <a:gd name="connsiteX53" fmla="*/ 3838325 w 3948012"/>
                        <a:gd name="connsiteY53" fmla="*/ 1523933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873886 w 3948012"/>
                        <a:gd name="connsiteY62" fmla="*/ 1882350 h 5686746"/>
                        <a:gd name="connsiteX63" fmla="*/ 3898191 w 3948012"/>
                        <a:gd name="connsiteY63" fmla="*/ 1923246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84612 w 3948012"/>
                        <a:gd name="connsiteY95" fmla="*/ 3042730 h 5686746"/>
                        <a:gd name="connsiteX96" fmla="*/ 3643916 w 3948012"/>
                        <a:gd name="connsiteY96" fmla="*/ 3035414 h 5686746"/>
                        <a:gd name="connsiteX97" fmla="*/ 3600240 w 3948012"/>
                        <a:gd name="connsiteY97" fmla="*/ 3043309 h 5686746"/>
                        <a:gd name="connsiteX98" fmla="*/ 3584830 w 3948012"/>
                        <a:gd name="connsiteY98" fmla="*/ 3075131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41893 w 3948012"/>
                        <a:gd name="connsiteY218" fmla="*/ 5139657 h 5686746"/>
                        <a:gd name="connsiteX219" fmla="*/ 2219565 w 3948012"/>
                        <a:gd name="connsiteY219" fmla="*/ 5144794 h 5686746"/>
                        <a:gd name="connsiteX220" fmla="*/ 2192101 w 3948012"/>
                        <a:gd name="connsiteY220" fmla="*/ 5154868 h 5686746"/>
                        <a:gd name="connsiteX221" fmla="*/ 2162858 w 3948012"/>
                        <a:gd name="connsiteY221" fmla="*/ 5111393 h 5686746"/>
                        <a:gd name="connsiteX222" fmla="*/ 2142310 w 3948012"/>
                        <a:gd name="connsiteY222" fmla="*/ 5142216 h 5686746"/>
                        <a:gd name="connsiteX223" fmla="*/ 2109508 w 3948012"/>
                        <a:gd name="connsiteY223" fmla="*/ 5143196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61333 w 3948012"/>
                        <a:gd name="connsiteY229" fmla="*/ 5209997 h 5686746"/>
                        <a:gd name="connsiteX230" fmla="*/ 1936826 w 3948012"/>
                        <a:gd name="connsiteY230" fmla="*/ 5204260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48890 w 3948012"/>
                        <a:gd name="connsiteY35" fmla="*/ 1023459 h 5686746"/>
                        <a:gd name="connsiteX36" fmla="*/ 3549869 w 3948012"/>
                        <a:gd name="connsiteY36" fmla="*/ 1089061 h 5686746"/>
                        <a:gd name="connsiteX37" fmla="*/ 3586828 w 3948012"/>
                        <a:gd name="connsiteY37" fmla="*/ 1102493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42083 w 3948012"/>
                        <a:gd name="connsiteY51" fmla="*/ 1406380 h 5686746"/>
                        <a:gd name="connsiteX52" fmla="*/ 3874884 w 3948012"/>
                        <a:gd name="connsiteY52" fmla="*/ 1473362 h 5686746"/>
                        <a:gd name="connsiteX53" fmla="*/ 3838325 w 3948012"/>
                        <a:gd name="connsiteY53" fmla="*/ 1523933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873886 w 3948012"/>
                        <a:gd name="connsiteY62" fmla="*/ 1882350 h 5686746"/>
                        <a:gd name="connsiteX63" fmla="*/ 3898191 w 3948012"/>
                        <a:gd name="connsiteY63" fmla="*/ 1923246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84612 w 3948012"/>
                        <a:gd name="connsiteY95" fmla="*/ 3042730 h 5686746"/>
                        <a:gd name="connsiteX96" fmla="*/ 3643916 w 3948012"/>
                        <a:gd name="connsiteY96" fmla="*/ 3035414 h 5686746"/>
                        <a:gd name="connsiteX97" fmla="*/ 3600240 w 3948012"/>
                        <a:gd name="connsiteY97" fmla="*/ 3043309 h 5686746"/>
                        <a:gd name="connsiteX98" fmla="*/ 3584830 w 3948012"/>
                        <a:gd name="connsiteY98" fmla="*/ 3075131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41893 w 3948012"/>
                        <a:gd name="connsiteY218" fmla="*/ 5139657 h 5686746"/>
                        <a:gd name="connsiteX219" fmla="*/ 2219565 w 3948012"/>
                        <a:gd name="connsiteY219" fmla="*/ 5144794 h 5686746"/>
                        <a:gd name="connsiteX220" fmla="*/ 2192101 w 3948012"/>
                        <a:gd name="connsiteY220" fmla="*/ 5154868 h 5686746"/>
                        <a:gd name="connsiteX221" fmla="*/ 2162858 w 3948012"/>
                        <a:gd name="connsiteY221" fmla="*/ 5111393 h 5686746"/>
                        <a:gd name="connsiteX222" fmla="*/ 2142310 w 3948012"/>
                        <a:gd name="connsiteY222" fmla="*/ 5142216 h 5686746"/>
                        <a:gd name="connsiteX223" fmla="*/ 2109508 w 3948012"/>
                        <a:gd name="connsiteY223" fmla="*/ 5143196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61333 w 3948012"/>
                        <a:gd name="connsiteY229" fmla="*/ 5209997 h 5686746"/>
                        <a:gd name="connsiteX230" fmla="*/ 1936826 w 3948012"/>
                        <a:gd name="connsiteY230" fmla="*/ 5204260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13910 w 3948012"/>
                        <a:gd name="connsiteY34" fmla="*/ 1032553 h 5686746"/>
                        <a:gd name="connsiteX35" fmla="*/ 3548890 w 3948012"/>
                        <a:gd name="connsiteY35" fmla="*/ 1023459 h 5686746"/>
                        <a:gd name="connsiteX36" fmla="*/ 3583670 w 3948012"/>
                        <a:gd name="connsiteY36" fmla="*/ 1071271 h 5686746"/>
                        <a:gd name="connsiteX37" fmla="*/ 3586828 w 3948012"/>
                        <a:gd name="connsiteY37" fmla="*/ 1102493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42083 w 3948012"/>
                        <a:gd name="connsiteY51" fmla="*/ 1406380 h 5686746"/>
                        <a:gd name="connsiteX52" fmla="*/ 3874884 w 3948012"/>
                        <a:gd name="connsiteY52" fmla="*/ 1473362 h 5686746"/>
                        <a:gd name="connsiteX53" fmla="*/ 3838325 w 3948012"/>
                        <a:gd name="connsiteY53" fmla="*/ 1523933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873886 w 3948012"/>
                        <a:gd name="connsiteY62" fmla="*/ 1882350 h 5686746"/>
                        <a:gd name="connsiteX63" fmla="*/ 3898191 w 3948012"/>
                        <a:gd name="connsiteY63" fmla="*/ 1923246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84612 w 3948012"/>
                        <a:gd name="connsiteY95" fmla="*/ 3042730 h 5686746"/>
                        <a:gd name="connsiteX96" fmla="*/ 3643916 w 3948012"/>
                        <a:gd name="connsiteY96" fmla="*/ 3035414 h 5686746"/>
                        <a:gd name="connsiteX97" fmla="*/ 3600240 w 3948012"/>
                        <a:gd name="connsiteY97" fmla="*/ 3043309 h 5686746"/>
                        <a:gd name="connsiteX98" fmla="*/ 3584830 w 3948012"/>
                        <a:gd name="connsiteY98" fmla="*/ 3075131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41893 w 3948012"/>
                        <a:gd name="connsiteY218" fmla="*/ 5139657 h 5686746"/>
                        <a:gd name="connsiteX219" fmla="*/ 2219565 w 3948012"/>
                        <a:gd name="connsiteY219" fmla="*/ 5144794 h 5686746"/>
                        <a:gd name="connsiteX220" fmla="*/ 2192101 w 3948012"/>
                        <a:gd name="connsiteY220" fmla="*/ 5154868 h 5686746"/>
                        <a:gd name="connsiteX221" fmla="*/ 2162858 w 3948012"/>
                        <a:gd name="connsiteY221" fmla="*/ 5111393 h 5686746"/>
                        <a:gd name="connsiteX222" fmla="*/ 2142310 w 3948012"/>
                        <a:gd name="connsiteY222" fmla="*/ 5142216 h 5686746"/>
                        <a:gd name="connsiteX223" fmla="*/ 2109508 w 3948012"/>
                        <a:gd name="connsiteY223" fmla="*/ 5143196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61333 w 3948012"/>
                        <a:gd name="connsiteY229" fmla="*/ 5209997 h 5686746"/>
                        <a:gd name="connsiteX230" fmla="*/ 1936826 w 3948012"/>
                        <a:gd name="connsiteY230" fmla="*/ 5204260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82741 w 3948012"/>
                        <a:gd name="connsiteY28" fmla="*/ 883577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05015 w 3948012"/>
                        <a:gd name="connsiteY34" fmla="*/ 1025437 h 5686746"/>
                        <a:gd name="connsiteX35" fmla="*/ 3548890 w 3948012"/>
                        <a:gd name="connsiteY35" fmla="*/ 1023459 h 5686746"/>
                        <a:gd name="connsiteX36" fmla="*/ 3583670 w 3948012"/>
                        <a:gd name="connsiteY36" fmla="*/ 1071271 h 5686746"/>
                        <a:gd name="connsiteX37" fmla="*/ 3586828 w 3948012"/>
                        <a:gd name="connsiteY37" fmla="*/ 1102493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42083 w 3948012"/>
                        <a:gd name="connsiteY51" fmla="*/ 1406380 h 5686746"/>
                        <a:gd name="connsiteX52" fmla="*/ 3874884 w 3948012"/>
                        <a:gd name="connsiteY52" fmla="*/ 1473362 h 5686746"/>
                        <a:gd name="connsiteX53" fmla="*/ 3838325 w 3948012"/>
                        <a:gd name="connsiteY53" fmla="*/ 1523933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873886 w 3948012"/>
                        <a:gd name="connsiteY62" fmla="*/ 1882350 h 5686746"/>
                        <a:gd name="connsiteX63" fmla="*/ 3898191 w 3948012"/>
                        <a:gd name="connsiteY63" fmla="*/ 1923246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84612 w 3948012"/>
                        <a:gd name="connsiteY95" fmla="*/ 3042730 h 5686746"/>
                        <a:gd name="connsiteX96" fmla="*/ 3643916 w 3948012"/>
                        <a:gd name="connsiteY96" fmla="*/ 3035414 h 5686746"/>
                        <a:gd name="connsiteX97" fmla="*/ 3600240 w 3948012"/>
                        <a:gd name="connsiteY97" fmla="*/ 3043309 h 5686746"/>
                        <a:gd name="connsiteX98" fmla="*/ 3584830 w 3948012"/>
                        <a:gd name="connsiteY98" fmla="*/ 3075131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41893 w 3948012"/>
                        <a:gd name="connsiteY218" fmla="*/ 5139657 h 5686746"/>
                        <a:gd name="connsiteX219" fmla="*/ 2219565 w 3948012"/>
                        <a:gd name="connsiteY219" fmla="*/ 5144794 h 5686746"/>
                        <a:gd name="connsiteX220" fmla="*/ 2192101 w 3948012"/>
                        <a:gd name="connsiteY220" fmla="*/ 5154868 h 5686746"/>
                        <a:gd name="connsiteX221" fmla="*/ 2162858 w 3948012"/>
                        <a:gd name="connsiteY221" fmla="*/ 5111393 h 5686746"/>
                        <a:gd name="connsiteX222" fmla="*/ 2142310 w 3948012"/>
                        <a:gd name="connsiteY222" fmla="*/ 5142216 h 5686746"/>
                        <a:gd name="connsiteX223" fmla="*/ 2109508 w 3948012"/>
                        <a:gd name="connsiteY223" fmla="*/ 5143196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61333 w 3948012"/>
                        <a:gd name="connsiteY229" fmla="*/ 5209997 h 5686746"/>
                        <a:gd name="connsiteX230" fmla="*/ 1936826 w 3948012"/>
                        <a:gd name="connsiteY230" fmla="*/ 5204260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93015 w 3948012"/>
                        <a:gd name="connsiteY27" fmla="*/ 868166 h 5686746"/>
                        <a:gd name="connsiteX28" fmla="*/ 3261394 w 3948012"/>
                        <a:gd name="connsiteY28" fmla="*/ 867566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05015 w 3948012"/>
                        <a:gd name="connsiteY34" fmla="*/ 1025437 h 5686746"/>
                        <a:gd name="connsiteX35" fmla="*/ 3548890 w 3948012"/>
                        <a:gd name="connsiteY35" fmla="*/ 1023459 h 5686746"/>
                        <a:gd name="connsiteX36" fmla="*/ 3583670 w 3948012"/>
                        <a:gd name="connsiteY36" fmla="*/ 1071271 h 5686746"/>
                        <a:gd name="connsiteX37" fmla="*/ 3586828 w 3948012"/>
                        <a:gd name="connsiteY37" fmla="*/ 1102493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42083 w 3948012"/>
                        <a:gd name="connsiteY51" fmla="*/ 1406380 h 5686746"/>
                        <a:gd name="connsiteX52" fmla="*/ 3874884 w 3948012"/>
                        <a:gd name="connsiteY52" fmla="*/ 1473362 h 5686746"/>
                        <a:gd name="connsiteX53" fmla="*/ 3838325 w 3948012"/>
                        <a:gd name="connsiteY53" fmla="*/ 1523933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873886 w 3948012"/>
                        <a:gd name="connsiteY62" fmla="*/ 1882350 h 5686746"/>
                        <a:gd name="connsiteX63" fmla="*/ 3898191 w 3948012"/>
                        <a:gd name="connsiteY63" fmla="*/ 1923246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84612 w 3948012"/>
                        <a:gd name="connsiteY95" fmla="*/ 3042730 h 5686746"/>
                        <a:gd name="connsiteX96" fmla="*/ 3643916 w 3948012"/>
                        <a:gd name="connsiteY96" fmla="*/ 3035414 h 5686746"/>
                        <a:gd name="connsiteX97" fmla="*/ 3600240 w 3948012"/>
                        <a:gd name="connsiteY97" fmla="*/ 3043309 h 5686746"/>
                        <a:gd name="connsiteX98" fmla="*/ 3584830 w 3948012"/>
                        <a:gd name="connsiteY98" fmla="*/ 3075131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41893 w 3948012"/>
                        <a:gd name="connsiteY218" fmla="*/ 5139657 h 5686746"/>
                        <a:gd name="connsiteX219" fmla="*/ 2219565 w 3948012"/>
                        <a:gd name="connsiteY219" fmla="*/ 5144794 h 5686746"/>
                        <a:gd name="connsiteX220" fmla="*/ 2192101 w 3948012"/>
                        <a:gd name="connsiteY220" fmla="*/ 5154868 h 5686746"/>
                        <a:gd name="connsiteX221" fmla="*/ 2162858 w 3948012"/>
                        <a:gd name="connsiteY221" fmla="*/ 5111393 h 5686746"/>
                        <a:gd name="connsiteX222" fmla="*/ 2142310 w 3948012"/>
                        <a:gd name="connsiteY222" fmla="*/ 5142216 h 5686746"/>
                        <a:gd name="connsiteX223" fmla="*/ 2109508 w 3948012"/>
                        <a:gd name="connsiteY223" fmla="*/ 5143196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61333 w 3948012"/>
                        <a:gd name="connsiteY229" fmla="*/ 5209997 h 5686746"/>
                        <a:gd name="connsiteX230" fmla="*/ 1936826 w 3948012"/>
                        <a:gd name="connsiteY230" fmla="*/ 5204260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2265 w 3948012"/>
                        <a:gd name="connsiteY13" fmla="*/ 431515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77005 w 3948012"/>
                        <a:gd name="connsiteY27" fmla="*/ 845039 h 5686746"/>
                        <a:gd name="connsiteX28" fmla="*/ 3261394 w 3948012"/>
                        <a:gd name="connsiteY28" fmla="*/ 867566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05015 w 3948012"/>
                        <a:gd name="connsiteY34" fmla="*/ 1025437 h 5686746"/>
                        <a:gd name="connsiteX35" fmla="*/ 3548890 w 3948012"/>
                        <a:gd name="connsiteY35" fmla="*/ 1023459 h 5686746"/>
                        <a:gd name="connsiteX36" fmla="*/ 3583670 w 3948012"/>
                        <a:gd name="connsiteY36" fmla="*/ 1071271 h 5686746"/>
                        <a:gd name="connsiteX37" fmla="*/ 3586828 w 3948012"/>
                        <a:gd name="connsiteY37" fmla="*/ 1102493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42083 w 3948012"/>
                        <a:gd name="connsiteY51" fmla="*/ 1406380 h 5686746"/>
                        <a:gd name="connsiteX52" fmla="*/ 3874884 w 3948012"/>
                        <a:gd name="connsiteY52" fmla="*/ 1473362 h 5686746"/>
                        <a:gd name="connsiteX53" fmla="*/ 3838325 w 3948012"/>
                        <a:gd name="connsiteY53" fmla="*/ 1523933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873886 w 3948012"/>
                        <a:gd name="connsiteY62" fmla="*/ 1882350 h 5686746"/>
                        <a:gd name="connsiteX63" fmla="*/ 3898191 w 3948012"/>
                        <a:gd name="connsiteY63" fmla="*/ 1923246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84612 w 3948012"/>
                        <a:gd name="connsiteY95" fmla="*/ 3042730 h 5686746"/>
                        <a:gd name="connsiteX96" fmla="*/ 3643916 w 3948012"/>
                        <a:gd name="connsiteY96" fmla="*/ 3035414 h 5686746"/>
                        <a:gd name="connsiteX97" fmla="*/ 3600240 w 3948012"/>
                        <a:gd name="connsiteY97" fmla="*/ 3043309 h 5686746"/>
                        <a:gd name="connsiteX98" fmla="*/ 3584830 w 3948012"/>
                        <a:gd name="connsiteY98" fmla="*/ 3075131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41893 w 3948012"/>
                        <a:gd name="connsiteY218" fmla="*/ 5139657 h 5686746"/>
                        <a:gd name="connsiteX219" fmla="*/ 2219565 w 3948012"/>
                        <a:gd name="connsiteY219" fmla="*/ 5144794 h 5686746"/>
                        <a:gd name="connsiteX220" fmla="*/ 2192101 w 3948012"/>
                        <a:gd name="connsiteY220" fmla="*/ 5154868 h 5686746"/>
                        <a:gd name="connsiteX221" fmla="*/ 2162858 w 3948012"/>
                        <a:gd name="connsiteY221" fmla="*/ 5111393 h 5686746"/>
                        <a:gd name="connsiteX222" fmla="*/ 2142310 w 3948012"/>
                        <a:gd name="connsiteY222" fmla="*/ 5142216 h 5686746"/>
                        <a:gd name="connsiteX223" fmla="*/ 2109508 w 3948012"/>
                        <a:gd name="connsiteY223" fmla="*/ 5143196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61333 w 3948012"/>
                        <a:gd name="connsiteY229" fmla="*/ 5209997 h 5686746"/>
                        <a:gd name="connsiteX230" fmla="*/ 1936826 w 3948012"/>
                        <a:gd name="connsiteY230" fmla="*/ 5204260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31716 w 3948012"/>
                        <a:gd name="connsiteY11" fmla="*/ 369870 h 5686746"/>
                        <a:gd name="connsiteX12" fmla="*/ 3447128 w 3948012"/>
                        <a:gd name="connsiteY12" fmla="*/ 416103 h 5686746"/>
                        <a:gd name="connsiteX13" fmla="*/ 3459381 w 3948012"/>
                        <a:gd name="connsiteY13" fmla="*/ 417283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77005 w 3948012"/>
                        <a:gd name="connsiteY27" fmla="*/ 845039 h 5686746"/>
                        <a:gd name="connsiteX28" fmla="*/ 3261394 w 3948012"/>
                        <a:gd name="connsiteY28" fmla="*/ 867566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05015 w 3948012"/>
                        <a:gd name="connsiteY34" fmla="*/ 1025437 h 5686746"/>
                        <a:gd name="connsiteX35" fmla="*/ 3548890 w 3948012"/>
                        <a:gd name="connsiteY35" fmla="*/ 1023459 h 5686746"/>
                        <a:gd name="connsiteX36" fmla="*/ 3583670 w 3948012"/>
                        <a:gd name="connsiteY36" fmla="*/ 1071271 h 5686746"/>
                        <a:gd name="connsiteX37" fmla="*/ 3586828 w 3948012"/>
                        <a:gd name="connsiteY37" fmla="*/ 1102493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42083 w 3948012"/>
                        <a:gd name="connsiteY51" fmla="*/ 1406380 h 5686746"/>
                        <a:gd name="connsiteX52" fmla="*/ 3874884 w 3948012"/>
                        <a:gd name="connsiteY52" fmla="*/ 1473362 h 5686746"/>
                        <a:gd name="connsiteX53" fmla="*/ 3838325 w 3948012"/>
                        <a:gd name="connsiteY53" fmla="*/ 1523933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873886 w 3948012"/>
                        <a:gd name="connsiteY62" fmla="*/ 1882350 h 5686746"/>
                        <a:gd name="connsiteX63" fmla="*/ 3898191 w 3948012"/>
                        <a:gd name="connsiteY63" fmla="*/ 1923246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84612 w 3948012"/>
                        <a:gd name="connsiteY95" fmla="*/ 3042730 h 5686746"/>
                        <a:gd name="connsiteX96" fmla="*/ 3643916 w 3948012"/>
                        <a:gd name="connsiteY96" fmla="*/ 3035414 h 5686746"/>
                        <a:gd name="connsiteX97" fmla="*/ 3600240 w 3948012"/>
                        <a:gd name="connsiteY97" fmla="*/ 3043309 h 5686746"/>
                        <a:gd name="connsiteX98" fmla="*/ 3584830 w 3948012"/>
                        <a:gd name="connsiteY98" fmla="*/ 3075131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41893 w 3948012"/>
                        <a:gd name="connsiteY218" fmla="*/ 5139657 h 5686746"/>
                        <a:gd name="connsiteX219" fmla="*/ 2219565 w 3948012"/>
                        <a:gd name="connsiteY219" fmla="*/ 5144794 h 5686746"/>
                        <a:gd name="connsiteX220" fmla="*/ 2192101 w 3948012"/>
                        <a:gd name="connsiteY220" fmla="*/ 5154868 h 5686746"/>
                        <a:gd name="connsiteX221" fmla="*/ 2162858 w 3948012"/>
                        <a:gd name="connsiteY221" fmla="*/ 5111393 h 5686746"/>
                        <a:gd name="connsiteX222" fmla="*/ 2142310 w 3948012"/>
                        <a:gd name="connsiteY222" fmla="*/ 5142216 h 5686746"/>
                        <a:gd name="connsiteX223" fmla="*/ 2109508 w 3948012"/>
                        <a:gd name="connsiteY223" fmla="*/ 5143196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61333 w 3948012"/>
                        <a:gd name="connsiteY229" fmla="*/ 5209997 h 5686746"/>
                        <a:gd name="connsiteX230" fmla="*/ 1936826 w 3948012"/>
                        <a:gd name="connsiteY230" fmla="*/ 5204260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00894 w 3948012"/>
                        <a:gd name="connsiteY10" fmla="*/ 311520 h 5686746"/>
                        <a:gd name="connsiteX11" fmla="*/ 3444168 w 3948012"/>
                        <a:gd name="connsiteY11" fmla="*/ 357417 h 5686746"/>
                        <a:gd name="connsiteX12" fmla="*/ 3447128 w 3948012"/>
                        <a:gd name="connsiteY12" fmla="*/ 416103 h 5686746"/>
                        <a:gd name="connsiteX13" fmla="*/ 3459381 w 3948012"/>
                        <a:gd name="connsiteY13" fmla="*/ 417283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77005 w 3948012"/>
                        <a:gd name="connsiteY27" fmla="*/ 845039 h 5686746"/>
                        <a:gd name="connsiteX28" fmla="*/ 3261394 w 3948012"/>
                        <a:gd name="connsiteY28" fmla="*/ 867566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05015 w 3948012"/>
                        <a:gd name="connsiteY34" fmla="*/ 1025437 h 5686746"/>
                        <a:gd name="connsiteX35" fmla="*/ 3548890 w 3948012"/>
                        <a:gd name="connsiteY35" fmla="*/ 1023459 h 5686746"/>
                        <a:gd name="connsiteX36" fmla="*/ 3583670 w 3948012"/>
                        <a:gd name="connsiteY36" fmla="*/ 1071271 h 5686746"/>
                        <a:gd name="connsiteX37" fmla="*/ 3586828 w 3948012"/>
                        <a:gd name="connsiteY37" fmla="*/ 1102493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42083 w 3948012"/>
                        <a:gd name="connsiteY51" fmla="*/ 1406380 h 5686746"/>
                        <a:gd name="connsiteX52" fmla="*/ 3874884 w 3948012"/>
                        <a:gd name="connsiteY52" fmla="*/ 1473362 h 5686746"/>
                        <a:gd name="connsiteX53" fmla="*/ 3838325 w 3948012"/>
                        <a:gd name="connsiteY53" fmla="*/ 1523933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873886 w 3948012"/>
                        <a:gd name="connsiteY62" fmla="*/ 1882350 h 5686746"/>
                        <a:gd name="connsiteX63" fmla="*/ 3898191 w 3948012"/>
                        <a:gd name="connsiteY63" fmla="*/ 1923246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84612 w 3948012"/>
                        <a:gd name="connsiteY95" fmla="*/ 3042730 h 5686746"/>
                        <a:gd name="connsiteX96" fmla="*/ 3643916 w 3948012"/>
                        <a:gd name="connsiteY96" fmla="*/ 3035414 h 5686746"/>
                        <a:gd name="connsiteX97" fmla="*/ 3600240 w 3948012"/>
                        <a:gd name="connsiteY97" fmla="*/ 3043309 h 5686746"/>
                        <a:gd name="connsiteX98" fmla="*/ 3584830 w 3948012"/>
                        <a:gd name="connsiteY98" fmla="*/ 3075131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41893 w 3948012"/>
                        <a:gd name="connsiteY218" fmla="*/ 5139657 h 5686746"/>
                        <a:gd name="connsiteX219" fmla="*/ 2219565 w 3948012"/>
                        <a:gd name="connsiteY219" fmla="*/ 5144794 h 5686746"/>
                        <a:gd name="connsiteX220" fmla="*/ 2192101 w 3948012"/>
                        <a:gd name="connsiteY220" fmla="*/ 5154868 h 5686746"/>
                        <a:gd name="connsiteX221" fmla="*/ 2162858 w 3948012"/>
                        <a:gd name="connsiteY221" fmla="*/ 5111393 h 5686746"/>
                        <a:gd name="connsiteX222" fmla="*/ 2142310 w 3948012"/>
                        <a:gd name="connsiteY222" fmla="*/ 5142216 h 5686746"/>
                        <a:gd name="connsiteX223" fmla="*/ 2109508 w 3948012"/>
                        <a:gd name="connsiteY223" fmla="*/ 5143196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61333 w 3948012"/>
                        <a:gd name="connsiteY229" fmla="*/ 5209997 h 5686746"/>
                        <a:gd name="connsiteX230" fmla="*/ 1936826 w 3948012"/>
                        <a:gd name="connsiteY230" fmla="*/ 5204260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149177 w 3948012"/>
                        <a:gd name="connsiteY1" fmla="*/ 10274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13347 w 3948012"/>
                        <a:gd name="connsiteY10" fmla="*/ 307962 h 5686746"/>
                        <a:gd name="connsiteX11" fmla="*/ 3444168 w 3948012"/>
                        <a:gd name="connsiteY11" fmla="*/ 357417 h 5686746"/>
                        <a:gd name="connsiteX12" fmla="*/ 3447128 w 3948012"/>
                        <a:gd name="connsiteY12" fmla="*/ 416103 h 5686746"/>
                        <a:gd name="connsiteX13" fmla="*/ 3459381 w 3948012"/>
                        <a:gd name="connsiteY13" fmla="*/ 417283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77005 w 3948012"/>
                        <a:gd name="connsiteY27" fmla="*/ 845039 h 5686746"/>
                        <a:gd name="connsiteX28" fmla="*/ 3261394 w 3948012"/>
                        <a:gd name="connsiteY28" fmla="*/ 867566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05015 w 3948012"/>
                        <a:gd name="connsiteY34" fmla="*/ 1025437 h 5686746"/>
                        <a:gd name="connsiteX35" fmla="*/ 3548890 w 3948012"/>
                        <a:gd name="connsiteY35" fmla="*/ 1023459 h 5686746"/>
                        <a:gd name="connsiteX36" fmla="*/ 3583670 w 3948012"/>
                        <a:gd name="connsiteY36" fmla="*/ 1071271 h 5686746"/>
                        <a:gd name="connsiteX37" fmla="*/ 3586828 w 3948012"/>
                        <a:gd name="connsiteY37" fmla="*/ 1102493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42083 w 3948012"/>
                        <a:gd name="connsiteY51" fmla="*/ 1406380 h 5686746"/>
                        <a:gd name="connsiteX52" fmla="*/ 3874884 w 3948012"/>
                        <a:gd name="connsiteY52" fmla="*/ 1473362 h 5686746"/>
                        <a:gd name="connsiteX53" fmla="*/ 3838325 w 3948012"/>
                        <a:gd name="connsiteY53" fmla="*/ 1523933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873886 w 3948012"/>
                        <a:gd name="connsiteY62" fmla="*/ 1882350 h 5686746"/>
                        <a:gd name="connsiteX63" fmla="*/ 3898191 w 3948012"/>
                        <a:gd name="connsiteY63" fmla="*/ 1923246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84612 w 3948012"/>
                        <a:gd name="connsiteY95" fmla="*/ 3042730 h 5686746"/>
                        <a:gd name="connsiteX96" fmla="*/ 3643916 w 3948012"/>
                        <a:gd name="connsiteY96" fmla="*/ 3035414 h 5686746"/>
                        <a:gd name="connsiteX97" fmla="*/ 3600240 w 3948012"/>
                        <a:gd name="connsiteY97" fmla="*/ 3043309 h 5686746"/>
                        <a:gd name="connsiteX98" fmla="*/ 3584830 w 3948012"/>
                        <a:gd name="connsiteY98" fmla="*/ 3075131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41893 w 3948012"/>
                        <a:gd name="connsiteY218" fmla="*/ 5139657 h 5686746"/>
                        <a:gd name="connsiteX219" fmla="*/ 2219565 w 3948012"/>
                        <a:gd name="connsiteY219" fmla="*/ 5144794 h 5686746"/>
                        <a:gd name="connsiteX220" fmla="*/ 2192101 w 3948012"/>
                        <a:gd name="connsiteY220" fmla="*/ 5154868 h 5686746"/>
                        <a:gd name="connsiteX221" fmla="*/ 2162858 w 3948012"/>
                        <a:gd name="connsiteY221" fmla="*/ 5111393 h 5686746"/>
                        <a:gd name="connsiteX222" fmla="*/ 2142310 w 3948012"/>
                        <a:gd name="connsiteY222" fmla="*/ 5142216 h 5686746"/>
                        <a:gd name="connsiteX223" fmla="*/ 2109508 w 3948012"/>
                        <a:gd name="connsiteY223" fmla="*/ 5143196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61333 w 3948012"/>
                        <a:gd name="connsiteY229" fmla="*/ 5209997 h 5686746"/>
                        <a:gd name="connsiteX230" fmla="*/ 1936826 w 3948012"/>
                        <a:gd name="connsiteY230" fmla="*/ 5204260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204326 w 3948012"/>
                        <a:gd name="connsiteY1" fmla="*/ 6716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13347 w 3948012"/>
                        <a:gd name="connsiteY10" fmla="*/ 307962 h 5686746"/>
                        <a:gd name="connsiteX11" fmla="*/ 3444168 w 3948012"/>
                        <a:gd name="connsiteY11" fmla="*/ 357417 h 5686746"/>
                        <a:gd name="connsiteX12" fmla="*/ 3447128 w 3948012"/>
                        <a:gd name="connsiteY12" fmla="*/ 416103 h 5686746"/>
                        <a:gd name="connsiteX13" fmla="*/ 3459381 w 3948012"/>
                        <a:gd name="connsiteY13" fmla="*/ 417283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77005 w 3948012"/>
                        <a:gd name="connsiteY27" fmla="*/ 845039 h 5686746"/>
                        <a:gd name="connsiteX28" fmla="*/ 3261394 w 3948012"/>
                        <a:gd name="connsiteY28" fmla="*/ 867566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05015 w 3948012"/>
                        <a:gd name="connsiteY34" fmla="*/ 1025437 h 5686746"/>
                        <a:gd name="connsiteX35" fmla="*/ 3548890 w 3948012"/>
                        <a:gd name="connsiteY35" fmla="*/ 1023459 h 5686746"/>
                        <a:gd name="connsiteX36" fmla="*/ 3583670 w 3948012"/>
                        <a:gd name="connsiteY36" fmla="*/ 1071271 h 5686746"/>
                        <a:gd name="connsiteX37" fmla="*/ 3586828 w 3948012"/>
                        <a:gd name="connsiteY37" fmla="*/ 1102493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42083 w 3948012"/>
                        <a:gd name="connsiteY51" fmla="*/ 1406380 h 5686746"/>
                        <a:gd name="connsiteX52" fmla="*/ 3874884 w 3948012"/>
                        <a:gd name="connsiteY52" fmla="*/ 1473362 h 5686746"/>
                        <a:gd name="connsiteX53" fmla="*/ 3838325 w 3948012"/>
                        <a:gd name="connsiteY53" fmla="*/ 1523933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873886 w 3948012"/>
                        <a:gd name="connsiteY62" fmla="*/ 1882350 h 5686746"/>
                        <a:gd name="connsiteX63" fmla="*/ 3898191 w 3948012"/>
                        <a:gd name="connsiteY63" fmla="*/ 1923246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84612 w 3948012"/>
                        <a:gd name="connsiteY95" fmla="*/ 3042730 h 5686746"/>
                        <a:gd name="connsiteX96" fmla="*/ 3643916 w 3948012"/>
                        <a:gd name="connsiteY96" fmla="*/ 3035414 h 5686746"/>
                        <a:gd name="connsiteX97" fmla="*/ 3600240 w 3948012"/>
                        <a:gd name="connsiteY97" fmla="*/ 3043309 h 5686746"/>
                        <a:gd name="connsiteX98" fmla="*/ 3584830 w 3948012"/>
                        <a:gd name="connsiteY98" fmla="*/ 3075131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7713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41893 w 3948012"/>
                        <a:gd name="connsiteY218" fmla="*/ 5139657 h 5686746"/>
                        <a:gd name="connsiteX219" fmla="*/ 2219565 w 3948012"/>
                        <a:gd name="connsiteY219" fmla="*/ 5144794 h 5686746"/>
                        <a:gd name="connsiteX220" fmla="*/ 2192101 w 3948012"/>
                        <a:gd name="connsiteY220" fmla="*/ 5154868 h 5686746"/>
                        <a:gd name="connsiteX221" fmla="*/ 2162858 w 3948012"/>
                        <a:gd name="connsiteY221" fmla="*/ 5111393 h 5686746"/>
                        <a:gd name="connsiteX222" fmla="*/ 2142310 w 3948012"/>
                        <a:gd name="connsiteY222" fmla="*/ 5142216 h 5686746"/>
                        <a:gd name="connsiteX223" fmla="*/ 2109508 w 3948012"/>
                        <a:gd name="connsiteY223" fmla="*/ 5143196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61333 w 3948012"/>
                        <a:gd name="connsiteY229" fmla="*/ 5209997 h 5686746"/>
                        <a:gd name="connsiteX230" fmla="*/ 1936826 w 3948012"/>
                        <a:gd name="connsiteY230" fmla="*/ 5204260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204326 w 3948012"/>
                        <a:gd name="connsiteY1" fmla="*/ 6716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13347 w 3948012"/>
                        <a:gd name="connsiteY10" fmla="*/ 307962 h 5686746"/>
                        <a:gd name="connsiteX11" fmla="*/ 3444168 w 3948012"/>
                        <a:gd name="connsiteY11" fmla="*/ 357417 h 5686746"/>
                        <a:gd name="connsiteX12" fmla="*/ 3447128 w 3948012"/>
                        <a:gd name="connsiteY12" fmla="*/ 416103 h 5686746"/>
                        <a:gd name="connsiteX13" fmla="*/ 3459381 w 3948012"/>
                        <a:gd name="connsiteY13" fmla="*/ 417283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77005 w 3948012"/>
                        <a:gd name="connsiteY27" fmla="*/ 845039 h 5686746"/>
                        <a:gd name="connsiteX28" fmla="*/ 3261394 w 3948012"/>
                        <a:gd name="connsiteY28" fmla="*/ 867566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05015 w 3948012"/>
                        <a:gd name="connsiteY34" fmla="*/ 1025437 h 5686746"/>
                        <a:gd name="connsiteX35" fmla="*/ 3548890 w 3948012"/>
                        <a:gd name="connsiteY35" fmla="*/ 1023459 h 5686746"/>
                        <a:gd name="connsiteX36" fmla="*/ 3583670 w 3948012"/>
                        <a:gd name="connsiteY36" fmla="*/ 1071271 h 5686746"/>
                        <a:gd name="connsiteX37" fmla="*/ 3586828 w 3948012"/>
                        <a:gd name="connsiteY37" fmla="*/ 1102493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42083 w 3948012"/>
                        <a:gd name="connsiteY51" fmla="*/ 1406380 h 5686746"/>
                        <a:gd name="connsiteX52" fmla="*/ 3874884 w 3948012"/>
                        <a:gd name="connsiteY52" fmla="*/ 1473362 h 5686746"/>
                        <a:gd name="connsiteX53" fmla="*/ 3838325 w 3948012"/>
                        <a:gd name="connsiteY53" fmla="*/ 1523933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873886 w 3948012"/>
                        <a:gd name="connsiteY62" fmla="*/ 1882350 h 5686746"/>
                        <a:gd name="connsiteX63" fmla="*/ 3898191 w 3948012"/>
                        <a:gd name="connsiteY63" fmla="*/ 1923246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84612 w 3948012"/>
                        <a:gd name="connsiteY95" fmla="*/ 3042730 h 5686746"/>
                        <a:gd name="connsiteX96" fmla="*/ 3643916 w 3948012"/>
                        <a:gd name="connsiteY96" fmla="*/ 3035414 h 5686746"/>
                        <a:gd name="connsiteX97" fmla="*/ 3600240 w 3948012"/>
                        <a:gd name="connsiteY97" fmla="*/ 3043309 h 5686746"/>
                        <a:gd name="connsiteX98" fmla="*/ 3584830 w 3948012"/>
                        <a:gd name="connsiteY98" fmla="*/ 3075131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06377 w 3948012"/>
                        <a:gd name="connsiteY158" fmla="*/ 4561726 h 5686746"/>
                        <a:gd name="connsiteX159" fmla="*/ 3611514 w 3948012"/>
                        <a:gd name="connsiteY159" fmla="*/ 4595197 h 5686746"/>
                        <a:gd name="connsiteX160" fmla="*/ 3601240 w 3948012"/>
                        <a:gd name="connsiteY160" fmla="*/ 4607959 h 5686746"/>
                        <a:gd name="connsiteX161" fmla="*/ 3596103 w 3948012"/>
                        <a:gd name="connsiteY161" fmla="*/ 4623371 h 5686746"/>
                        <a:gd name="connsiteX162" fmla="*/ 3601240 w 3948012"/>
                        <a:gd name="connsiteY162" fmla="*/ 4649056 h 5686746"/>
                        <a:gd name="connsiteX163" fmla="*/ 3611514 w 3948012"/>
                        <a:gd name="connsiteY163" fmla="*/ 4679879 h 5686746"/>
                        <a:gd name="connsiteX164" fmla="*/ 3590966 w 3948012"/>
                        <a:gd name="connsiteY164" fmla="*/ 4710701 h 5686746"/>
                        <a:gd name="connsiteX165" fmla="*/ 3565280 w 3948012"/>
                        <a:gd name="connsiteY165" fmla="*/ 4705564 h 5686746"/>
                        <a:gd name="connsiteX166" fmla="*/ 3549869 w 3948012"/>
                        <a:gd name="connsiteY166" fmla="*/ 4700427 h 5686746"/>
                        <a:gd name="connsiteX167" fmla="*/ 3529321 w 3948012"/>
                        <a:gd name="connsiteY167" fmla="*/ 4695290 h 5686746"/>
                        <a:gd name="connsiteX168" fmla="*/ 3513910 w 3948012"/>
                        <a:gd name="connsiteY168" fmla="*/ 4685016 h 5686746"/>
                        <a:gd name="connsiteX169" fmla="*/ 3508773 w 3948012"/>
                        <a:gd name="connsiteY169" fmla="*/ 4715838 h 5686746"/>
                        <a:gd name="connsiteX170" fmla="*/ 3503635 w 3948012"/>
                        <a:gd name="connsiteY170" fmla="*/ 4731249 h 5686746"/>
                        <a:gd name="connsiteX171" fmla="*/ 3472813 w 3948012"/>
                        <a:gd name="connsiteY171" fmla="*/ 4710701 h 5686746"/>
                        <a:gd name="connsiteX172" fmla="*/ 3452265 w 3948012"/>
                        <a:gd name="connsiteY172" fmla="*/ 4679879 h 5686746"/>
                        <a:gd name="connsiteX173" fmla="*/ 3436853 w 3948012"/>
                        <a:gd name="connsiteY173" fmla="*/ 4674742 h 5686746"/>
                        <a:gd name="connsiteX174" fmla="*/ 3395757 w 3948012"/>
                        <a:gd name="connsiteY174" fmla="*/ 4700427 h 5686746"/>
                        <a:gd name="connsiteX175" fmla="*/ 3400894 w 3948012"/>
                        <a:gd name="connsiteY175" fmla="*/ 4715838 h 5686746"/>
                        <a:gd name="connsiteX176" fmla="*/ 3385483 w 3948012"/>
                        <a:gd name="connsiteY176" fmla="*/ 4772346 h 5686746"/>
                        <a:gd name="connsiteX177" fmla="*/ 3375209 w 3948012"/>
                        <a:gd name="connsiteY177" fmla="*/ 4787757 h 5686746"/>
                        <a:gd name="connsiteX178" fmla="*/ 3359797 w 3948012"/>
                        <a:gd name="connsiteY178" fmla="*/ 4782620 h 5686746"/>
                        <a:gd name="connsiteX179" fmla="*/ 3328975 w 3948012"/>
                        <a:gd name="connsiteY179" fmla="*/ 4798031 h 5686746"/>
                        <a:gd name="connsiteX180" fmla="*/ 3308426 w 3948012"/>
                        <a:gd name="connsiteY180" fmla="*/ 4823717 h 5686746"/>
                        <a:gd name="connsiteX181" fmla="*/ 3293015 w 3948012"/>
                        <a:gd name="connsiteY181" fmla="*/ 4818580 h 5686746"/>
                        <a:gd name="connsiteX182" fmla="*/ 3282741 w 3948012"/>
                        <a:gd name="connsiteY182" fmla="*/ 4798031 h 5686746"/>
                        <a:gd name="connsiteX183" fmla="*/ 3277604 w 3948012"/>
                        <a:gd name="connsiteY183" fmla="*/ 4823717 h 5686746"/>
                        <a:gd name="connsiteX184" fmla="*/ 3272467 w 3948012"/>
                        <a:gd name="connsiteY184" fmla="*/ 4839128 h 5686746"/>
                        <a:gd name="connsiteX185" fmla="*/ 3257056 w 3948012"/>
                        <a:gd name="connsiteY185" fmla="*/ 4828854 h 5686746"/>
                        <a:gd name="connsiteX186" fmla="*/ 3226233 w 3948012"/>
                        <a:gd name="connsiteY186" fmla="*/ 4849402 h 5686746"/>
                        <a:gd name="connsiteX187" fmla="*/ 3169725 w 3948012"/>
                        <a:gd name="connsiteY187" fmla="*/ 4849402 h 5686746"/>
                        <a:gd name="connsiteX188" fmla="*/ 3159451 w 3948012"/>
                        <a:gd name="connsiteY188" fmla="*/ 4864813 h 5686746"/>
                        <a:gd name="connsiteX189" fmla="*/ 3149177 w 3948012"/>
                        <a:gd name="connsiteY189" fmla="*/ 4875088 h 5686746"/>
                        <a:gd name="connsiteX190" fmla="*/ 3082395 w 3948012"/>
                        <a:gd name="connsiteY190" fmla="*/ 4885362 h 5686746"/>
                        <a:gd name="connsiteX191" fmla="*/ 3066984 w 3948012"/>
                        <a:gd name="connsiteY191" fmla="*/ 4895636 h 5686746"/>
                        <a:gd name="connsiteX192" fmla="*/ 3036161 w 3948012"/>
                        <a:gd name="connsiteY192" fmla="*/ 4905910 h 5686746"/>
                        <a:gd name="connsiteX193" fmla="*/ 3020750 w 3948012"/>
                        <a:gd name="connsiteY193" fmla="*/ 4900773 h 5686746"/>
                        <a:gd name="connsiteX194" fmla="*/ 2969379 w 3948012"/>
                        <a:gd name="connsiteY194" fmla="*/ 4941870 h 5686746"/>
                        <a:gd name="connsiteX195" fmla="*/ 2938557 w 3948012"/>
                        <a:gd name="connsiteY195" fmla="*/ 4952144 h 5686746"/>
                        <a:gd name="connsiteX196" fmla="*/ 2882049 w 3948012"/>
                        <a:gd name="connsiteY196" fmla="*/ 4967555 h 5686746"/>
                        <a:gd name="connsiteX197" fmla="*/ 2830678 w 3948012"/>
                        <a:gd name="connsiteY197" fmla="*/ 5008652 h 5686746"/>
                        <a:gd name="connsiteX198" fmla="*/ 2789582 w 3948012"/>
                        <a:gd name="connsiteY198" fmla="*/ 5003515 h 5686746"/>
                        <a:gd name="connsiteX199" fmla="*/ 2774170 w 3948012"/>
                        <a:gd name="connsiteY199" fmla="*/ 4998377 h 5686746"/>
                        <a:gd name="connsiteX200" fmla="*/ 2743348 w 3948012"/>
                        <a:gd name="connsiteY200" fmla="*/ 5003515 h 5686746"/>
                        <a:gd name="connsiteX201" fmla="*/ 2686840 w 3948012"/>
                        <a:gd name="connsiteY201" fmla="*/ 5024063 h 5686746"/>
                        <a:gd name="connsiteX202" fmla="*/ 2671429 w 3948012"/>
                        <a:gd name="connsiteY202" fmla="*/ 5029200 h 5686746"/>
                        <a:gd name="connsiteX203" fmla="*/ 2656018 w 3948012"/>
                        <a:gd name="connsiteY203" fmla="*/ 5044611 h 5686746"/>
                        <a:gd name="connsiteX204" fmla="*/ 2640606 w 3948012"/>
                        <a:gd name="connsiteY204" fmla="*/ 5039474 h 5686746"/>
                        <a:gd name="connsiteX205" fmla="*/ 2625195 w 3948012"/>
                        <a:gd name="connsiteY205" fmla="*/ 5049748 h 5686746"/>
                        <a:gd name="connsiteX206" fmla="*/ 2620058 w 3948012"/>
                        <a:gd name="connsiteY206" fmla="*/ 5075434 h 5686746"/>
                        <a:gd name="connsiteX207" fmla="*/ 2573824 w 3948012"/>
                        <a:gd name="connsiteY207" fmla="*/ 5116530 h 5686746"/>
                        <a:gd name="connsiteX208" fmla="*/ 2558413 w 3948012"/>
                        <a:gd name="connsiteY208" fmla="*/ 5126804 h 5686746"/>
                        <a:gd name="connsiteX209" fmla="*/ 2517316 w 3948012"/>
                        <a:gd name="connsiteY209" fmla="*/ 5137079 h 5686746"/>
                        <a:gd name="connsiteX210" fmla="*/ 2501905 w 3948012"/>
                        <a:gd name="connsiteY210" fmla="*/ 5142216 h 5686746"/>
                        <a:gd name="connsiteX211" fmla="*/ 2476220 w 3948012"/>
                        <a:gd name="connsiteY211" fmla="*/ 5147353 h 5686746"/>
                        <a:gd name="connsiteX212" fmla="*/ 2460809 w 3948012"/>
                        <a:gd name="connsiteY212" fmla="*/ 5142216 h 5686746"/>
                        <a:gd name="connsiteX213" fmla="*/ 2440260 w 3948012"/>
                        <a:gd name="connsiteY213" fmla="*/ 5116530 h 5686746"/>
                        <a:gd name="connsiteX214" fmla="*/ 2383752 w 3948012"/>
                        <a:gd name="connsiteY214" fmla="*/ 5106256 h 5686746"/>
                        <a:gd name="connsiteX215" fmla="*/ 2342656 w 3948012"/>
                        <a:gd name="connsiteY215" fmla="*/ 5106256 h 5686746"/>
                        <a:gd name="connsiteX216" fmla="*/ 2311833 w 3948012"/>
                        <a:gd name="connsiteY216" fmla="*/ 5126804 h 5686746"/>
                        <a:gd name="connsiteX217" fmla="*/ 2265600 w 3948012"/>
                        <a:gd name="connsiteY217" fmla="*/ 5121667 h 5686746"/>
                        <a:gd name="connsiteX218" fmla="*/ 2241893 w 3948012"/>
                        <a:gd name="connsiteY218" fmla="*/ 5139657 h 5686746"/>
                        <a:gd name="connsiteX219" fmla="*/ 2219565 w 3948012"/>
                        <a:gd name="connsiteY219" fmla="*/ 5144794 h 5686746"/>
                        <a:gd name="connsiteX220" fmla="*/ 2192101 w 3948012"/>
                        <a:gd name="connsiteY220" fmla="*/ 5154868 h 5686746"/>
                        <a:gd name="connsiteX221" fmla="*/ 2162858 w 3948012"/>
                        <a:gd name="connsiteY221" fmla="*/ 5111393 h 5686746"/>
                        <a:gd name="connsiteX222" fmla="*/ 2142310 w 3948012"/>
                        <a:gd name="connsiteY222" fmla="*/ 5142216 h 5686746"/>
                        <a:gd name="connsiteX223" fmla="*/ 2109508 w 3948012"/>
                        <a:gd name="connsiteY223" fmla="*/ 5143196 h 5686746"/>
                        <a:gd name="connsiteX224" fmla="*/ 2070391 w 3948012"/>
                        <a:gd name="connsiteY224" fmla="*/ 5157627 h 5686746"/>
                        <a:gd name="connsiteX225" fmla="*/ 2039568 w 3948012"/>
                        <a:gd name="connsiteY225" fmla="*/ 5173038 h 5686746"/>
                        <a:gd name="connsiteX226" fmla="*/ 2013883 w 3948012"/>
                        <a:gd name="connsiteY226" fmla="*/ 5193586 h 5686746"/>
                        <a:gd name="connsiteX227" fmla="*/ 2003609 w 3948012"/>
                        <a:gd name="connsiteY227" fmla="*/ 5203861 h 5686746"/>
                        <a:gd name="connsiteX228" fmla="*/ 1988197 w 3948012"/>
                        <a:gd name="connsiteY228" fmla="*/ 5208998 h 5686746"/>
                        <a:gd name="connsiteX229" fmla="*/ 1961333 w 3948012"/>
                        <a:gd name="connsiteY229" fmla="*/ 5209997 h 5686746"/>
                        <a:gd name="connsiteX230" fmla="*/ 1936826 w 3948012"/>
                        <a:gd name="connsiteY230" fmla="*/ 5204260 h 5686746"/>
                        <a:gd name="connsiteX231" fmla="*/ 1906004 w 3948012"/>
                        <a:gd name="connsiteY231" fmla="*/ 5203861 h 5686746"/>
                        <a:gd name="connsiteX232" fmla="*/ 1873003 w 3948012"/>
                        <a:gd name="connsiteY232" fmla="*/ 5207019 h 5686746"/>
                        <a:gd name="connsiteX233" fmla="*/ 1829148 w 3948012"/>
                        <a:gd name="connsiteY233" fmla="*/ 5225588 h 5686746"/>
                        <a:gd name="connsiteX234" fmla="*/ 1808400 w 3948012"/>
                        <a:gd name="connsiteY234" fmla="*/ 5234683 h 5686746"/>
                        <a:gd name="connsiteX235" fmla="*/ 1777977 w 3948012"/>
                        <a:gd name="connsiteY235" fmla="*/ 5255831 h 5686746"/>
                        <a:gd name="connsiteX236" fmla="*/ 1762166 w 3948012"/>
                        <a:gd name="connsiteY236" fmla="*/ 5255231 h 5686746"/>
                        <a:gd name="connsiteX237" fmla="*/ 1757029 w 3948012"/>
                        <a:gd name="connsiteY237" fmla="*/ 5275780 h 5686746"/>
                        <a:gd name="connsiteX238" fmla="*/ 1731343 w 3948012"/>
                        <a:gd name="connsiteY238" fmla="*/ 5301465 h 5686746"/>
                        <a:gd name="connsiteX239" fmla="*/ 1721069 w 3948012"/>
                        <a:gd name="connsiteY239" fmla="*/ 5332288 h 5686746"/>
                        <a:gd name="connsiteX240" fmla="*/ 1685110 w 3948012"/>
                        <a:gd name="connsiteY240" fmla="*/ 5357973 h 5686746"/>
                        <a:gd name="connsiteX241" fmla="*/ 1669698 w 3948012"/>
                        <a:gd name="connsiteY241" fmla="*/ 5363110 h 5686746"/>
                        <a:gd name="connsiteX242" fmla="*/ 1654287 w 3948012"/>
                        <a:gd name="connsiteY242" fmla="*/ 5357973 h 5686746"/>
                        <a:gd name="connsiteX243" fmla="*/ 1623465 w 3948012"/>
                        <a:gd name="connsiteY243" fmla="*/ 5363110 h 5686746"/>
                        <a:gd name="connsiteX244" fmla="*/ 1566957 w 3948012"/>
                        <a:gd name="connsiteY244" fmla="*/ 5383658 h 5686746"/>
                        <a:gd name="connsiteX245" fmla="*/ 1534067 w 3948012"/>
                        <a:gd name="connsiteY245" fmla="*/ 5376905 h 5686746"/>
                        <a:gd name="connsiteX246" fmla="*/ 1501402 w 3948012"/>
                        <a:gd name="connsiteY246" fmla="*/ 5390055 h 5686746"/>
                        <a:gd name="connsiteX247" fmla="*/ 1443667 w 3948012"/>
                        <a:gd name="connsiteY247" fmla="*/ 5417583 h 5686746"/>
                        <a:gd name="connsiteX248" fmla="*/ 1407514 w 3948012"/>
                        <a:gd name="connsiteY248" fmla="*/ 5444496 h 5686746"/>
                        <a:gd name="connsiteX249" fmla="*/ 1361474 w 3948012"/>
                        <a:gd name="connsiteY249" fmla="*/ 5491537 h 5686746"/>
                        <a:gd name="connsiteX250" fmla="*/ 1325514 w 3948012"/>
                        <a:gd name="connsiteY250" fmla="*/ 5486400 h 5686746"/>
                        <a:gd name="connsiteX251" fmla="*/ 1315240 w 3948012"/>
                        <a:gd name="connsiteY251" fmla="*/ 5455577 h 5686746"/>
                        <a:gd name="connsiteX252" fmla="*/ 1299829 w 3948012"/>
                        <a:gd name="connsiteY252" fmla="*/ 5450440 h 5686746"/>
                        <a:gd name="connsiteX253" fmla="*/ 1274143 w 3948012"/>
                        <a:gd name="connsiteY253" fmla="*/ 5465852 h 5686746"/>
                        <a:gd name="connsiteX254" fmla="*/ 1258732 w 3948012"/>
                        <a:gd name="connsiteY254" fmla="*/ 5470989 h 5686746"/>
                        <a:gd name="connsiteX255" fmla="*/ 1173050 w 3948012"/>
                        <a:gd name="connsiteY255" fmla="*/ 5464430 h 5686746"/>
                        <a:gd name="connsiteX256" fmla="*/ 1132084 w 3948012"/>
                        <a:gd name="connsiteY256" fmla="*/ 5492316 h 5686746"/>
                        <a:gd name="connsiteX257" fmla="*/ 1099483 w 3948012"/>
                        <a:gd name="connsiteY257" fmla="*/ 5476126 h 5686746"/>
                        <a:gd name="connsiteX258" fmla="*/ 1084071 w 3948012"/>
                        <a:gd name="connsiteY258" fmla="*/ 5460715 h 5686746"/>
                        <a:gd name="connsiteX259" fmla="*/ 1049291 w 3948012"/>
                        <a:gd name="connsiteY259" fmla="*/ 5469029 h 5686746"/>
                        <a:gd name="connsiteX260" fmla="*/ 1032701 w 3948012"/>
                        <a:gd name="connsiteY260" fmla="*/ 5453819 h 5686746"/>
                        <a:gd name="connsiteX261" fmla="*/ 989825 w 3948012"/>
                        <a:gd name="connsiteY261" fmla="*/ 5432271 h 5686746"/>
                        <a:gd name="connsiteX262" fmla="*/ 935096 w 3948012"/>
                        <a:gd name="connsiteY262" fmla="*/ 5404207 h 5686746"/>
                        <a:gd name="connsiteX263" fmla="*/ 878588 w 3948012"/>
                        <a:gd name="connsiteY263" fmla="*/ 5409344 h 5686746"/>
                        <a:gd name="connsiteX264" fmla="*/ 806669 w 3948012"/>
                        <a:gd name="connsiteY264" fmla="*/ 5409344 h 5686746"/>
                        <a:gd name="connsiteX265" fmla="*/ 718359 w 3948012"/>
                        <a:gd name="connsiteY265" fmla="*/ 5453399 h 5686746"/>
                        <a:gd name="connsiteX266" fmla="*/ 664410 w 3948012"/>
                        <a:gd name="connsiteY266" fmla="*/ 5460116 h 5686746"/>
                        <a:gd name="connsiteX267" fmla="*/ 647420 w 3948012"/>
                        <a:gd name="connsiteY267" fmla="*/ 5457937 h 5686746"/>
                        <a:gd name="connsiteX268" fmla="*/ 616597 w 3948012"/>
                        <a:gd name="connsiteY268" fmla="*/ 5460715 h 5686746"/>
                        <a:gd name="connsiteX269" fmla="*/ 601186 w 3948012"/>
                        <a:gd name="connsiteY269" fmla="*/ 5450440 h 5686746"/>
                        <a:gd name="connsiteX270" fmla="*/ 567489 w 3948012"/>
                        <a:gd name="connsiteY270" fmla="*/ 5442621 h 5686746"/>
                        <a:gd name="connsiteX271" fmla="*/ 556794 w 3948012"/>
                        <a:gd name="connsiteY271" fmla="*/ 5447953 h 5686746"/>
                        <a:gd name="connsiteX272" fmla="*/ 560898 w 3948012"/>
                        <a:gd name="connsiteY272" fmla="*/ 5443429 h 5686746"/>
                        <a:gd name="connsiteX273" fmla="*/ 525357 w 3948012"/>
                        <a:gd name="connsiteY273" fmla="*/ 5458420 h 5686746"/>
                        <a:gd name="connsiteX274" fmla="*/ 478930 w 3948012"/>
                        <a:gd name="connsiteY274" fmla="*/ 5445272 h 5686746"/>
                        <a:gd name="connsiteX275" fmla="*/ 430854 w 3948012"/>
                        <a:gd name="connsiteY275" fmla="*/ 5424723 h 5686746"/>
                        <a:gd name="connsiteX276" fmla="*/ 391365 w 3948012"/>
                        <a:gd name="connsiteY276" fmla="*/ 5396311 h 5686746"/>
                        <a:gd name="connsiteX277" fmla="*/ 328121 w 3948012"/>
                        <a:gd name="connsiteY277" fmla="*/ 5394132 h 5686746"/>
                        <a:gd name="connsiteX278" fmla="*/ 267276 w 3948012"/>
                        <a:gd name="connsiteY278" fmla="*/ 5435029 h 5686746"/>
                        <a:gd name="connsiteX279" fmla="*/ 226179 w 3948012"/>
                        <a:gd name="connsiteY279" fmla="*/ 5450440 h 5686746"/>
                        <a:gd name="connsiteX280" fmla="*/ 215905 w 3948012"/>
                        <a:gd name="connsiteY280" fmla="*/ 5460715 h 5686746"/>
                        <a:gd name="connsiteX281" fmla="*/ 190220 w 3948012"/>
                        <a:gd name="connsiteY281" fmla="*/ 5486400 h 5686746"/>
                        <a:gd name="connsiteX282" fmla="*/ 172546 w 3948012"/>
                        <a:gd name="connsiteY282" fmla="*/ 5468533 h 5686746"/>
                        <a:gd name="connsiteX283" fmla="*/ 127961 w 3948012"/>
                        <a:gd name="connsiteY283" fmla="*/ 5472443 h 5686746"/>
                        <a:gd name="connsiteX284" fmla="*/ 108026 w 3948012"/>
                        <a:gd name="connsiteY284" fmla="*/ 5532634 h 5686746"/>
                        <a:gd name="connsiteX285" fmla="*/ 66930 w 3948012"/>
                        <a:gd name="connsiteY285" fmla="*/ 5558319 h 5686746"/>
                        <a:gd name="connsiteX286" fmla="*/ 20696 w 3948012"/>
                        <a:gd name="connsiteY286" fmla="*/ 5584004 h 5686746"/>
                        <a:gd name="connsiteX287" fmla="*/ 15559 w 3948012"/>
                        <a:gd name="connsiteY287" fmla="*/ 5599416 h 5686746"/>
                        <a:gd name="connsiteX288" fmla="*/ 148 w 3948012"/>
                        <a:gd name="connsiteY288" fmla="*/ 5609690 h 5686746"/>
                        <a:gd name="connsiteX289" fmla="*/ 10422 w 3948012"/>
                        <a:gd name="connsiteY289" fmla="*/ 5640512 h 5686746"/>
                        <a:gd name="connsiteX290" fmla="*/ 25833 w 3948012"/>
                        <a:gd name="connsiteY290" fmla="*/ 5671335 h 5686746"/>
                        <a:gd name="connsiteX291" fmla="*/ 46382 w 3948012"/>
                        <a:gd name="connsiteY291" fmla="*/ 5661061 h 5686746"/>
                        <a:gd name="connsiteX292" fmla="*/ 36107 w 3948012"/>
                        <a:gd name="connsiteY292" fmla="*/ 5686746 h 5686746"/>
                        <a:gd name="connsiteX0" fmla="*/ 3169725 w 3948012"/>
                        <a:gd name="connsiteY0" fmla="*/ 0 h 5686746"/>
                        <a:gd name="connsiteX1" fmla="*/ 3204326 w 3948012"/>
                        <a:gd name="connsiteY1" fmla="*/ 6716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13347 w 3948012"/>
                        <a:gd name="connsiteY10" fmla="*/ 307962 h 5686746"/>
                        <a:gd name="connsiteX11" fmla="*/ 3444168 w 3948012"/>
                        <a:gd name="connsiteY11" fmla="*/ 357417 h 5686746"/>
                        <a:gd name="connsiteX12" fmla="*/ 3447128 w 3948012"/>
                        <a:gd name="connsiteY12" fmla="*/ 416103 h 5686746"/>
                        <a:gd name="connsiteX13" fmla="*/ 3459381 w 3948012"/>
                        <a:gd name="connsiteY13" fmla="*/ 417283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77005 w 3948012"/>
                        <a:gd name="connsiteY27" fmla="*/ 845039 h 5686746"/>
                        <a:gd name="connsiteX28" fmla="*/ 3261394 w 3948012"/>
                        <a:gd name="connsiteY28" fmla="*/ 867566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05015 w 3948012"/>
                        <a:gd name="connsiteY34" fmla="*/ 1025437 h 5686746"/>
                        <a:gd name="connsiteX35" fmla="*/ 3548890 w 3948012"/>
                        <a:gd name="connsiteY35" fmla="*/ 1023459 h 5686746"/>
                        <a:gd name="connsiteX36" fmla="*/ 3583670 w 3948012"/>
                        <a:gd name="connsiteY36" fmla="*/ 1071271 h 5686746"/>
                        <a:gd name="connsiteX37" fmla="*/ 3586828 w 3948012"/>
                        <a:gd name="connsiteY37" fmla="*/ 1102493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42083 w 3948012"/>
                        <a:gd name="connsiteY51" fmla="*/ 1406380 h 5686746"/>
                        <a:gd name="connsiteX52" fmla="*/ 3874884 w 3948012"/>
                        <a:gd name="connsiteY52" fmla="*/ 1473362 h 5686746"/>
                        <a:gd name="connsiteX53" fmla="*/ 3838325 w 3948012"/>
                        <a:gd name="connsiteY53" fmla="*/ 1523933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873886 w 3948012"/>
                        <a:gd name="connsiteY62" fmla="*/ 1882350 h 5686746"/>
                        <a:gd name="connsiteX63" fmla="*/ 3898191 w 3948012"/>
                        <a:gd name="connsiteY63" fmla="*/ 1923246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84612 w 3948012"/>
                        <a:gd name="connsiteY95" fmla="*/ 3042730 h 5686746"/>
                        <a:gd name="connsiteX96" fmla="*/ 3643916 w 3948012"/>
                        <a:gd name="connsiteY96" fmla="*/ 3035414 h 5686746"/>
                        <a:gd name="connsiteX97" fmla="*/ 3600240 w 3948012"/>
                        <a:gd name="connsiteY97" fmla="*/ 3043309 h 5686746"/>
                        <a:gd name="connsiteX98" fmla="*/ 3584830 w 3948012"/>
                        <a:gd name="connsiteY98" fmla="*/ 3075131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11514 w 3948012"/>
                        <a:gd name="connsiteY158" fmla="*/ 4595197 h 5686746"/>
                        <a:gd name="connsiteX159" fmla="*/ 3601240 w 3948012"/>
                        <a:gd name="connsiteY159" fmla="*/ 4607959 h 5686746"/>
                        <a:gd name="connsiteX160" fmla="*/ 3596103 w 3948012"/>
                        <a:gd name="connsiteY160" fmla="*/ 4623371 h 5686746"/>
                        <a:gd name="connsiteX161" fmla="*/ 3601240 w 3948012"/>
                        <a:gd name="connsiteY161" fmla="*/ 4649056 h 5686746"/>
                        <a:gd name="connsiteX162" fmla="*/ 3611514 w 3948012"/>
                        <a:gd name="connsiteY162" fmla="*/ 4679879 h 5686746"/>
                        <a:gd name="connsiteX163" fmla="*/ 3590966 w 3948012"/>
                        <a:gd name="connsiteY163" fmla="*/ 4710701 h 5686746"/>
                        <a:gd name="connsiteX164" fmla="*/ 3565280 w 3948012"/>
                        <a:gd name="connsiteY164" fmla="*/ 4705564 h 5686746"/>
                        <a:gd name="connsiteX165" fmla="*/ 3549869 w 3948012"/>
                        <a:gd name="connsiteY165" fmla="*/ 4700427 h 5686746"/>
                        <a:gd name="connsiteX166" fmla="*/ 3529321 w 3948012"/>
                        <a:gd name="connsiteY166" fmla="*/ 4695290 h 5686746"/>
                        <a:gd name="connsiteX167" fmla="*/ 3513910 w 3948012"/>
                        <a:gd name="connsiteY167" fmla="*/ 4685016 h 5686746"/>
                        <a:gd name="connsiteX168" fmla="*/ 3508773 w 3948012"/>
                        <a:gd name="connsiteY168" fmla="*/ 4715838 h 5686746"/>
                        <a:gd name="connsiteX169" fmla="*/ 3503635 w 3948012"/>
                        <a:gd name="connsiteY169" fmla="*/ 4731249 h 5686746"/>
                        <a:gd name="connsiteX170" fmla="*/ 3472813 w 3948012"/>
                        <a:gd name="connsiteY170" fmla="*/ 4710701 h 5686746"/>
                        <a:gd name="connsiteX171" fmla="*/ 3452265 w 3948012"/>
                        <a:gd name="connsiteY171" fmla="*/ 4679879 h 5686746"/>
                        <a:gd name="connsiteX172" fmla="*/ 3436853 w 3948012"/>
                        <a:gd name="connsiteY172" fmla="*/ 4674742 h 5686746"/>
                        <a:gd name="connsiteX173" fmla="*/ 3395757 w 3948012"/>
                        <a:gd name="connsiteY173" fmla="*/ 4700427 h 5686746"/>
                        <a:gd name="connsiteX174" fmla="*/ 3400894 w 3948012"/>
                        <a:gd name="connsiteY174" fmla="*/ 4715838 h 5686746"/>
                        <a:gd name="connsiteX175" fmla="*/ 3385483 w 3948012"/>
                        <a:gd name="connsiteY175" fmla="*/ 4772346 h 5686746"/>
                        <a:gd name="connsiteX176" fmla="*/ 3375209 w 3948012"/>
                        <a:gd name="connsiteY176" fmla="*/ 4787757 h 5686746"/>
                        <a:gd name="connsiteX177" fmla="*/ 3359797 w 3948012"/>
                        <a:gd name="connsiteY177" fmla="*/ 4782620 h 5686746"/>
                        <a:gd name="connsiteX178" fmla="*/ 3328975 w 3948012"/>
                        <a:gd name="connsiteY178" fmla="*/ 4798031 h 5686746"/>
                        <a:gd name="connsiteX179" fmla="*/ 3308426 w 3948012"/>
                        <a:gd name="connsiteY179" fmla="*/ 4823717 h 5686746"/>
                        <a:gd name="connsiteX180" fmla="*/ 3293015 w 3948012"/>
                        <a:gd name="connsiteY180" fmla="*/ 4818580 h 5686746"/>
                        <a:gd name="connsiteX181" fmla="*/ 3282741 w 3948012"/>
                        <a:gd name="connsiteY181" fmla="*/ 4798031 h 5686746"/>
                        <a:gd name="connsiteX182" fmla="*/ 3277604 w 3948012"/>
                        <a:gd name="connsiteY182" fmla="*/ 4823717 h 5686746"/>
                        <a:gd name="connsiteX183" fmla="*/ 3272467 w 3948012"/>
                        <a:gd name="connsiteY183" fmla="*/ 4839128 h 5686746"/>
                        <a:gd name="connsiteX184" fmla="*/ 3257056 w 3948012"/>
                        <a:gd name="connsiteY184" fmla="*/ 4828854 h 5686746"/>
                        <a:gd name="connsiteX185" fmla="*/ 3226233 w 3948012"/>
                        <a:gd name="connsiteY185" fmla="*/ 4849402 h 5686746"/>
                        <a:gd name="connsiteX186" fmla="*/ 3169725 w 3948012"/>
                        <a:gd name="connsiteY186" fmla="*/ 4849402 h 5686746"/>
                        <a:gd name="connsiteX187" fmla="*/ 3159451 w 3948012"/>
                        <a:gd name="connsiteY187" fmla="*/ 4864813 h 5686746"/>
                        <a:gd name="connsiteX188" fmla="*/ 3149177 w 3948012"/>
                        <a:gd name="connsiteY188" fmla="*/ 4875088 h 5686746"/>
                        <a:gd name="connsiteX189" fmla="*/ 3082395 w 3948012"/>
                        <a:gd name="connsiteY189" fmla="*/ 4885362 h 5686746"/>
                        <a:gd name="connsiteX190" fmla="*/ 3066984 w 3948012"/>
                        <a:gd name="connsiteY190" fmla="*/ 4895636 h 5686746"/>
                        <a:gd name="connsiteX191" fmla="*/ 3036161 w 3948012"/>
                        <a:gd name="connsiteY191" fmla="*/ 4905910 h 5686746"/>
                        <a:gd name="connsiteX192" fmla="*/ 3020750 w 3948012"/>
                        <a:gd name="connsiteY192" fmla="*/ 4900773 h 5686746"/>
                        <a:gd name="connsiteX193" fmla="*/ 2969379 w 3948012"/>
                        <a:gd name="connsiteY193" fmla="*/ 4941870 h 5686746"/>
                        <a:gd name="connsiteX194" fmla="*/ 2938557 w 3948012"/>
                        <a:gd name="connsiteY194" fmla="*/ 4952144 h 5686746"/>
                        <a:gd name="connsiteX195" fmla="*/ 2882049 w 3948012"/>
                        <a:gd name="connsiteY195" fmla="*/ 4967555 h 5686746"/>
                        <a:gd name="connsiteX196" fmla="*/ 2830678 w 3948012"/>
                        <a:gd name="connsiteY196" fmla="*/ 5008652 h 5686746"/>
                        <a:gd name="connsiteX197" fmla="*/ 2789582 w 3948012"/>
                        <a:gd name="connsiteY197" fmla="*/ 5003515 h 5686746"/>
                        <a:gd name="connsiteX198" fmla="*/ 2774170 w 3948012"/>
                        <a:gd name="connsiteY198" fmla="*/ 4998377 h 5686746"/>
                        <a:gd name="connsiteX199" fmla="*/ 2743348 w 3948012"/>
                        <a:gd name="connsiteY199" fmla="*/ 5003515 h 5686746"/>
                        <a:gd name="connsiteX200" fmla="*/ 2686840 w 3948012"/>
                        <a:gd name="connsiteY200" fmla="*/ 5024063 h 5686746"/>
                        <a:gd name="connsiteX201" fmla="*/ 2671429 w 3948012"/>
                        <a:gd name="connsiteY201" fmla="*/ 5029200 h 5686746"/>
                        <a:gd name="connsiteX202" fmla="*/ 2656018 w 3948012"/>
                        <a:gd name="connsiteY202" fmla="*/ 5044611 h 5686746"/>
                        <a:gd name="connsiteX203" fmla="*/ 2640606 w 3948012"/>
                        <a:gd name="connsiteY203" fmla="*/ 5039474 h 5686746"/>
                        <a:gd name="connsiteX204" fmla="*/ 2625195 w 3948012"/>
                        <a:gd name="connsiteY204" fmla="*/ 5049748 h 5686746"/>
                        <a:gd name="connsiteX205" fmla="*/ 2620058 w 3948012"/>
                        <a:gd name="connsiteY205" fmla="*/ 5075434 h 5686746"/>
                        <a:gd name="connsiteX206" fmla="*/ 2573824 w 3948012"/>
                        <a:gd name="connsiteY206" fmla="*/ 5116530 h 5686746"/>
                        <a:gd name="connsiteX207" fmla="*/ 2558413 w 3948012"/>
                        <a:gd name="connsiteY207" fmla="*/ 5126804 h 5686746"/>
                        <a:gd name="connsiteX208" fmla="*/ 2517316 w 3948012"/>
                        <a:gd name="connsiteY208" fmla="*/ 5137079 h 5686746"/>
                        <a:gd name="connsiteX209" fmla="*/ 2501905 w 3948012"/>
                        <a:gd name="connsiteY209" fmla="*/ 5142216 h 5686746"/>
                        <a:gd name="connsiteX210" fmla="*/ 2476220 w 3948012"/>
                        <a:gd name="connsiteY210" fmla="*/ 5147353 h 5686746"/>
                        <a:gd name="connsiteX211" fmla="*/ 2460809 w 3948012"/>
                        <a:gd name="connsiteY211" fmla="*/ 5142216 h 5686746"/>
                        <a:gd name="connsiteX212" fmla="*/ 2440260 w 3948012"/>
                        <a:gd name="connsiteY212" fmla="*/ 5116530 h 5686746"/>
                        <a:gd name="connsiteX213" fmla="*/ 2383752 w 3948012"/>
                        <a:gd name="connsiteY213" fmla="*/ 5106256 h 5686746"/>
                        <a:gd name="connsiteX214" fmla="*/ 2342656 w 3948012"/>
                        <a:gd name="connsiteY214" fmla="*/ 5106256 h 5686746"/>
                        <a:gd name="connsiteX215" fmla="*/ 2311833 w 3948012"/>
                        <a:gd name="connsiteY215" fmla="*/ 5126804 h 5686746"/>
                        <a:gd name="connsiteX216" fmla="*/ 2265600 w 3948012"/>
                        <a:gd name="connsiteY216" fmla="*/ 5121667 h 5686746"/>
                        <a:gd name="connsiteX217" fmla="*/ 2241893 w 3948012"/>
                        <a:gd name="connsiteY217" fmla="*/ 5139657 h 5686746"/>
                        <a:gd name="connsiteX218" fmla="*/ 2219565 w 3948012"/>
                        <a:gd name="connsiteY218" fmla="*/ 5144794 h 5686746"/>
                        <a:gd name="connsiteX219" fmla="*/ 2192101 w 3948012"/>
                        <a:gd name="connsiteY219" fmla="*/ 5154868 h 5686746"/>
                        <a:gd name="connsiteX220" fmla="*/ 2162858 w 3948012"/>
                        <a:gd name="connsiteY220" fmla="*/ 5111393 h 5686746"/>
                        <a:gd name="connsiteX221" fmla="*/ 2142310 w 3948012"/>
                        <a:gd name="connsiteY221" fmla="*/ 5142216 h 5686746"/>
                        <a:gd name="connsiteX222" fmla="*/ 2109508 w 3948012"/>
                        <a:gd name="connsiteY222" fmla="*/ 5143196 h 5686746"/>
                        <a:gd name="connsiteX223" fmla="*/ 2070391 w 3948012"/>
                        <a:gd name="connsiteY223" fmla="*/ 5157627 h 5686746"/>
                        <a:gd name="connsiteX224" fmla="*/ 2039568 w 3948012"/>
                        <a:gd name="connsiteY224" fmla="*/ 5173038 h 5686746"/>
                        <a:gd name="connsiteX225" fmla="*/ 2013883 w 3948012"/>
                        <a:gd name="connsiteY225" fmla="*/ 5193586 h 5686746"/>
                        <a:gd name="connsiteX226" fmla="*/ 2003609 w 3948012"/>
                        <a:gd name="connsiteY226" fmla="*/ 5203861 h 5686746"/>
                        <a:gd name="connsiteX227" fmla="*/ 1988197 w 3948012"/>
                        <a:gd name="connsiteY227" fmla="*/ 5208998 h 5686746"/>
                        <a:gd name="connsiteX228" fmla="*/ 1961333 w 3948012"/>
                        <a:gd name="connsiteY228" fmla="*/ 5209997 h 5686746"/>
                        <a:gd name="connsiteX229" fmla="*/ 1936826 w 3948012"/>
                        <a:gd name="connsiteY229" fmla="*/ 5204260 h 5686746"/>
                        <a:gd name="connsiteX230" fmla="*/ 1906004 w 3948012"/>
                        <a:gd name="connsiteY230" fmla="*/ 5203861 h 5686746"/>
                        <a:gd name="connsiteX231" fmla="*/ 1873003 w 3948012"/>
                        <a:gd name="connsiteY231" fmla="*/ 5207019 h 5686746"/>
                        <a:gd name="connsiteX232" fmla="*/ 1829148 w 3948012"/>
                        <a:gd name="connsiteY232" fmla="*/ 5225588 h 5686746"/>
                        <a:gd name="connsiteX233" fmla="*/ 1808400 w 3948012"/>
                        <a:gd name="connsiteY233" fmla="*/ 5234683 h 5686746"/>
                        <a:gd name="connsiteX234" fmla="*/ 1777977 w 3948012"/>
                        <a:gd name="connsiteY234" fmla="*/ 5255831 h 5686746"/>
                        <a:gd name="connsiteX235" fmla="*/ 1762166 w 3948012"/>
                        <a:gd name="connsiteY235" fmla="*/ 5255231 h 5686746"/>
                        <a:gd name="connsiteX236" fmla="*/ 1757029 w 3948012"/>
                        <a:gd name="connsiteY236" fmla="*/ 5275780 h 5686746"/>
                        <a:gd name="connsiteX237" fmla="*/ 1731343 w 3948012"/>
                        <a:gd name="connsiteY237" fmla="*/ 5301465 h 5686746"/>
                        <a:gd name="connsiteX238" fmla="*/ 1721069 w 3948012"/>
                        <a:gd name="connsiteY238" fmla="*/ 5332288 h 5686746"/>
                        <a:gd name="connsiteX239" fmla="*/ 1685110 w 3948012"/>
                        <a:gd name="connsiteY239" fmla="*/ 5357973 h 5686746"/>
                        <a:gd name="connsiteX240" fmla="*/ 1669698 w 3948012"/>
                        <a:gd name="connsiteY240" fmla="*/ 5363110 h 5686746"/>
                        <a:gd name="connsiteX241" fmla="*/ 1654287 w 3948012"/>
                        <a:gd name="connsiteY241" fmla="*/ 5357973 h 5686746"/>
                        <a:gd name="connsiteX242" fmla="*/ 1623465 w 3948012"/>
                        <a:gd name="connsiteY242" fmla="*/ 5363110 h 5686746"/>
                        <a:gd name="connsiteX243" fmla="*/ 1566957 w 3948012"/>
                        <a:gd name="connsiteY243" fmla="*/ 5383658 h 5686746"/>
                        <a:gd name="connsiteX244" fmla="*/ 1534067 w 3948012"/>
                        <a:gd name="connsiteY244" fmla="*/ 5376905 h 5686746"/>
                        <a:gd name="connsiteX245" fmla="*/ 1501402 w 3948012"/>
                        <a:gd name="connsiteY245" fmla="*/ 5390055 h 5686746"/>
                        <a:gd name="connsiteX246" fmla="*/ 1443667 w 3948012"/>
                        <a:gd name="connsiteY246" fmla="*/ 5417583 h 5686746"/>
                        <a:gd name="connsiteX247" fmla="*/ 1407514 w 3948012"/>
                        <a:gd name="connsiteY247" fmla="*/ 5444496 h 5686746"/>
                        <a:gd name="connsiteX248" fmla="*/ 1361474 w 3948012"/>
                        <a:gd name="connsiteY248" fmla="*/ 5491537 h 5686746"/>
                        <a:gd name="connsiteX249" fmla="*/ 1325514 w 3948012"/>
                        <a:gd name="connsiteY249" fmla="*/ 5486400 h 5686746"/>
                        <a:gd name="connsiteX250" fmla="*/ 1315240 w 3948012"/>
                        <a:gd name="connsiteY250" fmla="*/ 5455577 h 5686746"/>
                        <a:gd name="connsiteX251" fmla="*/ 1299829 w 3948012"/>
                        <a:gd name="connsiteY251" fmla="*/ 5450440 h 5686746"/>
                        <a:gd name="connsiteX252" fmla="*/ 1274143 w 3948012"/>
                        <a:gd name="connsiteY252" fmla="*/ 5465852 h 5686746"/>
                        <a:gd name="connsiteX253" fmla="*/ 1258732 w 3948012"/>
                        <a:gd name="connsiteY253" fmla="*/ 5470989 h 5686746"/>
                        <a:gd name="connsiteX254" fmla="*/ 1173050 w 3948012"/>
                        <a:gd name="connsiteY254" fmla="*/ 5464430 h 5686746"/>
                        <a:gd name="connsiteX255" fmla="*/ 1132084 w 3948012"/>
                        <a:gd name="connsiteY255" fmla="*/ 5492316 h 5686746"/>
                        <a:gd name="connsiteX256" fmla="*/ 1099483 w 3948012"/>
                        <a:gd name="connsiteY256" fmla="*/ 5476126 h 5686746"/>
                        <a:gd name="connsiteX257" fmla="*/ 1084071 w 3948012"/>
                        <a:gd name="connsiteY257" fmla="*/ 5460715 h 5686746"/>
                        <a:gd name="connsiteX258" fmla="*/ 1049291 w 3948012"/>
                        <a:gd name="connsiteY258" fmla="*/ 5469029 h 5686746"/>
                        <a:gd name="connsiteX259" fmla="*/ 1032701 w 3948012"/>
                        <a:gd name="connsiteY259" fmla="*/ 5453819 h 5686746"/>
                        <a:gd name="connsiteX260" fmla="*/ 989825 w 3948012"/>
                        <a:gd name="connsiteY260" fmla="*/ 5432271 h 5686746"/>
                        <a:gd name="connsiteX261" fmla="*/ 935096 w 3948012"/>
                        <a:gd name="connsiteY261" fmla="*/ 5404207 h 5686746"/>
                        <a:gd name="connsiteX262" fmla="*/ 878588 w 3948012"/>
                        <a:gd name="connsiteY262" fmla="*/ 5409344 h 5686746"/>
                        <a:gd name="connsiteX263" fmla="*/ 806669 w 3948012"/>
                        <a:gd name="connsiteY263" fmla="*/ 5409344 h 5686746"/>
                        <a:gd name="connsiteX264" fmla="*/ 718359 w 3948012"/>
                        <a:gd name="connsiteY264" fmla="*/ 5453399 h 5686746"/>
                        <a:gd name="connsiteX265" fmla="*/ 664410 w 3948012"/>
                        <a:gd name="connsiteY265" fmla="*/ 5460116 h 5686746"/>
                        <a:gd name="connsiteX266" fmla="*/ 647420 w 3948012"/>
                        <a:gd name="connsiteY266" fmla="*/ 5457937 h 5686746"/>
                        <a:gd name="connsiteX267" fmla="*/ 616597 w 3948012"/>
                        <a:gd name="connsiteY267" fmla="*/ 5460715 h 5686746"/>
                        <a:gd name="connsiteX268" fmla="*/ 601186 w 3948012"/>
                        <a:gd name="connsiteY268" fmla="*/ 5450440 h 5686746"/>
                        <a:gd name="connsiteX269" fmla="*/ 567489 w 3948012"/>
                        <a:gd name="connsiteY269" fmla="*/ 5442621 h 5686746"/>
                        <a:gd name="connsiteX270" fmla="*/ 556794 w 3948012"/>
                        <a:gd name="connsiteY270" fmla="*/ 5447953 h 5686746"/>
                        <a:gd name="connsiteX271" fmla="*/ 560898 w 3948012"/>
                        <a:gd name="connsiteY271" fmla="*/ 5443429 h 5686746"/>
                        <a:gd name="connsiteX272" fmla="*/ 525357 w 3948012"/>
                        <a:gd name="connsiteY272" fmla="*/ 5458420 h 5686746"/>
                        <a:gd name="connsiteX273" fmla="*/ 478930 w 3948012"/>
                        <a:gd name="connsiteY273" fmla="*/ 5445272 h 5686746"/>
                        <a:gd name="connsiteX274" fmla="*/ 430854 w 3948012"/>
                        <a:gd name="connsiteY274" fmla="*/ 5424723 h 5686746"/>
                        <a:gd name="connsiteX275" fmla="*/ 391365 w 3948012"/>
                        <a:gd name="connsiteY275" fmla="*/ 5396311 h 5686746"/>
                        <a:gd name="connsiteX276" fmla="*/ 328121 w 3948012"/>
                        <a:gd name="connsiteY276" fmla="*/ 5394132 h 5686746"/>
                        <a:gd name="connsiteX277" fmla="*/ 267276 w 3948012"/>
                        <a:gd name="connsiteY277" fmla="*/ 5435029 h 5686746"/>
                        <a:gd name="connsiteX278" fmla="*/ 226179 w 3948012"/>
                        <a:gd name="connsiteY278" fmla="*/ 5450440 h 5686746"/>
                        <a:gd name="connsiteX279" fmla="*/ 215905 w 3948012"/>
                        <a:gd name="connsiteY279" fmla="*/ 5460715 h 5686746"/>
                        <a:gd name="connsiteX280" fmla="*/ 190220 w 3948012"/>
                        <a:gd name="connsiteY280" fmla="*/ 5486400 h 5686746"/>
                        <a:gd name="connsiteX281" fmla="*/ 172546 w 3948012"/>
                        <a:gd name="connsiteY281" fmla="*/ 5468533 h 5686746"/>
                        <a:gd name="connsiteX282" fmla="*/ 127961 w 3948012"/>
                        <a:gd name="connsiteY282" fmla="*/ 5472443 h 5686746"/>
                        <a:gd name="connsiteX283" fmla="*/ 108026 w 3948012"/>
                        <a:gd name="connsiteY283" fmla="*/ 5532634 h 5686746"/>
                        <a:gd name="connsiteX284" fmla="*/ 66930 w 3948012"/>
                        <a:gd name="connsiteY284" fmla="*/ 5558319 h 5686746"/>
                        <a:gd name="connsiteX285" fmla="*/ 20696 w 3948012"/>
                        <a:gd name="connsiteY285" fmla="*/ 5584004 h 5686746"/>
                        <a:gd name="connsiteX286" fmla="*/ 15559 w 3948012"/>
                        <a:gd name="connsiteY286" fmla="*/ 5599416 h 5686746"/>
                        <a:gd name="connsiteX287" fmla="*/ 148 w 3948012"/>
                        <a:gd name="connsiteY287" fmla="*/ 5609690 h 5686746"/>
                        <a:gd name="connsiteX288" fmla="*/ 10422 w 3948012"/>
                        <a:gd name="connsiteY288" fmla="*/ 5640512 h 5686746"/>
                        <a:gd name="connsiteX289" fmla="*/ 25833 w 3948012"/>
                        <a:gd name="connsiteY289" fmla="*/ 5671335 h 5686746"/>
                        <a:gd name="connsiteX290" fmla="*/ 46382 w 3948012"/>
                        <a:gd name="connsiteY290" fmla="*/ 5661061 h 5686746"/>
                        <a:gd name="connsiteX291" fmla="*/ 36107 w 3948012"/>
                        <a:gd name="connsiteY291" fmla="*/ 5686746 h 5686746"/>
                        <a:gd name="connsiteX0" fmla="*/ 3169725 w 3948012"/>
                        <a:gd name="connsiteY0" fmla="*/ 0 h 5686746"/>
                        <a:gd name="connsiteX1" fmla="*/ 3204326 w 3948012"/>
                        <a:gd name="connsiteY1" fmla="*/ 6716 h 5686746"/>
                        <a:gd name="connsiteX2" fmla="*/ 3226233 w 3948012"/>
                        <a:gd name="connsiteY2" fmla="*/ 82193 h 5686746"/>
                        <a:gd name="connsiteX3" fmla="*/ 3231370 w 3948012"/>
                        <a:gd name="connsiteY3" fmla="*/ 97604 h 5686746"/>
                        <a:gd name="connsiteX4" fmla="*/ 3241644 w 3948012"/>
                        <a:gd name="connsiteY4" fmla="*/ 107879 h 5686746"/>
                        <a:gd name="connsiteX5" fmla="*/ 3257056 w 3948012"/>
                        <a:gd name="connsiteY5" fmla="*/ 102742 h 5686746"/>
                        <a:gd name="connsiteX6" fmla="*/ 3277604 w 3948012"/>
                        <a:gd name="connsiteY6" fmla="*/ 107879 h 5686746"/>
                        <a:gd name="connsiteX7" fmla="*/ 3321156 w 3948012"/>
                        <a:gd name="connsiteY7" fmla="*/ 128232 h 5686746"/>
                        <a:gd name="connsiteX8" fmla="*/ 3364935 w 3948012"/>
                        <a:gd name="connsiteY8" fmla="*/ 190073 h 5686746"/>
                        <a:gd name="connsiteX9" fmla="*/ 3405418 w 3948012"/>
                        <a:gd name="connsiteY9" fmla="*/ 233430 h 5686746"/>
                        <a:gd name="connsiteX10" fmla="*/ 3413347 w 3948012"/>
                        <a:gd name="connsiteY10" fmla="*/ 307962 h 5686746"/>
                        <a:gd name="connsiteX11" fmla="*/ 3444168 w 3948012"/>
                        <a:gd name="connsiteY11" fmla="*/ 357417 h 5686746"/>
                        <a:gd name="connsiteX12" fmla="*/ 3447128 w 3948012"/>
                        <a:gd name="connsiteY12" fmla="*/ 416103 h 5686746"/>
                        <a:gd name="connsiteX13" fmla="*/ 3459381 w 3948012"/>
                        <a:gd name="connsiteY13" fmla="*/ 417283 h 5686746"/>
                        <a:gd name="connsiteX14" fmla="*/ 3467676 w 3948012"/>
                        <a:gd name="connsiteY14" fmla="*/ 441789 h 5686746"/>
                        <a:gd name="connsiteX15" fmla="*/ 3488224 w 3948012"/>
                        <a:gd name="connsiteY15" fmla="*/ 472611 h 5686746"/>
                        <a:gd name="connsiteX16" fmla="*/ 3510000 w 3948012"/>
                        <a:gd name="connsiteY16" fmla="*/ 476520 h 5686746"/>
                        <a:gd name="connsiteX17" fmla="*/ 3508773 w 3948012"/>
                        <a:gd name="connsiteY17" fmla="*/ 529119 h 5686746"/>
                        <a:gd name="connsiteX18" fmla="*/ 3503635 w 3948012"/>
                        <a:gd name="connsiteY18" fmla="*/ 554804 h 5686746"/>
                        <a:gd name="connsiteX19" fmla="*/ 3498498 w 3948012"/>
                        <a:gd name="connsiteY19" fmla="*/ 601038 h 5686746"/>
                        <a:gd name="connsiteX20" fmla="*/ 3483087 w 3948012"/>
                        <a:gd name="connsiteY20" fmla="*/ 642135 h 5686746"/>
                        <a:gd name="connsiteX21" fmla="*/ 3467676 w 3948012"/>
                        <a:gd name="connsiteY21" fmla="*/ 662683 h 5686746"/>
                        <a:gd name="connsiteX22" fmla="*/ 3452265 w 3948012"/>
                        <a:gd name="connsiteY22" fmla="*/ 688368 h 5686746"/>
                        <a:gd name="connsiteX23" fmla="*/ 3441991 w 3948012"/>
                        <a:gd name="connsiteY23" fmla="*/ 698643 h 5686746"/>
                        <a:gd name="connsiteX24" fmla="*/ 3375209 w 3948012"/>
                        <a:gd name="connsiteY24" fmla="*/ 744876 h 5686746"/>
                        <a:gd name="connsiteX25" fmla="*/ 3359797 w 3948012"/>
                        <a:gd name="connsiteY25" fmla="*/ 760288 h 5686746"/>
                        <a:gd name="connsiteX26" fmla="*/ 3301449 w 3948012"/>
                        <a:gd name="connsiteY26" fmla="*/ 805294 h 5686746"/>
                        <a:gd name="connsiteX27" fmla="*/ 3277005 w 3948012"/>
                        <a:gd name="connsiteY27" fmla="*/ 845039 h 5686746"/>
                        <a:gd name="connsiteX28" fmla="*/ 3261394 w 3948012"/>
                        <a:gd name="connsiteY28" fmla="*/ 867566 h 5686746"/>
                        <a:gd name="connsiteX29" fmla="*/ 3287878 w 3948012"/>
                        <a:gd name="connsiteY29" fmla="*/ 914400 h 5686746"/>
                        <a:gd name="connsiteX30" fmla="*/ 3351365 w 3948012"/>
                        <a:gd name="connsiteY30" fmla="*/ 937210 h 5686746"/>
                        <a:gd name="connsiteX31" fmla="*/ 3364934 w 3948012"/>
                        <a:gd name="connsiteY31" fmla="*/ 945222 h 5686746"/>
                        <a:gd name="connsiteX32" fmla="*/ 3426579 w 3948012"/>
                        <a:gd name="connsiteY32" fmla="*/ 950359 h 5686746"/>
                        <a:gd name="connsiteX33" fmla="*/ 3472813 w 3948012"/>
                        <a:gd name="connsiteY33" fmla="*/ 981182 h 5686746"/>
                        <a:gd name="connsiteX34" fmla="*/ 3505015 w 3948012"/>
                        <a:gd name="connsiteY34" fmla="*/ 1025437 h 5686746"/>
                        <a:gd name="connsiteX35" fmla="*/ 3548890 w 3948012"/>
                        <a:gd name="connsiteY35" fmla="*/ 1023459 h 5686746"/>
                        <a:gd name="connsiteX36" fmla="*/ 3583670 w 3948012"/>
                        <a:gd name="connsiteY36" fmla="*/ 1071271 h 5686746"/>
                        <a:gd name="connsiteX37" fmla="*/ 3586828 w 3948012"/>
                        <a:gd name="connsiteY37" fmla="*/ 1102493 h 5686746"/>
                        <a:gd name="connsiteX38" fmla="*/ 3570418 w 3948012"/>
                        <a:gd name="connsiteY38" fmla="*/ 1135294 h 5686746"/>
                        <a:gd name="connsiteX39" fmla="*/ 3580692 w 3948012"/>
                        <a:gd name="connsiteY39" fmla="*/ 1166117 h 5686746"/>
                        <a:gd name="connsiteX40" fmla="*/ 3590966 w 3948012"/>
                        <a:gd name="connsiteY40" fmla="*/ 1186665 h 5686746"/>
                        <a:gd name="connsiteX41" fmla="*/ 3601240 w 3948012"/>
                        <a:gd name="connsiteY41" fmla="*/ 1232899 h 5686746"/>
                        <a:gd name="connsiteX42" fmla="*/ 3611514 w 3948012"/>
                        <a:gd name="connsiteY42" fmla="*/ 1248310 h 5686746"/>
                        <a:gd name="connsiteX43" fmla="*/ 3632062 w 3948012"/>
                        <a:gd name="connsiteY43" fmla="*/ 1273995 h 5686746"/>
                        <a:gd name="connsiteX44" fmla="*/ 3673159 w 3948012"/>
                        <a:gd name="connsiteY44" fmla="*/ 1284270 h 5686746"/>
                        <a:gd name="connsiteX45" fmla="*/ 3703982 w 3948012"/>
                        <a:gd name="connsiteY45" fmla="*/ 1299681 h 5686746"/>
                        <a:gd name="connsiteX46" fmla="*/ 3734804 w 3948012"/>
                        <a:gd name="connsiteY46" fmla="*/ 1309955 h 5686746"/>
                        <a:gd name="connsiteX47" fmla="*/ 3755352 w 3948012"/>
                        <a:gd name="connsiteY47" fmla="*/ 1325366 h 5686746"/>
                        <a:gd name="connsiteX48" fmla="*/ 3781038 w 3948012"/>
                        <a:gd name="connsiteY48" fmla="*/ 1351052 h 5686746"/>
                        <a:gd name="connsiteX49" fmla="*/ 3811860 w 3948012"/>
                        <a:gd name="connsiteY49" fmla="*/ 1371600 h 5686746"/>
                        <a:gd name="connsiteX50" fmla="*/ 3827271 w 3948012"/>
                        <a:gd name="connsiteY50" fmla="*/ 1376737 h 5686746"/>
                        <a:gd name="connsiteX51" fmla="*/ 3842083 w 3948012"/>
                        <a:gd name="connsiteY51" fmla="*/ 1406380 h 5686746"/>
                        <a:gd name="connsiteX52" fmla="*/ 3874884 w 3948012"/>
                        <a:gd name="connsiteY52" fmla="*/ 1473362 h 5686746"/>
                        <a:gd name="connsiteX53" fmla="*/ 3838325 w 3948012"/>
                        <a:gd name="connsiteY53" fmla="*/ 1523933 h 5686746"/>
                        <a:gd name="connsiteX54" fmla="*/ 3847820 w 3948012"/>
                        <a:gd name="connsiteY54" fmla="*/ 1556535 h 5686746"/>
                        <a:gd name="connsiteX55" fmla="*/ 3858094 w 3948012"/>
                        <a:gd name="connsiteY55" fmla="*/ 1582220 h 5686746"/>
                        <a:gd name="connsiteX56" fmla="*/ 3878642 w 3948012"/>
                        <a:gd name="connsiteY56" fmla="*/ 1613043 h 5686746"/>
                        <a:gd name="connsiteX57" fmla="*/ 3888916 w 3948012"/>
                        <a:gd name="connsiteY57" fmla="*/ 1643865 h 5686746"/>
                        <a:gd name="connsiteX58" fmla="*/ 3894053 w 3948012"/>
                        <a:gd name="connsiteY58" fmla="*/ 1659276 h 5686746"/>
                        <a:gd name="connsiteX59" fmla="*/ 3904328 w 3948012"/>
                        <a:gd name="connsiteY59" fmla="*/ 1700373 h 5686746"/>
                        <a:gd name="connsiteX60" fmla="*/ 3888916 w 3948012"/>
                        <a:gd name="connsiteY60" fmla="*/ 1767155 h 5686746"/>
                        <a:gd name="connsiteX61" fmla="*/ 3894053 w 3948012"/>
                        <a:gd name="connsiteY61" fmla="*/ 1792840 h 5686746"/>
                        <a:gd name="connsiteX62" fmla="*/ 3873886 w 3948012"/>
                        <a:gd name="connsiteY62" fmla="*/ 1882350 h 5686746"/>
                        <a:gd name="connsiteX63" fmla="*/ 3898191 w 3948012"/>
                        <a:gd name="connsiteY63" fmla="*/ 1923246 h 5686746"/>
                        <a:gd name="connsiteX64" fmla="*/ 3930013 w 3948012"/>
                        <a:gd name="connsiteY64" fmla="*/ 1931542 h 5686746"/>
                        <a:gd name="connsiteX65" fmla="*/ 3935150 w 3948012"/>
                        <a:gd name="connsiteY65" fmla="*/ 1962364 h 5686746"/>
                        <a:gd name="connsiteX66" fmla="*/ 3940287 w 3948012"/>
                        <a:gd name="connsiteY66" fmla="*/ 1977775 h 5686746"/>
                        <a:gd name="connsiteX67" fmla="*/ 3941934 w 3948012"/>
                        <a:gd name="connsiteY67" fmla="*/ 2042489 h 5686746"/>
                        <a:gd name="connsiteX68" fmla="*/ 3946038 w 3948012"/>
                        <a:gd name="connsiteY68" fmla="*/ 2131500 h 5686746"/>
                        <a:gd name="connsiteX69" fmla="*/ 3904134 w 3948012"/>
                        <a:gd name="connsiteY69" fmla="*/ 2205454 h 5686746"/>
                        <a:gd name="connsiteX70" fmla="*/ 3899191 w 3948012"/>
                        <a:gd name="connsiteY70" fmla="*/ 2260315 h 5686746"/>
                        <a:gd name="connsiteX71" fmla="*/ 3888916 w 3948012"/>
                        <a:gd name="connsiteY71" fmla="*/ 2275726 h 5686746"/>
                        <a:gd name="connsiteX72" fmla="*/ 3878642 w 3948012"/>
                        <a:gd name="connsiteY72" fmla="*/ 2291137 h 5686746"/>
                        <a:gd name="connsiteX73" fmla="*/ 3863231 w 3948012"/>
                        <a:gd name="connsiteY73" fmla="*/ 2301411 h 5686746"/>
                        <a:gd name="connsiteX74" fmla="*/ 3842683 w 3948012"/>
                        <a:gd name="connsiteY74" fmla="*/ 2296274 h 5686746"/>
                        <a:gd name="connsiteX75" fmla="*/ 3816997 w 3948012"/>
                        <a:gd name="connsiteY75" fmla="*/ 2388742 h 5686746"/>
                        <a:gd name="connsiteX76" fmla="*/ 3806723 w 3948012"/>
                        <a:gd name="connsiteY76" fmla="*/ 2440112 h 5686746"/>
                        <a:gd name="connsiteX77" fmla="*/ 3827271 w 3948012"/>
                        <a:gd name="connsiteY77" fmla="*/ 2537717 h 5686746"/>
                        <a:gd name="connsiteX78" fmla="*/ 3842683 w 3948012"/>
                        <a:gd name="connsiteY78" fmla="*/ 2547991 h 5686746"/>
                        <a:gd name="connsiteX79" fmla="*/ 3852957 w 3948012"/>
                        <a:gd name="connsiteY79" fmla="*/ 2583950 h 5686746"/>
                        <a:gd name="connsiteX80" fmla="*/ 3847820 w 3948012"/>
                        <a:gd name="connsiteY80" fmla="*/ 2625047 h 5686746"/>
                        <a:gd name="connsiteX81" fmla="*/ 3837546 w 3948012"/>
                        <a:gd name="connsiteY81" fmla="*/ 2640458 h 5686746"/>
                        <a:gd name="connsiteX82" fmla="*/ 3827271 w 3948012"/>
                        <a:gd name="connsiteY82" fmla="*/ 2671281 h 5686746"/>
                        <a:gd name="connsiteX83" fmla="*/ 3822134 w 3948012"/>
                        <a:gd name="connsiteY83" fmla="*/ 2686692 h 5686746"/>
                        <a:gd name="connsiteX84" fmla="*/ 3827271 w 3948012"/>
                        <a:gd name="connsiteY84" fmla="*/ 2743200 h 5686746"/>
                        <a:gd name="connsiteX85" fmla="*/ 3822134 w 3948012"/>
                        <a:gd name="connsiteY85" fmla="*/ 2758611 h 5686746"/>
                        <a:gd name="connsiteX86" fmla="*/ 3827271 w 3948012"/>
                        <a:gd name="connsiteY86" fmla="*/ 2784297 h 5686746"/>
                        <a:gd name="connsiteX87" fmla="*/ 3816997 w 3948012"/>
                        <a:gd name="connsiteY87" fmla="*/ 2861353 h 5686746"/>
                        <a:gd name="connsiteX88" fmla="*/ 3796449 w 3948012"/>
                        <a:gd name="connsiteY88" fmla="*/ 2907586 h 5686746"/>
                        <a:gd name="connsiteX89" fmla="*/ 3786175 w 3948012"/>
                        <a:gd name="connsiteY89" fmla="*/ 2917861 h 5686746"/>
                        <a:gd name="connsiteX90" fmla="*/ 3765626 w 3948012"/>
                        <a:gd name="connsiteY90" fmla="*/ 2933272 h 5686746"/>
                        <a:gd name="connsiteX91" fmla="*/ 3729667 w 3948012"/>
                        <a:gd name="connsiteY91" fmla="*/ 2938409 h 5686746"/>
                        <a:gd name="connsiteX92" fmla="*/ 3724530 w 3948012"/>
                        <a:gd name="connsiteY92" fmla="*/ 2953820 h 5686746"/>
                        <a:gd name="connsiteX93" fmla="*/ 3709119 w 3948012"/>
                        <a:gd name="connsiteY93" fmla="*/ 2969231 h 5686746"/>
                        <a:gd name="connsiteX94" fmla="*/ 3703982 w 3948012"/>
                        <a:gd name="connsiteY94" fmla="*/ 3005191 h 5686746"/>
                        <a:gd name="connsiteX95" fmla="*/ 3684612 w 3948012"/>
                        <a:gd name="connsiteY95" fmla="*/ 3042730 h 5686746"/>
                        <a:gd name="connsiteX96" fmla="*/ 3643916 w 3948012"/>
                        <a:gd name="connsiteY96" fmla="*/ 3035414 h 5686746"/>
                        <a:gd name="connsiteX97" fmla="*/ 3600240 w 3948012"/>
                        <a:gd name="connsiteY97" fmla="*/ 3043309 h 5686746"/>
                        <a:gd name="connsiteX98" fmla="*/ 3584830 w 3948012"/>
                        <a:gd name="connsiteY98" fmla="*/ 3075131 h 5686746"/>
                        <a:gd name="connsiteX99" fmla="*/ 3601240 w 3948012"/>
                        <a:gd name="connsiteY99" fmla="*/ 3097658 h 5686746"/>
                        <a:gd name="connsiteX100" fmla="*/ 3606377 w 3948012"/>
                        <a:gd name="connsiteY100" fmla="*/ 3113070 h 5686746"/>
                        <a:gd name="connsiteX101" fmla="*/ 3611514 w 3948012"/>
                        <a:gd name="connsiteY101" fmla="*/ 3159303 h 5686746"/>
                        <a:gd name="connsiteX102" fmla="*/ 3606377 w 3948012"/>
                        <a:gd name="connsiteY102" fmla="*/ 3246634 h 5686746"/>
                        <a:gd name="connsiteX103" fmla="*/ 3601240 w 3948012"/>
                        <a:gd name="connsiteY103" fmla="*/ 3298004 h 5686746"/>
                        <a:gd name="connsiteX104" fmla="*/ 3611514 w 3948012"/>
                        <a:gd name="connsiteY104" fmla="*/ 3333964 h 5686746"/>
                        <a:gd name="connsiteX105" fmla="*/ 3621788 w 3948012"/>
                        <a:gd name="connsiteY105" fmla="*/ 3349375 h 5686746"/>
                        <a:gd name="connsiteX106" fmla="*/ 3632062 w 3948012"/>
                        <a:gd name="connsiteY106" fmla="*/ 3385335 h 5686746"/>
                        <a:gd name="connsiteX107" fmla="*/ 3637200 w 3948012"/>
                        <a:gd name="connsiteY107" fmla="*/ 3400746 h 5686746"/>
                        <a:gd name="connsiteX108" fmla="*/ 3632062 w 3948012"/>
                        <a:gd name="connsiteY108" fmla="*/ 3488076 h 5686746"/>
                        <a:gd name="connsiteX109" fmla="*/ 3626925 w 3948012"/>
                        <a:gd name="connsiteY109" fmla="*/ 3518899 h 5686746"/>
                        <a:gd name="connsiteX110" fmla="*/ 3647474 w 3948012"/>
                        <a:gd name="connsiteY110" fmla="*/ 3549721 h 5686746"/>
                        <a:gd name="connsiteX111" fmla="*/ 3652611 w 3948012"/>
                        <a:gd name="connsiteY111" fmla="*/ 3565133 h 5686746"/>
                        <a:gd name="connsiteX112" fmla="*/ 3626925 w 3948012"/>
                        <a:gd name="connsiteY112" fmla="*/ 3590818 h 5686746"/>
                        <a:gd name="connsiteX113" fmla="*/ 3611514 w 3948012"/>
                        <a:gd name="connsiteY113" fmla="*/ 3595955 h 5686746"/>
                        <a:gd name="connsiteX114" fmla="*/ 3596103 w 3948012"/>
                        <a:gd name="connsiteY114" fmla="*/ 3606229 h 5686746"/>
                        <a:gd name="connsiteX115" fmla="*/ 3585829 w 3948012"/>
                        <a:gd name="connsiteY115" fmla="*/ 3647326 h 5686746"/>
                        <a:gd name="connsiteX116" fmla="*/ 3590966 w 3948012"/>
                        <a:gd name="connsiteY116" fmla="*/ 3673011 h 5686746"/>
                        <a:gd name="connsiteX117" fmla="*/ 3585829 w 3948012"/>
                        <a:gd name="connsiteY117" fmla="*/ 3719245 h 5686746"/>
                        <a:gd name="connsiteX118" fmla="*/ 3580692 w 3948012"/>
                        <a:gd name="connsiteY118" fmla="*/ 3739793 h 5686746"/>
                        <a:gd name="connsiteX119" fmla="*/ 3555006 w 3948012"/>
                        <a:gd name="connsiteY119" fmla="*/ 3765479 h 5686746"/>
                        <a:gd name="connsiteX120" fmla="*/ 3549869 w 3948012"/>
                        <a:gd name="connsiteY120" fmla="*/ 3780890 h 5686746"/>
                        <a:gd name="connsiteX121" fmla="*/ 3555006 w 3948012"/>
                        <a:gd name="connsiteY121" fmla="*/ 3801438 h 5686746"/>
                        <a:gd name="connsiteX122" fmla="*/ 3560143 w 3948012"/>
                        <a:gd name="connsiteY122" fmla="*/ 3827124 h 5686746"/>
                        <a:gd name="connsiteX123" fmla="*/ 3549869 w 3948012"/>
                        <a:gd name="connsiteY123" fmla="*/ 3888768 h 5686746"/>
                        <a:gd name="connsiteX124" fmla="*/ 3539595 w 3948012"/>
                        <a:gd name="connsiteY124" fmla="*/ 3919591 h 5686746"/>
                        <a:gd name="connsiteX125" fmla="*/ 3534458 w 3948012"/>
                        <a:gd name="connsiteY125" fmla="*/ 3935002 h 5686746"/>
                        <a:gd name="connsiteX126" fmla="*/ 3560143 w 3948012"/>
                        <a:gd name="connsiteY126" fmla="*/ 3955550 h 5686746"/>
                        <a:gd name="connsiteX127" fmla="*/ 3642337 w 3948012"/>
                        <a:gd name="connsiteY127" fmla="*/ 3965825 h 5686746"/>
                        <a:gd name="connsiteX128" fmla="*/ 3657748 w 3948012"/>
                        <a:gd name="connsiteY128" fmla="*/ 3970962 h 5686746"/>
                        <a:gd name="connsiteX129" fmla="*/ 3688570 w 3948012"/>
                        <a:gd name="connsiteY129" fmla="*/ 3996647 h 5686746"/>
                        <a:gd name="connsiteX130" fmla="*/ 3693707 w 3948012"/>
                        <a:gd name="connsiteY130" fmla="*/ 4022333 h 5686746"/>
                        <a:gd name="connsiteX131" fmla="*/ 3688570 w 3948012"/>
                        <a:gd name="connsiteY131" fmla="*/ 4037744 h 5686746"/>
                        <a:gd name="connsiteX132" fmla="*/ 3678296 w 3948012"/>
                        <a:gd name="connsiteY132" fmla="*/ 4078840 h 5686746"/>
                        <a:gd name="connsiteX133" fmla="*/ 3673159 w 3948012"/>
                        <a:gd name="connsiteY133" fmla="*/ 4094252 h 5686746"/>
                        <a:gd name="connsiteX134" fmla="*/ 3652611 w 3948012"/>
                        <a:gd name="connsiteY134" fmla="*/ 4140485 h 5686746"/>
                        <a:gd name="connsiteX135" fmla="*/ 3621788 w 3948012"/>
                        <a:gd name="connsiteY135" fmla="*/ 4155897 h 5686746"/>
                        <a:gd name="connsiteX136" fmla="*/ 3616651 w 3948012"/>
                        <a:gd name="connsiteY136" fmla="*/ 4171308 h 5686746"/>
                        <a:gd name="connsiteX137" fmla="*/ 3616651 w 3948012"/>
                        <a:gd name="connsiteY137" fmla="*/ 4207267 h 5686746"/>
                        <a:gd name="connsiteX138" fmla="*/ 3606377 w 3948012"/>
                        <a:gd name="connsiteY138" fmla="*/ 4217542 h 5686746"/>
                        <a:gd name="connsiteX139" fmla="*/ 3575555 w 3948012"/>
                        <a:gd name="connsiteY139" fmla="*/ 4248364 h 5686746"/>
                        <a:gd name="connsiteX140" fmla="*/ 3565280 w 3948012"/>
                        <a:gd name="connsiteY140" fmla="*/ 4279186 h 5686746"/>
                        <a:gd name="connsiteX141" fmla="*/ 3560143 w 3948012"/>
                        <a:gd name="connsiteY141" fmla="*/ 4294598 h 5686746"/>
                        <a:gd name="connsiteX142" fmla="*/ 3565280 w 3948012"/>
                        <a:gd name="connsiteY142" fmla="*/ 4330557 h 5686746"/>
                        <a:gd name="connsiteX143" fmla="*/ 3565280 w 3948012"/>
                        <a:gd name="connsiteY143" fmla="*/ 4371654 h 5686746"/>
                        <a:gd name="connsiteX144" fmla="*/ 3606377 w 3948012"/>
                        <a:gd name="connsiteY144" fmla="*/ 4407613 h 5686746"/>
                        <a:gd name="connsiteX145" fmla="*/ 3621788 w 3948012"/>
                        <a:gd name="connsiteY145" fmla="*/ 4412750 h 5686746"/>
                        <a:gd name="connsiteX146" fmla="*/ 3647474 w 3948012"/>
                        <a:gd name="connsiteY146" fmla="*/ 4428162 h 5686746"/>
                        <a:gd name="connsiteX147" fmla="*/ 3657748 w 3948012"/>
                        <a:gd name="connsiteY147" fmla="*/ 4443573 h 5686746"/>
                        <a:gd name="connsiteX148" fmla="*/ 3647474 w 3948012"/>
                        <a:gd name="connsiteY148" fmla="*/ 4479533 h 5686746"/>
                        <a:gd name="connsiteX149" fmla="*/ 3652611 w 3948012"/>
                        <a:gd name="connsiteY149" fmla="*/ 4505218 h 5686746"/>
                        <a:gd name="connsiteX150" fmla="*/ 3688570 w 3948012"/>
                        <a:gd name="connsiteY150" fmla="*/ 4505218 h 5686746"/>
                        <a:gd name="connsiteX151" fmla="*/ 3703982 w 3948012"/>
                        <a:gd name="connsiteY151" fmla="*/ 4510355 h 5686746"/>
                        <a:gd name="connsiteX152" fmla="*/ 3714256 w 3948012"/>
                        <a:gd name="connsiteY152" fmla="*/ 4525766 h 5686746"/>
                        <a:gd name="connsiteX153" fmla="*/ 3673159 w 3948012"/>
                        <a:gd name="connsiteY153" fmla="*/ 4530903 h 5686746"/>
                        <a:gd name="connsiteX154" fmla="*/ 3652611 w 3948012"/>
                        <a:gd name="connsiteY154" fmla="*/ 4536040 h 5686746"/>
                        <a:gd name="connsiteX155" fmla="*/ 3632062 w 3948012"/>
                        <a:gd name="connsiteY155" fmla="*/ 4577137 h 5686746"/>
                        <a:gd name="connsiteX156" fmla="*/ 3616651 w 3948012"/>
                        <a:gd name="connsiteY156" fmla="*/ 4582274 h 5686746"/>
                        <a:gd name="connsiteX157" fmla="*/ 3601240 w 3948012"/>
                        <a:gd name="connsiteY157" fmla="*/ 4597685 h 5686746"/>
                        <a:gd name="connsiteX158" fmla="*/ 3611514 w 3948012"/>
                        <a:gd name="connsiteY158" fmla="*/ 4595197 h 5686746"/>
                        <a:gd name="connsiteX159" fmla="*/ 3601240 w 3948012"/>
                        <a:gd name="connsiteY159" fmla="*/ 4607959 h 5686746"/>
                        <a:gd name="connsiteX160" fmla="*/ 3596103 w 3948012"/>
                        <a:gd name="connsiteY160" fmla="*/ 4623371 h 5686746"/>
                        <a:gd name="connsiteX161" fmla="*/ 3601240 w 3948012"/>
                        <a:gd name="connsiteY161" fmla="*/ 4649056 h 5686746"/>
                        <a:gd name="connsiteX162" fmla="*/ 3611514 w 3948012"/>
                        <a:gd name="connsiteY162" fmla="*/ 4679879 h 5686746"/>
                        <a:gd name="connsiteX163" fmla="*/ 3590966 w 3948012"/>
                        <a:gd name="connsiteY163" fmla="*/ 4710701 h 5686746"/>
                        <a:gd name="connsiteX164" fmla="*/ 3565280 w 3948012"/>
                        <a:gd name="connsiteY164" fmla="*/ 4705564 h 5686746"/>
                        <a:gd name="connsiteX165" fmla="*/ 3549869 w 3948012"/>
                        <a:gd name="connsiteY165" fmla="*/ 4700427 h 5686746"/>
                        <a:gd name="connsiteX166" fmla="*/ 3529321 w 3948012"/>
                        <a:gd name="connsiteY166" fmla="*/ 4695290 h 5686746"/>
                        <a:gd name="connsiteX167" fmla="*/ 3513910 w 3948012"/>
                        <a:gd name="connsiteY167" fmla="*/ 4685016 h 5686746"/>
                        <a:gd name="connsiteX168" fmla="*/ 3508773 w 3948012"/>
                        <a:gd name="connsiteY168" fmla="*/ 4715838 h 5686746"/>
                        <a:gd name="connsiteX169" fmla="*/ 3503635 w 3948012"/>
                        <a:gd name="connsiteY169" fmla="*/ 4731249 h 5686746"/>
                        <a:gd name="connsiteX170" fmla="*/ 3472813 w 3948012"/>
                        <a:gd name="connsiteY170" fmla="*/ 4710701 h 5686746"/>
                        <a:gd name="connsiteX171" fmla="*/ 3452265 w 3948012"/>
                        <a:gd name="connsiteY171" fmla="*/ 4679879 h 5686746"/>
                        <a:gd name="connsiteX172" fmla="*/ 3436853 w 3948012"/>
                        <a:gd name="connsiteY172" fmla="*/ 4674742 h 5686746"/>
                        <a:gd name="connsiteX173" fmla="*/ 3395757 w 3948012"/>
                        <a:gd name="connsiteY173" fmla="*/ 4700427 h 5686746"/>
                        <a:gd name="connsiteX174" fmla="*/ 3400894 w 3948012"/>
                        <a:gd name="connsiteY174" fmla="*/ 4715838 h 5686746"/>
                        <a:gd name="connsiteX175" fmla="*/ 3385483 w 3948012"/>
                        <a:gd name="connsiteY175" fmla="*/ 4772346 h 5686746"/>
                        <a:gd name="connsiteX176" fmla="*/ 3375209 w 3948012"/>
                        <a:gd name="connsiteY176" fmla="*/ 4787757 h 5686746"/>
                        <a:gd name="connsiteX177" fmla="*/ 3359797 w 3948012"/>
                        <a:gd name="connsiteY177" fmla="*/ 4782620 h 5686746"/>
                        <a:gd name="connsiteX178" fmla="*/ 3328975 w 3948012"/>
                        <a:gd name="connsiteY178" fmla="*/ 4798031 h 5686746"/>
                        <a:gd name="connsiteX179" fmla="*/ 3308426 w 3948012"/>
                        <a:gd name="connsiteY179" fmla="*/ 4823717 h 5686746"/>
                        <a:gd name="connsiteX180" fmla="*/ 3293015 w 3948012"/>
                        <a:gd name="connsiteY180" fmla="*/ 4818580 h 5686746"/>
                        <a:gd name="connsiteX181" fmla="*/ 3282741 w 3948012"/>
                        <a:gd name="connsiteY181" fmla="*/ 4798031 h 5686746"/>
                        <a:gd name="connsiteX182" fmla="*/ 3277604 w 3948012"/>
                        <a:gd name="connsiteY182" fmla="*/ 4823717 h 5686746"/>
                        <a:gd name="connsiteX183" fmla="*/ 3272467 w 3948012"/>
                        <a:gd name="connsiteY183" fmla="*/ 4839128 h 5686746"/>
                        <a:gd name="connsiteX184" fmla="*/ 3257056 w 3948012"/>
                        <a:gd name="connsiteY184" fmla="*/ 4828854 h 5686746"/>
                        <a:gd name="connsiteX185" fmla="*/ 3226233 w 3948012"/>
                        <a:gd name="connsiteY185" fmla="*/ 4849402 h 5686746"/>
                        <a:gd name="connsiteX186" fmla="*/ 3169725 w 3948012"/>
                        <a:gd name="connsiteY186" fmla="*/ 4849402 h 5686746"/>
                        <a:gd name="connsiteX187" fmla="*/ 3159451 w 3948012"/>
                        <a:gd name="connsiteY187" fmla="*/ 4864813 h 5686746"/>
                        <a:gd name="connsiteX188" fmla="*/ 3149177 w 3948012"/>
                        <a:gd name="connsiteY188" fmla="*/ 4875088 h 5686746"/>
                        <a:gd name="connsiteX189" fmla="*/ 3082395 w 3948012"/>
                        <a:gd name="connsiteY189" fmla="*/ 4885362 h 5686746"/>
                        <a:gd name="connsiteX190" fmla="*/ 3066984 w 3948012"/>
                        <a:gd name="connsiteY190" fmla="*/ 4895636 h 5686746"/>
                        <a:gd name="connsiteX191" fmla="*/ 3036161 w 3948012"/>
                        <a:gd name="connsiteY191" fmla="*/ 4905910 h 5686746"/>
                        <a:gd name="connsiteX192" fmla="*/ 3020750 w 3948012"/>
                        <a:gd name="connsiteY192" fmla="*/ 4900773 h 5686746"/>
                        <a:gd name="connsiteX193" fmla="*/ 2969379 w 3948012"/>
                        <a:gd name="connsiteY193" fmla="*/ 4941870 h 5686746"/>
                        <a:gd name="connsiteX194" fmla="*/ 2938557 w 3948012"/>
                        <a:gd name="connsiteY194" fmla="*/ 4952144 h 5686746"/>
                        <a:gd name="connsiteX195" fmla="*/ 2882049 w 3948012"/>
                        <a:gd name="connsiteY195" fmla="*/ 4967555 h 5686746"/>
                        <a:gd name="connsiteX196" fmla="*/ 2830678 w 3948012"/>
                        <a:gd name="connsiteY196" fmla="*/ 5008652 h 5686746"/>
                        <a:gd name="connsiteX197" fmla="*/ 2789582 w 3948012"/>
                        <a:gd name="connsiteY197" fmla="*/ 5003515 h 5686746"/>
                        <a:gd name="connsiteX198" fmla="*/ 2774170 w 3948012"/>
                        <a:gd name="connsiteY198" fmla="*/ 4998377 h 5686746"/>
                        <a:gd name="connsiteX199" fmla="*/ 2743348 w 3948012"/>
                        <a:gd name="connsiteY199" fmla="*/ 5003515 h 5686746"/>
                        <a:gd name="connsiteX200" fmla="*/ 2686840 w 3948012"/>
                        <a:gd name="connsiteY200" fmla="*/ 5024063 h 5686746"/>
                        <a:gd name="connsiteX201" fmla="*/ 2671429 w 3948012"/>
                        <a:gd name="connsiteY201" fmla="*/ 5029200 h 5686746"/>
                        <a:gd name="connsiteX202" fmla="*/ 2656018 w 3948012"/>
                        <a:gd name="connsiteY202" fmla="*/ 5044611 h 5686746"/>
                        <a:gd name="connsiteX203" fmla="*/ 2640606 w 3948012"/>
                        <a:gd name="connsiteY203" fmla="*/ 5039474 h 5686746"/>
                        <a:gd name="connsiteX204" fmla="*/ 2625195 w 3948012"/>
                        <a:gd name="connsiteY204" fmla="*/ 5049748 h 5686746"/>
                        <a:gd name="connsiteX205" fmla="*/ 2620058 w 3948012"/>
                        <a:gd name="connsiteY205" fmla="*/ 5075434 h 5686746"/>
                        <a:gd name="connsiteX206" fmla="*/ 2573824 w 3948012"/>
                        <a:gd name="connsiteY206" fmla="*/ 5116530 h 5686746"/>
                        <a:gd name="connsiteX207" fmla="*/ 2558413 w 3948012"/>
                        <a:gd name="connsiteY207" fmla="*/ 5126804 h 5686746"/>
                        <a:gd name="connsiteX208" fmla="*/ 2517316 w 3948012"/>
                        <a:gd name="connsiteY208" fmla="*/ 5137079 h 5686746"/>
                        <a:gd name="connsiteX209" fmla="*/ 2501905 w 3948012"/>
                        <a:gd name="connsiteY209" fmla="*/ 5142216 h 5686746"/>
                        <a:gd name="connsiteX210" fmla="*/ 2476220 w 3948012"/>
                        <a:gd name="connsiteY210" fmla="*/ 5147353 h 5686746"/>
                        <a:gd name="connsiteX211" fmla="*/ 2460809 w 3948012"/>
                        <a:gd name="connsiteY211" fmla="*/ 5142216 h 5686746"/>
                        <a:gd name="connsiteX212" fmla="*/ 2440260 w 3948012"/>
                        <a:gd name="connsiteY212" fmla="*/ 5116530 h 5686746"/>
                        <a:gd name="connsiteX213" fmla="*/ 2383752 w 3948012"/>
                        <a:gd name="connsiteY213" fmla="*/ 5106256 h 5686746"/>
                        <a:gd name="connsiteX214" fmla="*/ 2342656 w 3948012"/>
                        <a:gd name="connsiteY214" fmla="*/ 5106256 h 5686746"/>
                        <a:gd name="connsiteX215" fmla="*/ 2311833 w 3948012"/>
                        <a:gd name="connsiteY215" fmla="*/ 5126804 h 5686746"/>
                        <a:gd name="connsiteX216" fmla="*/ 2265600 w 3948012"/>
                        <a:gd name="connsiteY216" fmla="*/ 5121667 h 5686746"/>
                        <a:gd name="connsiteX217" fmla="*/ 2241893 w 3948012"/>
                        <a:gd name="connsiteY217" fmla="*/ 5139657 h 5686746"/>
                        <a:gd name="connsiteX218" fmla="*/ 2219565 w 3948012"/>
                        <a:gd name="connsiteY218" fmla="*/ 5144794 h 5686746"/>
                        <a:gd name="connsiteX219" fmla="*/ 2192101 w 3948012"/>
                        <a:gd name="connsiteY219" fmla="*/ 5154868 h 5686746"/>
                        <a:gd name="connsiteX220" fmla="*/ 2162858 w 3948012"/>
                        <a:gd name="connsiteY220" fmla="*/ 5111393 h 5686746"/>
                        <a:gd name="connsiteX221" fmla="*/ 2142310 w 3948012"/>
                        <a:gd name="connsiteY221" fmla="*/ 5142216 h 5686746"/>
                        <a:gd name="connsiteX222" fmla="*/ 2109508 w 3948012"/>
                        <a:gd name="connsiteY222" fmla="*/ 5143196 h 5686746"/>
                        <a:gd name="connsiteX223" fmla="*/ 2070391 w 3948012"/>
                        <a:gd name="connsiteY223" fmla="*/ 5157627 h 5686746"/>
                        <a:gd name="connsiteX224" fmla="*/ 2039568 w 3948012"/>
                        <a:gd name="connsiteY224" fmla="*/ 5173038 h 5686746"/>
                        <a:gd name="connsiteX225" fmla="*/ 2013883 w 3948012"/>
                        <a:gd name="connsiteY225" fmla="*/ 5193586 h 5686746"/>
                        <a:gd name="connsiteX226" fmla="*/ 2003609 w 3948012"/>
                        <a:gd name="connsiteY226" fmla="*/ 5203861 h 5686746"/>
                        <a:gd name="connsiteX227" fmla="*/ 1988197 w 3948012"/>
                        <a:gd name="connsiteY227" fmla="*/ 5208998 h 5686746"/>
                        <a:gd name="connsiteX228" fmla="*/ 1961333 w 3948012"/>
                        <a:gd name="connsiteY228" fmla="*/ 5209997 h 5686746"/>
                        <a:gd name="connsiteX229" fmla="*/ 1936826 w 3948012"/>
                        <a:gd name="connsiteY229" fmla="*/ 5204260 h 5686746"/>
                        <a:gd name="connsiteX230" fmla="*/ 1906004 w 3948012"/>
                        <a:gd name="connsiteY230" fmla="*/ 5203861 h 5686746"/>
                        <a:gd name="connsiteX231" fmla="*/ 1873003 w 3948012"/>
                        <a:gd name="connsiteY231" fmla="*/ 5207019 h 5686746"/>
                        <a:gd name="connsiteX232" fmla="*/ 1829148 w 3948012"/>
                        <a:gd name="connsiteY232" fmla="*/ 5225588 h 5686746"/>
                        <a:gd name="connsiteX233" fmla="*/ 1808400 w 3948012"/>
                        <a:gd name="connsiteY233" fmla="*/ 5234683 h 5686746"/>
                        <a:gd name="connsiteX234" fmla="*/ 1777977 w 3948012"/>
                        <a:gd name="connsiteY234" fmla="*/ 5255831 h 5686746"/>
                        <a:gd name="connsiteX235" fmla="*/ 1762166 w 3948012"/>
                        <a:gd name="connsiteY235" fmla="*/ 5255231 h 5686746"/>
                        <a:gd name="connsiteX236" fmla="*/ 1757029 w 3948012"/>
                        <a:gd name="connsiteY236" fmla="*/ 5275780 h 5686746"/>
                        <a:gd name="connsiteX237" fmla="*/ 1731343 w 3948012"/>
                        <a:gd name="connsiteY237" fmla="*/ 5301465 h 5686746"/>
                        <a:gd name="connsiteX238" fmla="*/ 1721069 w 3948012"/>
                        <a:gd name="connsiteY238" fmla="*/ 5332288 h 5686746"/>
                        <a:gd name="connsiteX239" fmla="*/ 1685110 w 3948012"/>
                        <a:gd name="connsiteY239" fmla="*/ 5357973 h 5686746"/>
                        <a:gd name="connsiteX240" fmla="*/ 1669698 w 3948012"/>
                        <a:gd name="connsiteY240" fmla="*/ 5363110 h 5686746"/>
                        <a:gd name="connsiteX241" fmla="*/ 1654287 w 3948012"/>
                        <a:gd name="connsiteY241" fmla="*/ 5357973 h 5686746"/>
                        <a:gd name="connsiteX242" fmla="*/ 1623465 w 3948012"/>
                        <a:gd name="connsiteY242" fmla="*/ 5363110 h 5686746"/>
                        <a:gd name="connsiteX243" fmla="*/ 1566957 w 3948012"/>
                        <a:gd name="connsiteY243" fmla="*/ 5383658 h 5686746"/>
                        <a:gd name="connsiteX244" fmla="*/ 1534067 w 3948012"/>
                        <a:gd name="connsiteY244" fmla="*/ 5376905 h 5686746"/>
                        <a:gd name="connsiteX245" fmla="*/ 1501402 w 3948012"/>
                        <a:gd name="connsiteY245" fmla="*/ 5390055 h 5686746"/>
                        <a:gd name="connsiteX246" fmla="*/ 1443667 w 3948012"/>
                        <a:gd name="connsiteY246" fmla="*/ 5417583 h 5686746"/>
                        <a:gd name="connsiteX247" fmla="*/ 1407514 w 3948012"/>
                        <a:gd name="connsiteY247" fmla="*/ 5444496 h 5686746"/>
                        <a:gd name="connsiteX248" fmla="*/ 1361474 w 3948012"/>
                        <a:gd name="connsiteY248" fmla="*/ 5491537 h 5686746"/>
                        <a:gd name="connsiteX249" fmla="*/ 1325514 w 3948012"/>
                        <a:gd name="connsiteY249" fmla="*/ 5486400 h 5686746"/>
                        <a:gd name="connsiteX250" fmla="*/ 1315240 w 3948012"/>
                        <a:gd name="connsiteY250" fmla="*/ 5455577 h 5686746"/>
                        <a:gd name="connsiteX251" fmla="*/ 1299829 w 3948012"/>
                        <a:gd name="connsiteY251" fmla="*/ 5450440 h 5686746"/>
                        <a:gd name="connsiteX252" fmla="*/ 1274143 w 3948012"/>
                        <a:gd name="connsiteY252" fmla="*/ 5465852 h 5686746"/>
                        <a:gd name="connsiteX253" fmla="*/ 1258732 w 3948012"/>
                        <a:gd name="connsiteY253" fmla="*/ 5470989 h 5686746"/>
                        <a:gd name="connsiteX254" fmla="*/ 1173050 w 3948012"/>
                        <a:gd name="connsiteY254" fmla="*/ 5464430 h 5686746"/>
                        <a:gd name="connsiteX255" fmla="*/ 1132084 w 3948012"/>
                        <a:gd name="connsiteY255" fmla="*/ 5492316 h 5686746"/>
                        <a:gd name="connsiteX256" fmla="*/ 1099483 w 3948012"/>
                        <a:gd name="connsiteY256" fmla="*/ 5476126 h 5686746"/>
                        <a:gd name="connsiteX257" fmla="*/ 1084071 w 3948012"/>
                        <a:gd name="connsiteY257" fmla="*/ 5460715 h 5686746"/>
                        <a:gd name="connsiteX258" fmla="*/ 1049291 w 3948012"/>
                        <a:gd name="connsiteY258" fmla="*/ 5469029 h 5686746"/>
                        <a:gd name="connsiteX259" fmla="*/ 1032701 w 3948012"/>
                        <a:gd name="connsiteY259" fmla="*/ 5453819 h 5686746"/>
                        <a:gd name="connsiteX260" fmla="*/ 989825 w 3948012"/>
                        <a:gd name="connsiteY260" fmla="*/ 5432271 h 5686746"/>
                        <a:gd name="connsiteX261" fmla="*/ 935096 w 3948012"/>
                        <a:gd name="connsiteY261" fmla="*/ 5404207 h 5686746"/>
                        <a:gd name="connsiteX262" fmla="*/ 878588 w 3948012"/>
                        <a:gd name="connsiteY262" fmla="*/ 5409344 h 5686746"/>
                        <a:gd name="connsiteX263" fmla="*/ 806669 w 3948012"/>
                        <a:gd name="connsiteY263" fmla="*/ 5409344 h 5686746"/>
                        <a:gd name="connsiteX264" fmla="*/ 718359 w 3948012"/>
                        <a:gd name="connsiteY264" fmla="*/ 5453399 h 5686746"/>
                        <a:gd name="connsiteX265" fmla="*/ 664410 w 3948012"/>
                        <a:gd name="connsiteY265" fmla="*/ 5460116 h 5686746"/>
                        <a:gd name="connsiteX266" fmla="*/ 647420 w 3948012"/>
                        <a:gd name="connsiteY266" fmla="*/ 5457937 h 5686746"/>
                        <a:gd name="connsiteX267" fmla="*/ 616597 w 3948012"/>
                        <a:gd name="connsiteY267" fmla="*/ 5460715 h 5686746"/>
                        <a:gd name="connsiteX268" fmla="*/ 601186 w 3948012"/>
                        <a:gd name="connsiteY268" fmla="*/ 5450440 h 5686746"/>
                        <a:gd name="connsiteX269" fmla="*/ 567489 w 3948012"/>
                        <a:gd name="connsiteY269" fmla="*/ 5442621 h 5686746"/>
                        <a:gd name="connsiteX270" fmla="*/ 556794 w 3948012"/>
                        <a:gd name="connsiteY270" fmla="*/ 5447953 h 5686746"/>
                        <a:gd name="connsiteX271" fmla="*/ 560898 w 3948012"/>
                        <a:gd name="connsiteY271" fmla="*/ 5443429 h 5686746"/>
                        <a:gd name="connsiteX272" fmla="*/ 525357 w 3948012"/>
                        <a:gd name="connsiteY272" fmla="*/ 5458420 h 5686746"/>
                        <a:gd name="connsiteX273" fmla="*/ 478930 w 3948012"/>
                        <a:gd name="connsiteY273" fmla="*/ 5445272 h 5686746"/>
                        <a:gd name="connsiteX274" fmla="*/ 430854 w 3948012"/>
                        <a:gd name="connsiteY274" fmla="*/ 5424723 h 5686746"/>
                        <a:gd name="connsiteX275" fmla="*/ 391365 w 3948012"/>
                        <a:gd name="connsiteY275" fmla="*/ 5396311 h 5686746"/>
                        <a:gd name="connsiteX276" fmla="*/ 328121 w 3948012"/>
                        <a:gd name="connsiteY276" fmla="*/ 5394132 h 5686746"/>
                        <a:gd name="connsiteX277" fmla="*/ 267276 w 3948012"/>
                        <a:gd name="connsiteY277" fmla="*/ 5435029 h 5686746"/>
                        <a:gd name="connsiteX278" fmla="*/ 226179 w 3948012"/>
                        <a:gd name="connsiteY278" fmla="*/ 5450440 h 5686746"/>
                        <a:gd name="connsiteX279" fmla="*/ 215905 w 3948012"/>
                        <a:gd name="connsiteY279" fmla="*/ 5460715 h 5686746"/>
                        <a:gd name="connsiteX280" fmla="*/ 190220 w 3948012"/>
                        <a:gd name="connsiteY280" fmla="*/ 5486400 h 5686746"/>
                        <a:gd name="connsiteX281" fmla="*/ 172546 w 3948012"/>
                        <a:gd name="connsiteY281" fmla="*/ 5468533 h 5686746"/>
                        <a:gd name="connsiteX282" fmla="*/ 127961 w 3948012"/>
                        <a:gd name="connsiteY282" fmla="*/ 5472443 h 5686746"/>
                        <a:gd name="connsiteX283" fmla="*/ 108026 w 3948012"/>
                        <a:gd name="connsiteY283" fmla="*/ 5532634 h 5686746"/>
                        <a:gd name="connsiteX284" fmla="*/ 66930 w 3948012"/>
                        <a:gd name="connsiteY284" fmla="*/ 5558319 h 5686746"/>
                        <a:gd name="connsiteX285" fmla="*/ 20696 w 3948012"/>
                        <a:gd name="connsiteY285" fmla="*/ 5584004 h 5686746"/>
                        <a:gd name="connsiteX286" fmla="*/ 15559 w 3948012"/>
                        <a:gd name="connsiteY286" fmla="*/ 5599416 h 5686746"/>
                        <a:gd name="connsiteX287" fmla="*/ 148 w 3948012"/>
                        <a:gd name="connsiteY287" fmla="*/ 5609690 h 5686746"/>
                        <a:gd name="connsiteX288" fmla="*/ 10422 w 3948012"/>
                        <a:gd name="connsiteY288" fmla="*/ 5640512 h 5686746"/>
                        <a:gd name="connsiteX289" fmla="*/ 25833 w 3948012"/>
                        <a:gd name="connsiteY289" fmla="*/ 5671335 h 5686746"/>
                        <a:gd name="connsiteX290" fmla="*/ 36107 w 3948012"/>
                        <a:gd name="connsiteY290" fmla="*/ 5686746 h 5686746"/>
                        <a:gd name="connsiteX0" fmla="*/ 3169725 w 3948012"/>
                        <a:gd name="connsiteY0" fmla="*/ 0 h 5671335"/>
                        <a:gd name="connsiteX1" fmla="*/ 3204326 w 3948012"/>
                        <a:gd name="connsiteY1" fmla="*/ 6716 h 5671335"/>
                        <a:gd name="connsiteX2" fmla="*/ 3226233 w 3948012"/>
                        <a:gd name="connsiteY2" fmla="*/ 82193 h 5671335"/>
                        <a:gd name="connsiteX3" fmla="*/ 3231370 w 3948012"/>
                        <a:gd name="connsiteY3" fmla="*/ 97604 h 5671335"/>
                        <a:gd name="connsiteX4" fmla="*/ 3241644 w 3948012"/>
                        <a:gd name="connsiteY4" fmla="*/ 107879 h 5671335"/>
                        <a:gd name="connsiteX5" fmla="*/ 3257056 w 3948012"/>
                        <a:gd name="connsiteY5" fmla="*/ 102742 h 5671335"/>
                        <a:gd name="connsiteX6" fmla="*/ 3277604 w 3948012"/>
                        <a:gd name="connsiteY6" fmla="*/ 107879 h 5671335"/>
                        <a:gd name="connsiteX7" fmla="*/ 3321156 w 3948012"/>
                        <a:gd name="connsiteY7" fmla="*/ 128232 h 5671335"/>
                        <a:gd name="connsiteX8" fmla="*/ 3364935 w 3948012"/>
                        <a:gd name="connsiteY8" fmla="*/ 190073 h 5671335"/>
                        <a:gd name="connsiteX9" fmla="*/ 3405418 w 3948012"/>
                        <a:gd name="connsiteY9" fmla="*/ 233430 h 5671335"/>
                        <a:gd name="connsiteX10" fmla="*/ 3413347 w 3948012"/>
                        <a:gd name="connsiteY10" fmla="*/ 307962 h 5671335"/>
                        <a:gd name="connsiteX11" fmla="*/ 3444168 w 3948012"/>
                        <a:gd name="connsiteY11" fmla="*/ 357417 h 5671335"/>
                        <a:gd name="connsiteX12" fmla="*/ 3447128 w 3948012"/>
                        <a:gd name="connsiteY12" fmla="*/ 416103 h 5671335"/>
                        <a:gd name="connsiteX13" fmla="*/ 3459381 w 3948012"/>
                        <a:gd name="connsiteY13" fmla="*/ 417283 h 5671335"/>
                        <a:gd name="connsiteX14" fmla="*/ 3467676 w 3948012"/>
                        <a:gd name="connsiteY14" fmla="*/ 441789 h 5671335"/>
                        <a:gd name="connsiteX15" fmla="*/ 3488224 w 3948012"/>
                        <a:gd name="connsiteY15" fmla="*/ 472611 h 5671335"/>
                        <a:gd name="connsiteX16" fmla="*/ 3510000 w 3948012"/>
                        <a:gd name="connsiteY16" fmla="*/ 476520 h 5671335"/>
                        <a:gd name="connsiteX17" fmla="*/ 3508773 w 3948012"/>
                        <a:gd name="connsiteY17" fmla="*/ 529119 h 5671335"/>
                        <a:gd name="connsiteX18" fmla="*/ 3503635 w 3948012"/>
                        <a:gd name="connsiteY18" fmla="*/ 554804 h 5671335"/>
                        <a:gd name="connsiteX19" fmla="*/ 3498498 w 3948012"/>
                        <a:gd name="connsiteY19" fmla="*/ 601038 h 5671335"/>
                        <a:gd name="connsiteX20" fmla="*/ 3483087 w 3948012"/>
                        <a:gd name="connsiteY20" fmla="*/ 642135 h 5671335"/>
                        <a:gd name="connsiteX21" fmla="*/ 3467676 w 3948012"/>
                        <a:gd name="connsiteY21" fmla="*/ 662683 h 5671335"/>
                        <a:gd name="connsiteX22" fmla="*/ 3452265 w 3948012"/>
                        <a:gd name="connsiteY22" fmla="*/ 688368 h 5671335"/>
                        <a:gd name="connsiteX23" fmla="*/ 3441991 w 3948012"/>
                        <a:gd name="connsiteY23" fmla="*/ 698643 h 5671335"/>
                        <a:gd name="connsiteX24" fmla="*/ 3375209 w 3948012"/>
                        <a:gd name="connsiteY24" fmla="*/ 744876 h 5671335"/>
                        <a:gd name="connsiteX25" fmla="*/ 3359797 w 3948012"/>
                        <a:gd name="connsiteY25" fmla="*/ 760288 h 5671335"/>
                        <a:gd name="connsiteX26" fmla="*/ 3301449 w 3948012"/>
                        <a:gd name="connsiteY26" fmla="*/ 805294 h 5671335"/>
                        <a:gd name="connsiteX27" fmla="*/ 3277005 w 3948012"/>
                        <a:gd name="connsiteY27" fmla="*/ 845039 h 5671335"/>
                        <a:gd name="connsiteX28" fmla="*/ 3261394 w 3948012"/>
                        <a:gd name="connsiteY28" fmla="*/ 867566 h 5671335"/>
                        <a:gd name="connsiteX29" fmla="*/ 3287878 w 3948012"/>
                        <a:gd name="connsiteY29" fmla="*/ 914400 h 5671335"/>
                        <a:gd name="connsiteX30" fmla="*/ 3351365 w 3948012"/>
                        <a:gd name="connsiteY30" fmla="*/ 937210 h 5671335"/>
                        <a:gd name="connsiteX31" fmla="*/ 3364934 w 3948012"/>
                        <a:gd name="connsiteY31" fmla="*/ 945222 h 5671335"/>
                        <a:gd name="connsiteX32" fmla="*/ 3426579 w 3948012"/>
                        <a:gd name="connsiteY32" fmla="*/ 950359 h 5671335"/>
                        <a:gd name="connsiteX33" fmla="*/ 3472813 w 3948012"/>
                        <a:gd name="connsiteY33" fmla="*/ 981182 h 5671335"/>
                        <a:gd name="connsiteX34" fmla="*/ 3505015 w 3948012"/>
                        <a:gd name="connsiteY34" fmla="*/ 1025437 h 5671335"/>
                        <a:gd name="connsiteX35" fmla="*/ 3548890 w 3948012"/>
                        <a:gd name="connsiteY35" fmla="*/ 1023459 h 5671335"/>
                        <a:gd name="connsiteX36" fmla="*/ 3583670 w 3948012"/>
                        <a:gd name="connsiteY36" fmla="*/ 1071271 h 5671335"/>
                        <a:gd name="connsiteX37" fmla="*/ 3586828 w 3948012"/>
                        <a:gd name="connsiteY37" fmla="*/ 1102493 h 5671335"/>
                        <a:gd name="connsiteX38" fmla="*/ 3570418 w 3948012"/>
                        <a:gd name="connsiteY38" fmla="*/ 1135294 h 5671335"/>
                        <a:gd name="connsiteX39" fmla="*/ 3580692 w 3948012"/>
                        <a:gd name="connsiteY39" fmla="*/ 1166117 h 5671335"/>
                        <a:gd name="connsiteX40" fmla="*/ 3590966 w 3948012"/>
                        <a:gd name="connsiteY40" fmla="*/ 1186665 h 5671335"/>
                        <a:gd name="connsiteX41" fmla="*/ 3601240 w 3948012"/>
                        <a:gd name="connsiteY41" fmla="*/ 1232899 h 5671335"/>
                        <a:gd name="connsiteX42" fmla="*/ 3611514 w 3948012"/>
                        <a:gd name="connsiteY42" fmla="*/ 1248310 h 5671335"/>
                        <a:gd name="connsiteX43" fmla="*/ 3632062 w 3948012"/>
                        <a:gd name="connsiteY43" fmla="*/ 1273995 h 5671335"/>
                        <a:gd name="connsiteX44" fmla="*/ 3673159 w 3948012"/>
                        <a:gd name="connsiteY44" fmla="*/ 1284270 h 5671335"/>
                        <a:gd name="connsiteX45" fmla="*/ 3703982 w 3948012"/>
                        <a:gd name="connsiteY45" fmla="*/ 1299681 h 5671335"/>
                        <a:gd name="connsiteX46" fmla="*/ 3734804 w 3948012"/>
                        <a:gd name="connsiteY46" fmla="*/ 1309955 h 5671335"/>
                        <a:gd name="connsiteX47" fmla="*/ 3755352 w 3948012"/>
                        <a:gd name="connsiteY47" fmla="*/ 1325366 h 5671335"/>
                        <a:gd name="connsiteX48" fmla="*/ 3781038 w 3948012"/>
                        <a:gd name="connsiteY48" fmla="*/ 1351052 h 5671335"/>
                        <a:gd name="connsiteX49" fmla="*/ 3811860 w 3948012"/>
                        <a:gd name="connsiteY49" fmla="*/ 1371600 h 5671335"/>
                        <a:gd name="connsiteX50" fmla="*/ 3827271 w 3948012"/>
                        <a:gd name="connsiteY50" fmla="*/ 1376737 h 5671335"/>
                        <a:gd name="connsiteX51" fmla="*/ 3842083 w 3948012"/>
                        <a:gd name="connsiteY51" fmla="*/ 1406380 h 5671335"/>
                        <a:gd name="connsiteX52" fmla="*/ 3874884 w 3948012"/>
                        <a:gd name="connsiteY52" fmla="*/ 1473362 h 5671335"/>
                        <a:gd name="connsiteX53" fmla="*/ 3838325 w 3948012"/>
                        <a:gd name="connsiteY53" fmla="*/ 1523933 h 5671335"/>
                        <a:gd name="connsiteX54" fmla="*/ 3847820 w 3948012"/>
                        <a:gd name="connsiteY54" fmla="*/ 1556535 h 5671335"/>
                        <a:gd name="connsiteX55" fmla="*/ 3858094 w 3948012"/>
                        <a:gd name="connsiteY55" fmla="*/ 1582220 h 5671335"/>
                        <a:gd name="connsiteX56" fmla="*/ 3878642 w 3948012"/>
                        <a:gd name="connsiteY56" fmla="*/ 1613043 h 5671335"/>
                        <a:gd name="connsiteX57" fmla="*/ 3888916 w 3948012"/>
                        <a:gd name="connsiteY57" fmla="*/ 1643865 h 5671335"/>
                        <a:gd name="connsiteX58" fmla="*/ 3894053 w 3948012"/>
                        <a:gd name="connsiteY58" fmla="*/ 1659276 h 5671335"/>
                        <a:gd name="connsiteX59" fmla="*/ 3904328 w 3948012"/>
                        <a:gd name="connsiteY59" fmla="*/ 1700373 h 5671335"/>
                        <a:gd name="connsiteX60" fmla="*/ 3888916 w 3948012"/>
                        <a:gd name="connsiteY60" fmla="*/ 1767155 h 5671335"/>
                        <a:gd name="connsiteX61" fmla="*/ 3894053 w 3948012"/>
                        <a:gd name="connsiteY61" fmla="*/ 1792840 h 5671335"/>
                        <a:gd name="connsiteX62" fmla="*/ 3873886 w 3948012"/>
                        <a:gd name="connsiteY62" fmla="*/ 1882350 h 5671335"/>
                        <a:gd name="connsiteX63" fmla="*/ 3898191 w 3948012"/>
                        <a:gd name="connsiteY63" fmla="*/ 1923246 h 5671335"/>
                        <a:gd name="connsiteX64" fmla="*/ 3930013 w 3948012"/>
                        <a:gd name="connsiteY64" fmla="*/ 1931542 h 5671335"/>
                        <a:gd name="connsiteX65" fmla="*/ 3935150 w 3948012"/>
                        <a:gd name="connsiteY65" fmla="*/ 1962364 h 5671335"/>
                        <a:gd name="connsiteX66" fmla="*/ 3940287 w 3948012"/>
                        <a:gd name="connsiteY66" fmla="*/ 1977775 h 5671335"/>
                        <a:gd name="connsiteX67" fmla="*/ 3941934 w 3948012"/>
                        <a:gd name="connsiteY67" fmla="*/ 2042489 h 5671335"/>
                        <a:gd name="connsiteX68" fmla="*/ 3946038 w 3948012"/>
                        <a:gd name="connsiteY68" fmla="*/ 2131500 h 5671335"/>
                        <a:gd name="connsiteX69" fmla="*/ 3904134 w 3948012"/>
                        <a:gd name="connsiteY69" fmla="*/ 2205454 h 5671335"/>
                        <a:gd name="connsiteX70" fmla="*/ 3899191 w 3948012"/>
                        <a:gd name="connsiteY70" fmla="*/ 2260315 h 5671335"/>
                        <a:gd name="connsiteX71" fmla="*/ 3888916 w 3948012"/>
                        <a:gd name="connsiteY71" fmla="*/ 2275726 h 5671335"/>
                        <a:gd name="connsiteX72" fmla="*/ 3878642 w 3948012"/>
                        <a:gd name="connsiteY72" fmla="*/ 2291137 h 5671335"/>
                        <a:gd name="connsiteX73" fmla="*/ 3863231 w 3948012"/>
                        <a:gd name="connsiteY73" fmla="*/ 2301411 h 5671335"/>
                        <a:gd name="connsiteX74" fmla="*/ 3842683 w 3948012"/>
                        <a:gd name="connsiteY74" fmla="*/ 2296274 h 5671335"/>
                        <a:gd name="connsiteX75" fmla="*/ 3816997 w 3948012"/>
                        <a:gd name="connsiteY75" fmla="*/ 2388742 h 5671335"/>
                        <a:gd name="connsiteX76" fmla="*/ 3806723 w 3948012"/>
                        <a:gd name="connsiteY76" fmla="*/ 2440112 h 5671335"/>
                        <a:gd name="connsiteX77" fmla="*/ 3827271 w 3948012"/>
                        <a:gd name="connsiteY77" fmla="*/ 2537717 h 5671335"/>
                        <a:gd name="connsiteX78" fmla="*/ 3842683 w 3948012"/>
                        <a:gd name="connsiteY78" fmla="*/ 2547991 h 5671335"/>
                        <a:gd name="connsiteX79" fmla="*/ 3852957 w 3948012"/>
                        <a:gd name="connsiteY79" fmla="*/ 2583950 h 5671335"/>
                        <a:gd name="connsiteX80" fmla="*/ 3847820 w 3948012"/>
                        <a:gd name="connsiteY80" fmla="*/ 2625047 h 5671335"/>
                        <a:gd name="connsiteX81" fmla="*/ 3837546 w 3948012"/>
                        <a:gd name="connsiteY81" fmla="*/ 2640458 h 5671335"/>
                        <a:gd name="connsiteX82" fmla="*/ 3827271 w 3948012"/>
                        <a:gd name="connsiteY82" fmla="*/ 2671281 h 5671335"/>
                        <a:gd name="connsiteX83" fmla="*/ 3822134 w 3948012"/>
                        <a:gd name="connsiteY83" fmla="*/ 2686692 h 5671335"/>
                        <a:gd name="connsiteX84" fmla="*/ 3827271 w 3948012"/>
                        <a:gd name="connsiteY84" fmla="*/ 2743200 h 5671335"/>
                        <a:gd name="connsiteX85" fmla="*/ 3822134 w 3948012"/>
                        <a:gd name="connsiteY85" fmla="*/ 2758611 h 5671335"/>
                        <a:gd name="connsiteX86" fmla="*/ 3827271 w 3948012"/>
                        <a:gd name="connsiteY86" fmla="*/ 2784297 h 5671335"/>
                        <a:gd name="connsiteX87" fmla="*/ 3816997 w 3948012"/>
                        <a:gd name="connsiteY87" fmla="*/ 2861353 h 5671335"/>
                        <a:gd name="connsiteX88" fmla="*/ 3796449 w 3948012"/>
                        <a:gd name="connsiteY88" fmla="*/ 2907586 h 5671335"/>
                        <a:gd name="connsiteX89" fmla="*/ 3786175 w 3948012"/>
                        <a:gd name="connsiteY89" fmla="*/ 2917861 h 5671335"/>
                        <a:gd name="connsiteX90" fmla="*/ 3765626 w 3948012"/>
                        <a:gd name="connsiteY90" fmla="*/ 2933272 h 5671335"/>
                        <a:gd name="connsiteX91" fmla="*/ 3729667 w 3948012"/>
                        <a:gd name="connsiteY91" fmla="*/ 2938409 h 5671335"/>
                        <a:gd name="connsiteX92" fmla="*/ 3724530 w 3948012"/>
                        <a:gd name="connsiteY92" fmla="*/ 2953820 h 5671335"/>
                        <a:gd name="connsiteX93" fmla="*/ 3709119 w 3948012"/>
                        <a:gd name="connsiteY93" fmla="*/ 2969231 h 5671335"/>
                        <a:gd name="connsiteX94" fmla="*/ 3703982 w 3948012"/>
                        <a:gd name="connsiteY94" fmla="*/ 3005191 h 5671335"/>
                        <a:gd name="connsiteX95" fmla="*/ 3684612 w 3948012"/>
                        <a:gd name="connsiteY95" fmla="*/ 3042730 h 5671335"/>
                        <a:gd name="connsiteX96" fmla="*/ 3643916 w 3948012"/>
                        <a:gd name="connsiteY96" fmla="*/ 3035414 h 5671335"/>
                        <a:gd name="connsiteX97" fmla="*/ 3600240 w 3948012"/>
                        <a:gd name="connsiteY97" fmla="*/ 3043309 h 5671335"/>
                        <a:gd name="connsiteX98" fmla="*/ 3584830 w 3948012"/>
                        <a:gd name="connsiteY98" fmla="*/ 3075131 h 5671335"/>
                        <a:gd name="connsiteX99" fmla="*/ 3601240 w 3948012"/>
                        <a:gd name="connsiteY99" fmla="*/ 3097658 h 5671335"/>
                        <a:gd name="connsiteX100" fmla="*/ 3606377 w 3948012"/>
                        <a:gd name="connsiteY100" fmla="*/ 3113070 h 5671335"/>
                        <a:gd name="connsiteX101" fmla="*/ 3611514 w 3948012"/>
                        <a:gd name="connsiteY101" fmla="*/ 3159303 h 5671335"/>
                        <a:gd name="connsiteX102" fmla="*/ 3606377 w 3948012"/>
                        <a:gd name="connsiteY102" fmla="*/ 3246634 h 5671335"/>
                        <a:gd name="connsiteX103" fmla="*/ 3601240 w 3948012"/>
                        <a:gd name="connsiteY103" fmla="*/ 3298004 h 5671335"/>
                        <a:gd name="connsiteX104" fmla="*/ 3611514 w 3948012"/>
                        <a:gd name="connsiteY104" fmla="*/ 3333964 h 5671335"/>
                        <a:gd name="connsiteX105" fmla="*/ 3621788 w 3948012"/>
                        <a:gd name="connsiteY105" fmla="*/ 3349375 h 5671335"/>
                        <a:gd name="connsiteX106" fmla="*/ 3632062 w 3948012"/>
                        <a:gd name="connsiteY106" fmla="*/ 3385335 h 5671335"/>
                        <a:gd name="connsiteX107" fmla="*/ 3637200 w 3948012"/>
                        <a:gd name="connsiteY107" fmla="*/ 3400746 h 5671335"/>
                        <a:gd name="connsiteX108" fmla="*/ 3632062 w 3948012"/>
                        <a:gd name="connsiteY108" fmla="*/ 3488076 h 5671335"/>
                        <a:gd name="connsiteX109" fmla="*/ 3626925 w 3948012"/>
                        <a:gd name="connsiteY109" fmla="*/ 3518899 h 5671335"/>
                        <a:gd name="connsiteX110" fmla="*/ 3647474 w 3948012"/>
                        <a:gd name="connsiteY110" fmla="*/ 3549721 h 5671335"/>
                        <a:gd name="connsiteX111" fmla="*/ 3652611 w 3948012"/>
                        <a:gd name="connsiteY111" fmla="*/ 3565133 h 5671335"/>
                        <a:gd name="connsiteX112" fmla="*/ 3626925 w 3948012"/>
                        <a:gd name="connsiteY112" fmla="*/ 3590818 h 5671335"/>
                        <a:gd name="connsiteX113" fmla="*/ 3611514 w 3948012"/>
                        <a:gd name="connsiteY113" fmla="*/ 3595955 h 5671335"/>
                        <a:gd name="connsiteX114" fmla="*/ 3596103 w 3948012"/>
                        <a:gd name="connsiteY114" fmla="*/ 3606229 h 5671335"/>
                        <a:gd name="connsiteX115" fmla="*/ 3585829 w 3948012"/>
                        <a:gd name="connsiteY115" fmla="*/ 3647326 h 5671335"/>
                        <a:gd name="connsiteX116" fmla="*/ 3590966 w 3948012"/>
                        <a:gd name="connsiteY116" fmla="*/ 3673011 h 5671335"/>
                        <a:gd name="connsiteX117" fmla="*/ 3585829 w 3948012"/>
                        <a:gd name="connsiteY117" fmla="*/ 3719245 h 5671335"/>
                        <a:gd name="connsiteX118" fmla="*/ 3580692 w 3948012"/>
                        <a:gd name="connsiteY118" fmla="*/ 3739793 h 5671335"/>
                        <a:gd name="connsiteX119" fmla="*/ 3555006 w 3948012"/>
                        <a:gd name="connsiteY119" fmla="*/ 3765479 h 5671335"/>
                        <a:gd name="connsiteX120" fmla="*/ 3549869 w 3948012"/>
                        <a:gd name="connsiteY120" fmla="*/ 3780890 h 5671335"/>
                        <a:gd name="connsiteX121" fmla="*/ 3555006 w 3948012"/>
                        <a:gd name="connsiteY121" fmla="*/ 3801438 h 5671335"/>
                        <a:gd name="connsiteX122" fmla="*/ 3560143 w 3948012"/>
                        <a:gd name="connsiteY122" fmla="*/ 3827124 h 5671335"/>
                        <a:gd name="connsiteX123" fmla="*/ 3549869 w 3948012"/>
                        <a:gd name="connsiteY123" fmla="*/ 3888768 h 5671335"/>
                        <a:gd name="connsiteX124" fmla="*/ 3539595 w 3948012"/>
                        <a:gd name="connsiteY124" fmla="*/ 3919591 h 5671335"/>
                        <a:gd name="connsiteX125" fmla="*/ 3534458 w 3948012"/>
                        <a:gd name="connsiteY125" fmla="*/ 3935002 h 5671335"/>
                        <a:gd name="connsiteX126" fmla="*/ 3560143 w 3948012"/>
                        <a:gd name="connsiteY126" fmla="*/ 3955550 h 5671335"/>
                        <a:gd name="connsiteX127" fmla="*/ 3642337 w 3948012"/>
                        <a:gd name="connsiteY127" fmla="*/ 3965825 h 5671335"/>
                        <a:gd name="connsiteX128" fmla="*/ 3657748 w 3948012"/>
                        <a:gd name="connsiteY128" fmla="*/ 3970962 h 5671335"/>
                        <a:gd name="connsiteX129" fmla="*/ 3688570 w 3948012"/>
                        <a:gd name="connsiteY129" fmla="*/ 3996647 h 5671335"/>
                        <a:gd name="connsiteX130" fmla="*/ 3693707 w 3948012"/>
                        <a:gd name="connsiteY130" fmla="*/ 4022333 h 5671335"/>
                        <a:gd name="connsiteX131" fmla="*/ 3688570 w 3948012"/>
                        <a:gd name="connsiteY131" fmla="*/ 4037744 h 5671335"/>
                        <a:gd name="connsiteX132" fmla="*/ 3678296 w 3948012"/>
                        <a:gd name="connsiteY132" fmla="*/ 4078840 h 5671335"/>
                        <a:gd name="connsiteX133" fmla="*/ 3673159 w 3948012"/>
                        <a:gd name="connsiteY133" fmla="*/ 4094252 h 5671335"/>
                        <a:gd name="connsiteX134" fmla="*/ 3652611 w 3948012"/>
                        <a:gd name="connsiteY134" fmla="*/ 4140485 h 5671335"/>
                        <a:gd name="connsiteX135" fmla="*/ 3621788 w 3948012"/>
                        <a:gd name="connsiteY135" fmla="*/ 4155897 h 5671335"/>
                        <a:gd name="connsiteX136" fmla="*/ 3616651 w 3948012"/>
                        <a:gd name="connsiteY136" fmla="*/ 4171308 h 5671335"/>
                        <a:gd name="connsiteX137" fmla="*/ 3616651 w 3948012"/>
                        <a:gd name="connsiteY137" fmla="*/ 4207267 h 5671335"/>
                        <a:gd name="connsiteX138" fmla="*/ 3606377 w 3948012"/>
                        <a:gd name="connsiteY138" fmla="*/ 4217542 h 5671335"/>
                        <a:gd name="connsiteX139" fmla="*/ 3575555 w 3948012"/>
                        <a:gd name="connsiteY139" fmla="*/ 4248364 h 5671335"/>
                        <a:gd name="connsiteX140" fmla="*/ 3565280 w 3948012"/>
                        <a:gd name="connsiteY140" fmla="*/ 4279186 h 5671335"/>
                        <a:gd name="connsiteX141" fmla="*/ 3560143 w 3948012"/>
                        <a:gd name="connsiteY141" fmla="*/ 4294598 h 5671335"/>
                        <a:gd name="connsiteX142" fmla="*/ 3565280 w 3948012"/>
                        <a:gd name="connsiteY142" fmla="*/ 4330557 h 5671335"/>
                        <a:gd name="connsiteX143" fmla="*/ 3565280 w 3948012"/>
                        <a:gd name="connsiteY143" fmla="*/ 4371654 h 5671335"/>
                        <a:gd name="connsiteX144" fmla="*/ 3606377 w 3948012"/>
                        <a:gd name="connsiteY144" fmla="*/ 4407613 h 5671335"/>
                        <a:gd name="connsiteX145" fmla="*/ 3621788 w 3948012"/>
                        <a:gd name="connsiteY145" fmla="*/ 4412750 h 5671335"/>
                        <a:gd name="connsiteX146" fmla="*/ 3647474 w 3948012"/>
                        <a:gd name="connsiteY146" fmla="*/ 4428162 h 5671335"/>
                        <a:gd name="connsiteX147" fmla="*/ 3657748 w 3948012"/>
                        <a:gd name="connsiteY147" fmla="*/ 4443573 h 5671335"/>
                        <a:gd name="connsiteX148" fmla="*/ 3647474 w 3948012"/>
                        <a:gd name="connsiteY148" fmla="*/ 4479533 h 5671335"/>
                        <a:gd name="connsiteX149" fmla="*/ 3652611 w 3948012"/>
                        <a:gd name="connsiteY149" fmla="*/ 4505218 h 5671335"/>
                        <a:gd name="connsiteX150" fmla="*/ 3688570 w 3948012"/>
                        <a:gd name="connsiteY150" fmla="*/ 4505218 h 5671335"/>
                        <a:gd name="connsiteX151" fmla="*/ 3703982 w 3948012"/>
                        <a:gd name="connsiteY151" fmla="*/ 4510355 h 5671335"/>
                        <a:gd name="connsiteX152" fmla="*/ 3714256 w 3948012"/>
                        <a:gd name="connsiteY152" fmla="*/ 4525766 h 5671335"/>
                        <a:gd name="connsiteX153" fmla="*/ 3673159 w 3948012"/>
                        <a:gd name="connsiteY153" fmla="*/ 4530903 h 5671335"/>
                        <a:gd name="connsiteX154" fmla="*/ 3652611 w 3948012"/>
                        <a:gd name="connsiteY154" fmla="*/ 4536040 h 5671335"/>
                        <a:gd name="connsiteX155" fmla="*/ 3632062 w 3948012"/>
                        <a:gd name="connsiteY155" fmla="*/ 4577137 h 5671335"/>
                        <a:gd name="connsiteX156" fmla="*/ 3616651 w 3948012"/>
                        <a:gd name="connsiteY156" fmla="*/ 4582274 h 5671335"/>
                        <a:gd name="connsiteX157" fmla="*/ 3601240 w 3948012"/>
                        <a:gd name="connsiteY157" fmla="*/ 4597685 h 5671335"/>
                        <a:gd name="connsiteX158" fmla="*/ 3611514 w 3948012"/>
                        <a:gd name="connsiteY158" fmla="*/ 4595197 h 5671335"/>
                        <a:gd name="connsiteX159" fmla="*/ 3601240 w 3948012"/>
                        <a:gd name="connsiteY159" fmla="*/ 4607959 h 5671335"/>
                        <a:gd name="connsiteX160" fmla="*/ 3596103 w 3948012"/>
                        <a:gd name="connsiteY160" fmla="*/ 4623371 h 5671335"/>
                        <a:gd name="connsiteX161" fmla="*/ 3601240 w 3948012"/>
                        <a:gd name="connsiteY161" fmla="*/ 4649056 h 5671335"/>
                        <a:gd name="connsiteX162" fmla="*/ 3611514 w 3948012"/>
                        <a:gd name="connsiteY162" fmla="*/ 4679879 h 5671335"/>
                        <a:gd name="connsiteX163" fmla="*/ 3590966 w 3948012"/>
                        <a:gd name="connsiteY163" fmla="*/ 4710701 h 5671335"/>
                        <a:gd name="connsiteX164" fmla="*/ 3565280 w 3948012"/>
                        <a:gd name="connsiteY164" fmla="*/ 4705564 h 5671335"/>
                        <a:gd name="connsiteX165" fmla="*/ 3549869 w 3948012"/>
                        <a:gd name="connsiteY165" fmla="*/ 4700427 h 5671335"/>
                        <a:gd name="connsiteX166" fmla="*/ 3529321 w 3948012"/>
                        <a:gd name="connsiteY166" fmla="*/ 4695290 h 5671335"/>
                        <a:gd name="connsiteX167" fmla="*/ 3513910 w 3948012"/>
                        <a:gd name="connsiteY167" fmla="*/ 4685016 h 5671335"/>
                        <a:gd name="connsiteX168" fmla="*/ 3508773 w 3948012"/>
                        <a:gd name="connsiteY168" fmla="*/ 4715838 h 5671335"/>
                        <a:gd name="connsiteX169" fmla="*/ 3503635 w 3948012"/>
                        <a:gd name="connsiteY169" fmla="*/ 4731249 h 5671335"/>
                        <a:gd name="connsiteX170" fmla="*/ 3472813 w 3948012"/>
                        <a:gd name="connsiteY170" fmla="*/ 4710701 h 5671335"/>
                        <a:gd name="connsiteX171" fmla="*/ 3452265 w 3948012"/>
                        <a:gd name="connsiteY171" fmla="*/ 4679879 h 5671335"/>
                        <a:gd name="connsiteX172" fmla="*/ 3436853 w 3948012"/>
                        <a:gd name="connsiteY172" fmla="*/ 4674742 h 5671335"/>
                        <a:gd name="connsiteX173" fmla="*/ 3395757 w 3948012"/>
                        <a:gd name="connsiteY173" fmla="*/ 4700427 h 5671335"/>
                        <a:gd name="connsiteX174" fmla="*/ 3400894 w 3948012"/>
                        <a:gd name="connsiteY174" fmla="*/ 4715838 h 5671335"/>
                        <a:gd name="connsiteX175" fmla="*/ 3385483 w 3948012"/>
                        <a:gd name="connsiteY175" fmla="*/ 4772346 h 5671335"/>
                        <a:gd name="connsiteX176" fmla="*/ 3375209 w 3948012"/>
                        <a:gd name="connsiteY176" fmla="*/ 4787757 h 5671335"/>
                        <a:gd name="connsiteX177" fmla="*/ 3359797 w 3948012"/>
                        <a:gd name="connsiteY177" fmla="*/ 4782620 h 5671335"/>
                        <a:gd name="connsiteX178" fmla="*/ 3328975 w 3948012"/>
                        <a:gd name="connsiteY178" fmla="*/ 4798031 h 5671335"/>
                        <a:gd name="connsiteX179" fmla="*/ 3308426 w 3948012"/>
                        <a:gd name="connsiteY179" fmla="*/ 4823717 h 5671335"/>
                        <a:gd name="connsiteX180" fmla="*/ 3293015 w 3948012"/>
                        <a:gd name="connsiteY180" fmla="*/ 4818580 h 5671335"/>
                        <a:gd name="connsiteX181" fmla="*/ 3282741 w 3948012"/>
                        <a:gd name="connsiteY181" fmla="*/ 4798031 h 5671335"/>
                        <a:gd name="connsiteX182" fmla="*/ 3277604 w 3948012"/>
                        <a:gd name="connsiteY182" fmla="*/ 4823717 h 5671335"/>
                        <a:gd name="connsiteX183" fmla="*/ 3272467 w 3948012"/>
                        <a:gd name="connsiteY183" fmla="*/ 4839128 h 5671335"/>
                        <a:gd name="connsiteX184" fmla="*/ 3257056 w 3948012"/>
                        <a:gd name="connsiteY184" fmla="*/ 4828854 h 5671335"/>
                        <a:gd name="connsiteX185" fmla="*/ 3226233 w 3948012"/>
                        <a:gd name="connsiteY185" fmla="*/ 4849402 h 5671335"/>
                        <a:gd name="connsiteX186" fmla="*/ 3169725 w 3948012"/>
                        <a:gd name="connsiteY186" fmla="*/ 4849402 h 5671335"/>
                        <a:gd name="connsiteX187" fmla="*/ 3159451 w 3948012"/>
                        <a:gd name="connsiteY187" fmla="*/ 4864813 h 5671335"/>
                        <a:gd name="connsiteX188" fmla="*/ 3149177 w 3948012"/>
                        <a:gd name="connsiteY188" fmla="*/ 4875088 h 5671335"/>
                        <a:gd name="connsiteX189" fmla="*/ 3082395 w 3948012"/>
                        <a:gd name="connsiteY189" fmla="*/ 4885362 h 5671335"/>
                        <a:gd name="connsiteX190" fmla="*/ 3066984 w 3948012"/>
                        <a:gd name="connsiteY190" fmla="*/ 4895636 h 5671335"/>
                        <a:gd name="connsiteX191" fmla="*/ 3036161 w 3948012"/>
                        <a:gd name="connsiteY191" fmla="*/ 4905910 h 5671335"/>
                        <a:gd name="connsiteX192" fmla="*/ 3020750 w 3948012"/>
                        <a:gd name="connsiteY192" fmla="*/ 4900773 h 5671335"/>
                        <a:gd name="connsiteX193" fmla="*/ 2969379 w 3948012"/>
                        <a:gd name="connsiteY193" fmla="*/ 4941870 h 5671335"/>
                        <a:gd name="connsiteX194" fmla="*/ 2938557 w 3948012"/>
                        <a:gd name="connsiteY194" fmla="*/ 4952144 h 5671335"/>
                        <a:gd name="connsiteX195" fmla="*/ 2882049 w 3948012"/>
                        <a:gd name="connsiteY195" fmla="*/ 4967555 h 5671335"/>
                        <a:gd name="connsiteX196" fmla="*/ 2830678 w 3948012"/>
                        <a:gd name="connsiteY196" fmla="*/ 5008652 h 5671335"/>
                        <a:gd name="connsiteX197" fmla="*/ 2789582 w 3948012"/>
                        <a:gd name="connsiteY197" fmla="*/ 5003515 h 5671335"/>
                        <a:gd name="connsiteX198" fmla="*/ 2774170 w 3948012"/>
                        <a:gd name="connsiteY198" fmla="*/ 4998377 h 5671335"/>
                        <a:gd name="connsiteX199" fmla="*/ 2743348 w 3948012"/>
                        <a:gd name="connsiteY199" fmla="*/ 5003515 h 5671335"/>
                        <a:gd name="connsiteX200" fmla="*/ 2686840 w 3948012"/>
                        <a:gd name="connsiteY200" fmla="*/ 5024063 h 5671335"/>
                        <a:gd name="connsiteX201" fmla="*/ 2671429 w 3948012"/>
                        <a:gd name="connsiteY201" fmla="*/ 5029200 h 5671335"/>
                        <a:gd name="connsiteX202" fmla="*/ 2656018 w 3948012"/>
                        <a:gd name="connsiteY202" fmla="*/ 5044611 h 5671335"/>
                        <a:gd name="connsiteX203" fmla="*/ 2640606 w 3948012"/>
                        <a:gd name="connsiteY203" fmla="*/ 5039474 h 5671335"/>
                        <a:gd name="connsiteX204" fmla="*/ 2625195 w 3948012"/>
                        <a:gd name="connsiteY204" fmla="*/ 5049748 h 5671335"/>
                        <a:gd name="connsiteX205" fmla="*/ 2620058 w 3948012"/>
                        <a:gd name="connsiteY205" fmla="*/ 5075434 h 5671335"/>
                        <a:gd name="connsiteX206" fmla="*/ 2573824 w 3948012"/>
                        <a:gd name="connsiteY206" fmla="*/ 5116530 h 5671335"/>
                        <a:gd name="connsiteX207" fmla="*/ 2558413 w 3948012"/>
                        <a:gd name="connsiteY207" fmla="*/ 5126804 h 5671335"/>
                        <a:gd name="connsiteX208" fmla="*/ 2517316 w 3948012"/>
                        <a:gd name="connsiteY208" fmla="*/ 5137079 h 5671335"/>
                        <a:gd name="connsiteX209" fmla="*/ 2501905 w 3948012"/>
                        <a:gd name="connsiteY209" fmla="*/ 5142216 h 5671335"/>
                        <a:gd name="connsiteX210" fmla="*/ 2476220 w 3948012"/>
                        <a:gd name="connsiteY210" fmla="*/ 5147353 h 5671335"/>
                        <a:gd name="connsiteX211" fmla="*/ 2460809 w 3948012"/>
                        <a:gd name="connsiteY211" fmla="*/ 5142216 h 5671335"/>
                        <a:gd name="connsiteX212" fmla="*/ 2440260 w 3948012"/>
                        <a:gd name="connsiteY212" fmla="*/ 5116530 h 5671335"/>
                        <a:gd name="connsiteX213" fmla="*/ 2383752 w 3948012"/>
                        <a:gd name="connsiteY213" fmla="*/ 5106256 h 5671335"/>
                        <a:gd name="connsiteX214" fmla="*/ 2342656 w 3948012"/>
                        <a:gd name="connsiteY214" fmla="*/ 5106256 h 5671335"/>
                        <a:gd name="connsiteX215" fmla="*/ 2311833 w 3948012"/>
                        <a:gd name="connsiteY215" fmla="*/ 5126804 h 5671335"/>
                        <a:gd name="connsiteX216" fmla="*/ 2265600 w 3948012"/>
                        <a:gd name="connsiteY216" fmla="*/ 5121667 h 5671335"/>
                        <a:gd name="connsiteX217" fmla="*/ 2241893 w 3948012"/>
                        <a:gd name="connsiteY217" fmla="*/ 5139657 h 5671335"/>
                        <a:gd name="connsiteX218" fmla="*/ 2219565 w 3948012"/>
                        <a:gd name="connsiteY218" fmla="*/ 5144794 h 5671335"/>
                        <a:gd name="connsiteX219" fmla="*/ 2192101 w 3948012"/>
                        <a:gd name="connsiteY219" fmla="*/ 5154868 h 5671335"/>
                        <a:gd name="connsiteX220" fmla="*/ 2162858 w 3948012"/>
                        <a:gd name="connsiteY220" fmla="*/ 5111393 h 5671335"/>
                        <a:gd name="connsiteX221" fmla="*/ 2142310 w 3948012"/>
                        <a:gd name="connsiteY221" fmla="*/ 5142216 h 5671335"/>
                        <a:gd name="connsiteX222" fmla="*/ 2109508 w 3948012"/>
                        <a:gd name="connsiteY222" fmla="*/ 5143196 h 5671335"/>
                        <a:gd name="connsiteX223" fmla="*/ 2070391 w 3948012"/>
                        <a:gd name="connsiteY223" fmla="*/ 5157627 h 5671335"/>
                        <a:gd name="connsiteX224" fmla="*/ 2039568 w 3948012"/>
                        <a:gd name="connsiteY224" fmla="*/ 5173038 h 5671335"/>
                        <a:gd name="connsiteX225" fmla="*/ 2013883 w 3948012"/>
                        <a:gd name="connsiteY225" fmla="*/ 5193586 h 5671335"/>
                        <a:gd name="connsiteX226" fmla="*/ 2003609 w 3948012"/>
                        <a:gd name="connsiteY226" fmla="*/ 5203861 h 5671335"/>
                        <a:gd name="connsiteX227" fmla="*/ 1988197 w 3948012"/>
                        <a:gd name="connsiteY227" fmla="*/ 5208998 h 5671335"/>
                        <a:gd name="connsiteX228" fmla="*/ 1961333 w 3948012"/>
                        <a:gd name="connsiteY228" fmla="*/ 5209997 h 5671335"/>
                        <a:gd name="connsiteX229" fmla="*/ 1936826 w 3948012"/>
                        <a:gd name="connsiteY229" fmla="*/ 5204260 h 5671335"/>
                        <a:gd name="connsiteX230" fmla="*/ 1906004 w 3948012"/>
                        <a:gd name="connsiteY230" fmla="*/ 5203861 h 5671335"/>
                        <a:gd name="connsiteX231" fmla="*/ 1873003 w 3948012"/>
                        <a:gd name="connsiteY231" fmla="*/ 5207019 h 5671335"/>
                        <a:gd name="connsiteX232" fmla="*/ 1829148 w 3948012"/>
                        <a:gd name="connsiteY232" fmla="*/ 5225588 h 5671335"/>
                        <a:gd name="connsiteX233" fmla="*/ 1808400 w 3948012"/>
                        <a:gd name="connsiteY233" fmla="*/ 5234683 h 5671335"/>
                        <a:gd name="connsiteX234" fmla="*/ 1777977 w 3948012"/>
                        <a:gd name="connsiteY234" fmla="*/ 5255831 h 5671335"/>
                        <a:gd name="connsiteX235" fmla="*/ 1762166 w 3948012"/>
                        <a:gd name="connsiteY235" fmla="*/ 5255231 h 5671335"/>
                        <a:gd name="connsiteX236" fmla="*/ 1757029 w 3948012"/>
                        <a:gd name="connsiteY236" fmla="*/ 5275780 h 5671335"/>
                        <a:gd name="connsiteX237" fmla="*/ 1731343 w 3948012"/>
                        <a:gd name="connsiteY237" fmla="*/ 5301465 h 5671335"/>
                        <a:gd name="connsiteX238" fmla="*/ 1721069 w 3948012"/>
                        <a:gd name="connsiteY238" fmla="*/ 5332288 h 5671335"/>
                        <a:gd name="connsiteX239" fmla="*/ 1685110 w 3948012"/>
                        <a:gd name="connsiteY239" fmla="*/ 5357973 h 5671335"/>
                        <a:gd name="connsiteX240" fmla="*/ 1669698 w 3948012"/>
                        <a:gd name="connsiteY240" fmla="*/ 5363110 h 5671335"/>
                        <a:gd name="connsiteX241" fmla="*/ 1654287 w 3948012"/>
                        <a:gd name="connsiteY241" fmla="*/ 5357973 h 5671335"/>
                        <a:gd name="connsiteX242" fmla="*/ 1623465 w 3948012"/>
                        <a:gd name="connsiteY242" fmla="*/ 5363110 h 5671335"/>
                        <a:gd name="connsiteX243" fmla="*/ 1566957 w 3948012"/>
                        <a:gd name="connsiteY243" fmla="*/ 5383658 h 5671335"/>
                        <a:gd name="connsiteX244" fmla="*/ 1534067 w 3948012"/>
                        <a:gd name="connsiteY244" fmla="*/ 5376905 h 5671335"/>
                        <a:gd name="connsiteX245" fmla="*/ 1501402 w 3948012"/>
                        <a:gd name="connsiteY245" fmla="*/ 5390055 h 5671335"/>
                        <a:gd name="connsiteX246" fmla="*/ 1443667 w 3948012"/>
                        <a:gd name="connsiteY246" fmla="*/ 5417583 h 5671335"/>
                        <a:gd name="connsiteX247" fmla="*/ 1407514 w 3948012"/>
                        <a:gd name="connsiteY247" fmla="*/ 5444496 h 5671335"/>
                        <a:gd name="connsiteX248" fmla="*/ 1361474 w 3948012"/>
                        <a:gd name="connsiteY248" fmla="*/ 5491537 h 5671335"/>
                        <a:gd name="connsiteX249" fmla="*/ 1325514 w 3948012"/>
                        <a:gd name="connsiteY249" fmla="*/ 5486400 h 5671335"/>
                        <a:gd name="connsiteX250" fmla="*/ 1315240 w 3948012"/>
                        <a:gd name="connsiteY250" fmla="*/ 5455577 h 5671335"/>
                        <a:gd name="connsiteX251" fmla="*/ 1299829 w 3948012"/>
                        <a:gd name="connsiteY251" fmla="*/ 5450440 h 5671335"/>
                        <a:gd name="connsiteX252" fmla="*/ 1274143 w 3948012"/>
                        <a:gd name="connsiteY252" fmla="*/ 5465852 h 5671335"/>
                        <a:gd name="connsiteX253" fmla="*/ 1258732 w 3948012"/>
                        <a:gd name="connsiteY253" fmla="*/ 5470989 h 5671335"/>
                        <a:gd name="connsiteX254" fmla="*/ 1173050 w 3948012"/>
                        <a:gd name="connsiteY254" fmla="*/ 5464430 h 5671335"/>
                        <a:gd name="connsiteX255" fmla="*/ 1132084 w 3948012"/>
                        <a:gd name="connsiteY255" fmla="*/ 5492316 h 5671335"/>
                        <a:gd name="connsiteX256" fmla="*/ 1099483 w 3948012"/>
                        <a:gd name="connsiteY256" fmla="*/ 5476126 h 5671335"/>
                        <a:gd name="connsiteX257" fmla="*/ 1084071 w 3948012"/>
                        <a:gd name="connsiteY257" fmla="*/ 5460715 h 5671335"/>
                        <a:gd name="connsiteX258" fmla="*/ 1049291 w 3948012"/>
                        <a:gd name="connsiteY258" fmla="*/ 5469029 h 5671335"/>
                        <a:gd name="connsiteX259" fmla="*/ 1032701 w 3948012"/>
                        <a:gd name="connsiteY259" fmla="*/ 5453819 h 5671335"/>
                        <a:gd name="connsiteX260" fmla="*/ 989825 w 3948012"/>
                        <a:gd name="connsiteY260" fmla="*/ 5432271 h 5671335"/>
                        <a:gd name="connsiteX261" fmla="*/ 935096 w 3948012"/>
                        <a:gd name="connsiteY261" fmla="*/ 5404207 h 5671335"/>
                        <a:gd name="connsiteX262" fmla="*/ 878588 w 3948012"/>
                        <a:gd name="connsiteY262" fmla="*/ 5409344 h 5671335"/>
                        <a:gd name="connsiteX263" fmla="*/ 806669 w 3948012"/>
                        <a:gd name="connsiteY263" fmla="*/ 5409344 h 5671335"/>
                        <a:gd name="connsiteX264" fmla="*/ 718359 w 3948012"/>
                        <a:gd name="connsiteY264" fmla="*/ 5453399 h 5671335"/>
                        <a:gd name="connsiteX265" fmla="*/ 664410 w 3948012"/>
                        <a:gd name="connsiteY265" fmla="*/ 5460116 h 5671335"/>
                        <a:gd name="connsiteX266" fmla="*/ 647420 w 3948012"/>
                        <a:gd name="connsiteY266" fmla="*/ 5457937 h 5671335"/>
                        <a:gd name="connsiteX267" fmla="*/ 616597 w 3948012"/>
                        <a:gd name="connsiteY267" fmla="*/ 5460715 h 5671335"/>
                        <a:gd name="connsiteX268" fmla="*/ 601186 w 3948012"/>
                        <a:gd name="connsiteY268" fmla="*/ 5450440 h 5671335"/>
                        <a:gd name="connsiteX269" fmla="*/ 567489 w 3948012"/>
                        <a:gd name="connsiteY269" fmla="*/ 5442621 h 5671335"/>
                        <a:gd name="connsiteX270" fmla="*/ 556794 w 3948012"/>
                        <a:gd name="connsiteY270" fmla="*/ 5447953 h 5671335"/>
                        <a:gd name="connsiteX271" fmla="*/ 560898 w 3948012"/>
                        <a:gd name="connsiteY271" fmla="*/ 5443429 h 5671335"/>
                        <a:gd name="connsiteX272" fmla="*/ 525357 w 3948012"/>
                        <a:gd name="connsiteY272" fmla="*/ 5458420 h 5671335"/>
                        <a:gd name="connsiteX273" fmla="*/ 478930 w 3948012"/>
                        <a:gd name="connsiteY273" fmla="*/ 5445272 h 5671335"/>
                        <a:gd name="connsiteX274" fmla="*/ 430854 w 3948012"/>
                        <a:gd name="connsiteY274" fmla="*/ 5424723 h 5671335"/>
                        <a:gd name="connsiteX275" fmla="*/ 391365 w 3948012"/>
                        <a:gd name="connsiteY275" fmla="*/ 5396311 h 5671335"/>
                        <a:gd name="connsiteX276" fmla="*/ 328121 w 3948012"/>
                        <a:gd name="connsiteY276" fmla="*/ 5394132 h 5671335"/>
                        <a:gd name="connsiteX277" fmla="*/ 267276 w 3948012"/>
                        <a:gd name="connsiteY277" fmla="*/ 5435029 h 5671335"/>
                        <a:gd name="connsiteX278" fmla="*/ 226179 w 3948012"/>
                        <a:gd name="connsiteY278" fmla="*/ 5450440 h 5671335"/>
                        <a:gd name="connsiteX279" fmla="*/ 215905 w 3948012"/>
                        <a:gd name="connsiteY279" fmla="*/ 5460715 h 5671335"/>
                        <a:gd name="connsiteX280" fmla="*/ 190220 w 3948012"/>
                        <a:gd name="connsiteY280" fmla="*/ 5486400 h 5671335"/>
                        <a:gd name="connsiteX281" fmla="*/ 172546 w 3948012"/>
                        <a:gd name="connsiteY281" fmla="*/ 5468533 h 5671335"/>
                        <a:gd name="connsiteX282" fmla="*/ 127961 w 3948012"/>
                        <a:gd name="connsiteY282" fmla="*/ 5472443 h 5671335"/>
                        <a:gd name="connsiteX283" fmla="*/ 108026 w 3948012"/>
                        <a:gd name="connsiteY283" fmla="*/ 5532634 h 5671335"/>
                        <a:gd name="connsiteX284" fmla="*/ 66930 w 3948012"/>
                        <a:gd name="connsiteY284" fmla="*/ 5558319 h 5671335"/>
                        <a:gd name="connsiteX285" fmla="*/ 20696 w 3948012"/>
                        <a:gd name="connsiteY285" fmla="*/ 5584004 h 5671335"/>
                        <a:gd name="connsiteX286" fmla="*/ 15559 w 3948012"/>
                        <a:gd name="connsiteY286" fmla="*/ 5599416 h 5671335"/>
                        <a:gd name="connsiteX287" fmla="*/ 148 w 3948012"/>
                        <a:gd name="connsiteY287" fmla="*/ 5609690 h 5671335"/>
                        <a:gd name="connsiteX288" fmla="*/ 10422 w 3948012"/>
                        <a:gd name="connsiteY288" fmla="*/ 5640512 h 5671335"/>
                        <a:gd name="connsiteX289" fmla="*/ 25833 w 3948012"/>
                        <a:gd name="connsiteY289" fmla="*/ 5671335 h 5671335"/>
                        <a:gd name="connsiteX0" fmla="*/ 3159648 w 3937935"/>
                        <a:gd name="connsiteY0" fmla="*/ 0 h 5671335"/>
                        <a:gd name="connsiteX1" fmla="*/ 3194249 w 3937935"/>
                        <a:gd name="connsiteY1" fmla="*/ 6716 h 5671335"/>
                        <a:gd name="connsiteX2" fmla="*/ 3216156 w 3937935"/>
                        <a:gd name="connsiteY2" fmla="*/ 82193 h 5671335"/>
                        <a:gd name="connsiteX3" fmla="*/ 3221293 w 3937935"/>
                        <a:gd name="connsiteY3" fmla="*/ 97604 h 5671335"/>
                        <a:gd name="connsiteX4" fmla="*/ 3231567 w 3937935"/>
                        <a:gd name="connsiteY4" fmla="*/ 107879 h 5671335"/>
                        <a:gd name="connsiteX5" fmla="*/ 3246979 w 3937935"/>
                        <a:gd name="connsiteY5" fmla="*/ 102742 h 5671335"/>
                        <a:gd name="connsiteX6" fmla="*/ 3267527 w 3937935"/>
                        <a:gd name="connsiteY6" fmla="*/ 107879 h 5671335"/>
                        <a:gd name="connsiteX7" fmla="*/ 3311079 w 3937935"/>
                        <a:gd name="connsiteY7" fmla="*/ 128232 h 5671335"/>
                        <a:gd name="connsiteX8" fmla="*/ 3354858 w 3937935"/>
                        <a:gd name="connsiteY8" fmla="*/ 190073 h 5671335"/>
                        <a:gd name="connsiteX9" fmla="*/ 3395341 w 3937935"/>
                        <a:gd name="connsiteY9" fmla="*/ 233430 h 5671335"/>
                        <a:gd name="connsiteX10" fmla="*/ 3403270 w 3937935"/>
                        <a:gd name="connsiteY10" fmla="*/ 307962 h 5671335"/>
                        <a:gd name="connsiteX11" fmla="*/ 3434091 w 3937935"/>
                        <a:gd name="connsiteY11" fmla="*/ 357417 h 5671335"/>
                        <a:gd name="connsiteX12" fmla="*/ 3437051 w 3937935"/>
                        <a:gd name="connsiteY12" fmla="*/ 416103 h 5671335"/>
                        <a:gd name="connsiteX13" fmla="*/ 3449304 w 3937935"/>
                        <a:gd name="connsiteY13" fmla="*/ 417283 h 5671335"/>
                        <a:gd name="connsiteX14" fmla="*/ 3457599 w 3937935"/>
                        <a:gd name="connsiteY14" fmla="*/ 441789 h 5671335"/>
                        <a:gd name="connsiteX15" fmla="*/ 3478147 w 3937935"/>
                        <a:gd name="connsiteY15" fmla="*/ 472611 h 5671335"/>
                        <a:gd name="connsiteX16" fmla="*/ 3499923 w 3937935"/>
                        <a:gd name="connsiteY16" fmla="*/ 476520 h 5671335"/>
                        <a:gd name="connsiteX17" fmla="*/ 3498696 w 3937935"/>
                        <a:gd name="connsiteY17" fmla="*/ 529119 h 5671335"/>
                        <a:gd name="connsiteX18" fmla="*/ 3493558 w 3937935"/>
                        <a:gd name="connsiteY18" fmla="*/ 554804 h 5671335"/>
                        <a:gd name="connsiteX19" fmla="*/ 3488421 w 3937935"/>
                        <a:gd name="connsiteY19" fmla="*/ 601038 h 5671335"/>
                        <a:gd name="connsiteX20" fmla="*/ 3473010 w 3937935"/>
                        <a:gd name="connsiteY20" fmla="*/ 642135 h 5671335"/>
                        <a:gd name="connsiteX21" fmla="*/ 3457599 w 3937935"/>
                        <a:gd name="connsiteY21" fmla="*/ 662683 h 5671335"/>
                        <a:gd name="connsiteX22" fmla="*/ 3442188 w 3937935"/>
                        <a:gd name="connsiteY22" fmla="*/ 688368 h 5671335"/>
                        <a:gd name="connsiteX23" fmla="*/ 3431914 w 3937935"/>
                        <a:gd name="connsiteY23" fmla="*/ 698643 h 5671335"/>
                        <a:gd name="connsiteX24" fmla="*/ 3365132 w 3937935"/>
                        <a:gd name="connsiteY24" fmla="*/ 744876 h 5671335"/>
                        <a:gd name="connsiteX25" fmla="*/ 3349720 w 3937935"/>
                        <a:gd name="connsiteY25" fmla="*/ 760288 h 5671335"/>
                        <a:gd name="connsiteX26" fmla="*/ 3291372 w 3937935"/>
                        <a:gd name="connsiteY26" fmla="*/ 805294 h 5671335"/>
                        <a:gd name="connsiteX27" fmla="*/ 3266928 w 3937935"/>
                        <a:gd name="connsiteY27" fmla="*/ 845039 h 5671335"/>
                        <a:gd name="connsiteX28" fmla="*/ 3251317 w 3937935"/>
                        <a:gd name="connsiteY28" fmla="*/ 867566 h 5671335"/>
                        <a:gd name="connsiteX29" fmla="*/ 3277801 w 3937935"/>
                        <a:gd name="connsiteY29" fmla="*/ 914400 h 5671335"/>
                        <a:gd name="connsiteX30" fmla="*/ 3341288 w 3937935"/>
                        <a:gd name="connsiteY30" fmla="*/ 937210 h 5671335"/>
                        <a:gd name="connsiteX31" fmla="*/ 3354857 w 3937935"/>
                        <a:gd name="connsiteY31" fmla="*/ 945222 h 5671335"/>
                        <a:gd name="connsiteX32" fmla="*/ 3416502 w 3937935"/>
                        <a:gd name="connsiteY32" fmla="*/ 950359 h 5671335"/>
                        <a:gd name="connsiteX33" fmla="*/ 3462736 w 3937935"/>
                        <a:gd name="connsiteY33" fmla="*/ 981182 h 5671335"/>
                        <a:gd name="connsiteX34" fmla="*/ 3494938 w 3937935"/>
                        <a:gd name="connsiteY34" fmla="*/ 1025437 h 5671335"/>
                        <a:gd name="connsiteX35" fmla="*/ 3538813 w 3937935"/>
                        <a:gd name="connsiteY35" fmla="*/ 1023459 h 5671335"/>
                        <a:gd name="connsiteX36" fmla="*/ 3573593 w 3937935"/>
                        <a:gd name="connsiteY36" fmla="*/ 1071271 h 5671335"/>
                        <a:gd name="connsiteX37" fmla="*/ 3576751 w 3937935"/>
                        <a:gd name="connsiteY37" fmla="*/ 1102493 h 5671335"/>
                        <a:gd name="connsiteX38" fmla="*/ 3560341 w 3937935"/>
                        <a:gd name="connsiteY38" fmla="*/ 1135294 h 5671335"/>
                        <a:gd name="connsiteX39" fmla="*/ 3570615 w 3937935"/>
                        <a:gd name="connsiteY39" fmla="*/ 1166117 h 5671335"/>
                        <a:gd name="connsiteX40" fmla="*/ 3580889 w 3937935"/>
                        <a:gd name="connsiteY40" fmla="*/ 1186665 h 5671335"/>
                        <a:gd name="connsiteX41" fmla="*/ 3591163 w 3937935"/>
                        <a:gd name="connsiteY41" fmla="*/ 1232899 h 5671335"/>
                        <a:gd name="connsiteX42" fmla="*/ 3601437 w 3937935"/>
                        <a:gd name="connsiteY42" fmla="*/ 1248310 h 5671335"/>
                        <a:gd name="connsiteX43" fmla="*/ 3621985 w 3937935"/>
                        <a:gd name="connsiteY43" fmla="*/ 1273995 h 5671335"/>
                        <a:gd name="connsiteX44" fmla="*/ 3663082 w 3937935"/>
                        <a:gd name="connsiteY44" fmla="*/ 1284270 h 5671335"/>
                        <a:gd name="connsiteX45" fmla="*/ 3693905 w 3937935"/>
                        <a:gd name="connsiteY45" fmla="*/ 1299681 h 5671335"/>
                        <a:gd name="connsiteX46" fmla="*/ 3724727 w 3937935"/>
                        <a:gd name="connsiteY46" fmla="*/ 1309955 h 5671335"/>
                        <a:gd name="connsiteX47" fmla="*/ 3745275 w 3937935"/>
                        <a:gd name="connsiteY47" fmla="*/ 1325366 h 5671335"/>
                        <a:gd name="connsiteX48" fmla="*/ 3770961 w 3937935"/>
                        <a:gd name="connsiteY48" fmla="*/ 1351052 h 5671335"/>
                        <a:gd name="connsiteX49" fmla="*/ 3801783 w 3937935"/>
                        <a:gd name="connsiteY49" fmla="*/ 1371600 h 5671335"/>
                        <a:gd name="connsiteX50" fmla="*/ 3817194 w 3937935"/>
                        <a:gd name="connsiteY50" fmla="*/ 1376737 h 5671335"/>
                        <a:gd name="connsiteX51" fmla="*/ 3832006 w 3937935"/>
                        <a:gd name="connsiteY51" fmla="*/ 1406380 h 5671335"/>
                        <a:gd name="connsiteX52" fmla="*/ 3864807 w 3937935"/>
                        <a:gd name="connsiteY52" fmla="*/ 1473362 h 5671335"/>
                        <a:gd name="connsiteX53" fmla="*/ 3828248 w 3937935"/>
                        <a:gd name="connsiteY53" fmla="*/ 1523933 h 5671335"/>
                        <a:gd name="connsiteX54" fmla="*/ 3837743 w 3937935"/>
                        <a:gd name="connsiteY54" fmla="*/ 1556535 h 5671335"/>
                        <a:gd name="connsiteX55" fmla="*/ 3848017 w 3937935"/>
                        <a:gd name="connsiteY55" fmla="*/ 1582220 h 5671335"/>
                        <a:gd name="connsiteX56" fmla="*/ 3868565 w 3937935"/>
                        <a:gd name="connsiteY56" fmla="*/ 1613043 h 5671335"/>
                        <a:gd name="connsiteX57" fmla="*/ 3878839 w 3937935"/>
                        <a:gd name="connsiteY57" fmla="*/ 1643865 h 5671335"/>
                        <a:gd name="connsiteX58" fmla="*/ 3883976 w 3937935"/>
                        <a:gd name="connsiteY58" fmla="*/ 1659276 h 5671335"/>
                        <a:gd name="connsiteX59" fmla="*/ 3894251 w 3937935"/>
                        <a:gd name="connsiteY59" fmla="*/ 1700373 h 5671335"/>
                        <a:gd name="connsiteX60" fmla="*/ 3878839 w 3937935"/>
                        <a:gd name="connsiteY60" fmla="*/ 1767155 h 5671335"/>
                        <a:gd name="connsiteX61" fmla="*/ 3883976 w 3937935"/>
                        <a:gd name="connsiteY61" fmla="*/ 1792840 h 5671335"/>
                        <a:gd name="connsiteX62" fmla="*/ 3863809 w 3937935"/>
                        <a:gd name="connsiteY62" fmla="*/ 1882350 h 5671335"/>
                        <a:gd name="connsiteX63" fmla="*/ 3888114 w 3937935"/>
                        <a:gd name="connsiteY63" fmla="*/ 1923246 h 5671335"/>
                        <a:gd name="connsiteX64" fmla="*/ 3919936 w 3937935"/>
                        <a:gd name="connsiteY64" fmla="*/ 1931542 h 5671335"/>
                        <a:gd name="connsiteX65" fmla="*/ 3925073 w 3937935"/>
                        <a:gd name="connsiteY65" fmla="*/ 1962364 h 5671335"/>
                        <a:gd name="connsiteX66" fmla="*/ 3930210 w 3937935"/>
                        <a:gd name="connsiteY66" fmla="*/ 1977775 h 5671335"/>
                        <a:gd name="connsiteX67" fmla="*/ 3931857 w 3937935"/>
                        <a:gd name="connsiteY67" fmla="*/ 2042489 h 5671335"/>
                        <a:gd name="connsiteX68" fmla="*/ 3935961 w 3937935"/>
                        <a:gd name="connsiteY68" fmla="*/ 2131500 h 5671335"/>
                        <a:gd name="connsiteX69" fmla="*/ 3894057 w 3937935"/>
                        <a:gd name="connsiteY69" fmla="*/ 2205454 h 5671335"/>
                        <a:gd name="connsiteX70" fmla="*/ 3889114 w 3937935"/>
                        <a:gd name="connsiteY70" fmla="*/ 2260315 h 5671335"/>
                        <a:gd name="connsiteX71" fmla="*/ 3878839 w 3937935"/>
                        <a:gd name="connsiteY71" fmla="*/ 2275726 h 5671335"/>
                        <a:gd name="connsiteX72" fmla="*/ 3868565 w 3937935"/>
                        <a:gd name="connsiteY72" fmla="*/ 2291137 h 5671335"/>
                        <a:gd name="connsiteX73" fmla="*/ 3853154 w 3937935"/>
                        <a:gd name="connsiteY73" fmla="*/ 2301411 h 5671335"/>
                        <a:gd name="connsiteX74" fmla="*/ 3832606 w 3937935"/>
                        <a:gd name="connsiteY74" fmla="*/ 2296274 h 5671335"/>
                        <a:gd name="connsiteX75" fmla="*/ 3806920 w 3937935"/>
                        <a:gd name="connsiteY75" fmla="*/ 2388742 h 5671335"/>
                        <a:gd name="connsiteX76" fmla="*/ 3796646 w 3937935"/>
                        <a:gd name="connsiteY76" fmla="*/ 2440112 h 5671335"/>
                        <a:gd name="connsiteX77" fmla="*/ 3817194 w 3937935"/>
                        <a:gd name="connsiteY77" fmla="*/ 2537717 h 5671335"/>
                        <a:gd name="connsiteX78" fmla="*/ 3832606 w 3937935"/>
                        <a:gd name="connsiteY78" fmla="*/ 2547991 h 5671335"/>
                        <a:gd name="connsiteX79" fmla="*/ 3842880 w 3937935"/>
                        <a:gd name="connsiteY79" fmla="*/ 2583950 h 5671335"/>
                        <a:gd name="connsiteX80" fmla="*/ 3837743 w 3937935"/>
                        <a:gd name="connsiteY80" fmla="*/ 2625047 h 5671335"/>
                        <a:gd name="connsiteX81" fmla="*/ 3827469 w 3937935"/>
                        <a:gd name="connsiteY81" fmla="*/ 2640458 h 5671335"/>
                        <a:gd name="connsiteX82" fmla="*/ 3817194 w 3937935"/>
                        <a:gd name="connsiteY82" fmla="*/ 2671281 h 5671335"/>
                        <a:gd name="connsiteX83" fmla="*/ 3812057 w 3937935"/>
                        <a:gd name="connsiteY83" fmla="*/ 2686692 h 5671335"/>
                        <a:gd name="connsiteX84" fmla="*/ 3817194 w 3937935"/>
                        <a:gd name="connsiteY84" fmla="*/ 2743200 h 5671335"/>
                        <a:gd name="connsiteX85" fmla="*/ 3812057 w 3937935"/>
                        <a:gd name="connsiteY85" fmla="*/ 2758611 h 5671335"/>
                        <a:gd name="connsiteX86" fmla="*/ 3817194 w 3937935"/>
                        <a:gd name="connsiteY86" fmla="*/ 2784297 h 5671335"/>
                        <a:gd name="connsiteX87" fmla="*/ 3806920 w 3937935"/>
                        <a:gd name="connsiteY87" fmla="*/ 2861353 h 5671335"/>
                        <a:gd name="connsiteX88" fmla="*/ 3786372 w 3937935"/>
                        <a:gd name="connsiteY88" fmla="*/ 2907586 h 5671335"/>
                        <a:gd name="connsiteX89" fmla="*/ 3776098 w 3937935"/>
                        <a:gd name="connsiteY89" fmla="*/ 2917861 h 5671335"/>
                        <a:gd name="connsiteX90" fmla="*/ 3755549 w 3937935"/>
                        <a:gd name="connsiteY90" fmla="*/ 2933272 h 5671335"/>
                        <a:gd name="connsiteX91" fmla="*/ 3719590 w 3937935"/>
                        <a:gd name="connsiteY91" fmla="*/ 2938409 h 5671335"/>
                        <a:gd name="connsiteX92" fmla="*/ 3714453 w 3937935"/>
                        <a:gd name="connsiteY92" fmla="*/ 2953820 h 5671335"/>
                        <a:gd name="connsiteX93" fmla="*/ 3699042 w 3937935"/>
                        <a:gd name="connsiteY93" fmla="*/ 2969231 h 5671335"/>
                        <a:gd name="connsiteX94" fmla="*/ 3693905 w 3937935"/>
                        <a:gd name="connsiteY94" fmla="*/ 3005191 h 5671335"/>
                        <a:gd name="connsiteX95" fmla="*/ 3674535 w 3937935"/>
                        <a:gd name="connsiteY95" fmla="*/ 3042730 h 5671335"/>
                        <a:gd name="connsiteX96" fmla="*/ 3633839 w 3937935"/>
                        <a:gd name="connsiteY96" fmla="*/ 3035414 h 5671335"/>
                        <a:gd name="connsiteX97" fmla="*/ 3590163 w 3937935"/>
                        <a:gd name="connsiteY97" fmla="*/ 3043309 h 5671335"/>
                        <a:gd name="connsiteX98" fmla="*/ 3574753 w 3937935"/>
                        <a:gd name="connsiteY98" fmla="*/ 3075131 h 5671335"/>
                        <a:gd name="connsiteX99" fmla="*/ 3591163 w 3937935"/>
                        <a:gd name="connsiteY99" fmla="*/ 3097658 h 5671335"/>
                        <a:gd name="connsiteX100" fmla="*/ 3596300 w 3937935"/>
                        <a:gd name="connsiteY100" fmla="*/ 3113070 h 5671335"/>
                        <a:gd name="connsiteX101" fmla="*/ 3601437 w 3937935"/>
                        <a:gd name="connsiteY101" fmla="*/ 3159303 h 5671335"/>
                        <a:gd name="connsiteX102" fmla="*/ 3596300 w 3937935"/>
                        <a:gd name="connsiteY102" fmla="*/ 3246634 h 5671335"/>
                        <a:gd name="connsiteX103" fmla="*/ 3591163 w 3937935"/>
                        <a:gd name="connsiteY103" fmla="*/ 3298004 h 5671335"/>
                        <a:gd name="connsiteX104" fmla="*/ 3601437 w 3937935"/>
                        <a:gd name="connsiteY104" fmla="*/ 3333964 h 5671335"/>
                        <a:gd name="connsiteX105" fmla="*/ 3611711 w 3937935"/>
                        <a:gd name="connsiteY105" fmla="*/ 3349375 h 5671335"/>
                        <a:gd name="connsiteX106" fmla="*/ 3621985 w 3937935"/>
                        <a:gd name="connsiteY106" fmla="*/ 3385335 h 5671335"/>
                        <a:gd name="connsiteX107" fmla="*/ 3627123 w 3937935"/>
                        <a:gd name="connsiteY107" fmla="*/ 3400746 h 5671335"/>
                        <a:gd name="connsiteX108" fmla="*/ 3621985 w 3937935"/>
                        <a:gd name="connsiteY108" fmla="*/ 3488076 h 5671335"/>
                        <a:gd name="connsiteX109" fmla="*/ 3616848 w 3937935"/>
                        <a:gd name="connsiteY109" fmla="*/ 3518899 h 5671335"/>
                        <a:gd name="connsiteX110" fmla="*/ 3637397 w 3937935"/>
                        <a:gd name="connsiteY110" fmla="*/ 3549721 h 5671335"/>
                        <a:gd name="connsiteX111" fmla="*/ 3642534 w 3937935"/>
                        <a:gd name="connsiteY111" fmla="*/ 3565133 h 5671335"/>
                        <a:gd name="connsiteX112" fmla="*/ 3616848 w 3937935"/>
                        <a:gd name="connsiteY112" fmla="*/ 3590818 h 5671335"/>
                        <a:gd name="connsiteX113" fmla="*/ 3601437 w 3937935"/>
                        <a:gd name="connsiteY113" fmla="*/ 3595955 h 5671335"/>
                        <a:gd name="connsiteX114" fmla="*/ 3586026 w 3937935"/>
                        <a:gd name="connsiteY114" fmla="*/ 3606229 h 5671335"/>
                        <a:gd name="connsiteX115" fmla="*/ 3575752 w 3937935"/>
                        <a:gd name="connsiteY115" fmla="*/ 3647326 h 5671335"/>
                        <a:gd name="connsiteX116" fmla="*/ 3580889 w 3937935"/>
                        <a:gd name="connsiteY116" fmla="*/ 3673011 h 5671335"/>
                        <a:gd name="connsiteX117" fmla="*/ 3575752 w 3937935"/>
                        <a:gd name="connsiteY117" fmla="*/ 3719245 h 5671335"/>
                        <a:gd name="connsiteX118" fmla="*/ 3570615 w 3937935"/>
                        <a:gd name="connsiteY118" fmla="*/ 3739793 h 5671335"/>
                        <a:gd name="connsiteX119" fmla="*/ 3544929 w 3937935"/>
                        <a:gd name="connsiteY119" fmla="*/ 3765479 h 5671335"/>
                        <a:gd name="connsiteX120" fmla="*/ 3539792 w 3937935"/>
                        <a:gd name="connsiteY120" fmla="*/ 3780890 h 5671335"/>
                        <a:gd name="connsiteX121" fmla="*/ 3544929 w 3937935"/>
                        <a:gd name="connsiteY121" fmla="*/ 3801438 h 5671335"/>
                        <a:gd name="connsiteX122" fmla="*/ 3550066 w 3937935"/>
                        <a:gd name="connsiteY122" fmla="*/ 3827124 h 5671335"/>
                        <a:gd name="connsiteX123" fmla="*/ 3539792 w 3937935"/>
                        <a:gd name="connsiteY123" fmla="*/ 3888768 h 5671335"/>
                        <a:gd name="connsiteX124" fmla="*/ 3529518 w 3937935"/>
                        <a:gd name="connsiteY124" fmla="*/ 3919591 h 5671335"/>
                        <a:gd name="connsiteX125" fmla="*/ 3524381 w 3937935"/>
                        <a:gd name="connsiteY125" fmla="*/ 3935002 h 5671335"/>
                        <a:gd name="connsiteX126" fmla="*/ 3550066 w 3937935"/>
                        <a:gd name="connsiteY126" fmla="*/ 3955550 h 5671335"/>
                        <a:gd name="connsiteX127" fmla="*/ 3632260 w 3937935"/>
                        <a:gd name="connsiteY127" fmla="*/ 3965825 h 5671335"/>
                        <a:gd name="connsiteX128" fmla="*/ 3647671 w 3937935"/>
                        <a:gd name="connsiteY128" fmla="*/ 3970962 h 5671335"/>
                        <a:gd name="connsiteX129" fmla="*/ 3678493 w 3937935"/>
                        <a:gd name="connsiteY129" fmla="*/ 3996647 h 5671335"/>
                        <a:gd name="connsiteX130" fmla="*/ 3683630 w 3937935"/>
                        <a:gd name="connsiteY130" fmla="*/ 4022333 h 5671335"/>
                        <a:gd name="connsiteX131" fmla="*/ 3678493 w 3937935"/>
                        <a:gd name="connsiteY131" fmla="*/ 4037744 h 5671335"/>
                        <a:gd name="connsiteX132" fmla="*/ 3668219 w 3937935"/>
                        <a:gd name="connsiteY132" fmla="*/ 4078840 h 5671335"/>
                        <a:gd name="connsiteX133" fmla="*/ 3663082 w 3937935"/>
                        <a:gd name="connsiteY133" fmla="*/ 4094252 h 5671335"/>
                        <a:gd name="connsiteX134" fmla="*/ 3642534 w 3937935"/>
                        <a:gd name="connsiteY134" fmla="*/ 4140485 h 5671335"/>
                        <a:gd name="connsiteX135" fmla="*/ 3611711 w 3937935"/>
                        <a:gd name="connsiteY135" fmla="*/ 4155897 h 5671335"/>
                        <a:gd name="connsiteX136" fmla="*/ 3606574 w 3937935"/>
                        <a:gd name="connsiteY136" fmla="*/ 4171308 h 5671335"/>
                        <a:gd name="connsiteX137" fmla="*/ 3606574 w 3937935"/>
                        <a:gd name="connsiteY137" fmla="*/ 4207267 h 5671335"/>
                        <a:gd name="connsiteX138" fmla="*/ 3596300 w 3937935"/>
                        <a:gd name="connsiteY138" fmla="*/ 4217542 h 5671335"/>
                        <a:gd name="connsiteX139" fmla="*/ 3565478 w 3937935"/>
                        <a:gd name="connsiteY139" fmla="*/ 4248364 h 5671335"/>
                        <a:gd name="connsiteX140" fmla="*/ 3555203 w 3937935"/>
                        <a:gd name="connsiteY140" fmla="*/ 4279186 h 5671335"/>
                        <a:gd name="connsiteX141" fmla="*/ 3550066 w 3937935"/>
                        <a:gd name="connsiteY141" fmla="*/ 4294598 h 5671335"/>
                        <a:gd name="connsiteX142" fmla="*/ 3555203 w 3937935"/>
                        <a:gd name="connsiteY142" fmla="*/ 4330557 h 5671335"/>
                        <a:gd name="connsiteX143" fmla="*/ 3555203 w 3937935"/>
                        <a:gd name="connsiteY143" fmla="*/ 4371654 h 5671335"/>
                        <a:gd name="connsiteX144" fmla="*/ 3596300 w 3937935"/>
                        <a:gd name="connsiteY144" fmla="*/ 4407613 h 5671335"/>
                        <a:gd name="connsiteX145" fmla="*/ 3611711 w 3937935"/>
                        <a:gd name="connsiteY145" fmla="*/ 4412750 h 5671335"/>
                        <a:gd name="connsiteX146" fmla="*/ 3637397 w 3937935"/>
                        <a:gd name="connsiteY146" fmla="*/ 4428162 h 5671335"/>
                        <a:gd name="connsiteX147" fmla="*/ 3647671 w 3937935"/>
                        <a:gd name="connsiteY147" fmla="*/ 4443573 h 5671335"/>
                        <a:gd name="connsiteX148" fmla="*/ 3637397 w 3937935"/>
                        <a:gd name="connsiteY148" fmla="*/ 4479533 h 5671335"/>
                        <a:gd name="connsiteX149" fmla="*/ 3642534 w 3937935"/>
                        <a:gd name="connsiteY149" fmla="*/ 4505218 h 5671335"/>
                        <a:gd name="connsiteX150" fmla="*/ 3678493 w 3937935"/>
                        <a:gd name="connsiteY150" fmla="*/ 4505218 h 5671335"/>
                        <a:gd name="connsiteX151" fmla="*/ 3693905 w 3937935"/>
                        <a:gd name="connsiteY151" fmla="*/ 4510355 h 5671335"/>
                        <a:gd name="connsiteX152" fmla="*/ 3704179 w 3937935"/>
                        <a:gd name="connsiteY152" fmla="*/ 4525766 h 5671335"/>
                        <a:gd name="connsiteX153" fmla="*/ 3663082 w 3937935"/>
                        <a:gd name="connsiteY153" fmla="*/ 4530903 h 5671335"/>
                        <a:gd name="connsiteX154" fmla="*/ 3642534 w 3937935"/>
                        <a:gd name="connsiteY154" fmla="*/ 4536040 h 5671335"/>
                        <a:gd name="connsiteX155" fmla="*/ 3621985 w 3937935"/>
                        <a:gd name="connsiteY155" fmla="*/ 4577137 h 5671335"/>
                        <a:gd name="connsiteX156" fmla="*/ 3606574 w 3937935"/>
                        <a:gd name="connsiteY156" fmla="*/ 4582274 h 5671335"/>
                        <a:gd name="connsiteX157" fmla="*/ 3591163 w 3937935"/>
                        <a:gd name="connsiteY157" fmla="*/ 4597685 h 5671335"/>
                        <a:gd name="connsiteX158" fmla="*/ 3601437 w 3937935"/>
                        <a:gd name="connsiteY158" fmla="*/ 4595197 h 5671335"/>
                        <a:gd name="connsiteX159" fmla="*/ 3591163 w 3937935"/>
                        <a:gd name="connsiteY159" fmla="*/ 4607959 h 5671335"/>
                        <a:gd name="connsiteX160" fmla="*/ 3586026 w 3937935"/>
                        <a:gd name="connsiteY160" fmla="*/ 4623371 h 5671335"/>
                        <a:gd name="connsiteX161" fmla="*/ 3591163 w 3937935"/>
                        <a:gd name="connsiteY161" fmla="*/ 4649056 h 5671335"/>
                        <a:gd name="connsiteX162" fmla="*/ 3601437 w 3937935"/>
                        <a:gd name="connsiteY162" fmla="*/ 4679879 h 5671335"/>
                        <a:gd name="connsiteX163" fmla="*/ 3580889 w 3937935"/>
                        <a:gd name="connsiteY163" fmla="*/ 4710701 h 5671335"/>
                        <a:gd name="connsiteX164" fmla="*/ 3555203 w 3937935"/>
                        <a:gd name="connsiteY164" fmla="*/ 4705564 h 5671335"/>
                        <a:gd name="connsiteX165" fmla="*/ 3539792 w 3937935"/>
                        <a:gd name="connsiteY165" fmla="*/ 4700427 h 5671335"/>
                        <a:gd name="connsiteX166" fmla="*/ 3519244 w 3937935"/>
                        <a:gd name="connsiteY166" fmla="*/ 4695290 h 5671335"/>
                        <a:gd name="connsiteX167" fmla="*/ 3503833 w 3937935"/>
                        <a:gd name="connsiteY167" fmla="*/ 4685016 h 5671335"/>
                        <a:gd name="connsiteX168" fmla="*/ 3498696 w 3937935"/>
                        <a:gd name="connsiteY168" fmla="*/ 4715838 h 5671335"/>
                        <a:gd name="connsiteX169" fmla="*/ 3493558 w 3937935"/>
                        <a:gd name="connsiteY169" fmla="*/ 4731249 h 5671335"/>
                        <a:gd name="connsiteX170" fmla="*/ 3462736 w 3937935"/>
                        <a:gd name="connsiteY170" fmla="*/ 4710701 h 5671335"/>
                        <a:gd name="connsiteX171" fmla="*/ 3442188 w 3937935"/>
                        <a:gd name="connsiteY171" fmla="*/ 4679879 h 5671335"/>
                        <a:gd name="connsiteX172" fmla="*/ 3426776 w 3937935"/>
                        <a:gd name="connsiteY172" fmla="*/ 4674742 h 5671335"/>
                        <a:gd name="connsiteX173" fmla="*/ 3385680 w 3937935"/>
                        <a:gd name="connsiteY173" fmla="*/ 4700427 h 5671335"/>
                        <a:gd name="connsiteX174" fmla="*/ 3390817 w 3937935"/>
                        <a:gd name="connsiteY174" fmla="*/ 4715838 h 5671335"/>
                        <a:gd name="connsiteX175" fmla="*/ 3375406 w 3937935"/>
                        <a:gd name="connsiteY175" fmla="*/ 4772346 h 5671335"/>
                        <a:gd name="connsiteX176" fmla="*/ 3365132 w 3937935"/>
                        <a:gd name="connsiteY176" fmla="*/ 4787757 h 5671335"/>
                        <a:gd name="connsiteX177" fmla="*/ 3349720 w 3937935"/>
                        <a:gd name="connsiteY177" fmla="*/ 4782620 h 5671335"/>
                        <a:gd name="connsiteX178" fmla="*/ 3318898 w 3937935"/>
                        <a:gd name="connsiteY178" fmla="*/ 4798031 h 5671335"/>
                        <a:gd name="connsiteX179" fmla="*/ 3298349 w 3937935"/>
                        <a:gd name="connsiteY179" fmla="*/ 4823717 h 5671335"/>
                        <a:gd name="connsiteX180" fmla="*/ 3282938 w 3937935"/>
                        <a:gd name="connsiteY180" fmla="*/ 4818580 h 5671335"/>
                        <a:gd name="connsiteX181" fmla="*/ 3272664 w 3937935"/>
                        <a:gd name="connsiteY181" fmla="*/ 4798031 h 5671335"/>
                        <a:gd name="connsiteX182" fmla="*/ 3267527 w 3937935"/>
                        <a:gd name="connsiteY182" fmla="*/ 4823717 h 5671335"/>
                        <a:gd name="connsiteX183" fmla="*/ 3262390 w 3937935"/>
                        <a:gd name="connsiteY183" fmla="*/ 4839128 h 5671335"/>
                        <a:gd name="connsiteX184" fmla="*/ 3246979 w 3937935"/>
                        <a:gd name="connsiteY184" fmla="*/ 4828854 h 5671335"/>
                        <a:gd name="connsiteX185" fmla="*/ 3216156 w 3937935"/>
                        <a:gd name="connsiteY185" fmla="*/ 4849402 h 5671335"/>
                        <a:gd name="connsiteX186" fmla="*/ 3159648 w 3937935"/>
                        <a:gd name="connsiteY186" fmla="*/ 4849402 h 5671335"/>
                        <a:gd name="connsiteX187" fmla="*/ 3149374 w 3937935"/>
                        <a:gd name="connsiteY187" fmla="*/ 4864813 h 5671335"/>
                        <a:gd name="connsiteX188" fmla="*/ 3139100 w 3937935"/>
                        <a:gd name="connsiteY188" fmla="*/ 4875088 h 5671335"/>
                        <a:gd name="connsiteX189" fmla="*/ 3072318 w 3937935"/>
                        <a:gd name="connsiteY189" fmla="*/ 4885362 h 5671335"/>
                        <a:gd name="connsiteX190" fmla="*/ 3056907 w 3937935"/>
                        <a:gd name="connsiteY190" fmla="*/ 4895636 h 5671335"/>
                        <a:gd name="connsiteX191" fmla="*/ 3026084 w 3937935"/>
                        <a:gd name="connsiteY191" fmla="*/ 4905910 h 5671335"/>
                        <a:gd name="connsiteX192" fmla="*/ 3010673 w 3937935"/>
                        <a:gd name="connsiteY192" fmla="*/ 4900773 h 5671335"/>
                        <a:gd name="connsiteX193" fmla="*/ 2959302 w 3937935"/>
                        <a:gd name="connsiteY193" fmla="*/ 4941870 h 5671335"/>
                        <a:gd name="connsiteX194" fmla="*/ 2928480 w 3937935"/>
                        <a:gd name="connsiteY194" fmla="*/ 4952144 h 5671335"/>
                        <a:gd name="connsiteX195" fmla="*/ 2871972 w 3937935"/>
                        <a:gd name="connsiteY195" fmla="*/ 4967555 h 5671335"/>
                        <a:gd name="connsiteX196" fmla="*/ 2820601 w 3937935"/>
                        <a:gd name="connsiteY196" fmla="*/ 5008652 h 5671335"/>
                        <a:gd name="connsiteX197" fmla="*/ 2779505 w 3937935"/>
                        <a:gd name="connsiteY197" fmla="*/ 5003515 h 5671335"/>
                        <a:gd name="connsiteX198" fmla="*/ 2764093 w 3937935"/>
                        <a:gd name="connsiteY198" fmla="*/ 4998377 h 5671335"/>
                        <a:gd name="connsiteX199" fmla="*/ 2733271 w 3937935"/>
                        <a:gd name="connsiteY199" fmla="*/ 5003515 h 5671335"/>
                        <a:gd name="connsiteX200" fmla="*/ 2676763 w 3937935"/>
                        <a:gd name="connsiteY200" fmla="*/ 5024063 h 5671335"/>
                        <a:gd name="connsiteX201" fmla="*/ 2661352 w 3937935"/>
                        <a:gd name="connsiteY201" fmla="*/ 5029200 h 5671335"/>
                        <a:gd name="connsiteX202" fmla="*/ 2645941 w 3937935"/>
                        <a:gd name="connsiteY202" fmla="*/ 5044611 h 5671335"/>
                        <a:gd name="connsiteX203" fmla="*/ 2630529 w 3937935"/>
                        <a:gd name="connsiteY203" fmla="*/ 5039474 h 5671335"/>
                        <a:gd name="connsiteX204" fmla="*/ 2615118 w 3937935"/>
                        <a:gd name="connsiteY204" fmla="*/ 5049748 h 5671335"/>
                        <a:gd name="connsiteX205" fmla="*/ 2609981 w 3937935"/>
                        <a:gd name="connsiteY205" fmla="*/ 5075434 h 5671335"/>
                        <a:gd name="connsiteX206" fmla="*/ 2563747 w 3937935"/>
                        <a:gd name="connsiteY206" fmla="*/ 5116530 h 5671335"/>
                        <a:gd name="connsiteX207" fmla="*/ 2548336 w 3937935"/>
                        <a:gd name="connsiteY207" fmla="*/ 5126804 h 5671335"/>
                        <a:gd name="connsiteX208" fmla="*/ 2507239 w 3937935"/>
                        <a:gd name="connsiteY208" fmla="*/ 5137079 h 5671335"/>
                        <a:gd name="connsiteX209" fmla="*/ 2491828 w 3937935"/>
                        <a:gd name="connsiteY209" fmla="*/ 5142216 h 5671335"/>
                        <a:gd name="connsiteX210" fmla="*/ 2466143 w 3937935"/>
                        <a:gd name="connsiteY210" fmla="*/ 5147353 h 5671335"/>
                        <a:gd name="connsiteX211" fmla="*/ 2450732 w 3937935"/>
                        <a:gd name="connsiteY211" fmla="*/ 5142216 h 5671335"/>
                        <a:gd name="connsiteX212" fmla="*/ 2430183 w 3937935"/>
                        <a:gd name="connsiteY212" fmla="*/ 5116530 h 5671335"/>
                        <a:gd name="connsiteX213" fmla="*/ 2373675 w 3937935"/>
                        <a:gd name="connsiteY213" fmla="*/ 5106256 h 5671335"/>
                        <a:gd name="connsiteX214" fmla="*/ 2332579 w 3937935"/>
                        <a:gd name="connsiteY214" fmla="*/ 5106256 h 5671335"/>
                        <a:gd name="connsiteX215" fmla="*/ 2301756 w 3937935"/>
                        <a:gd name="connsiteY215" fmla="*/ 5126804 h 5671335"/>
                        <a:gd name="connsiteX216" fmla="*/ 2255523 w 3937935"/>
                        <a:gd name="connsiteY216" fmla="*/ 5121667 h 5671335"/>
                        <a:gd name="connsiteX217" fmla="*/ 2231816 w 3937935"/>
                        <a:gd name="connsiteY217" fmla="*/ 5139657 h 5671335"/>
                        <a:gd name="connsiteX218" fmla="*/ 2209488 w 3937935"/>
                        <a:gd name="connsiteY218" fmla="*/ 5144794 h 5671335"/>
                        <a:gd name="connsiteX219" fmla="*/ 2182024 w 3937935"/>
                        <a:gd name="connsiteY219" fmla="*/ 5154868 h 5671335"/>
                        <a:gd name="connsiteX220" fmla="*/ 2152781 w 3937935"/>
                        <a:gd name="connsiteY220" fmla="*/ 5111393 h 5671335"/>
                        <a:gd name="connsiteX221" fmla="*/ 2132233 w 3937935"/>
                        <a:gd name="connsiteY221" fmla="*/ 5142216 h 5671335"/>
                        <a:gd name="connsiteX222" fmla="*/ 2099431 w 3937935"/>
                        <a:gd name="connsiteY222" fmla="*/ 5143196 h 5671335"/>
                        <a:gd name="connsiteX223" fmla="*/ 2060314 w 3937935"/>
                        <a:gd name="connsiteY223" fmla="*/ 5157627 h 5671335"/>
                        <a:gd name="connsiteX224" fmla="*/ 2029491 w 3937935"/>
                        <a:gd name="connsiteY224" fmla="*/ 5173038 h 5671335"/>
                        <a:gd name="connsiteX225" fmla="*/ 2003806 w 3937935"/>
                        <a:gd name="connsiteY225" fmla="*/ 5193586 h 5671335"/>
                        <a:gd name="connsiteX226" fmla="*/ 1993532 w 3937935"/>
                        <a:gd name="connsiteY226" fmla="*/ 5203861 h 5671335"/>
                        <a:gd name="connsiteX227" fmla="*/ 1978120 w 3937935"/>
                        <a:gd name="connsiteY227" fmla="*/ 5208998 h 5671335"/>
                        <a:gd name="connsiteX228" fmla="*/ 1951256 w 3937935"/>
                        <a:gd name="connsiteY228" fmla="*/ 5209997 h 5671335"/>
                        <a:gd name="connsiteX229" fmla="*/ 1926749 w 3937935"/>
                        <a:gd name="connsiteY229" fmla="*/ 5204260 h 5671335"/>
                        <a:gd name="connsiteX230" fmla="*/ 1895927 w 3937935"/>
                        <a:gd name="connsiteY230" fmla="*/ 5203861 h 5671335"/>
                        <a:gd name="connsiteX231" fmla="*/ 1862926 w 3937935"/>
                        <a:gd name="connsiteY231" fmla="*/ 5207019 h 5671335"/>
                        <a:gd name="connsiteX232" fmla="*/ 1819071 w 3937935"/>
                        <a:gd name="connsiteY232" fmla="*/ 5225588 h 5671335"/>
                        <a:gd name="connsiteX233" fmla="*/ 1798323 w 3937935"/>
                        <a:gd name="connsiteY233" fmla="*/ 5234683 h 5671335"/>
                        <a:gd name="connsiteX234" fmla="*/ 1767900 w 3937935"/>
                        <a:gd name="connsiteY234" fmla="*/ 5255831 h 5671335"/>
                        <a:gd name="connsiteX235" fmla="*/ 1752089 w 3937935"/>
                        <a:gd name="connsiteY235" fmla="*/ 5255231 h 5671335"/>
                        <a:gd name="connsiteX236" fmla="*/ 1746952 w 3937935"/>
                        <a:gd name="connsiteY236" fmla="*/ 5275780 h 5671335"/>
                        <a:gd name="connsiteX237" fmla="*/ 1721266 w 3937935"/>
                        <a:gd name="connsiteY237" fmla="*/ 5301465 h 5671335"/>
                        <a:gd name="connsiteX238" fmla="*/ 1710992 w 3937935"/>
                        <a:gd name="connsiteY238" fmla="*/ 5332288 h 5671335"/>
                        <a:gd name="connsiteX239" fmla="*/ 1675033 w 3937935"/>
                        <a:gd name="connsiteY239" fmla="*/ 5357973 h 5671335"/>
                        <a:gd name="connsiteX240" fmla="*/ 1659621 w 3937935"/>
                        <a:gd name="connsiteY240" fmla="*/ 5363110 h 5671335"/>
                        <a:gd name="connsiteX241" fmla="*/ 1644210 w 3937935"/>
                        <a:gd name="connsiteY241" fmla="*/ 5357973 h 5671335"/>
                        <a:gd name="connsiteX242" fmla="*/ 1613388 w 3937935"/>
                        <a:gd name="connsiteY242" fmla="*/ 5363110 h 5671335"/>
                        <a:gd name="connsiteX243" fmla="*/ 1556880 w 3937935"/>
                        <a:gd name="connsiteY243" fmla="*/ 5383658 h 5671335"/>
                        <a:gd name="connsiteX244" fmla="*/ 1523990 w 3937935"/>
                        <a:gd name="connsiteY244" fmla="*/ 5376905 h 5671335"/>
                        <a:gd name="connsiteX245" fmla="*/ 1491325 w 3937935"/>
                        <a:gd name="connsiteY245" fmla="*/ 5390055 h 5671335"/>
                        <a:gd name="connsiteX246" fmla="*/ 1433590 w 3937935"/>
                        <a:gd name="connsiteY246" fmla="*/ 5417583 h 5671335"/>
                        <a:gd name="connsiteX247" fmla="*/ 1397437 w 3937935"/>
                        <a:gd name="connsiteY247" fmla="*/ 5444496 h 5671335"/>
                        <a:gd name="connsiteX248" fmla="*/ 1351397 w 3937935"/>
                        <a:gd name="connsiteY248" fmla="*/ 5491537 h 5671335"/>
                        <a:gd name="connsiteX249" fmla="*/ 1315437 w 3937935"/>
                        <a:gd name="connsiteY249" fmla="*/ 5486400 h 5671335"/>
                        <a:gd name="connsiteX250" fmla="*/ 1305163 w 3937935"/>
                        <a:gd name="connsiteY250" fmla="*/ 5455577 h 5671335"/>
                        <a:gd name="connsiteX251" fmla="*/ 1289752 w 3937935"/>
                        <a:gd name="connsiteY251" fmla="*/ 5450440 h 5671335"/>
                        <a:gd name="connsiteX252" fmla="*/ 1264066 w 3937935"/>
                        <a:gd name="connsiteY252" fmla="*/ 5465852 h 5671335"/>
                        <a:gd name="connsiteX253" fmla="*/ 1248655 w 3937935"/>
                        <a:gd name="connsiteY253" fmla="*/ 5470989 h 5671335"/>
                        <a:gd name="connsiteX254" fmla="*/ 1162973 w 3937935"/>
                        <a:gd name="connsiteY254" fmla="*/ 5464430 h 5671335"/>
                        <a:gd name="connsiteX255" fmla="*/ 1122007 w 3937935"/>
                        <a:gd name="connsiteY255" fmla="*/ 5492316 h 5671335"/>
                        <a:gd name="connsiteX256" fmla="*/ 1089406 w 3937935"/>
                        <a:gd name="connsiteY256" fmla="*/ 5476126 h 5671335"/>
                        <a:gd name="connsiteX257" fmla="*/ 1073994 w 3937935"/>
                        <a:gd name="connsiteY257" fmla="*/ 5460715 h 5671335"/>
                        <a:gd name="connsiteX258" fmla="*/ 1039214 w 3937935"/>
                        <a:gd name="connsiteY258" fmla="*/ 5469029 h 5671335"/>
                        <a:gd name="connsiteX259" fmla="*/ 1022624 w 3937935"/>
                        <a:gd name="connsiteY259" fmla="*/ 5453819 h 5671335"/>
                        <a:gd name="connsiteX260" fmla="*/ 979748 w 3937935"/>
                        <a:gd name="connsiteY260" fmla="*/ 5432271 h 5671335"/>
                        <a:gd name="connsiteX261" fmla="*/ 925019 w 3937935"/>
                        <a:gd name="connsiteY261" fmla="*/ 5404207 h 5671335"/>
                        <a:gd name="connsiteX262" fmla="*/ 868511 w 3937935"/>
                        <a:gd name="connsiteY262" fmla="*/ 5409344 h 5671335"/>
                        <a:gd name="connsiteX263" fmla="*/ 796592 w 3937935"/>
                        <a:gd name="connsiteY263" fmla="*/ 5409344 h 5671335"/>
                        <a:gd name="connsiteX264" fmla="*/ 708282 w 3937935"/>
                        <a:gd name="connsiteY264" fmla="*/ 5453399 h 5671335"/>
                        <a:gd name="connsiteX265" fmla="*/ 654333 w 3937935"/>
                        <a:gd name="connsiteY265" fmla="*/ 5460116 h 5671335"/>
                        <a:gd name="connsiteX266" fmla="*/ 637343 w 3937935"/>
                        <a:gd name="connsiteY266" fmla="*/ 5457937 h 5671335"/>
                        <a:gd name="connsiteX267" fmla="*/ 606520 w 3937935"/>
                        <a:gd name="connsiteY267" fmla="*/ 5460715 h 5671335"/>
                        <a:gd name="connsiteX268" fmla="*/ 591109 w 3937935"/>
                        <a:gd name="connsiteY268" fmla="*/ 5450440 h 5671335"/>
                        <a:gd name="connsiteX269" fmla="*/ 557412 w 3937935"/>
                        <a:gd name="connsiteY269" fmla="*/ 5442621 h 5671335"/>
                        <a:gd name="connsiteX270" fmla="*/ 546717 w 3937935"/>
                        <a:gd name="connsiteY270" fmla="*/ 5447953 h 5671335"/>
                        <a:gd name="connsiteX271" fmla="*/ 550821 w 3937935"/>
                        <a:gd name="connsiteY271" fmla="*/ 5443429 h 5671335"/>
                        <a:gd name="connsiteX272" fmla="*/ 515280 w 3937935"/>
                        <a:gd name="connsiteY272" fmla="*/ 5458420 h 5671335"/>
                        <a:gd name="connsiteX273" fmla="*/ 468853 w 3937935"/>
                        <a:gd name="connsiteY273" fmla="*/ 5445272 h 5671335"/>
                        <a:gd name="connsiteX274" fmla="*/ 420777 w 3937935"/>
                        <a:gd name="connsiteY274" fmla="*/ 5424723 h 5671335"/>
                        <a:gd name="connsiteX275" fmla="*/ 381288 w 3937935"/>
                        <a:gd name="connsiteY275" fmla="*/ 5396311 h 5671335"/>
                        <a:gd name="connsiteX276" fmla="*/ 318044 w 3937935"/>
                        <a:gd name="connsiteY276" fmla="*/ 5394132 h 5671335"/>
                        <a:gd name="connsiteX277" fmla="*/ 257199 w 3937935"/>
                        <a:gd name="connsiteY277" fmla="*/ 5435029 h 5671335"/>
                        <a:gd name="connsiteX278" fmla="*/ 216102 w 3937935"/>
                        <a:gd name="connsiteY278" fmla="*/ 5450440 h 5671335"/>
                        <a:gd name="connsiteX279" fmla="*/ 205828 w 3937935"/>
                        <a:gd name="connsiteY279" fmla="*/ 5460715 h 5671335"/>
                        <a:gd name="connsiteX280" fmla="*/ 180143 w 3937935"/>
                        <a:gd name="connsiteY280" fmla="*/ 5486400 h 5671335"/>
                        <a:gd name="connsiteX281" fmla="*/ 162469 w 3937935"/>
                        <a:gd name="connsiteY281" fmla="*/ 5468533 h 5671335"/>
                        <a:gd name="connsiteX282" fmla="*/ 117884 w 3937935"/>
                        <a:gd name="connsiteY282" fmla="*/ 5472443 h 5671335"/>
                        <a:gd name="connsiteX283" fmla="*/ 97949 w 3937935"/>
                        <a:gd name="connsiteY283" fmla="*/ 5532634 h 5671335"/>
                        <a:gd name="connsiteX284" fmla="*/ 56853 w 3937935"/>
                        <a:gd name="connsiteY284" fmla="*/ 5558319 h 5671335"/>
                        <a:gd name="connsiteX285" fmla="*/ 10619 w 3937935"/>
                        <a:gd name="connsiteY285" fmla="*/ 5584004 h 5671335"/>
                        <a:gd name="connsiteX286" fmla="*/ 5482 w 3937935"/>
                        <a:gd name="connsiteY286" fmla="*/ 5599416 h 5671335"/>
                        <a:gd name="connsiteX287" fmla="*/ 345 w 3937935"/>
                        <a:gd name="connsiteY287" fmla="*/ 5640512 h 5671335"/>
                        <a:gd name="connsiteX288" fmla="*/ 15756 w 3937935"/>
                        <a:gd name="connsiteY288" fmla="*/ 5671335 h 5671335"/>
                        <a:gd name="connsiteX0" fmla="*/ 3159498 w 3937785"/>
                        <a:gd name="connsiteY0" fmla="*/ 0 h 5671335"/>
                        <a:gd name="connsiteX1" fmla="*/ 3194099 w 3937785"/>
                        <a:gd name="connsiteY1" fmla="*/ 6716 h 5671335"/>
                        <a:gd name="connsiteX2" fmla="*/ 3216006 w 3937785"/>
                        <a:gd name="connsiteY2" fmla="*/ 82193 h 5671335"/>
                        <a:gd name="connsiteX3" fmla="*/ 3221143 w 3937785"/>
                        <a:gd name="connsiteY3" fmla="*/ 97604 h 5671335"/>
                        <a:gd name="connsiteX4" fmla="*/ 3231417 w 3937785"/>
                        <a:gd name="connsiteY4" fmla="*/ 107879 h 5671335"/>
                        <a:gd name="connsiteX5" fmla="*/ 3246829 w 3937785"/>
                        <a:gd name="connsiteY5" fmla="*/ 102742 h 5671335"/>
                        <a:gd name="connsiteX6" fmla="*/ 3267377 w 3937785"/>
                        <a:gd name="connsiteY6" fmla="*/ 107879 h 5671335"/>
                        <a:gd name="connsiteX7" fmla="*/ 3310929 w 3937785"/>
                        <a:gd name="connsiteY7" fmla="*/ 128232 h 5671335"/>
                        <a:gd name="connsiteX8" fmla="*/ 3354708 w 3937785"/>
                        <a:gd name="connsiteY8" fmla="*/ 190073 h 5671335"/>
                        <a:gd name="connsiteX9" fmla="*/ 3395191 w 3937785"/>
                        <a:gd name="connsiteY9" fmla="*/ 233430 h 5671335"/>
                        <a:gd name="connsiteX10" fmla="*/ 3403120 w 3937785"/>
                        <a:gd name="connsiteY10" fmla="*/ 307962 h 5671335"/>
                        <a:gd name="connsiteX11" fmla="*/ 3433941 w 3937785"/>
                        <a:gd name="connsiteY11" fmla="*/ 357417 h 5671335"/>
                        <a:gd name="connsiteX12" fmla="*/ 3436901 w 3937785"/>
                        <a:gd name="connsiteY12" fmla="*/ 416103 h 5671335"/>
                        <a:gd name="connsiteX13" fmla="*/ 3449154 w 3937785"/>
                        <a:gd name="connsiteY13" fmla="*/ 417283 h 5671335"/>
                        <a:gd name="connsiteX14" fmla="*/ 3457449 w 3937785"/>
                        <a:gd name="connsiteY14" fmla="*/ 441789 h 5671335"/>
                        <a:gd name="connsiteX15" fmla="*/ 3477997 w 3937785"/>
                        <a:gd name="connsiteY15" fmla="*/ 472611 h 5671335"/>
                        <a:gd name="connsiteX16" fmla="*/ 3499773 w 3937785"/>
                        <a:gd name="connsiteY16" fmla="*/ 476520 h 5671335"/>
                        <a:gd name="connsiteX17" fmla="*/ 3498546 w 3937785"/>
                        <a:gd name="connsiteY17" fmla="*/ 529119 h 5671335"/>
                        <a:gd name="connsiteX18" fmla="*/ 3493408 w 3937785"/>
                        <a:gd name="connsiteY18" fmla="*/ 554804 h 5671335"/>
                        <a:gd name="connsiteX19" fmla="*/ 3488271 w 3937785"/>
                        <a:gd name="connsiteY19" fmla="*/ 601038 h 5671335"/>
                        <a:gd name="connsiteX20" fmla="*/ 3472860 w 3937785"/>
                        <a:gd name="connsiteY20" fmla="*/ 642135 h 5671335"/>
                        <a:gd name="connsiteX21" fmla="*/ 3457449 w 3937785"/>
                        <a:gd name="connsiteY21" fmla="*/ 662683 h 5671335"/>
                        <a:gd name="connsiteX22" fmla="*/ 3442038 w 3937785"/>
                        <a:gd name="connsiteY22" fmla="*/ 688368 h 5671335"/>
                        <a:gd name="connsiteX23" fmla="*/ 3431764 w 3937785"/>
                        <a:gd name="connsiteY23" fmla="*/ 698643 h 5671335"/>
                        <a:gd name="connsiteX24" fmla="*/ 3364982 w 3937785"/>
                        <a:gd name="connsiteY24" fmla="*/ 744876 h 5671335"/>
                        <a:gd name="connsiteX25" fmla="*/ 3349570 w 3937785"/>
                        <a:gd name="connsiteY25" fmla="*/ 760288 h 5671335"/>
                        <a:gd name="connsiteX26" fmla="*/ 3291222 w 3937785"/>
                        <a:gd name="connsiteY26" fmla="*/ 805294 h 5671335"/>
                        <a:gd name="connsiteX27" fmla="*/ 3266778 w 3937785"/>
                        <a:gd name="connsiteY27" fmla="*/ 845039 h 5671335"/>
                        <a:gd name="connsiteX28" fmla="*/ 3251167 w 3937785"/>
                        <a:gd name="connsiteY28" fmla="*/ 867566 h 5671335"/>
                        <a:gd name="connsiteX29" fmla="*/ 3277651 w 3937785"/>
                        <a:gd name="connsiteY29" fmla="*/ 914400 h 5671335"/>
                        <a:gd name="connsiteX30" fmla="*/ 3341138 w 3937785"/>
                        <a:gd name="connsiteY30" fmla="*/ 937210 h 5671335"/>
                        <a:gd name="connsiteX31" fmla="*/ 3354707 w 3937785"/>
                        <a:gd name="connsiteY31" fmla="*/ 945222 h 5671335"/>
                        <a:gd name="connsiteX32" fmla="*/ 3416352 w 3937785"/>
                        <a:gd name="connsiteY32" fmla="*/ 950359 h 5671335"/>
                        <a:gd name="connsiteX33" fmla="*/ 3462586 w 3937785"/>
                        <a:gd name="connsiteY33" fmla="*/ 981182 h 5671335"/>
                        <a:gd name="connsiteX34" fmla="*/ 3494788 w 3937785"/>
                        <a:gd name="connsiteY34" fmla="*/ 1025437 h 5671335"/>
                        <a:gd name="connsiteX35" fmla="*/ 3538663 w 3937785"/>
                        <a:gd name="connsiteY35" fmla="*/ 1023459 h 5671335"/>
                        <a:gd name="connsiteX36" fmla="*/ 3573443 w 3937785"/>
                        <a:gd name="connsiteY36" fmla="*/ 1071271 h 5671335"/>
                        <a:gd name="connsiteX37" fmla="*/ 3576601 w 3937785"/>
                        <a:gd name="connsiteY37" fmla="*/ 1102493 h 5671335"/>
                        <a:gd name="connsiteX38" fmla="*/ 3560191 w 3937785"/>
                        <a:gd name="connsiteY38" fmla="*/ 1135294 h 5671335"/>
                        <a:gd name="connsiteX39" fmla="*/ 3570465 w 3937785"/>
                        <a:gd name="connsiteY39" fmla="*/ 1166117 h 5671335"/>
                        <a:gd name="connsiteX40" fmla="*/ 3580739 w 3937785"/>
                        <a:gd name="connsiteY40" fmla="*/ 1186665 h 5671335"/>
                        <a:gd name="connsiteX41" fmla="*/ 3591013 w 3937785"/>
                        <a:gd name="connsiteY41" fmla="*/ 1232899 h 5671335"/>
                        <a:gd name="connsiteX42" fmla="*/ 3601287 w 3937785"/>
                        <a:gd name="connsiteY42" fmla="*/ 1248310 h 5671335"/>
                        <a:gd name="connsiteX43" fmla="*/ 3621835 w 3937785"/>
                        <a:gd name="connsiteY43" fmla="*/ 1273995 h 5671335"/>
                        <a:gd name="connsiteX44" fmla="*/ 3662932 w 3937785"/>
                        <a:gd name="connsiteY44" fmla="*/ 1284270 h 5671335"/>
                        <a:gd name="connsiteX45" fmla="*/ 3693755 w 3937785"/>
                        <a:gd name="connsiteY45" fmla="*/ 1299681 h 5671335"/>
                        <a:gd name="connsiteX46" fmla="*/ 3724577 w 3937785"/>
                        <a:gd name="connsiteY46" fmla="*/ 1309955 h 5671335"/>
                        <a:gd name="connsiteX47" fmla="*/ 3745125 w 3937785"/>
                        <a:gd name="connsiteY47" fmla="*/ 1325366 h 5671335"/>
                        <a:gd name="connsiteX48" fmla="*/ 3770811 w 3937785"/>
                        <a:gd name="connsiteY48" fmla="*/ 1351052 h 5671335"/>
                        <a:gd name="connsiteX49" fmla="*/ 3801633 w 3937785"/>
                        <a:gd name="connsiteY49" fmla="*/ 1371600 h 5671335"/>
                        <a:gd name="connsiteX50" fmla="*/ 3817044 w 3937785"/>
                        <a:gd name="connsiteY50" fmla="*/ 1376737 h 5671335"/>
                        <a:gd name="connsiteX51" fmla="*/ 3831856 w 3937785"/>
                        <a:gd name="connsiteY51" fmla="*/ 1406380 h 5671335"/>
                        <a:gd name="connsiteX52" fmla="*/ 3864657 w 3937785"/>
                        <a:gd name="connsiteY52" fmla="*/ 1473362 h 5671335"/>
                        <a:gd name="connsiteX53" fmla="*/ 3828098 w 3937785"/>
                        <a:gd name="connsiteY53" fmla="*/ 1523933 h 5671335"/>
                        <a:gd name="connsiteX54" fmla="*/ 3837593 w 3937785"/>
                        <a:gd name="connsiteY54" fmla="*/ 1556535 h 5671335"/>
                        <a:gd name="connsiteX55" fmla="*/ 3847867 w 3937785"/>
                        <a:gd name="connsiteY55" fmla="*/ 1582220 h 5671335"/>
                        <a:gd name="connsiteX56" fmla="*/ 3868415 w 3937785"/>
                        <a:gd name="connsiteY56" fmla="*/ 1613043 h 5671335"/>
                        <a:gd name="connsiteX57" fmla="*/ 3878689 w 3937785"/>
                        <a:gd name="connsiteY57" fmla="*/ 1643865 h 5671335"/>
                        <a:gd name="connsiteX58" fmla="*/ 3883826 w 3937785"/>
                        <a:gd name="connsiteY58" fmla="*/ 1659276 h 5671335"/>
                        <a:gd name="connsiteX59" fmla="*/ 3894101 w 3937785"/>
                        <a:gd name="connsiteY59" fmla="*/ 1700373 h 5671335"/>
                        <a:gd name="connsiteX60" fmla="*/ 3878689 w 3937785"/>
                        <a:gd name="connsiteY60" fmla="*/ 1767155 h 5671335"/>
                        <a:gd name="connsiteX61" fmla="*/ 3883826 w 3937785"/>
                        <a:gd name="connsiteY61" fmla="*/ 1792840 h 5671335"/>
                        <a:gd name="connsiteX62" fmla="*/ 3863659 w 3937785"/>
                        <a:gd name="connsiteY62" fmla="*/ 1882350 h 5671335"/>
                        <a:gd name="connsiteX63" fmla="*/ 3887964 w 3937785"/>
                        <a:gd name="connsiteY63" fmla="*/ 1923246 h 5671335"/>
                        <a:gd name="connsiteX64" fmla="*/ 3919786 w 3937785"/>
                        <a:gd name="connsiteY64" fmla="*/ 1931542 h 5671335"/>
                        <a:gd name="connsiteX65" fmla="*/ 3924923 w 3937785"/>
                        <a:gd name="connsiteY65" fmla="*/ 1962364 h 5671335"/>
                        <a:gd name="connsiteX66" fmla="*/ 3930060 w 3937785"/>
                        <a:gd name="connsiteY66" fmla="*/ 1977775 h 5671335"/>
                        <a:gd name="connsiteX67" fmla="*/ 3931707 w 3937785"/>
                        <a:gd name="connsiteY67" fmla="*/ 2042489 h 5671335"/>
                        <a:gd name="connsiteX68" fmla="*/ 3935811 w 3937785"/>
                        <a:gd name="connsiteY68" fmla="*/ 2131500 h 5671335"/>
                        <a:gd name="connsiteX69" fmla="*/ 3893907 w 3937785"/>
                        <a:gd name="connsiteY69" fmla="*/ 2205454 h 5671335"/>
                        <a:gd name="connsiteX70" fmla="*/ 3888964 w 3937785"/>
                        <a:gd name="connsiteY70" fmla="*/ 2260315 h 5671335"/>
                        <a:gd name="connsiteX71" fmla="*/ 3878689 w 3937785"/>
                        <a:gd name="connsiteY71" fmla="*/ 2275726 h 5671335"/>
                        <a:gd name="connsiteX72" fmla="*/ 3868415 w 3937785"/>
                        <a:gd name="connsiteY72" fmla="*/ 2291137 h 5671335"/>
                        <a:gd name="connsiteX73" fmla="*/ 3853004 w 3937785"/>
                        <a:gd name="connsiteY73" fmla="*/ 2301411 h 5671335"/>
                        <a:gd name="connsiteX74" fmla="*/ 3832456 w 3937785"/>
                        <a:gd name="connsiteY74" fmla="*/ 2296274 h 5671335"/>
                        <a:gd name="connsiteX75" fmla="*/ 3806770 w 3937785"/>
                        <a:gd name="connsiteY75" fmla="*/ 2388742 h 5671335"/>
                        <a:gd name="connsiteX76" fmla="*/ 3796496 w 3937785"/>
                        <a:gd name="connsiteY76" fmla="*/ 2440112 h 5671335"/>
                        <a:gd name="connsiteX77" fmla="*/ 3817044 w 3937785"/>
                        <a:gd name="connsiteY77" fmla="*/ 2537717 h 5671335"/>
                        <a:gd name="connsiteX78" fmla="*/ 3832456 w 3937785"/>
                        <a:gd name="connsiteY78" fmla="*/ 2547991 h 5671335"/>
                        <a:gd name="connsiteX79" fmla="*/ 3842730 w 3937785"/>
                        <a:gd name="connsiteY79" fmla="*/ 2583950 h 5671335"/>
                        <a:gd name="connsiteX80" fmla="*/ 3837593 w 3937785"/>
                        <a:gd name="connsiteY80" fmla="*/ 2625047 h 5671335"/>
                        <a:gd name="connsiteX81" fmla="*/ 3827319 w 3937785"/>
                        <a:gd name="connsiteY81" fmla="*/ 2640458 h 5671335"/>
                        <a:gd name="connsiteX82" fmla="*/ 3817044 w 3937785"/>
                        <a:gd name="connsiteY82" fmla="*/ 2671281 h 5671335"/>
                        <a:gd name="connsiteX83" fmla="*/ 3811907 w 3937785"/>
                        <a:gd name="connsiteY83" fmla="*/ 2686692 h 5671335"/>
                        <a:gd name="connsiteX84" fmla="*/ 3817044 w 3937785"/>
                        <a:gd name="connsiteY84" fmla="*/ 2743200 h 5671335"/>
                        <a:gd name="connsiteX85" fmla="*/ 3811907 w 3937785"/>
                        <a:gd name="connsiteY85" fmla="*/ 2758611 h 5671335"/>
                        <a:gd name="connsiteX86" fmla="*/ 3817044 w 3937785"/>
                        <a:gd name="connsiteY86" fmla="*/ 2784297 h 5671335"/>
                        <a:gd name="connsiteX87" fmla="*/ 3806770 w 3937785"/>
                        <a:gd name="connsiteY87" fmla="*/ 2861353 h 5671335"/>
                        <a:gd name="connsiteX88" fmla="*/ 3786222 w 3937785"/>
                        <a:gd name="connsiteY88" fmla="*/ 2907586 h 5671335"/>
                        <a:gd name="connsiteX89" fmla="*/ 3775948 w 3937785"/>
                        <a:gd name="connsiteY89" fmla="*/ 2917861 h 5671335"/>
                        <a:gd name="connsiteX90" fmla="*/ 3755399 w 3937785"/>
                        <a:gd name="connsiteY90" fmla="*/ 2933272 h 5671335"/>
                        <a:gd name="connsiteX91" fmla="*/ 3719440 w 3937785"/>
                        <a:gd name="connsiteY91" fmla="*/ 2938409 h 5671335"/>
                        <a:gd name="connsiteX92" fmla="*/ 3714303 w 3937785"/>
                        <a:gd name="connsiteY92" fmla="*/ 2953820 h 5671335"/>
                        <a:gd name="connsiteX93" fmla="*/ 3698892 w 3937785"/>
                        <a:gd name="connsiteY93" fmla="*/ 2969231 h 5671335"/>
                        <a:gd name="connsiteX94" fmla="*/ 3693755 w 3937785"/>
                        <a:gd name="connsiteY94" fmla="*/ 3005191 h 5671335"/>
                        <a:gd name="connsiteX95" fmla="*/ 3674385 w 3937785"/>
                        <a:gd name="connsiteY95" fmla="*/ 3042730 h 5671335"/>
                        <a:gd name="connsiteX96" fmla="*/ 3633689 w 3937785"/>
                        <a:gd name="connsiteY96" fmla="*/ 3035414 h 5671335"/>
                        <a:gd name="connsiteX97" fmla="*/ 3590013 w 3937785"/>
                        <a:gd name="connsiteY97" fmla="*/ 3043309 h 5671335"/>
                        <a:gd name="connsiteX98" fmla="*/ 3574603 w 3937785"/>
                        <a:gd name="connsiteY98" fmla="*/ 3075131 h 5671335"/>
                        <a:gd name="connsiteX99" fmla="*/ 3591013 w 3937785"/>
                        <a:gd name="connsiteY99" fmla="*/ 3097658 h 5671335"/>
                        <a:gd name="connsiteX100" fmla="*/ 3596150 w 3937785"/>
                        <a:gd name="connsiteY100" fmla="*/ 3113070 h 5671335"/>
                        <a:gd name="connsiteX101" fmla="*/ 3601287 w 3937785"/>
                        <a:gd name="connsiteY101" fmla="*/ 3159303 h 5671335"/>
                        <a:gd name="connsiteX102" fmla="*/ 3596150 w 3937785"/>
                        <a:gd name="connsiteY102" fmla="*/ 3246634 h 5671335"/>
                        <a:gd name="connsiteX103" fmla="*/ 3591013 w 3937785"/>
                        <a:gd name="connsiteY103" fmla="*/ 3298004 h 5671335"/>
                        <a:gd name="connsiteX104" fmla="*/ 3601287 w 3937785"/>
                        <a:gd name="connsiteY104" fmla="*/ 3333964 h 5671335"/>
                        <a:gd name="connsiteX105" fmla="*/ 3611561 w 3937785"/>
                        <a:gd name="connsiteY105" fmla="*/ 3349375 h 5671335"/>
                        <a:gd name="connsiteX106" fmla="*/ 3621835 w 3937785"/>
                        <a:gd name="connsiteY106" fmla="*/ 3385335 h 5671335"/>
                        <a:gd name="connsiteX107" fmla="*/ 3626973 w 3937785"/>
                        <a:gd name="connsiteY107" fmla="*/ 3400746 h 5671335"/>
                        <a:gd name="connsiteX108" fmla="*/ 3621835 w 3937785"/>
                        <a:gd name="connsiteY108" fmla="*/ 3488076 h 5671335"/>
                        <a:gd name="connsiteX109" fmla="*/ 3616698 w 3937785"/>
                        <a:gd name="connsiteY109" fmla="*/ 3518899 h 5671335"/>
                        <a:gd name="connsiteX110" fmla="*/ 3637247 w 3937785"/>
                        <a:gd name="connsiteY110" fmla="*/ 3549721 h 5671335"/>
                        <a:gd name="connsiteX111" fmla="*/ 3642384 w 3937785"/>
                        <a:gd name="connsiteY111" fmla="*/ 3565133 h 5671335"/>
                        <a:gd name="connsiteX112" fmla="*/ 3616698 w 3937785"/>
                        <a:gd name="connsiteY112" fmla="*/ 3590818 h 5671335"/>
                        <a:gd name="connsiteX113" fmla="*/ 3601287 w 3937785"/>
                        <a:gd name="connsiteY113" fmla="*/ 3595955 h 5671335"/>
                        <a:gd name="connsiteX114" fmla="*/ 3585876 w 3937785"/>
                        <a:gd name="connsiteY114" fmla="*/ 3606229 h 5671335"/>
                        <a:gd name="connsiteX115" fmla="*/ 3575602 w 3937785"/>
                        <a:gd name="connsiteY115" fmla="*/ 3647326 h 5671335"/>
                        <a:gd name="connsiteX116" fmla="*/ 3580739 w 3937785"/>
                        <a:gd name="connsiteY116" fmla="*/ 3673011 h 5671335"/>
                        <a:gd name="connsiteX117" fmla="*/ 3575602 w 3937785"/>
                        <a:gd name="connsiteY117" fmla="*/ 3719245 h 5671335"/>
                        <a:gd name="connsiteX118" fmla="*/ 3570465 w 3937785"/>
                        <a:gd name="connsiteY118" fmla="*/ 3739793 h 5671335"/>
                        <a:gd name="connsiteX119" fmla="*/ 3544779 w 3937785"/>
                        <a:gd name="connsiteY119" fmla="*/ 3765479 h 5671335"/>
                        <a:gd name="connsiteX120" fmla="*/ 3539642 w 3937785"/>
                        <a:gd name="connsiteY120" fmla="*/ 3780890 h 5671335"/>
                        <a:gd name="connsiteX121" fmla="*/ 3544779 w 3937785"/>
                        <a:gd name="connsiteY121" fmla="*/ 3801438 h 5671335"/>
                        <a:gd name="connsiteX122" fmla="*/ 3549916 w 3937785"/>
                        <a:gd name="connsiteY122" fmla="*/ 3827124 h 5671335"/>
                        <a:gd name="connsiteX123" fmla="*/ 3539642 w 3937785"/>
                        <a:gd name="connsiteY123" fmla="*/ 3888768 h 5671335"/>
                        <a:gd name="connsiteX124" fmla="*/ 3529368 w 3937785"/>
                        <a:gd name="connsiteY124" fmla="*/ 3919591 h 5671335"/>
                        <a:gd name="connsiteX125" fmla="*/ 3524231 w 3937785"/>
                        <a:gd name="connsiteY125" fmla="*/ 3935002 h 5671335"/>
                        <a:gd name="connsiteX126" fmla="*/ 3549916 w 3937785"/>
                        <a:gd name="connsiteY126" fmla="*/ 3955550 h 5671335"/>
                        <a:gd name="connsiteX127" fmla="*/ 3632110 w 3937785"/>
                        <a:gd name="connsiteY127" fmla="*/ 3965825 h 5671335"/>
                        <a:gd name="connsiteX128" fmla="*/ 3647521 w 3937785"/>
                        <a:gd name="connsiteY128" fmla="*/ 3970962 h 5671335"/>
                        <a:gd name="connsiteX129" fmla="*/ 3678343 w 3937785"/>
                        <a:gd name="connsiteY129" fmla="*/ 3996647 h 5671335"/>
                        <a:gd name="connsiteX130" fmla="*/ 3683480 w 3937785"/>
                        <a:gd name="connsiteY130" fmla="*/ 4022333 h 5671335"/>
                        <a:gd name="connsiteX131" fmla="*/ 3678343 w 3937785"/>
                        <a:gd name="connsiteY131" fmla="*/ 4037744 h 5671335"/>
                        <a:gd name="connsiteX132" fmla="*/ 3668069 w 3937785"/>
                        <a:gd name="connsiteY132" fmla="*/ 4078840 h 5671335"/>
                        <a:gd name="connsiteX133" fmla="*/ 3662932 w 3937785"/>
                        <a:gd name="connsiteY133" fmla="*/ 4094252 h 5671335"/>
                        <a:gd name="connsiteX134" fmla="*/ 3642384 w 3937785"/>
                        <a:gd name="connsiteY134" fmla="*/ 4140485 h 5671335"/>
                        <a:gd name="connsiteX135" fmla="*/ 3611561 w 3937785"/>
                        <a:gd name="connsiteY135" fmla="*/ 4155897 h 5671335"/>
                        <a:gd name="connsiteX136" fmla="*/ 3606424 w 3937785"/>
                        <a:gd name="connsiteY136" fmla="*/ 4171308 h 5671335"/>
                        <a:gd name="connsiteX137" fmla="*/ 3606424 w 3937785"/>
                        <a:gd name="connsiteY137" fmla="*/ 4207267 h 5671335"/>
                        <a:gd name="connsiteX138" fmla="*/ 3596150 w 3937785"/>
                        <a:gd name="connsiteY138" fmla="*/ 4217542 h 5671335"/>
                        <a:gd name="connsiteX139" fmla="*/ 3565328 w 3937785"/>
                        <a:gd name="connsiteY139" fmla="*/ 4248364 h 5671335"/>
                        <a:gd name="connsiteX140" fmla="*/ 3555053 w 3937785"/>
                        <a:gd name="connsiteY140" fmla="*/ 4279186 h 5671335"/>
                        <a:gd name="connsiteX141" fmla="*/ 3549916 w 3937785"/>
                        <a:gd name="connsiteY141" fmla="*/ 4294598 h 5671335"/>
                        <a:gd name="connsiteX142" fmla="*/ 3555053 w 3937785"/>
                        <a:gd name="connsiteY142" fmla="*/ 4330557 h 5671335"/>
                        <a:gd name="connsiteX143" fmla="*/ 3555053 w 3937785"/>
                        <a:gd name="connsiteY143" fmla="*/ 4371654 h 5671335"/>
                        <a:gd name="connsiteX144" fmla="*/ 3596150 w 3937785"/>
                        <a:gd name="connsiteY144" fmla="*/ 4407613 h 5671335"/>
                        <a:gd name="connsiteX145" fmla="*/ 3611561 w 3937785"/>
                        <a:gd name="connsiteY145" fmla="*/ 4412750 h 5671335"/>
                        <a:gd name="connsiteX146" fmla="*/ 3637247 w 3937785"/>
                        <a:gd name="connsiteY146" fmla="*/ 4428162 h 5671335"/>
                        <a:gd name="connsiteX147" fmla="*/ 3647521 w 3937785"/>
                        <a:gd name="connsiteY147" fmla="*/ 4443573 h 5671335"/>
                        <a:gd name="connsiteX148" fmla="*/ 3637247 w 3937785"/>
                        <a:gd name="connsiteY148" fmla="*/ 4479533 h 5671335"/>
                        <a:gd name="connsiteX149" fmla="*/ 3642384 w 3937785"/>
                        <a:gd name="connsiteY149" fmla="*/ 4505218 h 5671335"/>
                        <a:gd name="connsiteX150" fmla="*/ 3678343 w 3937785"/>
                        <a:gd name="connsiteY150" fmla="*/ 4505218 h 5671335"/>
                        <a:gd name="connsiteX151" fmla="*/ 3693755 w 3937785"/>
                        <a:gd name="connsiteY151" fmla="*/ 4510355 h 5671335"/>
                        <a:gd name="connsiteX152" fmla="*/ 3704029 w 3937785"/>
                        <a:gd name="connsiteY152" fmla="*/ 4525766 h 5671335"/>
                        <a:gd name="connsiteX153" fmla="*/ 3662932 w 3937785"/>
                        <a:gd name="connsiteY153" fmla="*/ 4530903 h 5671335"/>
                        <a:gd name="connsiteX154" fmla="*/ 3642384 w 3937785"/>
                        <a:gd name="connsiteY154" fmla="*/ 4536040 h 5671335"/>
                        <a:gd name="connsiteX155" fmla="*/ 3621835 w 3937785"/>
                        <a:gd name="connsiteY155" fmla="*/ 4577137 h 5671335"/>
                        <a:gd name="connsiteX156" fmla="*/ 3606424 w 3937785"/>
                        <a:gd name="connsiteY156" fmla="*/ 4582274 h 5671335"/>
                        <a:gd name="connsiteX157" fmla="*/ 3591013 w 3937785"/>
                        <a:gd name="connsiteY157" fmla="*/ 4597685 h 5671335"/>
                        <a:gd name="connsiteX158" fmla="*/ 3601287 w 3937785"/>
                        <a:gd name="connsiteY158" fmla="*/ 4595197 h 5671335"/>
                        <a:gd name="connsiteX159" fmla="*/ 3591013 w 3937785"/>
                        <a:gd name="connsiteY159" fmla="*/ 4607959 h 5671335"/>
                        <a:gd name="connsiteX160" fmla="*/ 3585876 w 3937785"/>
                        <a:gd name="connsiteY160" fmla="*/ 4623371 h 5671335"/>
                        <a:gd name="connsiteX161" fmla="*/ 3591013 w 3937785"/>
                        <a:gd name="connsiteY161" fmla="*/ 4649056 h 5671335"/>
                        <a:gd name="connsiteX162" fmla="*/ 3601287 w 3937785"/>
                        <a:gd name="connsiteY162" fmla="*/ 4679879 h 5671335"/>
                        <a:gd name="connsiteX163" fmla="*/ 3580739 w 3937785"/>
                        <a:gd name="connsiteY163" fmla="*/ 4710701 h 5671335"/>
                        <a:gd name="connsiteX164" fmla="*/ 3555053 w 3937785"/>
                        <a:gd name="connsiteY164" fmla="*/ 4705564 h 5671335"/>
                        <a:gd name="connsiteX165" fmla="*/ 3539642 w 3937785"/>
                        <a:gd name="connsiteY165" fmla="*/ 4700427 h 5671335"/>
                        <a:gd name="connsiteX166" fmla="*/ 3519094 w 3937785"/>
                        <a:gd name="connsiteY166" fmla="*/ 4695290 h 5671335"/>
                        <a:gd name="connsiteX167" fmla="*/ 3503683 w 3937785"/>
                        <a:gd name="connsiteY167" fmla="*/ 4685016 h 5671335"/>
                        <a:gd name="connsiteX168" fmla="*/ 3498546 w 3937785"/>
                        <a:gd name="connsiteY168" fmla="*/ 4715838 h 5671335"/>
                        <a:gd name="connsiteX169" fmla="*/ 3493408 w 3937785"/>
                        <a:gd name="connsiteY169" fmla="*/ 4731249 h 5671335"/>
                        <a:gd name="connsiteX170" fmla="*/ 3462586 w 3937785"/>
                        <a:gd name="connsiteY170" fmla="*/ 4710701 h 5671335"/>
                        <a:gd name="connsiteX171" fmla="*/ 3442038 w 3937785"/>
                        <a:gd name="connsiteY171" fmla="*/ 4679879 h 5671335"/>
                        <a:gd name="connsiteX172" fmla="*/ 3426626 w 3937785"/>
                        <a:gd name="connsiteY172" fmla="*/ 4674742 h 5671335"/>
                        <a:gd name="connsiteX173" fmla="*/ 3385530 w 3937785"/>
                        <a:gd name="connsiteY173" fmla="*/ 4700427 h 5671335"/>
                        <a:gd name="connsiteX174" fmla="*/ 3390667 w 3937785"/>
                        <a:gd name="connsiteY174" fmla="*/ 4715838 h 5671335"/>
                        <a:gd name="connsiteX175" fmla="*/ 3375256 w 3937785"/>
                        <a:gd name="connsiteY175" fmla="*/ 4772346 h 5671335"/>
                        <a:gd name="connsiteX176" fmla="*/ 3364982 w 3937785"/>
                        <a:gd name="connsiteY176" fmla="*/ 4787757 h 5671335"/>
                        <a:gd name="connsiteX177" fmla="*/ 3349570 w 3937785"/>
                        <a:gd name="connsiteY177" fmla="*/ 4782620 h 5671335"/>
                        <a:gd name="connsiteX178" fmla="*/ 3318748 w 3937785"/>
                        <a:gd name="connsiteY178" fmla="*/ 4798031 h 5671335"/>
                        <a:gd name="connsiteX179" fmla="*/ 3298199 w 3937785"/>
                        <a:gd name="connsiteY179" fmla="*/ 4823717 h 5671335"/>
                        <a:gd name="connsiteX180" fmla="*/ 3282788 w 3937785"/>
                        <a:gd name="connsiteY180" fmla="*/ 4818580 h 5671335"/>
                        <a:gd name="connsiteX181" fmla="*/ 3272514 w 3937785"/>
                        <a:gd name="connsiteY181" fmla="*/ 4798031 h 5671335"/>
                        <a:gd name="connsiteX182" fmla="*/ 3267377 w 3937785"/>
                        <a:gd name="connsiteY182" fmla="*/ 4823717 h 5671335"/>
                        <a:gd name="connsiteX183" fmla="*/ 3262240 w 3937785"/>
                        <a:gd name="connsiteY183" fmla="*/ 4839128 h 5671335"/>
                        <a:gd name="connsiteX184" fmla="*/ 3246829 w 3937785"/>
                        <a:gd name="connsiteY184" fmla="*/ 4828854 h 5671335"/>
                        <a:gd name="connsiteX185" fmla="*/ 3216006 w 3937785"/>
                        <a:gd name="connsiteY185" fmla="*/ 4849402 h 5671335"/>
                        <a:gd name="connsiteX186" fmla="*/ 3159498 w 3937785"/>
                        <a:gd name="connsiteY186" fmla="*/ 4849402 h 5671335"/>
                        <a:gd name="connsiteX187" fmla="*/ 3149224 w 3937785"/>
                        <a:gd name="connsiteY187" fmla="*/ 4864813 h 5671335"/>
                        <a:gd name="connsiteX188" fmla="*/ 3138950 w 3937785"/>
                        <a:gd name="connsiteY188" fmla="*/ 4875088 h 5671335"/>
                        <a:gd name="connsiteX189" fmla="*/ 3072168 w 3937785"/>
                        <a:gd name="connsiteY189" fmla="*/ 4885362 h 5671335"/>
                        <a:gd name="connsiteX190" fmla="*/ 3056757 w 3937785"/>
                        <a:gd name="connsiteY190" fmla="*/ 4895636 h 5671335"/>
                        <a:gd name="connsiteX191" fmla="*/ 3025934 w 3937785"/>
                        <a:gd name="connsiteY191" fmla="*/ 4905910 h 5671335"/>
                        <a:gd name="connsiteX192" fmla="*/ 3010523 w 3937785"/>
                        <a:gd name="connsiteY192" fmla="*/ 4900773 h 5671335"/>
                        <a:gd name="connsiteX193" fmla="*/ 2959152 w 3937785"/>
                        <a:gd name="connsiteY193" fmla="*/ 4941870 h 5671335"/>
                        <a:gd name="connsiteX194" fmla="*/ 2928330 w 3937785"/>
                        <a:gd name="connsiteY194" fmla="*/ 4952144 h 5671335"/>
                        <a:gd name="connsiteX195" fmla="*/ 2871822 w 3937785"/>
                        <a:gd name="connsiteY195" fmla="*/ 4967555 h 5671335"/>
                        <a:gd name="connsiteX196" fmla="*/ 2820451 w 3937785"/>
                        <a:gd name="connsiteY196" fmla="*/ 5008652 h 5671335"/>
                        <a:gd name="connsiteX197" fmla="*/ 2779355 w 3937785"/>
                        <a:gd name="connsiteY197" fmla="*/ 5003515 h 5671335"/>
                        <a:gd name="connsiteX198" fmla="*/ 2763943 w 3937785"/>
                        <a:gd name="connsiteY198" fmla="*/ 4998377 h 5671335"/>
                        <a:gd name="connsiteX199" fmla="*/ 2733121 w 3937785"/>
                        <a:gd name="connsiteY199" fmla="*/ 5003515 h 5671335"/>
                        <a:gd name="connsiteX200" fmla="*/ 2676613 w 3937785"/>
                        <a:gd name="connsiteY200" fmla="*/ 5024063 h 5671335"/>
                        <a:gd name="connsiteX201" fmla="*/ 2661202 w 3937785"/>
                        <a:gd name="connsiteY201" fmla="*/ 5029200 h 5671335"/>
                        <a:gd name="connsiteX202" fmla="*/ 2645791 w 3937785"/>
                        <a:gd name="connsiteY202" fmla="*/ 5044611 h 5671335"/>
                        <a:gd name="connsiteX203" fmla="*/ 2630379 w 3937785"/>
                        <a:gd name="connsiteY203" fmla="*/ 5039474 h 5671335"/>
                        <a:gd name="connsiteX204" fmla="*/ 2614968 w 3937785"/>
                        <a:gd name="connsiteY204" fmla="*/ 5049748 h 5671335"/>
                        <a:gd name="connsiteX205" fmla="*/ 2609831 w 3937785"/>
                        <a:gd name="connsiteY205" fmla="*/ 5075434 h 5671335"/>
                        <a:gd name="connsiteX206" fmla="*/ 2563597 w 3937785"/>
                        <a:gd name="connsiteY206" fmla="*/ 5116530 h 5671335"/>
                        <a:gd name="connsiteX207" fmla="*/ 2548186 w 3937785"/>
                        <a:gd name="connsiteY207" fmla="*/ 5126804 h 5671335"/>
                        <a:gd name="connsiteX208" fmla="*/ 2507089 w 3937785"/>
                        <a:gd name="connsiteY208" fmla="*/ 5137079 h 5671335"/>
                        <a:gd name="connsiteX209" fmla="*/ 2491678 w 3937785"/>
                        <a:gd name="connsiteY209" fmla="*/ 5142216 h 5671335"/>
                        <a:gd name="connsiteX210" fmla="*/ 2465993 w 3937785"/>
                        <a:gd name="connsiteY210" fmla="*/ 5147353 h 5671335"/>
                        <a:gd name="connsiteX211" fmla="*/ 2450582 w 3937785"/>
                        <a:gd name="connsiteY211" fmla="*/ 5142216 h 5671335"/>
                        <a:gd name="connsiteX212" fmla="*/ 2430033 w 3937785"/>
                        <a:gd name="connsiteY212" fmla="*/ 5116530 h 5671335"/>
                        <a:gd name="connsiteX213" fmla="*/ 2373525 w 3937785"/>
                        <a:gd name="connsiteY213" fmla="*/ 5106256 h 5671335"/>
                        <a:gd name="connsiteX214" fmla="*/ 2332429 w 3937785"/>
                        <a:gd name="connsiteY214" fmla="*/ 5106256 h 5671335"/>
                        <a:gd name="connsiteX215" fmla="*/ 2301606 w 3937785"/>
                        <a:gd name="connsiteY215" fmla="*/ 5126804 h 5671335"/>
                        <a:gd name="connsiteX216" fmla="*/ 2255373 w 3937785"/>
                        <a:gd name="connsiteY216" fmla="*/ 5121667 h 5671335"/>
                        <a:gd name="connsiteX217" fmla="*/ 2231666 w 3937785"/>
                        <a:gd name="connsiteY217" fmla="*/ 5139657 h 5671335"/>
                        <a:gd name="connsiteX218" fmla="*/ 2209338 w 3937785"/>
                        <a:gd name="connsiteY218" fmla="*/ 5144794 h 5671335"/>
                        <a:gd name="connsiteX219" fmla="*/ 2181874 w 3937785"/>
                        <a:gd name="connsiteY219" fmla="*/ 5154868 h 5671335"/>
                        <a:gd name="connsiteX220" fmla="*/ 2152631 w 3937785"/>
                        <a:gd name="connsiteY220" fmla="*/ 5111393 h 5671335"/>
                        <a:gd name="connsiteX221" fmla="*/ 2132083 w 3937785"/>
                        <a:gd name="connsiteY221" fmla="*/ 5142216 h 5671335"/>
                        <a:gd name="connsiteX222" fmla="*/ 2099281 w 3937785"/>
                        <a:gd name="connsiteY222" fmla="*/ 5143196 h 5671335"/>
                        <a:gd name="connsiteX223" fmla="*/ 2060164 w 3937785"/>
                        <a:gd name="connsiteY223" fmla="*/ 5157627 h 5671335"/>
                        <a:gd name="connsiteX224" fmla="*/ 2029341 w 3937785"/>
                        <a:gd name="connsiteY224" fmla="*/ 5173038 h 5671335"/>
                        <a:gd name="connsiteX225" fmla="*/ 2003656 w 3937785"/>
                        <a:gd name="connsiteY225" fmla="*/ 5193586 h 5671335"/>
                        <a:gd name="connsiteX226" fmla="*/ 1993382 w 3937785"/>
                        <a:gd name="connsiteY226" fmla="*/ 5203861 h 5671335"/>
                        <a:gd name="connsiteX227" fmla="*/ 1977970 w 3937785"/>
                        <a:gd name="connsiteY227" fmla="*/ 5208998 h 5671335"/>
                        <a:gd name="connsiteX228" fmla="*/ 1951106 w 3937785"/>
                        <a:gd name="connsiteY228" fmla="*/ 5209997 h 5671335"/>
                        <a:gd name="connsiteX229" fmla="*/ 1926599 w 3937785"/>
                        <a:gd name="connsiteY229" fmla="*/ 5204260 h 5671335"/>
                        <a:gd name="connsiteX230" fmla="*/ 1895777 w 3937785"/>
                        <a:gd name="connsiteY230" fmla="*/ 5203861 h 5671335"/>
                        <a:gd name="connsiteX231" fmla="*/ 1862776 w 3937785"/>
                        <a:gd name="connsiteY231" fmla="*/ 5207019 h 5671335"/>
                        <a:gd name="connsiteX232" fmla="*/ 1818921 w 3937785"/>
                        <a:gd name="connsiteY232" fmla="*/ 5225588 h 5671335"/>
                        <a:gd name="connsiteX233" fmla="*/ 1798173 w 3937785"/>
                        <a:gd name="connsiteY233" fmla="*/ 5234683 h 5671335"/>
                        <a:gd name="connsiteX234" fmla="*/ 1767750 w 3937785"/>
                        <a:gd name="connsiteY234" fmla="*/ 5255831 h 5671335"/>
                        <a:gd name="connsiteX235" fmla="*/ 1751939 w 3937785"/>
                        <a:gd name="connsiteY235" fmla="*/ 5255231 h 5671335"/>
                        <a:gd name="connsiteX236" fmla="*/ 1746802 w 3937785"/>
                        <a:gd name="connsiteY236" fmla="*/ 5275780 h 5671335"/>
                        <a:gd name="connsiteX237" fmla="*/ 1721116 w 3937785"/>
                        <a:gd name="connsiteY237" fmla="*/ 5301465 h 5671335"/>
                        <a:gd name="connsiteX238" fmla="*/ 1710842 w 3937785"/>
                        <a:gd name="connsiteY238" fmla="*/ 5332288 h 5671335"/>
                        <a:gd name="connsiteX239" fmla="*/ 1674883 w 3937785"/>
                        <a:gd name="connsiteY239" fmla="*/ 5357973 h 5671335"/>
                        <a:gd name="connsiteX240" fmla="*/ 1659471 w 3937785"/>
                        <a:gd name="connsiteY240" fmla="*/ 5363110 h 5671335"/>
                        <a:gd name="connsiteX241" fmla="*/ 1644060 w 3937785"/>
                        <a:gd name="connsiteY241" fmla="*/ 5357973 h 5671335"/>
                        <a:gd name="connsiteX242" fmla="*/ 1613238 w 3937785"/>
                        <a:gd name="connsiteY242" fmla="*/ 5363110 h 5671335"/>
                        <a:gd name="connsiteX243" fmla="*/ 1556730 w 3937785"/>
                        <a:gd name="connsiteY243" fmla="*/ 5383658 h 5671335"/>
                        <a:gd name="connsiteX244" fmla="*/ 1523840 w 3937785"/>
                        <a:gd name="connsiteY244" fmla="*/ 5376905 h 5671335"/>
                        <a:gd name="connsiteX245" fmla="*/ 1491175 w 3937785"/>
                        <a:gd name="connsiteY245" fmla="*/ 5390055 h 5671335"/>
                        <a:gd name="connsiteX246" fmla="*/ 1433440 w 3937785"/>
                        <a:gd name="connsiteY246" fmla="*/ 5417583 h 5671335"/>
                        <a:gd name="connsiteX247" fmla="*/ 1397287 w 3937785"/>
                        <a:gd name="connsiteY247" fmla="*/ 5444496 h 5671335"/>
                        <a:gd name="connsiteX248" fmla="*/ 1351247 w 3937785"/>
                        <a:gd name="connsiteY248" fmla="*/ 5491537 h 5671335"/>
                        <a:gd name="connsiteX249" fmla="*/ 1315287 w 3937785"/>
                        <a:gd name="connsiteY249" fmla="*/ 5486400 h 5671335"/>
                        <a:gd name="connsiteX250" fmla="*/ 1305013 w 3937785"/>
                        <a:gd name="connsiteY250" fmla="*/ 5455577 h 5671335"/>
                        <a:gd name="connsiteX251" fmla="*/ 1289602 w 3937785"/>
                        <a:gd name="connsiteY251" fmla="*/ 5450440 h 5671335"/>
                        <a:gd name="connsiteX252" fmla="*/ 1263916 w 3937785"/>
                        <a:gd name="connsiteY252" fmla="*/ 5465852 h 5671335"/>
                        <a:gd name="connsiteX253" fmla="*/ 1248505 w 3937785"/>
                        <a:gd name="connsiteY253" fmla="*/ 5470989 h 5671335"/>
                        <a:gd name="connsiteX254" fmla="*/ 1162823 w 3937785"/>
                        <a:gd name="connsiteY254" fmla="*/ 5464430 h 5671335"/>
                        <a:gd name="connsiteX255" fmla="*/ 1121857 w 3937785"/>
                        <a:gd name="connsiteY255" fmla="*/ 5492316 h 5671335"/>
                        <a:gd name="connsiteX256" fmla="*/ 1089256 w 3937785"/>
                        <a:gd name="connsiteY256" fmla="*/ 5476126 h 5671335"/>
                        <a:gd name="connsiteX257" fmla="*/ 1073844 w 3937785"/>
                        <a:gd name="connsiteY257" fmla="*/ 5460715 h 5671335"/>
                        <a:gd name="connsiteX258" fmla="*/ 1039064 w 3937785"/>
                        <a:gd name="connsiteY258" fmla="*/ 5469029 h 5671335"/>
                        <a:gd name="connsiteX259" fmla="*/ 1022474 w 3937785"/>
                        <a:gd name="connsiteY259" fmla="*/ 5453819 h 5671335"/>
                        <a:gd name="connsiteX260" fmla="*/ 979598 w 3937785"/>
                        <a:gd name="connsiteY260" fmla="*/ 5432271 h 5671335"/>
                        <a:gd name="connsiteX261" fmla="*/ 924869 w 3937785"/>
                        <a:gd name="connsiteY261" fmla="*/ 5404207 h 5671335"/>
                        <a:gd name="connsiteX262" fmla="*/ 868361 w 3937785"/>
                        <a:gd name="connsiteY262" fmla="*/ 5409344 h 5671335"/>
                        <a:gd name="connsiteX263" fmla="*/ 796442 w 3937785"/>
                        <a:gd name="connsiteY263" fmla="*/ 5409344 h 5671335"/>
                        <a:gd name="connsiteX264" fmla="*/ 708132 w 3937785"/>
                        <a:gd name="connsiteY264" fmla="*/ 5453399 h 5671335"/>
                        <a:gd name="connsiteX265" fmla="*/ 654183 w 3937785"/>
                        <a:gd name="connsiteY265" fmla="*/ 5460116 h 5671335"/>
                        <a:gd name="connsiteX266" fmla="*/ 637193 w 3937785"/>
                        <a:gd name="connsiteY266" fmla="*/ 5457937 h 5671335"/>
                        <a:gd name="connsiteX267" fmla="*/ 606370 w 3937785"/>
                        <a:gd name="connsiteY267" fmla="*/ 5460715 h 5671335"/>
                        <a:gd name="connsiteX268" fmla="*/ 590959 w 3937785"/>
                        <a:gd name="connsiteY268" fmla="*/ 5450440 h 5671335"/>
                        <a:gd name="connsiteX269" fmla="*/ 557262 w 3937785"/>
                        <a:gd name="connsiteY269" fmla="*/ 5442621 h 5671335"/>
                        <a:gd name="connsiteX270" fmla="*/ 546567 w 3937785"/>
                        <a:gd name="connsiteY270" fmla="*/ 5447953 h 5671335"/>
                        <a:gd name="connsiteX271" fmla="*/ 550671 w 3937785"/>
                        <a:gd name="connsiteY271" fmla="*/ 5443429 h 5671335"/>
                        <a:gd name="connsiteX272" fmla="*/ 515130 w 3937785"/>
                        <a:gd name="connsiteY272" fmla="*/ 5458420 h 5671335"/>
                        <a:gd name="connsiteX273" fmla="*/ 468703 w 3937785"/>
                        <a:gd name="connsiteY273" fmla="*/ 5445272 h 5671335"/>
                        <a:gd name="connsiteX274" fmla="*/ 420627 w 3937785"/>
                        <a:gd name="connsiteY274" fmla="*/ 5424723 h 5671335"/>
                        <a:gd name="connsiteX275" fmla="*/ 381138 w 3937785"/>
                        <a:gd name="connsiteY275" fmla="*/ 5396311 h 5671335"/>
                        <a:gd name="connsiteX276" fmla="*/ 317894 w 3937785"/>
                        <a:gd name="connsiteY276" fmla="*/ 5394132 h 5671335"/>
                        <a:gd name="connsiteX277" fmla="*/ 257049 w 3937785"/>
                        <a:gd name="connsiteY277" fmla="*/ 5435029 h 5671335"/>
                        <a:gd name="connsiteX278" fmla="*/ 215952 w 3937785"/>
                        <a:gd name="connsiteY278" fmla="*/ 5450440 h 5671335"/>
                        <a:gd name="connsiteX279" fmla="*/ 205678 w 3937785"/>
                        <a:gd name="connsiteY279" fmla="*/ 5460715 h 5671335"/>
                        <a:gd name="connsiteX280" fmla="*/ 179993 w 3937785"/>
                        <a:gd name="connsiteY280" fmla="*/ 5486400 h 5671335"/>
                        <a:gd name="connsiteX281" fmla="*/ 162319 w 3937785"/>
                        <a:gd name="connsiteY281" fmla="*/ 5468533 h 5671335"/>
                        <a:gd name="connsiteX282" fmla="*/ 117734 w 3937785"/>
                        <a:gd name="connsiteY282" fmla="*/ 5472443 h 5671335"/>
                        <a:gd name="connsiteX283" fmla="*/ 97799 w 3937785"/>
                        <a:gd name="connsiteY283" fmla="*/ 5532634 h 5671335"/>
                        <a:gd name="connsiteX284" fmla="*/ 56703 w 3937785"/>
                        <a:gd name="connsiteY284" fmla="*/ 5558319 h 5671335"/>
                        <a:gd name="connsiteX285" fmla="*/ 10469 w 3937785"/>
                        <a:gd name="connsiteY285" fmla="*/ 5584004 h 5671335"/>
                        <a:gd name="connsiteX286" fmla="*/ 195 w 3937785"/>
                        <a:gd name="connsiteY286" fmla="*/ 5640512 h 5671335"/>
                        <a:gd name="connsiteX287" fmla="*/ 15606 w 3937785"/>
                        <a:gd name="connsiteY287" fmla="*/ 5671335 h 5671335"/>
                        <a:gd name="connsiteX0" fmla="*/ 3151273 w 3929560"/>
                        <a:gd name="connsiteY0" fmla="*/ 0 h 5671335"/>
                        <a:gd name="connsiteX1" fmla="*/ 3185874 w 3929560"/>
                        <a:gd name="connsiteY1" fmla="*/ 6716 h 5671335"/>
                        <a:gd name="connsiteX2" fmla="*/ 3207781 w 3929560"/>
                        <a:gd name="connsiteY2" fmla="*/ 82193 h 5671335"/>
                        <a:gd name="connsiteX3" fmla="*/ 3212918 w 3929560"/>
                        <a:gd name="connsiteY3" fmla="*/ 97604 h 5671335"/>
                        <a:gd name="connsiteX4" fmla="*/ 3223192 w 3929560"/>
                        <a:gd name="connsiteY4" fmla="*/ 107879 h 5671335"/>
                        <a:gd name="connsiteX5" fmla="*/ 3238604 w 3929560"/>
                        <a:gd name="connsiteY5" fmla="*/ 102742 h 5671335"/>
                        <a:gd name="connsiteX6" fmla="*/ 3259152 w 3929560"/>
                        <a:gd name="connsiteY6" fmla="*/ 107879 h 5671335"/>
                        <a:gd name="connsiteX7" fmla="*/ 3302704 w 3929560"/>
                        <a:gd name="connsiteY7" fmla="*/ 128232 h 5671335"/>
                        <a:gd name="connsiteX8" fmla="*/ 3346483 w 3929560"/>
                        <a:gd name="connsiteY8" fmla="*/ 190073 h 5671335"/>
                        <a:gd name="connsiteX9" fmla="*/ 3386966 w 3929560"/>
                        <a:gd name="connsiteY9" fmla="*/ 233430 h 5671335"/>
                        <a:gd name="connsiteX10" fmla="*/ 3394895 w 3929560"/>
                        <a:gd name="connsiteY10" fmla="*/ 307962 h 5671335"/>
                        <a:gd name="connsiteX11" fmla="*/ 3425716 w 3929560"/>
                        <a:gd name="connsiteY11" fmla="*/ 357417 h 5671335"/>
                        <a:gd name="connsiteX12" fmla="*/ 3428676 w 3929560"/>
                        <a:gd name="connsiteY12" fmla="*/ 416103 h 5671335"/>
                        <a:gd name="connsiteX13" fmla="*/ 3440929 w 3929560"/>
                        <a:gd name="connsiteY13" fmla="*/ 417283 h 5671335"/>
                        <a:gd name="connsiteX14" fmla="*/ 3449224 w 3929560"/>
                        <a:gd name="connsiteY14" fmla="*/ 441789 h 5671335"/>
                        <a:gd name="connsiteX15" fmla="*/ 3469772 w 3929560"/>
                        <a:gd name="connsiteY15" fmla="*/ 472611 h 5671335"/>
                        <a:gd name="connsiteX16" fmla="*/ 3491548 w 3929560"/>
                        <a:gd name="connsiteY16" fmla="*/ 476520 h 5671335"/>
                        <a:gd name="connsiteX17" fmla="*/ 3490321 w 3929560"/>
                        <a:gd name="connsiteY17" fmla="*/ 529119 h 5671335"/>
                        <a:gd name="connsiteX18" fmla="*/ 3485183 w 3929560"/>
                        <a:gd name="connsiteY18" fmla="*/ 554804 h 5671335"/>
                        <a:gd name="connsiteX19" fmla="*/ 3480046 w 3929560"/>
                        <a:gd name="connsiteY19" fmla="*/ 601038 h 5671335"/>
                        <a:gd name="connsiteX20" fmla="*/ 3464635 w 3929560"/>
                        <a:gd name="connsiteY20" fmla="*/ 642135 h 5671335"/>
                        <a:gd name="connsiteX21" fmla="*/ 3449224 w 3929560"/>
                        <a:gd name="connsiteY21" fmla="*/ 662683 h 5671335"/>
                        <a:gd name="connsiteX22" fmla="*/ 3433813 w 3929560"/>
                        <a:gd name="connsiteY22" fmla="*/ 688368 h 5671335"/>
                        <a:gd name="connsiteX23" fmla="*/ 3423539 w 3929560"/>
                        <a:gd name="connsiteY23" fmla="*/ 698643 h 5671335"/>
                        <a:gd name="connsiteX24" fmla="*/ 3356757 w 3929560"/>
                        <a:gd name="connsiteY24" fmla="*/ 744876 h 5671335"/>
                        <a:gd name="connsiteX25" fmla="*/ 3341345 w 3929560"/>
                        <a:gd name="connsiteY25" fmla="*/ 760288 h 5671335"/>
                        <a:gd name="connsiteX26" fmla="*/ 3282997 w 3929560"/>
                        <a:gd name="connsiteY26" fmla="*/ 805294 h 5671335"/>
                        <a:gd name="connsiteX27" fmla="*/ 3258553 w 3929560"/>
                        <a:gd name="connsiteY27" fmla="*/ 845039 h 5671335"/>
                        <a:gd name="connsiteX28" fmla="*/ 3242942 w 3929560"/>
                        <a:gd name="connsiteY28" fmla="*/ 867566 h 5671335"/>
                        <a:gd name="connsiteX29" fmla="*/ 3269426 w 3929560"/>
                        <a:gd name="connsiteY29" fmla="*/ 914400 h 5671335"/>
                        <a:gd name="connsiteX30" fmla="*/ 3332913 w 3929560"/>
                        <a:gd name="connsiteY30" fmla="*/ 937210 h 5671335"/>
                        <a:gd name="connsiteX31" fmla="*/ 3346482 w 3929560"/>
                        <a:gd name="connsiteY31" fmla="*/ 945222 h 5671335"/>
                        <a:gd name="connsiteX32" fmla="*/ 3408127 w 3929560"/>
                        <a:gd name="connsiteY32" fmla="*/ 950359 h 5671335"/>
                        <a:gd name="connsiteX33" fmla="*/ 3454361 w 3929560"/>
                        <a:gd name="connsiteY33" fmla="*/ 981182 h 5671335"/>
                        <a:gd name="connsiteX34" fmla="*/ 3486563 w 3929560"/>
                        <a:gd name="connsiteY34" fmla="*/ 1025437 h 5671335"/>
                        <a:gd name="connsiteX35" fmla="*/ 3530438 w 3929560"/>
                        <a:gd name="connsiteY35" fmla="*/ 1023459 h 5671335"/>
                        <a:gd name="connsiteX36" fmla="*/ 3565218 w 3929560"/>
                        <a:gd name="connsiteY36" fmla="*/ 1071271 h 5671335"/>
                        <a:gd name="connsiteX37" fmla="*/ 3568376 w 3929560"/>
                        <a:gd name="connsiteY37" fmla="*/ 1102493 h 5671335"/>
                        <a:gd name="connsiteX38" fmla="*/ 3551966 w 3929560"/>
                        <a:gd name="connsiteY38" fmla="*/ 1135294 h 5671335"/>
                        <a:gd name="connsiteX39" fmla="*/ 3562240 w 3929560"/>
                        <a:gd name="connsiteY39" fmla="*/ 1166117 h 5671335"/>
                        <a:gd name="connsiteX40" fmla="*/ 3572514 w 3929560"/>
                        <a:gd name="connsiteY40" fmla="*/ 1186665 h 5671335"/>
                        <a:gd name="connsiteX41" fmla="*/ 3582788 w 3929560"/>
                        <a:gd name="connsiteY41" fmla="*/ 1232899 h 5671335"/>
                        <a:gd name="connsiteX42" fmla="*/ 3593062 w 3929560"/>
                        <a:gd name="connsiteY42" fmla="*/ 1248310 h 5671335"/>
                        <a:gd name="connsiteX43" fmla="*/ 3613610 w 3929560"/>
                        <a:gd name="connsiteY43" fmla="*/ 1273995 h 5671335"/>
                        <a:gd name="connsiteX44" fmla="*/ 3654707 w 3929560"/>
                        <a:gd name="connsiteY44" fmla="*/ 1284270 h 5671335"/>
                        <a:gd name="connsiteX45" fmla="*/ 3685530 w 3929560"/>
                        <a:gd name="connsiteY45" fmla="*/ 1299681 h 5671335"/>
                        <a:gd name="connsiteX46" fmla="*/ 3716352 w 3929560"/>
                        <a:gd name="connsiteY46" fmla="*/ 1309955 h 5671335"/>
                        <a:gd name="connsiteX47" fmla="*/ 3736900 w 3929560"/>
                        <a:gd name="connsiteY47" fmla="*/ 1325366 h 5671335"/>
                        <a:gd name="connsiteX48" fmla="*/ 3762586 w 3929560"/>
                        <a:gd name="connsiteY48" fmla="*/ 1351052 h 5671335"/>
                        <a:gd name="connsiteX49" fmla="*/ 3793408 w 3929560"/>
                        <a:gd name="connsiteY49" fmla="*/ 1371600 h 5671335"/>
                        <a:gd name="connsiteX50" fmla="*/ 3808819 w 3929560"/>
                        <a:gd name="connsiteY50" fmla="*/ 1376737 h 5671335"/>
                        <a:gd name="connsiteX51" fmla="*/ 3823631 w 3929560"/>
                        <a:gd name="connsiteY51" fmla="*/ 1406380 h 5671335"/>
                        <a:gd name="connsiteX52" fmla="*/ 3856432 w 3929560"/>
                        <a:gd name="connsiteY52" fmla="*/ 1473362 h 5671335"/>
                        <a:gd name="connsiteX53" fmla="*/ 3819873 w 3929560"/>
                        <a:gd name="connsiteY53" fmla="*/ 1523933 h 5671335"/>
                        <a:gd name="connsiteX54" fmla="*/ 3829368 w 3929560"/>
                        <a:gd name="connsiteY54" fmla="*/ 1556535 h 5671335"/>
                        <a:gd name="connsiteX55" fmla="*/ 3839642 w 3929560"/>
                        <a:gd name="connsiteY55" fmla="*/ 1582220 h 5671335"/>
                        <a:gd name="connsiteX56" fmla="*/ 3860190 w 3929560"/>
                        <a:gd name="connsiteY56" fmla="*/ 1613043 h 5671335"/>
                        <a:gd name="connsiteX57" fmla="*/ 3870464 w 3929560"/>
                        <a:gd name="connsiteY57" fmla="*/ 1643865 h 5671335"/>
                        <a:gd name="connsiteX58" fmla="*/ 3875601 w 3929560"/>
                        <a:gd name="connsiteY58" fmla="*/ 1659276 h 5671335"/>
                        <a:gd name="connsiteX59" fmla="*/ 3885876 w 3929560"/>
                        <a:gd name="connsiteY59" fmla="*/ 1700373 h 5671335"/>
                        <a:gd name="connsiteX60" fmla="*/ 3870464 w 3929560"/>
                        <a:gd name="connsiteY60" fmla="*/ 1767155 h 5671335"/>
                        <a:gd name="connsiteX61" fmla="*/ 3875601 w 3929560"/>
                        <a:gd name="connsiteY61" fmla="*/ 1792840 h 5671335"/>
                        <a:gd name="connsiteX62" fmla="*/ 3855434 w 3929560"/>
                        <a:gd name="connsiteY62" fmla="*/ 1882350 h 5671335"/>
                        <a:gd name="connsiteX63" fmla="*/ 3879739 w 3929560"/>
                        <a:gd name="connsiteY63" fmla="*/ 1923246 h 5671335"/>
                        <a:gd name="connsiteX64" fmla="*/ 3911561 w 3929560"/>
                        <a:gd name="connsiteY64" fmla="*/ 1931542 h 5671335"/>
                        <a:gd name="connsiteX65" fmla="*/ 3916698 w 3929560"/>
                        <a:gd name="connsiteY65" fmla="*/ 1962364 h 5671335"/>
                        <a:gd name="connsiteX66" fmla="*/ 3921835 w 3929560"/>
                        <a:gd name="connsiteY66" fmla="*/ 1977775 h 5671335"/>
                        <a:gd name="connsiteX67" fmla="*/ 3923482 w 3929560"/>
                        <a:gd name="connsiteY67" fmla="*/ 2042489 h 5671335"/>
                        <a:gd name="connsiteX68" fmla="*/ 3927586 w 3929560"/>
                        <a:gd name="connsiteY68" fmla="*/ 2131500 h 5671335"/>
                        <a:gd name="connsiteX69" fmla="*/ 3885682 w 3929560"/>
                        <a:gd name="connsiteY69" fmla="*/ 2205454 h 5671335"/>
                        <a:gd name="connsiteX70" fmla="*/ 3880739 w 3929560"/>
                        <a:gd name="connsiteY70" fmla="*/ 2260315 h 5671335"/>
                        <a:gd name="connsiteX71" fmla="*/ 3870464 w 3929560"/>
                        <a:gd name="connsiteY71" fmla="*/ 2275726 h 5671335"/>
                        <a:gd name="connsiteX72" fmla="*/ 3860190 w 3929560"/>
                        <a:gd name="connsiteY72" fmla="*/ 2291137 h 5671335"/>
                        <a:gd name="connsiteX73" fmla="*/ 3844779 w 3929560"/>
                        <a:gd name="connsiteY73" fmla="*/ 2301411 h 5671335"/>
                        <a:gd name="connsiteX74" fmla="*/ 3824231 w 3929560"/>
                        <a:gd name="connsiteY74" fmla="*/ 2296274 h 5671335"/>
                        <a:gd name="connsiteX75" fmla="*/ 3798545 w 3929560"/>
                        <a:gd name="connsiteY75" fmla="*/ 2388742 h 5671335"/>
                        <a:gd name="connsiteX76" fmla="*/ 3788271 w 3929560"/>
                        <a:gd name="connsiteY76" fmla="*/ 2440112 h 5671335"/>
                        <a:gd name="connsiteX77" fmla="*/ 3808819 w 3929560"/>
                        <a:gd name="connsiteY77" fmla="*/ 2537717 h 5671335"/>
                        <a:gd name="connsiteX78" fmla="*/ 3824231 w 3929560"/>
                        <a:gd name="connsiteY78" fmla="*/ 2547991 h 5671335"/>
                        <a:gd name="connsiteX79" fmla="*/ 3834505 w 3929560"/>
                        <a:gd name="connsiteY79" fmla="*/ 2583950 h 5671335"/>
                        <a:gd name="connsiteX80" fmla="*/ 3829368 w 3929560"/>
                        <a:gd name="connsiteY80" fmla="*/ 2625047 h 5671335"/>
                        <a:gd name="connsiteX81" fmla="*/ 3819094 w 3929560"/>
                        <a:gd name="connsiteY81" fmla="*/ 2640458 h 5671335"/>
                        <a:gd name="connsiteX82" fmla="*/ 3808819 w 3929560"/>
                        <a:gd name="connsiteY82" fmla="*/ 2671281 h 5671335"/>
                        <a:gd name="connsiteX83" fmla="*/ 3803682 w 3929560"/>
                        <a:gd name="connsiteY83" fmla="*/ 2686692 h 5671335"/>
                        <a:gd name="connsiteX84" fmla="*/ 3808819 w 3929560"/>
                        <a:gd name="connsiteY84" fmla="*/ 2743200 h 5671335"/>
                        <a:gd name="connsiteX85" fmla="*/ 3803682 w 3929560"/>
                        <a:gd name="connsiteY85" fmla="*/ 2758611 h 5671335"/>
                        <a:gd name="connsiteX86" fmla="*/ 3808819 w 3929560"/>
                        <a:gd name="connsiteY86" fmla="*/ 2784297 h 5671335"/>
                        <a:gd name="connsiteX87" fmla="*/ 3798545 w 3929560"/>
                        <a:gd name="connsiteY87" fmla="*/ 2861353 h 5671335"/>
                        <a:gd name="connsiteX88" fmla="*/ 3777997 w 3929560"/>
                        <a:gd name="connsiteY88" fmla="*/ 2907586 h 5671335"/>
                        <a:gd name="connsiteX89" fmla="*/ 3767723 w 3929560"/>
                        <a:gd name="connsiteY89" fmla="*/ 2917861 h 5671335"/>
                        <a:gd name="connsiteX90" fmla="*/ 3747174 w 3929560"/>
                        <a:gd name="connsiteY90" fmla="*/ 2933272 h 5671335"/>
                        <a:gd name="connsiteX91" fmla="*/ 3711215 w 3929560"/>
                        <a:gd name="connsiteY91" fmla="*/ 2938409 h 5671335"/>
                        <a:gd name="connsiteX92" fmla="*/ 3706078 w 3929560"/>
                        <a:gd name="connsiteY92" fmla="*/ 2953820 h 5671335"/>
                        <a:gd name="connsiteX93" fmla="*/ 3690667 w 3929560"/>
                        <a:gd name="connsiteY93" fmla="*/ 2969231 h 5671335"/>
                        <a:gd name="connsiteX94" fmla="*/ 3685530 w 3929560"/>
                        <a:gd name="connsiteY94" fmla="*/ 3005191 h 5671335"/>
                        <a:gd name="connsiteX95" fmla="*/ 3666160 w 3929560"/>
                        <a:gd name="connsiteY95" fmla="*/ 3042730 h 5671335"/>
                        <a:gd name="connsiteX96" fmla="*/ 3625464 w 3929560"/>
                        <a:gd name="connsiteY96" fmla="*/ 3035414 h 5671335"/>
                        <a:gd name="connsiteX97" fmla="*/ 3581788 w 3929560"/>
                        <a:gd name="connsiteY97" fmla="*/ 3043309 h 5671335"/>
                        <a:gd name="connsiteX98" fmla="*/ 3566378 w 3929560"/>
                        <a:gd name="connsiteY98" fmla="*/ 3075131 h 5671335"/>
                        <a:gd name="connsiteX99" fmla="*/ 3582788 w 3929560"/>
                        <a:gd name="connsiteY99" fmla="*/ 3097658 h 5671335"/>
                        <a:gd name="connsiteX100" fmla="*/ 3587925 w 3929560"/>
                        <a:gd name="connsiteY100" fmla="*/ 3113070 h 5671335"/>
                        <a:gd name="connsiteX101" fmla="*/ 3593062 w 3929560"/>
                        <a:gd name="connsiteY101" fmla="*/ 3159303 h 5671335"/>
                        <a:gd name="connsiteX102" fmla="*/ 3587925 w 3929560"/>
                        <a:gd name="connsiteY102" fmla="*/ 3246634 h 5671335"/>
                        <a:gd name="connsiteX103" fmla="*/ 3582788 w 3929560"/>
                        <a:gd name="connsiteY103" fmla="*/ 3298004 h 5671335"/>
                        <a:gd name="connsiteX104" fmla="*/ 3593062 w 3929560"/>
                        <a:gd name="connsiteY104" fmla="*/ 3333964 h 5671335"/>
                        <a:gd name="connsiteX105" fmla="*/ 3603336 w 3929560"/>
                        <a:gd name="connsiteY105" fmla="*/ 3349375 h 5671335"/>
                        <a:gd name="connsiteX106" fmla="*/ 3613610 w 3929560"/>
                        <a:gd name="connsiteY106" fmla="*/ 3385335 h 5671335"/>
                        <a:gd name="connsiteX107" fmla="*/ 3618748 w 3929560"/>
                        <a:gd name="connsiteY107" fmla="*/ 3400746 h 5671335"/>
                        <a:gd name="connsiteX108" fmla="*/ 3613610 w 3929560"/>
                        <a:gd name="connsiteY108" fmla="*/ 3488076 h 5671335"/>
                        <a:gd name="connsiteX109" fmla="*/ 3608473 w 3929560"/>
                        <a:gd name="connsiteY109" fmla="*/ 3518899 h 5671335"/>
                        <a:gd name="connsiteX110" fmla="*/ 3629022 w 3929560"/>
                        <a:gd name="connsiteY110" fmla="*/ 3549721 h 5671335"/>
                        <a:gd name="connsiteX111" fmla="*/ 3634159 w 3929560"/>
                        <a:gd name="connsiteY111" fmla="*/ 3565133 h 5671335"/>
                        <a:gd name="connsiteX112" fmla="*/ 3608473 w 3929560"/>
                        <a:gd name="connsiteY112" fmla="*/ 3590818 h 5671335"/>
                        <a:gd name="connsiteX113" fmla="*/ 3593062 w 3929560"/>
                        <a:gd name="connsiteY113" fmla="*/ 3595955 h 5671335"/>
                        <a:gd name="connsiteX114" fmla="*/ 3577651 w 3929560"/>
                        <a:gd name="connsiteY114" fmla="*/ 3606229 h 5671335"/>
                        <a:gd name="connsiteX115" fmla="*/ 3567377 w 3929560"/>
                        <a:gd name="connsiteY115" fmla="*/ 3647326 h 5671335"/>
                        <a:gd name="connsiteX116" fmla="*/ 3572514 w 3929560"/>
                        <a:gd name="connsiteY116" fmla="*/ 3673011 h 5671335"/>
                        <a:gd name="connsiteX117" fmla="*/ 3567377 w 3929560"/>
                        <a:gd name="connsiteY117" fmla="*/ 3719245 h 5671335"/>
                        <a:gd name="connsiteX118" fmla="*/ 3562240 w 3929560"/>
                        <a:gd name="connsiteY118" fmla="*/ 3739793 h 5671335"/>
                        <a:gd name="connsiteX119" fmla="*/ 3536554 w 3929560"/>
                        <a:gd name="connsiteY119" fmla="*/ 3765479 h 5671335"/>
                        <a:gd name="connsiteX120" fmla="*/ 3531417 w 3929560"/>
                        <a:gd name="connsiteY120" fmla="*/ 3780890 h 5671335"/>
                        <a:gd name="connsiteX121" fmla="*/ 3536554 w 3929560"/>
                        <a:gd name="connsiteY121" fmla="*/ 3801438 h 5671335"/>
                        <a:gd name="connsiteX122" fmla="*/ 3541691 w 3929560"/>
                        <a:gd name="connsiteY122" fmla="*/ 3827124 h 5671335"/>
                        <a:gd name="connsiteX123" fmla="*/ 3531417 w 3929560"/>
                        <a:gd name="connsiteY123" fmla="*/ 3888768 h 5671335"/>
                        <a:gd name="connsiteX124" fmla="*/ 3521143 w 3929560"/>
                        <a:gd name="connsiteY124" fmla="*/ 3919591 h 5671335"/>
                        <a:gd name="connsiteX125" fmla="*/ 3516006 w 3929560"/>
                        <a:gd name="connsiteY125" fmla="*/ 3935002 h 5671335"/>
                        <a:gd name="connsiteX126" fmla="*/ 3541691 w 3929560"/>
                        <a:gd name="connsiteY126" fmla="*/ 3955550 h 5671335"/>
                        <a:gd name="connsiteX127" fmla="*/ 3623885 w 3929560"/>
                        <a:gd name="connsiteY127" fmla="*/ 3965825 h 5671335"/>
                        <a:gd name="connsiteX128" fmla="*/ 3639296 w 3929560"/>
                        <a:gd name="connsiteY128" fmla="*/ 3970962 h 5671335"/>
                        <a:gd name="connsiteX129" fmla="*/ 3670118 w 3929560"/>
                        <a:gd name="connsiteY129" fmla="*/ 3996647 h 5671335"/>
                        <a:gd name="connsiteX130" fmla="*/ 3675255 w 3929560"/>
                        <a:gd name="connsiteY130" fmla="*/ 4022333 h 5671335"/>
                        <a:gd name="connsiteX131" fmla="*/ 3670118 w 3929560"/>
                        <a:gd name="connsiteY131" fmla="*/ 4037744 h 5671335"/>
                        <a:gd name="connsiteX132" fmla="*/ 3659844 w 3929560"/>
                        <a:gd name="connsiteY132" fmla="*/ 4078840 h 5671335"/>
                        <a:gd name="connsiteX133" fmla="*/ 3654707 w 3929560"/>
                        <a:gd name="connsiteY133" fmla="*/ 4094252 h 5671335"/>
                        <a:gd name="connsiteX134" fmla="*/ 3634159 w 3929560"/>
                        <a:gd name="connsiteY134" fmla="*/ 4140485 h 5671335"/>
                        <a:gd name="connsiteX135" fmla="*/ 3603336 w 3929560"/>
                        <a:gd name="connsiteY135" fmla="*/ 4155897 h 5671335"/>
                        <a:gd name="connsiteX136" fmla="*/ 3598199 w 3929560"/>
                        <a:gd name="connsiteY136" fmla="*/ 4171308 h 5671335"/>
                        <a:gd name="connsiteX137" fmla="*/ 3598199 w 3929560"/>
                        <a:gd name="connsiteY137" fmla="*/ 4207267 h 5671335"/>
                        <a:gd name="connsiteX138" fmla="*/ 3587925 w 3929560"/>
                        <a:gd name="connsiteY138" fmla="*/ 4217542 h 5671335"/>
                        <a:gd name="connsiteX139" fmla="*/ 3557103 w 3929560"/>
                        <a:gd name="connsiteY139" fmla="*/ 4248364 h 5671335"/>
                        <a:gd name="connsiteX140" fmla="*/ 3546828 w 3929560"/>
                        <a:gd name="connsiteY140" fmla="*/ 4279186 h 5671335"/>
                        <a:gd name="connsiteX141" fmla="*/ 3541691 w 3929560"/>
                        <a:gd name="connsiteY141" fmla="*/ 4294598 h 5671335"/>
                        <a:gd name="connsiteX142" fmla="*/ 3546828 w 3929560"/>
                        <a:gd name="connsiteY142" fmla="*/ 4330557 h 5671335"/>
                        <a:gd name="connsiteX143" fmla="*/ 3546828 w 3929560"/>
                        <a:gd name="connsiteY143" fmla="*/ 4371654 h 5671335"/>
                        <a:gd name="connsiteX144" fmla="*/ 3587925 w 3929560"/>
                        <a:gd name="connsiteY144" fmla="*/ 4407613 h 5671335"/>
                        <a:gd name="connsiteX145" fmla="*/ 3603336 w 3929560"/>
                        <a:gd name="connsiteY145" fmla="*/ 4412750 h 5671335"/>
                        <a:gd name="connsiteX146" fmla="*/ 3629022 w 3929560"/>
                        <a:gd name="connsiteY146" fmla="*/ 4428162 h 5671335"/>
                        <a:gd name="connsiteX147" fmla="*/ 3639296 w 3929560"/>
                        <a:gd name="connsiteY147" fmla="*/ 4443573 h 5671335"/>
                        <a:gd name="connsiteX148" fmla="*/ 3629022 w 3929560"/>
                        <a:gd name="connsiteY148" fmla="*/ 4479533 h 5671335"/>
                        <a:gd name="connsiteX149" fmla="*/ 3634159 w 3929560"/>
                        <a:gd name="connsiteY149" fmla="*/ 4505218 h 5671335"/>
                        <a:gd name="connsiteX150" fmla="*/ 3670118 w 3929560"/>
                        <a:gd name="connsiteY150" fmla="*/ 4505218 h 5671335"/>
                        <a:gd name="connsiteX151" fmla="*/ 3685530 w 3929560"/>
                        <a:gd name="connsiteY151" fmla="*/ 4510355 h 5671335"/>
                        <a:gd name="connsiteX152" fmla="*/ 3695804 w 3929560"/>
                        <a:gd name="connsiteY152" fmla="*/ 4525766 h 5671335"/>
                        <a:gd name="connsiteX153" fmla="*/ 3654707 w 3929560"/>
                        <a:gd name="connsiteY153" fmla="*/ 4530903 h 5671335"/>
                        <a:gd name="connsiteX154" fmla="*/ 3634159 w 3929560"/>
                        <a:gd name="connsiteY154" fmla="*/ 4536040 h 5671335"/>
                        <a:gd name="connsiteX155" fmla="*/ 3613610 w 3929560"/>
                        <a:gd name="connsiteY155" fmla="*/ 4577137 h 5671335"/>
                        <a:gd name="connsiteX156" fmla="*/ 3598199 w 3929560"/>
                        <a:gd name="connsiteY156" fmla="*/ 4582274 h 5671335"/>
                        <a:gd name="connsiteX157" fmla="*/ 3582788 w 3929560"/>
                        <a:gd name="connsiteY157" fmla="*/ 4597685 h 5671335"/>
                        <a:gd name="connsiteX158" fmla="*/ 3593062 w 3929560"/>
                        <a:gd name="connsiteY158" fmla="*/ 4595197 h 5671335"/>
                        <a:gd name="connsiteX159" fmla="*/ 3582788 w 3929560"/>
                        <a:gd name="connsiteY159" fmla="*/ 4607959 h 5671335"/>
                        <a:gd name="connsiteX160" fmla="*/ 3577651 w 3929560"/>
                        <a:gd name="connsiteY160" fmla="*/ 4623371 h 5671335"/>
                        <a:gd name="connsiteX161" fmla="*/ 3582788 w 3929560"/>
                        <a:gd name="connsiteY161" fmla="*/ 4649056 h 5671335"/>
                        <a:gd name="connsiteX162" fmla="*/ 3593062 w 3929560"/>
                        <a:gd name="connsiteY162" fmla="*/ 4679879 h 5671335"/>
                        <a:gd name="connsiteX163" fmla="*/ 3572514 w 3929560"/>
                        <a:gd name="connsiteY163" fmla="*/ 4710701 h 5671335"/>
                        <a:gd name="connsiteX164" fmla="*/ 3546828 w 3929560"/>
                        <a:gd name="connsiteY164" fmla="*/ 4705564 h 5671335"/>
                        <a:gd name="connsiteX165" fmla="*/ 3531417 w 3929560"/>
                        <a:gd name="connsiteY165" fmla="*/ 4700427 h 5671335"/>
                        <a:gd name="connsiteX166" fmla="*/ 3510869 w 3929560"/>
                        <a:gd name="connsiteY166" fmla="*/ 4695290 h 5671335"/>
                        <a:gd name="connsiteX167" fmla="*/ 3495458 w 3929560"/>
                        <a:gd name="connsiteY167" fmla="*/ 4685016 h 5671335"/>
                        <a:gd name="connsiteX168" fmla="*/ 3490321 w 3929560"/>
                        <a:gd name="connsiteY168" fmla="*/ 4715838 h 5671335"/>
                        <a:gd name="connsiteX169" fmla="*/ 3485183 w 3929560"/>
                        <a:gd name="connsiteY169" fmla="*/ 4731249 h 5671335"/>
                        <a:gd name="connsiteX170" fmla="*/ 3454361 w 3929560"/>
                        <a:gd name="connsiteY170" fmla="*/ 4710701 h 5671335"/>
                        <a:gd name="connsiteX171" fmla="*/ 3433813 w 3929560"/>
                        <a:gd name="connsiteY171" fmla="*/ 4679879 h 5671335"/>
                        <a:gd name="connsiteX172" fmla="*/ 3418401 w 3929560"/>
                        <a:gd name="connsiteY172" fmla="*/ 4674742 h 5671335"/>
                        <a:gd name="connsiteX173" fmla="*/ 3377305 w 3929560"/>
                        <a:gd name="connsiteY173" fmla="*/ 4700427 h 5671335"/>
                        <a:gd name="connsiteX174" fmla="*/ 3382442 w 3929560"/>
                        <a:gd name="connsiteY174" fmla="*/ 4715838 h 5671335"/>
                        <a:gd name="connsiteX175" fmla="*/ 3367031 w 3929560"/>
                        <a:gd name="connsiteY175" fmla="*/ 4772346 h 5671335"/>
                        <a:gd name="connsiteX176" fmla="*/ 3356757 w 3929560"/>
                        <a:gd name="connsiteY176" fmla="*/ 4787757 h 5671335"/>
                        <a:gd name="connsiteX177" fmla="*/ 3341345 w 3929560"/>
                        <a:gd name="connsiteY177" fmla="*/ 4782620 h 5671335"/>
                        <a:gd name="connsiteX178" fmla="*/ 3310523 w 3929560"/>
                        <a:gd name="connsiteY178" fmla="*/ 4798031 h 5671335"/>
                        <a:gd name="connsiteX179" fmla="*/ 3289974 w 3929560"/>
                        <a:gd name="connsiteY179" fmla="*/ 4823717 h 5671335"/>
                        <a:gd name="connsiteX180" fmla="*/ 3274563 w 3929560"/>
                        <a:gd name="connsiteY180" fmla="*/ 4818580 h 5671335"/>
                        <a:gd name="connsiteX181" fmla="*/ 3264289 w 3929560"/>
                        <a:gd name="connsiteY181" fmla="*/ 4798031 h 5671335"/>
                        <a:gd name="connsiteX182" fmla="*/ 3259152 w 3929560"/>
                        <a:gd name="connsiteY182" fmla="*/ 4823717 h 5671335"/>
                        <a:gd name="connsiteX183" fmla="*/ 3254015 w 3929560"/>
                        <a:gd name="connsiteY183" fmla="*/ 4839128 h 5671335"/>
                        <a:gd name="connsiteX184" fmla="*/ 3238604 w 3929560"/>
                        <a:gd name="connsiteY184" fmla="*/ 4828854 h 5671335"/>
                        <a:gd name="connsiteX185" fmla="*/ 3207781 w 3929560"/>
                        <a:gd name="connsiteY185" fmla="*/ 4849402 h 5671335"/>
                        <a:gd name="connsiteX186" fmla="*/ 3151273 w 3929560"/>
                        <a:gd name="connsiteY186" fmla="*/ 4849402 h 5671335"/>
                        <a:gd name="connsiteX187" fmla="*/ 3140999 w 3929560"/>
                        <a:gd name="connsiteY187" fmla="*/ 4864813 h 5671335"/>
                        <a:gd name="connsiteX188" fmla="*/ 3130725 w 3929560"/>
                        <a:gd name="connsiteY188" fmla="*/ 4875088 h 5671335"/>
                        <a:gd name="connsiteX189" fmla="*/ 3063943 w 3929560"/>
                        <a:gd name="connsiteY189" fmla="*/ 4885362 h 5671335"/>
                        <a:gd name="connsiteX190" fmla="*/ 3048532 w 3929560"/>
                        <a:gd name="connsiteY190" fmla="*/ 4895636 h 5671335"/>
                        <a:gd name="connsiteX191" fmla="*/ 3017709 w 3929560"/>
                        <a:gd name="connsiteY191" fmla="*/ 4905910 h 5671335"/>
                        <a:gd name="connsiteX192" fmla="*/ 3002298 w 3929560"/>
                        <a:gd name="connsiteY192" fmla="*/ 4900773 h 5671335"/>
                        <a:gd name="connsiteX193" fmla="*/ 2950927 w 3929560"/>
                        <a:gd name="connsiteY193" fmla="*/ 4941870 h 5671335"/>
                        <a:gd name="connsiteX194" fmla="*/ 2920105 w 3929560"/>
                        <a:gd name="connsiteY194" fmla="*/ 4952144 h 5671335"/>
                        <a:gd name="connsiteX195" fmla="*/ 2863597 w 3929560"/>
                        <a:gd name="connsiteY195" fmla="*/ 4967555 h 5671335"/>
                        <a:gd name="connsiteX196" fmla="*/ 2812226 w 3929560"/>
                        <a:gd name="connsiteY196" fmla="*/ 5008652 h 5671335"/>
                        <a:gd name="connsiteX197" fmla="*/ 2771130 w 3929560"/>
                        <a:gd name="connsiteY197" fmla="*/ 5003515 h 5671335"/>
                        <a:gd name="connsiteX198" fmla="*/ 2755718 w 3929560"/>
                        <a:gd name="connsiteY198" fmla="*/ 4998377 h 5671335"/>
                        <a:gd name="connsiteX199" fmla="*/ 2724896 w 3929560"/>
                        <a:gd name="connsiteY199" fmla="*/ 5003515 h 5671335"/>
                        <a:gd name="connsiteX200" fmla="*/ 2668388 w 3929560"/>
                        <a:gd name="connsiteY200" fmla="*/ 5024063 h 5671335"/>
                        <a:gd name="connsiteX201" fmla="*/ 2652977 w 3929560"/>
                        <a:gd name="connsiteY201" fmla="*/ 5029200 h 5671335"/>
                        <a:gd name="connsiteX202" fmla="*/ 2637566 w 3929560"/>
                        <a:gd name="connsiteY202" fmla="*/ 5044611 h 5671335"/>
                        <a:gd name="connsiteX203" fmla="*/ 2622154 w 3929560"/>
                        <a:gd name="connsiteY203" fmla="*/ 5039474 h 5671335"/>
                        <a:gd name="connsiteX204" fmla="*/ 2606743 w 3929560"/>
                        <a:gd name="connsiteY204" fmla="*/ 5049748 h 5671335"/>
                        <a:gd name="connsiteX205" fmla="*/ 2601606 w 3929560"/>
                        <a:gd name="connsiteY205" fmla="*/ 5075434 h 5671335"/>
                        <a:gd name="connsiteX206" fmla="*/ 2555372 w 3929560"/>
                        <a:gd name="connsiteY206" fmla="*/ 5116530 h 5671335"/>
                        <a:gd name="connsiteX207" fmla="*/ 2539961 w 3929560"/>
                        <a:gd name="connsiteY207" fmla="*/ 5126804 h 5671335"/>
                        <a:gd name="connsiteX208" fmla="*/ 2498864 w 3929560"/>
                        <a:gd name="connsiteY208" fmla="*/ 5137079 h 5671335"/>
                        <a:gd name="connsiteX209" fmla="*/ 2483453 w 3929560"/>
                        <a:gd name="connsiteY209" fmla="*/ 5142216 h 5671335"/>
                        <a:gd name="connsiteX210" fmla="*/ 2457768 w 3929560"/>
                        <a:gd name="connsiteY210" fmla="*/ 5147353 h 5671335"/>
                        <a:gd name="connsiteX211" fmla="*/ 2442357 w 3929560"/>
                        <a:gd name="connsiteY211" fmla="*/ 5142216 h 5671335"/>
                        <a:gd name="connsiteX212" fmla="*/ 2421808 w 3929560"/>
                        <a:gd name="connsiteY212" fmla="*/ 5116530 h 5671335"/>
                        <a:gd name="connsiteX213" fmla="*/ 2365300 w 3929560"/>
                        <a:gd name="connsiteY213" fmla="*/ 5106256 h 5671335"/>
                        <a:gd name="connsiteX214" fmla="*/ 2324204 w 3929560"/>
                        <a:gd name="connsiteY214" fmla="*/ 5106256 h 5671335"/>
                        <a:gd name="connsiteX215" fmla="*/ 2293381 w 3929560"/>
                        <a:gd name="connsiteY215" fmla="*/ 5126804 h 5671335"/>
                        <a:gd name="connsiteX216" fmla="*/ 2247148 w 3929560"/>
                        <a:gd name="connsiteY216" fmla="*/ 5121667 h 5671335"/>
                        <a:gd name="connsiteX217" fmla="*/ 2223441 w 3929560"/>
                        <a:gd name="connsiteY217" fmla="*/ 5139657 h 5671335"/>
                        <a:gd name="connsiteX218" fmla="*/ 2201113 w 3929560"/>
                        <a:gd name="connsiteY218" fmla="*/ 5144794 h 5671335"/>
                        <a:gd name="connsiteX219" fmla="*/ 2173649 w 3929560"/>
                        <a:gd name="connsiteY219" fmla="*/ 5154868 h 5671335"/>
                        <a:gd name="connsiteX220" fmla="*/ 2144406 w 3929560"/>
                        <a:gd name="connsiteY220" fmla="*/ 5111393 h 5671335"/>
                        <a:gd name="connsiteX221" fmla="*/ 2123858 w 3929560"/>
                        <a:gd name="connsiteY221" fmla="*/ 5142216 h 5671335"/>
                        <a:gd name="connsiteX222" fmla="*/ 2091056 w 3929560"/>
                        <a:gd name="connsiteY222" fmla="*/ 5143196 h 5671335"/>
                        <a:gd name="connsiteX223" fmla="*/ 2051939 w 3929560"/>
                        <a:gd name="connsiteY223" fmla="*/ 5157627 h 5671335"/>
                        <a:gd name="connsiteX224" fmla="*/ 2021116 w 3929560"/>
                        <a:gd name="connsiteY224" fmla="*/ 5173038 h 5671335"/>
                        <a:gd name="connsiteX225" fmla="*/ 1995431 w 3929560"/>
                        <a:gd name="connsiteY225" fmla="*/ 5193586 h 5671335"/>
                        <a:gd name="connsiteX226" fmla="*/ 1985157 w 3929560"/>
                        <a:gd name="connsiteY226" fmla="*/ 5203861 h 5671335"/>
                        <a:gd name="connsiteX227" fmla="*/ 1969745 w 3929560"/>
                        <a:gd name="connsiteY227" fmla="*/ 5208998 h 5671335"/>
                        <a:gd name="connsiteX228" fmla="*/ 1942881 w 3929560"/>
                        <a:gd name="connsiteY228" fmla="*/ 5209997 h 5671335"/>
                        <a:gd name="connsiteX229" fmla="*/ 1918374 w 3929560"/>
                        <a:gd name="connsiteY229" fmla="*/ 5204260 h 5671335"/>
                        <a:gd name="connsiteX230" fmla="*/ 1887552 w 3929560"/>
                        <a:gd name="connsiteY230" fmla="*/ 5203861 h 5671335"/>
                        <a:gd name="connsiteX231" fmla="*/ 1854551 w 3929560"/>
                        <a:gd name="connsiteY231" fmla="*/ 5207019 h 5671335"/>
                        <a:gd name="connsiteX232" fmla="*/ 1810696 w 3929560"/>
                        <a:gd name="connsiteY232" fmla="*/ 5225588 h 5671335"/>
                        <a:gd name="connsiteX233" fmla="*/ 1789948 w 3929560"/>
                        <a:gd name="connsiteY233" fmla="*/ 5234683 h 5671335"/>
                        <a:gd name="connsiteX234" fmla="*/ 1759525 w 3929560"/>
                        <a:gd name="connsiteY234" fmla="*/ 5255831 h 5671335"/>
                        <a:gd name="connsiteX235" fmla="*/ 1743714 w 3929560"/>
                        <a:gd name="connsiteY235" fmla="*/ 5255231 h 5671335"/>
                        <a:gd name="connsiteX236" fmla="*/ 1738577 w 3929560"/>
                        <a:gd name="connsiteY236" fmla="*/ 5275780 h 5671335"/>
                        <a:gd name="connsiteX237" fmla="*/ 1712891 w 3929560"/>
                        <a:gd name="connsiteY237" fmla="*/ 5301465 h 5671335"/>
                        <a:gd name="connsiteX238" fmla="*/ 1702617 w 3929560"/>
                        <a:gd name="connsiteY238" fmla="*/ 5332288 h 5671335"/>
                        <a:gd name="connsiteX239" fmla="*/ 1666658 w 3929560"/>
                        <a:gd name="connsiteY239" fmla="*/ 5357973 h 5671335"/>
                        <a:gd name="connsiteX240" fmla="*/ 1651246 w 3929560"/>
                        <a:gd name="connsiteY240" fmla="*/ 5363110 h 5671335"/>
                        <a:gd name="connsiteX241" fmla="*/ 1635835 w 3929560"/>
                        <a:gd name="connsiteY241" fmla="*/ 5357973 h 5671335"/>
                        <a:gd name="connsiteX242" fmla="*/ 1605013 w 3929560"/>
                        <a:gd name="connsiteY242" fmla="*/ 5363110 h 5671335"/>
                        <a:gd name="connsiteX243" fmla="*/ 1548505 w 3929560"/>
                        <a:gd name="connsiteY243" fmla="*/ 5383658 h 5671335"/>
                        <a:gd name="connsiteX244" fmla="*/ 1515615 w 3929560"/>
                        <a:gd name="connsiteY244" fmla="*/ 5376905 h 5671335"/>
                        <a:gd name="connsiteX245" fmla="*/ 1482950 w 3929560"/>
                        <a:gd name="connsiteY245" fmla="*/ 5390055 h 5671335"/>
                        <a:gd name="connsiteX246" fmla="*/ 1425215 w 3929560"/>
                        <a:gd name="connsiteY246" fmla="*/ 5417583 h 5671335"/>
                        <a:gd name="connsiteX247" fmla="*/ 1389062 w 3929560"/>
                        <a:gd name="connsiteY247" fmla="*/ 5444496 h 5671335"/>
                        <a:gd name="connsiteX248" fmla="*/ 1343022 w 3929560"/>
                        <a:gd name="connsiteY248" fmla="*/ 5491537 h 5671335"/>
                        <a:gd name="connsiteX249" fmla="*/ 1307062 w 3929560"/>
                        <a:gd name="connsiteY249" fmla="*/ 5486400 h 5671335"/>
                        <a:gd name="connsiteX250" fmla="*/ 1296788 w 3929560"/>
                        <a:gd name="connsiteY250" fmla="*/ 5455577 h 5671335"/>
                        <a:gd name="connsiteX251" fmla="*/ 1281377 w 3929560"/>
                        <a:gd name="connsiteY251" fmla="*/ 5450440 h 5671335"/>
                        <a:gd name="connsiteX252" fmla="*/ 1255691 w 3929560"/>
                        <a:gd name="connsiteY252" fmla="*/ 5465852 h 5671335"/>
                        <a:gd name="connsiteX253" fmla="*/ 1240280 w 3929560"/>
                        <a:gd name="connsiteY253" fmla="*/ 5470989 h 5671335"/>
                        <a:gd name="connsiteX254" fmla="*/ 1154598 w 3929560"/>
                        <a:gd name="connsiteY254" fmla="*/ 5464430 h 5671335"/>
                        <a:gd name="connsiteX255" fmla="*/ 1113632 w 3929560"/>
                        <a:gd name="connsiteY255" fmla="*/ 5492316 h 5671335"/>
                        <a:gd name="connsiteX256" fmla="*/ 1081031 w 3929560"/>
                        <a:gd name="connsiteY256" fmla="*/ 5476126 h 5671335"/>
                        <a:gd name="connsiteX257" fmla="*/ 1065619 w 3929560"/>
                        <a:gd name="connsiteY257" fmla="*/ 5460715 h 5671335"/>
                        <a:gd name="connsiteX258" fmla="*/ 1030839 w 3929560"/>
                        <a:gd name="connsiteY258" fmla="*/ 5469029 h 5671335"/>
                        <a:gd name="connsiteX259" fmla="*/ 1014249 w 3929560"/>
                        <a:gd name="connsiteY259" fmla="*/ 5453819 h 5671335"/>
                        <a:gd name="connsiteX260" fmla="*/ 971373 w 3929560"/>
                        <a:gd name="connsiteY260" fmla="*/ 5432271 h 5671335"/>
                        <a:gd name="connsiteX261" fmla="*/ 916644 w 3929560"/>
                        <a:gd name="connsiteY261" fmla="*/ 5404207 h 5671335"/>
                        <a:gd name="connsiteX262" fmla="*/ 860136 w 3929560"/>
                        <a:gd name="connsiteY262" fmla="*/ 5409344 h 5671335"/>
                        <a:gd name="connsiteX263" fmla="*/ 788217 w 3929560"/>
                        <a:gd name="connsiteY263" fmla="*/ 5409344 h 5671335"/>
                        <a:gd name="connsiteX264" fmla="*/ 699907 w 3929560"/>
                        <a:gd name="connsiteY264" fmla="*/ 5453399 h 5671335"/>
                        <a:gd name="connsiteX265" fmla="*/ 645958 w 3929560"/>
                        <a:gd name="connsiteY265" fmla="*/ 5460116 h 5671335"/>
                        <a:gd name="connsiteX266" fmla="*/ 628968 w 3929560"/>
                        <a:gd name="connsiteY266" fmla="*/ 5457937 h 5671335"/>
                        <a:gd name="connsiteX267" fmla="*/ 598145 w 3929560"/>
                        <a:gd name="connsiteY267" fmla="*/ 5460715 h 5671335"/>
                        <a:gd name="connsiteX268" fmla="*/ 582734 w 3929560"/>
                        <a:gd name="connsiteY268" fmla="*/ 5450440 h 5671335"/>
                        <a:gd name="connsiteX269" fmla="*/ 549037 w 3929560"/>
                        <a:gd name="connsiteY269" fmla="*/ 5442621 h 5671335"/>
                        <a:gd name="connsiteX270" fmla="*/ 538342 w 3929560"/>
                        <a:gd name="connsiteY270" fmla="*/ 5447953 h 5671335"/>
                        <a:gd name="connsiteX271" fmla="*/ 542446 w 3929560"/>
                        <a:gd name="connsiteY271" fmla="*/ 5443429 h 5671335"/>
                        <a:gd name="connsiteX272" fmla="*/ 506905 w 3929560"/>
                        <a:gd name="connsiteY272" fmla="*/ 5458420 h 5671335"/>
                        <a:gd name="connsiteX273" fmla="*/ 460478 w 3929560"/>
                        <a:gd name="connsiteY273" fmla="*/ 5445272 h 5671335"/>
                        <a:gd name="connsiteX274" fmla="*/ 412402 w 3929560"/>
                        <a:gd name="connsiteY274" fmla="*/ 5424723 h 5671335"/>
                        <a:gd name="connsiteX275" fmla="*/ 372913 w 3929560"/>
                        <a:gd name="connsiteY275" fmla="*/ 5396311 h 5671335"/>
                        <a:gd name="connsiteX276" fmla="*/ 309669 w 3929560"/>
                        <a:gd name="connsiteY276" fmla="*/ 5394132 h 5671335"/>
                        <a:gd name="connsiteX277" fmla="*/ 248824 w 3929560"/>
                        <a:gd name="connsiteY277" fmla="*/ 5435029 h 5671335"/>
                        <a:gd name="connsiteX278" fmla="*/ 207727 w 3929560"/>
                        <a:gd name="connsiteY278" fmla="*/ 5450440 h 5671335"/>
                        <a:gd name="connsiteX279" fmla="*/ 197453 w 3929560"/>
                        <a:gd name="connsiteY279" fmla="*/ 5460715 h 5671335"/>
                        <a:gd name="connsiteX280" fmla="*/ 171768 w 3929560"/>
                        <a:gd name="connsiteY280" fmla="*/ 5486400 h 5671335"/>
                        <a:gd name="connsiteX281" fmla="*/ 154094 w 3929560"/>
                        <a:gd name="connsiteY281" fmla="*/ 5468533 h 5671335"/>
                        <a:gd name="connsiteX282" fmla="*/ 109509 w 3929560"/>
                        <a:gd name="connsiteY282" fmla="*/ 5472443 h 5671335"/>
                        <a:gd name="connsiteX283" fmla="*/ 89574 w 3929560"/>
                        <a:gd name="connsiteY283" fmla="*/ 5532634 h 5671335"/>
                        <a:gd name="connsiteX284" fmla="*/ 48478 w 3929560"/>
                        <a:gd name="connsiteY284" fmla="*/ 5558319 h 5671335"/>
                        <a:gd name="connsiteX285" fmla="*/ 2244 w 3929560"/>
                        <a:gd name="connsiteY285" fmla="*/ 5584004 h 5671335"/>
                        <a:gd name="connsiteX286" fmla="*/ 7381 w 3929560"/>
                        <a:gd name="connsiteY286" fmla="*/ 5671335 h 5671335"/>
                        <a:gd name="connsiteX0" fmla="*/ 3149029 w 3927316"/>
                        <a:gd name="connsiteY0" fmla="*/ 0 h 5584004"/>
                        <a:gd name="connsiteX1" fmla="*/ 3183630 w 3927316"/>
                        <a:gd name="connsiteY1" fmla="*/ 6716 h 5584004"/>
                        <a:gd name="connsiteX2" fmla="*/ 3205537 w 3927316"/>
                        <a:gd name="connsiteY2" fmla="*/ 82193 h 5584004"/>
                        <a:gd name="connsiteX3" fmla="*/ 3210674 w 3927316"/>
                        <a:gd name="connsiteY3" fmla="*/ 97604 h 5584004"/>
                        <a:gd name="connsiteX4" fmla="*/ 3220948 w 3927316"/>
                        <a:gd name="connsiteY4" fmla="*/ 107879 h 5584004"/>
                        <a:gd name="connsiteX5" fmla="*/ 3236360 w 3927316"/>
                        <a:gd name="connsiteY5" fmla="*/ 102742 h 5584004"/>
                        <a:gd name="connsiteX6" fmla="*/ 3256908 w 3927316"/>
                        <a:gd name="connsiteY6" fmla="*/ 107879 h 5584004"/>
                        <a:gd name="connsiteX7" fmla="*/ 3300460 w 3927316"/>
                        <a:gd name="connsiteY7" fmla="*/ 128232 h 5584004"/>
                        <a:gd name="connsiteX8" fmla="*/ 3344239 w 3927316"/>
                        <a:gd name="connsiteY8" fmla="*/ 190073 h 5584004"/>
                        <a:gd name="connsiteX9" fmla="*/ 3384722 w 3927316"/>
                        <a:gd name="connsiteY9" fmla="*/ 233430 h 5584004"/>
                        <a:gd name="connsiteX10" fmla="*/ 3392651 w 3927316"/>
                        <a:gd name="connsiteY10" fmla="*/ 307962 h 5584004"/>
                        <a:gd name="connsiteX11" fmla="*/ 3423472 w 3927316"/>
                        <a:gd name="connsiteY11" fmla="*/ 357417 h 5584004"/>
                        <a:gd name="connsiteX12" fmla="*/ 3426432 w 3927316"/>
                        <a:gd name="connsiteY12" fmla="*/ 416103 h 5584004"/>
                        <a:gd name="connsiteX13" fmla="*/ 3438685 w 3927316"/>
                        <a:gd name="connsiteY13" fmla="*/ 417283 h 5584004"/>
                        <a:gd name="connsiteX14" fmla="*/ 3446980 w 3927316"/>
                        <a:gd name="connsiteY14" fmla="*/ 441789 h 5584004"/>
                        <a:gd name="connsiteX15" fmla="*/ 3467528 w 3927316"/>
                        <a:gd name="connsiteY15" fmla="*/ 472611 h 5584004"/>
                        <a:gd name="connsiteX16" fmla="*/ 3489304 w 3927316"/>
                        <a:gd name="connsiteY16" fmla="*/ 476520 h 5584004"/>
                        <a:gd name="connsiteX17" fmla="*/ 3488077 w 3927316"/>
                        <a:gd name="connsiteY17" fmla="*/ 529119 h 5584004"/>
                        <a:gd name="connsiteX18" fmla="*/ 3482939 w 3927316"/>
                        <a:gd name="connsiteY18" fmla="*/ 554804 h 5584004"/>
                        <a:gd name="connsiteX19" fmla="*/ 3477802 w 3927316"/>
                        <a:gd name="connsiteY19" fmla="*/ 601038 h 5584004"/>
                        <a:gd name="connsiteX20" fmla="*/ 3462391 w 3927316"/>
                        <a:gd name="connsiteY20" fmla="*/ 642135 h 5584004"/>
                        <a:gd name="connsiteX21" fmla="*/ 3446980 w 3927316"/>
                        <a:gd name="connsiteY21" fmla="*/ 662683 h 5584004"/>
                        <a:gd name="connsiteX22" fmla="*/ 3431569 w 3927316"/>
                        <a:gd name="connsiteY22" fmla="*/ 688368 h 5584004"/>
                        <a:gd name="connsiteX23" fmla="*/ 3421295 w 3927316"/>
                        <a:gd name="connsiteY23" fmla="*/ 698643 h 5584004"/>
                        <a:gd name="connsiteX24" fmla="*/ 3354513 w 3927316"/>
                        <a:gd name="connsiteY24" fmla="*/ 744876 h 5584004"/>
                        <a:gd name="connsiteX25" fmla="*/ 3339101 w 3927316"/>
                        <a:gd name="connsiteY25" fmla="*/ 760288 h 5584004"/>
                        <a:gd name="connsiteX26" fmla="*/ 3280753 w 3927316"/>
                        <a:gd name="connsiteY26" fmla="*/ 805294 h 5584004"/>
                        <a:gd name="connsiteX27" fmla="*/ 3256309 w 3927316"/>
                        <a:gd name="connsiteY27" fmla="*/ 845039 h 5584004"/>
                        <a:gd name="connsiteX28" fmla="*/ 3240698 w 3927316"/>
                        <a:gd name="connsiteY28" fmla="*/ 867566 h 5584004"/>
                        <a:gd name="connsiteX29" fmla="*/ 3267182 w 3927316"/>
                        <a:gd name="connsiteY29" fmla="*/ 914400 h 5584004"/>
                        <a:gd name="connsiteX30" fmla="*/ 3330669 w 3927316"/>
                        <a:gd name="connsiteY30" fmla="*/ 937210 h 5584004"/>
                        <a:gd name="connsiteX31" fmla="*/ 3344238 w 3927316"/>
                        <a:gd name="connsiteY31" fmla="*/ 945222 h 5584004"/>
                        <a:gd name="connsiteX32" fmla="*/ 3405883 w 3927316"/>
                        <a:gd name="connsiteY32" fmla="*/ 950359 h 5584004"/>
                        <a:gd name="connsiteX33" fmla="*/ 3452117 w 3927316"/>
                        <a:gd name="connsiteY33" fmla="*/ 981182 h 5584004"/>
                        <a:gd name="connsiteX34" fmla="*/ 3484319 w 3927316"/>
                        <a:gd name="connsiteY34" fmla="*/ 1025437 h 5584004"/>
                        <a:gd name="connsiteX35" fmla="*/ 3528194 w 3927316"/>
                        <a:gd name="connsiteY35" fmla="*/ 1023459 h 5584004"/>
                        <a:gd name="connsiteX36" fmla="*/ 3562974 w 3927316"/>
                        <a:gd name="connsiteY36" fmla="*/ 1071271 h 5584004"/>
                        <a:gd name="connsiteX37" fmla="*/ 3566132 w 3927316"/>
                        <a:gd name="connsiteY37" fmla="*/ 1102493 h 5584004"/>
                        <a:gd name="connsiteX38" fmla="*/ 3549722 w 3927316"/>
                        <a:gd name="connsiteY38" fmla="*/ 1135294 h 5584004"/>
                        <a:gd name="connsiteX39" fmla="*/ 3559996 w 3927316"/>
                        <a:gd name="connsiteY39" fmla="*/ 1166117 h 5584004"/>
                        <a:gd name="connsiteX40" fmla="*/ 3570270 w 3927316"/>
                        <a:gd name="connsiteY40" fmla="*/ 1186665 h 5584004"/>
                        <a:gd name="connsiteX41" fmla="*/ 3580544 w 3927316"/>
                        <a:gd name="connsiteY41" fmla="*/ 1232899 h 5584004"/>
                        <a:gd name="connsiteX42" fmla="*/ 3590818 w 3927316"/>
                        <a:gd name="connsiteY42" fmla="*/ 1248310 h 5584004"/>
                        <a:gd name="connsiteX43" fmla="*/ 3611366 w 3927316"/>
                        <a:gd name="connsiteY43" fmla="*/ 1273995 h 5584004"/>
                        <a:gd name="connsiteX44" fmla="*/ 3652463 w 3927316"/>
                        <a:gd name="connsiteY44" fmla="*/ 1284270 h 5584004"/>
                        <a:gd name="connsiteX45" fmla="*/ 3683286 w 3927316"/>
                        <a:gd name="connsiteY45" fmla="*/ 1299681 h 5584004"/>
                        <a:gd name="connsiteX46" fmla="*/ 3714108 w 3927316"/>
                        <a:gd name="connsiteY46" fmla="*/ 1309955 h 5584004"/>
                        <a:gd name="connsiteX47" fmla="*/ 3734656 w 3927316"/>
                        <a:gd name="connsiteY47" fmla="*/ 1325366 h 5584004"/>
                        <a:gd name="connsiteX48" fmla="*/ 3760342 w 3927316"/>
                        <a:gd name="connsiteY48" fmla="*/ 1351052 h 5584004"/>
                        <a:gd name="connsiteX49" fmla="*/ 3791164 w 3927316"/>
                        <a:gd name="connsiteY49" fmla="*/ 1371600 h 5584004"/>
                        <a:gd name="connsiteX50" fmla="*/ 3806575 w 3927316"/>
                        <a:gd name="connsiteY50" fmla="*/ 1376737 h 5584004"/>
                        <a:gd name="connsiteX51" fmla="*/ 3821387 w 3927316"/>
                        <a:gd name="connsiteY51" fmla="*/ 1406380 h 5584004"/>
                        <a:gd name="connsiteX52" fmla="*/ 3854188 w 3927316"/>
                        <a:gd name="connsiteY52" fmla="*/ 1473362 h 5584004"/>
                        <a:gd name="connsiteX53" fmla="*/ 3817629 w 3927316"/>
                        <a:gd name="connsiteY53" fmla="*/ 1523933 h 5584004"/>
                        <a:gd name="connsiteX54" fmla="*/ 3827124 w 3927316"/>
                        <a:gd name="connsiteY54" fmla="*/ 1556535 h 5584004"/>
                        <a:gd name="connsiteX55" fmla="*/ 3837398 w 3927316"/>
                        <a:gd name="connsiteY55" fmla="*/ 1582220 h 5584004"/>
                        <a:gd name="connsiteX56" fmla="*/ 3857946 w 3927316"/>
                        <a:gd name="connsiteY56" fmla="*/ 1613043 h 5584004"/>
                        <a:gd name="connsiteX57" fmla="*/ 3868220 w 3927316"/>
                        <a:gd name="connsiteY57" fmla="*/ 1643865 h 5584004"/>
                        <a:gd name="connsiteX58" fmla="*/ 3873357 w 3927316"/>
                        <a:gd name="connsiteY58" fmla="*/ 1659276 h 5584004"/>
                        <a:gd name="connsiteX59" fmla="*/ 3883632 w 3927316"/>
                        <a:gd name="connsiteY59" fmla="*/ 1700373 h 5584004"/>
                        <a:gd name="connsiteX60" fmla="*/ 3868220 w 3927316"/>
                        <a:gd name="connsiteY60" fmla="*/ 1767155 h 5584004"/>
                        <a:gd name="connsiteX61" fmla="*/ 3873357 w 3927316"/>
                        <a:gd name="connsiteY61" fmla="*/ 1792840 h 5584004"/>
                        <a:gd name="connsiteX62" fmla="*/ 3853190 w 3927316"/>
                        <a:gd name="connsiteY62" fmla="*/ 1882350 h 5584004"/>
                        <a:gd name="connsiteX63" fmla="*/ 3877495 w 3927316"/>
                        <a:gd name="connsiteY63" fmla="*/ 1923246 h 5584004"/>
                        <a:gd name="connsiteX64" fmla="*/ 3909317 w 3927316"/>
                        <a:gd name="connsiteY64" fmla="*/ 1931542 h 5584004"/>
                        <a:gd name="connsiteX65" fmla="*/ 3914454 w 3927316"/>
                        <a:gd name="connsiteY65" fmla="*/ 1962364 h 5584004"/>
                        <a:gd name="connsiteX66" fmla="*/ 3919591 w 3927316"/>
                        <a:gd name="connsiteY66" fmla="*/ 1977775 h 5584004"/>
                        <a:gd name="connsiteX67" fmla="*/ 3921238 w 3927316"/>
                        <a:gd name="connsiteY67" fmla="*/ 2042489 h 5584004"/>
                        <a:gd name="connsiteX68" fmla="*/ 3925342 w 3927316"/>
                        <a:gd name="connsiteY68" fmla="*/ 2131500 h 5584004"/>
                        <a:gd name="connsiteX69" fmla="*/ 3883438 w 3927316"/>
                        <a:gd name="connsiteY69" fmla="*/ 2205454 h 5584004"/>
                        <a:gd name="connsiteX70" fmla="*/ 3878495 w 3927316"/>
                        <a:gd name="connsiteY70" fmla="*/ 2260315 h 5584004"/>
                        <a:gd name="connsiteX71" fmla="*/ 3868220 w 3927316"/>
                        <a:gd name="connsiteY71" fmla="*/ 2275726 h 5584004"/>
                        <a:gd name="connsiteX72" fmla="*/ 3857946 w 3927316"/>
                        <a:gd name="connsiteY72" fmla="*/ 2291137 h 5584004"/>
                        <a:gd name="connsiteX73" fmla="*/ 3842535 w 3927316"/>
                        <a:gd name="connsiteY73" fmla="*/ 2301411 h 5584004"/>
                        <a:gd name="connsiteX74" fmla="*/ 3821987 w 3927316"/>
                        <a:gd name="connsiteY74" fmla="*/ 2296274 h 5584004"/>
                        <a:gd name="connsiteX75" fmla="*/ 3796301 w 3927316"/>
                        <a:gd name="connsiteY75" fmla="*/ 2388742 h 5584004"/>
                        <a:gd name="connsiteX76" fmla="*/ 3786027 w 3927316"/>
                        <a:gd name="connsiteY76" fmla="*/ 2440112 h 5584004"/>
                        <a:gd name="connsiteX77" fmla="*/ 3806575 w 3927316"/>
                        <a:gd name="connsiteY77" fmla="*/ 2537717 h 5584004"/>
                        <a:gd name="connsiteX78" fmla="*/ 3821987 w 3927316"/>
                        <a:gd name="connsiteY78" fmla="*/ 2547991 h 5584004"/>
                        <a:gd name="connsiteX79" fmla="*/ 3832261 w 3927316"/>
                        <a:gd name="connsiteY79" fmla="*/ 2583950 h 5584004"/>
                        <a:gd name="connsiteX80" fmla="*/ 3827124 w 3927316"/>
                        <a:gd name="connsiteY80" fmla="*/ 2625047 h 5584004"/>
                        <a:gd name="connsiteX81" fmla="*/ 3816850 w 3927316"/>
                        <a:gd name="connsiteY81" fmla="*/ 2640458 h 5584004"/>
                        <a:gd name="connsiteX82" fmla="*/ 3806575 w 3927316"/>
                        <a:gd name="connsiteY82" fmla="*/ 2671281 h 5584004"/>
                        <a:gd name="connsiteX83" fmla="*/ 3801438 w 3927316"/>
                        <a:gd name="connsiteY83" fmla="*/ 2686692 h 5584004"/>
                        <a:gd name="connsiteX84" fmla="*/ 3806575 w 3927316"/>
                        <a:gd name="connsiteY84" fmla="*/ 2743200 h 5584004"/>
                        <a:gd name="connsiteX85" fmla="*/ 3801438 w 3927316"/>
                        <a:gd name="connsiteY85" fmla="*/ 2758611 h 5584004"/>
                        <a:gd name="connsiteX86" fmla="*/ 3806575 w 3927316"/>
                        <a:gd name="connsiteY86" fmla="*/ 2784297 h 5584004"/>
                        <a:gd name="connsiteX87" fmla="*/ 3796301 w 3927316"/>
                        <a:gd name="connsiteY87" fmla="*/ 2861353 h 5584004"/>
                        <a:gd name="connsiteX88" fmla="*/ 3775753 w 3927316"/>
                        <a:gd name="connsiteY88" fmla="*/ 2907586 h 5584004"/>
                        <a:gd name="connsiteX89" fmla="*/ 3765479 w 3927316"/>
                        <a:gd name="connsiteY89" fmla="*/ 2917861 h 5584004"/>
                        <a:gd name="connsiteX90" fmla="*/ 3744930 w 3927316"/>
                        <a:gd name="connsiteY90" fmla="*/ 2933272 h 5584004"/>
                        <a:gd name="connsiteX91" fmla="*/ 3708971 w 3927316"/>
                        <a:gd name="connsiteY91" fmla="*/ 2938409 h 5584004"/>
                        <a:gd name="connsiteX92" fmla="*/ 3703834 w 3927316"/>
                        <a:gd name="connsiteY92" fmla="*/ 2953820 h 5584004"/>
                        <a:gd name="connsiteX93" fmla="*/ 3688423 w 3927316"/>
                        <a:gd name="connsiteY93" fmla="*/ 2969231 h 5584004"/>
                        <a:gd name="connsiteX94" fmla="*/ 3683286 w 3927316"/>
                        <a:gd name="connsiteY94" fmla="*/ 3005191 h 5584004"/>
                        <a:gd name="connsiteX95" fmla="*/ 3663916 w 3927316"/>
                        <a:gd name="connsiteY95" fmla="*/ 3042730 h 5584004"/>
                        <a:gd name="connsiteX96" fmla="*/ 3623220 w 3927316"/>
                        <a:gd name="connsiteY96" fmla="*/ 3035414 h 5584004"/>
                        <a:gd name="connsiteX97" fmla="*/ 3579544 w 3927316"/>
                        <a:gd name="connsiteY97" fmla="*/ 3043309 h 5584004"/>
                        <a:gd name="connsiteX98" fmla="*/ 3564134 w 3927316"/>
                        <a:gd name="connsiteY98" fmla="*/ 3075131 h 5584004"/>
                        <a:gd name="connsiteX99" fmla="*/ 3580544 w 3927316"/>
                        <a:gd name="connsiteY99" fmla="*/ 3097658 h 5584004"/>
                        <a:gd name="connsiteX100" fmla="*/ 3585681 w 3927316"/>
                        <a:gd name="connsiteY100" fmla="*/ 3113070 h 5584004"/>
                        <a:gd name="connsiteX101" fmla="*/ 3590818 w 3927316"/>
                        <a:gd name="connsiteY101" fmla="*/ 3159303 h 5584004"/>
                        <a:gd name="connsiteX102" fmla="*/ 3585681 w 3927316"/>
                        <a:gd name="connsiteY102" fmla="*/ 3246634 h 5584004"/>
                        <a:gd name="connsiteX103" fmla="*/ 3580544 w 3927316"/>
                        <a:gd name="connsiteY103" fmla="*/ 3298004 h 5584004"/>
                        <a:gd name="connsiteX104" fmla="*/ 3590818 w 3927316"/>
                        <a:gd name="connsiteY104" fmla="*/ 3333964 h 5584004"/>
                        <a:gd name="connsiteX105" fmla="*/ 3601092 w 3927316"/>
                        <a:gd name="connsiteY105" fmla="*/ 3349375 h 5584004"/>
                        <a:gd name="connsiteX106" fmla="*/ 3611366 w 3927316"/>
                        <a:gd name="connsiteY106" fmla="*/ 3385335 h 5584004"/>
                        <a:gd name="connsiteX107" fmla="*/ 3616504 w 3927316"/>
                        <a:gd name="connsiteY107" fmla="*/ 3400746 h 5584004"/>
                        <a:gd name="connsiteX108" fmla="*/ 3611366 w 3927316"/>
                        <a:gd name="connsiteY108" fmla="*/ 3488076 h 5584004"/>
                        <a:gd name="connsiteX109" fmla="*/ 3606229 w 3927316"/>
                        <a:gd name="connsiteY109" fmla="*/ 3518899 h 5584004"/>
                        <a:gd name="connsiteX110" fmla="*/ 3626778 w 3927316"/>
                        <a:gd name="connsiteY110" fmla="*/ 3549721 h 5584004"/>
                        <a:gd name="connsiteX111" fmla="*/ 3631915 w 3927316"/>
                        <a:gd name="connsiteY111" fmla="*/ 3565133 h 5584004"/>
                        <a:gd name="connsiteX112" fmla="*/ 3606229 w 3927316"/>
                        <a:gd name="connsiteY112" fmla="*/ 3590818 h 5584004"/>
                        <a:gd name="connsiteX113" fmla="*/ 3590818 w 3927316"/>
                        <a:gd name="connsiteY113" fmla="*/ 3595955 h 5584004"/>
                        <a:gd name="connsiteX114" fmla="*/ 3575407 w 3927316"/>
                        <a:gd name="connsiteY114" fmla="*/ 3606229 h 5584004"/>
                        <a:gd name="connsiteX115" fmla="*/ 3565133 w 3927316"/>
                        <a:gd name="connsiteY115" fmla="*/ 3647326 h 5584004"/>
                        <a:gd name="connsiteX116" fmla="*/ 3570270 w 3927316"/>
                        <a:gd name="connsiteY116" fmla="*/ 3673011 h 5584004"/>
                        <a:gd name="connsiteX117" fmla="*/ 3565133 w 3927316"/>
                        <a:gd name="connsiteY117" fmla="*/ 3719245 h 5584004"/>
                        <a:gd name="connsiteX118" fmla="*/ 3559996 w 3927316"/>
                        <a:gd name="connsiteY118" fmla="*/ 3739793 h 5584004"/>
                        <a:gd name="connsiteX119" fmla="*/ 3534310 w 3927316"/>
                        <a:gd name="connsiteY119" fmla="*/ 3765479 h 5584004"/>
                        <a:gd name="connsiteX120" fmla="*/ 3529173 w 3927316"/>
                        <a:gd name="connsiteY120" fmla="*/ 3780890 h 5584004"/>
                        <a:gd name="connsiteX121" fmla="*/ 3534310 w 3927316"/>
                        <a:gd name="connsiteY121" fmla="*/ 3801438 h 5584004"/>
                        <a:gd name="connsiteX122" fmla="*/ 3539447 w 3927316"/>
                        <a:gd name="connsiteY122" fmla="*/ 3827124 h 5584004"/>
                        <a:gd name="connsiteX123" fmla="*/ 3529173 w 3927316"/>
                        <a:gd name="connsiteY123" fmla="*/ 3888768 h 5584004"/>
                        <a:gd name="connsiteX124" fmla="*/ 3518899 w 3927316"/>
                        <a:gd name="connsiteY124" fmla="*/ 3919591 h 5584004"/>
                        <a:gd name="connsiteX125" fmla="*/ 3513762 w 3927316"/>
                        <a:gd name="connsiteY125" fmla="*/ 3935002 h 5584004"/>
                        <a:gd name="connsiteX126" fmla="*/ 3539447 w 3927316"/>
                        <a:gd name="connsiteY126" fmla="*/ 3955550 h 5584004"/>
                        <a:gd name="connsiteX127" fmla="*/ 3621641 w 3927316"/>
                        <a:gd name="connsiteY127" fmla="*/ 3965825 h 5584004"/>
                        <a:gd name="connsiteX128" fmla="*/ 3637052 w 3927316"/>
                        <a:gd name="connsiteY128" fmla="*/ 3970962 h 5584004"/>
                        <a:gd name="connsiteX129" fmla="*/ 3667874 w 3927316"/>
                        <a:gd name="connsiteY129" fmla="*/ 3996647 h 5584004"/>
                        <a:gd name="connsiteX130" fmla="*/ 3673011 w 3927316"/>
                        <a:gd name="connsiteY130" fmla="*/ 4022333 h 5584004"/>
                        <a:gd name="connsiteX131" fmla="*/ 3667874 w 3927316"/>
                        <a:gd name="connsiteY131" fmla="*/ 4037744 h 5584004"/>
                        <a:gd name="connsiteX132" fmla="*/ 3657600 w 3927316"/>
                        <a:gd name="connsiteY132" fmla="*/ 4078840 h 5584004"/>
                        <a:gd name="connsiteX133" fmla="*/ 3652463 w 3927316"/>
                        <a:gd name="connsiteY133" fmla="*/ 4094252 h 5584004"/>
                        <a:gd name="connsiteX134" fmla="*/ 3631915 w 3927316"/>
                        <a:gd name="connsiteY134" fmla="*/ 4140485 h 5584004"/>
                        <a:gd name="connsiteX135" fmla="*/ 3601092 w 3927316"/>
                        <a:gd name="connsiteY135" fmla="*/ 4155897 h 5584004"/>
                        <a:gd name="connsiteX136" fmla="*/ 3595955 w 3927316"/>
                        <a:gd name="connsiteY136" fmla="*/ 4171308 h 5584004"/>
                        <a:gd name="connsiteX137" fmla="*/ 3595955 w 3927316"/>
                        <a:gd name="connsiteY137" fmla="*/ 4207267 h 5584004"/>
                        <a:gd name="connsiteX138" fmla="*/ 3585681 w 3927316"/>
                        <a:gd name="connsiteY138" fmla="*/ 4217542 h 5584004"/>
                        <a:gd name="connsiteX139" fmla="*/ 3554859 w 3927316"/>
                        <a:gd name="connsiteY139" fmla="*/ 4248364 h 5584004"/>
                        <a:gd name="connsiteX140" fmla="*/ 3544584 w 3927316"/>
                        <a:gd name="connsiteY140" fmla="*/ 4279186 h 5584004"/>
                        <a:gd name="connsiteX141" fmla="*/ 3539447 w 3927316"/>
                        <a:gd name="connsiteY141" fmla="*/ 4294598 h 5584004"/>
                        <a:gd name="connsiteX142" fmla="*/ 3544584 w 3927316"/>
                        <a:gd name="connsiteY142" fmla="*/ 4330557 h 5584004"/>
                        <a:gd name="connsiteX143" fmla="*/ 3544584 w 3927316"/>
                        <a:gd name="connsiteY143" fmla="*/ 4371654 h 5584004"/>
                        <a:gd name="connsiteX144" fmla="*/ 3585681 w 3927316"/>
                        <a:gd name="connsiteY144" fmla="*/ 4407613 h 5584004"/>
                        <a:gd name="connsiteX145" fmla="*/ 3601092 w 3927316"/>
                        <a:gd name="connsiteY145" fmla="*/ 4412750 h 5584004"/>
                        <a:gd name="connsiteX146" fmla="*/ 3626778 w 3927316"/>
                        <a:gd name="connsiteY146" fmla="*/ 4428162 h 5584004"/>
                        <a:gd name="connsiteX147" fmla="*/ 3637052 w 3927316"/>
                        <a:gd name="connsiteY147" fmla="*/ 4443573 h 5584004"/>
                        <a:gd name="connsiteX148" fmla="*/ 3626778 w 3927316"/>
                        <a:gd name="connsiteY148" fmla="*/ 4479533 h 5584004"/>
                        <a:gd name="connsiteX149" fmla="*/ 3631915 w 3927316"/>
                        <a:gd name="connsiteY149" fmla="*/ 4505218 h 5584004"/>
                        <a:gd name="connsiteX150" fmla="*/ 3667874 w 3927316"/>
                        <a:gd name="connsiteY150" fmla="*/ 4505218 h 5584004"/>
                        <a:gd name="connsiteX151" fmla="*/ 3683286 w 3927316"/>
                        <a:gd name="connsiteY151" fmla="*/ 4510355 h 5584004"/>
                        <a:gd name="connsiteX152" fmla="*/ 3693560 w 3927316"/>
                        <a:gd name="connsiteY152" fmla="*/ 4525766 h 5584004"/>
                        <a:gd name="connsiteX153" fmla="*/ 3652463 w 3927316"/>
                        <a:gd name="connsiteY153" fmla="*/ 4530903 h 5584004"/>
                        <a:gd name="connsiteX154" fmla="*/ 3631915 w 3927316"/>
                        <a:gd name="connsiteY154" fmla="*/ 4536040 h 5584004"/>
                        <a:gd name="connsiteX155" fmla="*/ 3611366 w 3927316"/>
                        <a:gd name="connsiteY155" fmla="*/ 4577137 h 5584004"/>
                        <a:gd name="connsiteX156" fmla="*/ 3595955 w 3927316"/>
                        <a:gd name="connsiteY156" fmla="*/ 4582274 h 5584004"/>
                        <a:gd name="connsiteX157" fmla="*/ 3580544 w 3927316"/>
                        <a:gd name="connsiteY157" fmla="*/ 4597685 h 5584004"/>
                        <a:gd name="connsiteX158" fmla="*/ 3590818 w 3927316"/>
                        <a:gd name="connsiteY158" fmla="*/ 4595197 h 5584004"/>
                        <a:gd name="connsiteX159" fmla="*/ 3580544 w 3927316"/>
                        <a:gd name="connsiteY159" fmla="*/ 4607959 h 5584004"/>
                        <a:gd name="connsiteX160" fmla="*/ 3575407 w 3927316"/>
                        <a:gd name="connsiteY160" fmla="*/ 4623371 h 5584004"/>
                        <a:gd name="connsiteX161" fmla="*/ 3580544 w 3927316"/>
                        <a:gd name="connsiteY161" fmla="*/ 4649056 h 5584004"/>
                        <a:gd name="connsiteX162" fmla="*/ 3590818 w 3927316"/>
                        <a:gd name="connsiteY162" fmla="*/ 4679879 h 5584004"/>
                        <a:gd name="connsiteX163" fmla="*/ 3570270 w 3927316"/>
                        <a:gd name="connsiteY163" fmla="*/ 4710701 h 5584004"/>
                        <a:gd name="connsiteX164" fmla="*/ 3544584 w 3927316"/>
                        <a:gd name="connsiteY164" fmla="*/ 4705564 h 5584004"/>
                        <a:gd name="connsiteX165" fmla="*/ 3529173 w 3927316"/>
                        <a:gd name="connsiteY165" fmla="*/ 4700427 h 5584004"/>
                        <a:gd name="connsiteX166" fmla="*/ 3508625 w 3927316"/>
                        <a:gd name="connsiteY166" fmla="*/ 4695290 h 5584004"/>
                        <a:gd name="connsiteX167" fmla="*/ 3493214 w 3927316"/>
                        <a:gd name="connsiteY167" fmla="*/ 4685016 h 5584004"/>
                        <a:gd name="connsiteX168" fmla="*/ 3488077 w 3927316"/>
                        <a:gd name="connsiteY168" fmla="*/ 4715838 h 5584004"/>
                        <a:gd name="connsiteX169" fmla="*/ 3482939 w 3927316"/>
                        <a:gd name="connsiteY169" fmla="*/ 4731249 h 5584004"/>
                        <a:gd name="connsiteX170" fmla="*/ 3452117 w 3927316"/>
                        <a:gd name="connsiteY170" fmla="*/ 4710701 h 5584004"/>
                        <a:gd name="connsiteX171" fmla="*/ 3431569 w 3927316"/>
                        <a:gd name="connsiteY171" fmla="*/ 4679879 h 5584004"/>
                        <a:gd name="connsiteX172" fmla="*/ 3416157 w 3927316"/>
                        <a:gd name="connsiteY172" fmla="*/ 4674742 h 5584004"/>
                        <a:gd name="connsiteX173" fmla="*/ 3375061 w 3927316"/>
                        <a:gd name="connsiteY173" fmla="*/ 4700427 h 5584004"/>
                        <a:gd name="connsiteX174" fmla="*/ 3380198 w 3927316"/>
                        <a:gd name="connsiteY174" fmla="*/ 4715838 h 5584004"/>
                        <a:gd name="connsiteX175" fmla="*/ 3364787 w 3927316"/>
                        <a:gd name="connsiteY175" fmla="*/ 4772346 h 5584004"/>
                        <a:gd name="connsiteX176" fmla="*/ 3354513 w 3927316"/>
                        <a:gd name="connsiteY176" fmla="*/ 4787757 h 5584004"/>
                        <a:gd name="connsiteX177" fmla="*/ 3339101 w 3927316"/>
                        <a:gd name="connsiteY177" fmla="*/ 4782620 h 5584004"/>
                        <a:gd name="connsiteX178" fmla="*/ 3308279 w 3927316"/>
                        <a:gd name="connsiteY178" fmla="*/ 4798031 h 5584004"/>
                        <a:gd name="connsiteX179" fmla="*/ 3287730 w 3927316"/>
                        <a:gd name="connsiteY179" fmla="*/ 4823717 h 5584004"/>
                        <a:gd name="connsiteX180" fmla="*/ 3272319 w 3927316"/>
                        <a:gd name="connsiteY180" fmla="*/ 4818580 h 5584004"/>
                        <a:gd name="connsiteX181" fmla="*/ 3262045 w 3927316"/>
                        <a:gd name="connsiteY181" fmla="*/ 4798031 h 5584004"/>
                        <a:gd name="connsiteX182" fmla="*/ 3256908 w 3927316"/>
                        <a:gd name="connsiteY182" fmla="*/ 4823717 h 5584004"/>
                        <a:gd name="connsiteX183" fmla="*/ 3251771 w 3927316"/>
                        <a:gd name="connsiteY183" fmla="*/ 4839128 h 5584004"/>
                        <a:gd name="connsiteX184" fmla="*/ 3236360 w 3927316"/>
                        <a:gd name="connsiteY184" fmla="*/ 4828854 h 5584004"/>
                        <a:gd name="connsiteX185" fmla="*/ 3205537 w 3927316"/>
                        <a:gd name="connsiteY185" fmla="*/ 4849402 h 5584004"/>
                        <a:gd name="connsiteX186" fmla="*/ 3149029 w 3927316"/>
                        <a:gd name="connsiteY186" fmla="*/ 4849402 h 5584004"/>
                        <a:gd name="connsiteX187" fmla="*/ 3138755 w 3927316"/>
                        <a:gd name="connsiteY187" fmla="*/ 4864813 h 5584004"/>
                        <a:gd name="connsiteX188" fmla="*/ 3128481 w 3927316"/>
                        <a:gd name="connsiteY188" fmla="*/ 4875088 h 5584004"/>
                        <a:gd name="connsiteX189" fmla="*/ 3061699 w 3927316"/>
                        <a:gd name="connsiteY189" fmla="*/ 4885362 h 5584004"/>
                        <a:gd name="connsiteX190" fmla="*/ 3046288 w 3927316"/>
                        <a:gd name="connsiteY190" fmla="*/ 4895636 h 5584004"/>
                        <a:gd name="connsiteX191" fmla="*/ 3015465 w 3927316"/>
                        <a:gd name="connsiteY191" fmla="*/ 4905910 h 5584004"/>
                        <a:gd name="connsiteX192" fmla="*/ 3000054 w 3927316"/>
                        <a:gd name="connsiteY192" fmla="*/ 4900773 h 5584004"/>
                        <a:gd name="connsiteX193" fmla="*/ 2948683 w 3927316"/>
                        <a:gd name="connsiteY193" fmla="*/ 4941870 h 5584004"/>
                        <a:gd name="connsiteX194" fmla="*/ 2917861 w 3927316"/>
                        <a:gd name="connsiteY194" fmla="*/ 4952144 h 5584004"/>
                        <a:gd name="connsiteX195" fmla="*/ 2861353 w 3927316"/>
                        <a:gd name="connsiteY195" fmla="*/ 4967555 h 5584004"/>
                        <a:gd name="connsiteX196" fmla="*/ 2809982 w 3927316"/>
                        <a:gd name="connsiteY196" fmla="*/ 5008652 h 5584004"/>
                        <a:gd name="connsiteX197" fmla="*/ 2768886 w 3927316"/>
                        <a:gd name="connsiteY197" fmla="*/ 5003515 h 5584004"/>
                        <a:gd name="connsiteX198" fmla="*/ 2753474 w 3927316"/>
                        <a:gd name="connsiteY198" fmla="*/ 4998377 h 5584004"/>
                        <a:gd name="connsiteX199" fmla="*/ 2722652 w 3927316"/>
                        <a:gd name="connsiteY199" fmla="*/ 5003515 h 5584004"/>
                        <a:gd name="connsiteX200" fmla="*/ 2666144 w 3927316"/>
                        <a:gd name="connsiteY200" fmla="*/ 5024063 h 5584004"/>
                        <a:gd name="connsiteX201" fmla="*/ 2650733 w 3927316"/>
                        <a:gd name="connsiteY201" fmla="*/ 5029200 h 5584004"/>
                        <a:gd name="connsiteX202" fmla="*/ 2635322 w 3927316"/>
                        <a:gd name="connsiteY202" fmla="*/ 5044611 h 5584004"/>
                        <a:gd name="connsiteX203" fmla="*/ 2619910 w 3927316"/>
                        <a:gd name="connsiteY203" fmla="*/ 5039474 h 5584004"/>
                        <a:gd name="connsiteX204" fmla="*/ 2604499 w 3927316"/>
                        <a:gd name="connsiteY204" fmla="*/ 5049748 h 5584004"/>
                        <a:gd name="connsiteX205" fmla="*/ 2599362 w 3927316"/>
                        <a:gd name="connsiteY205" fmla="*/ 5075434 h 5584004"/>
                        <a:gd name="connsiteX206" fmla="*/ 2553128 w 3927316"/>
                        <a:gd name="connsiteY206" fmla="*/ 5116530 h 5584004"/>
                        <a:gd name="connsiteX207" fmla="*/ 2537717 w 3927316"/>
                        <a:gd name="connsiteY207" fmla="*/ 5126804 h 5584004"/>
                        <a:gd name="connsiteX208" fmla="*/ 2496620 w 3927316"/>
                        <a:gd name="connsiteY208" fmla="*/ 5137079 h 5584004"/>
                        <a:gd name="connsiteX209" fmla="*/ 2481209 w 3927316"/>
                        <a:gd name="connsiteY209" fmla="*/ 5142216 h 5584004"/>
                        <a:gd name="connsiteX210" fmla="*/ 2455524 w 3927316"/>
                        <a:gd name="connsiteY210" fmla="*/ 5147353 h 5584004"/>
                        <a:gd name="connsiteX211" fmla="*/ 2440113 w 3927316"/>
                        <a:gd name="connsiteY211" fmla="*/ 5142216 h 5584004"/>
                        <a:gd name="connsiteX212" fmla="*/ 2419564 w 3927316"/>
                        <a:gd name="connsiteY212" fmla="*/ 5116530 h 5584004"/>
                        <a:gd name="connsiteX213" fmla="*/ 2363056 w 3927316"/>
                        <a:gd name="connsiteY213" fmla="*/ 5106256 h 5584004"/>
                        <a:gd name="connsiteX214" fmla="*/ 2321960 w 3927316"/>
                        <a:gd name="connsiteY214" fmla="*/ 5106256 h 5584004"/>
                        <a:gd name="connsiteX215" fmla="*/ 2291137 w 3927316"/>
                        <a:gd name="connsiteY215" fmla="*/ 5126804 h 5584004"/>
                        <a:gd name="connsiteX216" fmla="*/ 2244904 w 3927316"/>
                        <a:gd name="connsiteY216" fmla="*/ 5121667 h 5584004"/>
                        <a:gd name="connsiteX217" fmla="*/ 2221197 w 3927316"/>
                        <a:gd name="connsiteY217" fmla="*/ 5139657 h 5584004"/>
                        <a:gd name="connsiteX218" fmla="*/ 2198869 w 3927316"/>
                        <a:gd name="connsiteY218" fmla="*/ 5144794 h 5584004"/>
                        <a:gd name="connsiteX219" fmla="*/ 2171405 w 3927316"/>
                        <a:gd name="connsiteY219" fmla="*/ 5154868 h 5584004"/>
                        <a:gd name="connsiteX220" fmla="*/ 2142162 w 3927316"/>
                        <a:gd name="connsiteY220" fmla="*/ 5111393 h 5584004"/>
                        <a:gd name="connsiteX221" fmla="*/ 2121614 w 3927316"/>
                        <a:gd name="connsiteY221" fmla="*/ 5142216 h 5584004"/>
                        <a:gd name="connsiteX222" fmla="*/ 2088812 w 3927316"/>
                        <a:gd name="connsiteY222" fmla="*/ 5143196 h 5584004"/>
                        <a:gd name="connsiteX223" fmla="*/ 2049695 w 3927316"/>
                        <a:gd name="connsiteY223" fmla="*/ 5157627 h 5584004"/>
                        <a:gd name="connsiteX224" fmla="*/ 2018872 w 3927316"/>
                        <a:gd name="connsiteY224" fmla="*/ 5173038 h 5584004"/>
                        <a:gd name="connsiteX225" fmla="*/ 1993187 w 3927316"/>
                        <a:gd name="connsiteY225" fmla="*/ 5193586 h 5584004"/>
                        <a:gd name="connsiteX226" fmla="*/ 1982913 w 3927316"/>
                        <a:gd name="connsiteY226" fmla="*/ 5203861 h 5584004"/>
                        <a:gd name="connsiteX227" fmla="*/ 1967501 w 3927316"/>
                        <a:gd name="connsiteY227" fmla="*/ 5208998 h 5584004"/>
                        <a:gd name="connsiteX228" fmla="*/ 1940637 w 3927316"/>
                        <a:gd name="connsiteY228" fmla="*/ 5209997 h 5584004"/>
                        <a:gd name="connsiteX229" fmla="*/ 1916130 w 3927316"/>
                        <a:gd name="connsiteY229" fmla="*/ 5204260 h 5584004"/>
                        <a:gd name="connsiteX230" fmla="*/ 1885308 w 3927316"/>
                        <a:gd name="connsiteY230" fmla="*/ 5203861 h 5584004"/>
                        <a:gd name="connsiteX231" fmla="*/ 1852307 w 3927316"/>
                        <a:gd name="connsiteY231" fmla="*/ 5207019 h 5584004"/>
                        <a:gd name="connsiteX232" fmla="*/ 1808452 w 3927316"/>
                        <a:gd name="connsiteY232" fmla="*/ 5225588 h 5584004"/>
                        <a:gd name="connsiteX233" fmla="*/ 1787704 w 3927316"/>
                        <a:gd name="connsiteY233" fmla="*/ 5234683 h 5584004"/>
                        <a:gd name="connsiteX234" fmla="*/ 1757281 w 3927316"/>
                        <a:gd name="connsiteY234" fmla="*/ 5255831 h 5584004"/>
                        <a:gd name="connsiteX235" fmla="*/ 1741470 w 3927316"/>
                        <a:gd name="connsiteY235" fmla="*/ 5255231 h 5584004"/>
                        <a:gd name="connsiteX236" fmla="*/ 1736333 w 3927316"/>
                        <a:gd name="connsiteY236" fmla="*/ 5275780 h 5584004"/>
                        <a:gd name="connsiteX237" fmla="*/ 1710647 w 3927316"/>
                        <a:gd name="connsiteY237" fmla="*/ 5301465 h 5584004"/>
                        <a:gd name="connsiteX238" fmla="*/ 1700373 w 3927316"/>
                        <a:gd name="connsiteY238" fmla="*/ 5332288 h 5584004"/>
                        <a:gd name="connsiteX239" fmla="*/ 1664414 w 3927316"/>
                        <a:gd name="connsiteY239" fmla="*/ 5357973 h 5584004"/>
                        <a:gd name="connsiteX240" fmla="*/ 1649002 w 3927316"/>
                        <a:gd name="connsiteY240" fmla="*/ 5363110 h 5584004"/>
                        <a:gd name="connsiteX241" fmla="*/ 1633591 w 3927316"/>
                        <a:gd name="connsiteY241" fmla="*/ 5357973 h 5584004"/>
                        <a:gd name="connsiteX242" fmla="*/ 1602769 w 3927316"/>
                        <a:gd name="connsiteY242" fmla="*/ 5363110 h 5584004"/>
                        <a:gd name="connsiteX243" fmla="*/ 1546261 w 3927316"/>
                        <a:gd name="connsiteY243" fmla="*/ 5383658 h 5584004"/>
                        <a:gd name="connsiteX244" fmla="*/ 1513371 w 3927316"/>
                        <a:gd name="connsiteY244" fmla="*/ 5376905 h 5584004"/>
                        <a:gd name="connsiteX245" fmla="*/ 1480706 w 3927316"/>
                        <a:gd name="connsiteY245" fmla="*/ 5390055 h 5584004"/>
                        <a:gd name="connsiteX246" fmla="*/ 1422971 w 3927316"/>
                        <a:gd name="connsiteY246" fmla="*/ 5417583 h 5584004"/>
                        <a:gd name="connsiteX247" fmla="*/ 1386818 w 3927316"/>
                        <a:gd name="connsiteY247" fmla="*/ 5444496 h 5584004"/>
                        <a:gd name="connsiteX248" fmla="*/ 1340778 w 3927316"/>
                        <a:gd name="connsiteY248" fmla="*/ 5491537 h 5584004"/>
                        <a:gd name="connsiteX249" fmla="*/ 1304818 w 3927316"/>
                        <a:gd name="connsiteY249" fmla="*/ 5486400 h 5584004"/>
                        <a:gd name="connsiteX250" fmla="*/ 1294544 w 3927316"/>
                        <a:gd name="connsiteY250" fmla="*/ 5455577 h 5584004"/>
                        <a:gd name="connsiteX251" fmla="*/ 1279133 w 3927316"/>
                        <a:gd name="connsiteY251" fmla="*/ 5450440 h 5584004"/>
                        <a:gd name="connsiteX252" fmla="*/ 1253447 w 3927316"/>
                        <a:gd name="connsiteY252" fmla="*/ 5465852 h 5584004"/>
                        <a:gd name="connsiteX253" fmla="*/ 1238036 w 3927316"/>
                        <a:gd name="connsiteY253" fmla="*/ 5470989 h 5584004"/>
                        <a:gd name="connsiteX254" fmla="*/ 1152354 w 3927316"/>
                        <a:gd name="connsiteY254" fmla="*/ 5464430 h 5584004"/>
                        <a:gd name="connsiteX255" fmla="*/ 1111388 w 3927316"/>
                        <a:gd name="connsiteY255" fmla="*/ 5492316 h 5584004"/>
                        <a:gd name="connsiteX256" fmla="*/ 1078787 w 3927316"/>
                        <a:gd name="connsiteY256" fmla="*/ 5476126 h 5584004"/>
                        <a:gd name="connsiteX257" fmla="*/ 1063375 w 3927316"/>
                        <a:gd name="connsiteY257" fmla="*/ 5460715 h 5584004"/>
                        <a:gd name="connsiteX258" fmla="*/ 1028595 w 3927316"/>
                        <a:gd name="connsiteY258" fmla="*/ 5469029 h 5584004"/>
                        <a:gd name="connsiteX259" fmla="*/ 1012005 w 3927316"/>
                        <a:gd name="connsiteY259" fmla="*/ 5453819 h 5584004"/>
                        <a:gd name="connsiteX260" fmla="*/ 969129 w 3927316"/>
                        <a:gd name="connsiteY260" fmla="*/ 5432271 h 5584004"/>
                        <a:gd name="connsiteX261" fmla="*/ 914400 w 3927316"/>
                        <a:gd name="connsiteY261" fmla="*/ 5404207 h 5584004"/>
                        <a:gd name="connsiteX262" fmla="*/ 857892 w 3927316"/>
                        <a:gd name="connsiteY262" fmla="*/ 5409344 h 5584004"/>
                        <a:gd name="connsiteX263" fmla="*/ 785973 w 3927316"/>
                        <a:gd name="connsiteY263" fmla="*/ 5409344 h 5584004"/>
                        <a:gd name="connsiteX264" fmla="*/ 697663 w 3927316"/>
                        <a:gd name="connsiteY264" fmla="*/ 5453399 h 5584004"/>
                        <a:gd name="connsiteX265" fmla="*/ 643714 w 3927316"/>
                        <a:gd name="connsiteY265" fmla="*/ 5460116 h 5584004"/>
                        <a:gd name="connsiteX266" fmla="*/ 626724 w 3927316"/>
                        <a:gd name="connsiteY266" fmla="*/ 5457937 h 5584004"/>
                        <a:gd name="connsiteX267" fmla="*/ 595901 w 3927316"/>
                        <a:gd name="connsiteY267" fmla="*/ 5460715 h 5584004"/>
                        <a:gd name="connsiteX268" fmla="*/ 580490 w 3927316"/>
                        <a:gd name="connsiteY268" fmla="*/ 5450440 h 5584004"/>
                        <a:gd name="connsiteX269" fmla="*/ 546793 w 3927316"/>
                        <a:gd name="connsiteY269" fmla="*/ 5442621 h 5584004"/>
                        <a:gd name="connsiteX270" fmla="*/ 536098 w 3927316"/>
                        <a:gd name="connsiteY270" fmla="*/ 5447953 h 5584004"/>
                        <a:gd name="connsiteX271" fmla="*/ 540202 w 3927316"/>
                        <a:gd name="connsiteY271" fmla="*/ 5443429 h 5584004"/>
                        <a:gd name="connsiteX272" fmla="*/ 504661 w 3927316"/>
                        <a:gd name="connsiteY272" fmla="*/ 5458420 h 5584004"/>
                        <a:gd name="connsiteX273" fmla="*/ 458234 w 3927316"/>
                        <a:gd name="connsiteY273" fmla="*/ 5445272 h 5584004"/>
                        <a:gd name="connsiteX274" fmla="*/ 410158 w 3927316"/>
                        <a:gd name="connsiteY274" fmla="*/ 5424723 h 5584004"/>
                        <a:gd name="connsiteX275" fmla="*/ 370669 w 3927316"/>
                        <a:gd name="connsiteY275" fmla="*/ 5396311 h 5584004"/>
                        <a:gd name="connsiteX276" fmla="*/ 307425 w 3927316"/>
                        <a:gd name="connsiteY276" fmla="*/ 5394132 h 5584004"/>
                        <a:gd name="connsiteX277" fmla="*/ 246580 w 3927316"/>
                        <a:gd name="connsiteY277" fmla="*/ 5435029 h 5584004"/>
                        <a:gd name="connsiteX278" fmla="*/ 205483 w 3927316"/>
                        <a:gd name="connsiteY278" fmla="*/ 5450440 h 5584004"/>
                        <a:gd name="connsiteX279" fmla="*/ 195209 w 3927316"/>
                        <a:gd name="connsiteY279" fmla="*/ 5460715 h 5584004"/>
                        <a:gd name="connsiteX280" fmla="*/ 169524 w 3927316"/>
                        <a:gd name="connsiteY280" fmla="*/ 5486400 h 5584004"/>
                        <a:gd name="connsiteX281" fmla="*/ 151850 w 3927316"/>
                        <a:gd name="connsiteY281" fmla="*/ 5468533 h 5584004"/>
                        <a:gd name="connsiteX282" fmla="*/ 107265 w 3927316"/>
                        <a:gd name="connsiteY282" fmla="*/ 5472443 h 5584004"/>
                        <a:gd name="connsiteX283" fmla="*/ 87330 w 3927316"/>
                        <a:gd name="connsiteY283" fmla="*/ 5532634 h 5584004"/>
                        <a:gd name="connsiteX284" fmla="*/ 46234 w 3927316"/>
                        <a:gd name="connsiteY284" fmla="*/ 5558319 h 5584004"/>
                        <a:gd name="connsiteX285" fmla="*/ 0 w 3927316"/>
                        <a:gd name="connsiteY285" fmla="*/ 5584004 h 5584004"/>
                        <a:gd name="connsiteX0" fmla="*/ 3102795 w 3881082"/>
                        <a:gd name="connsiteY0" fmla="*/ 0 h 5558319"/>
                        <a:gd name="connsiteX1" fmla="*/ 3137396 w 3881082"/>
                        <a:gd name="connsiteY1" fmla="*/ 6716 h 5558319"/>
                        <a:gd name="connsiteX2" fmla="*/ 3159303 w 3881082"/>
                        <a:gd name="connsiteY2" fmla="*/ 82193 h 5558319"/>
                        <a:gd name="connsiteX3" fmla="*/ 3164440 w 3881082"/>
                        <a:gd name="connsiteY3" fmla="*/ 97604 h 5558319"/>
                        <a:gd name="connsiteX4" fmla="*/ 3174714 w 3881082"/>
                        <a:gd name="connsiteY4" fmla="*/ 107879 h 5558319"/>
                        <a:gd name="connsiteX5" fmla="*/ 3190126 w 3881082"/>
                        <a:gd name="connsiteY5" fmla="*/ 102742 h 5558319"/>
                        <a:gd name="connsiteX6" fmla="*/ 3210674 w 3881082"/>
                        <a:gd name="connsiteY6" fmla="*/ 107879 h 5558319"/>
                        <a:gd name="connsiteX7" fmla="*/ 3254226 w 3881082"/>
                        <a:gd name="connsiteY7" fmla="*/ 128232 h 5558319"/>
                        <a:gd name="connsiteX8" fmla="*/ 3298005 w 3881082"/>
                        <a:gd name="connsiteY8" fmla="*/ 190073 h 5558319"/>
                        <a:gd name="connsiteX9" fmla="*/ 3338488 w 3881082"/>
                        <a:gd name="connsiteY9" fmla="*/ 233430 h 5558319"/>
                        <a:gd name="connsiteX10" fmla="*/ 3346417 w 3881082"/>
                        <a:gd name="connsiteY10" fmla="*/ 307962 h 5558319"/>
                        <a:gd name="connsiteX11" fmla="*/ 3377238 w 3881082"/>
                        <a:gd name="connsiteY11" fmla="*/ 357417 h 5558319"/>
                        <a:gd name="connsiteX12" fmla="*/ 3380198 w 3881082"/>
                        <a:gd name="connsiteY12" fmla="*/ 416103 h 5558319"/>
                        <a:gd name="connsiteX13" fmla="*/ 3392451 w 3881082"/>
                        <a:gd name="connsiteY13" fmla="*/ 417283 h 5558319"/>
                        <a:gd name="connsiteX14" fmla="*/ 3400746 w 3881082"/>
                        <a:gd name="connsiteY14" fmla="*/ 441789 h 5558319"/>
                        <a:gd name="connsiteX15" fmla="*/ 3421294 w 3881082"/>
                        <a:gd name="connsiteY15" fmla="*/ 472611 h 5558319"/>
                        <a:gd name="connsiteX16" fmla="*/ 3443070 w 3881082"/>
                        <a:gd name="connsiteY16" fmla="*/ 476520 h 5558319"/>
                        <a:gd name="connsiteX17" fmla="*/ 3441843 w 3881082"/>
                        <a:gd name="connsiteY17" fmla="*/ 529119 h 5558319"/>
                        <a:gd name="connsiteX18" fmla="*/ 3436705 w 3881082"/>
                        <a:gd name="connsiteY18" fmla="*/ 554804 h 5558319"/>
                        <a:gd name="connsiteX19" fmla="*/ 3431568 w 3881082"/>
                        <a:gd name="connsiteY19" fmla="*/ 601038 h 5558319"/>
                        <a:gd name="connsiteX20" fmla="*/ 3416157 w 3881082"/>
                        <a:gd name="connsiteY20" fmla="*/ 642135 h 5558319"/>
                        <a:gd name="connsiteX21" fmla="*/ 3400746 w 3881082"/>
                        <a:gd name="connsiteY21" fmla="*/ 662683 h 5558319"/>
                        <a:gd name="connsiteX22" fmla="*/ 3385335 w 3881082"/>
                        <a:gd name="connsiteY22" fmla="*/ 688368 h 5558319"/>
                        <a:gd name="connsiteX23" fmla="*/ 3375061 w 3881082"/>
                        <a:gd name="connsiteY23" fmla="*/ 698643 h 5558319"/>
                        <a:gd name="connsiteX24" fmla="*/ 3308279 w 3881082"/>
                        <a:gd name="connsiteY24" fmla="*/ 744876 h 5558319"/>
                        <a:gd name="connsiteX25" fmla="*/ 3292867 w 3881082"/>
                        <a:gd name="connsiteY25" fmla="*/ 760288 h 5558319"/>
                        <a:gd name="connsiteX26" fmla="*/ 3234519 w 3881082"/>
                        <a:gd name="connsiteY26" fmla="*/ 805294 h 5558319"/>
                        <a:gd name="connsiteX27" fmla="*/ 3210075 w 3881082"/>
                        <a:gd name="connsiteY27" fmla="*/ 845039 h 5558319"/>
                        <a:gd name="connsiteX28" fmla="*/ 3194464 w 3881082"/>
                        <a:gd name="connsiteY28" fmla="*/ 867566 h 5558319"/>
                        <a:gd name="connsiteX29" fmla="*/ 3220948 w 3881082"/>
                        <a:gd name="connsiteY29" fmla="*/ 914400 h 5558319"/>
                        <a:gd name="connsiteX30" fmla="*/ 3284435 w 3881082"/>
                        <a:gd name="connsiteY30" fmla="*/ 937210 h 5558319"/>
                        <a:gd name="connsiteX31" fmla="*/ 3298004 w 3881082"/>
                        <a:gd name="connsiteY31" fmla="*/ 945222 h 5558319"/>
                        <a:gd name="connsiteX32" fmla="*/ 3359649 w 3881082"/>
                        <a:gd name="connsiteY32" fmla="*/ 950359 h 5558319"/>
                        <a:gd name="connsiteX33" fmla="*/ 3405883 w 3881082"/>
                        <a:gd name="connsiteY33" fmla="*/ 981182 h 5558319"/>
                        <a:gd name="connsiteX34" fmla="*/ 3438085 w 3881082"/>
                        <a:gd name="connsiteY34" fmla="*/ 1025437 h 5558319"/>
                        <a:gd name="connsiteX35" fmla="*/ 3481960 w 3881082"/>
                        <a:gd name="connsiteY35" fmla="*/ 1023459 h 5558319"/>
                        <a:gd name="connsiteX36" fmla="*/ 3516740 w 3881082"/>
                        <a:gd name="connsiteY36" fmla="*/ 1071271 h 5558319"/>
                        <a:gd name="connsiteX37" fmla="*/ 3519898 w 3881082"/>
                        <a:gd name="connsiteY37" fmla="*/ 1102493 h 5558319"/>
                        <a:gd name="connsiteX38" fmla="*/ 3503488 w 3881082"/>
                        <a:gd name="connsiteY38" fmla="*/ 1135294 h 5558319"/>
                        <a:gd name="connsiteX39" fmla="*/ 3513762 w 3881082"/>
                        <a:gd name="connsiteY39" fmla="*/ 1166117 h 5558319"/>
                        <a:gd name="connsiteX40" fmla="*/ 3524036 w 3881082"/>
                        <a:gd name="connsiteY40" fmla="*/ 1186665 h 5558319"/>
                        <a:gd name="connsiteX41" fmla="*/ 3534310 w 3881082"/>
                        <a:gd name="connsiteY41" fmla="*/ 1232899 h 5558319"/>
                        <a:gd name="connsiteX42" fmla="*/ 3544584 w 3881082"/>
                        <a:gd name="connsiteY42" fmla="*/ 1248310 h 5558319"/>
                        <a:gd name="connsiteX43" fmla="*/ 3565132 w 3881082"/>
                        <a:gd name="connsiteY43" fmla="*/ 1273995 h 5558319"/>
                        <a:gd name="connsiteX44" fmla="*/ 3606229 w 3881082"/>
                        <a:gd name="connsiteY44" fmla="*/ 1284270 h 5558319"/>
                        <a:gd name="connsiteX45" fmla="*/ 3637052 w 3881082"/>
                        <a:gd name="connsiteY45" fmla="*/ 1299681 h 5558319"/>
                        <a:gd name="connsiteX46" fmla="*/ 3667874 w 3881082"/>
                        <a:gd name="connsiteY46" fmla="*/ 1309955 h 5558319"/>
                        <a:gd name="connsiteX47" fmla="*/ 3688422 w 3881082"/>
                        <a:gd name="connsiteY47" fmla="*/ 1325366 h 5558319"/>
                        <a:gd name="connsiteX48" fmla="*/ 3714108 w 3881082"/>
                        <a:gd name="connsiteY48" fmla="*/ 1351052 h 5558319"/>
                        <a:gd name="connsiteX49" fmla="*/ 3744930 w 3881082"/>
                        <a:gd name="connsiteY49" fmla="*/ 1371600 h 5558319"/>
                        <a:gd name="connsiteX50" fmla="*/ 3760341 w 3881082"/>
                        <a:gd name="connsiteY50" fmla="*/ 1376737 h 5558319"/>
                        <a:gd name="connsiteX51" fmla="*/ 3775153 w 3881082"/>
                        <a:gd name="connsiteY51" fmla="*/ 1406380 h 5558319"/>
                        <a:gd name="connsiteX52" fmla="*/ 3807954 w 3881082"/>
                        <a:gd name="connsiteY52" fmla="*/ 1473362 h 5558319"/>
                        <a:gd name="connsiteX53" fmla="*/ 3771395 w 3881082"/>
                        <a:gd name="connsiteY53" fmla="*/ 1523933 h 5558319"/>
                        <a:gd name="connsiteX54" fmla="*/ 3780890 w 3881082"/>
                        <a:gd name="connsiteY54" fmla="*/ 1556535 h 5558319"/>
                        <a:gd name="connsiteX55" fmla="*/ 3791164 w 3881082"/>
                        <a:gd name="connsiteY55" fmla="*/ 1582220 h 5558319"/>
                        <a:gd name="connsiteX56" fmla="*/ 3811712 w 3881082"/>
                        <a:gd name="connsiteY56" fmla="*/ 1613043 h 5558319"/>
                        <a:gd name="connsiteX57" fmla="*/ 3821986 w 3881082"/>
                        <a:gd name="connsiteY57" fmla="*/ 1643865 h 5558319"/>
                        <a:gd name="connsiteX58" fmla="*/ 3827123 w 3881082"/>
                        <a:gd name="connsiteY58" fmla="*/ 1659276 h 5558319"/>
                        <a:gd name="connsiteX59" fmla="*/ 3837398 w 3881082"/>
                        <a:gd name="connsiteY59" fmla="*/ 1700373 h 5558319"/>
                        <a:gd name="connsiteX60" fmla="*/ 3821986 w 3881082"/>
                        <a:gd name="connsiteY60" fmla="*/ 1767155 h 5558319"/>
                        <a:gd name="connsiteX61" fmla="*/ 3827123 w 3881082"/>
                        <a:gd name="connsiteY61" fmla="*/ 1792840 h 5558319"/>
                        <a:gd name="connsiteX62" fmla="*/ 3806956 w 3881082"/>
                        <a:gd name="connsiteY62" fmla="*/ 1882350 h 5558319"/>
                        <a:gd name="connsiteX63" fmla="*/ 3831261 w 3881082"/>
                        <a:gd name="connsiteY63" fmla="*/ 1923246 h 5558319"/>
                        <a:gd name="connsiteX64" fmla="*/ 3863083 w 3881082"/>
                        <a:gd name="connsiteY64" fmla="*/ 1931542 h 5558319"/>
                        <a:gd name="connsiteX65" fmla="*/ 3868220 w 3881082"/>
                        <a:gd name="connsiteY65" fmla="*/ 1962364 h 5558319"/>
                        <a:gd name="connsiteX66" fmla="*/ 3873357 w 3881082"/>
                        <a:gd name="connsiteY66" fmla="*/ 1977775 h 5558319"/>
                        <a:gd name="connsiteX67" fmla="*/ 3875004 w 3881082"/>
                        <a:gd name="connsiteY67" fmla="*/ 2042489 h 5558319"/>
                        <a:gd name="connsiteX68" fmla="*/ 3879108 w 3881082"/>
                        <a:gd name="connsiteY68" fmla="*/ 2131500 h 5558319"/>
                        <a:gd name="connsiteX69" fmla="*/ 3837204 w 3881082"/>
                        <a:gd name="connsiteY69" fmla="*/ 2205454 h 5558319"/>
                        <a:gd name="connsiteX70" fmla="*/ 3832261 w 3881082"/>
                        <a:gd name="connsiteY70" fmla="*/ 2260315 h 5558319"/>
                        <a:gd name="connsiteX71" fmla="*/ 3821986 w 3881082"/>
                        <a:gd name="connsiteY71" fmla="*/ 2275726 h 5558319"/>
                        <a:gd name="connsiteX72" fmla="*/ 3811712 w 3881082"/>
                        <a:gd name="connsiteY72" fmla="*/ 2291137 h 5558319"/>
                        <a:gd name="connsiteX73" fmla="*/ 3796301 w 3881082"/>
                        <a:gd name="connsiteY73" fmla="*/ 2301411 h 5558319"/>
                        <a:gd name="connsiteX74" fmla="*/ 3775753 w 3881082"/>
                        <a:gd name="connsiteY74" fmla="*/ 2296274 h 5558319"/>
                        <a:gd name="connsiteX75" fmla="*/ 3750067 w 3881082"/>
                        <a:gd name="connsiteY75" fmla="*/ 2388742 h 5558319"/>
                        <a:gd name="connsiteX76" fmla="*/ 3739793 w 3881082"/>
                        <a:gd name="connsiteY76" fmla="*/ 2440112 h 5558319"/>
                        <a:gd name="connsiteX77" fmla="*/ 3760341 w 3881082"/>
                        <a:gd name="connsiteY77" fmla="*/ 2537717 h 5558319"/>
                        <a:gd name="connsiteX78" fmla="*/ 3775753 w 3881082"/>
                        <a:gd name="connsiteY78" fmla="*/ 2547991 h 5558319"/>
                        <a:gd name="connsiteX79" fmla="*/ 3786027 w 3881082"/>
                        <a:gd name="connsiteY79" fmla="*/ 2583950 h 5558319"/>
                        <a:gd name="connsiteX80" fmla="*/ 3780890 w 3881082"/>
                        <a:gd name="connsiteY80" fmla="*/ 2625047 h 5558319"/>
                        <a:gd name="connsiteX81" fmla="*/ 3770616 w 3881082"/>
                        <a:gd name="connsiteY81" fmla="*/ 2640458 h 5558319"/>
                        <a:gd name="connsiteX82" fmla="*/ 3760341 w 3881082"/>
                        <a:gd name="connsiteY82" fmla="*/ 2671281 h 5558319"/>
                        <a:gd name="connsiteX83" fmla="*/ 3755204 w 3881082"/>
                        <a:gd name="connsiteY83" fmla="*/ 2686692 h 5558319"/>
                        <a:gd name="connsiteX84" fmla="*/ 3760341 w 3881082"/>
                        <a:gd name="connsiteY84" fmla="*/ 2743200 h 5558319"/>
                        <a:gd name="connsiteX85" fmla="*/ 3755204 w 3881082"/>
                        <a:gd name="connsiteY85" fmla="*/ 2758611 h 5558319"/>
                        <a:gd name="connsiteX86" fmla="*/ 3760341 w 3881082"/>
                        <a:gd name="connsiteY86" fmla="*/ 2784297 h 5558319"/>
                        <a:gd name="connsiteX87" fmla="*/ 3750067 w 3881082"/>
                        <a:gd name="connsiteY87" fmla="*/ 2861353 h 5558319"/>
                        <a:gd name="connsiteX88" fmla="*/ 3729519 w 3881082"/>
                        <a:gd name="connsiteY88" fmla="*/ 2907586 h 5558319"/>
                        <a:gd name="connsiteX89" fmla="*/ 3719245 w 3881082"/>
                        <a:gd name="connsiteY89" fmla="*/ 2917861 h 5558319"/>
                        <a:gd name="connsiteX90" fmla="*/ 3698696 w 3881082"/>
                        <a:gd name="connsiteY90" fmla="*/ 2933272 h 5558319"/>
                        <a:gd name="connsiteX91" fmla="*/ 3662737 w 3881082"/>
                        <a:gd name="connsiteY91" fmla="*/ 2938409 h 5558319"/>
                        <a:gd name="connsiteX92" fmla="*/ 3657600 w 3881082"/>
                        <a:gd name="connsiteY92" fmla="*/ 2953820 h 5558319"/>
                        <a:gd name="connsiteX93" fmla="*/ 3642189 w 3881082"/>
                        <a:gd name="connsiteY93" fmla="*/ 2969231 h 5558319"/>
                        <a:gd name="connsiteX94" fmla="*/ 3637052 w 3881082"/>
                        <a:gd name="connsiteY94" fmla="*/ 3005191 h 5558319"/>
                        <a:gd name="connsiteX95" fmla="*/ 3617682 w 3881082"/>
                        <a:gd name="connsiteY95" fmla="*/ 3042730 h 5558319"/>
                        <a:gd name="connsiteX96" fmla="*/ 3576986 w 3881082"/>
                        <a:gd name="connsiteY96" fmla="*/ 3035414 h 5558319"/>
                        <a:gd name="connsiteX97" fmla="*/ 3533310 w 3881082"/>
                        <a:gd name="connsiteY97" fmla="*/ 3043309 h 5558319"/>
                        <a:gd name="connsiteX98" fmla="*/ 3517900 w 3881082"/>
                        <a:gd name="connsiteY98" fmla="*/ 3075131 h 5558319"/>
                        <a:gd name="connsiteX99" fmla="*/ 3534310 w 3881082"/>
                        <a:gd name="connsiteY99" fmla="*/ 3097658 h 5558319"/>
                        <a:gd name="connsiteX100" fmla="*/ 3539447 w 3881082"/>
                        <a:gd name="connsiteY100" fmla="*/ 3113070 h 5558319"/>
                        <a:gd name="connsiteX101" fmla="*/ 3544584 w 3881082"/>
                        <a:gd name="connsiteY101" fmla="*/ 3159303 h 5558319"/>
                        <a:gd name="connsiteX102" fmla="*/ 3539447 w 3881082"/>
                        <a:gd name="connsiteY102" fmla="*/ 3246634 h 5558319"/>
                        <a:gd name="connsiteX103" fmla="*/ 3534310 w 3881082"/>
                        <a:gd name="connsiteY103" fmla="*/ 3298004 h 5558319"/>
                        <a:gd name="connsiteX104" fmla="*/ 3544584 w 3881082"/>
                        <a:gd name="connsiteY104" fmla="*/ 3333964 h 5558319"/>
                        <a:gd name="connsiteX105" fmla="*/ 3554858 w 3881082"/>
                        <a:gd name="connsiteY105" fmla="*/ 3349375 h 5558319"/>
                        <a:gd name="connsiteX106" fmla="*/ 3565132 w 3881082"/>
                        <a:gd name="connsiteY106" fmla="*/ 3385335 h 5558319"/>
                        <a:gd name="connsiteX107" fmla="*/ 3570270 w 3881082"/>
                        <a:gd name="connsiteY107" fmla="*/ 3400746 h 5558319"/>
                        <a:gd name="connsiteX108" fmla="*/ 3565132 w 3881082"/>
                        <a:gd name="connsiteY108" fmla="*/ 3488076 h 5558319"/>
                        <a:gd name="connsiteX109" fmla="*/ 3559995 w 3881082"/>
                        <a:gd name="connsiteY109" fmla="*/ 3518899 h 5558319"/>
                        <a:gd name="connsiteX110" fmla="*/ 3580544 w 3881082"/>
                        <a:gd name="connsiteY110" fmla="*/ 3549721 h 5558319"/>
                        <a:gd name="connsiteX111" fmla="*/ 3585681 w 3881082"/>
                        <a:gd name="connsiteY111" fmla="*/ 3565133 h 5558319"/>
                        <a:gd name="connsiteX112" fmla="*/ 3559995 w 3881082"/>
                        <a:gd name="connsiteY112" fmla="*/ 3590818 h 5558319"/>
                        <a:gd name="connsiteX113" fmla="*/ 3544584 w 3881082"/>
                        <a:gd name="connsiteY113" fmla="*/ 3595955 h 5558319"/>
                        <a:gd name="connsiteX114" fmla="*/ 3529173 w 3881082"/>
                        <a:gd name="connsiteY114" fmla="*/ 3606229 h 5558319"/>
                        <a:gd name="connsiteX115" fmla="*/ 3518899 w 3881082"/>
                        <a:gd name="connsiteY115" fmla="*/ 3647326 h 5558319"/>
                        <a:gd name="connsiteX116" fmla="*/ 3524036 w 3881082"/>
                        <a:gd name="connsiteY116" fmla="*/ 3673011 h 5558319"/>
                        <a:gd name="connsiteX117" fmla="*/ 3518899 w 3881082"/>
                        <a:gd name="connsiteY117" fmla="*/ 3719245 h 5558319"/>
                        <a:gd name="connsiteX118" fmla="*/ 3513762 w 3881082"/>
                        <a:gd name="connsiteY118" fmla="*/ 3739793 h 5558319"/>
                        <a:gd name="connsiteX119" fmla="*/ 3488076 w 3881082"/>
                        <a:gd name="connsiteY119" fmla="*/ 3765479 h 5558319"/>
                        <a:gd name="connsiteX120" fmla="*/ 3482939 w 3881082"/>
                        <a:gd name="connsiteY120" fmla="*/ 3780890 h 5558319"/>
                        <a:gd name="connsiteX121" fmla="*/ 3488076 w 3881082"/>
                        <a:gd name="connsiteY121" fmla="*/ 3801438 h 5558319"/>
                        <a:gd name="connsiteX122" fmla="*/ 3493213 w 3881082"/>
                        <a:gd name="connsiteY122" fmla="*/ 3827124 h 5558319"/>
                        <a:gd name="connsiteX123" fmla="*/ 3482939 w 3881082"/>
                        <a:gd name="connsiteY123" fmla="*/ 3888768 h 5558319"/>
                        <a:gd name="connsiteX124" fmla="*/ 3472665 w 3881082"/>
                        <a:gd name="connsiteY124" fmla="*/ 3919591 h 5558319"/>
                        <a:gd name="connsiteX125" fmla="*/ 3467528 w 3881082"/>
                        <a:gd name="connsiteY125" fmla="*/ 3935002 h 5558319"/>
                        <a:gd name="connsiteX126" fmla="*/ 3493213 w 3881082"/>
                        <a:gd name="connsiteY126" fmla="*/ 3955550 h 5558319"/>
                        <a:gd name="connsiteX127" fmla="*/ 3575407 w 3881082"/>
                        <a:gd name="connsiteY127" fmla="*/ 3965825 h 5558319"/>
                        <a:gd name="connsiteX128" fmla="*/ 3590818 w 3881082"/>
                        <a:gd name="connsiteY128" fmla="*/ 3970962 h 5558319"/>
                        <a:gd name="connsiteX129" fmla="*/ 3621640 w 3881082"/>
                        <a:gd name="connsiteY129" fmla="*/ 3996647 h 5558319"/>
                        <a:gd name="connsiteX130" fmla="*/ 3626777 w 3881082"/>
                        <a:gd name="connsiteY130" fmla="*/ 4022333 h 5558319"/>
                        <a:gd name="connsiteX131" fmla="*/ 3621640 w 3881082"/>
                        <a:gd name="connsiteY131" fmla="*/ 4037744 h 5558319"/>
                        <a:gd name="connsiteX132" fmla="*/ 3611366 w 3881082"/>
                        <a:gd name="connsiteY132" fmla="*/ 4078840 h 5558319"/>
                        <a:gd name="connsiteX133" fmla="*/ 3606229 w 3881082"/>
                        <a:gd name="connsiteY133" fmla="*/ 4094252 h 5558319"/>
                        <a:gd name="connsiteX134" fmla="*/ 3585681 w 3881082"/>
                        <a:gd name="connsiteY134" fmla="*/ 4140485 h 5558319"/>
                        <a:gd name="connsiteX135" fmla="*/ 3554858 w 3881082"/>
                        <a:gd name="connsiteY135" fmla="*/ 4155897 h 5558319"/>
                        <a:gd name="connsiteX136" fmla="*/ 3549721 w 3881082"/>
                        <a:gd name="connsiteY136" fmla="*/ 4171308 h 5558319"/>
                        <a:gd name="connsiteX137" fmla="*/ 3549721 w 3881082"/>
                        <a:gd name="connsiteY137" fmla="*/ 4207267 h 5558319"/>
                        <a:gd name="connsiteX138" fmla="*/ 3539447 w 3881082"/>
                        <a:gd name="connsiteY138" fmla="*/ 4217542 h 5558319"/>
                        <a:gd name="connsiteX139" fmla="*/ 3508625 w 3881082"/>
                        <a:gd name="connsiteY139" fmla="*/ 4248364 h 5558319"/>
                        <a:gd name="connsiteX140" fmla="*/ 3498350 w 3881082"/>
                        <a:gd name="connsiteY140" fmla="*/ 4279186 h 5558319"/>
                        <a:gd name="connsiteX141" fmla="*/ 3493213 w 3881082"/>
                        <a:gd name="connsiteY141" fmla="*/ 4294598 h 5558319"/>
                        <a:gd name="connsiteX142" fmla="*/ 3498350 w 3881082"/>
                        <a:gd name="connsiteY142" fmla="*/ 4330557 h 5558319"/>
                        <a:gd name="connsiteX143" fmla="*/ 3498350 w 3881082"/>
                        <a:gd name="connsiteY143" fmla="*/ 4371654 h 5558319"/>
                        <a:gd name="connsiteX144" fmla="*/ 3539447 w 3881082"/>
                        <a:gd name="connsiteY144" fmla="*/ 4407613 h 5558319"/>
                        <a:gd name="connsiteX145" fmla="*/ 3554858 w 3881082"/>
                        <a:gd name="connsiteY145" fmla="*/ 4412750 h 5558319"/>
                        <a:gd name="connsiteX146" fmla="*/ 3580544 w 3881082"/>
                        <a:gd name="connsiteY146" fmla="*/ 4428162 h 5558319"/>
                        <a:gd name="connsiteX147" fmla="*/ 3590818 w 3881082"/>
                        <a:gd name="connsiteY147" fmla="*/ 4443573 h 5558319"/>
                        <a:gd name="connsiteX148" fmla="*/ 3580544 w 3881082"/>
                        <a:gd name="connsiteY148" fmla="*/ 4479533 h 5558319"/>
                        <a:gd name="connsiteX149" fmla="*/ 3585681 w 3881082"/>
                        <a:gd name="connsiteY149" fmla="*/ 4505218 h 5558319"/>
                        <a:gd name="connsiteX150" fmla="*/ 3621640 w 3881082"/>
                        <a:gd name="connsiteY150" fmla="*/ 4505218 h 5558319"/>
                        <a:gd name="connsiteX151" fmla="*/ 3637052 w 3881082"/>
                        <a:gd name="connsiteY151" fmla="*/ 4510355 h 5558319"/>
                        <a:gd name="connsiteX152" fmla="*/ 3647326 w 3881082"/>
                        <a:gd name="connsiteY152" fmla="*/ 4525766 h 5558319"/>
                        <a:gd name="connsiteX153" fmla="*/ 3606229 w 3881082"/>
                        <a:gd name="connsiteY153" fmla="*/ 4530903 h 5558319"/>
                        <a:gd name="connsiteX154" fmla="*/ 3585681 w 3881082"/>
                        <a:gd name="connsiteY154" fmla="*/ 4536040 h 5558319"/>
                        <a:gd name="connsiteX155" fmla="*/ 3565132 w 3881082"/>
                        <a:gd name="connsiteY155" fmla="*/ 4577137 h 5558319"/>
                        <a:gd name="connsiteX156" fmla="*/ 3549721 w 3881082"/>
                        <a:gd name="connsiteY156" fmla="*/ 4582274 h 5558319"/>
                        <a:gd name="connsiteX157" fmla="*/ 3534310 w 3881082"/>
                        <a:gd name="connsiteY157" fmla="*/ 4597685 h 5558319"/>
                        <a:gd name="connsiteX158" fmla="*/ 3544584 w 3881082"/>
                        <a:gd name="connsiteY158" fmla="*/ 4595197 h 5558319"/>
                        <a:gd name="connsiteX159" fmla="*/ 3534310 w 3881082"/>
                        <a:gd name="connsiteY159" fmla="*/ 4607959 h 5558319"/>
                        <a:gd name="connsiteX160" fmla="*/ 3529173 w 3881082"/>
                        <a:gd name="connsiteY160" fmla="*/ 4623371 h 5558319"/>
                        <a:gd name="connsiteX161" fmla="*/ 3534310 w 3881082"/>
                        <a:gd name="connsiteY161" fmla="*/ 4649056 h 5558319"/>
                        <a:gd name="connsiteX162" fmla="*/ 3544584 w 3881082"/>
                        <a:gd name="connsiteY162" fmla="*/ 4679879 h 5558319"/>
                        <a:gd name="connsiteX163" fmla="*/ 3524036 w 3881082"/>
                        <a:gd name="connsiteY163" fmla="*/ 4710701 h 5558319"/>
                        <a:gd name="connsiteX164" fmla="*/ 3498350 w 3881082"/>
                        <a:gd name="connsiteY164" fmla="*/ 4705564 h 5558319"/>
                        <a:gd name="connsiteX165" fmla="*/ 3482939 w 3881082"/>
                        <a:gd name="connsiteY165" fmla="*/ 4700427 h 5558319"/>
                        <a:gd name="connsiteX166" fmla="*/ 3462391 w 3881082"/>
                        <a:gd name="connsiteY166" fmla="*/ 4695290 h 5558319"/>
                        <a:gd name="connsiteX167" fmla="*/ 3446980 w 3881082"/>
                        <a:gd name="connsiteY167" fmla="*/ 4685016 h 5558319"/>
                        <a:gd name="connsiteX168" fmla="*/ 3441843 w 3881082"/>
                        <a:gd name="connsiteY168" fmla="*/ 4715838 h 5558319"/>
                        <a:gd name="connsiteX169" fmla="*/ 3436705 w 3881082"/>
                        <a:gd name="connsiteY169" fmla="*/ 4731249 h 5558319"/>
                        <a:gd name="connsiteX170" fmla="*/ 3405883 w 3881082"/>
                        <a:gd name="connsiteY170" fmla="*/ 4710701 h 5558319"/>
                        <a:gd name="connsiteX171" fmla="*/ 3385335 w 3881082"/>
                        <a:gd name="connsiteY171" fmla="*/ 4679879 h 5558319"/>
                        <a:gd name="connsiteX172" fmla="*/ 3369923 w 3881082"/>
                        <a:gd name="connsiteY172" fmla="*/ 4674742 h 5558319"/>
                        <a:gd name="connsiteX173" fmla="*/ 3328827 w 3881082"/>
                        <a:gd name="connsiteY173" fmla="*/ 4700427 h 5558319"/>
                        <a:gd name="connsiteX174" fmla="*/ 3333964 w 3881082"/>
                        <a:gd name="connsiteY174" fmla="*/ 4715838 h 5558319"/>
                        <a:gd name="connsiteX175" fmla="*/ 3318553 w 3881082"/>
                        <a:gd name="connsiteY175" fmla="*/ 4772346 h 5558319"/>
                        <a:gd name="connsiteX176" fmla="*/ 3308279 w 3881082"/>
                        <a:gd name="connsiteY176" fmla="*/ 4787757 h 5558319"/>
                        <a:gd name="connsiteX177" fmla="*/ 3292867 w 3881082"/>
                        <a:gd name="connsiteY177" fmla="*/ 4782620 h 5558319"/>
                        <a:gd name="connsiteX178" fmla="*/ 3262045 w 3881082"/>
                        <a:gd name="connsiteY178" fmla="*/ 4798031 h 5558319"/>
                        <a:gd name="connsiteX179" fmla="*/ 3241496 w 3881082"/>
                        <a:gd name="connsiteY179" fmla="*/ 4823717 h 5558319"/>
                        <a:gd name="connsiteX180" fmla="*/ 3226085 w 3881082"/>
                        <a:gd name="connsiteY180" fmla="*/ 4818580 h 5558319"/>
                        <a:gd name="connsiteX181" fmla="*/ 3215811 w 3881082"/>
                        <a:gd name="connsiteY181" fmla="*/ 4798031 h 5558319"/>
                        <a:gd name="connsiteX182" fmla="*/ 3210674 w 3881082"/>
                        <a:gd name="connsiteY182" fmla="*/ 4823717 h 5558319"/>
                        <a:gd name="connsiteX183" fmla="*/ 3205537 w 3881082"/>
                        <a:gd name="connsiteY183" fmla="*/ 4839128 h 5558319"/>
                        <a:gd name="connsiteX184" fmla="*/ 3190126 w 3881082"/>
                        <a:gd name="connsiteY184" fmla="*/ 4828854 h 5558319"/>
                        <a:gd name="connsiteX185" fmla="*/ 3159303 w 3881082"/>
                        <a:gd name="connsiteY185" fmla="*/ 4849402 h 5558319"/>
                        <a:gd name="connsiteX186" fmla="*/ 3102795 w 3881082"/>
                        <a:gd name="connsiteY186" fmla="*/ 4849402 h 5558319"/>
                        <a:gd name="connsiteX187" fmla="*/ 3092521 w 3881082"/>
                        <a:gd name="connsiteY187" fmla="*/ 4864813 h 5558319"/>
                        <a:gd name="connsiteX188" fmla="*/ 3082247 w 3881082"/>
                        <a:gd name="connsiteY188" fmla="*/ 4875088 h 5558319"/>
                        <a:gd name="connsiteX189" fmla="*/ 3015465 w 3881082"/>
                        <a:gd name="connsiteY189" fmla="*/ 4885362 h 5558319"/>
                        <a:gd name="connsiteX190" fmla="*/ 3000054 w 3881082"/>
                        <a:gd name="connsiteY190" fmla="*/ 4895636 h 5558319"/>
                        <a:gd name="connsiteX191" fmla="*/ 2969231 w 3881082"/>
                        <a:gd name="connsiteY191" fmla="*/ 4905910 h 5558319"/>
                        <a:gd name="connsiteX192" fmla="*/ 2953820 w 3881082"/>
                        <a:gd name="connsiteY192" fmla="*/ 4900773 h 5558319"/>
                        <a:gd name="connsiteX193" fmla="*/ 2902449 w 3881082"/>
                        <a:gd name="connsiteY193" fmla="*/ 4941870 h 5558319"/>
                        <a:gd name="connsiteX194" fmla="*/ 2871627 w 3881082"/>
                        <a:gd name="connsiteY194" fmla="*/ 4952144 h 5558319"/>
                        <a:gd name="connsiteX195" fmla="*/ 2815119 w 3881082"/>
                        <a:gd name="connsiteY195" fmla="*/ 4967555 h 5558319"/>
                        <a:gd name="connsiteX196" fmla="*/ 2763748 w 3881082"/>
                        <a:gd name="connsiteY196" fmla="*/ 5008652 h 5558319"/>
                        <a:gd name="connsiteX197" fmla="*/ 2722652 w 3881082"/>
                        <a:gd name="connsiteY197" fmla="*/ 5003515 h 5558319"/>
                        <a:gd name="connsiteX198" fmla="*/ 2707240 w 3881082"/>
                        <a:gd name="connsiteY198" fmla="*/ 4998377 h 5558319"/>
                        <a:gd name="connsiteX199" fmla="*/ 2676418 w 3881082"/>
                        <a:gd name="connsiteY199" fmla="*/ 5003515 h 5558319"/>
                        <a:gd name="connsiteX200" fmla="*/ 2619910 w 3881082"/>
                        <a:gd name="connsiteY200" fmla="*/ 5024063 h 5558319"/>
                        <a:gd name="connsiteX201" fmla="*/ 2604499 w 3881082"/>
                        <a:gd name="connsiteY201" fmla="*/ 5029200 h 5558319"/>
                        <a:gd name="connsiteX202" fmla="*/ 2589088 w 3881082"/>
                        <a:gd name="connsiteY202" fmla="*/ 5044611 h 5558319"/>
                        <a:gd name="connsiteX203" fmla="*/ 2573676 w 3881082"/>
                        <a:gd name="connsiteY203" fmla="*/ 5039474 h 5558319"/>
                        <a:gd name="connsiteX204" fmla="*/ 2558265 w 3881082"/>
                        <a:gd name="connsiteY204" fmla="*/ 5049748 h 5558319"/>
                        <a:gd name="connsiteX205" fmla="*/ 2553128 w 3881082"/>
                        <a:gd name="connsiteY205" fmla="*/ 5075434 h 5558319"/>
                        <a:gd name="connsiteX206" fmla="*/ 2506894 w 3881082"/>
                        <a:gd name="connsiteY206" fmla="*/ 5116530 h 5558319"/>
                        <a:gd name="connsiteX207" fmla="*/ 2491483 w 3881082"/>
                        <a:gd name="connsiteY207" fmla="*/ 5126804 h 5558319"/>
                        <a:gd name="connsiteX208" fmla="*/ 2450386 w 3881082"/>
                        <a:gd name="connsiteY208" fmla="*/ 5137079 h 5558319"/>
                        <a:gd name="connsiteX209" fmla="*/ 2434975 w 3881082"/>
                        <a:gd name="connsiteY209" fmla="*/ 5142216 h 5558319"/>
                        <a:gd name="connsiteX210" fmla="*/ 2409290 w 3881082"/>
                        <a:gd name="connsiteY210" fmla="*/ 5147353 h 5558319"/>
                        <a:gd name="connsiteX211" fmla="*/ 2393879 w 3881082"/>
                        <a:gd name="connsiteY211" fmla="*/ 5142216 h 5558319"/>
                        <a:gd name="connsiteX212" fmla="*/ 2373330 w 3881082"/>
                        <a:gd name="connsiteY212" fmla="*/ 5116530 h 5558319"/>
                        <a:gd name="connsiteX213" fmla="*/ 2316822 w 3881082"/>
                        <a:gd name="connsiteY213" fmla="*/ 5106256 h 5558319"/>
                        <a:gd name="connsiteX214" fmla="*/ 2275726 w 3881082"/>
                        <a:gd name="connsiteY214" fmla="*/ 5106256 h 5558319"/>
                        <a:gd name="connsiteX215" fmla="*/ 2244903 w 3881082"/>
                        <a:gd name="connsiteY215" fmla="*/ 5126804 h 5558319"/>
                        <a:gd name="connsiteX216" fmla="*/ 2198670 w 3881082"/>
                        <a:gd name="connsiteY216" fmla="*/ 5121667 h 5558319"/>
                        <a:gd name="connsiteX217" fmla="*/ 2174963 w 3881082"/>
                        <a:gd name="connsiteY217" fmla="*/ 5139657 h 5558319"/>
                        <a:gd name="connsiteX218" fmla="*/ 2152635 w 3881082"/>
                        <a:gd name="connsiteY218" fmla="*/ 5144794 h 5558319"/>
                        <a:gd name="connsiteX219" fmla="*/ 2125171 w 3881082"/>
                        <a:gd name="connsiteY219" fmla="*/ 5154868 h 5558319"/>
                        <a:gd name="connsiteX220" fmla="*/ 2095928 w 3881082"/>
                        <a:gd name="connsiteY220" fmla="*/ 5111393 h 5558319"/>
                        <a:gd name="connsiteX221" fmla="*/ 2075380 w 3881082"/>
                        <a:gd name="connsiteY221" fmla="*/ 5142216 h 5558319"/>
                        <a:gd name="connsiteX222" fmla="*/ 2042578 w 3881082"/>
                        <a:gd name="connsiteY222" fmla="*/ 5143196 h 5558319"/>
                        <a:gd name="connsiteX223" fmla="*/ 2003461 w 3881082"/>
                        <a:gd name="connsiteY223" fmla="*/ 5157627 h 5558319"/>
                        <a:gd name="connsiteX224" fmla="*/ 1972638 w 3881082"/>
                        <a:gd name="connsiteY224" fmla="*/ 5173038 h 5558319"/>
                        <a:gd name="connsiteX225" fmla="*/ 1946953 w 3881082"/>
                        <a:gd name="connsiteY225" fmla="*/ 5193586 h 5558319"/>
                        <a:gd name="connsiteX226" fmla="*/ 1936679 w 3881082"/>
                        <a:gd name="connsiteY226" fmla="*/ 5203861 h 5558319"/>
                        <a:gd name="connsiteX227" fmla="*/ 1921267 w 3881082"/>
                        <a:gd name="connsiteY227" fmla="*/ 5208998 h 5558319"/>
                        <a:gd name="connsiteX228" fmla="*/ 1894403 w 3881082"/>
                        <a:gd name="connsiteY228" fmla="*/ 5209997 h 5558319"/>
                        <a:gd name="connsiteX229" fmla="*/ 1869896 w 3881082"/>
                        <a:gd name="connsiteY229" fmla="*/ 5204260 h 5558319"/>
                        <a:gd name="connsiteX230" fmla="*/ 1839074 w 3881082"/>
                        <a:gd name="connsiteY230" fmla="*/ 5203861 h 5558319"/>
                        <a:gd name="connsiteX231" fmla="*/ 1806073 w 3881082"/>
                        <a:gd name="connsiteY231" fmla="*/ 5207019 h 5558319"/>
                        <a:gd name="connsiteX232" fmla="*/ 1762218 w 3881082"/>
                        <a:gd name="connsiteY232" fmla="*/ 5225588 h 5558319"/>
                        <a:gd name="connsiteX233" fmla="*/ 1741470 w 3881082"/>
                        <a:gd name="connsiteY233" fmla="*/ 5234683 h 5558319"/>
                        <a:gd name="connsiteX234" fmla="*/ 1711047 w 3881082"/>
                        <a:gd name="connsiteY234" fmla="*/ 5255831 h 5558319"/>
                        <a:gd name="connsiteX235" fmla="*/ 1695236 w 3881082"/>
                        <a:gd name="connsiteY235" fmla="*/ 5255231 h 5558319"/>
                        <a:gd name="connsiteX236" fmla="*/ 1690099 w 3881082"/>
                        <a:gd name="connsiteY236" fmla="*/ 5275780 h 5558319"/>
                        <a:gd name="connsiteX237" fmla="*/ 1664413 w 3881082"/>
                        <a:gd name="connsiteY237" fmla="*/ 5301465 h 5558319"/>
                        <a:gd name="connsiteX238" fmla="*/ 1654139 w 3881082"/>
                        <a:gd name="connsiteY238" fmla="*/ 5332288 h 5558319"/>
                        <a:gd name="connsiteX239" fmla="*/ 1618180 w 3881082"/>
                        <a:gd name="connsiteY239" fmla="*/ 5357973 h 5558319"/>
                        <a:gd name="connsiteX240" fmla="*/ 1602768 w 3881082"/>
                        <a:gd name="connsiteY240" fmla="*/ 5363110 h 5558319"/>
                        <a:gd name="connsiteX241" fmla="*/ 1587357 w 3881082"/>
                        <a:gd name="connsiteY241" fmla="*/ 5357973 h 5558319"/>
                        <a:gd name="connsiteX242" fmla="*/ 1556535 w 3881082"/>
                        <a:gd name="connsiteY242" fmla="*/ 5363110 h 5558319"/>
                        <a:gd name="connsiteX243" fmla="*/ 1500027 w 3881082"/>
                        <a:gd name="connsiteY243" fmla="*/ 5383658 h 5558319"/>
                        <a:gd name="connsiteX244" fmla="*/ 1467137 w 3881082"/>
                        <a:gd name="connsiteY244" fmla="*/ 5376905 h 5558319"/>
                        <a:gd name="connsiteX245" fmla="*/ 1434472 w 3881082"/>
                        <a:gd name="connsiteY245" fmla="*/ 5390055 h 5558319"/>
                        <a:gd name="connsiteX246" fmla="*/ 1376737 w 3881082"/>
                        <a:gd name="connsiteY246" fmla="*/ 5417583 h 5558319"/>
                        <a:gd name="connsiteX247" fmla="*/ 1340584 w 3881082"/>
                        <a:gd name="connsiteY247" fmla="*/ 5444496 h 5558319"/>
                        <a:gd name="connsiteX248" fmla="*/ 1294544 w 3881082"/>
                        <a:gd name="connsiteY248" fmla="*/ 5491537 h 5558319"/>
                        <a:gd name="connsiteX249" fmla="*/ 1258584 w 3881082"/>
                        <a:gd name="connsiteY249" fmla="*/ 5486400 h 5558319"/>
                        <a:gd name="connsiteX250" fmla="*/ 1248310 w 3881082"/>
                        <a:gd name="connsiteY250" fmla="*/ 5455577 h 5558319"/>
                        <a:gd name="connsiteX251" fmla="*/ 1232899 w 3881082"/>
                        <a:gd name="connsiteY251" fmla="*/ 5450440 h 5558319"/>
                        <a:gd name="connsiteX252" fmla="*/ 1207213 w 3881082"/>
                        <a:gd name="connsiteY252" fmla="*/ 5465852 h 5558319"/>
                        <a:gd name="connsiteX253" fmla="*/ 1191802 w 3881082"/>
                        <a:gd name="connsiteY253" fmla="*/ 5470989 h 5558319"/>
                        <a:gd name="connsiteX254" fmla="*/ 1106120 w 3881082"/>
                        <a:gd name="connsiteY254" fmla="*/ 5464430 h 5558319"/>
                        <a:gd name="connsiteX255" fmla="*/ 1065154 w 3881082"/>
                        <a:gd name="connsiteY255" fmla="*/ 5492316 h 5558319"/>
                        <a:gd name="connsiteX256" fmla="*/ 1032553 w 3881082"/>
                        <a:gd name="connsiteY256" fmla="*/ 5476126 h 5558319"/>
                        <a:gd name="connsiteX257" fmla="*/ 1017141 w 3881082"/>
                        <a:gd name="connsiteY257" fmla="*/ 5460715 h 5558319"/>
                        <a:gd name="connsiteX258" fmla="*/ 982361 w 3881082"/>
                        <a:gd name="connsiteY258" fmla="*/ 5469029 h 5558319"/>
                        <a:gd name="connsiteX259" fmla="*/ 965771 w 3881082"/>
                        <a:gd name="connsiteY259" fmla="*/ 5453819 h 5558319"/>
                        <a:gd name="connsiteX260" fmla="*/ 922895 w 3881082"/>
                        <a:gd name="connsiteY260" fmla="*/ 5432271 h 5558319"/>
                        <a:gd name="connsiteX261" fmla="*/ 868166 w 3881082"/>
                        <a:gd name="connsiteY261" fmla="*/ 5404207 h 5558319"/>
                        <a:gd name="connsiteX262" fmla="*/ 811658 w 3881082"/>
                        <a:gd name="connsiteY262" fmla="*/ 5409344 h 5558319"/>
                        <a:gd name="connsiteX263" fmla="*/ 739739 w 3881082"/>
                        <a:gd name="connsiteY263" fmla="*/ 5409344 h 5558319"/>
                        <a:gd name="connsiteX264" fmla="*/ 651429 w 3881082"/>
                        <a:gd name="connsiteY264" fmla="*/ 5453399 h 5558319"/>
                        <a:gd name="connsiteX265" fmla="*/ 597480 w 3881082"/>
                        <a:gd name="connsiteY265" fmla="*/ 5460116 h 5558319"/>
                        <a:gd name="connsiteX266" fmla="*/ 580490 w 3881082"/>
                        <a:gd name="connsiteY266" fmla="*/ 5457937 h 5558319"/>
                        <a:gd name="connsiteX267" fmla="*/ 549667 w 3881082"/>
                        <a:gd name="connsiteY267" fmla="*/ 5460715 h 5558319"/>
                        <a:gd name="connsiteX268" fmla="*/ 534256 w 3881082"/>
                        <a:gd name="connsiteY268" fmla="*/ 5450440 h 5558319"/>
                        <a:gd name="connsiteX269" fmla="*/ 500559 w 3881082"/>
                        <a:gd name="connsiteY269" fmla="*/ 5442621 h 5558319"/>
                        <a:gd name="connsiteX270" fmla="*/ 489864 w 3881082"/>
                        <a:gd name="connsiteY270" fmla="*/ 5447953 h 5558319"/>
                        <a:gd name="connsiteX271" fmla="*/ 493968 w 3881082"/>
                        <a:gd name="connsiteY271" fmla="*/ 5443429 h 5558319"/>
                        <a:gd name="connsiteX272" fmla="*/ 458427 w 3881082"/>
                        <a:gd name="connsiteY272" fmla="*/ 5458420 h 5558319"/>
                        <a:gd name="connsiteX273" fmla="*/ 412000 w 3881082"/>
                        <a:gd name="connsiteY273" fmla="*/ 5445272 h 5558319"/>
                        <a:gd name="connsiteX274" fmla="*/ 363924 w 3881082"/>
                        <a:gd name="connsiteY274" fmla="*/ 5424723 h 5558319"/>
                        <a:gd name="connsiteX275" fmla="*/ 324435 w 3881082"/>
                        <a:gd name="connsiteY275" fmla="*/ 5396311 h 5558319"/>
                        <a:gd name="connsiteX276" fmla="*/ 261191 w 3881082"/>
                        <a:gd name="connsiteY276" fmla="*/ 5394132 h 5558319"/>
                        <a:gd name="connsiteX277" fmla="*/ 200346 w 3881082"/>
                        <a:gd name="connsiteY277" fmla="*/ 5435029 h 5558319"/>
                        <a:gd name="connsiteX278" fmla="*/ 159249 w 3881082"/>
                        <a:gd name="connsiteY278" fmla="*/ 5450440 h 5558319"/>
                        <a:gd name="connsiteX279" fmla="*/ 148975 w 3881082"/>
                        <a:gd name="connsiteY279" fmla="*/ 5460715 h 5558319"/>
                        <a:gd name="connsiteX280" fmla="*/ 123290 w 3881082"/>
                        <a:gd name="connsiteY280" fmla="*/ 5486400 h 5558319"/>
                        <a:gd name="connsiteX281" fmla="*/ 105616 w 3881082"/>
                        <a:gd name="connsiteY281" fmla="*/ 5468533 h 5558319"/>
                        <a:gd name="connsiteX282" fmla="*/ 61031 w 3881082"/>
                        <a:gd name="connsiteY282" fmla="*/ 5472443 h 5558319"/>
                        <a:gd name="connsiteX283" fmla="*/ 41096 w 3881082"/>
                        <a:gd name="connsiteY283" fmla="*/ 5532634 h 5558319"/>
                        <a:gd name="connsiteX284" fmla="*/ 0 w 3881082"/>
                        <a:gd name="connsiteY284" fmla="*/ 5558319 h 5558319"/>
                        <a:gd name="connsiteX0" fmla="*/ 3112463 w 3890750"/>
                        <a:gd name="connsiteY0" fmla="*/ 0 h 5558319"/>
                        <a:gd name="connsiteX1" fmla="*/ 3147064 w 3890750"/>
                        <a:gd name="connsiteY1" fmla="*/ 6716 h 5558319"/>
                        <a:gd name="connsiteX2" fmla="*/ 3168971 w 3890750"/>
                        <a:gd name="connsiteY2" fmla="*/ 82193 h 5558319"/>
                        <a:gd name="connsiteX3" fmla="*/ 3174108 w 3890750"/>
                        <a:gd name="connsiteY3" fmla="*/ 97604 h 5558319"/>
                        <a:gd name="connsiteX4" fmla="*/ 3184382 w 3890750"/>
                        <a:gd name="connsiteY4" fmla="*/ 107879 h 5558319"/>
                        <a:gd name="connsiteX5" fmla="*/ 3199794 w 3890750"/>
                        <a:gd name="connsiteY5" fmla="*/ 102742 h 5558319"/>
                        <a:gd name="connsiteX6" fmla="*/ 3220342 w 3890750"/>
                        <a:gd name="connsiteY6" fmla="*/ 107879 h 5558319"/>
                        <a:gd name="connsiteX7" fmla="*/ 3263894 w 3890750"/>
                        <a:gd name="connsiteY7" fmla="*/ 128232 h 5558319"/>
                        <a:gd name="connsiteX8" fmla="*/ 3307673 w 3890750"/>
                        <a:gd name="connsiteY8" fmla="*/ 190073 h 5558319"/>
                        <a:gd name="connsiteX9" fmla="*/ 3348156 w 3890750"/>
                        <a:gd name="connsiteY9" fmla="*/ 233430 h 5558319"/>
                        <a:gd name="connsiteX10" fmla="*/ 3356085 w 3890750"/>
                        <a:gd name="connsiteY10" fmla="*/ 307962 h 5558319"/>
                        <a:gd name="connsiteX11" fmla="*/ 3386906 w 3890750"/>
                        <a:gd name="connsiteY11" fmla="*/ 357417 h 5558319"/>
                        <a:gd name="connsiteX12" fmla="*/ 3389866 w 3890750"/>
                        <a:gd name="connsiteY12" fmla="*/ 416103 h 5558319"/>
                        <a:gd name="connsiteX13" fmla="*/ 3402119 w 3890750"/>
                        <a:gd name="connsiteY13" fmla="*/ 417283 h 5558319"/>
                        <a:gd name="connsiteX14" fmla="*/ 3410414 w 3890750"/>
                        <a:gd name="connsiteY14" fmla="*/ 441789 h 5558319"/>
                        <a:gd name="connsiteX15" fmla="*/ 3430962 w 3890750"/>
                        <a:gd name="connsiteY15" fmla="*/ 472611 h 5558319"/>
                        <a:gd name="connsiteX16" fmla="*/ 3452738 w 3890750"/>
                        <a:gd name="connsiteY16" fmla="*/ 476520 h 5558319"/>
                        <a:gd name="connsiteX17" fmla="*/ 3451511 w 3890750"/>
                        <a:gd name="connsiteY17" fmla="*/ 529119 h 5558319"/>
                        <a:gd name="connsiteX18" fmla="*/ 3446373 w 3890750"/>
                        <a:gd name="connsiteY18" fmla="*/ 554804 h 5558319"/>
                        <a:gd name="connsiteX19" fmla="*/ 3441236 w 3890750"/>
                        <a:gd name="connsiteY19" fmla="*/ 601038 h 5558319"/>
                        <a:gd name="connsiteX20" fmla="*/ 3425825 w 3890750"/>
                        <a:gd name="connsiteY20" fmla="*/ 642135 h 5558319"/>
                        <a:gd name="connsiteX21" fmla="*/ 3410414 w 3890750"/>
                        <a:gd name="connsiteY21" fmla="*/ 662683 h 5558319"/>
                        <a:gd name="connsiteX22" fmla="*/ 3395003 w 3890750"/>
                        <a:gd name="connsiteY22" fmla="*/ 688368 h 5558319"/>
                        <a:gd name="connsiteX23" fmla="*/ 3384729 w 3890750"/>
                        <a:gd name="connsiteY23" fmla="*/ 698643 h 5558319"/>
                        <a:gd name="connsiteX24" fmla="*/ 3317947 w 3890750"/>
                        <a:gd name="connsiteY24" fmla="*/ 744876 h 5558319"/>
                        <a:gd name="connsiteX25" fmla="*/ 3302535 w 3890750"/>
                        <a:gd name="connsiteY25" fmla="*/ 760288 h 5558319"/>
                        <a:gd name="connsiteX26" fmla="*/ 3244187 w 3890750"/>
                        <a:gd name="connsiteY26" fmla="*/ 805294 h 5558319"/>
                        <a:gd name="connsiteX27" fmla="*/ 3219743 w 3890750"/>
                        <a:gd name="connsiteY27" fmla="*/ 845039 h 5558319"/>
                        <a:gd name="connsiteX28" fmla="*/ 3204132 w 3890750"/>
                        <a:gd name="connsiteY28" fmla="*/ 867566 h 5558319"/>
                        <a:gd name="connsiteX29" fmla="*/ 3230616 w 3890750"/>
                        <a:gd name="connsiteY29" fmla="*/ 914400 h 5558319"/>
                        <a:gd name="connsiteX30" fmla="*/ 3294103 w 3890750"/>
                        <a:gd name="connsiteY30" fmla="*/ 937210 h 5558319"/>
                        <a:gd name="connsiteX31" fmla="*/ 3307672 w 3890750"/>
                        <a:gd name="connsiteY31" fmla="*/ 945222 h 5558319"/>
                        <a:gd name="connsiteX32" fmla="*/ 3369317 w 3890750"/>
                        <a:gd name="connsiteY32" fmla="*/ 950359 h 5558319"/>
                        <a:gd name="connsiteX33" fmla="*/ 3415551 w 3890750"/>
                        <a:gd name="connsiteY33" fmla="*/ 981182 h 5558319"/>
                        <a:gd name="connsiteX34" fmla="*/ 3447753 w 3890750"/>
                        <a:gd name="connsiteY34" fmla="*/ 1025437 h 5558319"/>
                        <a:gd name="connsiteX35" fmla="*/ 3491628 w 3890750"/>
                        <a:gd name="connsiteY35" fmla="*/ 1023459 h 5558319"/>
                        <a:gd name="connsiteX36" fmla="*/ 3526408 w 3890750"/>
                        <a:gd name="connsiteY36" fmla="*/ 1071271 h 5558319"/>
                        <a:gd name="connsiteX37" fmla="*/ 3529566 w 3890750"/>
                        <a:gd name="connsiteY37" fmla="*/ 1102493 h 5558319"/>
                        <a:gd name="connsiteX38" fmla="*/ 3513156 w 3890750"/>
                        <a:gd name="connsiteY38" fmla="*/ 1135294 h 5558319"/>
                        <a:gd name="connsiteX39" fmla="*/ 3523430 w 3890750"/>
                        <a:gd name="connsiteY39" fmla="*/ 1166117 h 5558319"/>
                        <a:gd name="connsiteX40" fmla="*/ 3533704 w 3890750"/>
                        <a:gd name="connsiteY40" fmla="*/ 1186665 h 5558319"/>
                        <a:gd name="connsiteX41" fmla="*/ 3543978 w 3890750"/>
                        <a:gd name="connsiteY41" fmla="*/ 1232899 h 5558319"/>
                        <a:gd name="connsiteX42" fmla="*/ 3554252 w 3890750"/>
                        <a:gd name="connsiteY42" fmla="*/ 1248310 h 5558319"/>
                        <a:gd name="connsiteX43" fmla="*/ 3574800 w 3890750"/>
                        <a:gd name="connsiteY43" fmla="*/ 1273995 h 5558319"/>
                        <a:gd name="connsiteX44" fmla="*/ 3615897 w 3890750"/>
                        <a:gd name="connsiteY44" fmla="*/ 1284270 h 5558319"/>
                        <a:gd name="connsiteX45" fmla="*/ 3646720 w 3890750"/>
                        <a:gd name="connsiteY45" fmla="*/ 1299681 h 5558319"/>
                        <a:gd name="connsiteX46" fmla="*/ 3677542 w 3890750"/>
                        <a:gd name="connsiteY46" fmla="*/ 1309955 h 5558319"/>
                        <a:gd name="connsiteX47" fmla="*/ 3698090 w 3890750"/>
                        <a:gd name="connsiteY47" fmla="*/ 1325366 h 5558319"/>
                        <a:gd name="connsiteX48" fmla="*/ 3723776 w 3890750"/>
                        <a:gd name="connsiteY48" fmla="*/ 1351052 h 5558319"/>
                        <a:gd name="connsiteX49" fmla="*/ 3754598 w 3890750"/>
                        <a:gd name="connsiteY49" fmla="*/ 1371600 h 5558319"/>
                        <a:gd name="connsiteX50" fmla="*/ 3770009 w 3890750"/>
                        <a:gd name="connsiteY50" fmla="*/ 1376737 h 5558319"/>
                        <a:gd name="connsiteX51" fmla="*/ 3784821 w 3890750"/>
                        <a:gd name="connsiteY51" fmla="*/ 1406380 h 5558319"/>
                        <a:gd name="connsiteX52" fmla="*/ 3817622 w 3890750"/>
                        <a:gd name="connsiteY52" fmla="*/ 1473362 h 5558319"/>
                        <a:gd name="connsiteX53" fmla="*/ 3781063 w 3890750"/>
                        <a:gd name="connsiteY53" fmla="*/ 1523933 h 5558319"/>
                        <a:gd name="connsiteX54" fmla="*/ 3790558 w 3890750"/>
                        <a:gd name="connsiteY54" fmla="*/ 1556535 h 5558319"/>
                        <a:gd name="connsiteX55" fmla="*/ 3800832 w 3890750"/>
                        <a:gd name="connsiteY55" fmla="*/ 1582220 h 5558319"/>
                        <a:gd name="connsiteX56" fmla="*/ 3821380 w 3890750"/>
                        <a:gd name="connsiteY56" fmla="*/ 1613043 h 5558319"/>
                        <a:gd name="connsiteX57" fmla="*/ 3831654 w 3890750"/>
                        <a:gd name="connsiteY57" fmla="*/ 1643865 h 5558319"/>
                        <a:gd name="connsiteX58" fmla="*/ 3836791 w 3890750"/>
                        <a:gd name="connsiteY58" fmla="*/ 1659276 h 5558319"/>
                        <a:gd name="connsiteX59" fmla="*/ 3847066 w 3890750"/>
                        <a:gd name="connsiteY59" fmla="*/ 1700373 h 5558319"/>
                        <a:gd name="connsiteX60" fmla="*/ 3831654 w 3890750"/>
                        <a:gd name="connsiteY60" fmla="*/ 1767155 h 5558319"/>
                        <a:gd name="connsiteX61" fmla="*/ 3836791 w 3890750"/>
                        <a:gd name="connsiteY61" fmla="*/ 1792840 h 5558319"/>
                        <a:gd name="connsiteX62" fmla="*/ 3816624 w 3890750"/>
                        <a:gd name="connsiteY62" fmla="*/ 1882350 h 5558319"/>
                        <a:gd name="connsiteX63" fmla="*/ 3840929 w 3890750"/>
                        <a:gd name="connsiteY63" fmla="*/ 1923246 h 5558319"/>
                        <a:gd name="connsiteX64" fmla="*/ 3872751 w 3890750"/>
                        <a:gd name="connsiteY64" fmla="*/ 1931542 h 5558319"/>
                        <a:gd name="connsiteX65" fmla="*/ 3877888 w 3890750"/>
                        <a:gd name="connsiteY65" fmla="*/ 1962364 h 5558319"/>
                        <a:gd name="connsiteX66" fmla="*/ 3883025 w 3890750"/>
                        <a:gd name="connsiteY66" fmla="*/ 1977775 h 5558319"/>
                        <a:gd name="connsiteX67" fmla="*/ 3884672 w 3890750"/>
                        <a:gd name="connsiteY67" fmla="*/ 2042489 h 5558319"/>
                        <a:gd name="connsiteX68" fmla="*/ 3888776 w 3890750"/>
                        <a:gd name="connsiteY68" fmla="*/ 2131500 h 5558319"/>
                        <a:gd name="connsiteX69" fmla="*/ 3846872 w 3890750"/>
                        <a:gd name="connsiteY69" fmla="*/ 2205454 h 5558319"/>
                        <a:gd name="connsiteX70" fmla="*/ 3841929 w 3890750"/>
                        <a:gd name="connsiteY70" fmla="*/ 2260315 h 5558319"/>
                        <a:gd name="connsiteX71" fmla="*/ 3831654 w 3890750"/>
                        <a:gd name="connsiteY71" fmla="*/ 2275726 h 5558319"/>
                        <a:gd name="connsiteX72" fmla="*/ 3821380 w 3890750"/>
                        <a:gd name="connsiteY72" fmla="*/ 2291137 h 5558319"/>
                        <a:gd name="connsiteX73" fmla="*/ 3805969 w 3890750"/>
                        <a:gd name="connsiteY73" fmla="*/ 2301411 h 5558319"/>
                        <a:gd name="connsiteX74" fmla="*/ 3785421 w 3890750"/>
                        <a:gd name="connsiteY74" fmla="*/ 2296274 h 5558319"/>
                        <a:gd name="connsiteX75" fmla="*/ 3759735 w 3890750"/>
                        <a:gd name="connsiteY75" fmla="*/ 2388742 h 5558319"/>
                        <a:gd name="connsiteX76" fmla="*/ 3749461 w 3890750"/>
                        <a:gd name="connsiteY76" fmla="*/ 2440112 h 5558319"/>
                        <a:gd name="connsiteX77" fmla="*/ 3770009 w 3890750"/>
                        <a:gd name="connsiteY77" fmla="*/ 2537717 h 5558319"/>
                        <a:gd name="connsiteX78" fmla="*/ 3785421 w 3890750"/>
                        <a:gd name="connsiteY78" fmla="*/ 2547991 h 5558319"/>
                        <a:gd name="connsiteX79" fmla="*/ 3795695 w 3890750"/>
                        <a:gd name="connsiteY79" fmla="*/ 2583950 h 5558319"/>
                        <a:gd name="connsiteX80" fmla="*/ 3790558 w 3890750"/>
                        <a:gd name="connsiteY80" fmla="*/ 2625047 h 5558319"/>
                        <a:gd name="connsiteX81" fmla="*/ 3780284 w 3890750"/>
                        <a:gd name="connsiteY81" fmla="*/ 2640458 h 5558319"/>
                        <a:gd name="connsiteX82" fmla="*/ 3770009 w 3890750"/>
                        <a:gd name="connsiteY82" fmla="*/ 2671281 h 5558319"/>
                        <a:gd name="connsiteX83" fmla="*/ 3764872 w 3890750"/>
                        <a:gd name="connsiteY83" fmla="*/ 2686692 h 5558319"/>
                        <a:gd name="connsiteX84" fmla="*/ 3770009 w 3890750"/>
                        <a:gd name="connsiteY84" fmla="*/ 2743200 h 5558319"/>
                        <a:gd name="connsiteX85" fmla="*/ 3764872 w 3890750"/>
                        <a:gd name="connsiteY85" fmla="*/ 2758611 h 5558319"/>
                        <a:gd name="connsiteX86" fmla="*/ 3770009 w 3890750"/>
                        <a:gd name="connsiteY86" fmla="*/ 2784297 h 5558319"/>
                        <a:gd name="connsiteX87" fmla="*/ 3759735 w 3890750"/>
                        <a:gd name="connsiteY87" fmla="*/ 2861353 h 5558319"/>
                        <a:gd name="connsiteX88" fmla="*/ 3739187 w 3890750"/>
                        <a:gd name="connsiteY88" fmla="*/ 2907586 h 5558319"/>
                        <a:gd name="connsiteX89" fmla="*/ 3728913 w 3890750"/>
                        <a:gd name="connsiteY89" fmla="*/ 2917861 h 5558319"/>
                        <a:gd name="connsiteX90" fmla="*/ 3708364 w 3890750"/>
                        <a:gd name="connsiteY90" fmla="*/ 2933272 h 5558319"/>
                        <a:gd name="connsiteX91" fmla="*/ 3672405 w 3890750"/>
                        <a:gd name="connsiteY91" fmla="*/ 2938409 h 5558319"/>
                        <a:gd name="connsiteX92" fmla="*/ 3667268 w 3890750"/>
                        <a:gd name="connsiteY92" fmla="*/ 2953820 h 5558319"/>
                        <a:gd name="connsiteX93" fmla="*/ 3651857 w 3890750"/>
                        <a:gd name="connsiteY93" fmla="*/ 2969231 h 5558319"/>
                        <a:gd name="connsiteX94" fmla="*/ 3646720 w 3890750"/>
                        <a:gd name="connsiteY94" fmla="*/ 3005191 h 5558319"/>
                        <a:gd name="connsiteX95" fmla="*/ 3627350 w 3890750"/>
                        <a:gd name="connsiteY95" fmla="*/ 3042730 h 5558319"/>
                        <a:gd name="connsiteX96" fmla="*/ 3586654 w 3890750"/>
                        <a:gd name="connsiteY96" fmla="*/ 3035414 h 5558319"/>
                        <a:gd name="connsiteX97" fmla="*/ 3542978 w 3890750"/>
                        <a:gd name="connsiteY97" fmla="*/ 3043309 h 5558319"/>
                        <a:gd name="connsiteX98" fmla="*/ 3527568 w 3890750"/>
                        <a:gd name="connsiteY98" fmla="*/ 3075131 h 5558319"/>
                        <a:gd name="connsiteX99" fmla="*/ 3543978 w 3890750"/>
                        <a:gd name="connsiteY99" fmla="*/ 3097658 h 5558319"/>
                        <a:gd name="connsiteX100" fmla="*/ 3549115 w 3890750"/>
                        <a:gd name="connsiteY100" fmla="*/ 3113070 h 5558319"/>
                        <a:gd name="connsiteX101" fmla="*/ 3554252 w 3890750"/>
                        <a:gd name="connsiteY101" fmla="*/ 3159303 h 5558319"/>
                        <a:gd name="connsiteX102" fmla="*/ 3549115 w 3890750"/>
                        <a:gd name="connsiteY102" fmla="*/ 3246634 h 5558319"/>
                        <a:gd name="connsiteX103" fmla="*/ 3543978 w 3890750"/>
                        <a:gd name="connsiteY103" fmla="*/ 3298004 h 5558319"/>
                        <a:gd name="connsiteX104" fmla="*/ 3554252 w 3890750"/>
                        <a:gd name="connsiteY104" fmla="*/ 3333964 h 5558319"/>
                        <a:gd name="connsiteX105" fmla="*/ 3564526 w 3890750"/>
                        <a:gd name="connsiteY105" fmla="*/ 3349375 h 5558319"/>
                        <a:gd name="connsiteX106" fmla="*/ 3574800 w 3890750"/>
                        <a:gd name="connsiteY106" fmla="*/ 3385335 h 5558319"/>
                        <a:gd name="connsiteX107" fmla="*/ 3579938 w 3890750"/>
                        <a:gd name="connsiteY107" fmla="*/ 3400746 h 5558319"/>
                        <a:gd name="connsiteX108" fmla="*/ 3574800 w 3890750"/>
                        <a:gd name="connsiteY108" fmla="*/ 3488076 h 5558319"/>
                        <a:gd name="connsiteX109" fmla="*/ 3569663 w 3890750"/>
                        <a:gd name="connsiteY109" fmla="*/ 3518899 h 5558319"/>
                        <a:gd name="connsiteX110" fmla="*/ 3590212 w 3890750"/>
                        <a:gd name="connsiteY110" fmla="*/ 3549721 h 5558319"/>
                        <a:gd name="connsiteX111" fmla="*/ 3595349 w 3890750"/>
                        <a:gd name="connsiteY111" fmla="*/ 3565133 h 5558319"/>
                        <a:gd name="connsiteX112" fmla="*/ 3569663 w 3890750"/>
                        <a:gd name="connsiteY112" fmla="*/ 3590818 h 5558319"/>
                        <a:gd name="connsiteX113" fmla="*/ 3554252 w 3890750"/>
                        <a:gd name="connsiteY113" fmla="*/ 3595955 h 5558319"/>
                        <a:gd name="connsiteX114" fmla="*/ 3538841 w 3890750"/>
                        <a:gd name="connsiteY114" fmla="*/ 3606229 h 5558319"/>
                        <a:gd name="connsiteX115" fmla="*/ 3528567 w 3890750"/>
                        <a:gd name="connsiteY115" fmla="*/ 3647326 h 5558319"/>
                        <a:gd name="connsiteX116" fmla="*/ 3533704 w 3890750"/>
                        <a:gd name="connsiteY116" fmla="*/ 3673011 h 5558319"/>
                        <a:gd name="connsiteX117" fmla="*/ 3528567 w 3890750"/>
                        <a:gd name="connsiteY117" fmla="*/ 3719245 h 5558319"/>
                        <a:gd name="connsiteX118" fmla="*/ 3523430 w 3890750"/>
                        <a:gd name="connsiteY118" fmla="*/ 3739793 h 5558319"/>
                        <a:gd name="connsiteX119" fmla="*/ 3497744 w 3890750"/>
                        <a:gd name="connsiteY119" fmla="*/ 3765479 h 5558319"/>
                        <a:gd name="connsiteX120" fmla="*/ 3492607 w 3890750"/>
                        <a:gd name="connsiteY120" fmla="*/ 3780890 h 5558319"/>
                        <a:gd name="connsiteX121" fmla="*/ 3497744 w 3890750"/>
                        <a:gd name="connsiteY121" fmla="*/ 3801438 h 5558319"/>
                        <a:gd name="connsiteX122" fmla="*/ 3502881 w 3890750"/>
                        <a:gd name="connsiteY122" fmla="*/ 3827124 h 5558319"/>
                        <a:gd name="connsiteX123" fmla="*/ 3492607 w 3890750"/>
                        <a:gd name="connsiteY123" fmla="*/ 3888768 h 5558319"/>
                        <a:gd name="connsiteX124" fmla="*/ 3482333 w 3890750"/>
                        <a:gd name="connsiteY124" fmla="*/ 3919591 h 5558319"/>
                        <a:gd name="connsiteX125" fmla="*/ 3477196 w 3890750"/>
                        <a:gd name="connsiteY125" fmla="*/ 3935002 h 5558319"/>
                        <a:gd name="connsiteX126" fmla="*/ 3502881 w 3890750"/>
                        <a:gd name="connsiteY126" fmla="*/ 3955550 h 5558319"/>
                        <a:gd name="connsiteX127" fmla="*/ 3585075 w 3890750"/>
                        <a:gd name="connsiteY127" fmla="*/ 3965825 h 5558319"/>
                        <a:gd name="connsiteX128" fmla="*/ 3600486 w 3890750"/>
                        <a:gd name="connsiteY128" fmla="*/ 3970962 h 5558319"/>
                        <a:gd name="connsiteX129" fmla="*/ 3631308 w 3890750"/>
                        <a:gd name="connsiteY129" fmla="*/ 3996647 h 5558319"/>
                        <a:gd name="connsiteX130" fmla="*/ 3636445 w 3890750"/>
                        <a:gd name="connsiteY130" fmla="*/ 4022333 h 5558319"/>
                        <a:gd name="connsiteX131" fmla="*/ 3631308 w 3890750"/>
                        <a:gd name="connsiteY131" fmla="*/ 4037744 h 5558319"/>
                        <a:gd name="connsiteX132" fmla="*/ 3621034 w 3890750"/>
                        <a:gd name="connsiteY132" fmla="*/ 4078840 h 5558319"/>
                        <a:gd name="connsiteX133" fmla="*/ 3615897 w 3890750"/>
                        <a:gd name="connsiteY133" fmla="*/ 4094252 h 5558319"/>
                        <a:gd name="connsiteX134" fmla="*/ 3595349 w 3890750"/>
                        <a:gd name="connsiteY134" fmla="*/ 4140485 h 5558319"/>
                        <a:gd name="connsiteX135" fmla="*/ 3564526 w 3890750"/>
                        <a:gd name="connsiteY135" fmla="*/ 4155897 h 5558319"/>
                        <a:gd name="connsiteX136" fmla="*/ 3559389 w 3890750"/>
                        <a:gd name="connsiteY136" fmla="*/ 4171308 h 5558319"/>
                        <a:gd name="connsiteX137" fmla="*/ 3559389 w 3890750"/>
                        <a:gd name="connsiteY137" fmla="*/ 4207267 h 5558319"/>
                        <a:gd name="connsiteX138" fmla="*/ 3549115 w 3890750"/>
                        <a:gd name="connsiteY138" fmla="*/ 4217542 h 5558319"/>
                        <a:gd name="connsiteX139" fmla="*/ 3518293 w 3890750"/>
                        <a:gd name="connsiteY139" fmla="*/ 4248364 h 5558319"/>
                        <a:gd name="connsiteX140" fmla="*/ 3508018 w 3890750"/>
                        <a:gd name="connsiteY140" fmla="*/ 4279186 h 5558319"/>
                        <a:gd name="connsiteX141" fmla="*/ 3502881 w 3890750"/>
                        <a:gd name="connsiteY141" fmla="*/ 4294598 h 5558319"/>
                        <a:gd name="connsiteX142" fmla="*/ 3508018 w 3890750"/>
                        <a:gd name="connsiteY142" fmla="*/ 4330557 h 5558319"/>
                        <a:gd name="connsiteX143" fmla="*/ 3508018 w 3890750"/>
                        <a:gd name="connsiteY143" fmla="*/ 4371654 h 5558319"/>
                        <a:gd name="connsiteX144" fmla="*/ 3549115 w 3890750"/>
                        <a:gd name="connsiteY144" fmla="*/ 4407613 h 5558319"/>
                        <a:gd name="connsiteX145" fmla="*/ 3564526 w 3890750"/>
                        <a:gd name="connsiteY145" fmla="*/ 4412750 h 5558319"/>
                        <a:gd name="connsiteX146" fmla="*/ 3590212 w 3890750"/>
                        <a:gd name="connsiteY146" fmla="*/ 4428162 h 5558319"/>
                        <a:gd name="connsiteX147" fmla="*/ 3600486 w 3890750"/>
                        <a:gd name="connsiteY147" fmla="*/ 4443573 h 5558319"/>
                        <a:gd name="connsiteX148" fmla="*/ 3590212 w 3890750"/>
                        <a:gd name="connsiteY148" fmla="*/ 4479533 h 5558319"/>
                        <a:gd name="connsiteX149" fmla="*/ 3595349 w 3890750"/>
                        <a:gd name="connsiteY149" fmla="*/ 4505218 h 5558319"/>
                        <a:gd name="connsiteX150" fmla="*/ 3631308 w 3890750"/>
                        <a:gd name="connsiteY150" fmla="*/ 4505218 h 5558319"/>
                        <a:gd name="connsiteX151" fmla="*/ 3646720 w 3890750"/>
                        <a:gd name="connsiteY151" fmla="*/ 4510355 h 5558319"/>
                        <a:gd name="connsiteX152" fmla="*/ 3656994 w 3890750"/>
                        <a:gd name="connsiteY152" fmla="*/ 4525766 h 5558319"/>
                        <a:gd name="connsiteX153" fmla="*/ 3615897 w 3890750"/>
                        <a:gd name="connsiteY153" fmla="*/ 4530903 h 5558319"/>
                        <a:gd name="connsiteX154" fmla="*/ 3595349 w 3890750"/>
                        <a:gd name="connsiteY154" fmla="*/ 4536040 h 5558319"/>
                        <a:gd name="connsiteX155" fmla="*/ 3574800 w 3890750"/>
                        <a:gd name="connsiteY155" fmla="*/ 4577137 h 5558319"/>
                        <a:gd name="connsiteX156" fmla="*/ 3559389 w 3890750"/>
                        <a:gd name="connsiteY156" fmla="*/ 4582274 h 5558319"/>
                        <a:gd name="connsiteX157" fmla="*/ 3543978 w 3890750"/>
                        <a:gd name="connsiteY157" fmla="*/ 4597685 h 5558319"/>
                        <a:gd name="connsiteX158" fmla="*/ 3554252 w 3890750"/>
                        <a:gd name="connsiteY158" fmla="*/ 4595197 h 5558319"/>
                        <a:gd name="connsiteX159" fmla="*/ 3543978 w 3890750"/>
                        <a:gd name="connsiteY159" fmla="*/ 4607959 h 5558319"/>
                        <a:gd name="connsiteX160" fmla="*/ 3538841 w 3890750"/>
                        <a:gd name="connsiteY160" fmla="*/ 4623371 h 5558319"/>
                        <a:gd name="connsiteX161" fmla="*/ 3543978 w 3890750"/>
                        <a:gd name="connsiteY161" fmla="*/ 4649056 h 5558319"/>
                        <a:gd name="connsiteX162" fmla="*/ 3554252 w 3890750"/>
                        <a:gd name="connsiteY162" fmla="*/ 4679879 h 5558319"/>
                        <a:gd name="connsiteX163" fmla="*/ 3533704 w 3890750"/>
                        <a:gd name="connsiteY163" fmla="*/ 4710701 h 5558319"/>
                        <a:gd name="connsiteX164" fmla="*/ 3508018 w 3890750"/>
                        <a:gd name="connsiteY164" fmla="*/ 4705564 h 5558319"/>
                        <a:gd name="connsiteX165" fmla="*/ 3492607 w 3890750"/>
                        <a:gd name="connsiteY165" fmla="*/ 4700427 h 5558319"/>
                        <a:gd name="connsiteX166" fmla="*/ 3472059 w 3890750"/>
                        <a:gd name="connsiteY166" fmla="*/ 4695290 h 5558319"/>
                        <a:gd name="connsiteX167" fmla="*/ 3456648 w 3890750"/>
                        <a:gd name="connsiteY167" fmla="*/ 4685016 h 5558319"/>
                        <a:gd name="connsiteX168" fmla="*/ 3451511 w 3890750"/>
                        <a:gd name="connsiteY168" fmla="*/ 4715838 h 5558319"/>
                        <a:gd name="connsiteX169" fmla="*/ 3446373 w 3890750"/>
                        <a:gd name="connsiteY169" fmla="*/ 4731249 h 5558319"/>
                        <a:gd name="connsiteX170" fmla="*/ 3415551 w 3890750"/>
                        <a:gd name="connsiteY170" fmla="*/ 4710701 h 5558319"/>
                        <a:gd name="connsiteX171" fmla="*/ 3395003 w 3890750"/>
                        <a:gd name="connsiteY171" fmla="*/ 4679879 h 5558319"/>
                        <a:gd name="connsiteX172" fmla="*/ 3379591 w 3890750"/>
                        <a:gd name="connsiteY172" fmla="*/ 4674742 h 5558319"/>
                        <a:gd name="connsiteX173" fmla="*/ 3338495 w 3890750"/>
                        <a:gd name="connsiteY173" fmla="*/ 4700427 h 5558319"/>
                        <a:gd name="connsiteX174" fmla="*/ 3343632 w 3890750"/>
                        <a:gd name="connsiteY174" fmla="*/ 4715838 h 5558319"/>
                        <a:gd name="connsiteX175" fmla="*/ 3328221 w 3890750"/>
                        <a:gd name="connsiteY175" fmla="*/ 4772346 h 5558319"/>
                        <a:gd name="connsiteX176" fmla="*/ 3317947 w 3890750"/>
                        <a:gd name="connsiteY176" fmla="*/ 4787757 h 5558319"/>
                        <a:gd name="connsiteX177" fmla="*/ 3302535 w 3890750"/>
                        <a:gd name="connsiteY177" fmla="*/ 4782620 h 5558319"/>
                        <a:gd name="connsiteX178" fmla="*/ 3271713 w 3890750"/>
                        <a:gd name="connsiteY178" fmla="*/ 4798031 h 5558319"/>
                        <a:gd name="connsiteX179" fmla="*/ 3251164 w 3890750"/>
                        <a:gd name="connsiteY179" fmla="*/ 4823717 h 5558319"/>
                        <a:gd name="connsiteX180" fmla="*/ 3235753 w 3890750"/>
                        <a:gd name="connsiteY180" fmla="*/ 4818580 h 5558319"/>
                        <a:gd name="connsiteX181" fmla="*/ 3225479 w 3890750"/>
                        <a:gd name="connsiteY181" fmla="*/ 4798031 h 5558319"/>
                        <a:gd name="connsiteX182" fmla="*/ 3220342 w 3890750"/>
                        <a:gd name="connsiteY182" fmla="*/ 4823717 h 5558319"/>
                        <a:gd name="connsiteX183" fmla="*/ 3215205 w 3890750"/>
                        <a:gd name="connsiteY183" fmla="*/ 4839128 h 5558319"/>
                        <a:gd name="connsiteX184" fmla="*/ 3199794 w 3890750"/>
                        <a:gd name="connsiteY184" fmla="*/ 4828854 h 5558319"/>
                        <a:gd name="connsiteX185" fmla="*/ 3168971 w 3890750"/>
                        <a:gd name="connsiteY185" fmla="*/ 4849402 h 5558319"/>
                        <a:gd name="connsiteX186" fmla="*/ 3112463 w 3890750"/>
                        <a:gd name="connsiteY186" fmla="*/ 4849402 h 5558319"/>
                        <a:gd name="connsiteX187" fmla="*/ 3102189 w 3890750"/>
                        <a:gd name="connsiteY187" fmla="*/ 4864813 h 5558319"/>
                        <a:gd name="connsiteX188" fmla="*/ 3091915 w 3890750"/>
                        <a:gd name="connsiteY188" fmla="*/ 4875088 h 5558319"/>
                        <a:gd name="connsiteX189" fmla="*/ 3025133 w 3890750"/>
                        <a:gd name="connsiteY189" fmla="*/ 4885362 h 5558319"/>
                        <a:gd name="connsiteX190" fmla="*/ 3009722 w 3890750"/>
                        <a:gd name="connsiteY190" fmla="*/ 4895636 h 5558319"/>
                        <a:gd name="connsiteX191" fmla="*/ 2978899 w 3890750"/>
                        <a:gd name="connsiteY191" fmla="*/ 4905910 h 5558319"/>
                        <a:gd name="connsiteX192" fmla="*/ 2963488 w 3890750"/>
                        <a:gd name="connsiteY192" fmla="*/ 4900773 h 5558319"/>
                        <a:gd name="connsiteX193" fmla="*/ 2912117 w 3890750"/>
                        <a:gd name="connsiteY193" fmla="*/ 4941870 h 5558319"/>
                        <a:gd name="connsiteX194" fmla="*/ 2881295 w 3890750"/>
                        <a:gd name="connsiteY194" fmla="*/ 4952144 h 5558319"/>
                        <a:gd name="connsiteX195" fmla="*/ 2824787 w 3890750"/>
                        <a:gd name="connsiteY195" fmla="*/ 4967555 h 5558319"/>
                        <a:gd name="connsiteX196" fmla="*/ 2773416 w 3890750"/>
                        <a:gd name="connsiteY196" fmla="*/ 5008652 h 5558319"/>
                        <a:gd name="connsiteX197" fmla="*/ 2732320 w 3890750"/>
                        <a:gd name="connsiteY197" fmla="*/ 5003515 h 5558319"/>
                        <a:gd name="connsiteX198" fmla="*/ 2716908 w 3890750"/>
                        <a:gd name="connsiteY198" fmla="*/ 4998377 h 5558319"/>
                        <a:gd name="connsiteX199" fmla="*/ 2686086 w 3890750"/>
                        <a:gd name="connsiteY199" fmla="*/ 5003515 h 5558319"/>
                        <a:gd name="connsiteX200" fmla="*/ 2629578 w 3890750"/>
                        <a:gd name="connsiteY200" fmla="*/ 5024063 h 5558319"/>
                        <a:gd name="connsiteX201" fmla="*/ 2614167 w 3890750"/>
                        <a:gd name="connsiteY201" fmla="*/ 5029200 h 5558319"/>
                        <a:gd name="connsiteX202" fmla="*/ 2598756 w 3890750"/>
                        <a:gd name="connsiteY202" fmla="*/ 5044611 h 5558319"/>
                        <a:gd name="connsiteX203" fmla="*/ 2583344 w 3890750"/>
                        <a:gd name="connsiteY203" fmla="*/ 5039474 h 5558319"/>
                        <a:gd name="connsiteX204" fmla="*/ 2567933 w 3890750"/>
                        <a:gd name="connsiteY204" fmla="*/ 5049748 h 5558319"/>
                        <a:gd name="connsiteX205" fmla="*/ 2562796 w 3890750"/>
                        <a:gd name="connsiteY205" fmla="*/ 5075434 h 5558319"/>
                        <a:gd name="connsiteX206" fmla="*/ 2516562 w 3890750"/>
                        <a:gd name="connsiteY206" fmla="*/ 5116530 h 5558319"/>
                        <a:gd name="connsiteX207" fmla="*/ 2501151 w 3890750"/>
                        <a:gd name="connsiteY207" fmla="*/ 5126804 h 5558319"/>
                        <a:gd name="connsiteX208" fmla="*/ 2460054 w 3890750"/>
                        <a:gd name="connsiteY208" fmla="*/ 5137079 h 5558319"/>
                        <a:gd name="connsiteX209" fmla="*/ 2444643 w 3890750"/>
                        <a:gd name="connsiteY209" fmla="*/ 5142216 h 5558319"/>
                        <a:gd name="connsiteX210" fmla="*/ 2418958 w 3890750"/>
                        <a:gd name="connsiteY210" fmla="*/ 5147353 h 5558319"/>
                        <a:gd name="connsiteX211" fmla="*/ 2403547 w 3890750"/>
                        <a:gd name="connsiteY211" fmla="*/ 5142216 h 5558319"/>
                        <a:gd name="connsiteX212" fmla="*/ 2382998 w 3890750"/>
                        <a:gd name="connsiteY212" fmla="*/ 5116530 h 5558319"/>
                        <a:gd name="connsiteX213" fmla="*/ 2326490 w 3890750"/>
                        <a:gd name="connsiteY213" fmla="*/ 5106256 h 5558319"/>
                        <a:gd name="connsiteX214" fmla="*/ 2285394 w 3890750"/>
                        <a:gd name="connsiteY214" fmla="*/ 5106256 h 5558319"/>
                        <a:gd name="connsiteX215" fmla="*/ 2254571 w 3890750"/>
                        <a:gd name="connsiteY215" fmla="*/ 5126804 h 5558319"/>
                        <a:gd name="connsiteX216" fmla="*/ 2208338 w 3890750"/>
                        <a:gd name="connsiteY216" fmla="*/ 5121667 h 5558319"/>
                        <a:gd name="connsiteX217" fmla="*/ 2184631 w 3890750"/>
                        <a:gd name="connsiteY217" fmla="*/ 5139657 h 5558319"/>
                        <a:gd name="connsiteX218" fmla="*/ 2162303 w 3890750"/>
                        <a:gd name="connsiteY218" fmla="*/ 5144794 h 5558319"/>
                        <a:gd name="connsiteX219" fmla="*/ 2134839 w 3890750"/>
                        <a:gd name="connsiteY219" fmla="*/ 5154868 h 5558319"/>
                        <a:gd name="connsiteX220" fmla="*/ 2105596 w 3890750"/>
                        <a:gd name="connsiteY220" fmla="*/ 5111393 h 5558319"/>
                        <a:gd name="connsiteX221" fmla="*/ 2085048 w 3890750"/>
                        <a:gd name="connsiteY221" fmla="*/ 5142216 h 5558319"/>
                        <a:gd name="connsiteX222" fmla="*/ 2052246 w 3890750"/>
                        <a:gd name="connsiteY222" fmla="*/ 5143196 h 5558319"/>
                        <a:gd name="connsiteX223" fmla="*/ 2013129 w 3890750"/>
                        <a:gd name="connsiteY223" fmla="*/ 5157627 h 5558319"/>
                        <a:gd name="connsiteX224" fmla="*/ 1982306 w 3890750"/>
                        <a:gd name="connsiteY224" fmla="*/ 5173038 h 5558319"/>
                        <a:gd name="connsiteX225" fmla="*/ 1956621 w 3890750"/>
                        <a:gd name="connsiteY225" fmla="*/ 5193586 h 5558319"/>
                        <a:gd name="connsiteX226" fmla="*/ 1946347 w 3890750"/>
                        <a:gd name="connsiteY226" fmla="*/ 5203861 h 5558319"/>
                        <a:gd name="connsiteX227" fmla="*/ 1930935 w 3890750"/>
                        <a:gd name="connsiteY227" fmla="*/ 5208998 h 5558319"/>
                        <a:gd name="connsiteX228" fmla="*/ 1904071 w 3890750"/>
                        <a:gd name="connsiteY228" fmla="*/ 5209997 h 5558319"/>
                        <a:gd name="connsiteX229" fmla="*/ 1879564 w 3890750"/>
                        <a:gd name="connsiteY229" fmla="*/ 5204260 h 5558319"/>
                        <a:gd name="connsiteX230" fmla="*/ 1848742 w 3890750"/>
                        <a:gd name="connsiteY230" fmla="*/ 5203861 h 5558319"/>
                        <a:gd name="connsiteX231" fmla="*/ 1815741 w 3890750"/>
                        <a:gd name="connsiteY231" fmla="*/ 5207019 h 5558319"/>
                        <a:gd name="connsiteX232" fmla="*/ 1771886 w 3890750"/>
                        <a:gd name="connsiteY232" fmla="*/ 5225588 h 5558319"/>
                        <a:gd name="connsiteX233" fmla="*/ 1751138 w 3890750"/>
                        <a:gd name="connsiteY233" fmla="*/ 5234683 h 5558319"/>
                        <a:gd name="connsiteX234" fmla="*/ 1720715 w 3890750"/>
                        <a:gd name="connsiteY234" fmla="*/ 5255831 h 5558319"/>
                        <a:gd name="connsiteX235" fmla="*/ 1704904 w 3890750"/>
                        <a:gd name="connsiteY235" fmla="*/ 5255231 h 5558319"/>
                        <a:gd name="connsiteX236" fmla="*/ 1699767 w 3890750"/>
                        <a:gd name="connsiteY236" fmla="*/ 5275780 h 5558319"/>
                        <a:gd name="connsiteX237" fmla="*/ 1674081 w 3890750"/>
                        <a:gd name="connsiteY237" fmla="*/ 5301465 h 5558319"/>
                        <a:gd name="connsiteX238" fmla="*/ 1663807 w 3890750"/>
                        <a:gd name="connsiteY238" fmla="*/ 5332288 h 5558319"/>
                        <a:gd name="connsiteX239" fmla="*/ 1627848 w 3890750"/>
                        <a:gd name="connsiteY239" fmla="*/ 5357973 h 5558319"/>
                        <a:gd name="connsiteX240" fmla="*/ 1612436 w 3890750"/>
                        <a:gd name="connsiteY240" fmla="*/ 5363110 h 5558319"/>
                        <a:gd name="connsiteX241" fmla="*/ 1597025 w 3890750"/>
                        <a:gd name="connsiteY241" fmla="*/ 5357973 h 5558319"/>
                        <a:gd name="connsiteX242" fmla="*/ 1566203 w 3890750"/>
                        <a:gd name="connsiteY242" fmla="*/ 5363110 h 5558319"/>
                        <a:gd name="connsiteX243" fmla="*/ 1509695 w 3890750"/>
                        <a:gd name="connsiteY243" fmla="*/ 5383658 h 5558319"/>
                        <a:gd name="connsiteX244" fmla="*/ 1476805 w 3890750"/>
                        <a:gd name="connsiteY244" fmla="*/ 5376905 h 5558319"/>
                        <a:gd name="connsiteX245" fmla="*/ 1444140 w 3890750"/>
                        <a:gd name="connsiteY245" fmla="*/ 5390055 h 5558319"/>
                        <a:gd name="connsiteX246" fmla="*/ 1386405 w 3890750"/>
                        <a:gd name="connsiteY246" fmla="*/ 5417583 h 5558319"/>
                        <a:gd name="connsiteX247" fmla="*/ 1350252 w 3890750"/>
                        <a:gd name="connsiteY247" fmla="*/ 5444496 h 5558319"/>
                        <a:gd name="connsiteX248" fmla="*/ 1304212 w 3890750"/>
                        <a:gd name="connsiteY248" fmla="*/ 5491537 h 5558319"/>
                        <a:gd name="connsiteX249" fmla="*/ 1268252 w 3890750"/>
                        <a:gd name="connsiteY249" fmla="*/ 5486400 h 5558319"/>
                        <a:gd name="connsiteX250" fmla="*/ 1257978 w 3890750"/>
                        <a:gd name="connsiteY250" fmla="*/ 5455577 h 5558319"/>
                        <a:gd name="connsiteX251" fmla="*/ 1242567 w 3890750"/>
                        <a:gd name="connsiteY251" fmla="*/ 5450440 h 5558319"/>
                        <a:gd name="connsiteX252" fmla="*/ 1216881 w 3890750"/>
                        <a:gd name="connsiteY252" fmla="*/ 5465852 h 5558319"/>
                        <a:gd name="connsiteX253" fmla="*/ 1201470 w 3890750"/>
                        <a:gd name="connsiteY253" fmla="*/ 5470989 h 5558319"/>
                        <a:gd name="connsiteX254" fmla="*/ 1115788 w 3890750"/>
                        <a:gd name="connsiteY254" fmla="*/ 5464430 h 5558319"/>
                        <a:gd name="connsiteX255" fmla="*/ 1074822 w 3890750"/>
                        <a:gd name="connsiteY255" fmla="*/ 5492316 h 5558319"/>
                        <a:gd name="connsiteX256" fmla="*/ 1042221 w 3890750"/>
                        <a:gd name="connsiteY256" fmla="*/ 5476126 h 5558319"/>
                        <a:gd name="connsiteX257" fmla="*/ 1026809 w 3890750"/>
                        <a:gd name="connsiteY257" fmla="*/ 5460715 h 5558319"/>
                        <a:gd name="connsiteX258" fmla="*/ 992029 w 3890750"/>
                        <a:gd name="connsiteY258" fmla="*/ 5469029 h 5558319"/>
                        <a:gd name="connsiteX259" fmla="*/ 975439 w 3890750"/>
                        <a:gd name="connsiteY259" fmla="*/ 5453819 h 5558319"/>
                        <a:gd name="connsiteX260" fmla="*/ 932563 w 3890750"/>
                        <a:gd name="connsiteY260" fmla="*/ 5432271 h 5558319"/>
                        <a:gd name="connsiteX261" fmla="*/ 877834 w 3890750"/>
                        <a:gd name="connsiteY261" fmla="*/ 5404207 h 5558319"/>
                        <a:gd name="connsiteX262" fmla="*/ 821326 w 3890750"/>
                        <a:gd name="connsiteY262" fmla="*/ 5409344 h 5558319"/>
                        <a:gd name="connsiteX263" fmla="*/ 749407 w 3890750"/>
                        <a:gd name="connsiteY263" fmla="*/ 5409344 h 5558319"/>
                        <a:gd name="connsiteX264" fmla="*/ 661097 w 3890750"/>
                        <a:gd name="connsiteY264" fmla="*/ 5453399 h 5558319"/>
                        <a:gd name="connsiteX265" fmla="*/ 607148 w 3890750"/>
                        <a:gd name="connsiteY265" fmla="*/ 5460116 h 5558319"/>
                        <a:gd name="connsiteX266" fmla="*/ 590158 w 3890750"/>
                        <a:gd name="connsiteY266" fmla="*/ 5457937 h 5558319"/>
                        <a:gd name="connsiteX267" fmla="*/ 559335 w 3890750"/>
                        <a:gd name="connsiteY267" fmla="*/ 5460715 h 5558319"/>
                        <a:gd name="connsiteX268" fmla="*/ 543924 w 3890750"/>
                        <a:gd name="connsiteY268" fmla="*/ 5450440 h 5558319"/>
                        <a:gd name="connsiteX269" fmla="*/ 510227 w 3890750"/>
                        <a:gd name="connsiteY269" fmla="*/ 5442621 h 5558319"/>
                        <a:gd name="connsiteX270" fmla="*/ 499532 w 3890750"/>
                        <a:gd name="connsiteY270" fmla="*/ 5447953 h 5558319"/>
                        <a:gd name="connsiteX271" fmla="*/ 503636 w 3890750"/>
                        <a:gd name="connsiteY271" fmla="*/ 5443429 h 5558319"/>
                        <a:gd name="connsiteX272" fmla="*/ 468095 w 3890750"/>
                        <a:gd name="connsiteY272" fmla="*/ 5458420 h 5558319"/>
                        <a:gd name="connsiteX273" fmla="*/ 421668 w 3890750"/>
                        <a:gd name="connsiteY273" fmla="*/ 5445272 h 5558319"/>
                        <a:gd name="connsiteX274" fmla="*/ 373592 w 3890750"/>
                        <a:gd name="connsiteY274" fmla="*/ 5424723 h 5558319"/>
                        <a:gd name="connsiteX275" fmla="*/ 334103 w 3890750"/>
                        <a:gd name="connsiteY275" fmla="*/ 5396311 h 5558319"/>
                        <a:gd name="connsiteX276" fmla="*/ 270859 w 3890750"/>
                        <a:gd name="connsiteY276" fmla="*/ 5394132 h 5558319"/>
                        <a:gd name="connsiteX277" fmla="*/ 210014 w 3890750"/>
                        <a:gd name="connsiteY277" fmla="*/ 5435029 h 5558319"/>
                        <a:gd name="connsiteX278" fmla="*/ 168917 w 3890750"/>
                        <a:gd name="connsiteY278" fmla="*/ 5450440 h 5558319"/>
                        <a:gd name="connsiteX279" fmla="*/ 158643 w 3890750"/>
                        <a:gd name="connsiteY279" fmla="*/ 5460715 h 5558319"/>
                        <a:gd name="connsiteX280" fmla="*/ 132958 w 3890750"/>
                        <a:gd name="connsiteY280" fmla="*/ 5486400 h 5558319"/>
                        <a:gd name="connsiteX281" fmla="*/ 115284 w 3890750"/>
                        <a:gd name="connsiteY281" fmla="*/ 5468533 h 5558319"/>
                        <a:gd name="connsiteX282" fmla="*/ 70699 w 3890750"/>
                        <a:gd name="connsiteY282" fmla="*/ 5472443 h 5558319"/>
                        <a:gd name="connsiteX283" fmla="*/ 50764 w 3890750"/>
                        <a:gd name="connsiteY283" fmla="*/ 5532634 h 5558319"/>
                        <a:gd name="connsiteX284" fmla="*/ 0 w 3890750"/>
                        <a:gd name="connsiteY284" fmla="*/ 5558319 h 5558319"/>
                        <a:gd name="connsiteX0" fmla="*/ 3112463 w 3890750"/>
                        <a:gd name="connsiteY0" fmla="*/ 0 h 5558319"/>
                        <a:gd name="connsiteX1" fmla="*/ 3147064 w 3890750"/>
                        <a:gd name="connsiteY1" fmla="*/ 6716 h 5558319"/>
                        <a:gd name="connsiteX2" fmla="*/ 3168971 w 3890750"/>
                        <a:gd name="connsiteY2" fmla="*/ 82193 h 5558319"/>
                        <a:gd name="connsiteX3" fmla="*/ 3174108 w 3890750"/>
                        <a:gd name="connsiteY3" fmla="*/ 97604 h 5558319"/>
                        <a:gd name="connsiteX4" fmla="*/ 3184382 w 3890750"/>
                        <a:gd name="connsiteY4" fmla="*/ 107879 h 5558319"/>
                        <a:gd name="connsiteX5" fmla="*/ 3199794 w 3890750"/>
                        <a:gd name="connsiteY5" fmla="*/ 102742 h 5558319"/>
                        <a:gd name="connsiteX6" fmla="*/ 3220342 w 3890750"/>
                        <a:gd name="connsiteY6" fmla="*/ 107879 h 5558319"/>
                        <a:gd name="connsiteX7" fmla="*/ 3263894 w 3890750"/>
                        <a:gd name="connsiteY7" fmla="*/ 128232 h 5558319"/>
                        <a:gd name="connsiteX8" fmla="*/ 3307673 w 3890750"/>
                        <a:gd name="connsiteY8" fmla="*/ 190073 h 5558319"/>
                        <a:gd name="connsiteX9" fmla="*/ 3348156 w 3890750"/>
                        <a:gd name="connsiteY9" fmla="*/ 233430 h 5558319"/>
                        <a:gd name="connsiteX10" fmla="*/ 3356085 w 3890750"/>
                        <a:gd name="connsiteY10" fmla="*/ 307962 h 5558319"/>
                        <a:gd name="connsiteX11" fmla="*/ 3386906 w 3890750"/>
                        <a:gd name="connsiteY11" fmla="*/ 357417 h 5558319"/>
                        <a:gd name="connsiteX12" fmla="*/ 3389866 w 3890750"/>
                        <a:gd name="connsiteY12" fmla="*/ 416103 h 5558319"/>
                        <a:gd name="connsiteX13" fmla="*/ 3402119 w 3890750"/>
                        <a:gd name="connsiteY13" fmla="*/ 417283 h 5558319"/>
                        <a:gd name="connsiteX14" fmla="*/ 3410414 w 3890750"/>
                        <a:gd name="connsiteY14" fmla="*/ 441789 h 5558319"/>
                        <a:gd name="connsiteX15" fmla="*/ 3430962 w 3890750"/>
                        <a:gd name="connsiteY15" fmla="*/ 472611 h 5558319"/>
                        <a:gd name="connsiteX16" fmla="*/ 3452738 w 3890750"/>
                        <a:gd name="connsiteY16" fmla="*/ 476520 h 5558319"/>
                        <a:gd name="connsiteX17" fmla="*/ 3451511 w 3890750"/>
                        <a:gd name="connsiteY17" fmla="*/ 529119 h 5558319"/>
                        <a:gd name="connsiteX18" fmla="*/ 3446373 w 3890750"/>
                        <a:gd name="connsiteY18" fmla="*/ 554804 h 5558319"/>
                        <a:gd name="connsiteX19" fmla="*/ 3441236 w 3890750"/>
                        <a:gd name="connsiteY19" fmla="*/ 601038 h 5558319"/>
                        <a:gd name="connsiteX20" fmla="*/ 3425825 w 3890750"/>
                        <a:gd name="connsiteY20" fmla="*/ 642135 h 5558319"/>
                        <a:gd name="connsiteX21" fmla="*/ 3410414 w 3890750"/>
                        <a:gd name="connsiteY21" fmla="*/ 662683 h 5558319"/>
                        <a:gd name="connsiteX22" fmla="*/ 3395003 w 3890750"/>
                        <a:gd name="connsiteY22" fmla="*/ 688368 h 5558319"/>
                        <a:gd name="connsiteX23" fmla="*/ 3384729 w 3890750"/>
                        <a:gd name="connsiteY23" fmla="*/ 698643 h 5558319"/>
                        <a:gd name="connsiteX24" fmla="*/ 3317947 w 3890750"/>
                        <a:gd name="connsiteY24" fmla="*/ 744876 h 5558319"/>
                        <a:gd name="connsiteX25" fmla="*/ 3302535 w 3890750"/>
                        <a:gd name="connsiteY25" fmla="*/ 760288 h 5558319"/>
                        <a:gd name="connsiteX26" fmla="*/ 3244187 w 3890750"/>
                        <a:gd name="connsiteY26" fmla="*/ 805294 h 5558319"/>
                        <a:gd name="connsiteX27" fmla="*/ 3219743 w 3890750"/>
                        <a:gd name="connsiteY27" fmla="*/ 845039 h 5558319"/>
                        <a:gd name="connsiteX28" fmla="*/ 3204132 w 3890750"/>
                        <a:gd name="connsiteY28" fmla="*/ 867566 h 5558319"/>
                        <a:gd name="connsiteX29" fmla="*/ 3230616 w 3890750"/>
                        <a:gd name="connsiteY29" fmla="*/ 914400 h 5558319"/>
                        <a:gd name="connsiteX30" fmla="*/ 3294103 w 3890750"/>
                        <a:gd name="connsiteY30" fmla="*/ 937210 h 5558319"/>
                        <a:gd name="connsiteX31" fmla="*/ 3307672 w 3890750"/>
                        <a:gd name="connsiteY31" fmla="*/ 945222 h 5558319"/>
                        <a:gd name="connsiteX32" fmla="*/ 3369317 w 3890750"/>
                        <a:gd name="connsiteY32" fmla="*/ 950359 h 5558319"/>
                        <a:gd name="connsiteX33" fmla="*/ 3415551 w 3890750"/>
                        <a:gd name="connsiteY33" fmla="*/ 981182 h 5558319"/>
                        <a:gd name="connsiteX34" fmla="*/ 3447753 w 3890750"/>
                        <a:gd name="connsiteY34" fmla="*/ 1025437 h 5558319"/>
                        <a:gd name="connsiteX35" fmla="*/ 3491628 w 3890750"/>
                        <a:gd name="connsiteY35" fmla="*/ 1023459 h 5558319"/>
                        <a:gd name="connsiteX36" fmla="*/ 3526408 w 3890750"/>
                        <a:gd name="connsiteY36" fmla="*/ 1071271 h 5558319"/>
                        <a:gd name="connsiteX37" fmla="*/ 3529566 w 3890750"/>
                        <a:gd name="connsiteY37" fmla="*/ 1102493 h 5558319"/>
                        <a:gd name="connsiteX38" fmla="*/ 3513156 w 3890750"/>
                        <a:gd name="connsiteY38" fmla="*/ 1135294 h 5558319"/>
                        <a:gd name="connsiteX39" fmla="*/ 3523430 w 3890750"/>
                        <a:gd name="connsiteY39" fmla="*/ 1166117 h 5558319"/>
                        <a:gd name="connsiteX40" fmla="*/ 3533704 w 3890750"/>
                        <a:gd name="connsiteY40" fmla="*/ 1186665 h 5558319"/>
                        <a:gd name="connsiteX41" fmla="*/ 3543978 w 3890750"/>
                        <a:gd name="connsiteY41" fmla="*/ 1232899 h 5558319"/>
                        <a:gd name="connsiteX42" fmla="*/ 3554252 w 3890750"/>
                        <a:gd name="connsiteY42" fmla="*/ 1248310 h 5558319"/>
                        <a:gd name="connsiteX43" fmla="*/ 3574800 w 3890750"/>
                        <a:gd name="connsiteY43" fmla="*/ 1273995 h 5558319"/>
                        <a:gd name="connsiteX44" fmla="*/ 3615897 w 3890750"/>
                        <a:gd name="connsiteY44" fmla="*/ 1284270 h 5558319"/>
                        <a:gd name="connsiteX45" fmla="*/ 3646720 w 3890750"/>
                        <a:gd name="connsiteY45" fmla="*/ 1299681 h 5558319"/>
                        <a:gd name="connsiteX46" fmla="*/ 3677542 w 3890750"/>
                        <a:gd name="connsiteY46" fmla="*/ 1309955 h 5558319"/>
                        <a:gd name="connsiteX47" fmla="*/ 3698090 w 3890750"/>
                        <a:gd name="connsiteY47" fmla="*/ 1325366 h 5558319"/>
                        <a:gd name="connsiteX48" fmla="*/ 3723776 w 3890750"/>
                        <a:gd name="connsiteY48" fmla="*/ 1351052 h 5558319"/>
                        <a:gd name="connsiteX49" fmla="*/ 3754598 w 3890750"/>
                        <a:gd name="connsiteY49" fmla="*/ 1371600 h 5558319"/>
                        <a:gd name="connsiteX50" fmla="*/ 3770009 w 3890750"/>
                        <a:gd name="connsiteY50" fmla="*/ 1376737 h 5558319"/>
                        <a:gd name="connsiteX51" fmla="*/ 3784821 w 3890750"/>
                        <a:gd name="connsiteY51" fmla="*/ 1406380 h 5558319"/>
                        <a:gd name="connsiteX52" fmla="*/ 3817622 w 3890750"/>
                        <a:gd name="connsiteY52" fmla="*/ 1473362 h 5558319"/>
                        <a:gd name="connsiteX53" fmla="*/ 3781063 w 3890750"/>
                        <a:gd name="connsiteY53" fmla="*/ 1523933 h 5558319"/>
                        <a:gd name="connsiteX54" fmla="*/ 3790558 w 3890750"/>
                        <a:gd name="connsiteY54" fmla="*/ 1556535 h 5558319"/>
                        <a:gd name="connsiteX55" fmla="*/ 3800832 w 3890750"/>
                        <a:gd name="connsiteY55" fmla="*/ 1582220 h 5558319"/>
                        <a:gd name="connsiteX56" fmla="*/ 3821380 w 3890750"/>
                        <a:gd name="connsiteY56" fmla="*/ 1613043 h 5558319"/>
                        <a:gd name="connsiteX57" fmla="*/ 3831654 w 3890750"/>
                        <a:gd name="connsiteY57" fmla="*/ 1643865 h 5558319"/>
                        <a:gd name="connsiteX58" fmla="*/ 3836791 w 3890750"/>
                        <a:gd name="connsiteY58" fmla="*/ 1659276 h 5558319"/>
                        <a:gd name="connsiteX59" fmla="*/ 3847066 w 3890750"/>
                        <a:gd name="connsiteY59" fmla="*/ 1700373 h 5558319"/>
                        <a:gd name="connsiteX60" fmla="*/ 3831654 w 3890750"/>
                        <a:gd name="connsiteY60" fmla="*/ 1767155 h 5558319"/>
                        <a:gd name="connsiteX61" fmla="*/ 3836791 w 3890750"/>
                        <a:gd name="connsiteY61" fmla="*/ 1792840 h 5558319"/>
                        <a:gd name="connsiteX62" fmla="*/ 3816624 w 3890750"/>
                        <a:gd name="connsiteY62" fmla="*/ 1882350 h 5558319"/>
                        <a:gd name="connsiteX63" fmla="*/ 3840929 w 3890750"/>
                        <a:gd name="connsiteY63" fmla="*/ 1923246 h 5558319"/>
                        <a:gd name="connsiteX64" fmla="*/ 3872751 w 3890750"/>
                        <a:gd name="connsiteY64" fmla="*/ 1931542 h 5558319"/>
                        <a:gd name="connsiteX65" fmla="*/ 3877888 w 3890750"/>
                        <a:gd name="connsiteY65" fmla="*/ 1962364 h 5558319"/>
                        <a:gd name="connsiteX66" fmla="*/ 3883025 w 3890750"/>
                        <a:gd name="connsiteY66" fmla="*/ 1977775 h 5558319"/>
                        <a:gd name="connsiteX67" fmla="*/ 3884672 w 3890750"/>
                        <a:gd name="connsiteY67" fmla="*/ 2042489 h 5558319"/>
                        <a:gd name="connsiteX68" fmla="*/ 3888776 w 3890750"/>
                        <a:gd name="connsiteY68" fmla="*/ 2131500 h 5558319"/>
                        <a:gd name="connsiteX69" fmla="*/ 3846872 w 3890750"/>
                        <a:gd name="connsiteY69" fmla="*/ 2205454 h 5558319"/>
                        <a:gd name="connsiteX70" fmla="*/ 3841929 w 3890750"/>
                        <a:gd name="connsiteY70" fmla="*/ 2260315 h 5558319"/>
                        <a:gd name="connsiteX71" fmla="*/ 3831654 w 3890750"/>
                        <a:gd name="connsiteY71" fmla="*/ 2275726 h 5558319"/>
                        <a:gd name="connsiteX72" fmla="*/ 3821380 w 3890750"/>
                        <a:gd name="connsiteY72" fmla="*/ 2291137 h 5558319"/>
                        <a:gd name="connsiteX73" fmla="*/ 3805969 w 3890750"/>
                        <a:gd name="connsiteY73" fmla="*/ 2301411 h 5558319"/>
                        <a:gd name="connsiteX74" fmla="*/ 3785421 w 3890750"/>
                        <a:gd name="connsiteY74" fmla="*/ 2296274 h 5558319"/>
                        <a:gd name="connsiteX75" fmla="*/ 3759735 w 3890750"/>
                        <a:gd name="connsiteY75" fmla="*/ 2388742 h 5558319"/>
                        <a:gd name="connsiteX76" fmla="*/ 3749461 w 3890750"/>
                        <a:gd name="connsiteY76" fmla="*/ 2440112 h 5558319"/>
                        <a:gd name="connsiteX77" fmla="*/ 3770009 w 3890750"/>
                        <a:gd name="connsiteY77" fmla="*/ 2537717 h 5558319"/>
                        <a:gd name="connsiteX78" fmla="*/ 3785421 w 3890750"/>
                        <a:gd name="connsiteY78" fmla="*/ 2547991 h 5558319"/>
                        <a:gd name="connsiteX79" fmla="*/ 3795695 w 3890750"/>
                        <a:gd name="connsiteY79" fmla="*/ 2583950 h 5558319"/>
                        <a:gd name="connsiteX80" fmla="*/ 3790558 w 3890750"/>
                        <a:gd name="connsiteY80" fmla="*/ 2625047 h 5558319"/>
                        <a:gd name="connsiteX81" fmla="*/ 3780284 w 3890750"/>
                        <a:gd name="connsiteY81" fmla="*/ 2640458 h 5558319"/>
                        <a:gd name="connsiteX82" fmla="*/ 3770009 w 3890750"/>
                        <a:gd name="connsiteY82" fmla="*/ 2671281 h 5558319"/>
                        <a:gd name="connsiteX83" fmla="*/ 3764872 w 3890750"/>
                        <a:gd name="connsiteY83" fmla="*/ 2686692 h 5558319"/>
                        <a:gd name="connsiteX84" fmla="*/ 3770009 w 3890750"/>
                        <a:gd name="connsiteY84" fmla="*/ 2743200 h 5558319"/>
                        <a:gd name="connsiteX85" fmla="*/ 3764872 w 3890750"/>
                        <a:gd name="connsiteY85" fmla="*/ 2758611 h 5558319"/>
                        <a:gd name="connsiteX86" fmla="*/ 3770009 w 3890750"/>
                        <a:gd name="connsiteY86" fmla="*/ 2784297 h 5558319"/>
                        <a:gd name="connsiteX87" fmla="*/ 3759735 w 3890750"/>
                        <a:gd name="connsiteY87" fmla="*/ 2861353 h 5558319"/>
                        <a:gd name="connsiteX88" fmla="*/ 3739187 w 3890750"/>
                        <a:gd name="connsiteY88" fmla="*/ 2907586 h 5558319"/>
                        <a:gd name="connsiteX89" fmla="*/ 3728913 w 3890750"/>
                        <a:gd name="connsiteY89" fmla="*/ 2917861 h 5558319"/>
                        <a:gd name="connsiteX90" fmla="*/ 3708364 w 3890750"/>
                        <a:gd name="connsiteY90" fmla="*/ 2933272 h 5558319"/>
                        <a:gd name="connsiteX91" fmla="*/ 3672405 w 3890750"/>
                        <a:gd name="connsiteY91" fmla="*/ 2938409 h 5558319"/>
                        <a:gd name="connsiteX92" fmla="*/ 3667268 w 3890750"/>
                        <a:gd name="connsiteY92" fmla="*/ 2953820 h 5558319"/>
                        <a:gd name="connsiteX93" fmla="*/ 3651857 w 3890750"/>
                        <a:gd name="connsiteY93" fmla="*/ 2969231 h 5558319"/>
                        <a:gd name="connsiteX94" fmla="*/ 3646720 w 3890750"/>
                        <a:gd name="connsiteY94" fmla="*/ 3005191 h 5558319"/>
                        <a:gd name="connsiteX95" fmla="*/ 3627350 w 3890750"/>
                        <a:gd name="connsiteY95" fmla="*/ 3042730 h 5558319"/>
                        <a:gd name="connsiteX96" fmla="*/ 3586654 w 3890750"/>
                        <a:gd name="connsiteY96" fmla="*/ 3035414 h 5558319"/>
                        <a:gd name="connsiteX97" fmla="*/ 3542978 w 3890750"/>
                        <a:gd name="connsiteY97" fmla="*/ 3043309 h 5558319"/>
                        <a:gd name="connsiteX98" fmla="*/ 3527568 w 3890750"/>
                        <a:gd name="connsiteY98" fmla="*/ 3075131 h 5558319"/>
                        <a:gd name="connsiteX99" fmla="*/ 3543978 w 3890750"/>
                        <a:gd name="connsiteY99" fmla="*/ 3097658 h 5558319"/>
                        <a:gd name="connsiteX100" fmla="*/ 3549115 w 3890750"/>
                        <a:gd name="connsiteY100" fmla="*/ 3113070 h 5558319"/>
                        <a:gd name="connsiteX101" fmla="*/ 3554252 w 3890750"/>
                        <a:gd name="connsiteY101" fmla="*/ 3159303 h 5558319"/>
                        <a:gd name="connsiteX102" fmla="*/ 3549115 w 3890750"/>
                        <a:gd name="connsiteY102" fmla="*/ 3246634 h 5558319"/>
                        <a:gd name="connsiteX103" fmla="*/ 3543978 w 3890750"/>
                        <a:gd name="connsiteY103" fmla="*/ 3298004 h 5558319"/>
                        <a:gd name="connsiteX104" fmla="*/ 3554252 w 3890750"/>
                        <a:gd name="connsiteY104" fmla="*/ 3333964 h 5558319"/>
                        <a:gd name="connsiteX105" fmla="*/ 3564526 w 3890750"/>
                        <a:gd name="connsiteY105" fmla="*/ 3349375 h 5558319"/>
                        <a:gd name="connsiteX106" fmla="*/ 3574800 w 3890750"/>
                        <a:gd name="connsiteY106" fmla="*/ 3385335 h 5558319"/>
                        <a:gd name="connsiteX107" fmla="*/ 3579938 w 3890750"/>
                        <a:gd name="connsiteY107" fmla="*/ 3400746 h 5558319"/>
                        <a:gd name="connsiteX108" fmla="*/ 3574800 w 3890750"/>
                        <a:gd name="connsiteY108" fmla="*/ 3488076 h 5558319"/>
                        <a:gd name="connsiteX109" fmla="*/ 3569663 w 3890750"/>
                        <a:gd name="connsiteY109" fmla="*/ 3518899 h 5558319"/>
                        <a:gd name="connsiteX110" fmla="*/ 3590212 w 3890750"/>
                        <a:gd name="connsiteY110" fmla="*/ 3549721 h 5558319"/>
                        <a:gd name="connsiteX111" fmla="*/ 3595349 w 3890750"/>
                        <a:gd name="connsiteY111" fmla="*/ 3565133 h 5558319"/>
                        <a:gd name="connsiteX112" fmla="*/ 3569663 w 3890750"/>
                        <a:gd name="connsiteY112" fmla="*/ 3590818 h 5558319"/>
                        <a:gd name="connsiteX113" fmla="*/ 3554252 w 3890750"/>
                        <a:gd name="connsiteY113" fmla="*/ 3595955 h 5558319"/>
                        <a:gd name="connsiteX114" fmla="*/ 3538841 w 3890750"/>
                        <a:gd name="connsiteY114" fmla="*/ 3606229 h 5558319"/>
                        <a:gd name="connsiteX115" fmla="*/ 3528567 w 3890750"/>
                        <a:gd name="connsiteY115" fmla="*/ 3647326 h 5558319"/>
                        <a:gd name="connsiteX116" fmla="*/ 3533704 w 3890750"/>
                        <a:gd name="connsiteY116" fmla="*/ 3673011 h 5558319"/>
                        <a:gd name="connsiteX117" fmla="*/ 3528567 w 3890750"/>
                        <a:gd name="connsiteY117" fmla="*/ 3719245 h 5558319"/>
                        <a:gd name="connsiteX118" fmla="*/ 3523430 w 3890750"/>
                        <a:gd name="connsiteY118" fmla="*/ 3739793 h 5558319"/>
                        <a:gd name="connsiteX119" fmla="*/ 3497744 w 3890750"/>
                        <a:gd name="connsiteY119" fmla="*/ 3765479 h 5558319"/>
                        <a:gd name="connsiteX120" fmla="*/ 3492607 w 3890750"/>
                        <a:gd name="connsiteY120" fmla="*/ 3780890 h 5558319"/>
                        <a:gd name="connsiteX121" fmla="*/ 3497744 w 3890750"/>
                        <a:gd name="connsiteY121" fmla="*/ 3801438 h 5558319"/>
                        <a:gd name="connsiteX122" fmla="*/ 3502881 w 3890750"/>
                        <a:gd name="connsiteY122" fmla="*/ 3827124 h 5558319"/>
                        <a:gd name="connsiteX123" fmla="*/ 3492607 w 3890750"/>
                        <a:gd name="connsiteY123" fmla="*/ 3888768 h 5558319"/>
                        <a:gd name="connsiteX124" fmla="*/ 3482333 w 3890750"/>
                        <a:gd name="connsiteY124" fmla="*/ 3919591 h 5558319"/>
                        <a:gd name="connsiteX125" fmla="*/ 3477196 w 3890750"/>
                        <a:gd name="connsiteY125" fmla="*/ 3935002 h 5558319"/>
                        <a:gd name="connsiteX126" fmla="*/ 3502881 w 3890750"/>
                        <a:gd name="connsiteY126" fmla="*/ 3955550 h 5558319"/>
                        <a:gd name="connsiteX127" fmla="*/ 3585075 w 3890750"/>
                        <a:gd name="connsiteY127" fmla="*/ 3965825 h 5558319"/>
                        <a:gd name="connsiteX128" fmla="*/ 3600486 w 3890750"/>
                        <a:gd name="connsiteY128" fmla="*/ 3970962 h 5558319"/>
                        <a:gd name="connsiteX129" fmla="*/ 3631308 w 3890750"/>
                        <a:gd name="connsiteY129" fmla="*/ 3996647 h 5558319"/>
                        <a:gd name="connsiteX130" fmla="*/ 3636445 w 3890750"/>
                        <a:gd name="connsiteY130" fmla="*/ 4022333 h 5558319"/>
                        <a:gd name="connsiteX131" fmla="*/ 3631308 w 3890750"/>
                        <a:gd name="connsiteY131" fmla="*/ 4037744 h 5558319"/>
                        <a:gd name="connsiteX132" fmla="*/ 3621034 w 3890750"/>
                        <a:gd name="connsiteY132" fmla="*/ 4078840 h 5558319"/>
                        <a:gd name="connsiteX133" fmla="*/ 3615897 w 3890750"/>
                        <a:gd name="connsiteY133" fmla="*/ 4094252 h 5558319"/>
                        <a:gd name="connsiteX134" fmla="*/ 3595349 w 3890750"/>
                        <a:gd name="connsiteY134" fmla="*/ 4140485 h 5558319"/>
                        <a:gd name="connsiteX135" fmla="*/ 3564526 w 3890750"/>
                        <a:gd name="connsiteY135" fmla="*/ 4155897 h 5558319"/>
                        <a:gd name="connsiteX136" fmla="*/ 3559389 w 3890750"/>
                        <a:gd name="connsiteY136" fmla="*/ 4171308 h 5558319"/>
                        <a:gd name="connsiteX137" fmla="*/ 3559389 w 3890750"/>
                        <a:gd name="connsiteY137" fmla="*/ 4207267 h 5558319"/>
                        <a:gd name="connsiteX138" fmla="*/ 3549115 w 3890750"/>
                        <a:gd name="connsiteY138" fmla="*/ 4217542 h 5558319"/>
                        <a:gd name="connsiteX139" fmla="*/ 3518293 w 3890750"/>
                        <a:gd name="connsiteY139" fmla="*/ 4248364 h 5558319"/>
                        <a:gd name="connsiteX140" fmla="*/ 3508018 w 3890750"/>
                        <a:gd name="connsiteY140" fmla="*/ 4279186 h 5558319"/>
                        <a:gd name="connsiteX141" fmla="*/ 3502881 w 3890750"/>
                        <a:gd name="connsiteY141" fmla="*/ 4294598 h 5558319"/>
                        <a:gd name="connsiteX142" fmla="*/ 3508018 w 3890750"/>
                        <a:gd name="connsiteY142" fmla="*/ 4330557 h 5558319"/>
                        <a:gd name="connsiteX143" fmla="*/ 3508018 w 3890750"/>
                        <a:gd name="connsiteY143" fmla="*/ 4371654 h 5558319"/>
                        <a:gd name="connsiteX144" fmla="*/ 3549115 w 3890750"/>
                        <a:gd name="connsiteY144" fmla="*/ 4407613 h 5558319"/>
                        <a:gd name="connsiteX145" fmla="*/ 3564526 w 3890750"/>
                        <a:gd name="connsiteY145" fmla="*/ 4412750 h 5558319"/>
                        <a:gd name="connsiteX146" fmla="*/ 3590212 w 3890750"/>
                        <a:gd name="connsiteY146" fmla="*/ 4428162 h 5558319"/>
                        <a:gd name="connsiteX147" fmla="*/ 3600486 w 3890750"/>
                        <a:gd name="connsiteY147" fmla="*/ 4443573 h 5558319"/>
                        <a:gd name="connsiteX148" fmla="*/ 3590212 w 3890750"/>
                        <a:gd name="connsiteY148" fmla="*/ 4479533 h 5558319"/>
                        <a:gd name="connsiteX149" fmla="*/ 3595349 w 3890750"/>
                        <a:gd name="connsiteY149" fmla="*/ 4505218 h 5558319"/>
                        <a:gd name="connsiteX150" fmla="*/ 3631308 w 3890750"/>
                        <a:gd name="connsiteY150" fmla="*/ 4505218 h 5558319"/>
                        <a:gd name="connsiteX151" fmla="*/ 3646720 w 3890750"/>
                        <a:gd name="connsiteY151" fmla="*/ 4510355 h 5558319"/>
                        <a:gd name="connsiteX152" fmla="*/ 3656994 w 3890750"/>
                        <a:gd name="connsiteY152" fmla="*/ 4525766 h 5558319"/>
                        <a:gd name="connsiteX153" fmla="*/ 3615897 w 3890750"/>
                        <a:gd name="connsiteY153" fmla="*/ 4530903 h 5558319"/>
                        <a:gd name="connsiteX154" fmla="*/ 3595349 w 3890750"/>
                        <a:gd name="connsiteY154" fmla="*/ 4536040 h 5558319"/>
                        <a:gd name="connsiteX155" fmla="*/ 3574800 w 3890750"/>
                        <a:gd name="connsiteY155" fmla="*/ 4577137 h 5558319"/>
                        <a:gd name="connsiteX156" fmla="*/ 3559389 w 3890750"/>
                        <a:gd name="connsiteY156" fmla="*/ 4582274 h 5558319"/>
                        <a:gd name="connsiteX157" fmla="*/ 3543978 w 3890750"/>
                        <a:gd name="connsiteY157" fmla="*/ 4597685 h 5558319"/>
                        <a:gd name="connsiteX158" fmla="*/ 3554252 w 3890750"/>
                        <a:gd name="connsiteY158" fmla="*/ 4595197 h 5558319"/>
                        <a:gd name="connsiteX159" fmla="*/ 3543978 w 3890750"/>
                        <a:gd name="connsiteY159" fmla="*/ 4607959 h 5558319"/>
                        <a:gd name="connsiteX160" fmla="*/ 3538841 w 3890750"/>
                        <a:gd name="connsiteY160" fmla="*/ 4623371 h 5558319"/>
                        <a:gd name="connsiteX161" fmla="*/ 3543978 w 3890750"/>
                        <a:gd name="connsiteY161" fmla="*/ 4649056 h 5558319"/>
                        <a:gd name="connsiteX162" fmla="*/ 3554252 w 3890750"/>
                        <a:gd name="connsiteY162" fmla="*/ 4679879 h 5558319"/>
                        <a:gd name="connsiteX163" fmla="*/ 3533704 w 3890750"/>
                        <a:gd name="connsiteY163" fmla="*/ 4710701 h 5558319"/>
                        <a:gd name="connsiteX164" fmla="*/ 3508018 w 3890750"/>
                        <a:gd name="connsiteY164" fmla="*/ 4705564 h 5558319"/>
                        <a:gd name="connsiteX165" fmla="*/ 3492607 w 3890750"/>
                        <a:gd name="connsiteY165" fmla="*/ 4700427 h 5558319"/>
                        <a:gd name="connsiteX166" fmla="*/ 3472059 w 3890750"/>
                        <a:gd name="connsiteY166" fmla="*/ 4695290 h 5558319"/>
                        <a:gd name="connsiteX167" fmla="*/ 3456648 w 3890750"/>
                        <a:gd name="connsiteY167" fmla="*/ 4685016 h 5558319"/>
                        <a:gd name="connsiteX168" fmla="*/ 3451511 w 3890750"/>
                        <a:gd name="connsiteY168" fmla="*/ 4715838 h 5558319"/>
                        <a:gd name="connsiteX169" fmla="*/ 3446373 w 3890750"/>
                        <a:gd name="connsiteY169" fmla="*/ 4731249 h 5558319"/>
                        <a:gd name="connsiteX170" fmla="*/ 3415551 w 3890750"/>
                        <a:gd name="connsiteY170" fmla="*/ 4710701 h 5558319"/>
                        <a:gd name="connsiteX171" fmla="*/ 3395003 w 3890750"/>
                        <a:gd name="connsiteY171" fmla="*/ 4679879 h 5558319"/>
                        <a:gd name="connsiteX172" fmla="*/ 3379591 w 3890750"/>
                        <a:gd name="connsiteY172" fmla="*/ 4674742 h 5558319"/>
                        <a:gd name="connsiteX173" fmla="*/ 3338495 w 3890750"/>
                        <a:gd name="connsiteY173" fmla="*/ 4700427 h 5558319"/>
                        <a:gd name="connsiteX174" fmla="*/ 3343632 w 3890750"/>
                        <a:gd name="connsiteY174" fmla="*/ 4715838 h 5558319"/>
                        <a:gd name="connsiteX175" fmla="*/ 3328221 w 3890750"/>
                        <a:gd name="connsiteY175" fmla="*/ 4772346 h 5558319"/>
                        <a:gd name="connsiteX176" fmla="*/ 3317947 w 3890750"/>
                        <a:gd name="connsiteY176" fmla="*/ 4787757 h 5558319"/>
                        <a:gd name="connsiteX177" fmla="*/ 3302535 w 3890750"/>
                        <a:gd name="connsiteY177" fmla="*/ 4782620 h 5558319"/>
                        <a:gd name="connsiteX178" fmla="*/ 3271713 w 3890750"/>
                        <a:gd name="connsiteY178" fmla="*/ 4798031 h 5558319"/>
                        <a:gd name="connsiteX179" fmla="*/ 3251164 w 3890750"/>
                        <a:gd name="connsiteY179" fmla="*/ 4823717 h 5558319"/>
                        <a:gd name="connsiteX180" fmla="*/ 3235753 w 3890750"/>
                        <a:gd name="connsiteY180" fmla="*/ 4818580 h 5558319"/>
                        <a:gd name="connsiteX181" fmla="*/ 3225479 w 3890750"/>
                        <a:gd name="connsiteY181" fmla="*/ 4798031 h 5558319"/>
                        <a:gd name="connsiteX182" fmla="*/ 3220342 w 3890750"/>
                        <a:gd name="connsiteY182" fmla="*/ 4823717 h 5558319"/>
                        <a:gd name="connsiteX183" fmla="*/ 3215205 w 3890750"/>
                        <a:gd name="connsiteY183" fmla="*/ 4839128 h 5558319"/>
                        <a:gd name="connsiteX184" fmla="*/ 3199794 w 3890750"/>
                        <a:gd name="connsiteY184" fmla="*/ 4828854 h 5558319"/>
                        <a:gd name="connsiteX185" fmla="*/ 3168971 w 3890750"/>
                        <a:gd name="connsiteY185" fmla="*/ 4849402 h 5558319"/>
                        <a:gd name="connsiteX186" fmla="*/ 3112463 w 3890750"/>
                        <a:gd name="connsiteY186" fmla="*/ 4849402 h 5558319"/>
                        <a:gd name="connsiteX187" fmla="*/ 3102189 w 3890750"/>
                        <a:gd name="connsiteY187" fmla="*/ 4864813 h 5558319"/>
                        <a:gd name="connsiteX188" fmla="*/ 3091915 w 3890750"/>
                        <a:gd name="connsiteY188" fmla="*/ 4875088 h 5558319"/>
                        <a:gd name="connsiteX189" fmla="*/ 3025133 w 3890750"/>
                        <a:gd name="connsiteY189" fmla="*/ 4885362 h 5558319"/>
                        <a:gd name="connsiteX190" fmla="*/ 3009722 w 3890750"/>
                        <a:gd name="connsiteY190" fmla="*/ 4895636 h 5558319"/>
                        <a:gd name="connsiteX191" fmla="*/ 2978899 w 3890750"/>
                        <a:gd name="connsiteY191" fmla="*/ 4905910 h 5558319"/>
                        <a:gd name="connsiteX192" fmla="*/ 2963488 w 3890750"/>
                        <a:gd name="connsiteY192" fmla="*/ 4900773 h 5558319"/>
                        <a:gd name="connsiteX193" fmla="*/ 2912117 w 3890750"/>
                        <a:gd name="connsiteY193" fmla="*/ 4941870 h 5558319"/>
                        <a:gd name="connsiteX194" fmla="*/ 2881295 w 3890750"/>
                        <a:gd name="connsiteY194" fmla="*/ 4952144 h 5558319"/>
                        <a:gd name="connsiteX195" fmla="*/ 2824787 w 3890750"/>
                        <a:gd name="connsiteY195" fmla="*/ 4967555 h 5558319"/>
                        <a:gd name="connsiteX196" fmla="*/ 2773416 w 3890750"/>
                        <a:gd name="connsiteY196" fmla="*/ 5008652 h 5558319"/>
                        <a:gd name="connsiteX197" fmla="*/ 2732320 w 3890750"/>
                        <a:gd name="connsiteY197" fmla="*/ 5003515 h 5558319"/>
                        <a:gd name="connsiteX198" fmla="*/ 2716908 w 3890750"/>
                        <a:gd name="connsiteY198" fmla="*/ 4998377 h 5558319"/>
                        <a:gd name="connsiteX199" fmla="*/ 2686086 w 3890750"/>
                        <a:gd name="connsiteY199" fmla="*/ 5003515 h 5558319"/>
                        <a:gd name="connsiteX200" fmla="*/ 2629578 w 3890750"/>
                        <a:gd name="connsiteY200" fmla="*/ 5024063 h 5558319"/>
                        <a:gd name="connsiteX201" fmla="*/ 2614167 w 3890750"/>
                        <a:gd name="connsiteY201" fmla="*/ 5029200 h 5558319"/>
                        <a:gd name="connsiteX202" fmla="*/ 2598756 w 3890750"/>
                        <a:gd name="connsiteY202" fmla="*/ 5044611 h 5558319"/>
                        <a:gd name="connsiteX203" fmla="*/ 2583344 w 3890750"/>
                        <a:gd name="connsiteY203" fmla="*/ 5039474 h 5558319"/>
                        <a:gd name="connsiteX204" fmla="*/ 2567933 w 3890750"/>
                        <a:gd name="connsiteY204" fmla="*/ 5049748 h 5558319"/>
                        <a:gd name="connsiteX205" fmla="*/ 2562796 w 3890750"/>
                        <a:gd name="connsiteY205" fmla="*/ 5075434 h 5558319"/>
                        <a:gd name="connsiteX206" fmla="*/ 2516562 w 3890750"/>
                        <a:gd name="connsiteY206" fmla="*/ 5116530 h 5558319"/>
                        <a:gd name="connsiteX207" fmla="*/ 2501151 w 3890750"/>
                        <a:gd name="connsiteY207" fmla="*/ 5126804 h 5558319"/>
                        <a:gd name="connsiteX208" fmla="*/ 2460054 w 3890750"/>
                        <a:gd name="connsiteY208" fmla="*/ 5137079 h 5558319"/>
                        <a:gd name="connsiteX209" fmla="*/ 2444643 w 3890750"/>
                        <a:gd name="connsiteY209" fmla="*/ 5142216 h 5558319"/>
                        <a:gd name="connsiteX210" fmla="*/ 2418958 w 3890750"/>
                        <a:gd name="connsiteY210" fmla="*/ 5147353 h 5558319"/>
                        <a:gd name="connsiteX211" fmla="*/ 2403547 w 3890750"/>
                        <a:gd name="connsiteY211" fmla="*/ 5142216 h 5558319"/>
                        <a:gd name="connsiteX212" fmla="*/ 2382998 w 3890750"/>
                        <a:gd name="connsiteY212" fmla="*/ 5116530 h 5558319"/>
                        <a:gd name="connsiteX213" fmla="*/ 2326490 w 3890750"/>
                        <a:gd name="connsiteY213" fmla="*/ 5106256 h 5558319"/>
                        <a:gd name="connsiteX214" fmla="*/ 2285394 w 3890750"/>
                        <a:gd name="connsiteY214" fmla="*/ 5106256 h 5558319"/>
                        <a:gd name="connsiteX215" fmla="*/ 2254571 w 3890750"/>
                        <a:gd name="connsiteY215" fmla="*/ 5126804 h 5558319"/>
                        <a:gd name="connsiteX216" fmla="*/ 2208338 w 3890750"/>
                        <a:gd name="connsiteY216" fmla="*/ 5121667 h 5558319"/>
                        <a:gd name="connsiteX217" fmla="*/ 2184631 w 3890750"/>
                        <a:gd name="connsiteY217" fmla="*/ 5139657 h 5558319"/>
                        <a:gd name="connsiteX218" fmla="*/ 2162303 w 3890750"/>
                        <a:gd name="connsiteY218" fmla="*/ 5144794 h 5558319"/>
                        <a:gd name="connsiteX219" fmla="*/ 2134839 w 3890750"/>
                        <a:gd name="connsiteY219" fmla="*/ 5154868 h 5558319"/>
                        <a:gd name="connsiteX220" fmla="*/ 2105596 w 3890750"/>
                        <a:gd name="connsiteY220" fmla="*/ 5111393 h 5558319"/>
                        <a:gd name="connsiteX221" fmla="*/ 2085048 w 3890750"/>
                        <a:gd name="connsiteY221" fmla="*/ 5142216 h 5558319"/>
                        <a:gd name="connsiteX222" fmla="*/ 2052246 w 3890750"/>
                        <a:gd name="connsiteY222" fmla="*/ 5143196 h 5558319"/>
                        <a:gd name="connsiteX223" fmla="*/ 2013129 w 3890750"/>
                        <a:gd name="connsiteY223" fmla="*/ 5157627 h 5558319"/>
                        <a:gd name="connsiteX224" fmla="*/ 1982306 w 3890750"/>
                        <a:gd name="connsiteY224" fmla="*/ 5173038 h 5558319"/>
                        <a:gd name="connsiteX225" fmla="*/ 1956621 w 3890750"/>
                        <a:gd name="connsiteY225" fmla="*/ 5193586 h 5558319"/>
                        <a:gd name="connsiteX226" fmla="*/ 1946347 w 3890750"/>
                        <a:gd name="connsiteY226" fmla="*/ 5203861 h 5558319"/>
                        <a:gd name="connsiteX227" fmla="*/ 1930935 w 3890750"/>
                        <a:gd name="connsiteY227" fmla="*/ 5208998 h 5558319"/>
                        <a:gd name="connsiteX228" fmla="*/ 1904071 w 3890750"/>
                        <a:gd name="connsiteY228" fmla="*/ 5209997 h 5558319"/>
                        <a:gd name="connsiteX229" fmla="*/ 1879564 w 3890750"/>
                        <a:gd name="connsiteY229" fmla="*/ 5204260 h 5558319"/>
                        <a:gd name="connsiteX230" fmla="*/ 1848742 w 3890750"/>
                        <a:gd name="connsiteY230" fmla="*/ 5203861 h 5558319"/>
                        <a:gd name="connsiteX231" fmla="*/ 1815741 w 3890750"/>
                        <a:gd name="connsiteY231" fmla="*/ 5207019 h 5558319"/>
                        <a:gd name="connsiteX232" fmla="*/ 1771886 w 3890750"/>
                        <a:gd name="connsiteY232" fmla="*/ 5225588 h 5558319"/>
                        <a:gd name="connsiteX233" fmla="*/ 1751138 w 3890750"/>
                        <a:gd name="connsiteY233" fmla="*/ 5234683 h 5558319"/>
                        <a:gd name="connsiteX234" fmla="*/ 1720715 w 3890750"/>
                        <a:gd name="connsiteY234" fmla="*/ 5255831 h 5558319"/>
                        <a:gd name="connsiteX235" fmla="*/ 1704904 w 3890750"/>
                        <a:gd name="connsiteY235" fmla="*/ 5255231 h 5558319"/>
                        <a:gd name="connsiteX236" fmla="*/ 1699767 w 3890750"/>
                        <a:gd name="connsiteY236" fmla="*/ 5275780 h 5558319"/>
                        <a:gd name="connsiteX237" fmla="*/ 1674081 w 3890750"/>
                        <a:gd name="connsiteY237" fmla="*/ 5301465 h 5558319"/>
                        <a:gd name="connsiteX238" fmla="*/ 1663807 w 3890750"/>
                        <a:gd name="connsiteY238" fmla="*/ 5332288 h 5558319"/>
                        <a:gd name="connsiteX239" fmla="*/ 1627848 w 3890750"/>
                        <a:gd name="connsiteY239" fmla="*/ 5357973 h 5558319"/>
                        <a:gd name="connsiteX240" fmla="*/ 1612436 w 3890750"/>
                        <a:gd name="connsiteY240" fmla="*/ 5363110 h 5558319"/>
                        <a:gd name="connsiteX241" fmla="*/ 1597025 w 3890750"/>
                        <a:gd name="connsiteY241" fmla="*/ 5357973 h 5558319"/>
                        <a:gd name="connsiteX242" fmla="*/ 1566203 w 3890750"/>
                        <a:gd name="connsiteY242" fmla="*/ 5363110 h 5558319"/>
                        <a:gd name="connsiteX243" fmla="*/ 1509695 w 3890750"/>
                        <a:gd name="connsiteY243" fmla="*/ 5383658 h 5558319"/>
                        <a:gd name="connsiteX244" fmla="*/ 1476805 w 3890750"/>
                        <a:gd name="connsiteY244" fmla="*/ 5376905 h 5558319"/>
                        <a:gd name="connsiteX245" fmla="*/ 1444140 w 3890750"/>
                        <a:gd name="connsiteY245" fmla="*/ 5390055 h 5558319"/>
                        <a:gd name="connsiteX246" fmla="*/ 1386405 w 3890750"/>
                        <a:gd name="connsiteY246" fmla="*/ 5417583 h 5558319"/>
                        <a:gd name="connsiteX247" fmla="*/ 1350252 w 3890750"/>
                        <a:gd name="connsiteY247" fmla="*/ 5444496 h 5558319"/>
                        <a:gd name="connsiteX248" fmla="*/ 1304212 w 3890750"/>
                        <a:gd name="connsiteY248" fmla="*/ 5491537 h 5558319"/>
                        <a:gd name="connsiteX249" fmla="*/ 1268252 w 3890750"/>
                        <a:gd name="connsiteY249" fmla="*/ 5486400 h 5558319"/>
                        <a:gd name="connsiteX250" fmla="*/ 1257978 w 3890750"/>
                        <a:gd name="connsiteY250" fmla="*/ 5455577 h 5558319"/>
                        <a:gd name="connsiteX251" fmla="*/ 1242567 w 3890750"/>
                        <a:gd name="connsiteY251" fmla="*/ 5450440 h 5558319"/>
                        <a:gd name="connsiteX252" fmla="*/ 1216881 w 3890750"/>
                        <a:gd name="connsiteY252" fmla="*/ 5465852 h 5558319"/>
                        <a:gd name="connsiteX253" fmla="*/ 1201470 w 3890750"/>
                        <a:gd name="connsiteY253" fmla="*/ 5470989 h 5558319"/>
                        <a:gd name="connsiteX254" fmla="*/ 1115788 w 3890750"/>
                        <a:gd name="connsiteY254" fmla="*/ 5464430 h 5558319"/>
                        <a:gd name="connsiteX255" fmla="*/ 1074822 w 3890750"/>
                        <a:gd name="connsiteY255" fmla="*/ 5492316 h 5558319"/>
                        <a:gd name="connsiteX256" fmla="*/ 1042221 w 3890750"/>
                        <a:gd name="connsiteY256" fmla="*/ 5476126 h 5558319"/>
                        <a:gd name="connsiteX257" fmla="*/ 1026809 w 3890750"/>
                        <a:gd name="connsiteY257" fmla="*/ 5460715 h 5558319"/>
                        <a:gd name="connsiteX258" fmla="*/ 992029 w 3890750"/>
                        <a:gd name="connsiteY258" fmla="*/ 5469029 h 5558319"/>
                        <a:gd name="connsiteX259" fmla="*/ 975439 w 3890750"/>
                        <a:gd name="connsiteY259" fmla="*/ 5453819 h 5558319"/>
                        <a:gd name="connsiteX260" fmla="*/ 932563 w 3890750"/>
                        <a:gd name="connsiteY260" fmla="*/ 5432271 h 5558319"/>
                        <a:gd name="connsiteX261" fmla="*/ 877834 w 3890750"/>
                        <a:gd name="connsiteY261" fmla="*/ 5404207 h 5558319"/>
                        <a:gd name="connsiteX262" fmla="*/ 749407 w 3890750"/>
                        <a:gd name="connsiteY262" fmla="*/ 5409344 h 5558319"/>
                        <a:gd name="connsiteX263" fmla="*/ 661097 w 3890750"/>
                        <a:gd name="connsiteY263" fmla="*/ 5453399 h 5558319"/>
                        <a:gd name="connsiteX264" fmla="*/ 607148 w 3890750"/>
                        <a:gd name="connsiteY264" fmla="*/ 5460116 h 5558319"/>
                        <a:gd name="connsiteX265" fmla="*/ 590158 w 3890750"/>
                        <a:gd name="connsiteY265" fmla="*/ 5457937 h 5558319"/>
                        <a:gd name="connsiteX266" fmla="*/ 559335 w 3890750"/>
                        <a:gd name="connsiteY266" fmla="*/ 5460715 h 5558319"/>
                        <a:gd name="connsiteX267" fmla="*/ 543924 w 3890750"/>
                        <a:gd name="connsiteY267" fmla="*/ 5450440 h 5558319"/>
                        <a:gd name="connsiteX268" fmla="*/ 510227 w 3890750"/>
                        <a:gd name="connsiteY268" fmla="*/ 5442621 h 5558319"/>
                        <a:gd name="connsiteX269" fmla="*/ 499532 w 3890750"/>
                        <a:gd name="connsiteY269" fmla="*/ 5447953 h 5558319"/>
                        <a:gd name="connsiteX270" fmla="*/ 503636 w 3890750"/>
                        <a:gd name="connsiteY270" fmla="*/ 5443429 h 5558319"/>
                        <a:gd name="connsiteX271" fmla="*/ 468095 w 3890750"/>
                        <a:gd name="connsiteY271" fmla="*/ 5458420 h 5558319"/>
                        <a:gd name="connsiteX272" fmla="*/ 421668 w 3890750"/>
                        <a:gd name="connsiteY272" fmla="*/ 5445272 h 5558319"/>
                        <a:gd name="connsiteX273" fmla="*/ 373592 w 3890750"/>
                        <a:gd name="connsiteY273" fmla="*/ 5424723 h 5558319"/>
                        <a:gd name="connsiteX274" fmla="*/ 334103 w 3890750"/>
                        <a:gd name="connsiteY274" fmla="*/ 5396311 h 5558319"/>
                        <a:gd name="connsiteX275" fmla="*/ 270859 w 3890750"/>
                        <a:gd name="connsiteY275" fmla="*/ 5394132 h 5558319"/>
                        <a:gd name="connsiteX276" fmla="*/ 210014 w 3890750"/>
                        <a:gd name="connsiteY276" fmla="*/ 5435029 h 5558319"/>
                        <a:gd name="connsiteX277" fmla="*/ 168917 w 3890750"/>
                        <a:gd name="connsiteY277" fmla="*/ 5450440 h 5558319"/>
                        <a:gd name="connsiteX278" fmla="*/ 158643 w 3890750"/>
                        <a:gd name="connsiteY278" fmla="*/ 5460715 h 5558319"/>
                        <a:gd name="connsiteX279" fmla="*/ 132958 w 3890750"/>
                        <a:gd name="connsiteY279" fmla="*/ 5486400 h 5558319"/>
                        <a:gd name="connsiteX280" fmla="*/ 115284 w 3890750"/>
                        <a:gd name="connsiteY280" fmla="*/ 5468533 h 5558319"/>
                        <a:gd name="connsiteX281" fmla="*/ 70699 w 3890750"/>
                        <a:gd name="connsiteY281" fmla="*/ 5472443 h 5558319"/>
                        <a:gd name="connsiteX282" fmla="*/ 50764 w 3890750"/>
                        <a:gd name="connsiteY282" fmla="*/ 5532634 h 5558319"/>
                        <a:gd name="connsiteX283" fmla="*/ 0 w 3890750"/>
                        <a:gd name="connsiteY283" fmla="*/ 5558319 h 5558319"/>
                        <a:gd name="connsiteX0" fmla="*/ 3112463 w 3890750"/>
                        <a:gd name="connsiteY0" fmla="*/ 0 h 5558319"/>
                        <a:gd name="connsiteX1" fmla="*/ 3147064 w 3890750"/>
                        <a:gd name="connsiteY1" fmla="*/ 6716 h 5558319"/>
                        <a:gd name="connsiteX2" fmla="*/ 3168971 w 3890750"/>
                        <a:gd name="connsiteY2" fmla="*/ 82193 h 5558319"/>
                        <a:gd name="connsiteX3" fmla="*/ 3174108 w 3890750"/>
                        <a:gd name="connsiteY3" fmla="*/ 97604 h 5558319"/>
                        <a:gd name="connsiteX4" fmla="*/ 3184382 w 3890750"/>
                        <a:gd name="connsiteY4" fmla="*/ 107879 h 5558319"/>
                        <a:gd name="connsiteX5" fmla="*/ 3199794 w 3890750"/>
                        <a:gd name="connsiteY5" fmla="*/ 102742 h 5558319"/>
                        <a:gd name="connsiteX6" fmla="*/ 3220342 w 3890750"/>
                        <a:gd name="connsiteY6" fmla="*/ 107879 h 5558319"/>
                        <a:gd name="connsiteX7" fmla="*/ 3263894 w 3890750"/>
                        <a:gd name="connsiteY7" fmla="*/ 128232 h 5558319"/>
                        <a:gd name="connsiteX8" fmla="*/ 3307673 w 3890750"/>
                        <a:gd name="connsiteY8" fmla="*/ 190073 h 5558319"/>
                        <a:gd name="connsiteX9" fmla="*/ 3348156 w 3890750"/>
                        <a:gd name="connsiteY9" fmla="*/ 233430 h 5558319"/>
                        <a:gd name="connsiteX10" fmla="*/ 3356085 w 3890750"/>
                        <a:gd name="connsiteY10" fmla="*/ 307962 h 5558319"/>
                        <a:gd name="connsiteX11" fmla="*/ 3386906 w 3890750"/>
                        <a:gd name="connsiteY11" fmla="*/ 357417 h 5558319"/>
                        <a:gd name="connsiteX12" fmla="*/ 3389866 w 3890750"/>
                        <a:gd name="connsiteY12" fmla="*/ 416103 h 5558319"/>
                        <a:gd name="connsiteX13" fmla="*/ 3402119 w 3890750"/>
                        <a:gd name="connsiteY13" fmla="*/ 417283 h 5558319"/>
                        <a:gd name="connsiteX14" fmla="*/ 3410414 w 3890750"/>
                        <a:gd name="connsiteY14" fmla="*/ 441789 h 5558319"/>
                        <a:gd name="connsiteX15" fmla="*/ 3430962 w 3890750"/>
                        <a:gd name="connsiteY15" fmla="*/ 472611 h 5558319"/>
                        <a:gd name="connsiteX16" fmla="*/ 3452738 w 3890750"/>
                        <a:gd name="connsiteY16" fmla="*/ 476520 h 5558319"/>
                        <a:gd name="connsiteX17" fmla="*/ 3451511 w 3890750"/>
                        <a:gd name="connsiteY17" fmla="*/ 529119 h 5558319"/>
                        <a:gd name="connsiteX18" fmla="*/ 3446373 w 3890750"/>
                        <a:gd name="connsiteY18" fmla="*/ 554804 h 5558319"/>
                        <a:gd name="connsiteX19" fmla="*/ 3441236 w 3890750"/>
                        <a:gd name="connsiteY19" fmla="*/ 601038 h 5558319"/>
                        <a:gd name="connsiteX20" fmla="*/ 3425825 w 3890750"/>
                        <a:gd name="connsiteY20" fmla="*/ 642135 h 5558319"/>
                        <a:gd name="connsiteX21" fmla="*/ 3410414 w 3890750"/>
                        <a:gd name="connsiteY21" fmla="*/ 662683 h 5558319"/>
                        <a:gd name="connsiteX22" fmla="*/ 3395003 w 3890750"/>
                        <a:gd name="connsiteY22" fmla="*/ 688368 h 5558319"/>
                        <a:gd name="connsiteX23" fmla="*/ 3384729 w 3890750"/>
                        <a:gd name="connsiteY23" fmla="*/ 698643 h 5558319"/>
                        <a:gd name="connsiteX24" fmla="*/ 3317947 w 3890750"/>
                        <a:gd name="connsiteY24" fmla="*/ 744876 h 5558319"/>
                        <a:gd name="connsiteX25" fmla="*/ 3302535 w 3890750"/>
                        <a:gd name="connsiteY25" fmla="*/ 760288 h 5558319"/>
                        <a:gd name="connsiteX26" fmla="*/ 3244187 w 3890750"/>
                        <a:gd name="connsiteY26" fmla="*/ 805294 h 5558319"/>
                        <a:gd name="connsiteX27" fmla="*/ 3219743 w 3890750"/>
                        <a:gd name="connsiteY27" fmla="*/ 845039 h 5558319"/>
                        <a:gd name="connsiteX28" fmla="*/ 3204132 w 3890750"/>
                        <a:gd name="connsiteY28" fmla="*/ 867566 h 5558319"/>
                        <a:gd name="connsiteX29" fmla="*/ 3230616 w 3890750"/>
                        <a:gd name="connsiteY29" fmla="*/ 914400 h 5558319"/>
                        <a:gd name="connsiteX30" fmla="*/ 3294103 w 3890750"/>
                        <a:gd name="connsiteY30" fmla="*/ 937210 h 5558319"/>
                        <a:gd name="connsiteX31" fmla="*/ 3307672 w 3890750"/>
                        <a:gd name="connsiteY31" fmla="*/ 945222 h 5558319"/>
                        <a:gd name="connsiteX32" fmla="*/ 3369317 w 3890750"/>
                        <a:gd name="connsiteY32" fmla="*/ 950359 h 5558319"/>
                        <a:gd name="connsiteX33" fmla="*/ 3415551 w 3890750"/>
                        <a:gd name="connsiteY33" fmla="*/ 981182 h 5558319"/>
                        <a:gd name="connsiteX34" fmla="*/ 3447753 w 3890750"/>
                        <a:gd name="connsiteY34" fmla="*/ 1025437 h 5558319"/>
                        <a:gd name="connsiteX35" fmla="*/ 3491628 w 3890750"/>
                        <a:gd name="connsiteY35" fmla="*/ 1023459 h 5558319"/>
                        <a:gd name="connsiteX36" fmla="*/ 3526408 w 3890750"/>
                        <a:gd name="connsiteY36" fmla="*/ 1071271 h 5558319"/>
                        <a:gd name="connsiteX37" fmla="*/ 3529566 w 3890750"/>
                        <a:gd name="connsiteY37" fmla="*/ 1102493 h 5558319"/>
                        <a:gd name="connsiteX38" fmla="*/ 3513156 w 3890750"/>
                        <a:gd name="connsiteY38" fmla="*/ 1135294 h 5558319"/>
                        <a:gd name="connsiteX39" fmla="*/ 3523430 w 3890750"/>
                        <a:gd name="connsiteY39" fmla="*/ 1166117 h 5558319"/>
                        <a:gd name="connsiteX40" fmla="*/ 3533704 w 3890750"/>
                        <a:gd name="connsiteY40" fmla="*/ 1186665 h 5558319"/>
                        <a:gd name="connsiteX41" fmla="*/ 3543978 w 3890750"/>
                        <a:gd name="connsiteY41" fmla="*/ 1232899 h 5558319"/>
                        <a:gd name="connsiteX42" fmla="*/ 3554252 w 3890750"/>
                        <a:gd name="connsiteY42" fmla="*/ 1248310 h 5558319"/>
                        <a:gd name="connsiteX43" fmla="*/ 3574800 w 3890750"/>
                        <a:gd name="connsiteY43" fmla="*/ 1273995 h 5558319"/>
                        <a:gd name="connsiteX44" fmla="*/ 3615897 w 3890750"/>
                        <a:gd name="connsiteY44" fmla="*/ 1284270 h 5558319"/>
                        <a:gd name="connsiteX45" fmla="*/ 3646720 w 3890750"/>
                        <a:gd name="connsiteY45" fmla="*/ 1299681 h 5558319"/>
                        <a:gd name="connsiteX46" fmla="*/ 3677542 w 3890750"/>
                        <a:gd name="connsiteY46" fmla="*/ 1309955 h 5558319"/>
                        <a:gd name="connsiteX47" fmla="*/ 3698090 w 3890750"/>
                        <a:gd name="connsiteY47" fmla="*/ 1325366 h 5558319"/>
                        <a:gd name="connsiteX48" fmla="*/ 3723776 w 3890750"/>
                        <a:gd name="connsiteY48" fmla="*/ 1351052 h 5558319"/>
                        <a:gd name="connsiteX49" fmla="*/ 3754598 w 3890750"/>
                        <a:gd name="connsiteY49" fmla="*/ 1371600 h 5558319"/>
                        <a:gd name="connsiteX50" fmla="*/ 3770009 w 3890750"/>
                        <a:gd name="connsiteY50" fmla="*/ 1376737 h 5558319"/>
                        <a:gd name="connsiteX51" fmla="*/ 3784821 w 3890750"/>
                        <a:gd name="connsiteY51" fmla="*/ 1406380 h 5558319"/>
                        <a:gd name="connsiteX52" fmla="*/ 3817622 w 3890750"/>
                        <a:gd name="connsiteY52" fmla="*/ 1473362 h 5558319"/>
                        <a:gd name="connsiteX53" fmla="*/ 3781063 w 3890750"/>
                        <a:gd name="connsiteY53" fmla="*/ 1523933 h 5558319"/>
                        <a:gd name="connsiteX54" fmla="*/ 3790558 w 3890750"/>
                        <a:gd name="connsiteY54" fmla="*/ 1556535 h 5558319"/>
                        <a:gd name="connsiteX55" fmla="*/ 3800832 w 3890750"/>
                        <a:gd name="connsiteY55" fmla="*/ 1582220 h 5558319"/>
                        <a:gd name="connsiteX56" fmla="*/ 3821380 w 3890750"/>
                        <a:gd name="connsiteY56" fmla="*/ 1613043 h 5558319"/>
                        <a:gd name="connsiteX57" fmla="*/ 3831654 w 3890750"/>
                        <a:gd name="connsiteY57" fmla="*/ 1643865 h 5558319"/>
                        <a:gd name="connsiteX58" fmla="*/ 3836791 w 3890750"/>
                        <a:gd name="connsiteY58" fmla="*/ 1659276 h 5558319"/>
                        <a:gd name="connsiteX59" fmla="*/ 3847066 w 3890750"/>
                        <a:gd name="connsiteY59" fmla="*/ 1700373 h 5558319"/>
                        <a:gd name="connsiteX60" fmla="*/ 3831654 w 3890750"/>
                        <a:gd name="connsiteY60" fmla="*/ 1767155 h 5558319"/>
                        <a:gd name="connsiteX61" fmla="*/ 3836791 w 3890750"/>
                        <a:gd name="connsiteY61" fmla="*/ 1792840 h 5558319"/>
                        <a:gd name="connsiteX62" fmla="*/ 3816624 w 3890750"/>
                        <a:gd name="connsiteY62" fmla="*/ 1882350 h 5558319"/>
                        <a:gd name="connsiteX63" fmla="*/ 3840929 w 3890750"/>
                        <a:gd name="connsiteY63" fmla="*/ 1923246 h 5558319"/>
                        <a:gd name="connsiteX64" fmla="*/ 3872751 w 3890750"/>
                        <a:gd name="connsiteY64" fmla="*/ 1931542 h 5558319"/>
                        <a:gd name="connsiteX65" fmla="*/ 3877888 w 3890750"/>
                        <a:gd name="connsiteY65" fmla="*/ 1962364 h 5558319"/>
                        <a:gd name="connsiteX66" fmla="*/ 3883025 w 3890750"/>
                        <a:gd name="connsiteY66" fmla="*/ 1977775 h 5558319"/>
                        <a:gd name="connsiteX67" fmla="*/ 3884672 w 3890750"/>
                        <a:gd name="connsiteY67" fmla="*/ 2042489 h 5558319"/>
                        <a:gd name="connsiteX68" fmla="*/ 3888776 w 3890750"/>
                        <a:gd name="connsiteY68" fmla="*/ 2131500 h 5558319"/>
                        <a:gd name="connsiteX69" fmla="*/ 3846872 w 3890750"/>
                        <a:gd name="connsiteY69" fmla="*/ 2205454 h 5558319"/>
                        <a:gd name="connsiteX70" fmla="*/ 3841929 w 3890750"/>
                        <a:gd name="connsiteY70" fmla="*/ 2260315 h 5558319"/>
                        <a:gd name="connsiteX71" fmla="*/ 3831654 w 3890750"/>
                        <a:gd name="connsiteY71" fmla="*/ 2275726 h 5558319"/>
                        <a:gd name="connsiteX72" fmla="*/ 3821380 w 3890750"/>
                        <a:gd name="connsiteY72" fmla="*/ 2291137 h 5558319"/>
                        <a:gd name="connsiteX73" fmla="*/ 3805969 w 3890750"/>
                        <a:gd name="connsiteY73" fmla="*/ 2301411 h 5558319"/>
                        <a:gd name="connsiteX74" fmla="*/ 3785421 w 3890750"/>
                        <a:gd name="connsiteY74" fmla="*/ 2296274 h 5558319"/>
                        <a:gd name="connsiteX75" fmla="*/ 3759735 w 3890750"/>
                        <a:gd name="connsiteY75" fmla="*/ 2388742 h 5558319"/>
                        <a:gd name="connsiteX76" fmla="*/ 3749461 w 3890750"/>
                        <a:gd name="connsiteY76" fmla="*/ 2440112 h 5558319"/>
                        <a:gd name="connsiteX77" fmla="*/ 3770009 w 3890750"/>
                        <a:gd name="connsiteY77" fmla="*/ 2537717 h 5558319"/>
                        <a:gd name="connsiteX78" fmla="*/ 3785421 w 3890750"/>
                        <a:gd name="connsiteY78" fmla="*/ 2547991 h 5558319"/>
                        <a:gd name="connsiteX79" fmla="*/ 3795695 w 3890750"/>
                        <a:gd name="connsiteY79" fmla="*/ 2583950 h 5558319"/>
                        <a:gd name="connsiteX80" fmla="*/ 3790558 w 3890750"/>
                        <a:gd name="connsiteY80" fmla="*/ 2625047 h 5558319"/>
                        <a:gd name="connsiteX81" fmla="*/ 3780284 w 3890750"/>
                        <a:gd name="connsiteY81" fmla="*/ 2640458 h 5558319"/>
                        <a:gd name="connsiteX82" fmla="*/ 3770009 w 3890750"/>
                        <a:gd name="connsiteY82" fmla="*/ 2671281 h 5558319"/>
                        <a:gd name="connsiteX83" fmla="*/ 3764872 w 3890750"/>
                        <a:gd name="connsiteY83" fmla="*/ 2686692 h 5558319"/>
                        <a:gd name="connsiteX84" fmla="*/ 3770009 w 3890750"/>
                        <a:gd name="connsiteY84" fmla="*/ 2743200 h 5558319"/>
                        <a:gd name="connsiteX85" fmla="*/ 3764872 w 3890750"/>
                        <a:gd name="connsiteY85" fmla="*/ 2758611 h 5558319"/>
                        <a:gd name="connsiteX86" fmla="*/ 3770009 w 3890750"/>
                        <a:gd name="connsiteY86" fmla="*/ 2784297 h 5558319"/>
                        <a:gd name="connsiteX87" fmla="*/ 3759735 w 3890750"/>
                        <a:gd name="connsiteY87" fmla="*/ 2861353 h 5558319"/>
                        <a:gd name="connsiteX88" fmla="*/ 3739187 w 3890750"/>
                        <a:gd name="connsiteY88" fmla="*/ 2907586 h 5558319"/>
                        <a:gd name="connsiteX89" fmla="*/ 3728913 w 3890750"/>
                        <a:gd name="connsiteY89" fmla="*/ 2917861 h 5558319"/>
                        <a:gd name="connsiteX90" fmla="*/ 3708364 w 3890750"/>
                        <a:gd name="connsiteY90" fmla="*/ 2933272 h 5558319"/>
                        <a:gd name="connsiteX91" fmla="*/ 3672405 w 3890750"/>
                        <a:gd name="connsiteY91" fmla="*/ 2938409 h 5558319"/>
                        <a:gd name="connsiteX92" fmla="*/ 3667268 w 3890750"/>
                        <a:gd name="connsiteY92" fmla="*/ 2953820 h 5558319"/>
                        <a:gd name="connsiteX93" fmla="*/ 3651857 w 3890750"/>
                        <a:gd name="connsiteY93" fmla="*/ 2969231 h 5558319"/>
                        <a:gd name="connsiteX94" fmla="*/ 3646720 w 3890750"/>
                        <a:gd name="connsiteY94" fmla="*/ 3005191 h 5558319"/>
                        <a:gd name="connsiteX95" fmla="*/ 3627350 w 3890750"/>
                        <a:gd name="connsiteY95" fmla="*/ 3042730 h 5558319"/>
                        <a:gd name="connsiteX96" fmla="*/ 3586654 w 3890750"/>
                        <a:gd name="connsiteY96" fmla="*/ 3035414 h 5558319"/>
                        <a:gd name="connsiteX97" fmla="*/ 3542978 w 3890750"/>
                        <a:gd name="connsiteY97" fmla="*/ 3043309 h 5558319"/>
                        <a:gd name="connsiteX98" fmla="*/ 3527568 w 3890750"/>
                        <a:gd name="connsiteY98" fmla="*/ 3075131 h 5558319"/>
                        <a:gd name="connsiteX99" fmla="*/ 3543978 w 3890750"/>
                        <a:gd name="connsiteY99" fmla="*/ 3097658 h 5558319"/>
                        <a:gd name="connsiteX100" fmla="*/ 3549115 w 3890750"/>
                        <a:gd name="connsiteY100" fmla="*/ 3113070 h 5558319"/>
                        <a:gd name="connsiteX101" fmla="*/ 3554252 w 3890750"/>
                        <a:gd name="connsiteY101" fmla="*/ 3159303 h 5558319"/>
                        <a:gd name="connsiteX102" fmla="*/ 3549115 w 3890750"/>
                        <a:gd name="connsiteY102" fmla="*/ 3246634 h 5558319"/>
                        <a:gd name="connsiteX103" fmla="*/ 3543978 w 3890750"/>
                        <a:gd name="connsiteY103" fmla="*/ 3298004 h 5558319"/>
                        <a:gd name="connsiteX104" fmla="*/ 3554252 w 3890750"/>
                        <a:gd name="connsiteY104" fmla="*/ 3333964 h 5558319"/>
                        <a:gd name="connsiteX105" fmla="*/ 3564526 w 3890750"/>
                        <a:gd name="connsiteY105" fmla="*/ 3349375 h 5558319"/>
                        <a:gd name="connsiteX106" fmla="*/ 3574800 w 3890750"/>
                        <a:gd name="connsiteY106" fmla="*/ 3385335 h 5558319"/>
                        <a:gd name="connsiteX107" fmla="*/ 3579938 w 3890750"/>
                        <a:gd name="connsiteY107" fmla="*/ 3400746 h 5558319"/>
                        <a:gd name="connsiteX108" fmla="*/ 3574800 w 3890750"/>
                        <a:gd name="connsiteY108" fmla="*/ 3488076 h 5558319"/>
                        <a:gd name="connsiteX109" fmla="*/ 3569663 w 3890750"/>
                        <a:gd name="connsiteY109" fmla="*/ 3518899 h 5558319"/>
                        <a:gd name="connsiteX110" fmla="*/ 3590212 w 3890750"/>
                        <a:gd name="connsiteY110" fmla="*/ 3549721 h 5558319"/>
                        <a:gd name="connsiteX111" fmla="*/ 3595349 w 3890750"/>
                        <a:gd name="connsiteY111" fmla="*/ 3565133 h 5558319"/>
                        <a:gd name="connsiteX112" fmla="*/ 3569663 w 3890750"/>
                        <a:gd name="connsiteY112" fmla="*/ 3590818 h 5558319"/>
                        <a:gd name="connsiteX113" fmla="*/ 3554252 w 3890750"/>
                        <a:gd name="connsiteY113" fmla="*/ 3595955 h 5558319"/>
                        <a:gd name="connsiteX114" fmla="*/ 3538841 w 3890750"/>
                        <a:gd name="connsiteY114" fmla="*/ 3606229 h 5558319"/>
                        <a:gd name="connsiteX115" fmla="*/ 3528567 w 3890750"/>
                        <a:gd name="connsiteY115" fmla="*/ 3647326 h 5558319"/>
                        <a:gd name="connsiteX116" fmla="*/ 3533704 w 3890750"/>
                        <a:gd name="connsiteY116" fmla="*/ 3673011 h 5558319"/>
                        <a:gd name="connsiteX117" fmla="*/ 3528567 w 3890750"/>
                        <a:gd name="connsiteY117" fmla="*/ 3719245 h 5558319"/>
                        <a:gd name="connsiteX118" fmla="*/ 3523430 w 3890750"/>
                        <a:gd name="connsiteY118" fmla="*/ 3739793 h 5558319"/>
                        <a:gd name="connsiteX119" fmla="*/ 3497744 w 3890750"/>
                        <a:gd name="connsiteY119" fmla="*/ 3765479 h 5558319"/>
                        <a:gd name="connsiteX120" fmla="*/ 3492607 w 3890750"/>
                        <a:gd name="connsiteY120" fmla="*/ 3780890 h 5558319"/>
                        <a:gd name="connsiteX121" fmla="*/ 3497744 w 3890750"/>
                        <a:gd name="connsiteY121" fmla="*/ 3801438 h 5558319"/>
                        <a:gd name="connsiteX122" fmla="*/ 3502881 w 3890750"/>
                        <a:gd name="connsiteY122" fmla="*/ 3827124 h 5558319"/>
                        <a:gd name="connsiteX123" fmla="*/ 3492607 w 3890750"/>
                        <a:gd name="connsiteY123" fmla="*/ 3888768 h 5558319"/>
                        <a:gd name="connsiteX124" fmla="*/ 3482333 w 3890750"/>
                        <a:gd name="connsiteY124" fmla="*/ 3919591 h 5558319"/>
                        <a:gd name="connsiteX125" fmla="*/ 3477196 w 3890750"/>
                        <a:gd name="connsiteY125" fmla="*/ 3935002 h 5558319"/>
                        <a:gd name="connsiteX126" fmla="*/ 3502881 w 3890750"/>
                        <a:gd name="connsiteY126" fmla="*/ 3955550 h 5558319"/>
                        <a:gd name="connsiteX127" fmla="*/ 3585075 w 3890750"/>
                        <a:gd name="connsiteY127" fmla="*/ 3965825 h 5558319"/>
                        <a:gd name="connsiteX128" fmla="*/ 3600486 w 3890750"/>
                        <a:gd name="connsiteY128" fmla="*/ 3970962 h 5558319"/>
                        <a:gd name="connsiteX129" fmla="*/ 3631308 w 3890750"/>
                        <a:gd name="connsiteY129" fmla="*/ 3996647 h 5558319"/>
                        <a:gd name="connsiteX130" fmla="*/ 3636445 w 3890750"/>
                        <a:gd name="connsiteY130" fmla="*/ 4022333 h 5558319"/>
                        <a:gd name="connsiteX131" fmla="*/ 3631308 w 3890750"/>
                        <a:gd name="connsiteY131" fmla="*/ 4037744 h 5558319"/>
                        <a:gd name="connsiteX132" fmla="*/ 3621034 w 3890750"/>
                        <a:gd name="connsiteY132" fmla="*/ 4078840 h 5558319"/>
                        <a:gd name="connsiteX133" fmla="*/ 3615897 w 3890750"/>
                        <a:gd name="connsiteY133" fmla="*/ 4094252 h 5558319"/>
                        <a:gd name="connsiteX134" fmla="*/ 3595349 w 3890750"/>
                        <a:gd name="connsiteY134" fmla="*/ 4140485 h 5558319"/>
                        <a:gd name="connsiteX135" fmla="*/ 3564526 w 3890750"/>
                        <a:gd name="connsiteY135" fmla="*/ 4155897 h 5558319"/>
                        <a:gd name="connsiteX136" fmla="*/ 3559389 w 3890750"/>
                        <a:gd name="connsiteY136" fmla="*/ 4171308 h 5558319"/>
                        <a:gd name="connsiteX137" fmla="*/ 3559389 w 3890750"/>
                        <a:gd name="connsiteY137" fmla="*/ 4207267 h 5558319"/>
                        <a:gd name="connsiteX138" fmla="*/ 3549115 w 3890750"/>
                        <a:gd name="connsiteY138" fmla="*/ 4217542 h 5558319"/>
                        <a:gd name="connsiteX139" fmla="*/ 3518293 w 3890750"/>
                        <a:gd name="connsiteY139" fmla="*/ 4248364 h 5558319"/>
                        <a:gd name="connsiteX140" fmla="*/ 3508018 w 3890750"/>
                        <a:gd name="connsiteY140" fmla="*/ 4279186 h 5558319"/>
                        <a:gd name="connsiteX141" fmla="*/ 3502881 w 3890750"/>
                        <a:gd name="connsiteY141" fmla="*/ 4294598 h 5558319"/>
                        <a:gd name="connsiteX142" fmla="*/ 3508018 w 3890750"/>
                        <a:gd name="connsiteY142" fmla="*/ 4330557 h 5558319"/>
                        <a:gd name="connsiteX143" fmla="*/ 3508018 w 3890750"/>
                        <a:gd name="connsiteY143" fmla="*/ 4371654 h 5558319"/>
                        <a:gd name="connsiteX144" fmla="*/ 3549115 w 3890750"/>
                        <a:gd name="connsiteY144" fmla="*/ 4407613 h 5558319"/>
                        <a:gd name="connsiteX145" fmla="*/ 3564526 w 3890750"/>
                        <a:gd name="connsiteY145" fmla="*/ 4412750 h 5558319"/>
                        <a:gd name="connsiteX146" fmla="*/ 3590212 w 3890750"/>
                        <a:gd name="connsiteY146" fmla="*/ 4428162 h 5558319"/>
                        <a:gd name="connsiteX147" fmla="*/ 3600486 w 3890750"/>
                        <a:gd name="connsiteY147" fmla="*/ 4443573 h 5558319"/>
                        <a:gd name="connsiteX148" fmla="*/ 3590212 w 3890750"/>
                        <a:gd name="connsiteY148" fmla="*/ 4479533 h 5558319"/>
                        <a:gd name="connsiteX149" fmla="*/ 3595349 w 3890750"/>
                        <a:gd name="connsiteY149" fmla="*/ 4505218 h 5558319"/>
                        <a:gd name="connsiteX150" fmla="*/ 3631308 w 3890750"/>
                        <a:gd name="connsiteY150" fmla="*/ 4505218 h 5558319"/>
                        <a:gd name="connsiteX151" fmla="*/ 3646720 w 3890750"/>
                        <a:gd name="connsiteY151" fmla="*/ 4510355 h 5558319"/>
                        <a:gd name="connsiteX152" fmla="*/ 3656994 w 3890750"/>
                        <a:gd name="connsiteY152" fmla="*/ 4525766 h 5558319"/>
                        <a:gd name="connsiteX153" fmla="*/ 3615897 w 3890750"/>
                        <a:gd name="connsiteY153" fmla="*/ 4530903 h 5558319"/>
                        <a:gd name="connsiteX154" fmla="*/ 3595349 w 3890750"/>
                        <a:gd name="connsiteY154" fmla="*/ 4536040 h 5558319"/>
                        <a:gd name="connsiteX155" fmla="*/ 3574800 w 3890750"/>
                        <a:gd name="connsiteY155" fmla="*/ 4577137 h 5558319"/>
                        <a:gd name="connsiteX156" fmla="*/ 3559389 w 3890750"/>
                        <a:gd name="connsiteY156" fmla="*/ 4582274 h 5558319"/>
                        <a:gd name="connsiteX157" fmla="*/ 3543978 w 3890750"/>
                        <a:gd name="connsiteY157" fmla="*/ 4597685 h 5558319"/>
                        <a:gd name="connsiteX158" fmla="*/ 3554252 w 3890750"/>
                        <a:gd name="connsiteY158" fmla="*/ 4595197 h 5558319"/>
                        <a:gd name="connsiteX159" fmla="*/ 3543978 w 3890750"/>
                        <a:gd name="connsiteY159" fmla="*/ 4607959 h 5558319"/>
                        <a:gd name="connsiteX160" fmla="*/ 3538841 w 3890750"/>
                        <a:gd name="connsiteY160" fmla="*/ 4623371 h 5558319"/>
                        <a:gd name="connsiteX161" fmla="*/ 3543978 w 3890750"/>
                        <a:gd name="connsiteY161" fmla="*/ 4649056 h 5558319"/>
                        <a:gd name="connsiteX162" fmla="*/ 3554252 w 3890750"/>
                        <a:gd name="connsiteY162" fmla="*/ 4679879 h 5558319"/>
                        <a:gd name="connsiteX163" fmla="*/ 3533704 w 3890750"/>
                        <a:gd name="connsiteY163" fmla="*/ 4710701 h 5558319"/>
                        <a:gd name="connsiteX164" fmla="*/ 3508018 w 3890750"/>
                        <a:gd name="connsiteY164" fmla="*/ 4705564 h 5558319"/>
                        <a:gd name="connsiteX165" fmla="*/ 3492607 w 3890750"/>
                        <a:gd name="connsiteY165" fmla="*/ 4700427 h 5558319"/>
                        <a:gd name="connsiteX166" fmla="*/ 3472059 w 3890750"/>
                        <a:gd name="connsiteY166" fmla="*/ 4695290 h 5558319"/>
                        <a:gd name="connsiteX167" fmla="*/ 3456648 w 3890750"/>
                        <a:gd name="connsiteY167" fmla="*/ 4685016 h 5558319"/>
                        <a:gd name="connsiteX168" fmla="*/ 3451511 w 3890750"/>
                        <a:gd name="connsiteY168" fmla="*/ 4715838 h 5558319"/>
                        <a:gd name="connsiteX169" fmla="*/ 3446373 w 3890750"/>
                        <a:gd name="connsiteY169" fmla="*/ 4731249 h 5558319"/>
                        <a:gd name="connsiteX170" fmla="*/ 3415551 w 3890750"/>
                        <a:gd name="connsiteY170" fmla="*/ 4710701 h 5558319"/>
                        <a:gd name="connsiteX171" fmla="*/ 3395003 w 3890750"/>
                        <a:gd name="connsiteY171" fmla="*/ 4679879 h 5558319"/>
                        <a:gd name="connsiteX172" fmla="*/ 3379591 w 3890750"/>
                        <a:gd name="connsiteY172" fmla="*/ 4674742 h 5558319"/>
                        <a:gd name="connsiteX173" fmla="*/ 3338495 w 3890750"/>
                        <a:gd name="connsiteY173" fmla="*/ 4700427 h 5558319"/>
                        <a:gd name="connsiteX174" fmla="*/ 3343632 w 3890750"/>
                        <a:gd name="connsiteY174" fmla="*/ 4715838 h 5558319"/>
                        <a:gd name="connsiteX175" fmla="*/ 3328221 w 3890750"/>
                        <a:gd name="connsiteY175" fmla="*/ 4772346 h 5558319"/>
                        <a:gd name="connsiteX176" fmla="*/ 3317947 w 3890750"/>
                        <a:gd name="connsiteY176" fmla="*/ 4787757 h 5558319"/>
                        <a:gd name="connsiteX177" fmla="*/ 3302535 w 3890750"/>
                        <a:gd name="connsiteY177" fmla="*/ 4782620 h 5558319"/>
                        <a:gd name="connsiteX178" fmla="*/ 3271713 w 3890750"/>
                        <a:gd name="connsiteY178" fmla="*/ 4798031 h 5558319"/>
                        <a:gd name="connsiteX179" fmla="*/ 3251164 w 3890750"/>
                        <a:gd name="connsiteY179" fmla="*/ 4823717 h 5558319"/>
                        <a:gd name="connsiteX180" fmla="*/ 3235753 w 3890750"/>
                        <a:gd name="connsiteY180" fmla="*/ 4818580 h 5558319"/>
                        <a:gd name="connsiteX181" fmla="*/ 3225479 w 3890750"/>
                        <a:gd name="connsiteY181" fmla="*/ 4798031 h 5558319"/>
                        <a:gd name="connsiteX182" fmla="*/ 3220342 w 3890750"/>
                        <a:gd name="connsiteY182" fmla="*/ 4823717 h 5558319"/>
                        <a:gd name="connsiteX183" fmla="*/ 3215205 w 3890750"/>
                        <a:gd name="connsiteY183" fmla="*/ 4839128 h 5558319"/>
                        <a:gd name="connsiteX184" fmla="*/ 3199794 w 3890750"/>
                        <a:gd name="connsiteY184" fmla="*/ 4828854 h 5558319"/>
                        <a:gd name="connsiteX185" fmla="*/ 3168971 w 3890750"/>
                        <a:gd name="connsiteY185" fmla="*/ 4849402 h 5558319"/>
                        <a:gd name="connsiteX186" fmla="*/ 3112463 w 3890750"/>
                        <a:gd name="connsiteY186" fmla="*/ 4849402 h 5558319"/>
                        <a:gd name="connsiteX187" fmla="*/ 3102189 w 3890750"/>
                        <a:gd name="connsiteY187" fmla="*/ 4864813 h 5558319"/>
                        <a:gd name="connsiteX188" fmla="*/ 3091915 w 3890750"/>
                        <a:gd name="connsiteY188" fmla="*/ 4875088 h 5558319"/>
                        <a:gd name="connsiteX189" fmla="*/ 3025133 w 3890750"/>
                        <a:gd name="connsiteY189" fmla="*/ 4885362 h 5558319"/>
                        <a:gd name="connsiteX190" fmla="*/ 3009722 w 3890750"/>
                        <a:gd name="connsiteY190" fmla="*/ 4895636 h 5558319"/>
                        <a:gd name="connsiteX191" fmla="*/ 2978899 w 3890750"/>
                        <a:gd name="connsiteY191" fmla="*/ 4905910 h 5558319"/>
                        <a:gd name="connsiteX192" fmla="*/ 2963488 w 3890750"/>
                        <a:gd name="connsiteY192" fmla="*/ 4900773 h 5558319"/>
                        <a:gd name="connsiteX193" fmla="*/ 2912117 w 3890750"/>
                        <a:gd name="connsiteY193" fmla="*/ 4941870 h 5558319"/>
                        <a:gd name="connsiteX194" fmla="*/ 2881295 w 3890750"/>
                        <a:gd name="connsiteY194" fmla="*/ 4952144 h 5558319"/>
                        <a:gd name="connsiteX195" fmla="*/ 2824787 w 3890750"/>
                        <a:gd name="connsiteY195" fmla="*/ 4967555 h 5558319"/>
                        <a:gd name="connsiteX196" fmla="*/ 2773416 w 3890750"/>
                        <a:gd name="connsiteY196" fmla="*/ 5008652 h 5558319"/>
                        <a:gd name="connsiteX197" fmla="*/ 2732320 w 3890750"/>
                        <a:gd name="connsiteY197" fmla="*/ 5003515 h 5558319"/>
                        <a:gd name="connsiteX198" fmla="*/ 2716908 w 3890750"/>
                        <a:gd name="connsiteY198" fmla="*/ 4998377 h 5558319"/>
                        <a:gd name="connsiteX199" fmla="*/ 2686086 w 3890750"/>
                        <a:gd name="connsiteY199" fmla="*/ 5003515 h 5558319"/>
                        <a:gd name="connsiteX200" fmla="*/ 2629578 w 3890750"/>
                        <a:gd name="connsiteY200" fmla="*/ 5024063 h 5558319"/>
                        <a:gd name="connsiteX201" fmla="*/ 2614167 w 3890750"/>
                        <a:gd name="connsiteY201" fmla="*/ 5029200 h 5558319"/>
                        <a:gd name="connsiteX202" fmla="*/ 2598756 w 3890750"/>
                        <a:gd name="connsiteY202" fmla="*/ 5044611 h 5558319"/>
                        <a:gd name="connsiteX203" fmla="*/ 2583344 w 3890750"/>
                        <a:gd name="connsiteY203" fmla="*/ 5039474 h 5558319"/>
                        <a:gd name="connsiteX204" fmla="*/ 2567933 w 3890750"/>
                        <a:gd name="connsiteY204" fmla="*/ 5049748 h 5558319"/>
                        <a:gd name="connsiteX205" fmla="*/ 2562796 w 3890750"/>
                        <a:gd name="connsiteY205" fmla="*/ 5075434 h 5558319"/>
                        <a:gd name="connsiteX206" fmla="*/ 2516562 w 3890750"/>
                        <a:gd name="connsiteY206" fmla="*/ 5116530 h 5558319"/>
                        <a:gd name="connsiteX207" fmla="*/ 2501151 w 3890750"/>
                        <a:gd name="connsiteY207" fmla="*/ 5126804 h 5558319"/>
                        <a:gd name="connsiteX208" fmla="*/ 2460054 w 3890750"/>
                        <a:gd name="connsiteY208" fmla="*/ 5137079 h 5558319"/>
                        <a:gd name="connsiteX209" fmla="*/ 2444643 w 3890750"/>
                        <a:gd name="connsiteY209" fmla="*/ 5142216 h 5558319"/>
                        <a:gd name="connsiteX210" fmla="*/ 2418958 w 3890750"/>
                        <a:gd name="connsiteY210" fmla="*/ 5147353 h 5558319"/>
                        <a:gd name="connsiteX211" fmla="*/ 2403547 w 3890750"/>
                        <a:gd name="connsiteY211" fmla="*/ 5142216 h 5558319"/>
                        <a:gd name="connsiteX212" fmla="*/ 2382998 w 3890750"/>
                        <a:gd name="connsiteY212" fmla="*/ 5116530 h 5558319"/>
                        <a:gd name="connsiteX213" fmla="*/ 2326490 w 3890750"/>
                        <a:gd name="connsiteY213" fmla="*/ 5106256 h 5558319"/>
                        <a:gd name="connsiteX214" fmla="*/ 2285394 w 3890750"/>
                        <a:gd name="connsiteY214" fmla="*/ 5106256 h 5558319"/>
                        <a:gd name="connsiteX215" fmla="*/ 2254571 w 3890750"/>
                        <a:gd name="connsiteY215" fmla="*/ 5126804 h 5558319"/>
                        <a:gd name="connsiteX216" fmla="*/ 2208338 w 3890750"/>
                        <a:gd name="connsiteY216" fmla="*/ 5121667 h 5558319"/>
                        <a:gd name="connsiteX217" fmla="*/ 2184631 w 3890750"/>
                        <a:gd name="connsiteY217" fmla="*/ 5139657 h 5558319"/>
                        <a:gd name="connsiteX218" fmla="*/ 2162303 w 3890750"/>
                        <a:gd name="connsiteY218" fmla="*/ 5144794 h 5558319"/>
                        <a:gd name="connsiteX219" fmla="*/ 2134839 w 3890750"/>
                        <a:gd name="connsiteY219" fmla="*/ 5154868 h 5558319"/>
                        <a:gd name="connsiteX220" fmla="*/ 2105596 w 3890750"/>
                        <a:gd name="connsiteY220" fmla="*/ 5111393 h 5558319"/>
                        <a:gd name="connsiteX221" fmla="*/ 2085048 w 3890750"/>
                        <a:gd name="connsiteY221" fmla="*/ 5142216 h 5558319"/>
                        <a:gd name="connsiteX222" fmla="*/ 2052246 w 3890750"/>
                        <a:gd name="connsiteY222" fmla="*/ 5143196 h 5558319"/>
                        <a:gd name="connsiteX223" fmla="*/ 2013129 w 3890750"/>
                        <a:gd name="connsiteY223" fmla="*/ 5157627 h 5558319"/>
                        <a:gd name="connsiteX224" fmla="*/ 1982306 w 3890750"/>
                        <a:gd name="connsiteY224" fmla="*/ 5173038 h 5558319"/>
                        <a:gd name="connsiteX225" fmla="*/ 1956621 w 3890750"/>
                        <a:gd name="connsiteY225" fmla="*/ 5193586 h 5558319"/>
                        <a:gd name="connsiteX226" fmla="*/ 1946347 w 3890750"/>
                        <a:gd name="connsiteY226" fmla="*/ 5203861 h 5558319"/>
                        <a:gd name="connsiteX227" fmla="*/ 1930935 w 3890750"/>
                        <a:gd name="connsiteY227" fmla="*/ 5208998 h 5558319"/>
                        <a:gd name="connsiteX228" fmla="*/ 1904071 w 3890750"/>
                        <a:gd name="connsiteY228" fmla="*/ 5209997 h 5558319"/>
                        <a:gd name="connsiteX229" fmla="*/ 1879564 w 3890750"/>
                        <a:gd name="connsiteY229" fmla="*/ 5204260 h 5558319"/>
                        <a:gd name="connsiteX230" fmla="*/ 1848742 w 3890750"/>
                        <a:gd name="connsiteY230" fmla="*/ 5203861 h 5558319"/>
                        <a:gd name="connsiteX231" fmla="*/ 1815741 w 3890750"/>
                        <a:gd name="connsiteY231" fmla="*/ 5207019 h 5558319"/>
                        <a:gd name="connsiteX232" fmla="*/ 1771886 w 3890750"/>
                        <a:gd name="connsiteY232" fmla="*/ 5225588 h 5558319"/>
                        <a:gd name="connsiteX233" fmla="*/ 1751138 w 3890750"/>
                        <a:gd name="connsiteY233" fmla="*/ 5234683 h 5558319"/>
                        <a:gd name="connsiteX234" fmla="*/ 1720715 w 3890750"/>
                        <a:gd name="connsiteY234" fmla="*/ 5255831 h 5558319"/>
                        <a:gd name="connsiteX235" fmla="*/ 1704904 w 3890750"/>
                        <a:gd name="connsiteY235" fmla="*/ 5255231 h 5558319"/>
                        <a:gd name="connsiteX236" fmla="*/ 1699767 w 3890750"/>
                        <a:gd name="connsiteY236" fmla="*/ 5275780 h 5558319"/>
                        <a:gd name="connsiteX237" fmla="*/ 1674081 w 3890750"/>
                        <a:gd name="connsiteY237" fmla="*/ 5301465 h 5558319"/>
                        <a:gd name="connsiteX238" fmla="*/ 1663807 w 3890750"/>
                        <a:gd name="connsiteY238" fmla="*/ 5332288 h 5558319"/>
                        <a:gd name="connsiteX239" fmla="*/ 1627848 w 3890750"/>
                        <a:gd name="connsiteY239" fmla="*/ 5357973 h 5558319"/>
                        <a:gd name="connsiteX240" fmla="*/ 1612436 w 3890750"/>
                        <a:gd name="connsiteY240" fmla="*/ 5363110 h 5558319"/>
                        <a:gd name="connsiteX241" fmla="*/ 1597025 w 3890750"/>
                        <a:gd name="connsiteY241" fmla="*/ 5357973 h 5558319"/>
                        <a:gd name="connsiteX242" fmla="*/ 1566203 w 3890750"/>
                        <a:gd name="connsiteY242" fmla="*/ 5363110 h 5558319"/>
                        <a:gd name="connsiteX243" fmla="*/ 1509695 w 3890750"/>
                        <a:gd name="connsiteY243" fmla="*/ 5383658 h 5558319"/>
                        <a:gd name="connsiteX244" fmla="*/ 1476805 w 3890750"/>
                        <a:gd name="connsiteY244" fmla="*/ 5376905 h 5558319"/>
                        <a:gd name="connsiteX245" fmla="*/ 1444140 w 3890750"/>
                        <a:gd name="connsiteY245" fmla="*/ 5390055 h 5558319"/>
                        <a:gd name="connsiteX246" fmla="*/ 1386405 w 3890750"/>
                        <a:gd name="connsiteY246" fmla="*/ 5417583 h 5558319"/>
                        <a:gd name="connsiteX247" fmla="*/ 1350252 w 3890750"/>
                        <a:gd name="connsiteY247" fmla="*/ 5444496 h 5558319"/>
                        <a:gd name="connsiteX248" fmla="*/ 1304212 w 3890750"/>
                        <a:gd name="connsiteY248" fmla="*/ 5491537 h 5558319"/>
                        <a:gd name="connsiteX249" fmla="*/ 1268252 w 3890750"/>
                        <a:gd name="connsiteY249" fmla="*/ 5486400 h 5558319"/>
                        <a:gd name="connsiteX250" fmla="*/ 1257978 w 3890750"/>
                        <a:gd name="connsiteY250" fmla="*/ 5455577 h 5558319"/>
                        <a:gd name="connsiteX251" fmla="*/ 1242567 w 3890750"/>
                        <a:gd name="connsiteY251" fmla="*/ 5450440 h 5558319"/>
                        <a:gd name="connsiteX252" fmla="*/ 1216881 w 3890750"/>
                        <a:gd name="connsiteY252" fmla="*/ 5465852 h 5558319"/>
                        <a:gd name="connsiteX253" fmla="*/ 1201470 w 3890750"/>
                        <a:gd name="connsiteY253" fmla="*/ 5470989 h 5558319"/>
                        <a:gd name="connsiteX254" fmla="*/ 1115788 w 3890750"/>
                        <a:gd name="connsiteY254" fmla="*/ 5464430 h 5558319"/>
                        <a:gd name="connsiteX255" fmla="*/ 1074822 w 3890750"/>
                        <a:gd name="connsiteY255" fmla="*/ 5492316 h 5558319"/>
                        <a:gd name="connsiteX256" fmla="*/ 1042221 w 3890750"/>
                        <a:gd name="connsiteY256" fmla="*/ 5476126 h 5558319"/>
                        <a:gd name="connsiteX257" fmla="*/ 1026809 w 3890750"/>
                        <a:gd name="connsiteY257" fmla="*/ 5460715 h 5558319"/>
                        <a:gd name="connsiteX258" fmla="*/ 992029 w 3890750"/>
                        <a:gd name="connsiteY258" fmla="*/ 5469029 h 5558319"/>
                        <a:gd name="connsiteX259" fmla="*/ 975439 w 3890750"/>
                        <a:gd name="connsiteY259" fmla="*/ 5453819 h 5558319"/>
                        <a:gd name="connsiteX260" fmla="*/ 932563 w 3890750"/>
                        <a:gd name="connsiteY260" fmla="*/ 5432271 h 5558319"/>
                        <a:gd name="connsiteX261" fmla="*/ 877834 w 3890750"/>
                        <a:gd name="connsiteY261" fmla="*/ 5404207 h 5558319"/>
                        <a:gd name="connsiteX262" fmla="*/ 749407 w 3890750"/>
                        <a:gd name="connsiteY262" fmla="*/ 5409344 h 5558319"/>
                        <a:gd name="connsiteX263" fmla="*/ 661097 w 3890750"/>
                        <a:gd name="connsiteY263" fmla="*/ 5453399 h 5558319"/>
                        <a:gd name="connsiteX264" fmla="*/ 607148 w 3890750"/>
                        <a:gd name="connsiteY264" fmla="*/ 5460116 h 5558319"/>
                        <a:gd name="connsiteX265" fmla="*/ 590158 w 3890750"/>
                        <a:gd name="connsiteY265" fmla="*/ 5457937 h 5558319"/>
                        <a:gd name="connsiteX266" fmla="*/ 559335 w 3890750"/>
                        <a:gd name="connsiteY266" fmla="*/ 5460715 h 5558319"/>
                        <a:gd name="connsiteX267" fmla="*/ 543924 w 3890750"/>
                        <a:gd name="connsiteY267" fmla="*/ 5450440 h 5558319"/>
                        <a:gd name="connsiteX268" fmla="*/ 510227 w 3890750"/>
                        <a:gd name="connsiteY268" fmla="*/ 5442621 h 5558319"/>
                        <a:gd name="connsiteX269" fmla="*/ 499532 w 3890750"/>
                        <a:gd name="connsiteY269" fmla="*/ 5447953 h 5558319"/>
                        <a:gd name="connsiteX270" fmla="*/ 468095 w 3890750"/>
                        <a:gd name="connsiteY270" fmla="*/ 5458420 h 5558319"/>
                        <a:gd name="connsiteX271" fmla="*/ 421668 w 3890750"/>
                        <a:gd name="connsiteY271" fmla="*/ 5445272 h 5558319"/>
                        <a:gd name="connsiteX272" fmla="*/ 373592 w 3890750"/>
                        <a:gd name="connsiteY272" fmla="*/ 5424723 h 5558319"/>
                        <a:gd name="connsiteX273" fmla="*/ 334103 w 3890750"/>
                        <a:gd name="connsiteY273" fmla="*/ 5396311 h 5558319"/>
                        <a:gd name="connsiteX274" fmla="*/ 270859 w 3890750"/>
                        <a:gd name="connsiteY274" fmla="*/ 5394132 h 5558319"/>
                        <a:gd name="connsiteX275" fmla="*/ 210014 w 3890750"/>
                        <a:gd name="connsiteY275" fmla="*/ 5435029 h 5558319"/>
                        <a:gd name="connsiteX276" fmla="*/ 168917 w 3890750"/>
                        <a:gd name="connsiteY276" fmla="*/ 5450440 h 5558319"/>
                        <a:gd name="connsiteX277" fmla="*/ 158643 w 3890750"/>
                        <a:gd name="connsiteY277" fmla="*/ 5460715 h 5558319"/>
                        <a:gd name="connsiteX278" fmla="*/ 132958 w 3890750"/>
                        <a:gd name="connsiteY278" fmla="*/ 5486400 h 5558319"/>
                        <a:gd name="connsiteX279" fmla="*/ 115284 w 3890750"/>
                        <a:gd name="connsiteY279" fmla="*/ 5468533 h 5558319"/>
                        <a:gd name="connsiteX280" fmla="*/ 70699 w 3890750"/>
                        <a:gd name="connsiteY280" fmla="*/ 5472443 h 5558319"/>
                        <a:gd name="connsiteX281" fmla="*/ 50764 w 3890750"/>
                        <a:gd name="connsiteY281" fmla="*/ 5532634 h 5558319"/>
                        <a:gd name="connsiteX282" fmla="*/ 0 w 3890750"/>
                        <a:gd name="connsiteY282" fmla="*/ 5558319 h 5558319"/>
                        <a:gd name="connsiteX0" fmla="*/ 3112463 w 3890750"/>
                        <a:gd name="connsiteY0" fmla="*/ 0 h 5558319"/>
                        <a:gd name="connsiteX1" fmla="*/ 3147064 w 3890750"/>
                        <a:gd name="connsiteY1" fmla="*/ 6716 h 5558319"/>
                        <a:gd name="connsiteX2" fmla="*/ 3168971 w 3890750"/>
                        <a:gd name="connsiteY2" fmla="*/ 82193 h 5558319"/>
                        <a:gd name="connsiteX3" fmla="*/ 3174108 w 3890750"/>
                        <a:gd name="connsiteY3" fmla="*/ 97604 h 5558319"/>
                        <a:gd name="connsiteX4" fmla="*/ 3184382 w 3890750"/>
                        <a:gd name="connsiteY4" fmla="*/ 107879 h 5558319"/>
                        <a:gd name="connsiteX5" fmla="*/ 3199794 w 3890750"/>
                        <a:gd name="connsiteY5" fmla="*/ 102742 h 5558319"/>
                        <a:gd name="connsiteX6" fmla="*/ 3220342 w 3890750"/>
                        <a:gd name="connsiteY6" fmla="*/ 107879 h 5558319"/>
                        <a:gd name="connsiteX7" fmla="*/ 3263894 w 3890750"/>
                        <a:gd name="connsiteY7" fmla="*/ 128232 h 5558319"/>
                        <a:gd name="connsiteX8" fmla="*/ 3307673 w 3890750"/>
                        <a:gd name="connsiteY8" fmla="*/ 190073 h 5558319"/>
                        <a:gd name="connsiteX9" fmla="*/ 3348156 w 3890750"/>
                        <a:gd name="connsiteY9" fmla="*/ 233430 h 5558319"/>
                        <a:gd name="connsiteX10" fmla="*/ 3356085 w 3890750"/>
                        <a:gd name="connsiteY10" fmla="*/ 307962 h 5558319"/>
                        <a:gd name="connsiteX11" fmla="*/ 3386906 w 3890750"/>
                        <a:gd name="connsiteY11" fmla="*/ 357417 h 5558319"/>
                        <a:gd name="connsiteX12" fmla="*/ 3389866 w 3890750"/>
                        <a:gd name="connsiteY12" fmla="*/ 416103 h 5558319"/>
                        <a:gd name="connsiteX13" fmla="*/ 3402119 w 3890750"/>
                        <a:gd name="connsiteY13" fmla="*/ 417283 h 5558319"/>
                        <a:gd name="connsiteX14" fmla="*/ 3410414 w 3890750"/>
                        <a:gd name="connsiteY14" fmla="*/ 441789 h 5558319"/>
                        <a:gd name="connsiteX15" fmla="*/ 3430962 w 3890750"/>
                        <a:gd name="connsiteY15" fmla="*/ 472611 h 5558319"/>
                        <a:gd name="connsiteX16" fmla="*/ 3452738 w 3890750"/>
                        <a:gd name="connsiteY16" fmla="*/ 476520 h 5558319"/>
                        <a:gd name="connsiteX17" fmla="*/ 3451511 w 3890750"/>
                        <a:gd name="connsiteY17" fmla="*/ 529119 h 5558319"/>
                        <a:gd name="connsiteX18" fmla="*/ 3446373 w 3890750"/>
                        <a:gd name="connsiteY18" fmla="*/ 554804 h 5558319"/>
                        <a:gd name="connsiteX19" fmla="*/ 3441236 w 3890750"/>
                        <a:gd name="connsiteY19" fmla="*/ 601038 h 5558319"/>
                        <a:gd name="connsiteX20" fmla="*/ 3425825 w 3890750"/>
                        <a:gd name="connsiteY20" fmla="*/ 642135 h 5558319"/>
                        <a:gd name="connsiteX21" fmla="*/ 3410414 w 3890750"/>
                        <a:gd name="connsiteY21" fmla="*/ 662683 h 5558319"/>
                        <a:gd name="connsiteX22" fmla="*/ 3395003 w 3890750"/>
                        <a:gd name="connsiteY22" fmla="*/ 688368 h 5558319"/>
                        <a:gd name="connsiteX23" fmla="*/ 3384729 w 3890750"/>
                        <a:gd name="connsiteY23" fmla="*/ 698643 h 5558319"/>
                        <a:gd name="connsiteX24" fmla="*/ 3317947 w 3890750"/>
                        <a:gd name="connsiteY24" fmla="*/ 744876 h 5558319"/>
                        <a:gd name="connsiteX25" fmla="*/ 3302535 w 3890750"/>
                        <a:gd name="connsiteY25" fmla="*/ 760288 h 5558319"/>
                        <a:gd name="connsiteX26" fmla="*/ 3244187 w 3890750"/>
                        <a:gd name="connsiteY26" fmla="*/ 805294 h 5558319"/>
                        <a:gd name="connsiteX27" fmla="*/ 3219743 w 3890750"/>
                        <a:gd name="connsiteY27" fmla="*/ 845039 h 5558319"/>
                        <a:gd name="connsiteX28" fmla="*/ 3204132 w 3890750"/>
                        <a:gd name="connsiteY28" fmla="*/ 867566 h 5558319"/>
                        <a:gd name="connsiteX29" fmla="*/ 3230616 w 3890750"/>
                        <a:gd name="connsiteY29" fmla="*/ 914400 h 5558319"/>
                        <a:gd name="connsiteX30" fmla="*/ 3294103 w 3890750"/>
                        <a:gd name="connsiteY30" fmla="*/ 937210 h 5558319"/>
                        <a:gd name="connsiteX31" fmla="*/ 3307672 w 3890750"/>
                        <a:gd name="connsiteY31" fmla="*/ 945222 h 5558319"/>
                        <a:gd name="connsiteX32" fmla="*/ 3369317 w 3890750"/>
                        <a:gd name="connsiteY32" fmla="*/ 950359 h 5558319"/>
                        <a:gd name="connsiteX33" fmla="*/ 3415551 w 3890750"/>
                        <a:gd name="connsiteY33" fmla="*/ 981182 h 5558319"/>
                        <a:gd name="connsiteX34" fmla="*/ 3447753 w 3890750"/>
                        <a:gd name="connsiteY34" fmla="*/ 1025437 h 5558319"/>
                        <a:gd name="connsiteX35" fmla="*/ 3491628 w 3890750"/>
                        <a:gd name="connsiteY35" fmla="*/ 1023459 h 5558319"/>
                        <a:gd name="connsiteX36" fmla="*/ 3526408 w 3890750"/>
                        <a:gd name="connsiteY36" fmla="*/ 1071271 h 5558319"/>
                        <a:gd name="connsiteX37" fmla="*/ 3529566 w 3890750"/>
                        <a:gd name="connsiteY37" fmla="*/ 1102493 h 5558319"/>
                        <a:gd name="connsiteX38" fmla="*/ 3513156 w 3890750"/>
                        <a:gd name="connsiteY38" fmla="*/ 1135294 h 5558319"/>
                        <a:gd name="connsiteX39" fmla="*/ 3523430 w 3890750"/>
                        <a:gd name="connsiteY39" fmla="*/ 1166117 h 5558319"/>
                        <a:gd name="connsiteX40" fmla="*/ 3533704 w 3890750"/>
                        <a:gd name="connsiteY40" fmla="*/ 1186665 h 5558319"/>
                        <a:gd name="connsiteX41" fmla="*/ 3543978 w 3890750"/>
                        <a:gd name="connsiteY41" fmla="*/ 1232899 h 5558319"/>
                        <a:gd name="connsiteX42" fmla="*/ 3554252 w 3890750"/>
                        <a:gd name="connsiteY42" fmla="*/ 1248310 h 5558319"/>
                        <a:gd name="connsiteX43" fmla="*/ 3574800 w 3890750"/>
                        <a:gd name="connsiteY43" fmla="*/ 1273995 h 5558319"/>
                        <a:gd name="connsiteX44" fmla="*/ 3615897 w 3890750"/>
                        <a:gd name="connsiteY44" fmla="*/ 1284270 h 5558319"/>
                        <a:gd name="connsiteX45" fmla="*/ 3646720 w 3890750"/>
                        <a:gd name="connsiteY45" fmla="*/ 1299681 h 5558319"/>
                        <a:gd name="connsiteX46" fmla="*/ 3677542 w 3890750"/>
                        <a:gd name="connsiteY46" fmla="*/ 1309955 h 5558319"/>
                        <a:gd name="connsiteX47" fmla="*/ 3698090 w 3890750"/>
                        <a:gd name="connsiteY47" fmla="*/ 1325366 h 5558319"/>
                        <a:gd name="connsiteX48" fmla="*/ 3723776 w 3890750"/>
                        <a:gd name="connsiteY48" fmla="*/ 1351052 h 5558319"/>
                        <a:gd name="connsiteX49" fmla="*/ 3754598 w 3890750"/>
                        <a:gd name="connsiteY49" fmla="*/ 1371600 h 5558319"/>
                        <a:gd name="connsiteX50" fmla="*/ 3770009 w 3890750"/>
                        <a:gd name="connsiteY50" fmla="*/ 1376737 h 5558319"/>
                        <a:gd name="connsiteX51" fmla="*/ 3784821 w 3890750"/>
                        <a:gd name="connsiteY51" fmla="*/ 1406380 h 5558319"/>
                        <a:gd name="connsiteX52" fmla="*/ 3817622 w 3890750"/>
                        <a:gd name="connsiteY52" fmla="*/ 1473362 h 5558319"/>
                        <a:gd name="connsiteX53" fmla="*/ 3781063 w 3890750"/>
                        <a:gd name="connsiteY53" fmla="*/ 1523933 h 5558319"/>
                        <a:gd name="connsiteX54" fmla="*/ 3790558 w 3890750"/>
                        <a:gd name="connsiteY54" fmla="*/ 1556535 h 5558319"/>
                        <a:gd name="connsiteX55" fmla="*/ 3800832 w 3890750"/>
                        <a:gd name="connsiteY55" fmla="*/ 1582220 h 5558319"/>
                        <a:gd name="connsiteX56" fmla="*/ 3821380 w 3890750"/>
                        <a:gd name="connsiteY56" fmla="*/ 1613043 h 5558319"/>
                        <a:gd name="connsiteX57" fmla="*/ 3831654 w 3890750"/>
                        <a:gd name="connsiteY57" fmla="*/ 1643865 h 5558319"/>
                        <a:gd name="connsiteX58" fmla="*/ 3836791 w 3890750"/>
                        <a:gd name="connsiteY58" fmla="*/ 1659276 h 5558319"/>
                        <a:gd name="connsiteX59" fmla="*/ 3847066 w 3890750"/>
                        <a:gd name="connsiteY59" fmla="*/ 1700373 h 5558319"/>
                        <a:gd name="connsiteX60" fmla="*/ 3831654 w 3890750"/>
                        <a:gd name="connsiteY60" fmla="*/ 1767155 h 5558319"/>
                        <a:gd name="connsiteX61" fmla="*/ 3836791 w 3890750"/>
                        <a:gd name="connsiteY61" fmla="*/ 1792840 h 5558319"/>
                        <a:gd name="connsiteX62" fmla="*/ 3816624 w 3890750"/>
                        <a:gd name="connsiteY62" fmla="*/ 1882350 h 5558319"/>
                        <a:gd name="connsiteX63" fmla="*/ 3840929 w 3890750"/>
                        <a:gd name="connsiteY63" fmla="*/ 1923246 h 5558319"/>
                        <a:gd name="connsiteX64" fmla="*/ 3872751 w 3890750"/>
                        <a:gd name="connsiteY64" fmla="*/ 1931542 h 5558319"/>
                        <a:gd name="connsiteX65" fmla="*/ 3877888 w 3890750"/>
                        <a:gd name="connsiteY65" fmla="*/ 1962364 h 5558319"/>
                        <a:gd name="connsiteX66" fmla="*/ 3883025 w 3890750"/>
                        <a:gd name="connsiteY66" fmla="*/ 1977775 h 5558319"/>
                        <a:gd name="connsiteX67" fmla="*/ 3884672 w 3890750"/>
                        <a:gd name="connsiteY67" fmla="*/ 2042489 h 5558319"/>
                        <a:gd name="connsiteX68" fmla="*/ 3888776 w 3890750"/>
                        <a:gd name="connsiteY68" fmla="*/ 2131500 h 5558319"/>
                        <a:gd name="connsiteX69" fmla="*/ 3846872 w 3890750"/>
                        <a:gd name="connsiteY69" fmla="*/ 2205454 h 5558319"/>
                        <a:gd name="connsiteX70" fmla="*/ 3841929 w 3890750"/>
                        <a:gd name="connsiteY70" fmla="*/ 2260315 h 5558319"/>
                        <a:gd name="connsiteX71" fmla="*/ 3831654 w 3890750"/>
                        <a:gd name="connsiteY71" fmla="*/ 2275726 h 5558319"/>
                        <a:gd name="connsiteX72" fmla="*/ 3821380 w 3890750"/>
                        <a:gd name="connsiteY72" fmla="*/ 2291137 h 5558319"/>
                        <a:gd name="connsiteX73" fmla="*/ 3805969 w 3890750"/>
                        <a:gd name="connsiteY73" fmla="*/ 2301411 h 5558319"/>
                        <a:gd name="connsiteX74" fmla="*/ 3785421 w 3890750"/>
                        <a:gd name="connsiteY74" fmla="*/ 2296274 h 5558319"/>
                        <a:gd name="connsiteX75" fmla="*/ 3759735 w 3890750"/>
                        <a:gd name="connsiteY75" fmla="*/ 2388742 h 5558319"/>
                        <a:gd name="connsiteX76" fmla="*/ 3749461 w 3890750"/>
                        <a:gd name="connsiteY76" fmla="*/ 2440112 h 5558319"/>
                        <a:gd name="connsiteX77" fmla="*/ 3770009 w 3890750"/>
                        <a:gd name="connsiteY77" fmla="*/ 2537717 h 5558319"/>
                        <a:gd name="connsiteX78" fmla="*/ 3785421 w 3890750"/>
                        <a:gd name="connsiteY78" fmla="*/ 2547991 h 5558319"/>
                        <a:gd name="connsiteX79" fmla="*/ 3795695 w 3890750"/>
                        <a:gd name="connsiteY79" fmla="*/ 2583950 h 5558319"/>
                        <a:gd name="connsiteX80" fmla="*/ 3790558 w 3890750"/>
                        <a:gd name="connsiteY80" fmla="*/ 2625047 h 5558319"/>
                        <a:gd name="connsiteX81" fmla="*/ 3780284 w 3890750"/>
                        <a:gd name="connsiteY81" fmla="*/ 2640458 h 5558319"/>
                        <a:gd name="connsiteX82" fmla="*/ 3770009 w 3890750"/>
                        <a:gd name="connsiteY82" fmla="*/ 2671281 h 5558319"/>
                        <a:gd name="connsiteX83" fmla="*/ 3764872 w 3890750"/>
                        <a:gd name="connsiteY83" fmla="*/ 2686692 h 5558319"/>
                        <a:gd name="connsiteX84" fmla="*/ 3770009 w 3890750"/>
                        <a:gd name="connsiteY84" fmla="*/ 2743200 h 5558319"/>
                        <a:gd name="connsiteX85" fmla="*/ 3764872 w 3890750"/>
                        <a:gd name="connsiteY85" fmla="*/ 2758611 h 5558319"/>
                        <a:gd name="connsiteX86" fmla="*/ 3770009 w 3890750"/>
                        <a:gd name="connsiteY86" fmla="*/ 2784297 h 5558319"/>
                        <a:gd name="connsiteX87" fmla="*/ 3759735 w 3890750"/>
                        <a:gd name="connsiteY87" fmla="*/ 2861353 h 5558319"/>
                        <a:gd name="connsiteX88" fmla="*/ 3739187 w 3890750"/>
                        <a:gd name="connsiteY88" fmla="*/ 2907586 h 5558319"/>
                        <a:gd name="connsiteX89" fmla="*/ 3728913 w 3890750"/>
                        <a:gd name="connsiteY89" fmla="*/ 2917861 h 5558319"/>
                        <a:gd name="connsiteX90" fmla="*/ 3708364 w 3890750"/>
                        <a:gd name="connsiteY90" fmla="*/ 2933272 h 5558319"/>
                        <a:gd name="connsiteX91" fmla="*/ 3672405 w 3890750"/>
                        <a:gd name="connsiteY91" fmla="*/ 2938409 h 5558319"/>
                        <a:gd name="connsiteX92" fmla="*/ 3667268 w 3890750"/>
                        <a:gd name="connsiteY92" fmla="*/ 2953820 h 5558319"/>
                        <a:gd name="connsiteX93" fmla="*/ 3651857 w 3890750"/>
                        <a:gd name="connsiteY93" fmla="*/ 2969231 h 5558319"/>
                        <a:gd name="connsiteX94" fmla="*/ 3646720 w 3890750"/>
                        <a:gd name="connsiteY94" fmla="*/ 3005191 h 5558319"/>
                        <a:gd name="connsiteX95" fmla="*/ 3627350 w 3890750"/>
                        <a:gd name="connsiteY95" fmla="*/ 3042730 h 5558319"/>
                        <a:gd name="connsiteX96" fmla="*/ 3586654 w 3890750"/>
                        <a:gd name="connsiteY96" fmla="*/ 3035414 h 5558319"/>
                        <a:gd name="connsiteX97" fmla="*/ 3542978 w 3890750"/>
                        <a:gd name="connsiteY97" fmla="*/ 3043309 h 5558319"/>
                        <a:gd name="connsiteX98" fmla="*/ 3527568 w 3890750"/>
                        <a:gd name="connsiteY98" fmla="*/ 3075131 h 5558319"/>
                        <a:gd name="connsiteX99" fmla="*/ 3543978 w 3890750"/>
                        <a:gd name="connsiteY99" fmla="*/ 3097658 h 5558319"/>
                        <a:gd name="connsiteX100" fmla="*/ 3549115 w 3890750"/>
                        <a:gd name="connsiteY100" fmla="*/ 3113070 h 5558319"/>
                        <a:gd name="connsiteX101" fmla="*/ 3554252 w 3890750"/>
                        <a:gd name="connsiteY101" fmla="*/ 3159303 h 5558319"/>
                        <a:gd name="connsiteX102" fmla="*/ 3549115 w 3890750"/>
                        <a:gd name="connsiteY102" fmla="*/ 3246634 h 5558319"/>
                        <a:gd name="connsiteX103" fmla="*/ 3543978 w 3890750"/>
                        <a:gd name="connsiteY103" fmla="*/ 3298004 h 5558319"/>
                        <a:gd name="connsiteX104" fmla="*/ 3554252 w 3890750"/>
                        <a:gd name="connsiteY104" fmla="*/ 3333964 h 5558319"/>
                        <a:gd name="connsiteX105" fmla="*/ 3564526 w 3890750"/>
                        <a:gd name="connsiteY105" fmla="*/ 3349375 h 5558319"/>
                        <a:gd name="connsiteX106" fmla="*/ 3574800 w 3890750"/>
                        <a:gd name="connsiteY106" fmla="*/ 3385335 h 5558319"/>
                        <a:gd name="connsiteX107" fmla="*/ 3579938 w 3890750"/>
                        <a:gd name="connsiteY107" fmla="*/ 3400746 h 5558319"/>
                        <a:gd name="connsiteX108" fmla="*/ 3574800 w 3890750"/>
                        <a:gd name="connsiteY108" fmla="*/ 3488076 h 5558319"/>
                        <a:gd name="connsiteX109" fmla="*/ 3569663 w 3890750"/>
                        <a:gd name="connsiteY109" fmla="*/ 3518899 h 5558319"/>
                        <a:gd name="connsiteX110" fmla="*/ 3590212 w 3890750"/>
                        <a:gd name="connsiteY110" fmla="*/ 3549721 h 5558319"/>
                        <a:gd name="connsiteX111" fmla="*/ 3595349 w 3890750"/>
                        <a:gd name="connsiteY111" fmla="*/ 3565133 h 5558319"/>
                        <a:gd name="connsiteX112" fmla="*/ 3569663 w 3890750"/>
                        <a:gd name="connsiteY112" fmla="*/ 3590818 h 5558319"/>
                        <a:gd name="connsiteX113" fmla="*/ 3554252 w 3890750"/>
                        <a:gd name="connsiteY113" fmla="*/ 3595955 h 5558319"/>
                        <a:gd name="connsiteX114" fmla="*/ 3538841 w 3890750"/>
                        <a:gd name="connsiteY114" fmla="*/ 3606229 h 5558319"/>
                        <a:gd name="connsiteX115" fmla="*/ 3528567 w 3890750"/>
                        <a:gd name="connsiteY115" fmla="*/ 3647326 h 5558319"/>
                        <a:gd name="connsiteX116" fmla="*/ 3533704 w 3890750"/>
                        <a:gd name="connsiteY116" fmla="*/ 3673011 h 5558319"/>
                        <a:gd name="connsiteX117" fmla="*/ 3528567 w 3890750"/>
                        <a:gd name="connsiteY117" fmla="*/ 3719245 h 5558319"/>
                        <a:gd name="connsiteX118" fmla="*/ 3523430 w 3890750"/>
                        <a:gd name="connsiteY118" fmla="*/ 3739793 h 5558319"/>
                        <a:gd name="connsiteX119" fmla="*/ 3497744 w 3890750"/>
                        <a:gd name="connsiteY119" fmla="*/ 3765479 h 5558319"/>
                        <a:gd name="connsiteX120" fmla="*/ 3492607 w 3890750"/>
                        <a:gd name="connsiteY120" fmla="*/ 3780890 h 5558319"/>
                        <a:gd name="connsiteX121" fmla="*/ 3497744 w 3890750"/>
                        <a:gd name="connsiteY121" fmla="*/ 3801438 h 5558319"/>
                        <a:gd name="connsiteX122" fmla="*/ 3502881 w 3890750"/>
                        <a:gd name="connsiteY122" fmla="*/ 3827124 h 5558319"/>
                        <a:gd name="connsiteX123" fmla="*/ 3492607 w 3890750"/>
                        <a:gd name="connsiteY123" fmla="*/ 3888768 h 5558319"/>
                        <a:gd name="connsiteX124" fmla="*/ 3482333 w 3890750"/>
                        <a:gd name="connsiteY124" fmla="*/ 3919591 h 5558319"/>
                        <a:gd name="connsiteX125" fmla="*/ 3477196 w 3890750"/>
                        <a:gd name="connsiteY125" fmla="*/ 3935002 h 5558319"/>
                        <a:gd name="connsiteX126" fmla="*/ 3502881 w 3890750"/>
                        <a:gd name="connsiteY126" fmla="*/ 3955550 h 5558319"/>
                        <a:gd name="connsiteX127" fmla="*/ 3585075 w 3890750"/>
                        <a:gd name="connsiteY127" fmla="*/ 3965825 h 5558319"/>
                        <a:gd name="connsiteX128" fmla="*/ 3600486 w 3890750"/>
                        <a:gd name="connsiteY128" fmla="*/ 3970962 h 5558319"/>
                        <a:gd name="connsiteX129" fmla="*/ 3631308 w 3890750"/>
                        <a:gd name="connsiteY129" fmla="*/ 3996647 h 5558319"/>
                        <a:gd name="connsiteX130" fmla="*/ 3636445 w 3890750"/>
                        <a:gd name="connsiteY130" fmla="*/ 4022333 h 5558319"/>
                        <a:gd name="connsiteX131" fmla="*/ 3631308 w 3890750"/>
                        <a:gd name="connsiteY131" fmla="*/ 4037744 h 5558319"/>
                        <a:gd name="connsiteX132" fmla="*/ 3621034 w 3890750"/>
                        <a:gd name="connsiteY132" fmla="*/ 4078840 h 5558319"/>
                        <a:gd name="connsiteX133" fmla="*/ 3615897 w 3890750"/>
                        <a:gd name="connsiteY133" fmla="*/ 4094252 h 5558319"/>
                        <a:gd name="connsiteX134" fmla="*/ 3595349 w 3890750"/>
                        <a:gd name="connsiteY134" fmla="*/ 4140485 h 5558319"/>
                        <a:gd name="connsiteX135" fmla="*/ 3564526 w 3890750"/>
                        <a:gd name="connsiteY135" fmla="*/ 4155897 h 5558319"/>
                        <a:gd name="connsiteX136" fmla="*/ 3559389 w 3890750"/>
                        <a:gd name="connsiteY136" fmla="*/ 4171308 h 5558319"/>
                        <a:gd name="connsiteX137" fmla="*/ 3559389 w 3890750"/>
                        <a:gd name="connsiteY137" fmla="*/ 4207267 h 5558319"/>
                        <a:gd name="connsiteX138" fmla="*/ 3549115 w 3890750"/>
                        <a:gd name="connsiteY138" fmla="*/ 4217542 h 5558319"/>
                        <a:gd name="connsiteX139" fmla="*/ 3518293 w 3890750"/>
                        <a:gd name="connsiteY139" fmla="*/ 4248364 h 5558319"/>
                        <a:gd name="connsiteX140" fmla="*/ 3508018 w 3890750"/>
                        <a:gd name="connsiteY140" fmla="*/ 4279186 h 5558319"/>
                        <a:gd name="connsiteX141" fmla="*/ 3502881 w 3890750"/>
                        <a:gd name="connsiteY141" fmla="*/ 4294598 h 5558319"/>
                        <a:gd name="connsiteX142" fmla="*/ 3508018 w 3890750"/>
                        <a:gd name="connsiteY142" fmla="*/ 4330557 h 5558319"/>
                        <a:gd name="connsiteX143" fmla="*/ 3508018 w 3890750"/>
                        <a:gd name="connsiteY143" fmla="*/ 4371654 h 5558319"/>
                        <a:gd name="connsiteX144" fmla="*/ 3549115 w 3890750"/>
                        <a:gd name="connsiteY144" fmla="*/ 4407613 h 5558319"/>
                        <a:gd name="connsiteX145" fmla="*/ 3564526 w 3890750"/>
                        <a:gd name="connsiteY145" fmla="*/ 4412750 h 5558319"/>
                        <a:gd name="connsiteX146" fmla="*/ 3590212 w 3890750"/>
                        <a:gd name="connsiteY146" fmla="*/ 4428162 h 5558319"/>
                        <a:gd name="connsiteX147" fmla="*/ 3600486 w 3890750"/>
                        <a:gd name="connsiteY147" fmla="*/ 4443573 h 5558319"/>
                        <a:gd name="connsiteX148" fmla="*/ 3590212 w 3890750"/>
                        <a:gd name="connsiteY148" fmla="*/ 4479533 h 5558319"/>
                        <a:gd name="connsiteX149" fmla="*/ 3595349 w 3890750"/>
                        <a:gd name="connsiteY149" fmla="*/ 4505218 h 5558319"/>
                        <a:gd name="connsiteX150" fmla="*/ 3631308 w 3890750"/>
                        <a:gd name="connsiteY150" fmla="*/ 4505218 h 5558319"/>
                        <a:gd name="connsiteX151" fmla="*/ 3646720 w 3890750"/>
                        <a:gd name="connsiteY151" fmla="*/ 4510355 h 5558319"/>
                        <a:gd name="connsiteX152" fmla="*/ 3656994 w 3890750"/>
                        <a:gd name="connsiteY152" fmla="*/ 4525766 h 5558319"/>
                        <a:gd name="connsiteX153" fmla="*/ 3615897 w 3890750"/>
                        <a:gd name="connsiteY153" fmla="*/ 4530903 h 5558319"/>
                        <a:gd name="connsiteX154" fmla="*/ 3595349 w 3890750"/>
                        <a:gd name="connsiteY154" fmla="*/ 4536040 h 5558319"/>
                        <a:gd name="connsiteX155" fmla="*/ 3574800 w 3890750"/>
                        <a:gd name="connsiteY155" fmla="*/ 4577137 h 5558319"/>
                        <a:gd name="connsiteX156" fmla="*/ 3559389 w 3890750"/>
                        <a:gd name="connsiteY156" fmla="*/ 4582274 h 5558319"/>
                        <a:gd name="connsiteX157" fmla="*/ 3543978 w 3890750"/>
                        <a:gd name="connsiteY157" fmla="*/ 4597685 h 5558319"/>
                        <a:gd name="connsiteX158" fmla="*/ 3554252 w 3890750"/>
                        <a:gd name="connsiteY158" fmla="*/ 4595197 h 5558319"/>
                        <a:gd name="connsiteX159" fmla="*/ 3543978 w 3890750"/>
                        <a:gd name="connsiteY159" fmla="*/ 4607959 h 5558319"/>
                        <a:gd name="connsiteX160" fmla="*/ 3538841 w 3890750"/>
                        <a:gd name="connsiteY160" fmla="*/ 4623371 h 5558319"/>
                        <a:gd name="connsiteX161" fmla="*/ 3543978 w 3890750"/>
                        <a:gd name="connsiteY161" fmla="*/ 4649056 h 5558319"/>
                        <a:gd name="connsiteX162" fmla="*/ 3554252 w 3890750"/>
                        <a:gd name="connsiteY162" fmla="*/ 4679879 h 5558319"/>
                        <a:gd name="connsiteX163" fmla="*/ 3533704 w 3890750"/>
                        <a:gd name="connsiteY163" fmla="*/ 4710701 h 5558319"/>
                        <a:gd name="connsiteX164" fmla="*/ 3508018 w 3890750"/>
                        <a:gd name="connsiteY164" fmla="*/ 4705564 h 5558319"/>
                        <a:gd name="connsiteX165" fmla="*/ 3492607 w 3890750"/>
                        <a:gd name="connsiteY165" fmla="*/ 4700427 h 5558319"/>
                        <a:gd name="connsiteX166" fmla="*/ 3472059 w 3890750"/>
                        <a:gd name="connsiteY166" fmla="*/ 4695290 h 5558319"/>
                        <a:gd name="connsiteX167" fmla="*/ 3456648 w 3890750"/>
                        <a:gd name="connsiteY167" fmla="*/ 4685016 h 5558319"/>
                        <a:gd name="connsiteX168" fmla="*/ 3451511 w 3890750"/>
                        <a:gd name="connsiteY168" fmla="*/ 4715838 h 5558319"/>
                        <a:gd name="connsiteX169" fmla="*/ 3446373 w 3890750"/>
                        <a:gd name="connsiteY169" fmla="*/ 4731249 h 5558319"/>
                        <a:gd name="connsiteX170" fmla="*/ 3415551 w 3890750"/>
                        <a:gd name="connsiteY170" fmla="*/ 4710701 h 5558319"/>
                        <a:gd name="connsiteX171" fmla="*/ 3395003 w 3890750"/>
                        <a:gd name="connsiteY171" fmla="*/ 4679879 h 5558319"/>
                        <a:gd name="connsiteX172" fmla="*/ 3379591 w 3890750"/>
                        <a:gd name="connsiteY172" fmla="*/ 4674742 h 5558319"/>
                        <a:gd name="connsiteX173" fmla="*/ 3338495 w 3890750"/>
                        <a:gd name="connsiteY173" fmla="*/ 4700427 h 5558319"/>
                        <a:gd name="connsiteX174" fmla="*/ 3343632 w 3890750"/>
                        <a:gd name="connsiteY174" fmla="*/ 4715838 h 5558319"/>
                        <a:gd name="connsiteX175" fmla="*/ 3328221 w 3890750"/>
                        <a:gd name="connsiteY175" fmla="*/ 4772346 h 5558319"/>
                        <a:gd name="connsiteX176" fmla="*/ 3317947 w 3890750"/>
                        <a:gd name="connsiteY176" fmla="*/ 4787757 h 5558319"/>
                        <a:gd name="connsiteX177" fmla="*/ 3302535 w 3890750"/>
                        <a:gd name="connsiteY177" fmla="*/ 4782620 h 5558319"/>
                        <a:gd name="connsiteX178" fmla="*/ 3271713 w 3890750"/>
                        <a:gd name="connsiteY178" fmla="*/ 4798031 h 5558319"/>
                        <a:gd name="connsiteX179" fmla="*/ 3251164 w 3890750"/>
                        <a:gd name="connsiteY179" fmla="*/ 4823717 h 5558319"/>
                        <a:gd name="connsiteX180" fmla="*/ 3235753 w 3890750"/>
                        <a:gd name="connsiteY180" fmla="*/ 4818580 h 5558319"/>
                        <a:gd name="connsiteX181" fmla="*/ 3225479 w 3890750"/>
                        <a:gd name="connsiteY181" fmla="*/ 4798031 h 5558319"/>
                        <a:gd name="connsiteX182" fmla="*/ 3220342 w 3890750"/>
                        <a:gd name="connsiteY182" fmla="*/ 4823717 h 5558319"/>
                        <a:gd name="connsiteX183" fmla="*/ 3215205 w 3890750"/>
                        <a:gd name="connsiteY183" fmla="*/ 4839128 h 5558319"/>
                        <a:gd name="connsiteX184" fmla="*/ 3199794 w 3890750"/>
                        <a:gd name="connsiteY184" fmla="*/ 4828854 h 5558319"/>
                        <a:gd name="connsiteX185" fmla="*/ 3168971 w 3890750"/>
                        <a:gd name="connsiteY185" fmla="*/ 4849402 h 5558319"/>
                        <a:gd name="connsiteX186" fmla="*/ 3112463 w 3890750"/>
                        <a:gd name="connsiteY186" fmla="*/ 4849402 h 5558319"/>
                        <a:gd name="connsiteX187" fmla="*/ 3102189 w 3890750"/>
                        <a:gd name="connsiteY187" fmla="*/ 4864813 h 5558319"/>
                        <a:gd name="connsiteX188" fmla="*/ 3091915 w 3890750"/>
                        <a:gd name="connsiteY188" fmla="*/ 4875088 h 5558319"/>
                        <a:gd name="connsiteX189" fmla="*/ 3025133 w 3890750"/>
                        <a:gd name="connsiteY189" fmla="*/ 4885362 h 5558319"/>
                        <a:gd name="connsiteX190" fmla="*/ 3009722 w 3890750"/>
                        <a:gd name="connsiteY190" fmla="*/ 4895636 h 5558319"/>
                        <a:gd name="connsiteX191" fmla="*/ 2978899 w 3890750"/>
                        <a:gd name="connsiteY191" fmla="*/ 4905910 h 5558319"/>
                        <a:gd name="connsiteX192" fmla="*/ 2963488 w 3890750"/>
                        <a:gd name="connsiteY192" fmla="*/ 4900773 h 5558319"/>
                        <a:gd name="connsiteX193" fmla="*/ 2912117 w 3890750"/>
                        <a:gd name="connsiteY193" fmla="*/ 4941870 h 5558319"/>
                        <a:gd name="connsiteX194" fmla="*/ 2881295 w 3890750"/>
                        <a:gd name="connsiteY194" fmla="*/ 4952144 h 5558319"/>
                        <a:gd name="connsiteX195" fmla="*/ 2824787 w 3890750"/>
                        <a:gd name="connsiteY195" fmla="*/ 4967555 h 5558319"/>
                        <a:gd name="connsiteX196" fmla="*/ 2773416 w 3890750"/>
                        <a:gd name="connsiteY196" fmla="*/ 5008652 h 5558319"/>
                        <a:gd name="connsiteX197" fmla="*/ 2732320 w 3890750"/>
                        <a:gd name="connsiteY197" fmla="*/ 5003515 h 5558319"/>
                        <a:gd name="connsiteX198" fmla="*/ 2716908 w 3890750"/>
                        <a:gd name="connsiteY198" fmla="*/ 4998377 h 5558319"/>
                        <a:gd name="connsiteX199" fmla="*/ 2686086 w 3890750"/>
                        <a:gd name="connsiteY199" fmla="*/ 5003515 h 5558319"/>
                        <a:gd name="connsiteX200" fmla="*/ 2629578 w 3890750"/>
                        <a:gd name="connsiteY200" fmla="*/ 5024063 h 5558319"/>
                        <a:gd name="connsiteX201" fmla="*/ 2614167 w 3890750"/>
                        <a:gd name="connsiteY201" fmla="*/ 5029200 h 5558319"/>
                        <a:gd name="connsiteX202" fmla="*/ 2598756 w 3890750"/>
                        <a:gd name="connsiteY202" fmla="*/ 5044611 h 5558319"/>
                        <a:gd name="connsiteX203" fmla="*/ 2583344 w 3890750"/>
                        <a:gd name="connsiteY203" fmla="*/ 5039474 h 5558319"/>
                        <a:gd name="connsiteX204" fmla="*/ 2567933 w 3890750"/>
                        <a:gd name="connsiteY204" fmla="*/ 5049748 h 5558319"/>
                        <a:gd name="connsiteX205" fmla="*/ 2562796 w 3890750"/>
                        <a:gd name="connsiteY205" fmla="*/ 5075434 h 5558319"/>
                        <a:gd name="connsiteX206" fmla="*/ 2516562 w 3890750"/>
                        <a:gd name="connsiteY206" fmla="*/ 5116530 h 5558319"/>
                        <a:gd name="connsiteX207" fmla="*/ 2501151 w 3890750"/>
                        <a:gd name="connsiteY207" fmla="*/ 5126804 h 5558319"/>
                        <a:gd name="connsiteX208" fmla="*/ 2460054 w 3890750"/>
                        <a:gd name="connsiteY208" fmla="*/ 5137079 h 5558319"/>
                        <a:gd name="connsiteX209" fmla="*/ 2444643 w 3890750"/>
                        <a:gd name="connsiteY209" fmla="*/ 5142216 h 5558319"/>
                        <a:gd name="connsiteX210" fmla="*/ 2418958 w 3890750"/>
                        <a:gd name="connsiteY210" fmla="*/ 5147353 h 5558319"/>
                        <a:gd name="connsiteX211" fmla="*/ 2403547 w 3890750"/>
                        <a:gd name="connsiteY211" fmla="*/ 5142216 h 5558319"/>
                        <a:gd name="connsiteX212" fmla="*/ 2382998 w 3890750"/>
                        <a:gd name="connsiteY212" fmla="*/ 5116530 h 5558319"/>
                        <a:gd name="connsiteX213" fmla="*/ 2326490 w 3890750"/>
                        <a:gd name="connsiteY213" fmla="*/ 5106256 h 5558319"/>
                        <a:gd name="connsiteX214" fmla="*/ 2285394 w 3890750"/>
                        <a:gd name="connsiteY214" fmla="*/ 5106256 h 5558319"/>
                        <a:gd name="connsiteX215" fmla="*/ 2254571 w 3890750"/>
                        <a:gd name="connsiteY215" fmla="*/ 5126804 h 5558319"/>
                        <a:gd name="connsiteX216" fmla="*/ 2208338 w 3890750"/>
                        <a:gd name="connsiteY216" fmla="*/ 5121667 h 5558319"/>
                        <a:gd name="connsiteX217" fmla="*/ 2184631 w 3890750"/>
                        <a:gd name="connsiteY217" fmla="*/ 5139657 h 5558319"/>
                        <a:gd name="connsiteX218" fmla="*/ 2162303 w 3890750"/>
                        <a:gd name="connsiteY218" fmla="*/ 5144794 h 5558319"/>
                        <a:gd name="connsiteX219" fmla="*/ 2134839 w 3890750"/>
                        <a:gd name="connsiteY219" fmla="*/ 5154868 h 5558319"/>
                        <a:gd name="connsiteX220" fmla="*/ 2105596 w 3890750"/>
                        <a:gd name="connsiteY220" fmla="*/ 5111393 h 5558319"/>
                        <a:gd name="connsiteX221" fmla="*/ 2085048 w 3890750"/>
                        <a:gd name="connsiteY221" fmla="*/ 5142216 h 5558319"/>
                        <a:gd name="connsiteX222" fmla="*/ 2052246 w 3890750"/>
                        <a:gd name="connsiteY222" fmla="*/ 5143196 h 5558319"/>
                        <a:gd name="connsiteX223" fmla="*/ 2013129 w 3890750"/>
                        <a:gd name="connsiteY223" fmla="*/ 5157627 h 5558319"/>
                        <a:gd name="connsiteX224" fmla="*/ 1982306 w 3890750"/>
                        <a:gd name="connsiteY224" fmla="*/ 5173038 h 5558319"/>
                        <a:gd name="connsiteX225" fmla="*/ 1956621 w 3890750"/>
                        <a:gd name="connsiteY225" fmla="*/ 5193586 h 5558319"/>
                        <a:gd name="connsiteX226" fmla="*/ 1946347 w 3890750"/>
                        <a:gd name="connsiteY226" fmla="*/ 5203861 h 5558319"/>
                        <a:gd name="connsiteX227" fmla="*/ 1930935 w 3890750"/>
                        <a:gd name="connsiteY227" fmla="*/ 5208998 h 5558319"/>
                        <a:gd name="connsiteX228" fmla="*/ 1904071 w 3890750"/>
                        <a:gd name="connsiteY228" fmla="*/ 5209997 h 5558319"/>
                        <a:gd name="connsiteX229" fmla="*/ 1879564 w 3890750"/>
                        <a:gd name="connsiteY229" fmla="*/ 5204260 h 5558319"/>
                        <a:gd name="connsiteX230" fmla="*/ 1848742 w 3890750"/>
                        <a:gd name="connsiteY230" fmla="*/ 5203861 h 5558319"/>
                        <a:gd name="connsiteX231" fmla="*/ 1815741 w 3890750"/>
                        <a:gd name="connsiteY231" fmla="*/ 5207019 h 5558319"/>
                        <a:gd name="connsiteX232" fmla="*/ 1771886 w 3890750"/>
                        <a:gd name="connsiteY232" fmla="*/ 5225588 h 5558319"/>
                        <a:gd name="connsiteX233" fmla="*/ 1751138 w 3890750"/>
                        <a:gd name="connsiteY233" fmla="*/ 5234683 h 5558319"/>
                        <a:gd name="connsiteX234" fmla="*/ 1720715 w 3890750"/>
                        <a:gd name="connsiteY234" fmla="*/ 5255831 h 5558319"/>
                        <a:gd name="connsiteX235" fmla="*/ 1704904 w 3890750"/>
                        <a:gd name="connsiteY235" fmla="*/ 5255231 h 5558319"/>
                        <a:gd name="connsiteX236" fmla="*/ 1699767 w 3890750"/>
                        <a:gd name="connsiteY236" fmla="*/ 5275780 h 5558319"/>
                        <a:gd name="connsiteX237" fmla="*/ 1674081 w 3890750"/>
                        <a:gd name="connsiteY237" fmla="*/ 5301465 h 5558319"/>
                        <a:gd name="connsiteX238" fmla="*/ 1663807 w 3890750"/>
                        <a:gd name="connsiteY238" fmla="*/ 5332288 h 5558319"/>
                        <a:gd name="connsiteX239" fmla="*/ 1627848 w 3890750"/>
                        <a:gd name="connsiteY239" fmla="*/ 5357973 h 5558319"/>
                        <a:gd name="connsiteX240" fmla="*/ 1612436 w 3890750"/>
                        <a:gd name="connsiteY240" fmla="*/ 5363110 h 5558319"/>
                        <a:gd name="connsiteX241" fmla="*/ 1597025 w 3890750"/>
                        <a:gd name="connsiteY241" fmla="*/ 5357973 h 5558319"/>
                        <a:gd name="connsiteX242" fmla="*/ 1566203 w 3890750"/>
                        <a:gd name="connsiteY242" fmla="*/ 5363110 h 5558319"/>
                        <a:gd name="connsiteX243" fmla="*/ 1509695 w 3890750"/>
                        <a:gd name="connsiteY243" fmla="*/ 5383658 h 5558319"/>
                        <a:gd name="connsiteX244" fmla="*/ 1476805 w 3890750"/>
                        <a:gd name="connsiteY244" fmla="*/ 5376905 h 5558319"/>
                        <a:gd name="connsiteX245" fmla="*/ 1444140 w 3890750"/>
                        <a:gd name="connsiteY245" fmla="*/ 5390055 h 5558319"/>
                        <a:gd name="connsiteX246" fmla="*/ 1386405 w 3890750"/>
                        <a:gd name="connsiteY246" fmla="*/ 5417583 h 5558319"/>
                        <a:gd name="connsiteX247" fmla="*/ 1350252 w 3890750"/>
                        <a:gd name="connsiteY247" fmla="*/ 5444496 h 5558319"/>
                        <a:gd name="connsiteX248" fmla="*/ 1304212 w 3890750"/>
                        <a:gd name="connsiteY248" fmla="*/ 5491537 h 5558319"/>
                        <a:gd name="connsiteX249" fmla="*/ 1268252 w 3890750"/>
                        <a:gd name="connsiteY249" fmla="*/ 5486400 h 5558319"/>
                        <a:gd name="connsiteX250" fmla="*/ 1257978 w 3890750"/>
                        <a:gd name="connsiteY250" fmla="*/ 5455577 h 5558319"/>
                        <a:gd name="connsiteX251" fmla="*/ 1242567 w 3890750"/>
                        <a:gd name="connsiteY251" fmla="*/ 5450440 h 5558319"/>
                        <a:gd name="connsiteX252" fmla="*/ 1216881 w 3890750"/>
                        <a:gd name="connsiteY252" fmla="*/ 5465852 h 5558319"/>
                        <a:gd name="connsiteX253" fmla="*/ 1201470 w 3890750"/>
                        <a:gd name="connsiteY253" fmla="*/ 5470989 h 5558319"/>
                        <a:gd name="connsiteX254" fmla="*/ 1115788 w 3890750"/>
                        <a:gd name="connsiteY254" fmla="*/ 5464430 h 5558319"/>
                        <a:gd name="connsiteX255" fmla="*/ 1074822 w 3890750"/>
                        <a:gd name="connsiteY255" fmla="*/ 5492316 h 5558319"/>
                        <a:gd name="connsiteX256" fmla="*/ 1042221 w 3890750"/>
                        <a:gd name="connsiteY256" fmla="*/ 5476126 h 5558319"/>
                        <a:gd name="connsiteX257" fmla="*/ 1026809 w 3890750"/>
                        <a:gd name="connsiteY257" fmla="*/ 5460715 h 5558319"/>
                        <a:gd name="connsiteX258" fmla="*/ 992029 w 3890750"/>
                        <a:gd name="connsiteY258" fmla="*/ 5469029 h 5558319"/>
                        <a:gd name="connsiteX259" fmla="*/ 975439 w 3890750"/>
                        <a:gd name="connsiteY259" fmla="*/ 5453819 h 5558319"/>
                        <a:gd name="connsiteX260" fmla="*/ 932563 w 3890750"/>
                        <a:gd name="connsiteY260" fmla="*/ 5432271 h 5558319"/>
                        <a:gd name="connsiteX261" fmla="*/ 877834 w 3890750"/>
                        <a:gd name="connsiteY261" fmla="*/ 5404207 h 5558319"/>
                        <a:gd name="connsiteX262" fmla="*/ 749407 w 3890750"/>
                        <a:gd name="connsiteY262" fmla="*/ 5409344 h 5558319"/>
                        <a:gd name="connsiteX263" fmla="*/ 661097 w 3890750"/>
                        <a:gd name="connsiteY263" fmla="*/ 5453399 h 5558319"/>
                        <a:gd name="connsiteX264" fmla="*/ 607148 w 3890750"/>
                        <a:gd name="connsiteY264" fmla="*/ 5460116 h 5558319"/>
                        <a:gd name="connsiteX265" fmla="*/ 590158 w 3890750"/>
                        <a:gd name="connsiteY265" fmla="*/ 5457937 h 5558319"/>
                        <a:gd name="connsiteX266" fmla="*/ 559335 w 3890750"/>
                        <a:gd name="connsiteY266" fmla="*/ 5460715 h 5558319"/>
                        <a:gd name="connsiteX267" fmla="*/ 510227 w 3890750"/>
                        <a:gd name="connsiteY267" fmla="*/ 5442621 h 5558319"/>
                        <a:gd name="connsiteX268" fmla="*/ 499532 w 3890750"/>
                        <a:gd name="connsiteY268" fmla="*/ 5447953 h 5558319"/>
                        <a:gd name="connsiteX269" fmla="*/ 468095 w 3890750"/>
                        <a:gd name="connsiteY269" fmla="*/ 5458420 h 5558319"/>
                        <a:gd name="connsiteX270" fmla="*/ 421668 w 3890750"/>
                        <a:gd name="connsiteY270" fmla="*/ 5445272 h 5558319"/>
                        <a:gd name="connsiteX271" fmla="*/ 373592 w 3890750"/>
                        <a:gd name="connsiteY271" fmla="*/ 5424723 h 5558319"/>
                        <a:gd name="connsiteX272" fmla="*/ 334103 w 3890750"/>
                        <a:gd name="connsiteY272" fmla="*/ 5396311 h 5558319"/>
                        <a:gd name="connsiteX273" fmla="*/ 270859 w 3890750"/>
                        <a:gd name="connsiteY273" fmla="*/ 5394132 h 5558319"/>
                        <a:gd name="connsiteX274" fmla="*/ 210014 w 3890750"/>
                        <a:gd name="connsiteY274" fmla="*/ 5435029 h 5558319"/>
                        <a:gd name="connsiteX275" fmla="*/ 168917 w 3890750"/>
                        <a:gd name="connsiteY275" fmla="*/ 5450440 h 5558319"/>
                        <a:gd name="connsiteX276" fmla="*/ 158643 w 3890750"/>
                        <a:gd name="connsiteY276" fmla="*/ 5460715 h 5558319"/>
                        <a:gd name="connsiteX277" fmla="*/ 132958 w 3890750"/>
                        <a:gd name="connsiteY277" fmla="*/ 5486400 h 5558319"/>
                        <a:gd name="connsiteX278" fmla="*/ 115284 w 3890750"/>
                        <a:gd name="connsiteY278" fmla="*/ 5468533 h 5558319"/>
                        <a:gd name="connsiteX279" fmla="*/ 70699 w 3890750"/>
                        <a:gd name="connsiteY279" fmla="*/ 5472443 h 5558319"/>
                        <a:gd name="connsiteX280" fmla="*/ 50764 w 3890750"/>
                        <a:gd name="connsiteY280" fmla="*/ 5532634 h 5558319"/>
                        <a:gd name="connsiteX281" fmla="*/ 0 w 3890750"/>
                        <a:gd name="connsiteY281" fmla="*/ 5558319 h 5558319"/>
                        <a:gd name="connsiteX0" fmla="*/ 3112463 w 3890750"/>
                        <a:gd name="connsiteY0" fmla="*/ 0 h 5558319"/>
                        <a:gd name="connsiteX1" fmla="*/ 3147064 w 3890750"/>
                        <a:gd name="connsiteY1" fmla="*/ 6716 h 5558319"/>
                        <a:gd name="connsiteX2" fmla="*/ 3168971 w 3890750"/>
                        <a:gd name="connsiteY2" fmla="*/ 82193 h 5558319"/>
                        <a:gd name="connsiteX3" fmla="*/ 3174108 w 3890750"/>
                        <a:gd name="connsiteY3" fmla="*/ 97604 h 5558319"/>
                        <a:gd name="connsiteX4" fmla="*/ 3184382 w 3890750"/>
                        <a:gd name="connsiteY4" fmla="*/ 107879 h 5558319"/>
                        <a:gd name="connsiteX5" fmla="*/ 3199794 w 3890750"/>
                        <a:gd name="connsiteY5" fmla="*/ 102742 h 5558319"/>
                        <a:gd name="connsiteX6" fmla="*/ 3220342 w 3890750"/>
                        <a:gd name="connsiteY6" fmla="*/ 107879 h 5558319"/>
                        <a:gd name="connsiteX7" fmla="*/ 3263894 w 3890750"/>
                        <a:gd name="connsiteY7" fmla="*/ 128232 h 5558319"/>
                        <a:gd name="connsiteX8" fmla="*/ 3307673 w 3890750"/>
                        <a:gd name="connsiteY8" fmla="*/ 190073 h 5558319"/>
                        <a:gd name="connsiteX9" fmla="*/ 3348156 w 3890750"/>
                        <a:gd name="connsiteY9" fmla="*/ 233430 h 5558319"/>
                        <a:gd name="connsiteX10" fmla="*/ 3356085 w 3890750"/>
                        <a:gd name="connsiteY10" fmla="*/ 307962 h 5558319"/>
                        <a:gd name="connsiteX11" fmla="*/ 3386906 w 3890750"/>
                        <a:gd name="connsiteY11" fmla="*/ 357417 h 5558319"/>
                        <a:gd name="connsiteX12" fmla="*/ 3389866 w 3890750"/>
                        <a:gd name="connsiteY12" fmla="*/ 416103 h 5558319"/>
                        <a:gd name="connsiteX13" fmla="*/ 3402119 w 3890750"/>
                        <a:gd name="connsiteY13" fmla="*/ 417283 h 5558319"/>
                        <a:gd name="connsiteX14" fmla="*/ 3410414 w 3890750"/>
                        <a:gd name="connsiteY14" fmla="*/ 441789 h 5558319"/>
                        <a:gd name="connsiteX15" fmla="*/ 3430962 w 3890750"/>
                        <a:gd name="connsiteY15" fmla="*/ 472611 h 5558319"/>
                        <a:gd name="connsiteX16" fmla="*/ 3452738 w 3890750"/>
                        <a:gd name="connsiteY16" fmla="*/ 476520 h 5558319"/>
                        <a:gd name="connsiteX17" fmla="*/ 3451511 w 3890750"/>
                        <a:gd name="connsiteY17" fmla="*/ 529119 h 5558319"/>
                        <a:gd name="connsiteX18" fmla="*/ 3446373 w 3890750"/>
                        <a:gd name="connsiteY18" fmla="*/ 554804 h 5558319"/>
                        <a:gd name="connsiteX19" fmla="*/ 3441236 w 3890750"/>
                        <a:gd name="connsiteY19" fmla="*/ 601038 h 5558319"/>
                        <a:gd name="connsiteX20" fmla="*/ 3425825 w 3890750"/>
                        <a:gd name="connsiteY20" fmla="*/ 642135 h 5558319"/>
                        <a:gd name="connsiteX21" fmla="*/ 3410414 w 3890750"/>
                        <a:gd name="connsiteY21" fmla="*/ 662683 h 5558319"/>
                        <a:gd name="connsiteX22" fmla="*/ 3395003 w 3890750"/>
                        <a:gd name="connsiteY22" fmla="*/ 688368 h 5558319"/>
                        <a:gd name="connsiteX23" fmla="*/ 3384729 w 3890750"/>
                        <a:gd name="connsiteY23" fmla="*/ 698643 h 5558319"/>
                        <a:gd name="connsiteX24" fmla="*/ 3317947 w 3890750"/>
                        <a:gd name="connsiteY24" fmla="*/ 744876 h 5558319"/>
                        <a:gd name="connsiteX25" fmla="*/ 3302535 w 3890750"/>
                        <a:gd name="connsiteY25" fmla="*/ 760288 h 5558319"/>
                        <a:gd name="connsiteX26" fmla="*/ 3244187 w 3890750"/>
                        <a:gd name="connsiteY26" fmla="*/ 805294 h 5558319"/>
                        <a:gd name="connsiteX27" fmla="*/ 3219743 w 3890750"/>
                        <a:gd name="connsiteY27" fmla="*/ 845039 h 5558319"/>
                        <a:gd name="connsiteX28" fmla="*/ 3204132 w 3890750"/>
                        <a:gd name="connsiteY28" fmla="*/ 867566 h 5558319"/>
                        <a:gd name="connsiteX29" fmla="*/ 3230616 w 3890750"/>
                        <a:gd name="connsiteY29" fmla="*/ 914400 h 5558319"/>
                        <a:gd name="connsiteX30" fmla="*/ 3294103 w 3890750"/>
                        <a:gd name="connsiteY30" fmla="*/ 937210 h 5558319"/>
                        <a:gd name="connsiteX31" fmla="*/ 3307672 w 3890750"/>
                        <a:gd name="connsiteY31" fmla="*/ 945222 h 5558319"/>
                        <a:gd name="connsiteX32" fmla="*/ 3369317 w 3890750"/>
                        <a:gd name="connsiteY32" fmla="*/ 950359 h 5558319"/>
                        <a:gd name="connsiteX33" fmla="*/ 3415551 w 3890750"/>
                        <a:gd name="connsiteY33" fmla="*/ 981182 h 5558319"/>
                        <a:gd name="connsiteX34" fmla="*/ 3447753 w 3890750"/>
                        <a:gd name="connsiteY34" fmla="*/ 1025437 h 5558319"/>
                        <a:gd name="connsiteX35" fmla="*/ 3491628 w 3890750"/>
                        <a:gd name="connsiteY35" fmla="*/ 1023459 h 5558319"/>
                        <a:gd name="connsiteX36" fmla="*/ 3526408 w 3890750"/>
                        <a:gd name="connsiteY36" fmla="*/ 1071271 h 5558319"/>
                        <a:gd name="connsiteX37" fmla="*/ 3529566 w 3890750"/>
                        <a:gd name="connsiteY37" fmla="*/ 1102493 h 5558319"/>
                        <a:gd name="connsiteX38" fmla="*/ 3513156 w 3890750"/>
                        <a:gd name="connsiteY38" fmla="*/ 1135294 h 5558319"/>
                        <a:gd name="connsiteX39" fmla="*/ 3523430 w 3890750"/>
                        <a:gd name="connsiteY39" fmla="*/ 1166117 h 5558319"/>
                        <a:gd name="connsiteX40" fmla="*/ 3533704 w 3890750"/>
                        <a:gd name="connsiteY40" fmla="*/ 1186665 h 5558319"/>
                        <a:gd name="connsiteX41" fmla="*/ 3543978 w 3890750"/>
                        <a:gd name="connsiteY41" fmla="*/ 1232899 h 5558319"/>
                        <a:gd name="connsiteX42" fmla="*/ 3554252 w 3890750"/>
                        <a:gd name="connsiteY42" fmla="*/ 1248310 h 5558319"/>
                        <a:gd name="connsiteX43" fmla="*/ 3574800 w 3890750"/>
                        <a:gd name="connsiteY43" fmla="*/ 1273995 h 5558319"/>
                        <a:gd name="connsiteX44" fmla="*/ 3615897 w 3890750"/>
                        <a:gd name="connsiteY44" fmla="*/ 1284270 h 5558319"/>
                        <a:gd name="connsiteX45" fmla="*/ 3646720 w 3890750"/>
                        <a:gd name="connsiteY45" fmla="*/ 1299681 h 5558319"/>
                        <a:gd name="connsiteX46" fmla="*/ 3677542 w 3890750"/>
                        <a:gd name="connsiteY46" fmla="*/ 1309955 h 5558319"/>
                        <a:gd name="connsiteX47" fmla="*/ 3698090 w 3890750"/>
                        <a:gd name="connsiteY47" fmla="*/ 1325366 h 5558319"/>
                        <a:gd name="connsiteX48" fmla="*/ 3723776 w 3890750"/>
                        <a:gd name="connsiteY48" fmla="*/ 1351052 h 5558319"/>
                        <a:gd name="connsiteX49" fmla="*/ 3754598 w 3890750"/>
                        <a:gd name="connsiteY49" fmla="*/ 1371600 h 5558319"/>
                        <a:gd name="connsiteX50" fmla="*/ 3770009 w 3890750"/>
                        <a:gd name="connsiteY50" fmla="*/ 1376737 h 5558319"/>
                        <a:gd name="connsiteX51" fmla="*/ 3784821 w 3890750"/>
                        <a:gd name="connsiteY51" fmla="*/ 1406380 h 5558319"/>
                        <a:gd name="connsiteX52" fmla="*/ 3817622 w 3890750"/>
                        <a:gd name="connsiteY52" fmla="*/ 1473362 h 5558319"/>
                        <a:gd name="connsiteX53" fmla="*/ 3781063 w 3890750"/>
                        <a:gd name="connsiteY53" fmla="*/ 1523933 h 5558319"/>
                        <a:gd name="connsiteX54" fmla="*/ 3790558 w 3890750"/>
                        <a:gd name="connsiteY54" fmla="*/ 1556535 h 5558319"/>
                        <a:gd name="connsiteX55" fmla="*/ 3800832 w 3890750"/>
                        <a:gd name="connsiteY55" fmla="*/ 1582220 h 5558319"/>
                        <a:gd name="connsiteX56" fmla="*/ 3821380 w 3890750"/>
                        <a:gd name="connsiteY56" fmla="*/ 1613043 h 5558319"/>
                        <a:gd name="connsiteX57" fmla="*/ 3831654 w 3890750"/>
                        <a:gd name="connsiteY57" fmla="*/ 1643865 h 5558319"/>
                        <a:gd name="connsiteX58" fmla="*/ 3836791 w 3890750"/>
                        <a:gd name="connsiteY58" fmla="*/ 1659276 h 5558319"/>
                        <a:gd name="connsiteX59" fmla="*/ 3847066 w 3890750"/>
                        <a:gd name="connsiteY59" fmla="*/ 1700373 h 5558319"/>
                        <a:gd name="connsiteX60" fmla="*/ 3831654 w 3890750"/>
                        <a:gd name="connsiteY60" fmla="*/ 1767155 h 5558319"/>
                        <a:gd name="connsiteX61" fmla="*/ 3836791 w 3890750"/>
                        <a:gd name="connsiteY61" fmla="*/ 1792840 h 5558319"/>
                        <a:gd name="connsiteX62" fmla="*/ 3816624 w 3890750"/>
                        <a:gd name="connsiteY62" fmla="*/ 1882350 h 5558319"/>
                        <a:gd name="connsiteX63" fmla="*/ 3840929 w 3890750"/>
                        <a:gd name="connsiteY63" fmla="*/ 1923246 h 5558319"/>
                        <a:gd name="connsiteX64" fmla="*/ 3872751 w 3890750"/>
                        <a:gd name="connsiteY64" fmla="*/ 1931542 h 5558319"/>
                        <a:gd name="connsiteX65" fmla="*/ 3877888 w 3890750"/>
                        <a:gd name="connsiteY65" fmla="*/ 1962364 h 5558319"/>
                        <a:gd name="connsiteX66" fmla="*/ 3883025 w 3890750"/>
                        <a:gd name="connsiteY66" fmla="*/ 1977775 h 5558319"/>
                        <a:gd name="connsiteX67" fmla="*/ 3884672 w 3890750"/>
                        <a:gd name="connsiteY67" fmla="*/ 2042489 h 5558319"/>
                        <a:gd name="connsiteX68" fmla="*/ 3888776 w 3890750"/>
                        <a:gd name="connsiteY68" fmla="*/ 2131500 h 5558319"/>
                        <a:gd name="connsiteX69" fmla="*/ 3846872 w 3890750"/>
                        <a:gd name="connsiteY69" fmla="*/ 2205454 h 5558319"/>
                        <a:gd name="connsiteX70" fmla="*/ 3841929 w 3890750"/>
                        <a:gd name="connsiteY70" fmla="*/ 2260315 h 5558319"/>
                        <a:gd name="connsiteX71" fmla="*/ 3831654 w 3890750"/>
                        <a:gd name="connsiteY71" fmla="*/ 2275726 h 5558319"/>
                        <a:gd name="connsiteX72" fmla="*/ 3821380 w 3890750"/>
                        <a:gd name="connsiteY72" fmla="*/ 2291137 h 5558319"/>
                        <a:gd name="connsiteX73" fmla="*/ 3805969 w 3890750"/>
                        <a:gd name="connsiteY73" fmla="*/ 2301411 h 5558319"/>
                        <a:gd name="connsiteX74" fmla="*/ 3785421 w 3890750"/>
                        <a:gd name="connsiteY74" fmla="*/ 2296274 h 5558319"/>
                        <a:gd name="connsiteX75" fmla="*/ 3759735 w 3890750"/>
                        <a:gd name="connsiteY75" fmla="*/ 2388742 h 5558319"/>
                        <a:gd name="connsiteX76" fmla="*/ 3749461 w 3890750"/>
                        <a:gd name="connsiteY76" fmla="*/ 2440112 h 5558319"/>
                        <a:gd name="connsiteX77" fmla="*/ 3770009 w 3890750"/>
                        <a:gd name="connsiteY77" fmla="*/ 2537717 h 5558319"/>
                        <a:gd name="connsiteX78" fmla="*/ 3785421 w 3890750"/>
                        <a:gd name="connsiteY78" fmla="*/ 2547991 h 5558319"/>
                        <a:gd name="connsiteX79" fmla="*/ 3795695 w 3890750"/>
                        <a:gd name="connsiteY79" fmla="*/ 2583950 h 5558319"/>
                        <a:gd name="connsiteX80" fmla="*/ 3790558 w 3890750"/>
                        <a:gd name="connsiteY80" fmla="*/ 2625047 h 5558319"/>
                        <a:gd name="connsiteX81" fmla="*/ 3780284 w 3890750"/>
                        <a:gd name="connsiteY81" fmla="*/ 2640458 h 5558319"/>
                        <a:gd name="connsiteX82" fmla="*/ 3770009 w 3890750"/>
                        <a:gd name="connsiteY82" fmla="*/ 2671281 h 5558319"/>
                        <a:gd name="connsiteX83" fmla="*/ 3764872 w 3890750"/>
                        <a:gd name="connsiteY83" fmla="*/ 2686692 h 5558319"/>
                        <a:gd name="connsiteX84" fmla="*/ 3770009 w 3890750"/>
                        <a:gd name="connsiteY84" fmla="*/ 2743200 h 5558319"/>
                        <a:gd name="connsiteX85" fmla="*/ 3764872 w 3890750"/>
                        <a:gd name="connsiteY85" fmla="*/ 2758611 h 5558319"/>
                        <a:gd name="connsiteX86" fmla="*/ 3770009 w 3890750"/>
                        <a:gd name="connsiteY86" fmla="*/ 2784297 h 5558319"/>
                        <a:gd name="connsiteX87" fmla="*/ 3759735 w 3890750"/>
                        <a:gd name="connsiteY87" fmla="*/ 2861353 h 5558319"/>
                        <a:gd name="connsiteX88" fmla="*/ 3739187 w 3890750"/>
                        <a:gd name="connsiteY88" fmla="*/ 2907586 h 5558319"/>
                        <a:gd name="connsiteX89" fmla="*/ 3728913 w 3890750"/>
                        <a:gd name="connsiteY89" fmla="*/ 2917861 h 5558319"/>
                        <a:gd name="connsiteX90" fmla="*/ 3708364 w 3890750"/>
                        <a:gd name="connsiteY90" fmla="*/ 2933272 h 5558319"/>
                        <a:gd name="connsiteX91" fmla="*/ 3672405 w 3890750"/>
                        <a:gd name="connsiteY91" fmla="*/ 2938409 h 5558319"/>
                        <a:gd name="connsiteX92" fmla="*/ 3667268 w 3890750"/>
                        <a:gd name="connsiteY92" fmla="*/ 2953820 h 5558319"/>
                        <a:gd name="connsiteX93" fmla="*/ 3651857 w 3890750"/>
                        <a:gd name="connsiteY93" fmla="*/ 2969231 h 5558319"/>
                        <a:gd name="connsiteX94" fmla="*/ 3646720 w 3890750"/>
                        <a:gd name="connsiteY94" fmla="*/ 3005191 h 5558319"/>
                        <a:gd name="connsiteX95" fmla="*/ 3627350 w 3890750"/>
                        <a:gd name="connsiteY95" fmla="*/ 3042730 h 5558319"/>
                        <a:gd name="connsiteX96" fmla="*/ 3586654 w 3890750"/>
                        <a:gd name="connsiteY96" fmla="*/ 3035414 h 5558319"/>
                        <a:gd name="connsiteX97" fmla="*/ 3542978 w 3890750"/>
                        <a:gd name="connsiteY97" fmla="*/ 3043309 h 5558319"/>
                        <a:gd name="connsiteX98" fmla="*/ 3527568 w 3890750"/>
                        <a:gd name="connsiteY98" fmla="*/ 3075131 h 5558319"/>
                        <a:gd name="connsiteX99" fmla="*/ 3543978 w 3890750"/>
                        <a:gd name="connsiteY99" fmla="*/ 3097658 h 5558319"/>
                        <a:gd name="connsiteX100" fmla="*/ 3549115 w 3890750"/>
                        <a:gd name="connsiteY100" fmla="*/ 3113070 h 5558319"/>
                        <a:gd name="connsiteX101" fmla="*/ 3554252 w 3890750"/>
                        <a:gd name="connsiteY101" fmla="*/ 3159303 h 5558319"/>
                        <a:gd name="connsiteX102" fmla="*/ 3549115 w 3890750"/>
                        <a:gd name="connsiteY102" fmla="*/ 3246634 h 5558319"/>
                        <a:gd name="connsiteX103" fmla="*/ 3543978 w 3890750"/>
                        <a:gd name="connsiteY103" fmla="*/ 3298004 h 5558319"/>
                        <a:gd name="connsiteX104" fmla="*/ 3554252 w 3890750"/>
                        <a:gd name="connsiteY104" fmla="*/ 3333964 h 5558319"/>
                        <a:gd name="connsiteX105" fmla="*/ 3564526 w 3890750"/>
                        <a:gd name="connsiteY105" fmla="*/ 3349375 h 5558319"/>
                        <a:gd name="connsiteX106" fmla="*/ 3574800 w 3890750"/>
                        <a:gd name="connsiteY106" fmla="*/ 3385335 h 5558319"/>
                        <a:gd name="connsiteX107" fmla="*/ 3579938 w 3890750"/>
                        <a:gd name="connsiteY107" fmla="*/ 3400746 h 5558319"/>
                        <a:gd name="connsiteX108" fmla="*/ 3574800 w 3890750"/>
                        <a:gd name="connsiteY108" fmla="*/ 3488076 h 5558319"/>
                        <a:gd name="connsiteX109" fmla="*/ 3569663 w 3890750"/>
                        <a:gd name="connsiteY109" fmla="*/ 3518899 h 5558319"/>
                        <a:gd name="connsiteX110" fmla="*/ 3590212 w 3890750"/>
                        <a:gd name="connsiteY110" fmla="*/ 3549721 h 5558319"/>
                        <a:gd name="connsiteX111" fmla="*/ 3595349 w 3890750"/>
                        <a:gd name="connsiteY111" fmla="*/ 3565133 h 5558319"/>
                        <a:gd name="connsiteX112" fmla="*/ 3569663 w 3890750"/>
                        <a:gd name="connsiteY112" fmla="*/ 3590818 h 5558319"/>
                        <a:gd name="connsiteX113" fmla="*/ 3554252 w 3890750"/>
                        <a:gd name="connsiteY113" fmla="*/ 3595955 h 5558319"/>
                        <a:gd name="connsiteX114" fmla="*/ 3538841 w 3890750"/>
                        <a:gd name="connsiteY114" fmla="*/ 3606229 h 5558319"/>
                        <a:gd name="connsiteX115" fmla="*/ 3528567 w 3890750"/>
                        <a:gd name="connsiteY115" fmla="*/ 3647326 h 5558319"/>
                        <a:gd name="connsiteX116" fmla="*/ 3533704 w 3890750"/>
                        <a:gd name="connsiteY116" fmla="*/ 3673011 h 5558319"/>
                        <a:gd name="connsiteX117" fmla="*/ 3528567 w 3890750"/>
                        <a:gd name="connsiteY117" fmla="*/ 3719245 h 5558319"/>
                        <a:gd name="connsiteX118" fmla="*/ 3523430 w 3890750"/>
                        <a:gd name="connsiteY118" fmla="*/ 3739793 h 5558319"/>
                        <a:gd name="connsiteX119" fmla="*/ 3497744 w 3890750"/>
                        <a:gd name="connsiteY119" fmla="*/ 3765479 h 5558319"/>
                        <a:gd name="connsiteX120" fmla="*/ 3492607 w 3890750"/>
                        <a:gd name="connsiteY120" fmla="*/ 3780890 h 5558319"/>
                        <a:gd name="connsiteX121" fmla="*/ 3497744 w 3890750"/>
                        <a:gd name="connsiteY121" fmla="*/ 3801438 h 5558319"/>
                        <a:gd name="connsiteX122" fmla="*/ 3502881 w 3890750"/>
                        <a:gd name="connsiteY122" fmla="*/ 3827124 h 5558319"/>
                        <a:gd name="connsiteX123" fmla="*/ 3492607 w 3890750"/>
                        <a:gd name="connsiteY123" fmla="*/ 3888768 h 5558319"/>
                        <a:gd name="connsiteX124" fmla="*/ 3482333 w 3890750"/>
                        <a:gd name="connsiteY124" fmla="*/ 3919591 h 5558319"/>
                        <a:gd name="connsiteX125" fmla="*/ 3477196 w 3890750"/>
                        <a:gd name="connsiteY125" fmla="*/ 3935002 h 5558319"/>
                        <a:gd name="connsiteX126" fmla="*/ 3502881 w 3890750"/>
                        <a:gd name="connsiteY126" fmla="*/ 3955550 h 5558319"/>
                        <a:gd name="connsiteX127" fmla="*/ 3585075 w 3890750"/>
                        <a:gd name="connsiteY127" fmla="*/ 3965825 h 5558319"/>
                        <a:gd name="connsiteX128" fmla="*/ 3600486 w 3890750"/>
                        <a:gd name="connsiteY128" fmla="*/ 3970962 h 5558319"/>
                        <a:gd name="connsiteX129" fmla="*/ 3631308 w 3890750"/>
                        <a:gd name="connsiteY129" fmla="*/ 3996647 h 5558319"/>
                        <a:gd name="connsiteX130" fmla="*/ 3636445 w 3890750"/>
                        <a:gd name="connsiteY130" fmla="*/ 4022333 h 5558319"/>
                        <a:gd name="connsiteX131" fmla="*/ 3631308 w 3890750"/>
                        <a:gd name="connsiteY131" fmla="*/ 4037744 h 5558319"/>
                        <a:gd name="connsiteX132" fmla="*/ 3621034 w 3890750"/>
                        <a:gd name="connsiteY132" fmla="*/ 4078840 h 5558319"/>
                        <a:gd name="connsiteX133" fmla="*/ 3615897 w 3890750"/>
                        <a:gd name="connsiteY133" fmla="*/ 4094252 h 5558319"/>
                        <a:gd name="connsiteX134" fmla="*/ 3595349 w 3890750"/>
                        <a:gd name="connsiteY134" fmla="*/ 4140485 h 5558319"/>
                        <a:gd name="connsiteX135" fmla="*/ 3564526 w 3890750"/>
                        <a:gd name="connsiteY135" fmla="*/ 4155897 h 5558319"/>
                        <a:gd name="connsiteX136" fmla="*/ 3559389 w 3890750"/>
                        <a:gd name="connsiteY136" fmla="*/ 4171308 h 5558319"/>
                        <a:gd name="connsiteX137" fmla="*/ 3559389 w 3890750"/>
                        <a:gd name="connsiteY137" fmla="*/ 4207267 h 5558319"/>
                        <a:gd name="connsiteX138" fmla="*/ 3549115 w 3890750"/>
                        <a:gd name="connsiteY138" fmla="*/ 4217542 h 5558319"/>
                        <a:gd name="connsiteX139" fmla="*/ 3518293 w 3890750"/>
                        <a:gd name="connsiteY139" fmla="*/ 4248364 h 5558319"/>
                        <a:gd name="connsiteX140" fmla="*/ 3508018 w 3890750"/>
                        <a:gd name="connsiteY140" fmla="*/ 4279186 h 5558319"/>
                        <a:gd name="connsiteX141" fmla="*/ 3502881 w 3890750"/>
                        <a:gd name="connsiteY141" fmla="*/ 4294598 h 5558319"/>
                        <a:gd name="connsiteX142" fmla="*/ 3508018 w 3890750"/>
                        <a:gd name="connsiteY142" fmla="*/ 4330557 h 5558319"/>
                        <a:gd name="connsiteX143" fmla="*/ 3508018 w 3890750"/>
                        <a:gd name="connsiteY143" fmla="*/ 4371654 h 5558319"/>
                        <a:gd name="connsiteX144" fmla="*/ 3549115 w 3890750"/>
                        <a:gd name="connsiteY144" fmla="*/ 4407613 h 5558319"/>
                        <a:gd name="connsiteX145" fmla="*/ 3564526 w 3890750"/>
                        <a:gd name="connsiteY145" fmla="*/ 4412750 h 5558319"/>
                        <a:gd name="connsiteX146" fmla="*/ 3590212 w 3890750"/>
                        <a:gd name="connsiteY146" fmla="*/ 4428162 h 5558319"/>
                        <a:gd name="connsiteX147" fmla="*/ 3600486 w 3890750"/>
                        <a:gd name="connsiteY147" fmla="*/ 4443573 h 5558319"/>
                        <a:gd name="connsiteX148" fmla="*/ 3590212 w 3890750"/>
                        <a:gd name="connsiteY148" fmla="*/ 4479533 h 5558319"/>
                        <a:gd name="connsiteX149" fmla="*/ 3595349 w 3890750"/>
                        <a:gd name="connsiteY149" fmla="*/ 4505218 h 5558319"/>
                        <a:gd name="connsiteX150" fmla="*/ 3631308 w 3890750"/>
                        <a:gd name="connsiteY150" fmla="*/ 4505218 h 5558319"/>
                        <a:gd name="connsiteX151" fmla="*/ 3646720 w 3890750"/>
                        <a:gd name="connsiteY151" fmla="*/ 4510355 h 5558319"/>
                        <a:gd name="connsiteX152" fmla="*/ 3656994 w 3890750"/>
                        <a:gd name="connsiteY152" fmla="*/ 4525766 h 5558319"/>
                        <a:gd name="connsiteX153" fmla="*/ 3615897 w 3890750"/>
                        <a:gd name="connsiteY153" fmla="*/ 4530903 h 5558319"/>
                        <a:gd name="connsiteX154" fmla="*/ 3595349 w 3890750"/>
                        <a:gd name="connsiteY154" fmla="*/ 4536040 h 5558319"/>
                        <a:gd name="connsiteX155" fmla="*/ 3574800 w 3890750"/>
                        <a:gd name="connsiteY155" fmla="*/ 4577137 h 5558319"/>
                        <a:gd name="connsiteX156" fmla="*/ 3559389 w 3890750"/>
                        <a:gd name="connsiteY156" fmla="*/ 4582274 h 5558319"/>
                        <a:gd name="connsiteX157" fmla="*/ 3543978 w 3890750"/>
                        <a:gd name="connsiteY157" fmla="*/ 4597685 h 5558319"/>
                        <a:gd name="connsiteX158" fmla="*/ 3554252 w 3890750"/>
                        <a:gd name="connsiteY158" fmla="*/ 4595197 h 5558319"/>
                        <a:gd name="connsiteX159" fmla="*/ 3543978 w 3890750"/>
                        <a:gd name="connsiteY159" fmla="*/ 4607959 h 5558319"/>
                        <a:gd name="connsiteX160" fmla="*/ 3538841 w 3890750"/>
                        <a:gd name="connsiteY160" fmla="*/ 4623371 h 5558319"/>
                        <a:gd name="connsiteX161" fmla="*/ 3543978 w 3890750"/>
                        <a:gd name="connsiteY161" fmla="*/ 4649056 h 5558319"/>
                        <a:gd name="connsiteX162" fmla="*/ 3554252 w 3890750"/>
                        <a:gd name="connsiteY162" fmla="*/ 4679879 h 5558319"/>
                        <a:gd name="connsiteX163" fmla="*/ 3533704 w 3890750"/>
                        <a:gd name="connsiteY163" fmla="*/ 4710701 h 5558319"/>
                        <a:gd name="connsiteX164" fmla="*/ 3508018 w 3890750"/>
                        <a:gd name="connsiteY164" fmla="*/ 4705564 h 5558319"/>
                        <a:gd name="connsiteX165" fmla="*/ 3492607 w 3890750"/>
                        <a:gd name="connsiteY165" fmla="*/ 4700427 h 5558319"/>
                        <a:gd name="connsiteX166" fmla="*/ 3472059 w 3890750"/>
                        <a:gd name="connsiteY166" fmla="*/ 4695290 h 5558319"/>
                        <a:gd name="connsiteX167" fmla="*/ 3456648 w 3890750"/>
                        <a:gd name="connsiteY167" fmla="*/ 4685016 h 5558319"/>
                        <a:gd name="connsiteX168" fmla="*/ 3451511 w 3890750"/>
                        <a:gd name="connsiteY168" fmla="*/ 4715838 h 5558319"/>
                        <a:gd name="connsiteX169" fmla="*/ 3446373 w 3890750"/>
                        <a:gd name="connsiteY169" fmla="*/ 4731249 h 5558319"/>
                        <a:gd name="connsiteX170" fmla="*/ 3415551 w 3890750"/>
                        <a:gd name="connsiteY170" fmla="*/ 4710701 h 5558319"/>
                        <a:gd name="connsiteX171" fmla="*/ 3395003 w 3890750"/>
                        <a:gd name="connsiteY171" fmla="*/ 4679879 h 5558319"/>
                        <a:gd name="connsiteX172" fmla="*/ 3379591 w 3890750"/>
                        <a:gd name="connsiteY172" fmla="*/ 4674742 h 5558319"/>
                        <a:gd name="connsiteX173" fmla="*/ 3338495 w 3890750"/>
                        <a:gd name="connsiteY173" fmla="*/ 4700427 h 5558319"/>
                        <a:gd name="connsiteX174" fmla="*/ 3343632 w 3890750"/>
                        <a:gd name="connsiteY174" fmla="*/ 4715838 h 5558319"/>
                        <a:gd name="connsiteX175" fmla="*/ 3328221 w 3890750"/>
                        <a:gd name="connsiteY175" fmla="*/ 4772346 h 5558319"/>
                        <a:gd name="connsiteX176" fmla="*/ 3317947 w 3890750"/>
                        <a:gd name="connsiteY176" fmla="*/ 4787757 h 5558319"/>
                        <a:gd name="connsiteX177" fmla="*/ 3302535 w 3890750"/>
                        <a:gd name="connsiteY177" fmla="*/ 4782620 h 5558319"/>
                        <a:gd name="connsiteX178" fmla="*/ 3271713 w 3890750"/>
                        <a:gd name="connsiteY178" fmla="*/ 4798031 h 5558319"/>
                        <a:gd name="connsiteX179" fmla="*/ 3251164 w 3890750"/>
                        <a:gd name="connsiteY179" fmla="*/ 4823717 h 5558319"/>
                        <a:gd name="connsiteX180" fmla="*/ 3235753 w 3890750"/>
                        <a:gd name="connsiteY180" fmla="*/ 4818580 h 5558319"/>
                        <a:gd name="connsiteX181" fmla="*/ 3225479 w 3890750"/>
                        <a:gd name="connsiteY181" fmla="*/ 4798031 h 5558319"/>
                        <a:gd name="connsiteX182" fmla="*/ 3220342 w 3890750"/>
                        <a:gd name="connsiteY182" fmla="*/ 4823717 h 5558319"/>
                        <a:gd name="connsiteX183" fmla="*/ 3215205 w 3890750"/>
                        <a:gd name="connsiteY183" fmla="*/ 4839128 h 5558319"/>
                        <a:gd name="connsiteX184" fmla="*/ 3199794 w 3890750"/>
                        <a:gd name="connsiteY184" fmla="*/ 4828854 h 5558319"/>
                        <a:gd name="connsiteX185" fmla="*/ 3168971 w 3890750"/>
                        <a:gd name="connsiteY185" fmla="*/ 4849402 h 5558319"/>
                        <a:gd name="connsiteX186" fmla="*/ 3112463 w 3890750"/>
                        <a:gd name="connsiteY186" fmla="*/ 4849402 h 5558319"/>
                        <a:gd name="connsiteX187" fmla="*/ 3102189 w 3890750"/>
                        <a:gd name="connsiteY187" fmla="*/ 4864813 h 5558319"/>
                        <a:gd name="connsiteX188" fmla="*/ 3091915 w 3890750"/>
                        <a:gd name="connsiteY188" fmla="*/ 4875088 h 5558319"/>
                        <a:gd name="connsiteX189" fmla="*/ 3025133 w 3890750"/>
                        <a:gd name="connsiteY189" fmla="*/ 4885362 h 5558319"/>
                        <a:gd name="connsiteX190" fmla="*/ 3009722 w 3890750"/>
                        <a:gd name="connsiteY190" fmla="*/ 4895636 h 5558319"/>
                        <a:gd name="connsiteX191" fmla="*/ 2978899 w 3890750"/>
                        <a:gd name="connsiteY191" fmla="*/ 4905910 h 5558319"/>
                        <a:gd name="connsiteX192" fmla="*/ 2963488 w 3890750"/>
                        <a:gd name="connsiteY192" fmla="*/ 4900773 h 5558319"/>
                        <a:gd name="connsiteX193" fmla="*/ 2912117 w 3890750"/>
                        <a:gd name="connsiteY193" fmla="*/ 4941870 h 5558319"/>
                        <a:gd name="connsiteX194" fmla="*/ 2881295 w 3890750"/>
                        <a:gd name="connsiteY194" fmla="*/ 4952144 h 5558319"/>
                        <a:gd name="connsiteX195" fmla="*/ 2824787 w 3890750"/>
                        <a:gd name="connsiteY195" fmla="*/ 4967555 h 5558319"/>
                        <a:gd name="connsiteX196" fmla="*/ 2773416 w 3890750"/>
                        <a:gd name="connsiteY196" fmla="*/ 5008652 h 5558319"/>
                        <a:gd name="connsiteX197" fmla="*/ 2732320 w 3890750"/>
                        <a:gd name="connsiteY197" fmla="*/ 5003515 h 5558319"/>
                        <a:gd name="connsiteX198" fmla="*/ 2716908 w 3890750"/>
                        <a:gd name="connsiteY198" fmla="*/ 4998377 h 5558319"/>
                        <a:gd name="connsiteX199" fmla="*/ 2686086 w 3890750"/>
                        <a:gd name="connsiteY199" fmla="*/ 5003515 h 5558319"/>
                        <a:gd name="connsiteX200" fmla="*/ 2629578 w 3890750"/>
                        <a:gd name="connsiteY200" fmla="*/ 5024063 h 5558319"/>
                        <a:gd name="connsiteX201" fmla="*/ 2614167 w 3890750"/>
                        <a:gd name="connsiteY201" fmla="*/ 5029200 h 5558319"/>
                        <a:gd name="connsiteX202" fmla="*/ 2598756 w 3890750"/>
                        <a:gd name="connsiteY202" fmla="*/ 5044611 h 5558319"/>
                        <a:gd name="connsiteX203" fmla="*/ 2583344 w 3890750"/>
                        <a:gd name="connsiteY203" fmla="*/ 5039474 h 5558319"/>
                        <a:gd name="connsiteX204" fmla="*/ 2567933 w 3890750"/>
                        <a:gd name="connsiteY204" fmla="*/ 5049748 h 5558319"/>
                        <a:gd name="connsiteX205" fmla="*/ 2562796 w 3890750"/>
                        <a:gd name="connsiteY205" fmla="*/ 5075434 h 5558319"/>
                        <a:gd name="connsiteX206" fmla="*/ 2516562 w 3890750"/>
                        <a:gd name="connsiteY206" fmla="*/ 5116530 h 5558319"/>
                        <a:gd name="connsiteX207" fmla="*/ 2501151 w 3890750"/>
                        <a:gd name="connsiteY207" fmla="*/ 5126804 h 5558319"/>
                        <a:gd name="connsiteX208" fmla="*/ 2460054 w 3890750"/>
                        <a:gd name="connsiteY208" fmla="*/ 5137079 h 5558319"/>
                        <a:gd name="connsiteX209" fmla="*/ 2444643 w 3890750"/>
                        <a:gd name="connsiteY209" fmla="*/ 5142216 h 5558319"/>
                        <a:gd name="connsiteX210" fmla="*/ 2418958 w 3890750"/>
                        <a:gd name="connsiteY210" fmla="*/ 5147353 h 5558319"/>
                        <a:gd name="connsiteX211" fmla="*/ 2403547 w 3890750"/>
                        <a:gd name="connsiteY211" fmla="*/ 5142216 h 5558319"/>
                        <a:gd name="connsiteX212" fmla="*/ 2382998 w 3890750"/>
                        <a:gd name="connsiteY212" fmla="*/ 5116530 h 5558319"/>
                        <a:gd name="connsiteX213" fmla="*/ 2326490 w 3890750"/>
                        <a:gd name="connsiteY213" fmla="*/ 5106256 h 5558319"/>
                        <a:gd name="connsiteX214" fmla="*/ 2285394 w 3890750"/>
                        <a:gd name="connsiteY214" fmla="*/ 5106256 h 5558319"/>
                        <a:gd name="connsiteX215" fmla="*/ 2254571 w 3890750"/>
                        <a:gd name="connsiteY215" fmla="*/ 5126804 h 5558319"/>
                        <a:gd name="connsiteX216" fmla="*/ 2208338 w 3890750"/>
                        <a:gd name="connsiteY216" fmla="*/ 5121667 h 5558319"/>
                        <a:gd name="connsiteX217" fmla="*/ 2184631 w 3890750"/>
                        <a:gd name="connsiteY217" fmla="*/ 5139657 h 5558319"/>
                        <a:gd name="connsiteX218" fmla="*/ 2162303 w 3890750"/>
                        <a:gd name="connsiteY218" fmla="*/ 5144794 h 5558319"/>
                        <a:gd name="connsiteX219" fmla="*/ 2134839 w 3890750"/>
                        <a:gd name="connsiteY219" fmla="*/ 5154868 h 5558319"/>
                        <a:gd name="connsiteX220" fmla="*/ 2105596 w 3890750"/>
                        <a:gd name="connsiteY220" fmla="*/ 5111393 h 5558319"/>
                        <a:gd name="connsiteX221" fmla="*/ 2085048 w 3890750"/>
                        <a:gd name="connsiteY221" fmla="*/ 5142216 h 5558319"/>
                        <a:gd name="connsiteX222" fmla="*/ 2052246 w 3890750"/>
                        <a:gd name="connsiteY222" fmla="*/ 5143196 h 5558319"/>
                        <a:gd name="connsiteX223" fmla="*/ 2013129 w 3890750"/>
                        <a:gd name="connsiteY223" fmla="*/ 5157627 h 5558319"/>
                        <a:gd name="connsiteX224" fmla="*/ 1982306 w 3890750"/>
                        <a:gd name="connsiteY224" fmla="*/ 5173038 h 5558319"/>
                        <a:gd name="connsiteX225" fmla="*/ 1956621 w 3890750"/>
                        <a:gd name="connsiteY225" fmla="*/ 5193586 h 5558319"/>
                        <a:gd name="connsiteX226" fmla="*/ 1946347 w 3890750"/>
                        <a:gd name="connsiteY226" fmla="*/ 5203861 h 5558319"/>
                        <a:gd name="connsiteX227" fmla="*/ 1930935 w 3890750"/>
                        <a:gd name="connsiteY227" fmla="*/ 5208998 h 5558319"/>
                        <a:gd name="connsiteX228" fmla="*/ 1904071 w 3890750"/>
                        <a:gd name="connsiteY228" fmla="*/ 5209997 h 5558319"/>
                        <a:gd name="connsiteX229" fmla="*/ 1879564 w 3890750"/>
                        <a:gd name="connsiteY229" fmla="*/ 5204260 h 5558319"/>
                        <a:gd name="connsiteX230" fmla="*/ 1848742 w 3890750"/>
                        <a:gd name="connsiteY230" fmla="*/ 5203861 h 5558319"/>
                        <a:gd name="connsiteX231" fmla="*/ 1815741 w 3890750"/>
                        <a:gd name="connsiteY231" fmla="*/ 5207019 h 5558319"/>
                        <a:gd name="connsiteX232" fmla="*/ 1771886 w 3890750"/>
                        <a:gd name="connsiteY232" fmla="*/ 5225588 h 5558319"/>
                        <a:gd name="connsiteX233" fmla="*/ 1751138 w 3890750"/>
                        <a:gd name="connsiteY233" fmla="*/ 5234683 h 5558319"/>
                        <a:gd name="connsiteX234" fmla="*/ 1720715 w 3890750"/>
                        <a:gd name="connsiteY234" fmla="*/ 5255831 h 5558319"/>
                        <a:gd name="connsiteX235" fmla="*/ 1704904 w 3890750"/>
                        <a:gd name="connsiteY235" fmla="*/ 5255231 h 5558319"/>
                        <a:gd name="connsiteX236" fmla="*/ 1699767 w 3890750"/>
                        <a:gd name="connsiteY236" fmla="*/ 5275780 h 5558319"/>
                        <a:gd name="connsiteX237" fmla="*/ 1674081 w 3890750"/>
                        <a:gd name="connsiteY237" fmla="*/ 5301465 h 5558319"/>
                        <a:gd name="connsiteX238" fmla="*/ 1663807 w 3890750"/>
                        <a:gd name="connsiteY238" fmla="*/ 5332288 h 5558319"/>
                        <a:gd name="connsiteX239" fmla="*/ 1627848 w 3890750"/>
                        <a:gd name="connsiteY239" fmla="*/ 5357973 h 5558319"/>
                        <a:gd name="connsiteX240" fmla="*/ 1612436 w 3890750"/>
                        <a:gd name="connsiteY240" fmla="*/ 5363110 h 5558319"/>
                        <a:gd name="connsiteX241" fmla="*/ 1597025 w 3890750"/>
                        <a:gd name="connsiteY241" fmla="*/ 5357973 h 5558319"/>
                        <a:gd name="connsiteX242" fmla="*/ 1566203 w 3890750"/>
                        <a:gd name="connsiteY242" fmla="*/ 5363110 h 5558319"/>
                        <a:gd name="connsiteX243" fmla="*/ 1509695 w 3890750"/>
                        <a:gd name="connsiteY243" fmla="*/ 5383658 h 5558319"/>
                        <a:gd name="connsiteX244" fmla="*/ 1476805 w 3890750"/>
                        <a:gd name="connsiteY244" fmla="*/ 5376905 h 5558319"/>
                        <a:gd name="connsiteX245" fmla="*/ 1444140 w 3890750"/>
                        <a:gd name="connsiteY245" fmla="*/ 5390055 h 5558319"/>
                        <a:gd name="connsiteX246" fmla="*/ 1386405 w 3890750"/>
                        <a:gd name="connsiteY246" fmla="*/ 5417583 h 5558319"/>
                        <a:gd name="connsiteX247" fmla="*/ 1350252 w 3890750"/>
                        <a:gd name="connsiteY247" fmla="*/ 5444496 h 5558319"/>
                        <a:gd name="connsiteX248" fmla="*/ 1304212 w 3890750"/>
                        <a:gd name="connsiteY248" fmla="*/ 5491537 h 5558319"/>
                        <a:gd name="connsiteX249" fmla="*/ 1268252 w 3890750"/>
                        <a:gd name="connsiteY249" fmla="*/ 5486400 h 5558319"/>
                        <a:gd name="connsiteX250" fmla="*/ 1257978 w 3890750"/>
                        <a:gd name="connsiteY250" fmla="*/ 5455577 h 5558319"/>
                        <a:gd name="connsiteX251" fmla="*/ 1242567 w 3890750"/>
                        <a:gd name="connsiteY251" fmla="*/ 5450440 h 5558319"/>
                        <a:gd name="connsiteX252" fmla="*/ 1216881 w 3890750"/>
                        <a:gd name="connsiteY252" fmla="*/ 5465852 h 5558319"/>
                        <a:gd name="connsiteX253" fmla="*/ 1201470 w 3890750"/>
                        <a:gd name="connsiteY253" fmla="*/ 5470989 h 5558319"/>
                        <a:gd name="connsiteX254" fmla="*/ 1115788 w 3890750"/>
                        <a:gd name="connsiteY254" fmla="*/ 5464430 h 5558319"/>
                        <a:gd name="connsiteX255" fmla="*/ 1074822 w 3890750"/>
                        <a:gd name="connsiteY255" fmla="*/ 5492316 h 5558319"/>
                        <a:gd name="connsiteX256" fmla="*/ 1042221 w 3890750"/>
                        <a:gd name="connsiteY256" fmla="*/ 5476126 h 5558319"/>
                        <a:gd name="connsiteX257" fmla="*/ 1026809 w 3890750"/>
                        <a:gd name="connsiteY257" fmla="*/ 5460715 h 5558319"/>
                        <a:gd name="connsiteX258" fmla="*/ 992029 w 3890750"/>
                        <a:gd name="connsiteY258" fmla="*/ 5469029 h 5558319"/>
                        <a:gd name="connsiteX259" fmla="*/ 975439 w 3890750"/>
                        <a:gd name="connsiteY259" fmla="*/ 5453819 h 5558319"/>
                        <a:gd name="connsiteX260" fmla="*/ 932563 w 3890750"/>
                        <a:gd name="connsiteY260" fmla="*/ 5432271 h 5558319"/>
                        <a:gd name="connsiteX261" fmla="*/ 877834 w 3890750"/>
                        <a:gd name="connsiteY261" fmla="*/ 5404207 h 5558319"/>
                        <a:gd name="connsiteX262" fmla="*/ 749407 w 3890750"/>
                        <a:gd name="connsiteY262" fmla="*/ 5409344 h 5558319"/>
                        <a:gd name="connsiteX263" fmla="*/ 661097 w 3890750"/>
                        <a:gd name="connsiteY263" fmla="*/ 5453399 h 5558319"/>
                        <a:gd name="connsiteX264" fmla="*/ 607148 w 3890750"/>
                        <a:gd name="connsiteY264" fmla="*/ 5460116 h 5558319"/>
                        <a:gd name="connsiteX265" fmla="*/ 590158 w 3890750"/>
                        <a:gd name="connsiteY265" fmla="*/ 5457937 h 5558319"/>
                        <a:gd name="connsiteX266" fmla="*/ 559335 w 3890750"/>
                        <a:gd name="connsiteY266" fmla="*/ 5460715 h 5558319"/>
                        <a:gd name="connsiteX267" fmla="*/ 510227 w 3890750"/>
                        <a:gd name="connsiteY267" fmla="*/ 5442621 h 5558319"/>
                        <a:gd name="connsiteX268" fmla="*/ 468095 w 3890750"/>
                        <a:gd name="connsiteY268" fmla="*/ 5458420 h 5558319"/>
                        <a:gd name="connsiteX269" fmla="*/ 421668 w 3890750"/>
                        <a:gd name="connsiteY269" fmla="*/ 5445272 h 5558319"/>
                        <a:gd name="connsiteX270" fmla="*/ 373592 w 3890750"/>
                        <a:gd name="connsiteY270" fmla="*/ 5424723 h 5558319"/>
                        <a:gd name="connsiteX271" fmla="*/ 334103 w 3890750"/>
                        <a:gd name="connsiteY271" fmla="*/ 5396311 h 5558319"/>
                        <a:gd name="connsiteX272" fmla="*/ 270859 w 3890750"/>
                        <a:gd name="connsiteY272" fmla="*/ 5394132 h 5558319"/>
                        <a:gd name="connsiteX273" fmla="*/ 210014 w 3890750"/>
                        <a:gd name="connsiteY273" fmla="*/ 5435029 h 5558319"/>
                        <a:gd name="connsiteX274" fmla="*/ 168917 w 3890750"/>
                        <a:gd name="connsiteY274" fmla="*/ 5450440 h 5558319"/>
                        <a:gd name="connsiteX275" fmla="*/ 158643 w 3890750"/>
                        <a:gd name="connsiteY275" fmla="*/ 5460715 h 5558319"/>
                        <a:gd name="connsiteX276" fmla="*/ 132958 w 3890750"/>
                        <a:gd name="connsiteY276" fmla="*/ 5486400 h 5558319"/>
                        <a:gd name="connsiteX277" fmla="*/ 115284 w 3890750"/>
                        <a:gd name="connsiteY277" fmla="*/ 5468533 h 5558319"/>
                        <a:gd name="connsiteX278" fmla="*/ 70699 w 3890750"/>
                        <a:gd name="connsiteY278" fmla="*/ 5472443 h 5558319"/>
                        <a:gd name="connsiteX279" fmla="*/ 50764 w 3890750"/>
                        <a:gd name="connsiteY279" fmla="*/ 5532634 h 5558319"/>
                        <a:gd name="connsiteX280" fmla="*/ 0 w 3890750"/>
                        <a:gd name="connsiteY280" fmla="*/ 5558319 h 5558319"/>
                        <a:gd name="connsiteX0" fmla="*/ 3112463 w 3890750"/>
                        <a:gd name="connsiteY0" fmla="*/ 0 h 5558319"/>
                        <a:gd name="connsiteX1" fmla="*/ 3147064 w 3890750"/>
                        <a:gd name="connsiteY1" fmla="*/ 6716 h 5558319"/>
                        <a:gd name="connsiteX2" fmla="*/ 3168971 w 3890750"/>
                        <a:gd name="connsiteY2" fmla="*/ 82193 h 5558319"/>
                        <a:gd name="connsiteX3" fmla="*/ 3174108 w 3890750"/>
                        <a:gd name="connsiteY3" fmla="*/ 97604 h 5558319"/>
                        <a:gd name="connsiteX4" fmla="*/ 3184382 w 3890750"/>
                        <a:gd name="connsiteY4" fmla="*/ 107879 h 5558319"/>
                        <a:gd name="connsiteX5" fmla="*/ 3199794 w 3890750"/>
                        <a:gd name="connsiteY5" fmla="*/ 102742 h 5558319"/>
                        <a:gd name="connsiteX6" fmla="*/ 3220342 w 3890750"/>
                        <a:gd name="connsiteY6" fmla="*/ 107879 h 5558319"/>
                        <a:gd name="connsiteX7" fmla="*/ 3263894 w 3890750"/>
                        <a:gd name="connsiteY7" fmla="*/ 128232 h 5558319"/>
                        <a:gd name="connsiteX8" fmla="*/ 3307673 w 3890750"/>
                        <a:gd name="connsiteY8" fmla="*/ 190073 h 5558319"/>
                        <a:gd name="connsiteX9" fmla="*/ 3348156 w 3890750"/>
                        <a:gd name="connsiteY9" fmla="*/ 233430 h 5558319"/>
                        <a:gd name="connsiteX10" fmla="*/ 3356085 w 3890750"/>
                        <a:gd name="connsiteY10" fmla="*/ 307962 h 5558319"/>
                        <a:gd name="connsiteX11" fmla="*/ 3386906 w 3890750"/>
                        <a:gd name="connsiteY11" fmla="*/ 357417 h 5558319"/>
                        <a:gd name="connsiteX12" fmla="*/ 3389866 w 3890750"/>
                        <a:gd name="connsiteY12" fmla="*/ 416103 h 5558319"/>
                        <a:gd name="connsiteX13" fmla="*/ 3402119 w 3890750"/>
                        <a:gd name="connsiteY13" fmla="*/ 417283 h 5558319"/>
                        <a:gd name="connsiteX14" fmla="*/ 3410414 w 3890750"/>
                        <a:gd name="connsiteY14" fmla="*/ 441789 h 5558319"/>
                        <a:gd name="connsiteX15" fmla="*/ 3430962 w 3890750"/>
                        <a:gd name="connsiteY15" fmla="*/ 472611 h 5558319"/>
                        <a:gd name="connsiteX16" fmla="*/ 3452738 w 3890750"/>
                        <a:gd name="connsiteY16" fmla="*/ 476520 h 5558319"/>
                        <a:gd name="connsiteX17" fmla="*/ 3451511 w 3890750"/>
                        <a:gd name="connsiteY17" fmla="*/ 529119 h 5558319"/>
                        <a:gd name="connsiteX18" fmla="*/ 3446373 w 3890750"/>
                        <a:gd name="connsiteY18" fmla="*/ 554804 h 5558319"/>
                        <a:gd name="connsiteX19" fmla="*/ 3441236 w 3890750"/>
                        <a:gd name="connsiteY19" fmla="*/ 601038 h 5558319"/>
                        <a:gd name="connsiteX20" fmla="*/ 3425825 w 3890750"/>
                        <a:gd name="connsiteY20" fmla="*/ 642135 h 5558319"/>
                        <a:gd name="connsiteX21" fmla="*/ 3410414 w 3890750"/>
                        <a:gd name="connsiteY21" fmla="*/ 662683 h 5558319"/>
                        <a:gd name="connsiteX22" fmla="*/ 3395003 w 3890750"/>
                        <a:gd name="connsiteY22" fmla="*/ 688368 h 5558319"/>
                        <a:gd name="connsiteX23" fmla="*/ 3384729 w 3890750"/>
                        <a:gd name="connsiteY23" fmla="*/ 698643 h 5558319"/>
                        <a:gd name="connsiteX24" fmla="*/ 3317947 w 3890750"/>
                        <a:gd name="connsiteY24" fmla="*/ 744876 h 5558319"/>
                        <a:gd name="connsiteX25" fmla="*/ 3302535 w 3890750"/>
                        <a:gd name="connsiteY25" fmla="*/ 760288 h 5558319"/>
                        <a:gd name="connsiteX26" fmla="*/ 3244187 w 3890750"/>
                        <a:gd name="connsiteY26" fmla="*/ 805294 h 5558319"/>
                        <a:gd name="connsiteX27" fmla="*/ 3219743 w 3890750"/>
                        <a:gd name="connsiteY27" fmla="*/ 845039 h 5558319"/>
                        <a:gd name="connsiteX28" fmla="*/ 3204132 w 3890750"/>
                        <a:gd name="connsiteY28" fmla="*/ 867566 h 5558319"/>
                        <a:gd name="connsiteX29" fmla="*/ 3230616 w 3890750"/>
                        <a:gd name="connsiteY29" fmla="*/ 914400 h 5558319"/>
                        <a:gd name="connsiteX30" fmla="*/ 3294103 w 3890750"/>
                        <a:gd name="connsiteY30" fmla="*/ 937210 h 5558319"/>
                        <a:gd name="connsiteX31" fmla="*/ 3307672 w 3890750"/>
                        <a:gd name="connsiteY31" fmla="*/ 945222 h 5558319"/>
                        <a:gd name="connsiteX32" fmla="*/ 3369317 w 3890750"/>
                        <a:gd name="connsiteY32" fmla="*/ 950359 h 5558319"/>
                        <a:gd name="connsiteX33" fmla="*/ 3415551 w 3890750"/>
                        <a:gd name="connsiteY33" fmla="*/ 981182 h 5558319"/>
                        <a:gd name="connsiteX34" fmla="*/ 3447753 w 3890750"/>
                        <a:gd name="connsiteY34" fmla="*/ 1025437 h 5558319"/>
                        <a:gd name="connsiteX35" fmla="*/ 3491628 w 3890750"/>
                        <a:gd name="connsiteY35" fmla="*/ 1023459 h 5558319"/>
                        <a:gd name="connsiteX36" fmla="*/ 3526408 w 3890750"/>
                        <a:gd name="connsiteY36" fmla="*/ 1071271 h 5558319"/>
                        <a:gd name="connsiteX37" fmla="*/ 3529566 w 3890750"/>
                        <a:gd name="connsiteY37" fmla="*/ 1102493 h 5558319"/>
                        <a:gd name="connsiteX38" fmla="*/ 3513156 w 3890750"/>
                        <a:gd name="connsiteY38" fmla="*/ 1135294 h 5558319"/>
                        <a:gd name="connsiteX39" fmla="*/ 3523430 w 3890750"/>
                        <a:gd name="connsiteY39" fmla="*/ 1166117 h 5558319"/>
                        <a:gd name="connsiteX40" fmla="*/ 3533704 w 3890750"/>
                        <a:gd name="connsiteY40" fmla="*/ 1186665 h 5558319"/>
                        <a:gd name="connsiteX41" fmla="*/ 3543978 w 3890750"/>
                        <a:gd name="connsiteY41" fmla="*/ 1232899 h 5558319"/>
                        <a:gd name="connsiteX42" fmla="*/ 3554252 w 3890750"/>
                        <a:gd name="connsiteY42" fmla="*/ 1248310 h 5558319"/>
                        <a:gd name="connsiteX43" fmla="*/ 3574800 w 3890750"/>
                        <a:gd name="connsiteY43" fmla="*/ 1273995 h 5558319"/>
                        <a:gd name="connsiteX44" fmla="*/ 3615897 w 3890750"/>
                        <a:gd name="connsiteY44" fmla="*/ 1284270 h 5558319"/>
                        <a:gd name="connsiteX45" fmla="*/ 3646720 w 3890750"/>
                        <a:gd name="connsiteY45" fmla="*/ 1299681 h 5558319"/>
                        <a:gd name="connsiteX46" fmla="*/ 3677542 w 3890750"/>
                        <a:gd name="connsiteY46" fmla="*/ 1309955 h 5558319"/>
                        <a:gd name="connsiteX47" fmla="*/ 3698090 w 3890750"/>
                        <a:gd name="connsiteY47" fmla="*/ 1325366 h 5558319"/>
                        <a:gd name="connsiteX48" fmla="*/ 3723776 w 3890750"/>
                        <a:gd name="connsiteY48" fmla="*/ 1351052 h 5558319"/>
                        <a:gd name="connsiteX49" fmla="*/ 3754598 w 3890750"/>
                        <a:gd name="connsiteY49" fmla="*/ 1371600 h 5558319"/>
                        <a:gd name="connsiteX50" fmla="*/ 3770009 w 3890750"/>
                        <a:gd name="connsiteY50" fmla="*/ 1376737 h 5558319"/>
                        <a:gd name="connsiteX51" fmla="*/ 3784821 w 3890750"/>
                        <a:gd name="connsiteY51" fmla="*/ 1406380 h 5558319"/>
                        <a:gd name="connsiteX52" fmla="*/ 3817622 w 3890750"/>
                        <a:gd name="connsiteY52" fmla="*/ 1473362 h 5558319"/>
                        <a:gd name="connsiteX53" fmla="*/ 3781063 w 3890750"/>
                        <a:gd name="connsiteY53" fmla="*/ 1523933 h 5558319"/>
                        <a:gd name="connsiteX54" fmla="*/ 3790558 w 3890750"/>
                        <a:gd name="connsiteY54" fmla="*/ 1556535 h 5558319"/>
                        <a:gd name="connsiteX55" fmla="*/ 3800832 w 3890750"/>
                        <a:gd name="connsiteY55" fmla="*/ 1582220 h 5558319"/>
                        <a:gd name="connsiteX56" fmla="*/ 3821380 w 3890750"/>
                        <a:gd name="connsiteY56" fmla="*/ 1613043 h 5558319"/>
                        <a:gd name="connsiteX57" fmla="*/ 3831654 w 3890750"/>
                        <a:gd name="connsiteY57" fmla="*/ 1643865 h 5558319"/>
                        <a:gd name="connsiteX58" fmla="*/ 3836791 w 3890750"/>
                        <a:gd name="connsiteY58" fmla="*/ 1659276 h 5558319"/>
                        <a:gd name="connsiteX59" fmla="*/ 3847066 w 3890750"/>
                        <a:gd name="connsiteY59" fmla="*/ 1700373 h 5558319"/>
                        <a:gd name="connsiteX60" fmla="*/ 3831654 w 3890750"/>
                        <a:gd name="connsiteY60" fmla="*/ 1767155 h 5558319"/>
                        <a:gd name="connsiteX61" fmla="*/ 3836791 w 3890750"/>
                        <a:gd name="connsiteY61" fmla="*/ 1792840 h 5558319"/>
                        <a:gd name="connsiteX62" fmla="*/ 3816624 w 3890750"/>
                        <a:gd name="connsiteY62" fmla="*/ 1882350 h 5558319"/>
                        <a:gd name="connsiteX63" fmla="*/ 3840929 w 3890750"/>
                        <a:gd name="connsiteY63" fmla="*/ 1923246 h 5558319"/>
                        <a:gd name="connsiteX64" fmla="*/ 3872751 w 3890750"/>
                        <a:gd name="connsiteY64" fmla="*/ 1931542 h 5558319"/>
                        <a:gd name="connsiteX65" fmla="*/ 3877888 w 3890750"/>
                        <a:gd name="connsiteY65" fmla="*/ 1962364 h 5558319"/>
                        <a:gd name="connsiteX66" fmla="*/ 3883025 w 3890750"/>
                        <a:gd name="connsiteY66" fmla="*/ 1977775 h 5558319"/>
                        <a:gd name="connsiteX67" fmla="*/ 3884672 w 3890750"/>
                        <a:gd name="connsiteY67" fmla="*/ 2042489 h 5558319"/>
                        <a:gd name="connsiteX68" fmla="*/ 3888776 w 3890750"/>
                        <a:gd name="connsiteY68" fmla="*/ 2131500 h 5558319"/>
                        <a:gd name="connsiteX69" fmla="*/ 3846872 w 3890750"/>
                        <a:gd name="connsiteY69" fmla="*/ 2205454 h 5558319"/>
                        <a:gd name="connsiteX70" fmla="*/ 3841929 w 3890750"/>
                        <a:gd name="connsiteY70" fmla="*/ 2260315 h 5558319"/>
                        <a:gd name="connsiteX71" fmla="*/ 3831654 w 3890750"/>
                        <a:gd name="connsiteY71" fmla="*/ 2275726 h 5558319"/>
                        <a:gd name="connsiteX72" fmla="*/ 3821380 w 3890750"/>
                        <a:gd name="connsiteY72" fmla="*/ 2291137 h 5558319"/>
                        <a:gd name="connsiteX73" fmla="*/ 3805969 w 3890750"/>
                        <a:gd name="connsiteY73" fmla="*/ 2301411 h 5558319"/>
                        <a:gd name="connsiteX74" fmla="*/ 3785421 w 3890750"/>
                        <a:gd name="connsiteY74" fmla="*/ 2296274 h 5558319"/>
                        <a:gd name="connsiteX75" fmla="*/ 3759735 w 3890750"/>
                        <a:gd name="connsiteY75" fmla="*/ 2388742 h 5558319"/>
                        <a:gd name="connsiteX76" fmla="*/ 3749461 w 3890750"/>
                        <a:gd name="connsiteY76" fmla="*/ 2440112 h 5558319"/>
                        <a:gd name="connsiteX77" fmla="*/ 3770009 w 3890750"/>
                        <a:gd name="connsiteY77" fmla="*/ 2537717 h 5558319"/>
                        <a:gd name="connsiteX78" fmla="*/ 3785421 w 3890750"/>
                        <a:gd name="connsiteY78" fmla="*/ 2547991 h 5558319"/>
                        <a:gd name="connsiteX79" fmla="*/ 3795695 w 3890750"/>
                        <a:gd name="connsiteY79" fmla="*/ 2583950 h 5558319"/>
                        <a:gd name="connsiteX80" fmla="*/ 3790558 w 3890750"/>
                        <a:gd name="connsiteY80" fmla="*/ 2625047 h 5558319"/>
                        <a:gd name="connsiteX81" fmla="*/ 3780284 w 3890750"/>
                        <a:gd name="connsiteY81" fmla="*/ 2640458 h 5558319"/>
                        <a:gd name="connsiteX82" fmla="*/ 3770009 w 3890750"/>
                        <a:gd name="connsiteY82" fmla="*/ 2671281 h 5558319"/>
                        <a:gd name="connsiteX83" fmla="*/ 3764872 w 3890750"/>
                        <a:gd name="connsiteY83" fmla="*/ 2686692 h 5558319"/>
                        <a:gd name="connsiteX84" fmla="*/ 3770009 w 3890750"/>
                        <a:gd name="connsiteY84" fmla="*/ 2743200 h 5558319"/>
                        <a:gd name="connsiteX85" fmla="*/ 3764872 w 3890750"/>
                        <a:gd name="connsiteY85" fmla="*/ 2758611 h 5558319"/>
                        <a:gd name="connsiteX86" fmla="*/ 3770009 w 3890750"/>
                        <a:gd name="connsiteY86" fmla="*/ 2784297 h 5558319"/>
                        <a:gd name="connsiteX87" fmla="*/ 3759735 w 3890750"/>
                        <a:gd name="connsiteY87" fmla="*/ 2861353 h 5558319"/>
                        <a:gd name="connsiteX88" fmla="*/ 3739187 w 3890750"/>
                        <a:gd name="connsiteY88" fmla="*/ 2907586 h 5558319"/>
                        <a:gd name="connsiteX89" fmla="*/ 3728913 w 3890750"/>
                        <a:gd name="connsiteY89" fmla="*/ 2917861 h 5558319"/>
                        <a:gd name="connsiteX90" fmla="*/ 3708364 w 3890750"/>
                        <a:gd name="connsiteY90" fmla="*/ 2933272 h 5558319"/>
                        <a:gd name="connsiteX91" fmla="*/ 3672405 w 3890750"/>
                        <a:gd name="connsiteY91" fmla="*/ 2938409 h 5558319"/>
                        <a:gd name="connsiteX92" fmla="*/ 3667268 w 3890750"/>
                        <a:gd name="connsiteY92" fmla="*/ 2953820 h 5558319"/>
                        <a:gd name="connsiteX93" fmla="*/ 3651857 w 3890750"/>
                        <a:gd name="connsiteY93" fmla="*/ 2969231 h 5558319"/>
                        <a:gd name="connsiteX94" fmla="*/ 3646720 w 3890750"/>
                        <a:gd name="connsiteY94" fmla="*/ 3005191 h 5558319"/>
                        <a:gd name="connsiteX95" fmla="*/ 3627350 w 3890750"/>
                        <a:gd name="connsiteY95" fmla="*/ 3042730 h 5558319"/>
                        <a:gd name="connsiteX96" fmla="*/ 3586654 w 3890750"/>
                        <a:gd name="connsiteY96" fmla="*/ 3035414 h 5558319"/>
                        <a:gd name="connsiteX97" fmla="*/ 3542978 w 3890750"/>
                        <a:gd name="connsiteY97" fmla="*/ 3043309 h 5558319"/>
                        <a:gd name="connsiteX98" fmla="*/ 3527568 w 3890750"/>
                        <a:gd name="connsiteY98" fmla="*/ 3075131 h 5558319"/>
                        <a:gd name="connsiteX99" fmla="*/ 3543978 w 3890750"/>
                        <a:gd name="connsiteY99" fmla="*/ 3097658 h 5558319"/>
                        <a:gd name="connsiteX100" fmla="*/ 3549115 w 3890750"/>
                        <a:gd name="connsiteY100" fmla="*/ 3113070 h 5558319"/>
                        <a:gd name="connsiteX101" fmla="*/ 3554252 w 3890750"/>
                        <a:gd name="connsiteY101" fmla="*/ 3159303 h 5558319"/>
                        <a:gd name="connsiteX102" fmla="*/ 3549115 w 3890750"/>
                        <a:gd name="connsiteY102" fmla="*/ 3246634 h 5558319"/>
                        <a:gd name="connsiteX103" fmla="*/ 3543978 w 3890750"/>
                        <a:gd name="connsiteY103" fmla="*/ 3298004 h 5558319"/>
                        <a:gd name="connsiteX104" fmla="*/ 3554252 w 3890750"/>
                        <a:gd name="connsiteY104" fmla="*/ 3333964 h 5558319"/>
                        <a:gd name="connsiteX105" fmla="*/ 3564526 w 3890750"/>
                        <a:gd name="connsiteY105" fmla="*/ 3349375 h 5558319"/>
                        <a:gd name="connsiteX106" fmla="*/ 3574800 w 3890750"/>
                        <a:gd name="connsiteY106" fmla="*/ 3385335 h 5558319"/>
                        <a:gd name="connsiteX107" fmla="*/ 3579938 w 3890750"/>
                        <a:gd name="connsiteY107" fmla="*/ 3400746 h 5558319"/>
                        <a:gd name="connsiteX108" fmla="*/ 3574800 w 3890750"/>
                        <a:gd name="connsiteY108" fmla="*/ 3488076 h 5558319"/>
                        <a:gd name="connsiteX109" fmla="*/ 3569663 w 3890750"/>
                        <a:gd name="connsiteY109" fmla="*/ 3518899 h 5558319"/>
                        <a:gd name="connsiteX110" fmla="*/ 3590212 w 3890750"/>
                        <a:gd name="connsiteY110" fmla="*/ 3549721 h 5558319"/>
                        <a:gd name="connsiteX111" fmla="*/ 3595349 w 3890750"/>
                        <a:gd name="connsiteY111" fmla="*/ 3565133 h 5558319"/>
                        <a:gd name="connsiteX112" fmla="*/ 3569663 w 3890750"/>
                        <a:gd name="connsiteY112" fmla="*/ 3590818 h 5558319"/>
                        <a:gd name="connsiteX113" fmla="*/ 3554252 w 3890750"/>
                        <a:gd name="connsiteY113" fmla="*/ 3595955 h 5558319"/>
                        <a:gd name="connsiteX114" fmla="*/ 3538841 w 3890750"/>
                        <a:gd name="connsiteY114" fmla="*/ 3606229 h 5558319"/>
                        <a:gd name="connsiteX115" fmla="*/ 3528567 w 3890750"/>
                        <a:gd name="connsiteY115" fmla="*/ 3647326 h 5558319"/>
                        <a:gd name="connsiteX116" fmla="*/ 3533704 w 3890750"/>
                        <a:gd name="connsiteY116" fmla="*/ 3673011 h 5558319"/>
                        <a:gd name="connsiteX117" fmla="*/ 3528567 w 3890750"/>
                        <a:gd name="connsiteY117" fmla="*/ 3719245 h 5558319"/>
                        <a:gd name="connsiteX118" fmla="*/ 3523430 w 3890750"/>
                        <a:gd name="connsiteY118" fmla="*/ 3739793 h 5558319"/>
                        <a:gd name="connsiteX119" fmla="*/ 3497744 w 3890750"/>
                        <a:gd name="connsiteY119" fmla="*/ 3765479 h 5558319"/>
                        <a:gd name="connsiteX120" fmla="*/ 3492607 w 3890750"/>
                        <a:gd name="connsiteY120" fmla="*/ 3780890 h 5558319"/>
                        <a:gd name="connsiteX121" fmla="*/ 3497744 w 3890750"/>
                        <a:gd name="connsiteY121" fmla="*/ 3801438 h 5558319"/>
                        <a:gd name="connsiteX122" fmla="*/ 3502881 w 3890750"/>
                        <a:gd name="connsiteY122" fmla="*/ 3827124 h 5558319"/>
                        <a:gd name="connsiteX123" fmla="*/ 3492607 w 3890750"/>
                        <a:gd name="connsiteY123" fmla="*/ 3888768 h 5558319"/>
                        <a:gd name="connsiteX124" fmla="*/ 3482333 w 3890750"/>
                        <a:gd name="connsiteY124" fmla="*/ 3919591 h 5558319"/>
                        <a:gd name="connsiteX125" fmla="*/ 3477196 w 3890750"/>
                        <a:gd name="connsiteY125" fmla="*/ 3935002 h 5558319"/>
                        <a:gd name="connsiteX126" fmla="*/ 3502881 w 3890750"/>
                        <a:gd name="connsiteY126" fmla="*/ 3955550 h 5558319"/>
                        <a:gd name="connsiteX127" fmla="*/ 3585075 w 3890750"/>
                        <a:gd name="connsiteY127" fmla="*/ 3965825 h 5558319"/>
                        <a:gd name="connsiteX128" fmla="*/ 3600486 w 3890750"/>
                        <a:gd name="connsiteY128" fmla="*/ 3970962 h 5558319"/>
                        <a:gd name="connsiteX129" fmla="*/ 3631308 w 3890750"/>
                        <a:gd name="connsiteY129" fmla="*/ 3996647 h 5558319"/>
                        <a:gd name="connsiteX130" fmla="*/ 3636445 w 3890750"/>
                        <a:gd name="connsiteY130" fmla="*/ 4022333 h 5558319"/>
                        <a:gd name="connsiteX131" fmla="*/ 3631308 w 3890750"/>
                        <a:gd name="connsiteY131" fmla="*/ 4037744 h 5558319"/>
                        <a:gd name="connsiteX132" fmla="*/ 3621034 w 3890750"/>
                        <a:gd name="connsiteY132" fmla="*/ 4078840 h 5558319"/>
                        <a:gd name="connsiteX133" fmla="*/ 3615897 w 3890750"/>
                        <a:gd name="connsiteY133" fmla="*/ 4094252 h 5558319"/>
                        <a:gd name="connsiteX134" fmla="*/ 3595349 w 3890750"/>
                        <a:gd name="connsiteY134" fmla="*/ 4140485 h 5558319"/>
                        <a:gd name="connsiteX135" fmla="*/ 3564526 w 3890750"/>
                        <a:gd name="connsiteY135" fmla="*/ 4155897 h 5558319"/>
                        <a:gd name="connsiteX136" fmla="*/ 3559389 w 3890750"/>
                        <a:gd name="connsiteY136" fmla="*/ 4171308 h 5558319"/>
                        <a:gd name="connsiteX137" fmla="*/ 3559389 w 3890750"/>
                        <a:gd name="connsiteY137" fmla="*/ 4207267 h 5558319"/>
                        <a:gd name="connsiteX138" fmla="*/ 3549115 w 3890750"/>
                        <a:gd name="connsiteY138" fmla="*/ 4217542 h 5558319"/>
                        <a:gd name="connsiteX139" fmla="*/ 3518293 w 3890750"/>
                        <a:gd name="connsiteY139" fmla="*/ 4248364 h 5558319"/>
                        <a:gd name="connsiteX140" fmla="*/ 3508018 w 3890750"/>
                        <a:gd name="connsiteY140" fmla="*/ 4279186 h 5558319"/>
                        <a:gd name="connsiteX141" fmla="*/ 3502881 w 3890750"/>
                        <a:gd name="connsiteY141" fmla="*/ 4294598 h 5558319"/>
                        <a:gd name="connsiteX142" fmla="*/ 3508018 w 3890750"/>
                        <a:gd name="connsiteY142" fmla="*/ 4330557 h 5558319"/>
                        <a:gd name="connsiteX143" fmla="*/ 3508018 w 3890750"/>
                        <a:gd name="connsiteY143" fmla="*/ 4371654 h 5558319"/>
                        <a:gd name="connsiteX144" fmla="*/ 3549115 w 3890750"/>
                        <a:gd name="connsiteY144" fmla="*/ 4407613 h 5558319"/>
                        <a:gd name="connsiteX145" fmla="*/ 3564526 w 3890750"/>
                        <a:gd name="connsiteY145" fmla="*/ 4412750 h 5558319"/>
                        <a:gd name="connsiteX146" fmla="*/ 3590212 w 3890750"/>
                        <a:gd name="connsiteY146" fmla="*/ 4428162 h 5558319"/>
                        <a:gd name="connsiteX147" fmla="*/ 3600486 w 3890750"/>
                        <a:gd name="connsiteY147" fmla="*/ 4443573 h 5558319"/>
                        <a:gd name="connsiteX148" fmla="*/ 3590212 w 3890750"/>
                        <a:gd name="connsiteY148" fmla="*/ 4479533 h 5558319"/>
                        <a:gd name="connsiteX149" fmla="*/ 3595349 w 3890750"/>
                        <a:gd name="connsiteY149" fmla="*/ 4505218 h 5558319"/>
                        <a:gd name="connsiteX150" fmla="*/ 3631308 w 3890750"/>
                        <a:gd name="connsiteY150" fmla="*/ 4505218 h 5558319"/>
                        <a:gd name="connsiteX151" fmla="*/ 3646720 w 3890750"/>
                        <a:gd name="connsiteY151" fmla="*/ 4510355 h 5558319"/>
                        <a:gd name="connsiteX152" fmla="*/ 3656994 w 3890750"/>
                        <a:gd name="connsiteY152" fmla="*/ 4525766 h 5558319"/>
                        <a:gd name="connsiteX153" fmla="*/ 3615897 w 3890750"/>
                        <a:gd name="connsiteY153" fmla="*/ 4530903 h 5558319"/>
                        <a:gd name="connsiteX154" fmla="*/ 3595349 w 3890750"/>
                        <a:gd name="connsiteY154" fmla="*/ 4536040 h 5558319"/>
                        <a:gd name="connsiteX155" fmla="*/ 3574800 w 3890750"/>
                        <a:gd name="connsiteY155" fmla="*/ 4577137 h 5558319"/>
                        <a:gd name="connsiteX156" fmla="*/ 3559389 w 3890750"/>
                        <a:gd name="connsiteY156" fmla="*/ 4582274 h 5558319"/>
                        <a:gd name="connsiteX157" fmla="*/ 3543978 w 3890750"/>
                        <a:gd name="connsiteY157" fmla="*/ 4597685 h 5558319"/>
                        <a:gd name="connsiteX158" fmla="*/ 3554252 w 3890750"/>
                        <a:gd name="connsiteY158" fmla="*/ 4595197 h 5558319"/>
                        <a:gd name="connsiteX159" fmla="*/ 3543978 w 3890750"/>
                        <a:gd name="connsiteY159" fmla="*/ 4607959 h 5558319"/>
                        <a:gd name="connsiteX160" fmla="*/ 3538841 w 3890750"/>
                        <a:gd name="connsiteY160" fmla="*/ 4623371 h 5558319"/>
                        <a:gd name="connsiteX161" fmla="*/ 3543978 w 3890750"/>
                        <a:gd name="connsiteY161" fmla="*/ 4649056 h 5558319"/>
                        <a:gd name="connsiteX162" fmla="*/ 3554252 w 3890750"/>
                        <a:gd name="connsiteY162" fmla="*/ 4679879 h 5558319"/>
                        <a:gd name="connsiteX163" fmla="*/ 3533704 w 3890750"/>
                        <a:gd name="connsiteY163" fmla="*/ 4710701 h 5558319"/>
                        <a:gd name="connsiteX164" fmla="*/ 3508018 w 3890750"/>
                        <a:gd name="connsiteY164" fmla="*/ 4705564 h 5558319"/>
                        <a:gd name="connsiteX165" fmla="*/ 3492607 w 3890750"/>
                        <a:gd name="connsiteY165" fmla="*/ 4700427 h 5558319"/>
                        <a:gd name="connsiteX166" fmla="*/ 3472059 w 3890750"/>
                        <a:gd name="connsiteY166" fmla="*/ 4695290 h 5558319"/>
                        <a:gd name="connsiteX167" fmla="*/ 3456648 w 3890750"/>
                        <a:gd name="connsiteY167" fmla="*/ 4685016 h 5558319"/>
                        <a:gd name="connsiteX168" fmla="*/ 3451511 w 3890750"/>
                        <a:gd name="connsiteY168" fmla="*/ 4715838 h 5558319"/>
                        <a:gd name="connsiteX169" fmla="*/ 3446373 w 3890750"/>
                        <a:gd name="connsiteY169" fmla="*/ 4731249 h 5558319"/>
                        <a:gd name="connsiteX170" fmla="*/ 3415551 w 3890750"/>
                        <a:gd name="connsiteY170" fmla="*/ 4710701 h 5558319"/>
                        <a:gd name="connsiteX171" fmla="*/ 3395003 w 3890750"/>
                        <a:gd name="connsiteY171" fmla="*/ 4679879 h 5558319"/>
                        <a:gd name="connsiteX172" fmla="*/ 3379591 w 3890750"/>
                        <a:gd name="connsiteY172" fmla="*/ 4674742 h 5558319"/>
                        <a:gd name="connsiteX173" fmla="*/ 3338495 w 3890750"/>
                        <a:gd name="connsiteY173" fmla="*/ 4700427 h 5558319"/>
                        <a:gd name="connsiteX174" fmla="*/ 3343632 w 3890750"/>
                        <a:gd name="connsiteY174" fmla="*/ 4715838 h 5558319"/>
                        <a:gd name="connsiteX175" fmla="*/ 3328221 w 3890750"/>
                        <a:gd name="connsiteY175" fmla="*/ 4772346 h 5558319"/>
                        <a:gd name="connsiteX176" fmla="*/ 3317947 w 3890750"/>
                        <a:gd name="connsiteY176" fmla="*/ 4787757 h 5558319"/>
                        <a:gd name="connsiteX177" fmla="*/ 3302535 w 3890750"/>
                        <a:gd name="connsiteY177" fmla="*/ 4782620 h 5558319"/>
                        <a:gd name="connsiteX178" fmla="*/ 3271713 w 3890750"/>
                        <a:gd name="connsiteY178" fmla="*/ 4798031 h 5558319"/>
                        <a:gd name="connsiteX179" fmla="*/ 3251164 w 3890750"/>
                        <a:gd name="connsiteY179" fmla="*/ 4823717 h 5558319"/>
                        <a:gd name="connsiteX180" fmla="*/ 3235753 w 3890750"/>
                        <a:gd name="connsiteY180" fmla="*/ 4818580 h 5558319"/>
                        <a:gd name="connsiteX181" fmla="*/ 3225479 w 3890750"/>
                        <a:gd name="connsiteY181" fmla="*/ 4798031 h 5558319"/>
                        <a:gd name="connsiteX182" fmla="*/ 3220342 w 3890750"/>
                        <a:gd name="connsiteY182" fmla="*/ 4823717 h 5558319"/>
                        <a:gd name="connsiteX183" fmla="*/ 3215205 w 3890750"/>
                        <a:gd name="connsiteY183" fmla="*/ 4839128 h 5558319"/>
                        <a:gd name="connsiteX184" fmla="*/ 3199794 w 3890750"/>
                        <a:gd name="connsiteY184" fmla="*/ 4828854 h 5558319"/>
                        <a:gd name="connsiteX185" fmla="*/ 3168971 w 3890750"/>
                        <a:gd name="connsiteY185" fmla="*/ 4849402 h 5558319"/>
                        <a:gd name="connsiteX186" fmla="*/ 3112463 w 3890750"/>
                        <a:gd name="connsiteY186" fmla="*/ 4849402 h 5558319"/>
                        <a:gd name="connsiteX187" fmla="*/ 3102189 w 3890750"/>
                        <a:gd name="connsiteY187" fmla="*/ 4864813 h 5558319"/>
                        <a:gd name="connsiteX188" fmla="*/ 3091915 w 3890750"/>
                        <a:gd name="connsiteY188" fmla="*/ 4875088 h 5558319"/>
                        <a:gd name="connsiteX189" fmla="*/ 3025133 w 3890750"/>
                        <a:gd name="connsiteY189" fmla="*/ 4885362 h 5558319"/>
                        <a:gd name="connsiteX190" fmla="*/ 3009722 w 3890750"/>
                        <a:gd name="connsiteY190" fmla="*/ 4895636 h 5558319"/>
                        <a:gd name="connsiteX191" fmla="*/ 2978899 w 3890750"/>
                        <a:gd name="connsiteY191" fmla="*/ 4905910 h 5558319"/>
                        <a:gd name="connsiteX192" fmla="*/ 2963488 w 3890750"/>
                        <a:gd name="connsiteY192" fmla="*/ 4900773 h 5558319"/>
                        <a:gd name="connsiteX193" fmla="*/ 2912117 w 3890750"/>
                        <a:gd name="connsiteY193" fmla="*/ 4941870 h 5558319"/>
                        <a:gd name="connsiteX194" fmla="*/ 2881295 w 3890750"/>
                        <a:gd name="connsiteY194" fmla="*/ 4952144 h 5558319"/>
                        <a:gd name="connsiteX195" fmla="*/ 2824787 w 3890750"/>
                        <a:gd name="connsiteY195" fmla="*/ 4967555 h 5558319"/>
                        <a:gd name="connsiteX196" fmla="*/ 2773416 w 3890750"/>
                        <a:gd name="connsiteY196" fmla="*/ 5008652 h 5558319"/>
                        <a:gd name="connsiteX197" fmla="*/ 2732320 w 3890750"/>
                        <a:gd name="connsiteY197" fmla="*/ 5003515 h 5558319"/>
                        <a:gd name="connsiteX198" fmla="*/ 2716908 w 3890750"/>
                        <a:gd name="connsiteY198" fmla="*/ 4998377 h 5558319"/>
                        <a:gd name="connsiteX199" fmla="*/ 2686086 w 3890750"/>
                        <a:gd name="connsiteY199" fmla="*/ 5003515 h 5558319"/>
                        <a:gd name="connsiteX200" fmla="*/ 2629578 w 3890750"/>
                        <a:gd name="connsiteY200" fmla="*/ 5024063 h 5558319"/>
                        <a:gd name="connsiteX201" fmla="*/ 2614167 w 3890750"/>
                        <a:gd name="connsiteY201" fmla="*/ 5029200 h 5558319"/>
                        <a:gd name="connsiteX202" fmla="*/ 2598756 w 3890750"/>
                        <a:gd name="connsiteY202" fmla="*/ 5044611 h 5558319"/>
                        <a:gd name="connsiteX203" fmla="*/ 2583344 w 3890750"/>
                        <a:gd name="connsiteY203" fmla="*/ 5039474 h 5558319"/>
                        <a:gd name="connsiteX204" fmla="*/ 2567933 w 3890750"/>
                        <a:gd name="connsiteY204" fmla="*/ 5049748 h 5558319"/>
                        <a:gd name="connsiteX205" fmla="*/ 2562796 w 3890750"/>
                        <a:gd name="connsiteY205" fmla="*/ 5075434 h 5558319"/>
                        <a:gd name="connsiteX206" fmla="*/ 2516562 w 3890750"/>
                        <a:gd name="connsiteY206" fmla="*/ 5116530 h 5558319"/>
                        <a:gd name="connsiteX207" fmla="*/ 2501151 w 3890750"/>
                        <a:gd name="connsiteY207" fmla="*/ 5126804 h 5558319"/>
                        <a:gd name="connsiteX208" fmla="*/ 2460054 w 3890750"/>
                        <a:gd name="connsiteY208" fmla="*/ 5137079 h 5558319"/>
                        <a:gd name="connsiteX209" fmla="*/ 2444643 w 3890750"/>
                        <a:gd name="connsiteY209" fmla="*/ 5142216 h 5558319"/>
                        <a:gd name="connsiteX210" fmla="*/ 2418958 w 3890750"/>
                        <a:gd name="connsiteY210" fmla="*/ 5147353 h 5558319"/>
                        <a:gd name="connsiteX211" fmla="*/ 2403547 w 3890750"/>
                        <a:gd name="connsiteY211" fmla="*/ 5142216 h 5558319"/>
                        <a:gd name="connsiteX212" fmla="*/ 2382998 w 3890750"/>
                        <a:gd name="connsiteY212" fmla="*/ 5116530 h 5558319"/>
                        <a:gd name="connsiteX213" fmla="*/ 2326490 w 3890750"/>
                        <a:gd name="connsiteY213" fmla="*/ 5106256 h 5558319"/>
                        <a:gd name="connsiteX214" fmla="*/ 2285394 w 3890750"/>
                        <a:gd name="connsiteY214" fmla="*/ 5106256 h 5558319"/>
                        <a:gd name="connsiteX215" fmla="*/ 2254571 w 3890750"/>
                        <a:gd name="connsiteY215" fmla="*/ 5126804 h 5558319"/>
                        <a:gd name="connsiteX216" fmla="*/ 2208338 w 3890750"/>
                        <a:gd name="connsiteY216" fmla="*/ 5121667 h 5558319"/>
                        <a:gd name="connsiteX217" fmla="*/ 2184631 w 3890750"/>
                        <a:gd name="connsiteY217" fmla="*/ 5139657 h 5558319"/>
                        <a:gd name="connsiteX218" fmla="*/ 2162303 w 3890750"/>
                        <a:gd name="connsiteY218" fmla="*/ 5144794 h 5558319"/>
                        <a:gd name="connsiteX219" fmla="*/ 2134839 w 3890750"/>
                        <a:gd name="connsiteY219" fmla="*/ 5154868 h 5558319"/>
                        <a:gd name="connsiteX220" fmla="*/ 2105596 w 3890750"/>
                        <a:gd name="connsiteY220" fmla="*/ 5111393 h 5558319"/>
                        <a:gd name="connsiteX221" fmla="*/ 2085048 w 3890750"/>
                        <a:gd name="connsiteY221" fmla="*/ 5142216 h 5558319"/>
                        <a:gd name="connsiteX222" fmla="*/ 2052246 w 3890750"/>
                        <a:gd name="connsiteY222" fmla="*/ 5143196 h 5558319"/>
                        <a:gd name="connsiteX223" fmla="*/ 2013129 w 3890750"/>
                        <a:gd name="connsiteY223" fmla="*/ 5157627 h 5558319"/>
                        <a:gd name="connsiteX224" fmla="*/ 1982306 w 3890750"/>
                        <a:gd name="connsiteY224" fmla="*/ 5173038 h 5558319"/>
                        <a:gd name="connsiteX225" fmla="*/ 1956621 w 3890750"/>
                        <a:gd name="connsiteY225" fmla="*/ 5193586 h 5558319"/>
                        <a:gd name="connsiteX226" fmla="*/ 1946347 w 3890750"/>
                        <a:gd name="connsiteY226" fmla="*/ 5203861 h 5558319"/>
                        <a:gd name="connsiteX227" fmla="*/ 1930935 w 3890750"/>
                        <a:gd name="connsiteY227" fmla="*/ 5208998 h 5558319"/>
                        <a:gd name="connsiteX228" fmla="*/ 1904071 w 3890750"/>
                        <a:gd name="connsiteY228" fmla="*/ 5209997 h 5558319"/>
                        <a:gd name="connsiteX229" fmla="*/ 1879564 w 3890750"/>
                        <a:gd name="connsiteY229" fmla="*/ 5204260 h 5558319"/>
                        <a:gd name="connsiteX230" fmla="*/ 1848742 w 3890750"/>
                        <a:gd name="connsiteY230" fmla="*/ 5203861 h 5558319"/>
                        <a:gd name="connsiteX231" fmla="*/ 1815741 w 3890750"/>
                        <a:gd name="connsiteY231" fmla="*/ 5207019 h 5558319"/>
                        <a:gd name="connsiteX232" fmla="*/ 1771886 w 3890750"/>
                        <a:gd name="connsiteY232" fmla="*/ 5225588 h 5558319"/>
                        <a:gd name="connsiteX233" fmla="*/ 1751138 w 3890750"/>
                        <a:gd name="connsiteY233" fmla="*/ 5234683 h 5558319"/>
                        <a:gd name="connsiteX234" fmla="*/ 1720715 w 3890750"/>
                        <a:gd name="connsiteY234" fmla="*/ 5255831 h 5558319"/>
                        <a:gd name="connsiteX235" fmla="*/ 1704904 w 3890750"/>
                        <a:gd name="connsiteY235" fmla="*/ 5255231 h 5558319"/>
                        <a:gd name="connsiteX236" fmla="*/ 1699767 w 3890750"/>
                        <a:gd name="connsiteY236" fmla="*/ 5275780 h 5558319"/>
                        <a:gd name="connsiteX237" fmla="*/ 1674081 w 3890750"/>
                        <a:gd name="connsiteY237" fmla="*/ 5301465 h 5558319"/>
                        <a:gd name="connsiteX238" fmla="*/ 1663807 w 3890750"/>
                        <a:gd name="connsiteY238" fmla="*/ 5332288 h 5558319"/>
                        <a:gd name="connsiteX239" fmla="*/ 1627848 w 3890750"/>
                        <a:gd name="connsiteY239" fmla="*/ 5357973 h 5558319"/>
                        <a:gd name="connsiteX240" fmla="*/ 1612436 w 3890750"/>
                        <a:gd name="connsiteY240" fmla="*/ 5363110 h 5558319"/>
                        <a:gd name="connsiteX241" fmla="*/ 1597025 w 3890750"/>
                        <a:gd name="connsiteY241" fmla="*/ 5357973 h 5558319"/>
                        <a:gd name="connsiteX242" fmla="*/ 1566203 w 3890750"/>
                        <a:gd name="connsiteY242" fmla="*/ 5363110 h 5558319"/>
                        <a:gd name="connsiteX243" fmla="*/ 1509695 w 3890750"/>
                        <a:gd name="connsiteY243" fmla="*/ 5383658 h 5558319"/>
                        <a:gd name="connsiteX244" fmla="*/ 1476805 w 3890750"/>
                        <a:gd name="connsiteY244" fmla="*/ 5376905 h 5558319"/>
                        <a:gd name="connsiteX245" fmla="*/ 1444140 w 3890750"/>
                        <a:gd name="connsiteY245" fmla="*/ 5390055 h 5558319"/>
                        <a:gd name="connsiteX246" fmla="*/ 1386405 w 3890750"/>
                        <a:gd name="connsiteY246" fmla="*/ 5417583 h 5558319"/>
                        <a:gd name="connsiteX247" fmla="*/ 1350252 w 3890750"/>
                        <a:gd name="connsiteY247" fmla="*/ 5444496 h 5558319"/>
                        <a:gd name="connsiteX248" fmla="*/ 1304212 w 3890750"/>
                        <a:gd name="connsiteY248" fmla="*/ 5491537 h 5558319"/>
                        <a:gd name="connsiteX249" fmla="*/ 1268252 w 3890750"/>
                        <a:gd name="connsiteY249" fmla="*/ 5486400 h 5558319"/>
                        <a:gd name="connsiteX250" fmla="*/ 1257978 w 3890750"/>
                        <a:gd name="connsiteY250" fmla="*/ 5455577 h 5558319"/>
                        <a:gd name="connsiteX251" fmla="*/ 1242567 w 3890750"/>
                        <a:gd name="connsiteY251" fmla="*/ 5450440 h 5558319"/>
                        <a:gd name="connsiteX252" fmla="*/ 1216881 w 3890750"/>
                        <a:gd name="connsiteY252" fmla="*/ 5465852 h 5558319"/>
                        <a:gd name="connsiteX253" fmla="*/ 1201470 w 3890750"/>
                        <a:gd name="connsiteY253" fmla="*/ 5470989 h 5558319"/>
                        <a:gd name="connsiteX254" fmla="*/ 1115788 w 3890750"/>
                        <a:gd name="connsiteY254" fmla="*/ 5464430 h 5558319"/>
                        <a:gd name="connsiteX255" fmla="*/ 1074822 w 3890750"/>
                        <a:gd name="connsiteY255" fmla="*/ 5492316 h 5558319"/>
                        <a:gd name="connsiteX256" fmla="*/ 1042221 w 3890750"/>
                        <a:gd name="connsiteY256" fmla="*/ 5476126 h 5558319"/>
                        <a:gd name="connsiteX257" fmla="*/ 1026809 w 3890750"/>
                        <a:gd name="connsiteY257" fmla="*/ 5460715 h 5558319"/>
                        <a:gd name="connsiteX258" fmla="*/ 992029 w 3890750"/>
                        <a:gd name="connsiteY258" fmla="*/ 5469029 h 5558319"/>
                        <a:gd name="connsiteX259" fmla="*/ 975439 w 3890750"/>
                        <a:gd name="connsiteY259" fmla="*/ 5453819 h 5558319"/>
                        <a:gd name="connsiteX260" fmla="*/ 932563 w 3890750"/>
                        <a:gd name="connsiteY260" fmla="*/ 5432271 h 5558319"/>
                        <a:gd name="connsiteX261" fmla="*/ 877834 w 3890750"/>
                        <a:gd name="connsiteY261" fmla="*/ 5404207 h 5558319"/>
                        <a:gd name="connsiteX262" fmla="*/ 749407 w 3890750"/>
                        <a:gd name="connsiteY262" fmla="*/ 5409344 h 5558319"/>
                        <a:gd name="connsiteX263" fmla="*/ 661097 w 3890750"/>
                        <a:gd name="connsiteY263" fmla="*/ 5453399 h 5558319"/>
                        <a:gd name="connsiteX264" fmla="*/ 607148 w 3890750"/>
                        <a:gd name="connsiteY264" fmla="*/ 5460116 h 5558319"/>
                        <a:gd name="connsiteX265" fmla="*/ 590158 w 3890750"/>
                        <a:gd name="connsiteY265" fmla="*/ 5457937 h 5558319"/>
                        <a:gd name="connsiteX266" fmla="*/ 510227 w 3890750"/>
                        <a:gd name="connsiteY266" fmla="*/ 5442621 h 5558319"/>
                        <a:gd name="connsiteX267" fmla="*/ 468095 w 3890750"/>
                        <a:gd name="connsiteY267" fmla="*/ 5458420 h 5558319"/>
                        <a:gd name="connsiteX268" fmla="*/ 421668 w 3890750"/>
                        <a:gd name="connsiteY268" fmla="*/ 5445272 h 5558319"/>
                        <a:gd name="connsiteX269" fmla="*/ 373592 w 3890750"/>
                        <a:gd name="connsiteY269" fmla="*/ 5424723 h 5558319"/>
                        <a:gd name="connsiteX270" fmla="*/ 334103 w 3890750"/>
                        <a:gd name="connsiteY270" fmla="*/ 5396311 h 5558319"/>
                        <a:gd name="connsiteX271" fmla="*/ 270859 w 3890750"/>
                        <a:gd name="connsiteY271" fmla="*/ 5394132 h 5558319"/>
                        <a:gd name="connsiteX272" fmla="*/ 210014 w 3890750"/>
                        <a:gd name="connsiteY272" fmla="*/ 5435029 h 5558319"/>
                        <a:gd name="connsiteX273" fmla="*/ 168917 w 3890750"/>
                        <a:gd name="connsiteY273" fmla="*/ 5450440 h 5558319"/>
                        <a:gd name="connsiteX274" fmla="*/ 158643 w 3890750"/>
                        <a:gd name="connsiteY274" fmla="*/ 5460715 h 5558319"/>
                        <a:gd name="connsiteX275" fmla="*/ 132958 w 3890750"/>
                        <a:gd name="connsiteY275" fmla="*/ 5486400 h 5558319"/>
                        <a:gd name="connsiteX276" fmla="*/ 115284 w 3890750"/>
                        <a:gd name="connsiteY276" fmla="*/ 5468533 h 5558319"/>
                        <a:gd name="connsiteX277" fmla="*/ 70699 w 3890750"/>
                        <a:gd name="connsiteY277" fmla="*/ 5472443 h 5558319"/>
                        <a:gd name="connsiteX278" fmla="*/ 50764 w 3890750"/>
                        <a:gd name="connsiteY278" fmla="*/ 5532634 h 5558319"/>
                        <a:gd name="connsiteX279" fmla="*/ 0 w 3890750"/>
                        <a:gd name="connsiteY279" fmla="*/ 5558319 h 5558319"/>
                        <a:gd name="connsiteX0" fmla="*/ 3112463 w 3890750"/>
                        <a:gd name="connsiteY0" fmla="*/ 0 h 5558319"/>
                        <a:gd name="connsiteX1" fmla="*/ 3147064 w 3890750"/>
                        <a:gd name="connsiteY1" fmla="*/ 6716 h 5558319"/>
                        <a:gd name="connsiteX2" fmla="*/ 3168971 w 3890750"/>
                        <a:gd name="connsiteY2" fmla="*/ 82193 h 5558319"/>
                        <a:gd name="connsiteX3" fmla="*/ 3174108 w 3890750"/>
                        <a:gd name="connsiteY3" fmla="*/ 97604 h 5558319"/>
                        <a:gd name="connsiteX4" fmla="*/ 3184382 w 3890750"/>
                        <a:gd name="connsiteY4" fmla="*/ 107879 h 5558319"/>
                        <a:gd name="connsiteX5" fmla="*/ 3199794 w 3890750"/>
                        <a:gd name="connsiteY5" fmla="*/ 102742 h 5558319"/>
                        <a:gd name="connsiteX6" fmla="*/ 3220342 w 3890750"/>
                        <a:gd name="connsiteY6" fmla="*/ 107879 h 5558319"/>
                        <a:gd name="connsiteX7" fmla="*/ 3263894 w 3890750"/>
                        <a:gd name="connsiteY7" fmla="*/ 128232 h 5558319"/>
                        <a:gd name="connsiteX8" fmla="*/ 3307673 w 3890750"/>
                        <a:gd name="connsiteY8" fmla="*/ 190073 h 5558319"/>
                        <a:gd name="connsiteX9" fmla="*/ 3348156 w 3890750"/>
                        <a:gd name="connsiteY9" fmla="*/ 233430 h 5558319"/>
                        <a:gd name="connsiteX10" fmla="*/ 3356085 w 3890750"/>
                        <a:gd name="connsiteY10" fmla="*/ 307962 h 5558319"/>
                        <a:gd name="connsiteX11" fmla="*/ 3386906 w 3890750"/>
                        <a:gd name="connsiteY11" fmla="*/ 357417 h 5558319"/>
                        <a:gd name="connsiteX12" fmla="*/ 3389866 w 3890750"/>
                        <a:gd name="connsiteY12" fmla="*/ 416103 h 5558319"/>
                        <a:gd name="connsiteX13" fmla="*/ 3402119 w 3890750"/>
                        <a:gd name="connsiteY13" fmla="*/ 417283 h 5558319"/>
                        <a:gd name="connsiteX14" fmla="*/ 3410414 w 3890750"/>
                        <a:gd name="connsiteY14" fmla="*/ 441789 h 5558319"/>
                        <a:gd name="connsiteX15" fmla="*/ 3430962 w 3890750"/>
                        <a:gd name="connsiteY15" fmla="*/ 472611 h 5558319"/>
                        <a:gd name="connsiteX16" fmla="*/ 3452738 w 3890750"/>
                        <a:gd name="connsiteY16" fmla="*/ 476520 h 5558319"/>
                        <a:gd name="connsiteX17" fmla="*/ 3451511 w 3890750"/>
                        <a:gd name="connsiteY17" fmla="*/ 529119 h 5558319"/>
                        <a:gd name="connsiteX18" fmla="*/ 3446373 w 3890750"/>
                        <a:gd name="connsiteY18" fmla="*/ 554804 h 5558319"/>
                        <a:gd name="connsiteX19" fmla="*/ 3441236 w 3890750"/>
                        <a:gd name="connsiteY19" fmla="*/ 601038 h 5558319"/>
                        <a:gd name="connsiteX20" fmla="*/ 3425825 w 3890750"/>
                        <a:gd name="connsiteY20" fmla="*/ 642135 h 5558319"/>
                        <a:gd name="connsiteX21" fmla="*/ 3410414 w 3890750"/>
                        <a:gd name="connsiteY21" fmla="*/ 662683 h 5558319"/>
                        <a:gd name="connsiteX22" fmla="*/ 3395003 w 3890750"/>
                        <a:gd name="connsiteY22" fmla="*/ 688368 h 5558319"/>
                        <a:gd name="connsiteX23" fmla="*/ 3384729 w 3890750"/>
                        <a:gd name="connsiteY23" fmla="*/ 698643 h 5558319"/>
                        <a:gd name="connsiteX24" fmla="*/ 3317947 w 3890750"/>
                        <a:gd name="connsiteY24" fmla="*/ 744876 h 5558319"/>
                        <a:gd name="connsiteX25" fmla="*/ 3302535 w 3890750"/>
                        <a:gd name="connsiteY25" fmla="*/ 760288 h 5558319"/>
                        <a:gd name="connsiteX26" fmla="*/ 3244187 w 3890750"/>
                        <a:gd name="connsiteY26" fmla="*/ 805294 h 5558319"/>
                        <a:gd name="connsiteX27" fmla="*/ 3219743 w 3890750"/>
                        <a:gd name="connsiteY27" fmla="*/ 845039 h 5558319"/>
                        <a:gd name="connsiteX28" fmla="*/ 3204132 w 3890750"/>
                        <a:gd name="connsiteY28" fmla="*/ 867566 h 5558319"/>
                        <a:gd name="connsiteX29" fmla="*/ 3230616 w 3890750"/>
                        <a:gd name="connsiteY29" fmla="*/ 914400 h 5558319"/>
                        <a:gd name="connsiteX30" fmla="*/ 3294103 w 3890750"/>
                        <a:gd name="connsiteY30" fmla="*/ 937210 h 5558319"/>
                        <a:gd name="connsiteX31" fmla="*/ 3307672 w 3890750"/>
                        <a:gd name="connsiteY31" fmla="*/ 945222 h 5558319"/>
                        <a:gd name="connsiteX32" fmla="*/ 3369317 w 3890750"/>
                        <a:gd name="connsiteY32" fmla="*/ 950359 h 5558319"/>
                        <a:gd name="connsiteX33" fmla="*/ 3415551 w 3890750"/>
                        <a:gd name="connsiteY33" fmla="*/ 981182 h 5558319"/>
                        <a:gd name="connsiteX34" fmla="*/ 3447753 w 3890750"/>
                        <a:gd name="connsiteY34" fmla="*/ 1025437 h 5558319"/>
                        <a:gd name="connsiteX35" fmla="*/ 3491628 w 3890750"/>
                        <a:gd name="connsiteY35" fmla="*/ 1023459 h 5558319"/>
                        <a:gd name="connsiteX36" fmla="*/ 3526408 w 3890750"/>
                        <a:gd name="connsiteY36" fmla="*/ 1071271 h 5558319"/>
                        <a:gd name="connsiteX37" fmla="*/ 3529566 w 3890750"/>
                        <a:gd name="connsiteY37" fmla="*/ 1102493 h 5558319"/>
                        <a:gd name="connsiteX38" fmla="*/ 3513156 w 3890750"/>
                        <a:gd name="connsiteY38" fmla="*/ 1135294 h 5558319"/>
                        <a:gd name="connsiteX39" fmla="*/ 3523430 w 3890750"/>
                        <a:gd name="connsiteY39" fmla="*/ 1166117 h 5558319"/>
                        <a:gd name="connsiteX40" fmla="*/ 3533704 w 3890750"/>
                        <a:gd name="connsiteY40" fmla="*/ 1186665 h 5558319"/>
                        <a:gd name="connsiteX41" fmla="*/ 3543978 w 3890750"/>
                        <a:gd name="connsiteY41" fmla="*/ 1232899 h 5558319"/>
                        <a:gd name="connsiteX42" fmla="*/ 3554252 w 3890750"/>
                        <a:gd name="connsiteY42" fmla="*/ 1248310 h 5558319"/>
                        <a:gd name="connsiteX43" fmla="*/ 3574800 w 3890750"/>
                        <a:gd name="connsiteY43" fmla="*/ 1273995 h 5558319"/>
                        <a:gd name="connsiteX44" fmla="*/ 3615897 w 3890750"/>
                        <a:gd name="connsiteY44" fmla="*/ 1284270 h 5558319"/>
                        <a:gd name="connsiteX45" fmla="*/ 3646720 w 3890750"/>
                        <a:gd name="connsiteY45" fmla="*/ 1299681 h 5558319"/>
                        <a:gd name="connsiteX46" fmla="*/ 3677542 w 3890750"/>
                        <a:gd name="connsiteY46" fmla="*/ 1309955 h 5558319"/>
                        <a:gd name="connsiteX47" fmla="*/ 3698090 w 3890750"/>
                        <a:gd name="connsiteY47" fmla="*/ 1325366 h 5558319"/>
                        <a:gd name="connsiteX48" fmla="*/ 3723776 w 3890750"/>
                        <a:gd name="connsiteY48" fmla="*/ 1351052 h 5558319"/>
                        <a:gd name="connsiteX49" fmla="*/ 3754598 w 3890750"/>
                        <a:gd name="connsiteY49" fmla="*/ 1371600 h 5558319"/>
                        <a:gd name="connsiteX50" fmla="*/ 3770009 w 3890750"/>
                        <a:gd name="connsiteY50" fmla="*/ 1376737 h 5558319"/>
                        <a:gd name="connsiteX51" fmla="*/ 3784821 w 3890750"/>
                        <a:gd name="connsiteY51" fmla="*/ 1406380 h 5558319"/>
                        <a:gd name="connsiteX52" fmla="*/ 3817622 w 3890750"/>
                        <a:gd name="connsiteY52" fmla="*/ 1473362 h 5558319"/>
                        <a:gd name="connsiteX53" fmla="*/ 3781063 w 3890750"/>
                        <a:gd name="connsiteY53" fmla="*/ 1523933 h 5558319"/>
                        <a:gd name="connsiteX54" fmla="*/ 3790558 w 3890750"/>
                        <a:gd name="connsiteY54" fmla="*/ 1556535 h 5558319"/>
                        <a:gd name="connsiteX55" fmla="*/ 3800832 w 3890750"/>
                        <a:gd name="connsiteY55" fmla="*/ 1582220 h 5558319"/>
                        <a:gd name="connsiteX56" fmla="*/ 3821380 w 3890750"/>
                        <a:gd name="connsiteY56" fmla="*/ 1613043 h 5558319"/>
                        <a:gd name="connsiteX57" fmla="*/ 3831654 w 3890750"/>
                        <a:gd name="connsiteY57" fmla="*/ 1643865 h 5558319"/>
                        <a:gd name="connsiteX58" fmla="*/ 3836791 w 3890750"/>
                        <a:gd name="connsiteY58" fmla="*/ 1659276 h 5558319"/>
                        <a:gd name="connsiteX59" fmla="*/ 3847066 w 3890750"/>
                        <a:gd name="connsiteY59" fmla="*/ 1700373 h 5558319"/>
                        <a:gd name="connsiteX60" fmla="*/ 3831654 w 3890750"/>
                        <a:gd name="connsiteY60" fmla="*/ 1767155 h 5558319"/>
                        <a:gd name="connsiteX61" fmla="*/ 3836791 w 3890750"/>
                        <a:gd name="connsiteY61" fmla="*/ 1792840 h 5558319"/>
                        <a:gd name="connsiteX62" fmla="*/ 3816624 w 3890750"/>
                        <a:gd name="connsiteY62" fmla="*/ 1882350 h 5558319"/>
                        <a:gd name="connsiteX63" fmla="*/ 3840929 w 3890750"/>
                        <a:gd name="connsiteY63" fmla="*/ 1923246 h 5558319"/>
                        <a:gd name="connsiteX64" fmla="*/ 3872751 w 3890750"/>
                        <a:gd name="connsiteY64" fmla="*/ 1931542 h 5558319"/>
                        <a:gd name="connsiteX65" fmla="*/ 3877888 w 3890750"/>
                        <a:gd name="connsiteY65" fmla="*/ 1962364 h 5558319"/>
                        <a:gd name="connsiteX66" fmla="*/ 3883025 w 3890750"/>
                        <a:gd name="connsiteY66" fmla="*/ 1977775 h 5558319"/>
                        <a:gd name="connsiteX67" fmla="*/ 3884672 w 3890750"/>
                        <a:gd name="connsiteY67" fmla="*/ 2042489 h 5558319"/>
                        <a:gd name="connsiteX68" fmla="*/ 3888776 w 3890750"/>
                        <a:gd name="connsiteY68" fmla="*/ 2131500 h 5558319"/>
                        <a:gd name="connsiteX69" fmla="*/ 3846872 w 3890750"/>
                        <a:gd name="connsiteY69" fmla="*/ 2205454 h 5558319"/>
                        <a:gd name="connsiteX70" fmla="*/ 3841929 w 3890750"/>
                        <a:gd name="connsiteY70" fmla="*/ 2260315 h 5558319"/>
                        <a:gd name="connsiteX71" fmla="*/ 3831654 w 3890750"/>
                        <a:gd name="connsiteY71" fmla="*/ 2275726 h 5558319"/>
                        <a:gd name="connsiteX72" fmla="*/ 3821380 w 3890750"/>
                        <a:gd name="connsiteY72" fmla="*/ 2291137 h 5558319"/>
                        <a:gd name="connsiteX73" fmla="*/ 3805969 w 3890750"/>
                        <a:gd name="connsiteY73" fmla="*/ 2301411 h 5558319"/>
                        <a:gd name="connsiteX74" fmla="*/ 3785421 w 3890750"/>
                        <a:gd name="connsiteY74" fmla="*/ 2296274 h 5558319"/>
                        <a:gd name="connsiteX75" fmla="*/ 3759735 w 3890750"/>
                        <a:gd name="connsiteY75" fmla="*/ 2388742 h 5558319"/>
                        <a:gd name="connsiteX76" fmla="*/ 3749461 w 3890750"/>
                        <a:gd name="connsiteY76" fmla="*/ 2440112 h 5558319"/>
                        <a:gd name="connsiteX77" fmla="*/ 3770009 w 3890750"/>
                        <a:gd name="connsiteY77" fmla="*/ 2537717 h 5558319"/>
                        <a:gd name="connsiteX78" fmla="*/ 3785421 w 3890750"/>
                        <a:gd name="connsiteY78" fmla="*/ 2547991 h 5558319"/>
                        <a:gd name="connsiteX79" fmla="*/ 3795695 w 3890750"/>
                        <a:gd name="connsiteY79" fmla="*/ 2583950 h 5558319"/>
                        <a:gd name="connsiteX80" fmla="*/ 3790558 w 3890750"/>
                        <a:gd name="connsiteY80" fmla="*/ 2625047 h 5558319"/>
                        <a:gd name="connsiteX81" fmla="*/ 3780284 w 3890750"/>
                        <a:gd name="connsiteY81" fmla="*/ 2640458 h 5558319"/>
                        <a:gd name="connsiteX82" fmla="*/ 3770009 w 3890750"/>
                        <a:gd name="connsiteY82" fmla="*/ 2671281 h 5558319"/>
                        <a:gd name="connsiteX83" fmla="*/ 3764872 w 3890750"/>
                        <a:gd name="connsiteY83" fmla="*/ 2686692 h 5558319"/>
                        <a:gd name="connsiteX84" fmla="*/ 3770009 w 3890750"/>
                        <a:gd name="connsiteY84" fmla="*/ 2743200 h 5558319"/>
                        <a:gd name="connsiteX85" fmla="*/ 3764872 w 3890750"/>
                        <a:gd name="connsiteY85" fmla="*/ 2758611 h 5558319"/>
                        <a:gd name="connsiteX86" fmla="*/ 3770009 w 3890750"/>
                        <a:gd name="connsiteY86" fmla="*/ 2784297 h 5558319"/>
                        <a:gd name="connsiteX87" fmla="*/ 3759735 w 3890750"/>
                        <a:gd name="connsiteY87" fmla="*/ 2861353 h 5558319"/>
                        <a:gd name="connsiteX88" fmla="*/ 3739187 w 3890750"/>
                        <a:gd name="connsiteY88" fmla="*/ 2907586 h 5558319"/>
                        <a:gd name="connsiteX89" fmla="*/ 3728913 w 3890750"/>
                        <a:gd name="connsiteY89" fmla="*/ 2917861 h 5558319"/>
                        <a:gd name="connsiteX90" fmla="*/ 3708364 w 3890750"/>
                        <a:gd name="connsiteY90" fmla="*/ 2933272 h 5558319"/>
                        <a:gd name="connsiteX91" fmla="*/ 3672405 w 3890750"/>
                        <a:gd name="connsiteY91" fmla="*/ 2938409 h 5558319"/>
                        <a:gd name="connsiteX92" fmla="*/ 3667268 w 3890750"/>
                        <a:gd name="connsiteY92" fmla="*/ 2953820 h 5558319"/>
                        <a:gd name="connsiteX93" fmla="*/ 3651857 w 3890750"/>
                        <a:gd name="connsiteY93" fmla="*/ 2969231 h 5558319"/>
                        <a:gd name="connsiteX94" fmla="*/ 3646720 w 3890750"/>
                        <a:gd name="connsiteY94" fmla="*/ 3005191 h 5558319"/>
                        <a:gd name="connsiteX95" fmla="*/ 3627350 w 3890750"/>
                        <a:gd name="connsiteY95" fmla="*/ 3042730 h 5558319"/>
                        <a:gd name="connsiteX96" fmla="*/ 3586654 w 3890750"/>
                        <a:gd name="connsiteY96" fmla="*/ 3035414 h 5558319"/>
                        <a:gd name="connsiteX97" fmla="*/ 3542978 w 3890750"/>
                        <a:gd name="connsiteY97" fmla="*/ 3043309 h 5558319"/>
                        <a:gd name="connsiteX98" fmla="*/ 3527568 w 3890750"/>
                        <a:gd name="connsiteY98" fmla="*/ 3075131 h 5558319"/>
                        <a:gd name="connsiteX99" fmla="*/ 3543978 w 3890750"/>
                        <a:gd name="connsiteY99" fmla="*/ 3097658 h 5558319"/>
                        <a:gd name="connsiteX100" fmla="*/ 3549115 w 3890750"/>
                        <a:gd name="connsiteY100" fmla="*/ 3113070 h 5558319"/>
                        <a:gd name="connsiteX101" fmla="*/ 3554252 w 3890750"/>
                        <a:gd name="connsiteY101" fmla="*/ 3159303 h 5558319"/>
                        <a:gd name="connsiteX102" fmla="*/ 3549115 w 3890750"/>
                        <a:gd name="connsiteY102" fmla="*/ 3246634 h 5558319"/>
                        <a:gd name="connsiteX103" fmla="*/ 3543978 w 3890750"/>
                        <a:gd name="connsiteY103" fmla="*/ 3298004 h 5558319"/>
                        <a:gd name="connsiteX104" fmla="*/ 3554252 w 3890750"/>
                        <a:gd name="connsiteY104" fmla="*/ 3333964 h 5558319"/>
                        <a:gd name="connsiteX105" fmla="*/ 3564526 w 3890750"/>
                        <a:gd name="connsiteY105" fmla="*/ 3349375 h 5558319"/>
                        <a:gd name="connsiteX106" fmla="*/ 3574800 w 3890750"/>
                        <a:gd name="connsiteY106" fmla="*/ 3385335 h 5558319"/>
                        <a:gd name="connsiteX107" fmla="*/ 3579938 w 3890750"/>
                        <a:gd name="connsiteY107" fmla="*/ 3400746 h 5558319"/>
                        <a:gd name="connsiteX108" fmla="*/ 3574800 w 3890750"/>
                        <a:gd name="connsiteY108" fmla="*/ 3488076 h 5558319"/>
                        <a:gd name="connsiteX109" fmla="*/ 3569663 w 3890750"/>
                        <a:gd name="connsiteY109" fmla="*/ 3518899 h 5558319"/>
                        <a:gd name="connsiteX110" fmla="*/ 3590212 w 3890750"/>
                        <a:gd name="connsiteY110" fmla="*/ 3549721 h 5558319"/>
                        <a:gd name="connsiteX111" fmla="*/ 3595349 w 3890750"/>
                        <a:gd name="connsiteY111" fmla="*/ 3565133 h 5558319"/>
                        <a:gd name="connsiteX112" fmla="*/ 3569663 w 3890750"/>
                        <a:gd name="connsiteY112" fmla="*/ 3590818 h 5558319"/>
                        <a:gd name="connsiteX113" fmla="*/ 3554252 w 3890750"/>
                        <a:gd name="connsiteY113" fmla="*/ 3595955 h 5558319"/>
                        <a:gd name="connsiteX114" fmla="*/ 3538841 w 3890750"/>
                        <a:gd name="connsiteY114" fmla="*/ 3606229 h 5558319"/>
                        <a:gd name="connsiteX115" fmla="*/ 3528567 w 3890750"/>
                        <a:gd name="connsiteY115" fmla="*/ 3647326 h 5558319"/>
                        <a:gd name="connsiteX116" fmla="*/ 3533704 w 3890750"/>
                        <a:gd name="connsiteY116" fmla="*/ 3673011 h 5558319"/>
                        <a:gd name="connsiteX117" fmla="*/ 3528567 w 3890750"/>
                        <a:gd name="connsiteY117" fmla="*/ 3719245 h 5558319"/>
                        <a:gd name="connsiteX118" fmla="*/ 3523430 w 3890750"/>
                        <a:gd name="connsiteY118" fmla="*/ 3739793 h 5558319"/>
                        <a:gd name="connsiteX119" fmla="*/ 3497744 w 3890750"/>
                        <a:gd name="connsiteY119" fmla="*/ 3765479 h 5558319"/>
                        <a:gd name="connsiteX120" fmla="*/ 3492607 w 3890750"/>
                        <a:gd name="connsiteY120" fmla="*/ 3780890 h 5558319"/>
                        <a:gd name="connsiteX121" fmla="*/ 3497744 w 3890750"/>
                        <a:gd name="connsiteY121" fmla="*/ 3801438 h 5558319"/>
                        <a:gd name="connsiteX122" fmla="*/ 3502881 w 3890750"/>
                        <a:gd name="connsiteY122" fmla="*/ 3827124 h 5558319"/>
                        <a:gd name="connsiteX123" fmla="*/ 3492607 w 3890750"/>
                        <a:gd name="connsiteY123" fmla="*/ 3888768 h 5558319"/>
                        <a:gd name="connsiteX124" fmla="*/ 3482333 w 3890750"/>
                        <a:gd name="connsiteY124" fmla="*/ 3919591 h 5558319"/>
                        <a:gd name="connsiteX125" fmla="*/ 3477196 w 3890750"/>
                        <a:gd name="connsiteY125" fmla="*/ 3935002 h 5558319"/>
                        <a:gd name="connsiteX126" fmla="*/ 3502881 w 3890750"/>
                        <a:gd name="connsiteY126" fmla="*/ 3955550 h 5558319"/>
                        <a:gd name="connsiteX127" fmla="*/ 3585075 w 3890750"/>
                        <a:gd name="connsiteY127" fmla="*/ 3965825 h 5558319"/>
                        <a:gd name="connsiteX128" fmla="*/ 3600486 w 3890750"/>
                        <a:gd name="connsiteY128" fmla="*/ 3970962 h 5558319"/>
                        <a:gd name="connsiteX129" fmla="*/ 3631308 w 3890750"/>
                        <a:gd name="connsiteY129" fmla="*/ 3996647 h 5558319"/>
                        <a:gd name="connsiteX130" fmla="*/ 3636445 w 3890750"/>
                        <a:gd name="connsiteY130" fmla="*/ 4022333 h 5558319"/>
                        <a:gd name="connsiteX131" fmla="*/ 3631308 w 3890750"/>
                        <a:gd name="connsiteY131" fmla="*/ 4037744 h 5558319"/>
                        <a:gd name="connsiteX132" fmla="*/ 3621034 w 3890750"/>
                        <a:gd name="connsiteY132" fmla="*/ 4078840 h 5558319"/>
                        <a:gd name="connsiteX133" fmla="*/ 3615897 w 3890750"/>
                        <a:gd name="connsiteY133" fmla="*/ 4094252 h 5558319"/>
                        <a:gd name="connsiteX134" fmla="*/ 3595349 w 3890750"/>
                        <a:gd name="connsiteY134" fmla="*/ 4140485 h 5558319"/>
                        <a:gd name="connsiteX135" fmla="*/ 3564526 w 3890750"/>
                        <a:gd name="connsiteY135" fmla="*/ 4155897 h 5558319"/>
                        <a:gd name="connsiteX136" fmla="*/ 3559389 w 3890750"/>
                        <a:gd name="connsiteY136" fmla="*/ 4171308 h 5558319"/>
                        <a:gd name="connsiteX137" fmla="*/ 3559389 w 3890750"/>
                        <a:gd name="connsiteY137" fmla="*/ 4207267 h 5558319"/>
                        <a:gd name="connsiteX138" fmla="*/ 3549115 w 3890750"/>
                        <a:gd name="connsiteY138" fmla="*/ 4217542 h 5558319"/>
                        <a:gd name="connsiteX139" fmla="*/ 3518293 w 3890750"/>
                        <a:gd name="connsiteY139" fmla="*/ 4248364 h 5558319"/>
                        <a:gd name="connsiteX140" fmla="*/ 3508018 w 3890750"/>
                        <a:gd name="connsiteY140" fmla="*/ 4279186 h 5558319"/>
                        <a:gd name="connsiteX141" fmla="*/ 3502881 w 3890750"/>
                        <a:gd name="connsiteY141" fmla="*/ 4294598 h 5558319"/>
                        <a:gd name="connsiteX142" fmla="*/ 3508018 w 3890750"/>
                        <a:gd name="connsiteY142" fmla="*/ 4330557 h 5558319"/>
                        <a:gd name="connsiteX143" fmla="*/ 3508018 w 3890750"/>
                        <a:gd name="connsiteY143" fmla="*/ 4371654 h 5558319"/>
                        <a:gd name="connsiteX144" fmla="*/ 3549115 w 3890750"/>
                        <a:gd name="connsiteY144" fmla="*/ 4407613 h 5558319"/>
                        <a:gd name="connsiteX145" fmla="*/ 3564526 w 3890750"/>
                        <a:gd name="connsiteY145" fmla="*/ 4412750 h 5558319"/>
                        <a:gd name="connsiteX146" fmla="*/ 3590212 w 3890750"/>
                        <a:gd name="connsiteY146" fmla="*/ 4428162 h 5558319"/>
                        <a:gd name="connsiteX147" fmla="*/ 3600486 w 3890750"/>
                        <a:gd name="connsiteY147" fmla="*/ 4443573 h 5558319"/>
                        <a:gd name="connsiteX148" fmla="*/ 3590212 w 3890750"/>
                        <a:gd name="connsiteY148" fmla="*/ 4479533 h 5558319"/>
                        <a:gd name="connsiteX149" fmla="*/ 3595349 w 3890750"/>
                        <a:gd name="connsiteY149" fmla="*/ 4505218 h 5558319"/>
                        <a:gd name="connsiteX150" fmla="*/ 3631308 w 3890750"/>
                        <a:gd name="connsiteY150" fmla="*/ 4505218 h 5558319"/>
                        <a:gd name="connsiteX151" fmla="*/ 3646720 w 3890750"/>
                        <a:gd name="connsiteY151" fmla="*/ 4510355 h 5558319"/>
                        <a:gd name="connsiteX152" fmla="*/ 3656994 w 3890750"/>
                        <a:gd name="connsiteY152" fmla="*/ 4525766 h 5558319"/>
                        <a:gd name="connsiteX153" fmla="*/ 3615897 w 3890750"/>
                        <a:gd name="connsiteY153" fmla="*/ 4530903 h 5558319"/>
                        <a:gd name="connsiteX154" fmla="*/ 3595349 w 3890750"/>
                        <a:gd name="connsiteY154" fmla="*/ 4536040 h 5558319"/>
                        <a:gd name="connsiteX155" fmla="*/ 3574800 w 3890750"/>
                        <a:gd name="connsiteY155" fmla="*/ 4577137 h 5558319"/>
                        <a:gd name="connsiteX156" fmla="*/ 3559389 w 3890750"/>
                        <a:gd name="connsiteY156" fmla="*/ 4582274 h 5558319"/>
                        <a:gd name="connsiteX157" fmla="*/ 3543978 w 3890750"/>
                        <a:gd name="connsiteY157" fmla="*/ 4597685 h 5558319"/>
                        <a:gd name="connsiteX158" fmla="*/ 3554252 w 3890750"/>
                        <a:gd name="connsiteY158" fmla="*/ 4595197 h 5558319"/>
                        <a:gd name="connsiteX159" fmla="*/ 3543978 w 3890750"/>
                        <a:gd name="connsiteY159" fmla="*/ 4607959 h 5558319"/>
                        <a:gd name="connsiteX160" fmla="*/ 3538841 w 3890750"/>
                        <a:gd name="connsiteY160" fmla="*/ 4623371 h 5558319"/>
                        <a:gd name="connsiteX161" fmla="*/ 3543978 w 3890750"/>
                        <a:gd name="connsiteY161" fmla="*/ 4649056 h 5558319"/>
                        <a:gd name="connsiteX162" fmla="*/ 3554252 w 3890750"/>
                        <a:gd name="connsiteY162" fmla="*/ 4679879 h 5558319"/>
                        <a:gd name="connsiteX163" fmla="*/ 3533704 w 3890750"/>
                        <a:gd name="connsiteY163" fmla="*/ 4710701 h 5558319"/>
                        <a:gd name="connsiteX164" fmla="*/ 3508018 w 3890750"/>
                        <a:gd name="connsiteY164" fmla="*/ 4705564 h 5558319"/>
                        <a:gd name="connsiteX165" fmla="*/ 3492607 w 3890750"/>
                        <a:gd name="connsiteY165" fmla="*/ 4700427 h 5558319"/>
                        <a:gd name="connsiteX166" fmla="*/ 3472059 w 3890750"/>
                        <a:gd name="connsiteY166" fmla="*/ 4695290 h 5558319"/>
                        <a:gd name="connsiteX167" fmla="*/ 3456648 w 3890750"/>
                        <a:gd name="connsiteY167" fmla="*/ 4685016 h 5558319"/>
                        <a:gd name="connsiteX168" fmla="*/ 3451511 w 3890750"/>
                        <a:gd name="connsiteY168" fmla="*/ 4715838 h 5558319"/>
                        <a:gd name="connsiteX169" fmla="*/ 3446373 w 3890750"/>
                        <a:gd name="connsiteY169" fmla="*/ 4731249 h 5558319"/>
                        <a:gd name="connsiteX170" fmla="*/ 3415551 w 3890750"/>
                        <a:gd name="connsiteY170" fmla="*/ 4710701 h 5558319"/>
                        <a:gd name="connsiteX171" fmla="*/ 3395003 w 3890750"/>
                        <a:gd name="connsiteY171" fmla="*/ 4679879 h 5558319"/>
                        <a:gd name="connsiteX172" fmla="*/ 3379591 w 3890750"/>
                        <a:gd name="connsiteY172" fmla="*/ 4674742 h 5558319"/>
                        <a:gd name="connsiteX173" fmla="*/ 3338495 w 3890750"/>
                        <a:gd name="connsiteY173" fmla="*/ 4700427 h 5558319"/>
                        <a:gd name="connsiteX174" fmla="*/ 3343632 w 3890750"/>
                        <a:gd name="connsiteY174" fmla="*/ 4715838 h 5558319"/>
                        <a:gd name="connsiteX175" fmla="*/ 3328221 w 3890750"/>
                        <a:gd name="connsiteY175" fmla="*/ 4772346 h 5558319"/>
                        <a:gd name="connsiteX176" fmla="*/ 3317947 w 3890750"/>
                        <a:gd name="connsiteY176" fmla="*/ 4787757 h 5558319"/>
                        <a:gd name="connsiteX177" fmla="*/ 3302535 w 3890750"/>
                        <a:gd name="connsiteY177" fmla="*/ 4782620 h 5558319"/>
                        <a:gd name="connsiteX178" fmla="*/ 3271713 w 3890750"/>
                        <a:gd name="connsiteY178" fmla="*/ 4798031 h 5558319"/>
                        <a:gd name="connsiteX179" fmla="*/ 3251164 w 3890750"/>
                        <a:gd name="connsiteY179" fmla="*/ 4823717 h 5558319"/>
                        <a:gd name="connsiteX180" fmla="*/ 3235753 w 3890750"/>
                        <a:gd name="connsiteY180" fmla="*/ 4818580 h 5558319"/>
                        <a:gd name="connsiteX181" fmla="*/ 3225479 w 3890750"/>
                        <a:gd name="connsiteY181" fmla="*/ 4798031 h 5558319"/>
                        <a:gd name="connsiteX182" fmla="*/ 3220342 w 3890750"/>
                        <a:gd name="connsiteY182" fmla="*/ 4823717 h 5558319"/>
                        <a:gd name="connsiteX183" fmla="*/ 3215205 w 3890750"/>
                        <a:gd name="connsiteY183" fmla="*/ 4839128 h 5558319"/>
                        <a:gd name="connsiteX184" fmla="*/ 3199794 w 3890750"/>
                        <a:gd name="connsiteY184" fmla="*/ 4828854 h 5558319"/>
                        <a:gd name="connsiteX185" fmla="*/ 3168971 w 3890750"/>
                        <a:gd name="connsiteY185" fmla="*/ 4849402 h 5558319"/>
                        <a:gd name="connsiteX186" fmla="*/ 3112463 w 3890750"/>
                        <a:gd name="connsiteY186" fmla="*/ 4849402 h 5558319"/>
                        <a:gd name="connsiteX187" fmla="*/ 3102189 w 3890750"/>
                        <a:gd name="connsiteY187" fmla="*/ 4864813 h 5558319"/>
                        <a:gd name="connsiteX188" fmla="*/ 3091915 w 3890750"/>
                        <a:gd name="connsiteY188" fmla="*/ 4875088 h 5558319"/>
                        <a:gd name="connsiteX189" fmla="*/ 3025133 w 3890750"/>
                        <a:gd name="connsiteY189" fmla="*/ 4885362 h 5558319"/>
                        <a:gd name="connsiteX190" fmla="*/ 3009722 w 3890750"/>
                        <a:gd name="connsiteY190" fmla="*/ 4895636 h 5558319"/>
                        <a:gd name="connsiteX191" fmla="*/ 2978899 w 3890750"/>
                        <a:gd name="connsiteY191" fmla="*/ 4905910 h 5558319"/>
                        <a:gd name="connsiteX192" fmla="*/ 2963488 w 3890750"/>
                        <a:gd name="connsiteY192" fmla="*/ 4900773 h 5558319"/>
                        <a:gd name="connsiteX193" fmla="*/ 2912117 w 3890750"/>
                        <a:gd name="connsiteY193" fmla="*/ 4941870 h 5558319"/>
                        <a:gd name="connsiteX194" fmla="*/ 2881295 w 3890750"/>
                        <a:gd name="connsiteY194" fmla="*/ 4952144 h 5558319"/>
                        <a:gd name="connsiteX195" fmla="*/ 2824787 w 3890750"/>
                        <a:gd name="connsiteY195" fmla="*/ 4967555 h 5558319"/>
                        <a:gd name="connsiteX196" fmla="*/ 2773416 w 3890750"/>
                        <a:gd name="connsiteY196" fmla="*/ 5008652 h 5558319"/>
                        <a:gd name="connsiteX197" fmla="*/ 2732320 w 3890750"/>
                        <a:gd name="connsiteY197" fmla="*/ 5003515 h 5558319"/>
                        <a:gd name="connsiteX198" fmla="*/ 2716908 w 3890750"/>
                        <a:gd name="connsiteY198" fmla="*/ 4998377 h 5558319"/>
                        <a:gd name="connsiteX199" fmla="*/ 2686086 w 3890750"/>
                        <a:gd name="connsiteY199" fmla="*/ 5003515 h 5558319"/>
                        <a:gd name="connsiteX200" fmla="*/ 2629578 w 3890750"/>
                        <a:gd name="connsiteY200" fmla="*/ 5024063 h 5558319"/>
                        <a:gd name="connsiteX201" fmla="*/ 2614167 w 3890750"/>
                        <a:gd name="connsiteY201" fmla="*/ 5029200 h 5558319"/>
                        <a:gd name="connsiteX202" fmla="*/ 2598756 w 3890750"/>
                        <a:gd name="connsiteY202" fmla="*/ 5044611 h 5558319"/>
                        <a:gd name="connsiteX203" fmla="*/ 2583344 w 3890750"/>
                        <a:gd name="connsiteY203" fmla="*/ 5039474 h 5558319"/>
                        <a:gd name="connsiteX204" fmla="*/ 2567933 w 3890750"/>
                        <a:gd name="connsiteY204" fmla="*/ 5049748 h 5558319"/>
                        <a:gd name="connsiteX205" fmla="*/ 2562796 w 3890750"/>
                        <a:gd name="connsiteY205" fmla="*/ 5075434 h 5558319"/>
                        <a:gd name="connsiteX206" fmla="*/ 2516562 w 3890750"/>
                        <a:gd name="connsiteY206" fmla="*/ 5116530 h 5558319"/>
                        <a:gd name="connsiteX207" fmla="*/ 2501151 w 3890750"/>
                        <a:gd name="connsiteY207" fmla="*/ 5126804 h 5558319"/>
                        <a:gd name="connsiteX208" fmla="*/ 2460054 w 3890750"/>
                        <a:gd name="connsiteY208" fmla="*/ 5137079 h 5558319"/>
                        <a:gd name="connsiteX209" fmla="*/ 2444643 w 3890750"/>
                        <a:gd name="connsiteY209" fmla="*/ 5142216 h 5558319"/>
                        <a:gd name="connsiteX210" fmla="*/ 2418958 w 3890750"/>
                        <a:gd name="connsiteY210" fmla="*/ 5147353 h 5558319"/>
                        <a:gd name="connsiteX211" fmla="*/ 2403547 w 3890750"/>
                        <a:gd name="connsiteY211" fmla="*/ 5142216 h 5558319"/>
                        <a:gd name="connsiteX212" fmla="*/ 2382998 w 3890750"/>
                        <a:gd name="connsiteY212" fmla="*/ 5116530 h 5558319"/>
                        <a:gd name="connsiteX213" fmla="*/ 2326490 w 3890750"/>
                        <a:gd name="connsiteY213" fmla="*/ 5106256 h 5558319"/>
                        <a:gd name="connsiteX214" fmla="*/ 2285394 w 3890750"/>
                        <a:gd name="connsiteY214" fmla="*/ 5106256 h 5558319"/>
                        <a:gd name="connsiteX215" fmla="*/ 2254571 w 3890750"/>
                        <a:gd name="connsiteY215" fmla="*/ 5126804 h 5558319"/>
                        <a:gd name="connsiteX216" fmla="*/ 2208338 w 3890750"/>
                        <a:gd name="connsiteY216" fmla="*/ 5121667 h 5558319"/>
                        <a:gd name="connsiteX217" fmla="*/ 2184631 w 3890750"/>
                        <a:gd name="connsiteY217" fmla="*/ 5139657 h 5558319"/>
                        <a:gd name="connsiteX218" fmla="*/ 2162303 w 3890750"/>
                        <a:gd name="connsiteY218" fmla="*/ 5144794 h 5558319"/>
                        <a:gd name="connsiteX219" fmla="*/ 2134839 w 3890750"/>
                        <a:gd name="connsiteY219" fmla="*/ 5154868 h 5558319"/>
                        <a:gd name="connsiteX220" fmla="*/ 2105596 w 3890750"/>
                        <a:gd name="connsiteY220" fmla="*/ 5111393 h 5558319"/>
                        <a:gd name="connsiteX221" fmla="*/ 2085048 w 3890750"/>
                        <a:gd name="connsiteY221" fmla="*/ 5142216 h 5558319"/>
                        <a:gd name="connsiteX222" fmla="*/ 2052246 w 3890750"/>
                        <a:gd name="connsiteY222" fmla="*/ 5143196 h 5558319"/>
                        <a:gd name="connsiteX223" fmla="*/ 2013129 w 3890750"/>
                        <a:gd name="connsiteY223" fmla="*/ 5157627 h 5558319"/>
                        <a:gd name="connsiteX224" fmla="*/ 1982306 w 3890750"/>
                        <a:gd name="connsiteY224" fmla="*/ 5173038 h 5558319"/>
                        <a:gd name="connsiteX225" fmla="*/ 1956621 w 3890750"/>
                        <a:gd name="connsiteY225" fmla="*/ 5193586 h 5558319"/>
                        <a:gd name="connsiteX226" fmla="*/ 1946347 w 3890750"/>
                        <a:gd name="connsiteY226" fmla="*/ 5203861 h 5558319"/>
                        <a:gd name="connsiteX227" fmla="*/ 1930935 w 3890750"/>
                        <a:gd name="connsiteY227" fmla="*/ 5208998 h 5558319"/>
                        <a:gd name="connsiteX228" fmla="*/ 1904071 w 3890750"/>
                        <a:gd name="connsiteY228" fmla="*/ 5209997 h 5558319"/>
                        <a:gd name="connsiteX229" fmla="*/ 1879564 w 3890750"/>
                        <a:gd name="connsiteY229" fmla="*/ 5204260 h 5558319"/>
                        <a:gd name="connsiteX230" fmla="*/ 1848742 w 3890750"/>
                        <a:gd name="connsiteY230" fmla="*/ 5203861 h 5558319"/>
                        <a:gd name="connsiteX231" fmla="*/ 1815741 w 3890750"/>
                        <a:gd name="connsiteY231" fmla="*/ 5207019 h 5558319"/>
                        <a:gd name="connsiteX232" fmla="*/ 1771886 w 3890750"/>
                        <a:gd name="connsiteY232" fmla="*/ 5225588 h 5558319"/>
                        <a:gd name="connsiteX233" fmla="*/ 1751138 w 3890750"/>
                        <a:gd name="connsiteY233" fmla="*/ 5234683 h 5558319"/>
                        <a:gd name="connsiteX234" fmla="*/ 1720715 w 3890750"/>
                        <a:gd name="connsiteY234" fmla="*/ 5255831 h 5558319"/>
                        <a:gd name="connsiteX235" fmla="*/ 1704904 w 3890750"/>
                        <a:gd name="connsiteY235" fmla="*/ 5255231 h 5558319"/>
                        <a:gd name="connsiteX236" fmla="*/ 1699767 w 3890750"/>
                        <a:gd name="connsiteY236" fmla="*/ 5275780 h 5558319"/>
                        <a:gd name="connsiteX237" fmla="*/ 1674081 w 3890750"/>
                        <a:gd name="connsiteY237" fmla="*/ 5301465 h 5558319"/>
                        <a:gd name="connsiteX238" fmla="*/ 1663807 w 3890750"/>
                        <a:gd name="connsiteY238" fmla="*/ 5332288 h 5558319"/>
                        <a:gd name="connsiteX239" fmla="*/ 1627848 w 3890750"/>
                        <a:gd name="connsiteY239" fmla="*/ 5357973 h 5558319"/>
                        <a:gd name="connsiteX240" fmla="*/ 1612436 w 3890750"/>
                        <a:gd name="connsiteY240" fmla="*/ 5363110 h 5558319"/>
                        <a:gd name="connsiteX241" fmla="*/ 1597025 w 3890750"/>
                        <a:gd name="connsiteY241" fmla="*/ 5357973 h 5558319"/>
                        <a:gd name="connsiteX242" fmla="*/ 1566203 w 3890750"/>
                        <a:gd name="connsiteY242" fmla="*/ 5363110 h 5558319"/>
                        <a:gd name="connsiteX243" fmla="*/ 1509695 w 3890750"/>
                        <a:gd name="connsiteY243" fmla="*/ 5383658 h 5558319"/>
                        <a:gd name="connsiteX244" fmla="*/ 1476805 w 3890750"/>
                        <a:gd name="connsiteY244" fmla="*/ 5376905 h 5558319"/>
                        <a:gd name="connsiteX245" fmla="*/ 1444140 w 3890750"/>
                        <a:gd name="connsiteY245" fmla="*/ 5390055 h 5558319"/>
                        <a:gd name="connsiteX246" fmla="*/ 1386405 w 3890750"/>
                        <a:gd name="connsiteY246" fmla="*/ 5417583 h 5558319"/>
                        <a:gd name="connsiteX247" fmla="*/ 1350252 w 3890750"/>
                        <a:gd name="connsiteY247" fmla="*/ 5444496 h 5558319"/>
                        <a:gd name="connsiteX248" fmla="*/ 1304212 w 3890750"/>
                        <a:gd name="connsiteY248" fmla="*/ 5491537 h 5558319"/>
                        <a:gd name="connsiteX249" fmla="*/ 1268252 w 3890750"/>
                        <a:gd name="connsiteY249" fmla="*/ 5486400 h 5558319"/>
                        <a:gd name="connsiteX250" fmla="*/ 1257978 w 3890750"/>
                        <a:gd name="connsiteY250" fmla="*/ 5455577 h 5558319"/>
                        <a:gd name="connsiteX251" fmla="*/ 1216881 w 3890750"/>
                        <a:gd name="connsiteY251" fmla="*/ 5465852 h 5558319"/>
                        <a:gd name="connsiteX252" fmla="*/ 1201470 w 3890750"/>
                        <a:gd name="connsiteY252" fmla="*/ 5470989 h 5558319"/>
                        <a:gd name="connsiteX253" fmla="*/ 1115788 w 3890750"/>
                        <a:gd name="connsiteY253" fmla="*/ 5464430 h 5558319"/>
                        <a:gd name="connsiteX254" fmla="*/ 1074822 w 3890750"/>
                        <a:gd name="connsiteY254" fmla="*/ 5492316 h 5558319"/>
                        <a:gd name="connsiteX255" fmla="*/ 1042221 w 3890750"/>
                        <a:gd name="connsiteY255" fmla="*/ 5476126 h 5558319"/>
                        <a:gd name="connsiteX256" fmla="*/ 1026809 w 3890750"/>
                        <a:gd name="connsiteY256" fmla="*/ 5460715 h 5558319"/>
                        <a:gd name="connsiteX257" fmla="*/ 992029 w 3890750"/>
                        <a:gd name="connsiteY257" fmla="*/ 5469029 h 5558319"/>
                        <a:gd name="connsiteX258" fmla="*/ 975439 w 3890750"/>
                        <a:gd name="connsiteY258" fmla="*/ 5453819 h 5558319"/>
                        <a:gd name="connsiteX259" fmla="*/ 932563 w 3890750"/>
                        <a:gd name="connsiteY259" fmla="*/ 5432271 h 5558319"/>
                        <a:gd name="connsiteX260" fmla="*/ 877834 w 3890750"/>
                        <a:gd name="connsiteY260" fmla="*/ 5404207 h 5558319"/>
                        <a:gd name="connsiteX261" fmla="*/ 749407 w 3890750"/>
                        <a:gd name="connsiteY261" fmla="*/ 5409344 h 5558319"/>
                        <a:gd name="connsiteX262" fmla="*/ 661097 w 3890750"/>
                        <a:gd name="connsiteY262" fmla="*/ 5453399 h 5558319"/>
                        <a:gd name="connsiteX263" fmla="*/ 607148 w 3890750"/>
                        <a:gd name="connsiteY263" fmla="*/ 5460116 h 5558319"/>
                        <a:gd name="connsiteX264" fmla="*/ 590158 w 3890750"/>
                        <a:gd name="connsiteY264" fmla="*/ 5457937 h 5558319"/>
                        <a:gd name="connsiteX265" fmla="*/ 510227 w 3890750"/>
                        <a:gd name="connsiteY265" fmla="*/ 5442621 h 5558319"/>
                        <a:gd name="connsiteX266" fmla="*/ 468095 w 3890750"/>
                        <a:gd name="connsiteY266" fmla="*/ 5458420 h 5558319"/>
                        <a:gd name="connsiteX267" fmla="*/ 421668 w 3890750"/>
                        <a:gd name="connsiteY267" fmla="*/ 5445272 h 5558319"/>
                        <a:gd name="connsiteX268" fmla="*/ 373592 w 3890750"/>
                        <a:gd name="connsiteY268" fmla="*/ 5424723 h 5558319"/>
                        <a:gd name="connsiteX269" fmla="*/ 334103 w 3890750"/>
                        <a:gd name="connsiteY269" fmla="*/ 5396311 h 5558319"/>
                        <a:gd name="connsiteX270" fmla="*/ 270859 w 3890750"/>
                        <a:gd name="connsiteY270" fmla="*/ 5394132 h 5558319"/>
                        <a:gd name="connsiteX271" fmla="*/ 210014 w 3890750"/>
                        <a:gd name="connsiteY271" fmla="*/ 5435029 h 5558319"/>
                        <a:gd name="connsiteX272" fmla="*/ 168917 w 3890750"/>
                        <a:gd name="connsiteY272" fmla="*/ 5450440 h 5558319"/>
                        <a:gd name="connsiteX273" fmla="*/ 158643 w 3890750"/>
                        <a:gd name="connsiteY273" fmla="*/ 5460715 h 5558319"/>
                        <a:gd name="connsiteX274" fmla="*/ 132958 w 3890750"/>
                        <a:gd name="connsiteY274" fmla="*/ 5486400 h 5558319"/>
                        <a:gd name="connsiteX275" fmla="*/ 115284 w 3890750"/>
                        <a:gd name="connsiteY275" fmla="*/ 5468533 h 5558319"/>
                        <a:gd name="connsiteX276" fmla="*/ 70699 w 3890750"/>
                        <a:gd name="connsiteY276" fmla="*/ 5472443 h 5558319"/>
                        <a:gd name="connsiteX277" fmla="*/ 50764 w 3890750"/>
                        <a:gd name="connsiteY277" fmla="*/ 5532634 h 5558319"/>
                        <a:gd name="connsiteX278" fmla="*/ 0 w 3890750"/>
                        <a:gd name="connsiteY278" fmla="*/ 5558319 h 5558319"/>
                        <a:gd name="connsiteX0" fmla="*/ 3112463 w 3890750"/>
                        <a:gd name="connsiteY0" fmla="*/ 0 h 5558319"/>
                        <a:gd name="connsiteX1" fmla="*/ 3147064 w 3890750"/>
                        <a:gd name="connsiteY1" fmla="*/ 6716 h 5558319"/>
                        <a:gd name="connsiteX2" fmla="*/ 3168971 w 3890750"/>
                        <a:gd name="connsiteY2" fmla="*/ 82193 h 5558319"/>
                        <a:gd name="connsiteX3" fmla="*/ 3174108 w 3890750"/>
                        <a:gd name="connsiteY3" fmla="*/ 97604 h 5558319"/>
                        <a:gd name="connsiteX4" fmla="*/ 3184382 w 3890750"/>
                        <a:gd name="connsiteY4" fmla="*/ 107879 h 5558319"/>
                        <a:gd name="connsiteX5" fmla="*/ 3199794 w 3890750"/>
                        <a:gd name="connsiteY5" fmla="*/ 102742 h 5558319"/>
                        <a:gd name="connsiteX6" fmla="*/ 3220342 w 3890750"/>
                        <a:gd name="connsiteY6" fmla="*/ 107879 h 5558319"/>
                        <a:gd name="connsiteX7" fmla="*/ 3263894 w 3890750"/>
                        <a:gd name="connsiteY7" fmla="*/ 128232 h 5558319"/>
                        <a:gd name="connsiteX8" fmla="*/ 3307673 w 3890750"/>
                        <a:gd name="connsiteY8" fmla="*/ 190073 h 5558319"/>
                        <a:gd name="connsiteX9" fmla="*/ 3348156 w 3890750"/>
                        <a:gd name="connsiteY9" fmla="*/ 233430 h 5558319"/>
                        <a:gd name="connsiteX10" fmla="*/ 3356085 w 3890750"/>
                        <a:gd name="connsiteY10" fmla="*/ 307962 h 5558319"/>
                        <a:gd name="connsiteX11" fmla="*/ 3386906 w 3890750"/>
                        <a:gd name="connsiteY11" fmla="*/ 357417 h 5558319"/>
                        <a:gd name="connsiteX12" fmla="*/ 3389866 w 3890750"/>
                        <a:gd name="connsiteY12" fmla="*/ 416103 h 5558319"/>
                        <a:gd name="connsiteX13" fmla="*/ 3402119 w 3890750"/>
                        <a:gd name="connsiteY13" fmla="*/ 417283 h 5558319"/>
                        <a:gd name="connsiteX14" fmla="*/ 3410414 w 3890750"/>
                        <a:gd name="connsiteY14" fmla="*/ 441789 h 5558319"/>
                        <a:gd name="connsiteX15" fmla="*/ 3430962 w 3890750"/>
                        <a:gd name="connsiteY15" fmla="*/ 472611 h 5558319"/>
                        <a:gd name="connsiteX16" fmla="*/ 3452738 w 3890750"/>
                        <a:gd name="connsiteY16" fmla="*/ 476520 h 5558319"/>
                        <a:gd name="connsiteX17" fmla="*/ 3451511 w 3890750"/>
                        <a:gd name="connsiteY17" fmla="*/ 529119 h 5558319"/>
                        <a:gd name="connsiteX18" fmla="*/ 3446373 w 3890750"/>
                        <a:gd name="connsiteY18" fmla="*/ 554804 h 5558319"/>
                        <a:gd name="connsiteX19" fmla="*/ 3441236 w 3890750"/>
                        <a:gd name="connsiteY19" fmla="*/ 601038 h 5558319"/>
                        <a:gd name="connsiteX20" fmla="*/ 3425825 w 3890750"/>
                        <a:gd name="connsiteY20" fmla="*/ 642135 h 5558319"/>
                        <a:gd name="connsiteX21" fmla="*/ 3410414 w 3890750"/>
                        <a:gd name="connsiteY21" fmla="*/ 662683 h 5558319"/>
                        <a:gd name="connsiteX22" fmla="*/ 3395003 w 3890750"/>
                        <a:gd name="connsiteY22" fmla="*/ 688368 h 5558319"/>
                        <a:gd name="connsiteX23" fmla="*/ 3384729 w 3890750"/>
                        <a:gd name="connsiteY23" fmla="*/ 698643 h 5558319"/>
                        <a:gd name="connsiteX24" fmla="*/ 3317947 w 3890750"/>
                        <a:gd name="connsiteY24" fmla="*/ 744876 h 5558319"/>
                        <a:gd name="connsiteX25" fmla="*/ 3302535 w 3890750"/>
                        <a:gd name="connsiteY25" fmla="*/ 760288 h 5558319"/>
                        <a:gd name="connsiteX26" fmla="*/ 3244187 w 3890750"/>
                        <a:gd name="connsiteY26" fmla="*/ 805294 h 5558319"/>
                        <a:gd name="connsiteX27" fmla="*/ 3219743 w 3890750"/>
                        <a:gd name="connsiteY27" fmla="*/ 845039 h 5558319"/>
                        <a:gd name="connsiteX28" fmla="*/ 3204132 w 3890750"/>
                        <a:gd name="connsiteY28" fmla="*/ 867566 h 5558319"/>
                        <a:gd name="connsiteX29" fmla="*/ 3230616 w 3890750"/>
                        <a:gd name="connsiteY29" fmla="*/ 914400 h 5558319"/>
                        <a:gd name="connsiteX30" fmla="*/ 3294103 w 3890750"/>
                        <a:gd name="connsiteY30" fmla="*/ 937210 h 5558319"/>
                        <a:gd name="connsiteX31" fmla="*/ 3307672 w 3890750"/>
                        <a:gd name="connsiteY31" fmla="*/ 945222 h 5558319"/>
                        <a:gd name="connsiteX32" fmla="*/ 3369317 w 3890750"/>
                        <a:gd name="connsiteY32" fmla="*/ 950359 h 5558319"/>
                        <a:gd name="connsiteX33" fmla="*/ 3415551 w 3890750"/>
                        <a:gd name="connsiteY33" fmla="*/ 981182 h 5558319"/>
                        <a:gd name="connsiteX34" fmla="*/ 3447753 w 3890750"/>
                        <a:gd name="connsiteY34" fmla="*/ 1025437 h 5558319"/>
                        <a:gd name="connsiteX35" fmla="*/ 3491628 w 3890750"/>
                        <a:gd name="connsiteY35" fmla="*/ 1023459 h 5558319"/>
                        <a:gd name="connsiteX36" fmla="*/ 3526408 w 3890750"/>
                        <a:gd name="connsiteY36" fmla="*/ 1071271 h 5558319"/>
                        <a:gd name="connsiteX37" fmla="*/ 3529566 w 3890750"/>
                        <a:gd name="connsiteY37" fmla="*/ 1102493 h 5558319"/>
                        <a:gd name="connsiteX38" fmla="*/ 3513156 w 3890750"/>
                        <a:gd name="connsiteY38" fmla="*/ 1135294 h 5558319"/>
                        <a:gd name="connsiteX39" fmla="*/ 3523430 w 3890750"/>
                        <a:gd name="connsiteY39" fmla="*/ 1166117 h 5558319"/>
                        <a:gd name="connsiteX40" fmla="*/ 3533704 w 3890750"/>
                        <a:gd name="connsiteY40" fmla="*/ 1186665 h 5558319"/>
                        <a:gd name="connsiteX41" fmla="*/ 3543978 w 3890750"/>
                        <a:gd name="connsiteY41" fmla="*/ 1232899 h 5558319"/>
                        <a:gd name="connsiteX42" fmla="*/ 3554252 w 3890750"/>
                        <a:gd name="connsiteY42" fmla="*/ 1248310 h 5558319"/>
                        <a:gd name="connsiteX43" fmla="*/ 3574800 w 3890750"/>
                        <a:gd name="connsiteY43" fmla="*/ 1273995 h 5558319"/>
                        <a:gd name="connsiteX44" fmla="*/ 3615897 w 3890750"/>
                        <a:gd name="connsiteY44" fmla="*/ 1284270 h 5558319"/>
                        <a:gd name="connsiteX45" fmla="*/ 3646720 w 3890750"/>
                        <a:gd name="connsiteY45" fmla="*/ 1299681 h 5558319"/>
                        <a:gd name="connsiteX46" fmla="*/ 3677542 w 3890750"/>
                        <a:gd name="connsiteY46" fmla="*/ 1309955 h 5558319"/>
                        <a:gd name="connsiteX47" fmla="*/ 3698090 w 3890750"/>
                        <a:gd name="connsiteY47" fmla="*/ 1325366 h 5558319"/>
                        <a:gd name="connsiteX48" fmla="*/ 3723776 w 3890750"/>
                        <a:gd name="connsiteY48" fmla="*/ 1351052 h 5558319"/>
                        <a:gd name="connsiteX49" fmla="*/ 3754598 w 3890750"/>
                        <a:gd name="connsiteY49" fmla="*/ 1371600 h 5558319"/>
                        <a:gd name="connsiteX50" fmla="*/ 3770009 w 3890750"/>
                        <a:gd name="connsiteY50" fmla="*/ 1376737 h 5558319"/>
                        <a:gd name="connsiteX51" fmla="*/ 3784821 w 3890750"/>
                        <a:gd name="connsiteY51" fmla="*/ 1406380 h 5558319"/>
                        <a:gd name="connsiteX52" fmla="*/ 3817622 w 3890750"/>
                        <a:gd name="connsiteY52" fmla="*/ 1473362 h 5558319"/>
                        <a:gd name="connsiteX53" fmla="*/ 3781063 w 3890750"/>
                        <a:gd name="connsiteY53" fmla="*/ 1523933 h 5558319"/>
                        <a:gd name="connsiteX54" fmla="*/ 3790558 w 3890750"/>
                        <a:gd name="connsiteY54" fmla="*/ 1556535 h 5558319"/>
                        <a:gd name="connsiteX55" fmla="*/ 3800832 w 3890750"/>
                        <a:gd name="connsiteY55" fmla="*/ 1582220 h 5558319"/>
                        <a:gd name="connsiteX56" fmla="*/ 3821380 w 3890750"/>
                        <a:gd name="connsiteY56" fmla="*/ 1613043 h 5558319"/>
                        <a:gd name="connsiteX57" fmla="*/ 3831654 w 3890750"/>
                        <a:gd name="connsiteY57" fmla="*/ 1643865 h 5558319"/>
                        <a:gd name="connsiteX58" fmla="*/ 3836791 w 3890750"/>
                        <a:gd name="connsiteY58" fmla="*/ 1659276 h 5558319"/>
                        <a:gd name="connsiteX59" fmla="*/ 3847066 w 3890750"/>
                        <a:gd name="connsiteY59" fmla="*/ 1700373 h 5558319"/>
                        <a:gd name="connsiteX60" fmla="*/ 3831654 w 3890750"/>
                        <a:gd name="connsiteY60" fmla="*/ 1767155 h 5558319"/>
                        <a:gd name="connsiteX61" fmla="*/ 3836791 w 3890750"/>
                        <a:gd name="connsiteY61" fmla="*/ 1792840 h 5558319"/>
                        <a:gd name="connsiteX62" fmla="*/ 3816624 w 3890750"/>
                        <a:gd name="connsiteY62" fmla="*/ 1882350 h 5558319"/>
                        <a:gd name="connsiteX63" fmla="*/ 3840929 w 3890750"/>
                        <a:gd name="connsiteY63" fmla="*/ 1923246 h 5558319"/>
                        <a:gd name="connsiteX64" fmla="*/ 3872751 w 3890750"/>
                        <a:gd name="connsiteY64" fmla="*/ 1931542 h 5558319"/>
                        <a:gd name="connsiteX65" fmla="*/ 3877888 w 3890750"/>
                        <a:gd name="connsiteY65" fmla="*/ 1962364 h 5558319"/>
                        <a:gd name="connsiteX66" fmla="*/ 3883025 w 3890750"/>
                        <a:gd name="connsiteY66" fmla="*/ 1977775 h 5558319"/>
                        <a:gd name="connsiteX67" fmla="*/ 3884672 w 3890750"/>
                        <a:gd name="connsiteY67" fmla="*/ 2042489 h 5558319"/>
                        <a:gd name="connsiteX68" fmla="*/ 3888776 w 3890750"/>
                        <a:gd name="connsiteY68" fmla="*/ 2131500 h 5558319"/>
                        <a:gd name="connsiteX69" fmla="*/ 3846872 w 3890750"/>
                        <a:gd name="connsiteY69" fmla="*/ 2205454 h 5558319"/>
                        <a:gd name="connsiteX70" fmla="*/ 3841929 w 3890750"/>
                        <a:gd name="connsiteY70" fmla="*/ 2260315 h 5558319"/>
                        <a:gd name="connsiteX71" fmla="*/ 3831654 w 3890750"/>
                        <a:gd name="connsiteY71" fmla="*/ 2275726 h 5558319"/>
                        <a:gd name="connsiteX72" fmla="*/ 3821380 w 3890750"/>
                        <a:gd name="connsiteY72" fmla="*/ 2291137 h 5558319"/>
                        <a:gd name="connsiteX73" fmla="*/ 3805969 w 3890750"/>
                        <a:gd name="connsiteY73" fmla="*/ 2301411 h 5558319"/>
                        <a:gd name="connsiteX74" fmla="*/ 3785421 w 3890750"/>
                        <a:gd name="connsiteY74" fmla="*/ 2296274 h 5558319"/>
                        <a:gd name="connsiteX75" fmla="*/ 3759735 w 3890750"/>
                        <a:gd name="connsiteY75" fmla="*/ 2388742 h 5558319"/>
                        <a:gd name="connsiteX76" fmla="*/ 3749461 w 3890750"/>
                        <a:gd name="connsiteY76" fmla="*/ 2440112 h 5558319"/>
                        <a:gd name="connsiteX77" fmla="*/ 3770009 w 3890750"/>
                        <a:gd name="connsiteY77" fmla="*/ 2537717 h 5558319"/>
                        <a:gd name="connsiteX78" fmla="*/ 3785421 w 3890750"/>
                        <a:gd name="connsiteY78" fmla="*/ 2547991 h 5558319"/>
                        <a:gd name="connsiteX79" fmla="*/ 3795695 w 3890750"/>
                        <a:gd name="connsiteY79" fmla="*/ 2583950 h 5558319"/>
                        <a:gd name="connsiteX80" fmla="*/ 3790558 w 3890750"/>
                        <a:gd name="connsiteY80" fmla="*/ 2625047 h 5558319"/>
                        <a:gd name="connsiteX81" fmla="*/ 3780284 w 3890750"/>
                        <a:gd name="connsiteY81" fmla="*/ 2640458 h 5558319"/>
                        <a:gd name="connsiteX82" fmla="*/ 3770009 w 3890750"/>
                        <a:gd name="connsiteY82" fmla="*/ 2671281 h 5558319"/>
                        <a:gd name="connsiteX83" fmla="*/ 3764872 w 3890750"/>
                        <a:gd name="connsiteY83" fmla="*/ 2686692 h 5558319"/>
                        <a:gd name="connsiteX84" fmla="*/ 3770009 w 3890750"/>
                        <a:gd name="connsiteY84" fmla="*/ 2743200 h 5558319"/>
                        <a:gd name="connsiteX85" fmla="*/ 3764872 w 3890750"/>
                        <a:gd name="connsiteY85" fmla="*/ 2758611 h 5558319"/>
                        <a:gd name="connsiteX86" fmla="*/ 3770009 w 3890750"/>
                        <a:gd name="connsiteY86" fmla="*/ 2784297 h 5558319"/>
                        <a:gd name="connsiteX87" fmla="*/ 3759735 w 3890750"/>
                        <a:gd name="connsiteY87" fmla="*/ 2861353 h 5558319"/>
                        <a:gd name="connsiteX88" fmla="*/ 3739187 w 3890750"/>
                        <a:gd name="connsiteY88" fmla="*/ 2907586 h 5558319"/>
                        <a:gd name="connsiteX89" fmla="*/ 3728913 w 3890750"/>
                        <a:gd name="connsiteY89" fmla="*/ 2917861 h 5558319"/>
                        <a:gd name="connsiteX90" fmla="*/ 3708364 w 3890750"/>
                        <a:gd name="connsiteY90" fmla="*/ 2933272 h 5558319"/>
                        <a:gd name="connsiteX91" fmla="*/ 3672405 w 3890750"/>
                        <a:gd name="connsiteY91" fmla="*/ 2938409 h 5558319"/>
                        <a:gd name="connsiteX92" fmla="*/ 3667268 w 3890750"/>
                        <a:gd name="connsiteY92" fmla="*/ 2953820 h 5558319"/>
                        <a:gd name="connsiteX93" fmla="*/ 3651857 w 3890750"/>
                        <a:gd name="connsiteY93" fmla="*/ 2969231 h 5558319"/>
                        <a:gd name="connsiteX94" fmla="*/ 3646720 w 3890750"/>
                        <a:gd name="connsiteY94" fmla="*/ 3005191 h 5558319"/>
                        <a:gd name="connsiteX95" fmla="*/ 3627350 w 3890750"/>
                        <a:gd name="connsiteY95" fmla="*/ 3042730 h 5558319"/>
                        <a:gd name="connsiteX96" fmla="*/ 3586654 w 3890750"/>
                        <a:gd name="connsiteY96" fmla="*/ 3035414 h 5558319"/>
                        <a:gd name="connsiteX97" fmla="*/ 3542978 w 3890750"/>
                        <a:gd name="connsiteY97" fmla="*/ 3043309 h 5558319"/>
                        <a:gd name="connsiteX98" fmla="*/ 3527568 w 3890750"/>
                        <a:gd name="connsiteY98" fmla="*/ 3075131 h 5558319"/>
                        <a:gd name="connsiteX99" fmla="*/ 3543978 w 3890750"/>
                        <a:gd name="connsiteY99" fmla="*/ 3097658 h 5558319"/>
                        <a:gd name="connsiteX100" fmla="*/ 3549115 w 3890750"/>
                        <a:gd name="connsiteY100" fmla="*/ 3113070 h 5558319"/>
                        <a:gd name="connsiteX101" fmla="*/ 3554252 w 3890750"/>
                        <a:gd name="connsiteY101" fmla="*/ 3159303 h 5558319"/>
                        <a:gd name="connsiteX102" fmla="*/ 3549115 w 3890750"/>
                        <a:gd name="connsiteY102" fmla="*/ 3246634 h 5558319"/>
                        <a:gd name="connsiteX103" fmla="*/ 3543978 w 3890750"/>
                        <a:gd name="connsiteY103" fmla="*/ 3298004 h 5558319"/>
                        <a:gd name="connsiteX104" fmla="*/ 3554252 w 3890750"/>
                        <a:gd name="connsiteY104" fmla="*/ 3333964 h 5558319"/>
                        <a:gd name="connsiteX105" fmla="*/ 3564526 w 3890750"/>
                        <a:gd name="connsiteY105" fmla="*/ 3349375 h 5558319"/>
                        <a:gd name="connsiteX106" fmla="*/ 3574800 w 3890750"/>
                        <a:gd name="connsiteY106" fmla="*/ 3385335 h 5558319"/>
                        <a:gd name="connsiteX107" fmla="*/ 3579938 w 3890750"/>
                        <a:gd name="connsiteY107" fmla="*/ 3400746 h 5558319"/>
                        <a:gd name="connsiteX108" fmla="*/ 3574800 w 3890750"/>
                        <a:gd name="connsiteY108" fmla="*/ 3488076 h 5558319"/>
                        <a:gd name="connsiteX109" fmla="*/ 3569663 w 3890750"/>
                        <a:gd name="connsiteY109" fmla="*/ 3518899 h 5558319"/>
                        <a:gd name="connsiteX110" fmla="*/ 3590212 w 3890750"/>
                        <a:gd name="connsiteY110" fmla="*/ 3549721 h 5558319"/>
                        <a:gd name="connsiteX111" fmla="*/ 3595349 w 3890750"/>
                        <a:gd name="connsiteY111" fmla="*/ 3565133 h 5558319"/>
                        <a:gd name="connsiteX112" fmla="*/ 3569663 w 3890750"/>
                        <a:gd name="connsiteY112" fmla="*/ 3590818 h 5558319"/>
                        <a:gd name="connsiteX113" fmla="*/ 3554252 w 3890750"/>
                        <a:gd name="connsiteY113" fmla="*/ 3595955 h 5558319"/>
                        <a:gd name="connsiteX114" fmla="*/ 3538841 w 3890750"/>
                        <a:gd name="connsiteY114" fmla="*/ 3606229 h 5558319"/>
                        <a:gd name="connsiteX115" fmla="*/ 3528567 w 3890750"/>
                        <a:gd name="connsiteY115" fmla="*/ 3647326 h 5558319"/>
                        <a:gd name="connsiteX116" fmla="*/ 3533704 w 3890750"/>
                        <a:gd name="connsiteY116" fmla="*/ 3673011 h 5558319"/>
                        <a:gd name="connsiteX117" fmla="*/ 3528567 w 3890750"/>
                        <a:gd name="connsiteY117" fmla="*/ 3719245 h 5558319"/>
                        <a:gd name="connsiteX118" fmla="*/ 3523430 w 3890750"/>
                        <a:gd name="connsiteY118" fmla="*/ 3739793 h 5558319"/>
                        <a:gd name="connsiteX119" fmla="*/ 3497744 w 3890750"/>
                        <a:gd name="connsiteY119" fmla="*/ 3765479 h 5558319"/>
                        <a:gd name="connsiteX120" fmla="*/ 3492607 w 3890750"/>
                        <a:gd name="connsiteY120" fmla="*/ 3780890 h 5558319"/>
                        <a:gd name="connsiteX121" fmla="*/ 3497744 w 3890750"/>
                        <a:gd name="connsiteY121" fmla="*/ 3801438 h 5558319"/>
                        <a:gd name="connsiteX122" fmla="*/ 3502881 w 3890750"/>
                        <a:gd name="connsiteY122" fmla="*/ 3827124 h 5558319"/>
                        <a:gd name="connsiteX123" fmla="*/ 3492607 w 3890750"/>
                        <a:gd name="connsiteY123" fmla="*/ 3888768 h 5558319"/>
                        <a:gd name="connsiteX124" fmla="*/ 3482333 w 3890750"/>
                        <a:gd name="connsiteY124" fmla="*/ 3919591 h 5558319"/>
                        <a:gd name="connsiteX125" fmla="*/ 3477196 w 3890750"/>
                        <a:gd name="connsiteY125" fmla="*/ 3935002 h 5558319"/>
                        <a:gd name="connsiteX126" fmla="*/ 3502881 w 3890750"/>
                        <a:gd name="connsiteY126" fmla="*/ 3955550 h 5558319"/>
                        <a:gd name="connsiteX127" fmla="*/ 3585075 w 3890750"/>
                        <a:gd name="connsiteY127" fmla="*/ 3965825 h 5558319"/>
                        <a:gd name="connsiteX128" fmla="*/ 3600486 w 3890750"/>
                        <a:gd name="connsiteY128" fmla="*/ 3970962 h 5558319"/>
                        <a:gd name="connsiteX129" fmla="*/ 3631308 w 3890750"/>
                        <a:gd name="connsiteY129" fmla="*/ 3996647 h 5558319"/>
                        <a:gd name="connsiteX130" fmla="*/ 3636445 w 3890750"/>
                        <a:gd name="connsiteY130" fmla="*/ 4022333 h 5558319"/>
                        <a:gd name="connsiteX131" fmla="*/ 3631308 w 3890750"/>
                        <a:gd name="connsiteY131" fmla="*/ 4037744 h 5558319"/>
                        <a:gd name="connsiteX132" fmla="*/ 3621034 w 3890750"/>
                        <a:gd name="connsiteY132" fmla="*/ 4078840 h 5558319"/>
                        <a:gd name="connsiteX133" fmla="*/ 3615897 w 3890750"/>
                        <a:gd name="connsiteY133" fmla="*/ 4094252 h 5558319"/>
                        <a:gd name="connsiteX134" fmla="*/ 3595349 w 3890750"/>
                        <a:gd name="connsiteY134" fmla="*/ 4140485 h 5558319"/>
                        <a:gd name="connsiteX135" fmla="*/ 3564526 w 3890750"/>
                        <a:gd name="connsiteY135" fmla="*/ 4155897 h 5558319"/>
                        <a:gd name="connsiteX136" fmla="*/ 3559389 w 3890750"/>
                        <a:gd name="connsiteY136" fmla="*/ 4171308 h 5558319"/>
                        <a:gd name="connsiteX137" fmla="*/ 3559389 w 3890750"/>
                        <a:gd name="connsiteY137" fmla="*/ 4207267 h 5558319"/>
                        <a:gd name="connsiteX138" fmla="*/ 3549115 w 3890750"/>
                        <a:gd name="connsiteY138" fmla="*/ 4217542 h 5558319"/>
                        <a:gd name="connsiteX139" fmla="*/ 3518293 w 3890750"/>
                        <a:gd name="connsiteY139" fmla="*/ 4248364 h 5558319"/>
                        <a:gd name="connsiteX140" fmla="*/ 3508018 w 3890750"/>
                        <a:gd name="connsiteY140" fmla="*/ 4279186 h 5558319"/>
                        <a:gd name="connsiteX141" fmla="*/ 3502881 w 3890750"/>
                        <a:gd name="connsiteY141" fmla="*/ 4294598 h 5558319"/>
                        <a:gd name="connsiteX142" fmla="*/ 3508018 w 3890750"/>
                        <a:gd name="connsiteY142" fmla="*/ 4330557 h 5558319"/>
                        <a:gd name="connsiteX143" fmla="*/ 3508018 w 3890750"/>
                        <a:gd name="connsiteY143" fmla="*/ 4371654 h 5558319"/>
                        <a:gd name="connsiteX144" fmla="*/ 3549115 w 3890750"/>
                        <a:gd name="connsiteY144" fmla="*/ 4407613 h 5558319"/>
                        <a:gd name="connsiteX145" fmla="*/ 3564526 w 3890750"/>
                        <a:gd name="connsiteY145" fmla="*/ 4412750 h 5558319"/>
                        <a:gd name="connsiteX146" fmla="*/ 3590212 w 3890750"/>
                        <a:gd name="connsiteY146" fmla="*/ 4428162 h 5558319"/>
                        <a:gd name="connsiteX147" fmla="*/ 3600486 w 3890750"/>
                        <a:gd name="connsiteY147" fmla="*/ 4443573 h 5558319"/>
                        <a:gd name="connsiteX148" fmla="*/ 3590212 w 3890750"/>
                        <a:gd name="connsiteY148" fmla="*/ 4479533 h 5558319"/>
                        <a:gd name="connsiteX149" fmla="*/ 3595349 w 3890750"/>
                        <a:gd name="connsiteY149" fmla="*/ 4505218 h 5558319"/>
                        <a:gd name="connsiteX150" fmla="*/ 3631308 w 3890750"/>
                        <a:gd name="connsiteY150" fmla="*/ 4505218 h 5558319"/>
                        <a:gd name="connsiteX151" fmla="*/ 3646720 w 3890750"/>
                        <a:gd name="connsiteY151" fmla="*/ 4510355 h 5558319"/>
                        <a:gd name="connsiteX152" fmla="*/ 3656994 w 3890750"/>
                        <a:gd name="connsiteY152" fmla="*/ 4525766 h 5558319"/>
                        <a:gd name="connsiteX153" fmla="*/ 3615897 w 3890750"/>
                        <a:gd name="connsiteY153" fmla="*/ 4530903 h 5558319"/>
                        <a:gd name="connsiteX154" fmla="*/ 3595349 w 3890750"/>
                        <a:gd name="connsiteY154" fmla="*/ 4536040 h 5558319"/>
                        <a:gd name="connsiteX155" fmla="*/ 3574800 w 3890750"/>
                        <a:gd name="connsiteY155" fmla="*/ 4577137 h 5558319"/>
                        <a:gd name="connsiteX156" fmla="*/ 3559389 w 3890750"/>
                        <a:gd name="connsiteY156" fmla="*/ 4582274 h 5558319"/>
                        <a:gd name="connsiteX157" fmla="*/ 3543978 w 3890750"/>
                        <a:gd name="connsiteY157" fmla="*/ 4597685 h 5558319"/>
                        <a:gd name="connsiteX158" fmla="*/ 3554252 w 3890750"/>
                        <a:gd name="connsiteY158" fmla="*/ 4595197 h 5558319"/>
                        <a:gd name="connsiteX159" fmla="*/ 3543978 w 3890750"/>
                        <a:gd name="connsiteY159" fmla="*/ 4607959 h 5558319"/>
                        <a:gd name="connsiteX160" fmla="*/ 3538841 w 3890750"/>
                        <a:gd name="connsiteY160" fmla="*/ 4623371 h 5558319"/>
                        <a:gd name="connsiteX161" fmla="*/ 3543978 w 3890750"/>
                        <a:gd name="connsiteY161" fmla="*/ 4649056 h 5558319"/>
                        <a:gd name="connsiteX162" fmla="*/ 3554252 w 3890750"/>
                        <a:gd name="connsiteY162" fmla="*/ 4679879 h 5558319"/>
                        <a:gd name="connsiteX163" fmla="*/ 3533704 w 3890750"/>
                        <a:gd name="connsiteY163" fmla="*/ 4710701 h 5558319"/>
                        <a:gd name="connsiteX164" fmla="*/ 3508018 w 3890750"/>
                        <a:gd name="connsiteY164" fmla="*/ 4705564 h 5558319"/>
                        <a:gd name="connsiteX165" fmla="*/ 3492607 w 3890750"/>
                        <a:gd name="connsiteY165" fmla="*/ 4700427 h 5558319"/>
                        <a:gd name="connsiteX166" fmla="*/ 3472059 w 3890750"/>
                        <a:gd name="connsiteY166" fmla="*/ 4695290 h 5558319"/>
                        <a:gd name="connsiteX167" fmla="*/ 3456648 w 3890750"/>
                        <a:gd name="connsiteY167" fmla="*/ 4685016 h 5558319"/>
                        <a:gd name="connsiteX168" fmla="*/ 3451511 w 3890750"/>
                        <a:gd name="connsiteY168" fmla="*/ 4715838 h 5558319"/>
                        <a:gd name="connsiteX169" fmla="*/ 3446373 w 3890750"/>
                        <a:gd name="connsiteY169" fmla="*/ 4731249 h 5558319"/>
                        <a:gd name="connsiteX170" fmla="*/ 3415551 w 3890750"/>
                        <a:gd name="connsiteY170" fmla="*/ 4710701 h 5558319"/>
                        <a:gd name="connsiteX171" fmla="*/ 3395003 w 3890750"/>
                        <a:gd name="connsiteY171" fmla="*/ 4679879 h 5558319"/>
                        <a:gd name="connsiteX172" fmla="*/ 3379591 w 3890750"/>
                        <a:gd name="connsiteY172" fmla="*/ 4674742 h 5558319"/>
                        <a:gd name="connsiteX173" fmla="*/ 3338495 w 3890750"/>
                        <a:gd name="connsiteY173" fmla="*/ 4700427 h 5558319"/>
                        <a:gd name="connsiteX174" fmla="*/ 3343632 w 3890750"/>
                        <a:gd name="connsiteY174" fmla="*/ 4715838 h 5558319"/>
                        <a:gd name="connsiteX175" fmla="*/ 3328221 w 3890750"/>
                        <a:gd name="connsiteY175" fmla="*/ 4772346 h 5558319"/>
                        <a:gd name="connsiteX176" fmla="*/ 3317947 w 3890750"/>
                        <a:gd name="connsiteY176" fmla="*/ 4787757 h 5558319"/>
                        <a:gd name="connsiteX177" fmla="*/ 3302535 w 3890750"/>
                        <a:gd name="connsiteY177" fmla="*/ 4782620 h 5558319"/>
                        <a:gd name="connsiteX178" fmla="*/ 3271713 w 3890750"/>
                        <a:gd name="connsiteY178" fmla="*/ 4798031 h 5558319"/>
                        <a:gd name="connsiteX179" fmla="*/ 3251164 w 3890750"/>
                        <a:gd name="connsiteY179" fmla="*/ 4823717 h 5558319"/>
                        <a:gd name="connsiteX180" fmla="*/ 3235753 w 3890750"/>
                        <a:gd name="connsiteY180" fmla="*/ 4818580 h 5558319"/>
                        <a:gd name="connsiteX181" fmla="*/ 3225479 w 3890750"/>
                        <a:gd name="connsiteY181" fmla="*/ 4798031 h 5558319"/>
                        <a:gd name="connsiteX182" fmla="*/ 3220342 w 3890750"/>
                        <a:gd name="connsiteY182" fmla="*/ 4823717 h 5558319"/>
                        <a:gd name="connsiteX183" fmla="*/ 3215205 w 3890750"/>
                        <a:gd name="connsiteY183" fmla="*/ 4839128 h 5558319"/>
                        <a:gd name="connsiteX184" fmla="*/ 3199794 w 3890750"/>
                        <a:gd name="connsiteY184" fmla="*/ 4828854 h 5558319"/>
                        <a:gd name="connsiteX185" fmla="*/ 3168971 w 3890750"/>
                        <a:gd name="connsiteY185" fmla="*/ 4849402 h 5558319"/>
                        <a:gd name="connsiteX186" fmla="*/ 3112463 w 3890750"/>
                        <a:gd name="connsiteY186" fmla="*/ 4849402 h 5558319"/>
                        <a:gd name="connsiteX187" fmla="*/ 3102189 w 3890750"/>
                        <a:gd name="connsiteY187" fmla="*/ 4864813 h 5558319"/>
                        <a:gd name="connsiteX188" fmla="*/ 3091915 w 3890750"/>
                        <a:gd name="connsiteY188" fmla="*/ 4875088 h 5558319"/>
                        <a:gd name="connsiteX189" fmla="*/ 3025133 w 3890750"/>
                        <a:gd name="connsiteY189" fmla="*/ 4885362 h 5558319"/>
                        <a:gd name="connsiteX190" fmla="*/ 3009722 w 3890750"/>
                        <a:gd name="connsiteY190" fmla="*/ 4895636 h 5558319"/>
                        <a:gd name="connsiteX191" fmla="*/ 2978899 w 3890750"/>
                        <a:gd name="connsiteY191" fmla="*/ 4905910 h 5558319"/>
                        <a:gd name="connsiteX192" fmla="*/ 2963488 w 3890750"/>
                        <a:gd name="connsiteY192" fmla="*/ 4900773 h 5558319"/>
                        <a:gd name="connsiteX193" fmla="*/ 2912117 w 3890750"/>
                        <a:gd name="connsiteY193" fmla="*/ 4941870 h 5558319"/>
                        <a:gd name="connsiteX194" fmla="*/ 2881295 w 3890750"/>
                        <a:gd name="connsiteY194" fmla="*/ 4952144 h 5558319"/>
                        <a:gd name="connsiteX195" fmla="*/ 2824787 w 3890750"/>
                        <a:gd name="connsiteY195" fmla="*/ 4967555 h 5558319"/>
                        <a:gd name="connsiteX196" fmla="*/ 2773416 w 3890750"/>
                        <a:gd name="connsiteY196" fmla="*/ 5008652 h 5558319"/>
                        <a:gd name="connsiteX197" fmla="*/ 2732320 w 3890750"/>
                        <a:gd name="connsiteY197" fmla="*/ 5003515 h 5558319"/>
                        <a:gd name="connsiteX198" fmla="*/ 2716908 w 3890750"/>
                        <a:gd name="connsiteY198" fmla="*/ 4998377 h 5558319"/>
                        <a:gd name="connsiteX199" fmla="*/ 2686086 w 3890750"/>
                        <a:gd name="connsiteY199" fmla="*/ 5003515 h 5558319"/>
                        <a:gd name="connsiteX200" fmla="*/ 2629578 w 3890750"/>
                        <a:gd name="connsiteY200" fmla="*/ 5024063 h 5558319"/>
                        <a:gd name="connsiteX201" fmla="*/ 2614167 w 3890750"/>
                        <a:gd name="connsiteY201" fmla="*/ 5029200 h 5558319"/>
                        <a:gd name="connsiteX202" fmla="*/ 2598756 w 3890750"/>
                        <a:gd name="connsiteY202" fmla="*/ 5044611 h 5558319"/>
                        <a:gd name="connsiteX203" fmla="*/ 2583344 w 3890750"/>
                        <a:gd name="connsiteY203" fmla="*/ 5039474 h 5558319"/>
                        <a:gd name="connsiteX204" fmla="*/ 2567933 w 3890750"/>
                        <a:gd name="connsiteY204" fmla="*/ 5049748 h 5558319"/>
                        <a:gd name="connsiteX205" fmla="*/ 2562796 w 3890750"/>
                        <a:gd name="connsiteY205" fmla="*/ 5075434 h 5558319"/>
                        <a:gd name="connsiteX206" fmla="*/ 2516562 w 3890750"/>
                        <a:gd name="connsiteY206" fmla="*/ 5116530 h 5558319"/>
                        <a:gd name="connsiteX207" fmla="*/ 2501151 w 3890750"/>
                        <a:gd name="connsiteY207" fmla="*/ 5126804 h 5558319"/>
                        <a:gd name="connsiteX208" fmla="*/ 2460054 w 3890750"/>
                        <a:gd name="connsiteY208" fmla="*/ 5137079 h 5558319"/>
                        <a:gd name="connsiteX209" fmla="*/ 2444643 w 3890750"/>
                        <a:gd name="connsiteY209" fmla="*/ 5142216 h 5558319"/>
                        <a:gd name="connsiteX210" fmla="*/ 2418958 w 3890750"/>
                        <a:gd name="connsiteY210" fmla="*/ 5147353 h 5558319"/>
                        <a:gd name="connsiteX211" fmla="*/ 2403547 w 3890750"/>
                        <a:gd name="connsiteY211" fmla="*/ 5142216 h 5558319"/>
                        <a:gd name="connsiteX212" fmla="*/ 2382998 w 3890750"/>
                        <a:gd name="connsiteY212" fmla="*/ 5116530 h 5558319"/>
                        <a:gd name="connsiteX213" fmla="*/ 2326490 w 3890750"/>
                        <a:gd name="connsiteY213" fmla="*/ 5106256 h 5558319"/>
                        <a:gd name="connsiteX214" fmla="*/ 2285394 w 3890750"/>
                        <a:gd name="connsiteY214" fmla="*/ 5106256 h 5558319"/>
                        <a:gd name="connsiteX215" fmla="*/ 2254571 w 3890750"/>
                        <a:gd name="connsiteY215" fmla="*/ 5126804 h 5558319"/>
                        <a:gd name="connsiteX216" fmla="*/ 2208338 w 3890750"/>
                        <a:gd name="connsiteY216" fmla="*/ 5121667 h 5558319"/>
                        <a:gd name="connsiteX217" fmla="*/ 2184631 w 3890750"/>
                        <a:gd name="connsiteY217" fmla="*/ 5139657 h 5558319"/>
                        <a:gd name="connsiteX218" fmla="*/ 2162303 w 3890750"/>
                        <a:gd name="connsiteY218" fmla="*/ 5144794 h 5558319"/>
                        <a:gd name="connsiteX219" fmla="*/ 2134839 w 3890750"/>
                        <a:gd name="connsiteY219" fmla="*/ 5154868 h 5558319"/>
                        <a:gd name="connsiteX220" fmla="*/ 2105596 w 3890750"/>
                        <a:gd name="connsiteY220" fmla="*/ 5111393 h 5558319"/>
                        <a:gd name="connsiteX221" fmla="*/ 2085048 w 3890750"/>
                        <a:gd name="connsiteY221" fmla="*/ 5142216 h 5558319"/>
                        <a:gd name="connsiteX222" fmla="*/ 2052246 w 3890750"/>
                        <a:gd name="connsiteY222" fmla="*/ 5143196 h 5558319"/>
                        <a:gd name="connsiteX223" fmla="*/ 2013129 w 3890750"/>
                        <a:gd name="connsiteY223" fmla="*/ 5157627 h 5558319"/>
                        <a:gd name="connsiteX224" fmla="*/ 1982306 w 3890750"/>
                        <a:gd name="connsiteY224" fmla="*/ 5173038 h 5558319"/>
                        <a:gd name="connsiteX225" fmla="*/ 1956621 w 3890750"/>
                        <a:gd name="connsiteY225" fmla="*/ 5193586 h 5558319"/>
                        <a:gd name="connsiteX226" fmla="*/ 1946347 w 3890750"/>
                        <a:gd name="connsiteY226" fmla="*/ 5203861 h 5558319"/>
                        <a:gd name="connsiteX227" fmla="*/ 1930935 w 3890750"/>
                        <a:gd name="connsiteY227" fmla="*/ 5208998 h 5558319"/>
                        <a:gd name="connsiteX228" fmla="*/ 1904071 w 3890750"/>
                        <a:gd name="connsiteY228" fmla="*/ 5209997 h 5558319"/>
                        <a:gd name="connsiteX229" fmla="*/ 1879564 w 3890750"/>
                        <a:gd name="connsiteY229" fmla="*/ 5204260 h 5558319"/>
                        <a:gd name="connsiteX230" fmla="*/ 1848742 w 3890750"/>
                        <a:gd name="connsiteY230" fmla="*/ 5203861 h 5558319"/>
                        <a:gd name="connsiteX231" fmla="*/ 1815741 w 3890750"/>
                        <a:gd name="connsiteY231" fmla="*/ 5207019 h 5558319"/>
                        <a:gd name="connsiteX232" fmla="*/ 1771886 w 3890750"/>
                        <a:gd name="connsiteY232" fmla="*/ 5225588 h 5558319"/>
                        <a:gd name="connsiteX233" fmla="*/ 1751138 w 3890750"/>
                        <a:gd name="connsiteY233" fmla="*/ 5234683 h 5558319"/>
                        <a:gd name="connsiteX234" fmla="*/ 1720715 w 3890750"/>
                        <a:gd name="connsiteY234" fmla="*/ 5255831 h 5558319"/>
                        <a:gd name="connsiteX235" fmla="*/ 1704904 w 3890750"/>
                        <a:gd name="connsiteY235" fmla="*/ 5255231 h 5558319"/>
                        <a:gd name="connsiteX236" fmla="*/ 1699767 w 3890750"/>
                        <a:gd name="connsiteY236" fmla="*/ 5275780 h 5558319"/>
                        <a:gd name="connsiteX237" fmla="*/ 1674081 w 3890750"/>
                        <a:gd name="connsiteY237" fmla="*/ 5301465 h 5558319"/>
                        <a:gd name="connsiteX238" fmla="*/ 1663807 w 3890750"/>
                        <a:gd name="connsiteY238" fmla="*/ 5332288 h 5558319"/>
                        <a:gd name="connsiteX239" fmla="*/ 1627848 w 3890750"/>
                        <a:gd name="connsiteY239" fmla="*/ 5357973 h 5558319"/>
                        <a:gd name="connsiteX240" fmla="*/ 1612436 w 3890750"/>
                        <a:gd name="connsiteY240" fmla="*/ 5363110 h 5558319"/>
                        <a:gd name="connsiteX241" fmla="*/ 1597025 w 3890750"/>
                        <a:gd name="connsiteY241" fmla="*/ 5357973 h 5558319"/>
                        <a:gd name="connsiteX242" fmla="*/ 1566203 w 3890750"/>
                        <a:gd name="connsiteY242" fmla="*/ 5363110 h 5558319"/>
                        <a:gd name="connsiteX243" fmla="*/ 1509695 w 3890750"/>
                        <a:gd name="connsiteY243" fmla="*/ 5383658 h 5558319"/>
                        <a:gd name="connsiteX244" fmla="*/ 1476805 w 3890750"/>
                        <a:gd name="connsiteY244" fmla="*/ 5376905 h 5558319"/>
                        <a:gd name="connsiteX245" fmla="*/ 1444140 w 3890750"/>
                        <a:gd name="connsiteY245" fmla="*/ 5390055 h 5558319"/>
                        <a:gd name="connsiteX246" fmla="*/ 1386405 w 3890750"/>
                        <a:gd name="connsiteY246" fmla="*/ 5417583 h 5558319"/>
                        <a:gd name="connsiteX247" fmla="*/ 1350252 w 3890750"/>
                        <a:gd name="connsiteY247" fmla="*/ 5444496 h 5558319"/>
                        <a:gd name="connsiteX248" fmla="*/ 1304212 w 3890750"/>
                        <a:gd name="connsiteY248" fmla="*/ 5491537 h 5558319"/>
                        <a:gd name="connsiteX249" fmla="*/ 1268252 w 3890750"/>
                        <a:gd name="connsiteY249" fmla="*/ 5486400 h 5558319"/>
                        <a:gd name="connsiteX250" fmla="*/ 1257978 w 3890750"/>
                        <a:gd name="connsiteY250" fmla="*/ 5455577 h 5558319"/>
                        <a:gd name="connsiteX251" fmla="*/ 1216881 w 3890750"/>
                        <a:gd name="connsiteY251" fmla="*/ 5465852 h 5558319"/>
                        <a:gd name="connsiteX252" fmla="*/ 1115788 w 3890750"/>
                        <a:gd name="connsiteY252" fmla="*/ 5464430 h 5558319"/>
                        <a:gd name="connsiteX253" fmla="*/ 1074822 w 3890750"/>
                        <a:gd name="connsiteY253" fmla="*/ 5492316 h 5558319"/>
                        <a:gd name="connsiteX254" fmla="*/ 1042221 w 3890750"/>
                        <a:gd name="connsiteY254" fmla="*/ 5476126 h 5558319"/>
                        <a:gd name="connsiteX255" fmla="*/ 1026809 w 3890750"/>
                        <a:gd name="connsiteY255" fmla="*/ 5460715 h 5558319"/>
                        <a:gd name="connsiteX256" fmla="*/ 992029 w 3890750"/>
                        <a:gd name="connsiteY256" fmla="*/ 5469029 h 5558319"/>
                        <a:gd name="connsiteX257" fmla="*/ 975439 w 3890750"/>
                        <a:gd name="connsiteY257" fmla="*/ 5453819 h 5558319"/>
                        <a:gd name="connsiteX258" fmla="*/ 932563 w 3890750"/>
                        <a:gd name="connsiteY258" fmla="*/ 5432271 h 5558319"/>
                        <a:gd name="connsiteX259" fmla="*/ 877834 w 3890750"/>
                        <a:gd name="connsiteY259" fmla="*/ 5404207 h 5558319"/>
                        <a:gd name="connsiteX260" fmla="*/ 749407 w 3890750"/>
                        <a:gd name="connsiteY260" fmla="*/ 5409344 h 5558319"/>
                        <a:gd name="connsiteX261" fmla="*/ 661097 w 3890750"/>
                        <a:gd name="connsiteY261" fmla="*/ 5453399 h 5558319"/>
                        <a:gd name="connsiteX262" fmla="*/ 607148 w 3890750"/>
                        <a:gd name="connsiteY262" fmla="*/ 5460116 h 5558319"/>
                        <a:gd name="connsiteX263" fmla="*/ 590158 w 3890750"/>
                        <a:gd name="connsiteY263" fmla="*/ 5457937 h 5558319"/>
                        <a:gd name="connsiteX264" fmla="*/ 510227 w 3890750"/>
                        <a:gd name="connsiteY264" fmla="*/ 5442621 h 5558319"/>
                        <a:gd name="connsiteX265" fmla="*/ 468095 w 3890750"/>
                        <a:gd name="connsiteY265" fmla="*/ 5458420 h 5558319"/>
                        <a:gd name="connsiteX266" fmla="*/ 421668 w 3890750"/>
                        <a:gd name="connsiteY266" fmla="*/ 5445272 h 5558319"/>
                        <a:gd name="connsiteX267" fmla="*/ 373592 w 3890750"/>
                        <a:gd name="connsiteY267" fmla="*/ 5424723 h 5558319"/>
                        <a:gd name="connsiteX268" fmla="*/ 334103 w 3890750"/>
                        <a:gd name="connsiteY268" fmla="*/ 5396311 h 5558319"/>
                        <a:gd name="connsiteX269" fmla="*/ 270859 w 3890750"/>
                        <a:gd name="connsiteY269" fmla="*/ 5394132 h 5558319"/>
                        <a:gd name="connsiteX270" fmla="*/ 210014 w 3890750"/>
                        <a:gd name="connsiteY270" fmla="*/ 5435029 h 5558319"/>
                        <a:gd name="connsiteX271" fmla="*/ 168917 w 3890750"/>
                        <a:gd name="connsiteY271" fmla="*/ 5450440 h 5558319"/>
                        <a:gd name="connsiteX272" fmla="*/ 158643 w 3890750"/>
                        <a:gd name="connsiteY272" fmla="*/ 5460715 h 5558319"/>
                        <a:gd name="connsiteX273" fmla="*/ 132958 w 3890750"/>
                        <a:gd name="connsiteY273" fmla="*/ 5486400 h 5558319"/>
                        <a:gd name="connsiteX274" fmla="*/ 115284 w 3890750"/>
                        <a:gd name="connsiteY274" fmla="*/ 5468533 h 5558319"/>
                        <a:gd name="connsiteX275" fmla="*/ 70699 w 3890750"/>
                        <a:gd name="connsiteY275" fmla="*/ 5472443 h 5558319"/>
                        <a:gd name="connsiteX276" fmla="*/ 50764 w 3890750"/>
                        <a:gd name="connsiteY276" fmla="*/ 5532634 h 5558319"/>
                        <a:gd name="connsiteX277" fmla="*/ 0 w 3890750"/>
                        <a:gd name="connsiteY277" fmla="*/ 5558319 h 5558319"/>
                        <a:gd name="connsiteX0" fmla="*/ 3112463 w 3890750"/>
                        <a:gd name="connsiteY0" fmla="*/ 0 h 5558319"/>
                        <a:gd name="connsiteX1" fmla="*/ 3147064 w 3890750"/>
                        <a:gd name="connsiteY1" fmla="*/ 6716 h 5558319"/>
                        <a:gd name="connsiteX2" fmla="*/ 3168971 w 3890750"/>
                        <a:gd name="connsiteY2" fmla="*/ 82193 h 5558319"/>
                        <a:gd name="connsiteX3" fmla="*/ 3174108 w 3890750"/>
                        <a:gd name="connsiteY3" fmla="*/ 97604 h 5558319"/>
                        <a:gd name="connsiteX4" fmla="*/ 3184382 w 3890750"/>
                        <a:gd name="connsiteY4" fmla="*/ 107879 h 5558319"/>
                        <a:gd name="connsiteX5" fmla="*/ 3199794 w 3890750"/>
                        <a:gd name="connsiteY5" fmla="*/ 102742 h 5558319"/>
                        <a:gd name="connsiteX6" fmla="*/ 3220342 w 3890750"/>
                        <a:gd name="connsiteY6" fmla="*/ 107879 h 5558319"/>
                        <a:gd name="connsiteX7" fmla="*/ 3263894 w 3890750"/>
                        <a:gd name="connsiteY7" fmla="*/ 128232 h 5558319"/>
                        <a:gd name="connsiteX8" fmla="*/ 3307673 w 3890750"/>
                        <a:gd name="connsiteY8" fmla="*/ 190073 h 5558319"/>
                        <a:gd name="connsiteX9" fmla="*/ 3348156 w 3890750"/>
                        <a:gd name="connsiteY9" fmla="*/ 233430 h 5558319"/>
                        <a:gd name="connsiteX10" fmla="*/ 3356085 w 3890750"/>
                        <a:gd name="connsiteY10" fmla="*/ 307962 h 5558319"/>
                        <a:gd name="connsiteX11" fmla="*/ 3386906 w 3890750"/>
                        <a:gd name="connsiteY11" fmla="*/ 357417 h 5558319"/>
                        <a:gd name="connsiteX12" fmla="*/ 3389866 w 3890750"/>
                        <a:gd name="connsiteY12" fmla="*/ 416103 h 5558319"/>
                        <a:gd name="connsiteX13" fmla="*/ 3402119 w 3890750"/>
                        <a:gd name="connsiteY13" fmla="*/ 417283 h 5558319"/>
                        <a:gd name="connsiteX14" fmla="*/ 3410414 w 3890750"/>
                        <a:gd name="connsiteY14" fmla="*/ 441789 h 5558319"/>
                        <a:gd name="connsiteX15" fmla="*/ 3430962 w 3890750"/>
                        <a:gd name="connsiteY15" fmla="*/ 472611 h 5558319"/>
                        <a:gd name="connsiteX16" fmla="*/ 3452738 w 3890750"/>
                        <a:gd name="connsiteY16" fmla="*/ 476520 h 5558319"/>
                        <a:gd name="connsiteX17" fmla="*/ 3451511 w 3890750"/>
                        <a:gd name="connsiteY17" fmla="*/ 529119 h 5558319"/>
                        <a:gd name="connsiteX18" fmla="*/ 3446373 w 3890750"/>
                        <a:gd name="connsiteY18" fmla="*/ 554804 h 5558319"/>
                        <a:gd name="connsiteX19" fmla="*/ 3441236 w 3890750"/>
                        <a:gd name="connsiteY19" fmla="*/ 601038 h 5558319"/>
                        <a:gd name="connsiteX20" fmla="*/ 3425825 w 3890750"/>
                        <a:gd name="connsiteY20" fmla="*/ 642135 h 5558319"/>
                        <a:gd name="connsiteX21" fmla="*/ 3410414 w 3890750"/>
                        <a:gd name="connsiteY21" fmla="*/ 662683 h 5558319"/>
                        <a:gd name="connsiteX22" fmla="*/ 3395003 w 3890750"/>
                        <a:gd name="connsiteY22" fmla="*/ 688368 h 5558319"/>
                        <a:gd name="connsiteX23" fmla="*/ 3384729 w 3890750"/>
                        <a:gd name="connsiteY23" fmla="*/ 698643 h 5558319"/>
                        <a:gd name="connsiteX24" fmla="*/ 3317947 w 3890750"/>
                        <a:gd name="connsiteY24" fmla="*/ 744876 h 5558319"/>
                        <a:gd name="connsiteX25" fmla="*/ 3302535 w 3890750"/>
                        <a:gd name="connsiteY25" fmla="*/ 760288 h 5558319"/>
                        <a:gd name="connsiteX26" fmla="*/ 3244187 w 3890750"/>
                        <a:gd name="connsiteY26" fmla="*/ 805294 h 5558319"/>
                        <a:gd name="connsiteX27" fmla="*/ 3219743 w 3890750"/>
                        <a:gd name="connsiteY27" fmla="*/ 845039 h 5558319"/>
                        <a:gd name="connsiteX28" fmla="*/ 3204132 w 3890750"/>
                        <a:gd name="connsiteY28" fmla="*/ 867566 h 5558319"/>
                        <a:gd name="connsiteX29" fmla="*/ 3230616 w 3890750"/>
                        <a:gd name="connsiteY29" fmla="*/ 914400 h 5558319"/>
                        <a:gd name="connsiteX30" fmla="*/ 3294103 w 3890750"/>
                        <a:gd name="connsiteY30" fmla="*/ 937210 h 5558319"/>
                        <a:gd name="connsiteX31" fmla="*/ 3307672 w 3890750"/>
                        <a:gd name="connsiteY31" fmla="*/ 945222 h 5558319"/>
                        <a:gd name="connsiteX32" fmla="*/ 3369317 w 3890750"/>
                        <a:gd name="connsiteY32" fmla="*/ 950359 h 5558319"/>
                        <a:gd name="connsiteX33" fmla="*/ 3415551 w 3890750"/>
                        <a:gd name="connsiteY33" fmla="*/ 981182 h 5558319"/>
                        <a:gd name="connsiteX34" fmla="*/ 3447753 w 3890750"/>
                        <a:gd name="connsiteY34" fmla="*/ 1025437 h 5558319"/>
                        <a:gd name="connsiteX35" fmla="*/ 3491628 w 3890750"/>
                        <a:gd name="connsiteY35" fmla="*/ 1023459 h 5558319"/>
                        <a:gd name="connsiteX36" fmla="*/ 3526408 w 3890750"/>
                        <a:gd name="connsiteY36" fmla="*/ 1071271 h 5558319"/>
                        <a:gd name="connsiteX37" fmla="*/ 3529566 w 3890750"/>
                        <a:gd name="connsiteY37" fmla="*/ 1102493 h 5558319"/>
                        <a:gd name="connsiteX38" fmla="*/ 3513156 w 3890750"/>
                        <a:gd name="connsiteY38" fmla="*/ 1135294 h 5558319"/>
                        <a:gd name="connsiteX39" fmla="*/ 3523430 w 3890750"/>
                        <a:gd name="connsiteY39" fmla="*/ 1166117 h 5558319"/>
                        <a:gd name="connsiteX40" fmla="*/ 3533704 w 3890750"/>
                        <a:gd name="connsiteY40" fmla="*/ 1186665 h 5558319"/>
                        <a:gd name="connsiteX41" fmla="*/ 3543978 w 3890750"/>
                        <a:gd name="connsiteY41" fmla="*/ 1232899 h 5558319"/>
                        <a:gd name="connsiteX42" fmla="*/ 3554252 w 3890750"/>
                        <a:gd name="connsiteY42" fmla="*/ 1248310 h 5558319"/>
                        <a:gd name="connsiteX43" fmla="*/ 3574800 w 3890750"/>
                        <a:gd name="connsiteY43" fmla="*/ 1273995 h 5558319"/>
                        <a:gd name="connsiteX44" fmla="*/ 3615897 w 3890750"/>
                        <a:gd name="connsiteY44" fmla="*/ 1284270 h 5558319"/>
                        <a:gd name="connsiteX45" fmla="*/ 3646720 w 3890750"/>
                        <a:gd name="connsiteY45" fmla="*/ 1299681 h 5558319"/>
                        <a:gd name="connsiteX46" fmla="*/ 3677542 w 3890750"/>
                        <a:gd name="connsiteY46" fmla="*/ 1309955 h 5558319"/>
                        <a:gd name="connsiteX47" fmla="*/ 3698090 w 3890750"/>
                        <a:gd name="connsiteY47" fmla="*/ 1325366 h 5558319"/>
                        <a:gd name="connsiteX48" fmla="*/ 3723776 w 3890750"/>
                        <a:gd name="connsiteY48" fmla="*/ 1351052 h 5558319"/>
                        <a:gd name="connsiteX49" fmla="*/ 3754598 w 3890750"/>
                        <a:gd name="connsiteY49" fmla="*/ 1371600 h 5558319"/>
                        <a:gd name="connsiteX50" fmla="*/ 3770009 w 3890750"/>
                        <a:gd name="connsiteY50" fmla="*/ 1376737 h 5558319"/>
                        <a:gd name="connsiteX51" fmla="*/ 3784821 w 3890750"/>
                        <a:gd name="connsiteY51" fmla="*/ 1406380 h 5558319"/>
                        <a:gd name="connsiteX52" fmla="*/ 3817622 w 3890750"/>
                        <a:gd name="connsiteY52" fmla="*/ 1473362 h 5558319"/>
                        <a:gd name="connsiteX53" fmla="*/ 3781063 w 3890750"/>
                        <a:gd name="connsiteY53" fmla="*/ 1523933 h 5558319"/>
                        <a:gd name="connsiteX54" fmla="*/ 3790558 w 3890750"/>
                        <a:gd name="connsiteY54" fmla="*/ 1556535 h 5558319"/>
                        <a:gd name="connsiteX55" fmla="*/ 3800832 w 3890750"/>
                        <a:gd name="connsiteY55" fmla="*/ 1582220 h 5558319"/>
                        <a:gd name="connsiteX56" fmla="*/ 3821380 w 3890750"/>
                        <a:gd name="connsiteY56" fmla="*/ 1613043 h 5558319"/>
                        <a:gd name="connsiteX57" fmla="*/ 3831654 w 3890750"/>
                        <a:gd name="connsiteY57" fmla="*/ 1643865 h 5558319"/>
                        <a:gd name="connsiteX58" fmla="*/ 3836791 w 3890750"/>
                        <a:gd name="connsiteY58" fmla="*/ 1659276 h 5558319"/>
                        <a:gd name="connsiteX59" fmla="*/ 3847066 w 3890750"/>
                        <a:gd name="connsiteY59" fmla="*/ 1700373 h 5558319"/>
                        <a:gd name="connsiteX60" fmla="*/ 3831654 w 3890750"/>
                        <a:gd name="connsiteY60" fmla="*/ 1767155 h 5558319"/>
                        <a:gd name="connsiteX61" fmla="*/ 3836791 w 3890750"/>
                        <a:gd name="connsiteY61" fmla="*/ 1792840 h 5558319"/>
                        <a:gd name="connsiteX62" fmla="*/ 3816624 w 3890750"/>
                        <a:gd name="connsiteY62" fmla="*/ 1882350 h 5558319"/>
                        <a:gd name="connsiteX63" fmla="*/ 3840929 w 3890750"/>
                        <a:gd name="connsiteY63" fmla="*/ 1923246 h 5558319"/>
                        <a:gd name="connsiteX64" fmla="*/ 3872751 w 3890750"/>
                        <a:gd name="connsiteY64" fmla="*/ 1931542 h 5558319"/>
                        <a:gd name="connsiteX65" fmla="*/ 3877888 w 3890750"/>
                        <a:gd name="connsiteY65" fmla="*/ 1962364 h 5558319"/>
                        <a:gd name="connsiteX66" fmla="*/ 3883025 w 3890750"/>
                        <a:gd name="connsiteY66" fmla="*/ 1977775 h 5558319"/>
                        <a:gd name="connsiteX67" fmla="*/ 3884672 w 3890750"/>
                        <a:gd name="connsiteY67" fmla="*/ 2042489 h 5558319"/>
                        <a:gd name="connsiteX68" fmla="*/ 3888776 w 3890750"/>
                        <a:gd name="connsiteY68" fmla="*/ 2131500 h 5558319"/>
                        <a:gd name="connsiteX69" fmla="*/ 3846872 w 3890750"/>
                        <a:gd name="connsiteY69" fmla="*/ 2205454 h 5558319"/>
                        <a:gd name="connsiteX70" fmla="*/ 3841929 w 3890750"/>
                        <a:gd name="connsiteY70" fmla="*/ 2260315 h 5558319"/>
                        <a:gd name="connsiteX71" fmla="*/ 3831654 w 3890750"/>
                        <a:gd name="connsiteY71" fmla="*/ 2275726 h 5558319"/>
                        <a:gd name="connsiteX72" fmla="*/ 3821380 w 3890750"/>
                        <a:gd name="connsiteY72" fmla="*/ 2291137 h 5558319"/>
                        <a:gd name="connsiteX73" fmla="*/ 3805969 w 3890750"/>
                        <a:gd name="connsiteY73" fmla="*/ 2301411 h 5558319"/>
                        <a:gd name="connsiteX74" fmla="*/ 3785421 w 3890750"/>
                        <a:gd name="connsiteY74" fmla="*/ 2296274 h 5558319"/>
                        <a:gd name="connsiteX75" fmla="*/ 3759735 w 3890750"/>
                        <a:gd name="connsiteY75" fmla="*/ 2388742 h 5558319"/>
                        <a:gd name="connsiteX76" fmla="*/ 3749461 w 3890750"/>
                        <a:gd name="connsiteY76" fmla="*/ 2440112 h 5558319"/>
                        <a:gd name="connsiteX77" fmla="*/ 3770009 w 3890750"/>
                        <a:gd name="connsiteY77" fmla="*/ 2537717 h 5558319"/>
                        <a:gd name="connsiteX78" fmla="*/ 3785421 w 3890750"/>
                        <a:gd name="connsiteY78" fmla="*/ 2547991 h 5558319"/>
                        <a:gd name="connsiteX79" fmla="*/ 3795695 w 3890750"/>
                        <a:gd name="connsiteY79" fmla="*/ 2583950 h 5558319"/>
                        <a:gd name="connsiteX80" fmla="*/ 3790558 w 3890750"/>
                        <a:gd name="connsiteY80" fmla="*/ 2625047 h 5558319"/>
                        <a:gd name="connsiteX81" fmla="*/ 3780284 w 3890750"/>
                        <a:gd name="connsiteY81" fmla="*/ 2640458 h 5558319"/>
                        <a:gd name="connsiteX82" fmla="*/ 3770009 w 3890750"/>
                        <a:gd name="connsiteY82" fmla="*/ 2671281 h 5558319"/>
                        <a:gd name="connsiteX83" fmla="*/ 3764872 w 3890750"/>
                        <a:gd name="connsiteY83" fmla="*/ 2686692 h 5558319"/>
                        <a:gd name="connsiteX84" fmla="*/ 3770009 w 3890750"/>
                        <a:gd name="connsiteY84" fmla="*/ 2743200 h 5558319"/>
                        <a:gd name="connsiteX85" fmla="*/ 3764872 w 3890750"/>
                        <a:gd name="connsiteY85" fmla="*/ 2758611 h 5558319"/>
                        <a:gd name="connsiteX86" fmla="*/ 3770009 w 3890750"/>
                        <a:gd name="connsiteY86" fmla="*/ 2784297 h 5558319"/>
                        <a:gd name="connsiteX87" fmla="*/ 3759735 w 3890750"/>
                        <a:gd name="connsiteY87" fmla="*/ 2861353 h 5558319"/>
                        <a:gd name="connsiteX88" fmla="*/ 3739187 w 3890750"/>
                        <a:gd name="connsiteY88" fmla="*/ 2907586 h 5558319"/>
                        <a:gd name="connsiteX89" fmla="*/ 3728913 w 3890750"/>
                        <a:gd name="connsiteY89" fmla="*/ 2917861 h 5558319"/>
                        <a:gd name="connsiteX90" fmla="*/ 3708364 w 3890750"/>
                        <a:gd name="connsiteY90" fmla="*/ 2933272 h 5558319"/>
                        <a:gd name="connsiteX91" fmla="*/ 3672405 w 3890750"/>
                        <a:gd name="connsiteY91" fmla="*/ 2938409 h 5558319"/>
                        <a:gd name="connsiteX92" fmla="*/ 3667268 w 3890750"/>
                        <a:gd name="connsiteY92" fmla="*/ 2953820 h 5558319"/>
                        <a:gd name="connsiteX93" fmla="*/ 3651857 w 3890750"/>
                        <a:gd name="connsiteY93" fmla="*/ 2969231 h 5558319"/>
                        <a:gd name="connsiteX94" fmla="*/ 3646720 w 3890750"/>
                        <a:gd name="connsiteY94" fmla="*/ 3005191 h 5558319"/>
                        <a:gd name="connsiteX95" fmla="*/ 3627350 w 3890750"/>
                        <a:gd name="connsiteY95" fmla="*/ 3042730 h 5558319"/>
                        <a:gd name="connsiteX96" fmla="*/ 3586654 w 3890750"/>
                        <a:gd name="connsiteY96" fmla="*/ 3035414 h 5558319"/>
                        <a:gd name="connsiteX97" fmla="*/ 3542978 w 3890750"/>
                        <a:gd name="connsiteY97" fmla="*/ 3043309 h 5558319"/>
                        <a:gd name="connsiteX98" fmla="*/ 3527568 w 3890750"/>
                        <a:gd name="connsiteY98" fmla="*/ 3075131 h 5558319"/>
                        <a:gd name="connsiteX99" fmla="*/ 3543978 w 3890750"/>
                        <a:gd name="connsiteY99" fmla="*/ 3097658 h 5558319"/>
                        <a:gd name="connsiteX100" fmla="*/ 3549115 w 3890750"/>
                        <a:gd name="connsiteY100" fmla="*/ 3113070 h 5558319"/>
                        <a:gd name="connsiteX101" fmla="*/ 3554252 w 3890750"/>
                        <a:gd name="connsiteY101" fmla="*/ 3159303 h 5558319"/>
                        <a:gd name="connsiteX102" fmla="*/ 3549115 w 3890750"/>
                        <a:gd name="connsiteY102" fmla="*/ 3246634 h 5558319"/>
                        <a:gd name="connsiteX103" fmla="*/ 3543978 w 3890750"/>
                        <a:gd name="connsiteY103" fmla="*/ 3298004 h 5558319"/>
                        <a:gd name="connsiteX104" fmla="*/ 3554252 w 3890750"/>
                        <a:gd name="connsiteY104" fmla="*/ 3333964 h 5558319"/>
                        <a:gd name="connsiteX105" fmla="*/ 3564526 w 3890750"/>
                        <a:gd name="connsiteY105" fmla="*/ 3349375 h 5558319"/>
                        <a:gd name="connsiteX106" fmla="*/ 3574800 w 3890750"/>
                        <a:gd name="connsiteY106" fmla="*/ 3385335 h 5558319"/>
                        <a:gd name="connsiteX107" fmla="*/ 3579938 w 3890750"/>
                        <a:gd name="connsiteY107" fmla="*/ 3400746 h 5558319"/>
                        <a:gd name="connsiteX108" fmla="*/ 3574800 w 3890750"/>
                        <a:gd name="connsiteY108" fmla="*/ 3488076 h 5558319"/>
                        <a:gd name="connsiteX109" fmla="*/ 3569663 w 3890750"/>
                        <a:gd name="connsiteY109" fmla="*/ 3518899 h 5558319"/>
                        <a:gd name="connsiteX110" fmla="*/ 3590212 w 3890750"/>
                        <a:gd name="connsiteY110" fmla="*/ 3549721 h 5558319"/>
                        <a:gd name="connsiteX111" fmla="*/ 3595349 w 3890750"/>
                        <a:gd name="connsiteY111" fmla="*/ 3565133 h 5558319"/>
                        <a:gd name="connsiteX112" fmla="*/ 3569663 w 3890750"/>
                        <a:gd name="connsiteY112" fmla="*/ 3590818 h 5558319"/>
                        <a:gd name="connsiteX113" fmla="*/ 3554252 w 3890750"/>
                        <a:gd name="connsiteY113" fmla="*/ 3595955 h 5558319"/>
                        <a:gd name="connsiteX114" fmla="*/ 3538841 w 3890750"/>
                        <a:gd name="connsiteY114" fmla="*/ 3606229 h 5558319"/>
                        <a:gd name="connsiteX115" fmla="*/ 3528567 w 3890750"/>
                        <a:gd name="connsiteY115" fmla="*/ 3647326 h 5558319"/>
                        <a:gd name="connsiteX116" fmla="*/ 3533704 w 3890750"/>
                        <a:gd name="connsiteY116" fmla="*/ 3673011 h 5558319"/>
                        <a:gd name="connsiteX117" fmla="*/ 3528567 w 3890750"/>
                        <a:gd name="connsiteY117" fmla="*/ 3719245 h 5558319"/>
                        <a:gd name="connsiteX118" fmla="*/ 3523430 w 3890750"/>
                        <a:gd name="connsiteY118" fmla="*/ 3739793 h 5558319"/>
                        <a:gd name="connsiteX119" fmla="*/ 3497744 w 3890750"/>
                        <a:gd name="connsiteY119" fmla="*/ 3765479 h 5558319"/>
                        <a:gd name="connsiteX120" fmla="*/ 3492607 w 3890750"/>
                        <a:gd name="connsiteY120" fmla="*/ 3780890 h 5558319"/>
                        <a:gd name="connsiteX121" fmla="*/ 3497744 w 3890750"/>
                        <a:gd name="connsiteY121" fmla="*/ 3801438 h 5558319"/>
                        <a:gd name="connsiteX122" fmla="*/ 3502881 w 3890750"/>
                        <a:gd name="connsiteY122" fmla="*/ 3827124 h 5558319"/>
                        <a:gd name="connsiteX123" fmla="*/ 3492607 w 3890750"/>
                        <a:gd name="connsiteY123" fmla="*/ 3888768 h 5558319"/>
                        <a:gd name="connsiteX124" fmla="*/ 3482333 w 3890750"/>
                        <a:gd name="connsiteY124" fmla="*/ 3919591 h 5558319"/>
                        <a:gd name="connsiteX125" fmla="*/ 3477196 w 3890750"/>
                        <a:gd name="connsiteY125" fmla="*/ 3935002 h 5558319"/>
                        <a:gd name="connsiteX126" fmla="*/ 3502881 w 3890750"/>
                        <a:gd name="connsiteY126" fmla="*/ 3955550 h 5558319"/>
                        <a:gd name="connsiteX127" fmla="*/ 3585075 w 3890750"/>
                        <a:gd name="connsiteY127" fmla="*/ 3965825 h 5558319"/>
                        <a:gd name="connsiteX128" fmla="*/ 3600486 w 3890750"/>
                        <a:gd name="connsiteY128" fmla="*/ 3970962 h 5558319"/>
                        <a:gd name="connsiteX129" fmla="*/ 3631308 w 3890750"/>
                        <a:gd name="connsiteY129" fmla="*/ 3996647 h 5558319"/>
                        <a:gd name="connsiteX130" fmla="*/ 3636445 w 3890750"/>
                        <a:gd name="connsiteY130" fmla="*/ 4022333 h 5558319"/>
                        <a:gd name="connsiteX131" fmla="*/ 3631308 w 3890750"/>
                        <a:gd name="connsiteY131" fmla="*/ 4037744 h 5558319"/>
                        <a:gd name="connsiteX132" fmla="*/ 3621034 w 3890750"/>
                        <a:gd name="connsiteY132" fmla="*/ 4078840 h 5558319"/>
                        <a:gd name="connsiteX133" fmla="*/ 3615897 w 3890750"/>
                        <a:gd name="connsiteY133" fmla="*/ 4094252 h 5558319"/>
                        <a:gd name="connsiteX134" fmla="*/ 3595349 w 3890750"/>
                        <a:gd name="connsiteY134" fmla="*/ 4140485 h 5558319"/>
                        <a:gd name="connsiteX135" fmla="*/ 3564526 w 3890750"/>
                        <a:gd name="connsiteY135" fmla="*/ 4155897 h 5558319"/>
                        <a:gd name="connsiteX136" fmla="*/ 3559389 w 3890750"/>
                        <a:gd name="connsiteY136" fmla="*/ 4171308 h 5558319"/>
                        <a:gd name="connsiteX137" fmla="*/ 3559389 w 3890750"/>
                        <a:gd name="connsiteY137" fmla="*/ 4207267 h 5558319"/>
                        <a:gd name="connsiteX138" fmla="*/ 3549115 w 3890750"/>
                        <a:gd name="connsiteY138" fmla="*/ 4217542 h 5558319"/>
                        <a:gd name="connsiteX139" fmla="*/ 3518293 w 3890750"/>
                        <a:gd name="connsiteY139" fmla="*/ 4248364 h 5558319"/>
                        <a:gd name="connsiteX140" fmla="*/ 3508018 w 3890750"/>
                        <a:gd name="connsiteY140" fmla="*/ 4279186 h 5558319"/>
                        <a:gd name="connsiteX141" fmla="*/ 3502881 w 3890750"/>
                        <a:gd name="connsiteY141" fmla="*/ 4294598 h 5558319"/>
                        <a:gd name="connsiteX142" fmla="*/ 3508018 w 3890750"/>
                        <a:gd name="connsiteY142" fmla="*/ 4330557 h 5558319"/>
                        <a:gd name="connsiteX143" fmla="*/ 3508018 w 3890750"/>
                        <a:gd name="connsiteY143" fmla="*/ 4371654 h 5558319"/>
                        <a:gd name="connsiteX144" fmla="*/ 3549115 w 3890750"/>
                        <a:gd name="connsiteY144" fmla="*/ 4407613 h 5558319"/>
                        <a:gd name="connsiteX145" fmla="*/ 3564526 w 3890750"/>
                        <a:gd name="connsiteY145" fmla="*/ 4412750 h 5558319"/>
                        <a:gd name="connsiteX146" fmla="*/ 3590212 w 3890750"/>
                        <a:gd name="connsiteY146" fmla="*/ 4428162 h 5558319"/>
                        <a:gd name="connsiteX147" fmla="*/ 3600486 w 3890750"/>
                        <a:gd name="connsiteY147" fmla="*/ 4443573 h 5558319"/>
                        <a:gd name="connsiteX148" fmla="*/ 3590212 w 3890750"/>
                        <a:gd name="connsiteY148" fmla="*/ 4479533 h 5558319"/>
                        <a:gd name="connsiteX149" fmla="*/ 3595349 w 3890750"/>
                        <a:gd name="connsiteY149" fmla="*/ 4505218 h 5558319"/>
                        <a:gd name="connsiteX150" fmla="*/ 3631308 w 3890750"/>
                        <a:gd name="connsiteY150" fmla="*/ 4505218 h 5558319"/>
                        <a:gd name="connsiteX151" fmla="*/ 3646720 w 3890750"/>
                        <a:gd name="connsiteY151" fmla="*/ 4510355 h 5558319"/>
                        <a:gd name="connsiteX152" fmla="*/ 3656994 w 3890750"/>
                        <a:gd name="connsiteY152" fmla="*/ 4525766 h 5558319"/>
                        <a:gd name="connsiteX153" fmla="*/ 3615897 w 3890750"/>
                        <a:gd name="connsiteY153" fmla="*/ 4530903 h 5558319"/>
                        <a:gd name="connsiteX154" fmla="*/ 3595349 w 3890750"/>
                        <a:gd name="connsiteY154" fmla="*/ 4536040 h 5558319"/>
                        <a:gd name="connsiteX155" fmla="*/ 3574800 w 3890750"/>
                        <a:gd name="connsiteY155" fmla="*/ 4577137 h 5558319"/>
                        <a:gd name="connsiteX156" fmla="*/ 3559389 w 3890750"/>
                        <a:gd name="connsiteY156" fmla="*/ 4582274 h 5558319"/>
                        <a:gd name="connsiteX157" fmla="*/ 3543978 w 3890750"/>
                        <a:gd name="connsiteY157" fmla="*/ 4597685 h 5558319"/>
                        <a:gd name="connsiteX158" fmla="*/ 3554252 w 3890750"/>
                        <a:gd name="connsiteY158" fmla="*/ 4595197 h 5558319"/>
                        <a:gd name="connsiteX159" fmla="*/ 3543978 w 3890750"/>
                        <a:gd name="connsiteY159" fmla="*/ 4607959 h 5558319"/>
                        <a:gd name="connsiteX160" fmla="*/ 3538841 w 3890750"/>
                        <a:gd name="connsiteY160" fmla="*/ 4623371 h 5558319"/>
                        <a:gd name="connsiteX161" fmla="*/ 3543978 w 3890750"/>
                        <a:gd name="connsiteY161" fmla="*/ 4649056 h 5558319"/>
                        <a:gd name="connsiteX162" fmla="*/ 3554252 w 3890750"/>
                        <a:gd name="connsiteY162" fmla="*/ 4679879 h 5558319"/>
                        <a:gd name="connsiteX163" fmla="*/ 3533704 w 3890750"/>
                        <a:gd name="connsiteY163" fmla="*/ 4710701 h 5558319"/>
                        <a:gd name="connsiteX164" fmla="*/ 3508018 w 3890750"/>
                        <a:gd name="connsiteY164" fmla="*/ 4705564 h 5558319"/>
                        <a:gd name="connsiteX165" fmla="*/ 3492607 w 3890750"/>
                        <a:gd name="connsiteY165" fmla="*/ 4700427 h 5558319"/>
                        <a:gd name="connsiteX166" fmla="*/ 3472059 w 3890750"/>
                        <a:gd name="connsiteY166" fmla="*/ 4695290 h 5558319"/>
                        <a:gd name="connsiteX167" fmla="*/ 3456648 w 3890750"/>
                        <a:gd name="connsiteY167" fmla="*/ 4685016 h 5558319"/>
                        <a:gd name="connsiteX168" fmla="*/ 3451511 w 3890750"/>
                        <a:gd name="connsiteY168" fmla="*/ 4715838 h 5558319"/>
                        <a:gd name="connsiteX169" fmla="*/ 3446373 w 3890750"/>
                        <a:gd name="connsiteY169" fmla="*/ 4731249 h 5558319"/>
                        <a:gd name="connsiteX170" fmla="*/ 3415551 w 3890750"/>
                        <a:gd name="connsiteY170" fmla="*/ 4710701 h 5558319"/>
                        <a:gd name="connsiteX171" fmla="*/ 3395003 w 3890750"/>
                        <a:gd name="connsiteY171" fmla="*/ 4679879 h 5558319"/>
                        <a:gd name="connsiteX172" fmla="*/ 3379591 w 3890750"/>
                        <a:gd name="connsiteY172" fmla="*/ 4674742 h 5558319"/>
                        <a:gd name="connsiteX173" fmla="*/ 3338495 w 3890750"/>
                        <a:gd name="connsiteY173" fmla="*/ 4700427 h 5558319"/>
                        <a:gd name="connsiteX174" fmla="*/ 3343632 w 3890750"/>
                        <a:gd name="connsiteY174" fmla="*/ 4715838 h 5558319"/>
                        <a:gd name="connsiteX175" fmla="*/ 3328221 w 3890750"/>
                        <a:gd name="connsiteY175" fmla="*/ 4772346 h 5558319"/>
                        <a:gd name="connsiteX176" fmla="*/ 3317947 w 3890750"/>
                        <a:gd name="connsiteY176" fmla="*/ 4787757 h 5558319"/>
                        <a:gd name="connsiteX177" fmla="*/ 3302535 w 3890750"/>
                        <a:gd name="connsiteY177" fmla="*/ 4782620 h 5558319"/>
                        <a:gd name="connsiteX178" fmla="*/ 3271713 w 3890750"/>
                        <a:gd name="connsiteY178" fmla="*/ 4798031 h 5558319"/>
                        <a:gd name="connsiteX179" fmla="*/ 3251164 w 3890750"/>
                        <a:gd name="connsiteY179" fmla="*/ 4823717 h 5558319"/>
                        <a:gd name="connsiteX180" fmla="*/ 3235753 w 3890750"/>
                        <a:gd name="connsiteY180" fmla="*/ 4818580 h 5558319"/>
                        <a:gd name="connsiteX181" fmla="*/ 3225479 w 3890750"/>
                        <a:gd name="connsiteY181" fmla="*/ 4798031 h 5558319"/>
                        <a:gd name="connsiteX182" fmla="*/ 3220342 w 3890750"/>
                        <a:gd name="connsiteY182" fmla="*/ 4823717 h 5558319"/>
                        <a:gd name="connsiteX183" fmla="*/ 3215205 w 3890750"/>
                        <a:gd name="connsiteY183" fmla="*/ 4839128 h 5558319"/>
                        <a:gd name="connsiteX184" fmla="*/ 3199794 w 3890750"/>
                        <a:gd name="connsiteY184" fmla="*/ 4828854 h 5558319"/>
                        <a:gd name="connsiteX185" fmla="*/ 3168971 w 3890750"/>
                        <a:gd name="connsiteY185" fmla="*/ 4849402 h 5558319"/>
                        <a:gd name="connsiteX186" fmla="*/ 3112463 w 3890750"/>
                        <a:gd name="connsiteY186" fmla="*/ 4849402 h 5558319"/>
                        <a:gd name="connsiteX187" fmla="*/ 3102189 w 3890750"/>
                        <a:gd name="connsiteY187" fmla="*/ 4864813 h 5558319"/>
                        <a:gd name="connsiteX188" fmla="*/ 3091915 w 3890750"/>
                        <a:gd name="connsiteY188" fmla="*/ 4875088 h 5558319"/>
                        <a:gd name="connsiteX189" fmla="*/ 3025133 w 3890750"/>
                        <a:gd name="connsiteY189" fmla="*/ 4885362 h 5558319"/>
                        <a:gd name="connsiteX190" fmla="*/ 3009722 w 3890750"/>
                        <a:gd name="connsiteY190" fmla="*/ 4895636 h 5558319"/>
                        <a:gd name="connsiteX191" fmla="*/ 2978899 w 3890750"/>
                        <a:gd name="connsiteY191" fmla="*/ 4905910 h 5558319"/>
                        <a:gd name="connsiteX192" fmla="*/ 2963488 w 3890750"/>
                        <a:gd name="connsiteY192" fmla="*/ 4900773 h 5558319"/>
                        <a:gd name="connsiteX193" fmla="*/ 2912117 w 3890750"/>
                        <a:gd name="connsiteY193" fmla="*/ 4941870 h 5558319"/>
                        <a:gd name="connsiteX194" fmla="*/ 2881295 w 3890750"/>
                        <a:gd name="connsiteY194" fmla="*/ 4952144 h 5558319"/>
                        <a:gd name="connsiteX195" fmla="*/ 2824787 w 3890750"/>
                        <a:gd name="connsiteY195" fmla="*/ 4967555 h 5558319"/>
                        <a:gd name="connsiteX196" fmla="*/ 2773416 w 3890750"/>
                        <a:gd name="connsiteY196" fmla="*/ 5008652 h 5558319"/>
                        <a:gd name="connsiteX197" fmla="*/ 2732320 w 3890750"/>
                        <a:gd name="connsiteY197" fmla="*/ 5003515 h 5558319"/>
                        <a:gd name="connsiteX198" fmla="*/ 2716908 w 3890750"/>
                        <a:gd name="connsiteY198" fmla="*/ 4998377 h 5558319"/>
                        <a:gd name="connsiteX199" fmla="*/ 2686086 w 3890750"/>
                        <a:gd name="connsiteY199" fmla="*/ 5003515 h 5558319"/>
                        <a:gd name="connsiteX200" fmla="*/ 2629578 w 3890750"/>
                        <a:gd name="connsiteY200" fmla="*/ 5024063 h 5558319"/>
                        <a:gd name="connsiteX201" fmla="*/ 2614167 w 3890750"/>
                        <a:gd name="connsiteY201" fmla="*/ 5029200 h 5558319"/>
                        <a:gd name="connsiteX202" fmla="*/ 2598756 w 3890750"/>
                        <a:gd name="connsiteY202" fmla="*/ 5044611 h 5558319"/>
                        <a:gd name="connsiteX203" fmla="*/ 2583344 w 3890750"/>
                        <a:gd name="connsiteY203" fmla="*/ 5039474 h 5558319"/>
                        <a:gd name="connsiteX204" fmla="*/ 2567933 w 3890750"/>
                        <a:gd name="connsiteY204" fmla="*/ 5049748 h 5558319"/>
                        <a:gd name="connsiteX205" fmla="*/ 2562796 w 3890750"/>
                        <a:gd name="connsiteY205" fmla="*/ 5075434 h 5558319"/>
                        <a:gd name="connsiteX206" fmla="*/ 2516562 w 3890750"/>
                        <a:gd name="connsiteY206" fmla="*/ 5116530 h 5558319"/>
                        <a:gd name="connsiteX207" fmla="*/ 2501151 w 3890750"/>
                        <a:gd name="connsiteY207" fmla="*/ 5126804 h 5558319"/>
                        <a:gd name="connsiteX208" fmla="*/ 2460054 w 3890750"/>
                        <a:gd name="connsiteY208" fmla="*/ 5137079 h 5558319"/>
                        <a:gd name="connsiteX209" fmla="*/ 2444643 w 3890750"/>
                        <a:gd name="connsiteY209" fmla="*/ 5142216 h 5558319"/>
                        <a:gd name="connsiteX210" fmla="*/ 2418958 w 3890750"/>
                        <a:gd name="connsiteY210" fmla="*/ 5147353 h 5558319"/>
                        <a:gd name="connsiteX211" fmla="*/ 2382998 w 3890750"/>
                        <a:gd name="connsiteY211" fmla="*/ 5116530 h 5558319"/>
                        <a:gd name="connsiteX212" fmla="*/ 2326490 w 3890750"/>
                        <a:gd name="connsiteY212" fmla="*/ 5106256 h 5558319"/>
                        <a:gd name="connsiteX213" fmla="*/ 2285394 w 3890750"/>
                        <a:gd name="connsiteY213" fmla="*/ 5106256 h 5558319"/>
                        <a:gd name="connsiteX214" fmla="*/ 2254571 w 3890750"/>
                        <a:gd name="connsiteY214" fmla="*/ 5126804 h 5558319"/>
                        <a:gd name="connsiteX215" fmla="*/ 2208338 w 3890750"/>
                        <a:gd name="connsiteY215" fmla="*/ 5121667 h 5558319"/>
                        <a:gd name="connsiteX216" fmla="*/ 2184631 w 3890750"/>
                        <a:gd name="connsiteY216" fmla="*/ 5139657 h 5558319"/>
                        <a:gd name="connsiteX217" fmla="*/ 2162303 w 3890750"/>
                        <a:gd name="connsiteY217" fmla="*/ 5144794 h 5558319"/>
                        <a:gd name="connsiteX218" fmla="*/ 2134839 w 3890750"/>
                        <a:gd name="connsiteY218" fmla="*/ 5154868 h 5558319"/>
                        <a:gd name="connsiteX219" fmla="*/ 2105596 w 3890750"/>
                        <a:gd name="connsiteY219" fmla="*/ 5111393 h 5558319"/>
                        <a:gd name="connsiteX220" fmla="*/ 2085048 w 3890750"/>
                        <a:gd name="connsiteY220" fmla="*/ 5142216 h 5558319"/>
                        <a:gd name="connsiteX221" fmla="*/ 2052246 w 3890750"/>
                        <a:gd name="connsiteY221" fmla="*/ 5143196 h 5558319"/>
                        <a:gd name="connsiteX222" fmla="*/ 2013129 w 3890750"/>
                        <a:gd name="connsiteY222" fmla="*/ 5157627 h 5558319"/>
                        <a:gd name="connsiteX223" fmla="*/ 1982306 w 3890750"/>
                        <a:gd name="connsiteY223" fmla="*/ 5173038 h 5558319"/>
                        <a:gd name="connsiteX224" fmla="*/ 1956621 w 3890750"/>
                        <a:gd name="connsiteY224" fmla="*/ 5193586 h 5558319"/>
                        <a:gd name="connsiteX225" fmla="*/ 1946347 w 3890750"/>
                        <a:gd name="connsiteY225" fmla="*/ 5203861 h 5558319"/>
                        <a:gd name="connsiteX226" fmla="*/ 1930935 w 3890750"/>
                        <a:gd name="connsiteY226" fmla="*/ 5208998 h 5558319"/>
                        <a:gd name="connsiteX227" fmla="*/ 1904071 w 3890750"/>
                        <a:gd name="connsiteY227" fmla="*/ 5209997 h 5558319"/>
                        <a:gd name="connsiteX228" fmla="*/ 1879564 w 3890750"/>
                        <a:gd name="connsiteY228" fmla="*/ 5204260 h 5558319"/>
                        <a:gd name="connsiteX229" fmla="*/ 1848742 w 3890750"/>
                        <a:gd name="connsiteY229" fmla="*/ 5203861 h 5558319"/>
                        <a:gd name="connsiteX230" fmla="*/ 1815741 w 3890750"/>
                        <a:gd name="connsiteY230" fmla="*/ 5207019 h 5558319"/>
                        <a:gd name="connsiteX231" fmla="*/ 1771886 w 3890750"/>
                        <a:gd name="connsiteY231" fmla="*/ 5225588 h 5558319"/>
                        <a:gd name="connsiteX232" fmla="*/ 1751138 w 3890750"/>
                        <a:gd name="connsiteY232" fmla="*/ 5234683 h 5558319"/>
                        <a:gd name="connsiteX233" fmla="*/ 1720715 w 3890750"/>
                        <a:gd name="connsiteY233" fmla="*/ 5255831 h 5558319"/>
                        <a:gd name="connsiteX234" fmla="*/ 1704904 w 3890750"/>
                        <a:gd name="connsiteY234" fmla="*/ 5255231 h 5558319"/>
                        <a:gd name="connsiteX235" fmla="*/ 1699767 w 3890750"/>
                        <a:gd name="connsiteY235" fmla="*/ 5275780 h 5558319"/>
                        <a:gd name="connsiteX236" fmla="*/ 1674081 w 3890750"/>
                        <a:gd name="connsiteY236" fmla="*/ 5301465 h 5558319"/>
                        <a:gd name="connsiteX237" fmla="*/ 1663807 w 3890750"/>
                        <a:gd name="connsiteY237" fmla="*/ 5332288 h 5558319"/>
                        <a:gd name="connsiteX238" fmla="*/ 1627848 w 3890750"/>
                        <a:gd name="connsiteY238" fmla="*/ 5357973 h 5558319"/>
                        <a:gd name="connsiteX239" fmla="*/ 1612436 w 3890750"/>
                        <a:gd name="connsiteY239" fmla="*/ 5363110 h 5558319"/>
                        <a:gd name="connsiteX240" fmla="*/ 1597025 w 3890750"/>
                        <a:gd name="connsiteY240" fmla="*/ 5357973 h 5558319"/>
                        <a:gd name="connsiteX241" fmla="*/ 1566203 w 3890750"/>
                        <a:gd name="connsiteY241" fmla="*/ 5363110 h 5558319"/>
                        <a:gd name="connsiteX242" fmla="*/ 1509695 w 3890750"/>
                        <a:gd name="connsiteY242" fmla="*/ 5383658 h 5558319"/>
                        <a:gd name="connsiteX243" fmla="*/ 1476805 w 3890750"/>
                        <a:gd name="connsiteY243" fmla="*/ 5376905 h 5558319"/>
                        <a:gd name="connsiteX244" fmla="*/ 1444140 w 3890750"/>
                        <a:gd name="connsiteY244" fmla="*/ 5390055 h 5558319"/>
                        <a:gd name="connsiteX245" fmla="*/ 1386405 w 3890750"/>
                        <a:gd name="connsiteY245" fmla="*/ 5417583 h 5558319"/>
                        <a:gd name="connsiteX246" fmla="*/ 1350252 w 3890750"/>
                        <a:gd name="connsiteY246" fmla="*/ 5444496 h 5558319"/>
                        <a:gd name="connsiteX247" fmla="*/ 1304212 w 3890750"/>
                        <a:gd name="connsiteY247" fmla="*/ 5491537 h 5558319"/>
                        <a:gd name="connsiteX248" fmla="*/ 1268252 w 3890750"/>
                        <a:gd name="connsiteY248" fmla="*/ 5486400 h 5558319"/>
                        <a:gd name="connsiteX249" fmla="*/ 1257978 w 3890750"/>
                        <a:gd name="connsiteY249" fmla="*/ 5455577 h 5558319"/>
                        <a:gd name="connsiteX250" fmla="*/ 1216881 w 3890750"/>
                        <a:gd name="connsiteY250" fmla="*/ 5465852 h 5558319"/>
                        <a:gd name="connsiteX251" fmla="*/ 1115788 w 3890750"/>
                        <a:gd name="connsiteY251" fmla="*/ 5464430 h 5558319"/>
                        <a:gd name="connsiteX252" fmla="*/ 1074822 w 3890750"/>
                        <a:gd name="connsiteY252" fmla="*/ 5492316 h 5558319"/>
                        <a:gd name="connsiteX253" fmla="*/ 1042221 w 3890750"/>
                        <a:gd name="connsiteY253" fmla="*/ 5476126 h 5558319"/>
                        <a:gd name="connsiteX254" fmla="*/ 1026809 w 3890750"/>
                        <a:gd name="connsiteY254" fmla="*/ 5460715 h 5558319"/>
                        <a:gd name="connsiteX255" fmla="*/ 992029 w 3890750"/>
                        <a:gd name="connsiteY255" fmla="*/ 5469029 h 5558319"/>
                        <a:gd name="connsiteX256" fmla="*/ 975439 w 3890750"/>
                        <a:gd name="connsiteY256" fmla="*/ 5453819 h 5558319"/>
                        <a:gd name="connsiteX257" fmla="*/ 932563 w 3890750"/>
                        <a:gd name="connsiteY257" fmla="*/ 5432271 h 5558319"/>
                        <a:gd name="connsiteX258" fmla="*/ 877834 w 3890750"/>
                        <a:gd name="connsiteY258" fmla="*/ 5404207 h 5558319"/>
                        <a:gd name="connsiteX259" fmla="*/ 749407 w 3890750"/>
                        <a:gd name="connsiteY259" fmla="*/ 5409344 h 5558319"/>
                        <a:gd name="connsiteX260" fmla="*/ 661097 w 3890750"/>
                        <a:gd name="connsiteY260" fmla="*/ 5453399 h 5558319"/>
                        <a:gd name="connsiteX261" fmla="*/ 607148 w 3890750"/>
                        <a:gd name="connsiteY261" fmla="*/ 5460116 h 5558319"/>
                        <a:gd name="connsiteX262" fmla="*/ 590158 w 3890750"/>
                        <a:gd name="connsiteY262" fmla="*/ 5457937 h 5558319"/>
                        <a:gd name="connsiteX263" fmla="*/ 510227 w 3890750"/>
                        <a:gd name="connsiteY263" fmla="*/ 5442621 h 5558319"/>
                        <a:gd name="connsiteX264" fmla="*/ 468095 w 3890750"/>
                        <a:gd name="connsiteY264" fmla="*/ 5458420 h 5558319"/>
                        <a:gd name="connsiteX265" fmla="*/ 421668 w 3890750"/>
                        <a:gd name="connsiteY265" fmla="*/ 5445272 h 5558319"/>
                        <a:gd name="connsiteX266" fmla="*/ 373592 w 3890750"/>
                        <a:gd name="connsiteY266" fmla="*/ 5424723 h 5558319"/>
                        <a:gd name="connsiteX267" fmla="*/ 334103 w 3890750"/>
                        <a:gd name="connsiteY267" fmla="*/ 5396311 h 5558319"/>
                        <a:gd name="connsiteX268" fmla="*/ 270859 w 3890750"/>
                        <a:gd name="connsiteY268" fmla="*/ 5394132 h 5558319"/>
                        <a:gd name="connsiteX269" fmla="*/ 210014 w 3890750"/>
                        <a:gd name="connsiteY269" fmla="*/ 5435029 h 5558319"/>
                        <a:gd name="connsiteX270" fmla="*/ 168917 w 3890750"/>
                        <a:gd name="connsiteY270" fmla="*/ 5450440 h 5558319"/>
                        <a:gd name="connsiteX271" fmla="*/ 158643 w 3890750"/>
                        <a:gd name="connsiteY271" fmla="*/ 5460715 h 5558319"/>
                        <a:gd name="connsiteX272" fmla="*/ 132958 w 3890750"/>
                        <a:gd name="connsiteY272" fmla="*/ 5486400 h 5558319"/>
                        <a:gd name="connsiteX273" fmla="*/ 115284 w 3890750"/>
                        <a:gd name="connsiteY273" fmla="*/ 5468533 h 5558319"/>
                        <a:gd name="connsiteX274" fmla="*/ 70699 w 3890750"/>
                        <a:gd name="connsiteY274" fmla="*/ 5472443 h 5558319"/>
                        <a:gd name="connsiteX275" fmla="*/ 50764 w 3890750"/>
                        <a:gd name="connsiteY275" fmla="*/ 5532634 h 5558319"/>
                        <a:gd name="connsiteX276" fmla="*/ 0 w 3890750"/>
                        <a:gd name="connsiteY276" fmla="*/ 5558319 h 5558319"/>
                        <a:gd name="connsiteX0" fmla="*/ 3112463 w 3890750"/>
                        <a:gd name="connsiteY0" fmla="*/ 0 h 5558319"/>
                        <a:gd name="connsiteX1" fmla="*/ 3147064 w 3890750"/>
                        <a:gd name="connsiteY1" fmla="*/ 6716 h 5558319"/>
                        <a:gd name="connsiteX2" fmla="*/ 3168971 w 3890750"/>
                        <a:gd name="connsiteY2" fmla="*/ 82193 h 5558319"/>
                        <a:gd name="connsiteX3" fmla="*/ 3174108 w 3890750"/>
                        <a:gd name="connsiteY3" fmla="*/ 97604 h 5558319"/>
                        <a:gd name="connsiteX4" fmla="*/ 3184382 w 3890750"/>
                        <a:gd name="connsiteY4" fmla="*/ 107879 h 5558319"/>
                        <a:gd name="connsiteX5" fmla="*/ 3199794 w 3890750"/>
                        <a:gd name="connsiteY5" fmla="*/ 102742 h 5558319"/>
                        <a:gd name="connsiteX6" fmla="*/ 3220342 w 3890750"/>
                        <a:gd name="connsiteY6" fmla="*/ 107879 h 5558319"/>
                        <a:gd name="connsiteX7" fmla="*/ 3263894 w 3890750"/>
                        <a:gd name="connsiteY7" fmla="*/ 128232 h 5558319"/>
                        <a:gd name="connsiteX8" fmla="*/ 3307673 w 3890750"/>
                        <a:gd name="connsiteY8" fmla="*/ 190073 h 5558319"/>
                        <a:gd name="connsiteX9" fmla="*/ 3348156 w 3890750"/>
                        <a:gd name="connsiteY9" fmla="*/ 233430 h 5558319"/>
                        <a:gd name="connsiteX10" fmla="*/ 3356085 w 3890750"/>
                        <a:gd name="connsiteY10" fmla="*/ 307962 h 5558319"/>
                        <a:gd name="connsiteX11" fmla="*/ 3386906 w 3890750"/>
                        <a:gd name="connsiteY11" fmla="*/ 357417 h 5558319"/>
                        <a:gd name="connsiteX12" fmla="*/ 3389866 w 3890750"/>
                        <a:gd name="connsiteY12" fmla="*/ 416103 h 5558319"/>
                        <a:gd name="connsiteX13" fmla="*/ 3402119 w 3890750"/>
                        <a:gd name="connsiteY13" fmla="*/ 417283 h 5558319"/>
                        <a:gd name="connsiteX14" fmla="*/ 3410414 w 3890750"/>
                        <a:gd name="connsiteY14" fmla="*/ 441789 h 5558319"/>
                        <a:gd name="connsiteX15" fmla="*/ 3430962 w 3890750"/>
                        <a:gd name="connsiteY15" fmla="*/ 472611 h 5558319"/>
                        <a:gd name="connsiteX16" fmla="*/ 3452738 w 3890750"/>
                        <a:gd name="connsiteY16" fmla="*/ 476520 h 5558319"/>
                        <a:gd name="connsiteX17" fmla="*/ 3451511 w 3890750"/>
                        <a:gd name="connsiteY17" fmla="*/ 529119 h 5558319"/>
                        <a:gd name="connsiteX18" fmla="*/ 3446373 w 3890750"/>
                        <a:gd name="connsiteY18" fmla="*/ 554804 h 5558319"/>
                        <a:gd name="connsiteX19" fmla="*/ 3441236 w 3890750"/>
                        <a:gd name="connsiteY19" fmla="*/ 601038 h 5558319"/>
                        <a:gd name="connsiteX20" fmla="*/ 3425825 w 3890750"/>
                        <a:gd name="connsiteY20" fmla="*/ 642135 h 5558319"/>
                        <a:gd name="connsiteX21" fmla="*/ 3410414 w 3890750"/>
                        <a:gd name="connsiteY21" fmla="*/ 662683 h 5558319"/>
                        <a:gd name="connsiteX22" fmla="*/ 3395003 w 3890750"/>
                        <a:gd name="connsiteY22" fmla="*/ 688368 h 5558319"/>
                        <a:gd name="connsiteX23" fmla="*/ 3384729 w 3890750"/>
                        <a:gd name="connsiteY23" fmla="*/ 698643 h 5558319"/>
                        <a:gd name="connsiteX24" fmla="*/ 3317947 w 3890750"/>
                        <a:gd name="connsiteY24" fmla="*/ 744876 h 5558319"/>
                        <a:gd name="connsiteX25" fmla="*/ 3302535 w 3890750"/>
                        <a:gd name="connsiteY25" fmla="*/ 760288 h 5558319"/>
                        <a:gd name="connsiteX26" fmla="*/ 3244187 w 3890750"/>
                        <a:gd name="connsiteY26" fmla="*/ 805294 h 5558319"/>
                        <a:gd name="connsiteX27" fmla="*/ 3219743 w 3890750"/>
                        <a:gd name="connsiteY27" fmla="*/ 845039 h 5558319"/>
                        <a:gd name="connsiteX28" fmla="*/ 3204132 w 3890750"/>
                        <a:gd name="connsiteY28" fmla="*/ 867566 h 5558319"/>
                        <a:gd name="connsiteX29" fmla="*/ 3230616 w 3890750"/>
                        <a:gd name="connsiteY29" fmla="*/ 914400 h 5558319"/>
                        <a:gd name="connsiteX30" fmla="*/ 3294103 w 3890750"/>
                        <a:gd name="connsiteY30" fmla="*/ 937210 h 5558319"/>
                        <a:gd name="connsiteX31" fmla="*/ 3307672 w 3890750"/>
                        <a:gd name="connsiteY31" fmla="*/ 945222 h 5558319"/>
                        <a:gd name="connsiteX32" fmla="*/ 3369317 w 3890750"/>
                        <a:gd name="connsiteY32" fmla="*/ 950359 h 5558319"/>
                        <a:gd name="connsiteX33" fmla="*/ 3415551 w 3890750"/>
                        <a:gd name="connsiteY33" fmla="*/ 981182 h 5558319"/>
                        <a:gd name="connsiteX34" fmla="*/ 3447753 w 3890750"/>
                        <a:gd name="connsiteY34" fmla="*/ 1025437 h 5558319"/>
                        <a:gd name="connsiteX35" fmla="*/ 3491628 w 3890750"/>
                        <a:gd name="connsiteY35" fmla="*/ 1023459 h 5558319"/>
                        <a:gd name="connsiteX36" fmla="*/ 3526408 w 3890750"/>
                        <a:gd name="connsiteY36" fmla="*/ 1071271 h 5558319"/>
                        <a:gd name="connsiteX37" fmla="*/ 3529566 w 3890750"/>
                        <a:gd name="connsiteY37" fmla="*/ 1102493 h 5558319"/>
                        <a:gd name="connsiteX38" fmla="*/ 3513156 w 3890750"/>
                        <a:gd name="connsiteY38" fmla="*/ 1135294 h 5558319"/>
                        <a:gd name="connsiteX39" fmla="*/ 3523430 w 3890750"/>
                        <a:gd name="connsiteY39" fmla="*/ 1166117 h 5558319"/>
                        <a:gd name="connsiteX40" fmla="*/ 3533704 w 3890750"/>
                        <a:gd name="connsiteY40" fmla="*/ 1186665 h 5558319"/>
                        <a:gd name="connsiteX41" fmla="*/ 3543978 w 3890750"/>
                        <a:gd name="connsiteY41" fmla="*/ 1232899 h 5558319"/>
                        <a:gd name="connsiteX42" fmla="*/ 3554252 w 3890750"/>
                        <a:gd name="connsiteY42" fmla="*/ 1248310 h 5558319"/>
                        <a:gd name="connsiteX43" fmla="*/ 3574800 w 3890750"/>
                        <a:gd name="connsiteY43" fmla="*/ 1273995 h 5558319"/>
                        <a:gd name="connsiteX44" fmla="*/ 3615897 w 3890750"/>
                        <a:gd name="connsiteY44" fmla="*/ 1284270 h 5558319"/>
                        <a:gd name="connsiteX45" fmla="*/ 3646720 w 3890750"/>
                        <a:gd name="connsiteY45" fmla="*/ 1299681 h 5558319"/>
                        <a:gd name="connsiteX46" fmla="*/ 3677542 w 3890750"/>
                        <a:gd name="connsiteY46" fmla="*/ 1309955 h 5558319"/>
                        <a:gd name="connsiteX47" fmla="*/ 3698090 w 3890750"/>
                        <a:gd name="connsiteY47" fmla="*/ 1325366 h 5558319"/>
                        <a:gd name="connsiteX48" fmla="*/ 3723776 w 3890750"/>
                        <a:gd name="connsiteY48" fmla="*/ 1351052 h 5558319"/>
                        <a:gd name="connsiteX49" fmla="*/ 3754598 w 3890750"/>
                        <a:gd name="connsiteY49" fmla="*/ 1371600 h 5558319"/>
                        <a:gd name="connsiteX50" fmla="*/ 3770009 w 3890750"/>
                        <a:gd name="connsiteY50" fmla="*/ 1376737 h 5558319"/>
                        <a:gd name="connsiteX51" fmla="*/ 3784821 w 3890750"/>
                        <a:gd name="connsiteY51" fmla="*/ 1406380 h 5558319"/>
                        <a:gd name="connsiteX52" fmla="*/ 3817622 w 3890750"/>
                        <a:gd name="connsiteY52" fmla="*/ 1473362 h 5558319"/>
                        <a:gd name="connsiteX53" fmla="*/ 3781063 w 3890750"/>
                        <a:gd name="connsiteY53" fmla="*/ 1523933 h 5558319"/>
                        <a:gd name="connsiteX54" fmla="*/ 3790558 w 3890750"/>
                        <a:gd name="connsiteY54" fmla="*/ 1556535 h 5558319"/>
                        <a:gd name="connsiteX55" fmla="*/ 3800832 w 3890750"/>
                        <a:gd name="connsiteY55" fmla="*/ 1582220 h 5558319"/>
                        <a:gd name="connsiteX56" fmla="*/ 3821380 w 3890750"/>
                        <a:gd name="connsiteY56" fmla="*/ 1613043 h 5558319"/>
                        <a:gd name="connsiteX57" fmla="*/ 3831654 w 3890750"/>
                        <a:gd name="connsiteY57" fmla="*/ 1643865 h 5558319"/>
                        <a:gd name="connsiteX58" fmla="*/ 3836791 w 3890750"/>
                        <a:gd name="connsiteY58" fmla="*/ 1659276 h 5558319"/>
                        <a:gd name="connsiteX59" fmla="*/ 3847066 w 3890750"/>
                        <a:gd name="connsiteY59" fmla="*/ 1700373 h 5558319"/>
                        <a:gd name="connsiteX60" fmla="*/ 3831654 w 3890750"/>
                        <a:gd name="connsiteY60" fmla="*/ 1767155 h 5558319"/>
                        <a:gd name="connsiteX61" fmla="*/ 3836791 w 3890750"/>
                        <a:gd name="connsiteY61" fmla="*/ 1792840 h 5558319"/>
                        <a:gd name="connsiteX62" fmla="*/ 3816624 w 3890750"/>
                        <a:gd name="connsiteY62" fmla="*/ 1882350 h 5558319"/>
                        <a:gd name="connsiteX63" fmla="*/ 3840929 w 3890750"/>
                        <a:gd name="connsiteY63" fmla="*/ 1923246 h 5558319"/>
                        <a:gd name="connsiteX64" fmla="*/ 3872751 w 3890750"/>
                        <a:gd name="connsiteY64" fmla="*/ 1931542 h 5558319"/>
                        <a:gd name="connsiteX65" fmla="*/ 3877888 w 3890750"/>
                        <a:gd name="connsiteY65" fmla="*/ 1962364 h 5558319"/>
                        <a:gd name="connsiteX66" fmla="*/ 3883025 w 3890750"/>
                        <a:gd name="connsiteY66" fmla="*/ 1977775 h 5558319"/>
                        <a:gd name="connsiteX67" fmla="*/ 3884672 w 3890750"/>
                        <a:gd name="connsiteY67" fmla="*/ 2042489 h 5558319"/>
                        <a:gd name="connsiteX68" fmla="*/ 3888776 w 3890750"/>
                        <a:gd name="connsiteY68" fmla="*/ 2131500 h 5558319"/>
                        <a:gd name="connsiteX69" fmla="*/ 3846872 w 3890750"/>
                        <a:gd name="connsiteY69" fmla="*/ 2205454 h 5558319"/>
                        <a:gd name="connsiteX70" fmla="*/ 3841929 w 3890750"/>
                        <a:gd name="connsiteY70" fmla="*/ 2260315 h 5558319"/>
                        <a:gd name="connsiteX71" fmla="*/ 3831654 w 3890750"/>
                        <a:gd name="connsiteY71" fmla="*/ 2275726 h 5558319"/>
                        <a:gd name="connsiteX72" fmla="*/ 3821380 w 3890750"/>
                        <a:gd name="connsiteY72" fmla="*/ 2291137 h 5558319"/>
                        <a:gd name="connsiteX73" fmla="*/ 3805969 w 3890750"/>
                        <a:gd name="connsiteY73" fmla="*/ 2301411 h 5558319"/>
                        <a:gd name="connsiteX74" fmla="*/ 3785421 w 3890750"/>
                        <a:gd name="connsiteY74" fmla="*/ 2296274 h 5558319"/>
                        <a:gd name="connsiteX75" fmla="*/ 3759735 w 3890750"/>
                        <a:gd name="connsiteY75" fmla="*/ 2388742 h 5558319"/>
                        <a:gd name="connsiteX76" fmla="*/ 3749461 w 3890750"/>
                        <a:gd name="connsiteY76" fmla="*/ 2440112 h 5558319"/>
                        <a:gd name="connsiteX77" fmla="*/ 3770009 w 3890750"/>
                        <a:gd name="connsiteY77" fmla="*/ 2537717 h 5558319"/>
                        <a:gd name="connsiteX78" fmla="*/ 3785421 w 3890750"/>
                        <a:gd name="connsiteY78" fmla="*/ 2547991 h 5558319"/>
                        <a:gd name="connsiteX79" fmla="*/ 3795695 w 3890750"/>
                        <a:gd name="connsiteY79" fmla="*/ 2583950 h 5558319"/>
                        <a:gd name="connsiteX80" fmla="*/ 3790558 w 3890750"/>
                        <a:gd name="connsiteY80" fmla="*/ 2625047 h 5558319"/>
                        <a:gd name="connsiteX81" fmla="*/ 3780284 w 3890750"/>
                        <a:gd name="connsiteY81" fmla="*/ 2640458 h 5558319"/>
                        <a:gd name="connsiteX82" fmla="*/ 3770009 w 3890750"/>
                        <a:gd name="connsiteY82" fmla="*/ 2671281 h 5558319"/>
                        <a:gd name="connsiteX83" fmla="*/ 3764872 w 3890750"/>
                        <a:gd name="connsiteY83" fmla="*/ 2686692 h 5558319"/>
                        <a:gd name="connsiteX84" fmla="*/ 3770009 w 3890750"/>
                        <a:gd name="connsiteY84" fmla="*/ 2743200 h 5558319"/>
                        <a:gd name="connsiteX85" fmla="*/ 3764872 w 3890750"/>
                        <a:gd name="connsiteY85" fmla="*/ 2758611 h 5558319"/>
                        <a:gd name="connsiteX86" fmla="*/ 3770009 w 3890750"/>
                        <a:gd name="connsiteY86" fmla="*/ 2784297 h 5558319"/>
                        <a:gd name="connsiteX87" fmla="*/ 3759735 w 3890750"/>
                        <a:gd name="connsiteY87" fmla="*/ 2861353 h 5558319"/>
                        <a:gd name="connsiteX88" fmla="*/ 3739187 w 3890750"/>
                        <a:gd name="connsiteY88" fmla="*/ 2907586 h 5558319"/>
                        <a:gd name="connsiteX89" fmla="*/ 3728913 w 3890750"/>
                        <a:gd name="connsiteY89" fmla="*/ 2917861 h 5558319"/>
                        <a:gd name="connsiteX90" fmla="*/ 3708364 w 3890750"/>
                        <a:gd name="connsiteY90" fmla="*/ 2933272 h 5558319"/>
                        <a:gd name="connsiteX91" fmla="*/ 3672405 w 3890750"/>
                        <a:gd name="connsiteY91" fmla="*/ 2938409 h 5558319"/>
                        <a:gd name="connsiteX92" fmla="*/ 3667268 w 3890750"/>
                        <a:gd name="connsiteY92" fmla="*/ 2953820 h 5558319"/>
                        <a:gd name="connsiteX93" fmla="*/ 3651857 w 3890750"/>
                        <a:gd name="connsiteY93" fmla="*/ 2969231 h 5558319"/>
                        <a:gd name="connsiteX94" fmla="*/ 3646720 w 3890750"/>
                        <a:gd name="connsiteY94" fmla="*/ 3005191 h 5558319"/>
                        <a:gd name="connsiteX95" fmla="*/ 3627350 w 3890750"/>
                        <a:gd name="connsiteY95" fmla="*/ 3042730 h 5558319"/>
                        <a:gd name="connsiteX96" fmla="*/ 3586654 w 3890750"/>
                        <a:gd name="connsiteY96" fmla="*/ 3035414 h 5558319"/>
                        <a:gd name="connsiteX97" fmla="*/ 3542978 w 3890750"/>
                        <a:gd name="connsiteY97" fmla="*/ 3043309 h 5558319"/>
                        <a:gd name="connsiteX98" fmla="*/ 3527568 w 3890750"/>
                        <a:gd name="connsiteY98" fmla="*/ 3075131 h 5558319"/>
                        <a:gd name="connsiteX99" fmla="*/ 3543978 w 3890750"/>
                        <a:gd name="connsiteY99" fmla="*/ 3097658 h 5558319"/>
                        <a:gd name="connsiteX100" fmla="*/ 3549115 w 3890750"/>
                        <a:gd name="connsiteY100" fmla="*/ 3113070 h 5558319"/>
                        <a:gd name="connsiteX101" fmla="*/ 3554252 w 3890750"/>
                        <a:gd name="connsiteY101" fmla="*/ 3159303 h 5558319"/>
                        <a:gd name="connsiteX102" fmla="*/ 3549115 w 3890750"/>
                        <a:gd name="connsiteY102" fmla="*/ 3246634 h 5558319"/>
                        <a:gd name="connsiteX103" fmla="*/ 3543978 w 3890750"/>
                        <a:gd name="connsiteY103" fmla="*/ 3298004 h 5558319"/>
                        <a:gd name="connsiteX104" fmla="*/ 3554252 w 3890750"/>
                        <a:gd name="connsiteY104" fmla="*/ 3333964 h 5558319"/>
                        <a:gd name="connsiteX105" fmla="*/ 3564526 w 3890750"/>
                        <a:gd name="connsiteY105" fmla="*/ 3349375 h 5558319"/>
                        <a:gd name="connsiteX106" fmla="*/ 3574800 w 3890750"/>
                        <a:gd name="connsiteY106" fmla="*/ 3385335 h 5558319"/>
                        <a:gd name="connsiteX107" fmla="*/ 3579938 w 3890750"/>
                        <a:gd name="connsiteY107" fmla="*/ 3400746 h 5558319"/>
                        <a:gd name="connsiteX108" fmla="*/ 3574800 w 3890750"/>
                        <a:gd name="connsiteY108" fmla="*/ 3488076 h 5558319"/>
                        <a:gd name="connsiteX109" fmla="*/ 3569663 w 3890750"/>
                        <a:gd name="connsiteY109" fmla="*/ 3518899 h 5558319"/>
                        <a:gd name="connsiteX110" fmla="*/ 3590212 w 3890750"/>
                        <a:gd name="connsiteY110" fmla="*/ 3549721 h 5558319"/>
                        <a:gd name="connsiteX111" fmla="*/ 3595349 w 3890750"/>
                        <a:gd name="connsiteY111" fmla="*/ 3565133 h 5558319"/>
                        <a:gd name="connsiteX112" fmla="*/ 3569663 w 3890750"/>
                        <a:gd name="connsiteY112" fmla="*/ 3590818 h 5558319"/>
                        <a:gd name="connsiteX113" fmla="*/ 3554252 w 3890750"/>
                        <a:gd name="connsiteY113" fmla="*/ 3595955 h 5558319"/>
                        <a:gd name="connsiteX114" fmla="*/ 3538841 w 3890750"/>
                        <a:gd name="connsiteY114" fmla="*/ 3606229 h 5558319"/>
                        <a:gd name="connsiteX115" fmla="*/ 3528567 w 3890750"/>
                        <a:gd name="connsiteY115" fmla="*/ 3647326 h 5558319"/>
                        <a:gd name="connsiteX116" fmla="*/ 3533704 w 3890750"/>
                        <a:gd name="connsiteY116" fmla="*/ 3673011 h 5558319"/>
                        <a:gd name="connsiteX117" fmla="*/ 3528567 w 3890750"/>
                        <a:gd name="connsiteY117" fmla="*/ 3719245 h 5558319"/>
                        <a:gd name="connsiteX118" fmla="*/ 3523430 w 3890750"/>
                        <a:gd name="connsiteY118" fmla="*/ 3739793 h 5558319"/>
                        <a:gd name="connsiteX119" fmla="*/ 3497744 w 3890750"/>
                        <a:gd name="connsiteY119" fmla="*/ 3765479 h 5558319"/>
                        <a:gd name="connsiteX120" fmla="*/ 3492607 w 3890750"/>
                        <a:gd name="connsiteY120" fmla="*/ 3780890 h 5558319"/>
                        <a:gd name="connsiteX121" fmla="*/ 3497744 w 3890750"/>
                        <a:gd name="connsiteY121" fmla="*/ 3801438 h 5558319"/>
                        <a:gd name="connsiteX122" fmla="*/ 3502881 w 3890750"/>
                        <a:gd name="connsiteY122" fmla="*/ 3827124 h 5558319"/>
                        <a:gd name="connsiteX123" fmla="*/ 3492607 w 3890750"/>
                        <a:gd name="connsiteY123" fmla="*/ 3888768 h 5558319"/>
                        <a:gd name="connsiteX124" fmla="*/ 3482333 w 3890750"/>
                        <a:gd name="connsiteY124" fmla="*/ 3919591 h 5558319"/>
                        <a:gd name="connsiteX125" fmla="*/ 3477196 w 3890750"/>
                        <a:gd name="connsiteY125" fmla="*/ 3935002 h 5558319"/>
                        <a:gd name="connsiteX126" fmla="*/ 3502881 w 3890750"/>
                        <a:gd name="connsiteY126" fmla="*/ 3955550 h 5558319"/>
                        <a:gd name="connsiteX127" fmla="*/ 3585075 w 3890750"/>
                        <a:gd name="connsiteY127" fmla="*/ 3965825 h 5558319"/>
                        <a:gd name="connsiteX128" fmla="*/ 3600486 w 3890750"/>
                        <a:gd name="connsiteY128" fmla="*/ 3970962 h 5558319"/>
                        <a:gd name="connsiteX129" fmla="*/ 3631308 w 3890750"/>
                        <a:gd name="connsiteY129" fmla="*/ 3996647 h 5558319"/>
                        <a:gd name="connsiteX130" fmla="*/ 3636445 w 3890750"/>
                        <a:gd name="connsiteY130" fmla="*/ 4022333 h 5558319"/>
                        <a:gd name="connsiteX131" fmla="*/ 3631308 w 3890750"/>
                        <a:gd name="connsiteY131" fmla="*/ 4037744 h 5558319"/>
                        <a:gd name="connsiteX132" fmla="*/ 3621034 w 3890750"/>
                        <a:gd name="connsiteY132" fmla="*/ 4078840 h 5558319"/>
                        <a:gd name="connsiteX133" fmla="*/ 3615897 w 3890750"/>
                        <a:gd name="connsiteY133" fmla="*/ 4094252 h 5558319"/>
                        <a:gd name="connsiteX134" fmla="*/ 3595349 w 3890750"/>
                        <a:gd name="connsiteY134" fmla="*/ 4140485 h 5558319"/>
                        <a:gd name="connsiteX135" fmla="*/ 3564526 w 3890750"/>
                        <a:gd name="connsiteY135" fmla="*/ 4155897 h 5558319"/>
                        <a:gd name="connsiteX136" fmla="*/ 3559389 w 3890750"/>
                        <a:gd name="connsiteY136" fmla="*/ 4171308 h 5558319"/>
                        <a:gd name="connsiteX137" fmla="*/ 3559389 w 3890750"/>
                        <a:gd name="connsiteY137" fmla="*/ 4207267 h 5558319"/>
                        <a:gd name="connsiteX138" fmla="*/ 3549115 w 3890750"/>
                        <a:gd name="connsiteY138" fmla="*/ 4217542 h 5558319"/>
                        <a:gd name="connsiteX139" fmla="*/ 3518293 w 3890750"/>
                        <a:gd name="connsiteY139" fmla="*/ 4248364 h 5558319"/>
                        <a:gd name="connsiteX140" fmla="*/ 3508018 w 3890750"/>
                        <a:gd name="connsiteY140" fmla="*/ 4279186 h 5558319"/>
                        <a:gd name="connsiteX141" fmla="*/ 3502881 w 3890750"/>
                        <a:gd name="connsiteY141" fmla="*/ 4294598 h 5558319"/>
                        <a:gd name="connsiteX142" fmla="*/ 3508018 w 3890750"/>
                        <a:gd name="connsiteY142" fmla="*/ 4330557 h 5558319"/>
                        <a:gd name="connsiteX143" fmla="*/ 3508018 w 3890750"/>
                        <a:gd name="connsiteY143" fmla="*/ 4371654 h 5558319"/>
                        <a:gd name="connsiteX144" fmla="*/ 3549115 w 3890750"/>
                        <a:gd name="connsiteY144" fmla="*/ 4407613 h 5558319"/>
                        <a:gd name="connsiteX145" fmla="*/ 3564526 w 3890750"/>
                        <a:gd name="connsiteY145" fmla="*/ 4412750 h 5558319"/>
                        <a:gd name="connsiteX146" fmla="*/ 3590212 w 3890750"/>
                        <a:gd name="connsiteY146" fmla="*/ 4428162 h 5558319"/>
                        <a:gd name="connsiteX147" fmla="*/ 3600486 w 3890750"/>
                        <a:gd name="connsiteY147" fmla="*/ 4443573 h 5558319"/>
                        <a:gd name="connsiteX148" fmla="*/ 3590212 w 3890750"/>
                        <a:gd name="connsiteY148" fmla="*/ 4479533 h 5558319"/>
                        <a:gd name="connsiteX149" fmla="*/ 3595349 w 3890750"/>
                        <a:gd name="connsiteY149" fmla="*/ 4505218 h 5558319"/>
                        <a:gd name="connsiteX150" fmla="*/ 3631308 w 3890750"/>
                        <a:gd name="connsiteY150" fmla="*/ 4505218 h 5558319"/>
                        <a:gd name="connsiteX151" fmla="*/ 3646720 w 3890750"/>
                        <a:gd name="connsiteY151" fmla="*/ 4510355 h 5558319"/>
                        <a:gd name="connsiteX152" fmla="*/ 3656994 w 3890750"/>
                        <a:gd name="connsiteY152" fmla="*/ 4525766 h 5558319"/>
                        <a:gd name="connsiteX153" fmla="*/ 3615897 w 3890750"/>
                        <a:gd name="connsiteY153" fmla="*/ 4530903 h 5558319"/>
                        <a:gd name="connsiteX154" fmla="*/ 3595349 w 3890750"/>
                        <a:gd name="connsiteY154" fmla="*/ 4536040 h 5558319"/>
                        <a:gd name="connsiteX155" fmla="*/ 3574800 w 3890750"/>
                        <a:gd name="connsiteY155" fmla="*/ 4577137 h 5558319"/>
                        <a:gd name="connsiteX156" fmla="*/ 3559389 w 3890750"/>
                        <a:gd name="connsiteY156" fmla="*/ 4582274 h 5558319"/>
                        <a:gd name="connsiteX157" fmla="*/ 3543978 w 3890750"/>
                        <a:gd name="connsiteY157" fmla="*/ 4597685 h 5558319"/>
                        <a:gd name="connsiteX158" fmla="*/ 3554252 w 3890750"/>
                        <a:gd name="connsiteY158" fmla="*/ 4595197 h 5558319"/>
                        <a:gd name="connsiteX159" fmla="*/ 3543978 w 3890750"/>
                        <a:gd name="connsiteY159" fmla="*/ 4607959 h 5558319"/>
                        <a:gd name="connsiteX160" fmla="*/ 3538841 w 3890750"/>
                        <a:gd name="connsiteY160" fmla="*/ 4623371 h 5558319"/>
                        <a:gd name="connsiteX161" fmla="*/ 3543978 w 3890750"/>
                        <a:gd name="connsiteY161" fmla="*/ 4649056 h 5558319"/>
                        <a:gd name="connsiteX162" fmla="*/ 3554252 w 3890750"/>
                        <a:gd name="connsiteY162" fmla="*/ 4679879 h 5558319"/>
                        <a:gd name="connsiteX163" fmla="*/ 3533704 w 3890750"/>
                        <a:gd name="connsiteY163" fmla="*/ 4710701 h 5558319"/>
                        <a:gd name="connsiteX164" fmla="*/ 3508018 w 3890750"/>
                        <a:gd name="connsiteY164" fmla="*/ 4705564 h 5558319"/>
                        <a:gd name="connsiteX165" fmla="*/ 3492607 w 3890750"/>
                        <a:gd name="connsiteY165" fmla="*/ 4700427 h 5558319"/>
                        <a:gd name="connsiteX166" fmla="*/ 3472059 w 3890750"/>
                        <a:gd name="connsiteY166" fmla="*/ 4695290 h 5558319"/>
                        <a:gd name="connsiteX167" fmla="*/ 3456648 w 3890750"/>
                        <a:gd name="connsiteY167" fmla="*/ 4685016 h 5558319"/>
                        <a:gd name="connsiteX168" fmla="*/ 3451511 w 3890750"/>
                        <a:gd name="connsiteY168" fmla="*/ 4715838 h 5558319"/>
                        <a:gd name="connsiteX169" fmla="*/ 3446373 w 3890750"/>
                        <a:gd name="connsiteY169" fmla="*/ 4731249 h 5558319"/>
                        <a:gd name="connsiteX170" fmla="*/ 3415551 w 3890750"/>
                        <a:gd name="connsiteY170" fmla="*/ 4710701 h 5558319"/>
                        <a:gd name="connsiteX171" fmla="*/ 3395003 w 3890750"/>
                        <a:gd name="connsiteY171" fmla="*/ 4679879 h 5558319"/>
                        <a:gd name="connsiteX172" fmla="*/ 3379591 w 3890750"/>
                        <a:gd name="connsiteY172" fmla="*/ 4674742 h 5558319"/>
                        <a:gd name="connsiteX173" fmla="*/ 3338495 w 3890750"/>
                        <a:gd name="connsiteY173" fmla="*/ 4700427 h 5558319"/>
                        <a:gd name="connsiteX174" fmla="*/ 3343632 w 3890750"/>
                        <a:gd name="connsiteY174" fmla="*/ 4715838 h 5558319"/>
                        <a:gd name="connsiteX175" fmla="*/ 3328221 w 3890750"/>
                        <a:gd name="connsiteY175" fmla="*/ 4772346 h 5558319"/>
                        <a:gd name="connsiteX176" fmla="*/ 3317947 w 3890750"/>
                        <a:gd name="connsiteY176" fmla="*/ 4787757 h 5558319"/>
                        <a:gd name="connsiteX177" fmla="*/ 3302535 w 3890750"/>
                        <a:gd name="connsiteY177" fmla="*/ 4782620 h 5558319"/>
                        <a:gd name="connsiteX178" fmla="*/ 3271713 w 3890750"/>
                        <a:gd name="connsiteY178" fmla="*/ 4798031 h 5558319"/>
                        <a:gd name="connsiteX179" fmla="*/ 3251164 w 3890750"/>
                        <a:gd name="connsiteY179" fmla="*/ 4823717 h 5558319"/>
                        <a:gd name="connsiteX180" fmla="*/ 3235753 w 3890750"/>
                        <a:gd name="connsiteY180" fmla="*/ 4818580 h 5558319"/>
                        <a:gd name="connsiteX181" fmla="*/ 3225479 w 3890750"/>
                        <a:gd name="connsiteY181" fmla="*/ 4798031 h 5558319"/>
                        <a:gd name="connsiteX182" fmla="*/ 3220342 w 3890750"/>
                        <a:gd name="connsiteY182" fmla="*/ 4823717 h 5558319"/>
                        <a:gd name="connsiteX183" fmla="*/ 3199794 w 3890750"/>
                        <a:gd name="connsiteY183" fmla="*/ 4828854 h 5558319"/>
                        <a:gd name="connsiteX184" fmla="*/ 3168971 w 3890750"/>
                        <a:gd name="connsiteY184" fmla="*/ 4849402 h 5558319"/>
                        <a:gd name="connsiteX185" fmla="*/ 3112463 w 3890750"/>
                        <a:gd name="connsiteY185" fmla="*/ 4849402 h 5558319"/>
                        <a:gd name="connsiteX186" fmla="*/ 3102189 w 3890750"/>
                        <a:gd name="connsiteY186" fmla="*/ 4864813 h 5558319"/>
                        <a:gd name="connsiteX187" fmla="*/ 3091915 w 3890750"/>
                        <a:gd name="connsiteY187" fmla="*/ 4875088 h 5558319"/>
                        <a:gd name="connsiteX188" fmla="*/ 3025133 w 3890750"/>
                        <a:gd name="connsiteY188" fmla="*/ 4885362 h 5558319"/>
                        <a:gd name="connsiteX189" fmla="*/ 3009722 w 3890750"/>
                        <a:gd name="connsiteY189" fmla="*/ 4895636 h 5558319"/>
                        <a:gd name="connsiteX190" fmla="*/ 2978899 w 3890750"/>
                        <a:gd name="connsiteY190" fmla="*/ 4905910 h 5558319"/>
                        <a:gd name="connsiteX191" fmla="*/ 2963488 w 3890750"/>
                        <a:gd name="connsiteY191" fmla="*/ 4900773 h 5558319"/>
                        <a:gd name="connsiteX192" fmla="*/ 2912117 w 3890750"/>
                        <a:gd name="connsiteY192" fmla="*/ 4941870 h 5558319"/>
                        <a:gd name="connsiteX193" fmla="*/ 2881295 w 3890750"/>
                        <a:gd name="connsiteY193" fmla="*/ 4952144 h 5558319"/>
                        <a:gd name="connsiteX194" fmla="*/ 2824787 w 3890750"/>
                        <a:gd name="connsiteY194" fmla="*/ 4967555 h 5558319"/>
                        <a:gd name="connsiteX195" fmla="*/ 2773416 w 3890750"/>
                        <a:gd name="connsiteY195" fmla="*/ 5008652 h 5558319"/>
                        <a:gd name="connsiteX196" fmla="*/ 2732320 w 3890750"/>
                        <a:gd name="connsiteY196" fmla="*/ 5003515 h 5558319"/>
                        <a:gd name="connsiteX197" fmla="*/ 2716908 w 3890750"/>
                        <a:gd name="connsiteY197" fmla="*/ 4998377 h 5558319"/>
                        <a:gd name="connsiteX198" fmla="*/ 2686086 w 3890750"/>
                        <a:gd name="connsiteY198" fmla="*/ 5003515 h 5558319"/>
                        <a:gd name="connsiteX199" fmla="*/ 2629578 w 3890750"/>
                        <a:gd name="connsiteY199" fmla="*/ 5024063 h 5558319"/>
                        <a:gd name="connsiteX200" fmla="*/ 2614167 w 3890750"/>
                        <a:gd name="connsiteY200" fmla="*/ 5029200 h 5558319"/>
                        <a:gd name="connsiteX201" fmla="*/ 2598756 w 3890750"/>
                        <a:gd name="connsiteY201" fmla="*/ 5044611 h 5558319"/>
                        <a:gd name="connsiteX202" fmla="*/ 2583344 w 3890750"/>
                        <a:gd name="connsiteY202" fmla="*/ 5039474 h 5558319"/>
                        <a:gd name="connsiteX203" fmla="*/ 2567933 w 3890750"/>
                        <a:gd name="connsiteY203" fmla="*/ 5049748 h 5558319"/>
                        <a:gd name="connsiteX204" fmla="*/ 2562796 w 3890750"/>
                        <a:gd name="connsiteY204" fmla="*/ 5075434 h 5558319"/>
                        <a:gd name="connsiteX205" fmla="*/ 2516562 w 3890750"/>
                        <a:gd name="connsiteY205" fmla="*/ 5116530 h 5558319"/>
                        <a:gd name="connsiteX206" fmla="*/ 2501151 w 3890750"/>
                        <a:gd name="connsiteY206" fmla="*/ 5126804 h 5558319"/>
                        <a:gd name="connsiteX207" fmla="*/ 2460054 w 3890750"/>
                        <a:gd name="connsiteY207" fmla="*/ 5137079 h 5558319"/>
                        <a:gd name="connsiteX208" fmla="*/ 2444643 w 3890750"/>
                        <a:gd name="connsiteY208" fmla="*/ 5142216 h 5558319"/>
                        <a:gd name="connsiteX209" fmla="*/ 2418958 w 3890750"/>
                        <a:gd name="connsiteY209" fmla="*/ 5147353 h 5558319"/>
                        <a:gd name="connsiteX210" fmla="*/ 2382998 w 3890750"/>
                        <a:gd name="connsiteY210" fmla="*/ 5116530 h 5558319"/>
                        <a:gd name="connsiteX211" fmla="*/ 2326490 w 3890750"/>
                        <a:gd name="connsiteY211" fmla="*/ 5106256 h 5558319"/>
                        <a:gd name="connsiteX212" fmla="*/ 2285394 w 3890750"/>
                        <a:gd name="connsiteY212" fmla="*/ 5106256 h 5558319"/>
                        <a:gd name="connsiteX213" fmla="*/ 2254571 w 3890750"/>
                        <a:gd name="connsiteY213" fmla="*/ 5126804 h 5558319"/>
                        <a:gd name="connsiteX214" fmla="*/ 2208338 w 3890750"/>
                        <a:gd name="connsiteY214" fmla="*/ 5121667 h 5558319"/>
                        <a:gd name="connsiteX215" fmla="*/ 2184631 w 3890750"/>
                        <a:gd name="connsiteY215" fmla="*/ 5139657 h 5558319"/>
                        <a:gd name="connsiteX216" fmla="*/ 2162303 w 3890750"/>
                        <a:gd name="connsiteY216" fmla="*/ 5144794 h 5558319"/>
                        <a:gd name="connsiteX217" fmla="*/ 2134839 w 3890750"/>
                        <a:gd name="connsiteY217" fmla="*/ 5154868 h 5558319"/>
                        <a:gd name="connsiteX218" fmla="*/ 2105596 w 3890750"/>
                        <a:gd name="connsiteY218" fmla="*/ 5111393 h 5558319"/>
                        <a:gd name="connsiteX219" fmla="*/ 2085048 w 3890750"/>
                        <a:gd name="connsiteY219" fmla="*/ 5142216 h 5558319"/>
                        <a:gd name="connsiteX220" fmla="*/ 2052246 w 3890750"/>
                        <a:gd name="connsiteY220" fmla="*/ 5143196 h 5558319"/>
                        <a:gd name="connsiteX221" fmla="*/ 2013129 w 3890750"/>
                        <a:gd name="connsiteY221" fmla="*/ 5157627 h 5558319"/>
                        <a:gd name="connsiteX222" fmla="*/ 1982306 w 3890750"/>
                        <a:gd name="connsiteY222" fmla="*/ 5173038 h 5558319"/>
                        <a:gd name="connsiteX223" fmla="*/ 1956621 w 3890750"/>
                        <a:gd name="connsiteY223" fmla="*/ 5193586 h 5558319"/>
                        <a:gd name="connsiteX224" fmla="*/ 1946347 w 3890750"/>
                        <a:gd name="connsiteY224" fmla="*/ 5203861 h 5558319"/>
                        <a:gd name="connsiteX225" fmla="*/ 1930935 w 3890750"/>
                        <a:gd name="connsiteY225" fmla="*/ 5208998 h 5558319"/>
                        <a:gd name="connsiteX226" fmla="*/ 1904071 w 3890750"/>
                        <a:gd name="connsiteY226" fmla="*/ 5209997 h 5558319"/>
                        <a:gd name="connsiteX227" fmla="*/ 1879564 w 3890750"/>
                        <a:gd name="connsiteY227" fmla="*/ 5204260 h 5558319"/>
                        <a:gd name="connsiteX228" fmla="*/ 1848742 w 3890750"/>
                        <a:gd name="connsiteY228" fmla="*/ 5203861 h 5558319"/>
                        <a:gd name="connsiteX229" fmla="*/ 1815741 w 3890750"/>
                        <a:gd name="connsiteY229" fmla="*/ 5207019 h 5558319"/>
                        <a:gd name="connsiteX230" fmla="*/ 1771886 w 3890750"/>
                        <a:gd name="connsiteY230" fmla="*/ 5225588 h 5558319"/>
                        <a:gd name="connsiteX231" fmla="*/ 1751138 w 3890750"/>
                        <a:gd name="connsiteY231" fmla="*/ 5234683 h 5558319"/>
                        <a:gd name="connsiteX232" fmla="*/ 1720715 w 3890750"/>
                        <a:gd name="connsiteY232" fmla="*/ 5255831 h 5558319"/>
                        <a:gd name="connsiteX233" fmla="*/ 1704904 w 3890750"/>
                        <a:gd name="connsiteY233" fmla="*/ 5255231 h 5558319"/>
                        <a:gd name="connsiteX234" fmla="*/ 1699767 w 3890750"/>
                        <a:gd name="connsiteY234" fmla="*/ 5275780 h 5558319"/>
                        <a:gd name="connsiteX235" fmla="*/ 1674081 w 3890750"/>
                        <a:gd name="connsiteY235" fmla="*/ 5301465 h 5558319"/>
                        <a:gd name="connsiteX236" fmla="*/ 1663807 w 3890750"/>
                        <a:gd name="connsiteY236" fmla="*/ 5332288 h 5558319"/>
                        <a:gd name="connsiteX237" fmla="*/ 1627848 w 3890750"/>
                        <a:gd name="connsiteY237" fmla="*/ 5357973 h 5558319"/>
                        <a:gd name="connsiteX238" fmla="*/ 1612436 w 3890750"/>
                        <a:gd name="connsiteY238" fmla="*/ 5363110 h 5558319"/>
                        <a:gd name="connsiteX239" fmla="*/ 1597025 w 3890750"/>
                        <a:gd name="connsiteY239" fmla="*/ 5357973 h 5558319"/>
                        <a:gd name="connsiteX240" fmla="*/ 1566203 w 3890750"/>
                        <a:gd name="connsiteY240" fmla="*/ 5363110 h 5558319"/>
                        <a:gd name="connsiteX241" fmla="*/ 1509695 w 3890750"/>
                        <a:gd name="connsiteY241" fmla="*/ 5383658 h 5558319"/>
                        <a:gd name="connsiteX242" fmla="*/ 1476805 w 3890750"/>
                        <a:gd name="connsiteY242" fmla="*/ 5376905 h 5558319"/>
                        <a:gd name="connsiteX243" fmla="*/ 1444140 w 3890750"/>
                        <a:gd name="connsiteY243" fmla="*/ 5390055 h 5558319"/>
                        <a:gd name="connsiteX244" fmla="*/ 1386405 w 3890750"/>
                        <a:gd name="connsiteY244" fmla="*/ 5417583 h 5558319"/>
                        <a:gd name="connsiteX245" fmla="*/ 1350252 w 3890750"/>
                        <a:gd name="connsiteY245" fmla="*/ 5444496 h 5558319"/>
                        <a:gd name="connsiteX246" fmla="*/ 1304212 w 3890750"/>
                        <a:gd name="connsiteY246" fmla="*/ 5491537 h 5558319"/>
                        <a:gd name="connsiteX247" fmla="*/ 1268252 w 3890750"/>
                        <a:gd name="connsiteY247" fmla="*/ 5486400 h 5558319"/>
                        <a:gd name="connsiteX248" fmla="*/ 1257978 w 3890750"/>
                        <a:gd name="connsiteY248" fmla="*/ 5455577 h 5558319"/>
                        <a:gd name="connsiteX249" fmla="*/ 1216881 w 3890750"/>
                        <a:gd name="connsiteY249" fmla="*/ 5465852 h 5558319"/>
                        <a:gd name="connsiteX250" fmla="*/ 1115788 w 3890750"/>
                        <a:gd name="connsiteY250" fmla="*/ 5464430 h 5558319"/>
                        <a:gd name="connsiteX251" fmla="*/ 1074822 w 3890750"/>
                        <a:gd name="connsiteY251" fmla="*/ 5492316 h 5558319"/>
                        <a:gd name="connsiteX252" fmla="*/ 1042221 w 3890750"/>
                        <a:gd name="connsiteY252" fmla="*/ 5476126 h 5558319"/>
                        <a:gd name="connsiteX253" fmla="*/ 1026809 w 3890750"/>
                        <a:gd name="connsiteY253" fmla="*/ 5460715 h 5558319"/>
                        <a:gd name="connsiteX254" fmla="*/ 992029 w 3890750"/>
                        <a:gd name="connsiteY254" fmla="*/ 5469029 h 5558319"/>
                        <a:gd name="connsiteX255" fmla="*/ 975439 w 3890750"/>
                        <a:gd name="connsiteY255" fmla="*/ 5453819 h 5558319"/>
                        <a:gd name="connsiteX256" fmla="*/ 932563 w 3890750"/>
                        <a:gd name="connsiteY256" fmla="*/ 5432271 h 5558319"/>
                        <a:gd name="connsiteX257" fmla="*/ 877834 w 3890750"/>
                        <a:gd name="connsiteY257" fmla="*/ 5404207 h 5558319"/>
                        <a:gd name="connsiteX258" fmla="*/ 749407 w 3890750"/>
                        <a:gd name="connsiteY258" fmla="*/ 5409344 h 5558319"/>
                        <a:gd name="connsiteX259" fmla="*/ 661097 w 3890750"/>
                        <a:gd name="connsiteY259" fmla="*/ 5453399 h 5558319"/>
                        <a:gd name="connsiteX260" fmla="*/ 607148 w 3890750"/>
                        <a:gd name="connsiteY260" fmla="*/ 5460116 h 5558319"/>
                        <a:gd name="connsiteX261" fmla="*/ 590158 w 3890750"/>
                        <a:gd name="connsiteY261" fmla="*/ 5457937 h 5558319"/>
                        <a:gd name="connsiteX262" fmla="*/ 510227 w 3890750"/>
                        <a:gd name="connsiteY262" fmla="*/ 5442621 h 5558319"/>
                        <a:gd name="connsiteX263" fmla="*/ 468095 w 3890750"/>
                        <a:gd name="connsiteY263" fmla="*/ 5458420 h 5558319"/>
                        <a:gd name="connsiteX264" fmla="*/ 421668 w 3890750"/>
                        <a:gd name="connsiteY264" fmla="*/ 5445272 h 5558319"/>
                        <a:gd name="connsiteX265" fmla="*/ 373592 w 3890750"/>
                        <a:gd name="connsiteY265" fmla="*/ 5424723 h 5558319"/>
                        <a:gd name="connsiteX266" fmla="*/ 334103 w 3890750"/>
                        <a:gd name="connsiteY266" fmla="*/ 5396311 h 5558319"/>
                        <a:gd name="connsiteX267" fmla="*/ 270859 w 3890750"/>
                        <a:gd name="connsiteY267" fmla="*/ 5394132 h 5558319"/>
                        <a:gd name="connsiteX268" fmla="*/ 210014 w 3890750"/>
                        <a:gd name="connsiteY268" fmla="*/ 5435029 h 5558319"/>
                        <a:gd name="connsiteX269" fmla="*/ 168917 w 3890750"/>
                        <a:gd name="connsiteY269" fmla="*/ 5450440 h 5558319"/>
                        <a:gd name="connsiteX270" fmla="*/ 158643 w 3890750"/>
                        <a:gd name="connsiteY270" fmla="*/ 5460715 h 5558319"/>
                        <a:gd name="connsiteX271" fmla="*/ 132958 w 3890750"/>
                        <a:gd name="connsiteY271" fmla="*/ 5486400 h 5558319"/>
                        <a:gd name="connsiteX272" fmla="*/ 115284 w 3890750"/>
                        <a:gd name="connsiteY272" fmla="*/ 5468533 h 5558319"/>
                        <a:gd name="connsiteX273" fmla="*/ 70699 w 3890750"/>
                        <a:gd name="connsiteY273" fmla="*/ 5472443 h 5558319"/>
                        <a:gd name="connsiteX274" fmla="*/ 50764 w 3890750"/>
                        <a:gd name="connsiteY274" fmla="*/ 5532634 h 5558319"/>
                        <a:gd name="connsiteX275" fmla="*/ 0 w 3890750"/>
                        <a:gd name="connsiteY275" fmla="*/ 5558319 h 5558319"/>
                        <a:gd name="connsiteX0" fmla="*/ 3112463 w 3890750"/>
                        <a:gd name="connsiteY0" fmla="*/ 0 h 5558319"/>
                        <a:gd name="connsiteX1" fmla="*/ 3147064 w 3890750"/>
                        <a:gd name="connsiteY1" fmla="*/ 6716 h 5558319"/>
                        <a:gd name="connsiteX2" fmla="*/ 3168971 w 3890750"/>
                        <a:gd name="connsiteY2" fmla="*/ 82193 h 5558319"/>
                        <a:gd name="connsiteX3" fmla="*/ 3174108 w 3890750"/>
                        <a:gd name="connsiteY3" fmla="*/ 97604 h 5558319"/>
                        <a:gd name="connsiteX4" fmla="*/ 3184382 w 3890750"/>
                        <a:gd name="connsiteY4" fmla="*/ 107879 h 5558319"/>
                        <a:gd name="connsiteX5" fmla="*/ 3199794 w 3890750"/>
                        <a:gd name="connsiteY5" fmla="*/ 102742 h 5558319"/>
                        <a:gd name="connsiteX6" fmla="*/ 3220342 w 3890750"/>
                        <a:gd name="connsiteY6" fmla="*/ 107879 h 5558319"/>
                        <a:gd name="connsiteX7" fmla="*/ 3263894 w 3890750"/>
                        <a:gd name="connsiteY7" fmla="*/ 128232 h 5558319"/>
                        <a:gd name="connsiteX8" fmla="*/ 3307673 w 3890750"/>
                        <a:gd name="connsiteY8" fmla="*/ 190073 h 5558319"/>
                        <a:gd name="connsiteX9" fmla="*/ 3348156 w 3890750"/>
                        <a:gd name="connsiteY9" fmla="*/ 233430 h 5558319"/>
                        <a:gd name="connsiteX10" fmla="*/ 3356085 w 3890750"/>
                        <a:gd name="connsiteY10" fmla="*/ 307962 h 5558319"/>
                        <a:gd name="connsiteX11" fmla="*/ 3386906 w 3890750"/>
                        <a:gd name="connsiteY11" fmla="*/ 357417 h 5558319"/>
                        <a:gd name="connsiteX12" fmla="*/ 3389866 w 3890750"/>
                        <a:gd name="connsiteY12" fmla="*/ 416103 h 5558319"/>
                        <a:gd name="connsiteX13" fmla="*/ 3402119 w 3890750"/>
                        <a:gd name="connsiteY13" fmla="*/ 417283 h 5558319"/>
                        <a:gd name="connsiteX14" fmla="*/ 3410414 w 3890750"/>
                        <a:gd name="connsiteY14" fmla="*/ 441789 h 5558319"/>
                        <a:gd name="connsiteX15" fmla="*/ 3430962 w 3890750"/>
                        <a:gd name="connsiteY15" fmla="*/ 472611 h 5558319"/>
                        <a:gd name="connsiteX16" fmla="*/ 3452738 w 3890750"/>
                        <a:gd name="connsiteY16" fmla="*/ 476520 h 5558319"/>
                        <a:gd name="connsiteX17" fmla="*/ 3451511 w 3890750"/>
                        <a:gd name="connsiteY17" fmla="*/ 529119 h 5558319"/>
                        <a:gd name="connsiteX18" fmla="*/ 3446373 w 3890750"/>
                        <a:gd name="connsiteY18" fmla="*/ 554804 h 5558319"/>
                        <a:gd name="connsiteX19" fmla="*/ 3441236 w 3890750"/>
                        <a:gd name="connsiteY19" fmla="*/ 601038 h 5558319"/>
                        <a:gd name="connsiteX20" fmla="*/ 3425825 w 3890750"/>
                        <a:gd name="connsiteY20" fmla="*/ 642135 h 5558319"/>
                        <a:gd name="connsiteX21" fmla="*/ 3410414 w 3890750"/>
                        <a:gd name="connsiteY21" fmla="*/ 662683 h 5558319"/>
                        <a:gd name="connsiteX22" fmla="*/ 3395003 w 3890750"/>
                        <a:gd name="connsiteY22" fmla="*/ 688368 h 5558319"/>
                        <a:gd name="connsiteX23" fmla="*/ 3384729 w 3890750"/>
                        <a:gd name="connsiteY23" fmla="*/ 698643 h 5558319"/>
                        <a:gd name="connsiteX24" fmla="*/ 3317947 w 3890750"/>
                        <a:gd name="connsiteY24" fmla="*/ 744876 h 5558319"/>
                        <a:gd name="connsiteX25" fmla="*/ 3302535 w 3890750"/>
                        <a:gd name="connsiteY25" fmla="*/ 760288 h 5558319"/>
                        <a:gd name="connsiteX26" fmla="*/ 3244187 w 3890750"/>
                        <a:gd name="connsiteY26" fmla="*/ 805294 h 5558319"/>
                        <a:gd name="connsiteX27" fmla="*/ 3219743 w 3890750"/>
                        <a:gd name="connsiteY27" fmla="*/ 845039 h 5558319"/>
                        <a:gd name="connsiteX28" fmla="*/ 3204132 w 3890750"/>
                        <a:gd name="connsiteY28" fmla="*/ 867566 h 5558319"/>
                        <a:gd name="connsiteX29" fmla="*/ 3230616 w 3890750"/>
                        <a:gd name="connsiteY29" fmla="*/ 914400 h 5558319"/>
                        <a:gd name="connsiteX30" fmla="*/ 3294103 w 3890750"/>
                        <a:gd name="connsiteY30" fmla="*/ 937210 h 5558319"/>
                        <a:gd name="connsiteX31" fmla="*/ 3307672 w 3890750"/>
                        <a:gd name="connsiteY31" fmla="*/ 945222 h 5558319"/>
                        <a:gd name="connsiteX32" fmla="*/ 3369317 w 3890750"/>
                        <a:gd name="connsiteY32" fmla="*/ 950359 h 5558319"/>
                        <a:gd name="connsiteX33" fmla="*/ 3415551 w 3890750"/>
                        <a:gd name="connsiteY33" fmla="*/ 981182 h 5558319"/>
                        <a:gd name="connsiteX34" fmla="*/ 3447753 w 3890750"/>
                        <a:gd name="connsiteY34" fmla="*/ 1025437 h 5558319"/>
                        <a:gd name="connsiteX35" fmla="*/ 3491628 w 3890750"/>
                        <a:gd name="connsiteY35" fmla="*/ 1023459 h 5558319"/>
                        <a:gd name="connsiteX36" fmla="*/ 3526408 w 3890750"/>
                        <a:gd name="connsiteY36" fmla="*/ 1071271 h 5558319"/>
                        <a:gd name="connsiteX37" fmla="*/ 3529566 w 3890750"/>
                        <a:gd name="connsiteY37" fmla="*/ 1102493 h 5558319"/>
                        <a:gd name="connsiteX38" fmla="*/ 3513156 w 3890750"/>
                        <a:gd name="connsiteY38" fmla="*/ 1135294 h 5558319"/>
                        <a:gd name="connsiteX39" fmla="*/ 3523430 w 3890750"/>
                        <a:gd name="connsiteY39" fmla="*/ 1166117 h 5558319"/>
                        <a:gd name="connsiteX40" fmla="*/ 3533704 w 3890750"/>
                        <a:gd name="connsiteY40" fmla="*/ 1186665 h 5558319"/>
                        <a:gd name="connsiteX41" fmla="*/ 3543978 w 3890750"/>
                        <a:gd name="connsiteY41" fmla="*/ 1232899 h 5558319"/>
                        <a:gd name="connsiteX42" fmla="*/ 3554252 w 3890750"/>
                        <a:gd name="connsiteY42" fmla="*/ 1248310 h 5558319"/>
                        <a:gd name="connsiteX43" fmla="*/ 3574800 w 3890750"/>
                        <a:gd name="connsiteY43" fmla="*/ 1273995 h 5558319"/>
                        <a:gd name="connsiteX44" fmla="*/ 3615897 w 3890750"/>
                        <a:gd name="connsiteY44" fmla="*/ 1284270 h 5558319"/>
                        <a:gd name="connsiteX45" fmla="*/ 3646720 w 3890750"/>
                        <a:gd name="connsiteY45" fmla="*/ 1299681 h 5558319"/>
                        <a:gd name="connsiteX46" fmla="*/ 3677542 w 3890750"/>
                        <a:gd name="connsiteY46" fmla="*/ 1309955 h 5558319"/>
                        <a:gd name="connsiteX47" fmla="*/ 3698090 w 3890750"/>
                        <a:gd name="connsiteY47" fmla="*/ 1325366 h 5558319"/>
                        <a:gd name="connsiteX48" fmla="*/ 3723776 w 3890750"/>
                        <a:gd name="connsiteY48" fmla="*/ 1351052 h 5558319"/>
                        <a:gd name="connsiteX49" fmla="*/ 3754598 w 3890750"/>
                        <a:gd name="connsiteY49" fmla="*/ 1371600 h 5558319"/>
                        <a:gd name="connsiteX50" fmla="*/ 3770009 w 3890750"/>
                        <a:gd name="connsiteY50" fmla="*/ 1376737 h 5558319"/>
                        <a:gd name="connsiteX51" fmla="*/ 3784821 w 3890750"/>
                        <a:gd name="connsiteY51" fmla="*/ 1406380 h 5558319"/>
                        <a:gd name="connsiteX52" fmla="*/ 3817622 w 3890750"/>
                        <a:gd name="connsiteY52" fmla="*/ 1473362 h 5558319"/>
                        <a:gd name="connsiteX53" fmla="*/ 3781063 w 3890750"/>
                        <a:gd name="connsiteY53" fmla="*/ 1523933 h 5558319"/>
                        <a:gd name="connsiteX54" fmla="*/ 3790558 w 3890750"/>
                        <a:gd name="connsiteY54" fmla="*/ 1556535 h 5558319"/>
                        <a:gd name="connsiteX55" fmla="*/ 3800832 w 3890750"/>
                        <a:gd name="connsiteY55" fmla="*/ 1582220 h 5558319"/>
                        <a:gd name="connsiteX56" fmla="*/ 3821380 w 3890750"/>
                        <a:gd name="connsiteY56" fmla="*/ 1613043 h 5558319"/>
                        <a:gd name="connsiteX57" fmla="*/ 3831654 w 3890750"/>
                        <a:gd name="connsiteY57" fmla="*/ 1643865 h 5558319"/>
                        <a:gd name="connsiteX58" fmla="*/ 3836791 w 3890750"/>
                        <a:gd name="connsiteY58" fmla="*/ 1659276 h 5558319"/>
                        <a:gd name="connsiteX59" fmla="*/ 3847066 w 3890750"/>
                        <a:gd name="connsiteY59" fmla="*/ 1700373 h 5558319"/>
                        <a:gd name="connsiteX60" fmla="*/ 3831654 w 3890750"/>
                        <a:gd name="connsiteY60" fmla="*/ 1767155 h 5558319"/>
                        <a:gd name="connsiteX61" fmla="*/ 3836791 w 3890750"/>
                        <a:gd name="connsiteY61" fmla="*/ 1792840 h 5558319"/>
                        <a:gd name="connsiteX62" fmla="*/ 3816624 w 3890750"/>
                        <a:gd name="connsiteY62" fmla="*/ 1882350 h 5558319"/>
                        <a:gd name="connsiteX63" fmla="*/ 3840929 w 3890750"/>
                        <a:gd name="connsiteY63" fmla="*/ 1923246 h 5558319"/>
                        <a:gd name="connsiteX64" fmla="*/ 3872751 w 3890750"/>
                        <a:gd name="connsiteY64" fmla="*/ 1931542 h 5558319"/>
                        <a:gd name="connsiteX65" fmla="*/ 3877888 w 3890750"/>
                        <a:gd name="connsiteY65" fmla="*/ 1962364 h 5558319"/>
                        <a:gd name="connsiteX66" fmla="*/ 3883025 w 3890750"/>
                        <a:gd name="connsiteY66" fmla="*/ 1977775 h 5558319"/>
                        <a:gd name="connsiteX67" fmla="*/ 3884672 w 3890750"/>
                        <a:gd name="connsiteY67" fmla="*/ 2042489 h 5558319"/>
                        <a:gd name="connsiteX68" fmla="*/ 3888776 w 3890750"/>
                        <a:gd name="connsiteY68" fmla="*/ 2131500 h 5558319"/>
                        <a:gd name="connsiteX69" fmla="*/ 3846872 w 3890750"/>
                        <a:gd name="connsiteY69" fmla="*/ 2205454 h 5558319"/>
                        <a:gd name="connsiteX70" fmla="*/ 3841929 w 3890750"/>
                        <a:gd name="connsiteY70" fmla="*/ 2260315 h 5558319"/>
                        <a:gd name="connsiteX71" fmla="*/ 3831654 w 3890750"/>
                        <a:gd name="connsiteY71" fmla="*/ 2275726 h 5558319"/>
                        <a:gd name="connsiteX72" fmla="*/ 3821380 w 3890750"/>
                        <a:gd name="connsiteY72" fmla="*/ 2291137 h 5558319"/>
                        <a:gd name="connsiteX73" fmla="*/ 3805969 w 3890750"/>
                        <a:gd name="connsiteY73" fmla="*/ 2301411 h 5558319"/>
                        <a:gd name="connsiteX74" fmla="*/ 3785421 w 3890750"/>
                        <a:gd name="connsiteY74" fmla="*/ 2296274 h 5558319"/>
                        <a:gd name="connsiteX75" fmla="*/ 3759735 w 3890750"/>
                        <a:gd name="connsiteY75" fmla="*/ 2388742 h 5558319"/>
                        <a:gd name="connsiteX76" fmla="*/ 3749461 w 3890750"/>
                        <a:gd name="connsiteY76" fmla="*/ 2440112 h 5558319"/>
                        <a:gd name="connsiteX77" fmla="*/ 3770009 w 3890750"/>
                        <a:gd name="connsiteY77" fmla="*/ 2537717 h 5558319"/>
                        <a:gd name="connsiteX78" fmla="*/ 3785421 w 3890750"/>
                        <a:gd name="connsiteY78" fmla="*/ 2547991 h 5558319"/>
                        <a:gd name="connsiteX79" fmla="*/ 3795695 w 3890750"/>
                        <a:gd name="connsiteY79" fmla="*/ 2583950 h 5558319"/>
                        <a:gd name="connsiteX80" fmla="*/ 3790558 w 3890750"/>
                        <a:gd name="connsiteY80" fmla="*/ 2625047 h 5558319"/>
                        <a:gd name="connsiteX81" fmla="*/ 3780284 w 3890750"/>
                        <a:gd name="connsiteY81" fmla="*/ 2640458 h 5558319"/>
                        <a:gd name="connsiteX82" fmla="*/ 3770009 w 3890750"/>
                        <a:gd name="connsiteY82" fmla="*/ 2671281 h 5558319"/>
                        <a:gd name="connsiteX83" fmla="*/ 3764872 w 3890750"/>
                        <a:gd name="connsiteY83" fmla="*/ 2686692 h 5558319"/>
                        <a:gd name="connsiteX84" fmla="*/ 3770009 w 3890750"/>
                        <a:gd name="connsiteY84" fmla="*/ 2743200 h 5558319"/>
                        <a:gd name="connsiteX85" fmla="*/ 3764872 w 3890750"/>
                        <a:gd name="connsiteY85" fmla="*/ 2758611 h 5558319"/>
                        <a:gd name="connsiteX86" fmla="*/ 3770009 w 3890750"/>
                        <a:gd name="connsiteY86" fmla="*/ 2784297 h 5558319"/>
                        <a:gd name="connsiteX87" fmla="*/ 3759735 w 3890750"/>
                        <a:gd name="connsiteY87" fmla="*/ 2861353 h 5558319"/>
                        <a:gd name="connsiteX88" fmla="*/ 3739187 w 3890750"/>
                        <a:gd name="connsiteY88" fmla="*/ 2907586 h 5558319"/>
                        <a:gd name="connsiteX89" fmla="*/ 3728913 w 3890750"/>
                        <a:gd name="connsiteY89" fmla="*/ 2917861 h 5558319"/>
                        <a:gd name="connsiteX90" fmla="*/ 3708364 w 3890750"/>
                        <a:gd name="connsiteY90" fmla="*/ 2933272 h 5558319"/>
                        <a:gd name="connsiteX91" fmla="*/ 3672405 w 3890750"/>
                        <a:gd name="connsiteY91" fmla="*/ 2938409 h 5558319"/>
                        <a:gd name="connsiteX92" fmla="*/ 3667268 w 3890750"/>
                        <a:gd name="connsiteY92" fmla="*/ 2953820 h 5558319"/>
                        <a:gd name="connsiteX93" fmla="*/ 3651857 w 3890750"/>
                        <a:gd name="connsiteY93" fmla="*/ 2969231 h 5558319"/>
                        <a:gd name="connsiteX94" fmla="*/ 3646720 w 3890750"/>
                        <a:gd name="connsiteY94" fmla="*/ 3005191 h 5558319"/>
                        <a:gd name="connsiteX95" fmla="*/ 3627350 w 3890750"/>
                        <a:gd name="connsiteY95" fmla="*/ 3042730 h 5558319"/>
                        <a:gd name="connsiteX96" fmla="*/ 3586654 w 3890750"/>
                        <a:gd name="connsiteY96" fmla="*/ 3035414 h 5558319"/>
                        <a:gd name="connsiteX97" fmla="*/ 3542978 w 3890750"/>
                        <a:gd name="connsiteY97" fmla="*/ 3043309 h 5558319"/>
                        <a:gd name="connsiteX98" fmla="*/ 3527568 w 3890750"/>
                        <a:gd name="connsiteY98" fmla="*/ 3075131 h 5558319"/>
                        <a:gd name="connsiteX99" fmla="*/ 3543978 w 3890750"/>
                        <a:gd name="connsiteY99" fmla="*/ 3097658 h 5558319"/>
                        <a:gd name="connsiteX100" fmla="*/ 3549115 w 3890750"/>
                        <a:gd name="connsiteY100" fmla="*/ 3113070 h 5558319"/>
                        <a:gd name="connsiteX101" fmla="*/ 3554252 w 3890750"/>
                        <a:gd name="connsiteY101" fmla="*/ 3159303 h 5558319"/>
                        <a:gd name="connsiteX102" fmla="*/ 3549115 w 3890750"/>
                        <a:gd name="connsiteY102" fmla="*/ 3246634 h 5558319"/>
                        <a:gd name="connsiteX103" fmla="*/ 3543978 w 3890750"/>
                        <a:gd name="connsiteY103" fmla="*/ 3298004 h 5558319"/>
                        <a:gd name="connsiteX104" fmla="*/ 3554252 w 3890750"/>
                        <a:gd name="connsiteY104" fmla="*/ 3333964 h 5558319"/>
                        <a:gd name="connsiteX105" fmla="*/ 3564526 w 3890750"/>
                        <a:gd name="connsiteY105" fmla="*/ 3349375 h 5558319"/>
                        <a:gd name="connsiteX106" fmla="*/ 3574800 w 3890750"/>
                        <a:gd name="connsiteY106" fmla="*/ 3385335 h 5558319"/>
                        <a:gd name="connsiteX107" fmla="*/ 3579938 w 3890750"/>
                        <a:gd name="connsiteY107" fmla="*/ 3400746 h 5558319"/>
                        <a:gd name="connsiteX108" fmla="*/ 3574800 w 3890750"/>
                        <a:gd name="connsiteY108" fmla="*/ 3488076 h 5558319"/>
                        <a:gd name="connsiteX109" fmla="*/ 3569663 w 3890750"/>
                        <a:gd name="connsiteY109" fmla="*/ 3518899 h 5558319"/>
                        <a:gd name="connsiteX110" fmla="*/ 3590212 w 3890750"/>
                        <a:gd name="connsiteY110" fmla="*/ 3549721 h 5558319"/>
                        <a:gd name="connsiteX111" fmla="*/ 3595349 w 3890750"/>
                        <a:gd name="connsiteY111" fmla="*/ 3565133 h 5558319"/>
                        <a:gd name="connsiteX112" fmla="*/ 3569663 w 3890750"/>
                        <a:gd name="connsiteY112" fmla="*/ 3590818 h 5558319"/>
                        <a:gd name="connsiteX113" fmla="*/ 3554252 w 3890750"/>
                        <a:gd name="connsiteY113" fmla="*/ 3595955 h 5558319"/>
                        <a:gd name="connsiteX114" fmla="*/ 3538841 w 3890750"/>
                        <a:gd name="connsiteY114" fmla="*/ 3606229 h 5558319"/>
                        <a:gd name="connsiteX115" fmla="*/ 3528567 w 3890750"/>
                        <a:gd name="connsiteY115" fmla="*/ 3647326 h 5558319"/>
                        <a:gd name="connsiteX116" fmla="*/ 3533704 w 3890750"/>
                        <a:gd name="connsiteY116" fmla="*/ 3673011 h 5558319"/>
                        <a:gd name="connsiteX117" fmla="*/ 3528567 w 3890750"/>
                        <a:gd name="connsiteY117" fmla="*/ 3719245 h 5558319"/>
                        <a:gd name="connsiteX118" fmla="*/ 3523430 w 3890750"/>
                        <a:gd name="connsiteY118" fmla="*/ 3739793 h 5558319"/>
                        <a:gd name="connsiteX119" fmla="*/ 3497744 w 3890750"/>
                        <a:gd name="connsiteY119" fmla="*/ 3765479 h 5558319"/>
                        <a:gd name="connsiteX120" fmla="*/ 3492607 w 3890750"/>
                        <a:gd name="connsiteY120" fmla="*/ 3780890 h 5558319"/>
                        <a:gd name="connsiteX121" fmla="*/ 3497744 w 3890750"/>
                        <a:gd name="connsiteY121" fmla="*/ 3801438 h 5558319"/>
                        <a:gd name="connsiteX122" fmla="*/ 3502881 w 3890750"/>
                        <a:gd name="connsiteY122" fmla="*/ 3827124 h 5558319"/>
                        <a:gd name="connsiteX123" fmla="*/ 3492607 w 3890750"/>
                        <a:gd name="connsiteY123" fmla="*/ 3888768 h 5558319"/>
                        <a:gd name="connsiteX124" fmla="*/ 3482333 w 3890750"/>
                        <a:gd name="connsiteY124" fmla="*/ 3919591 h 5558319"/>
                        <a:gd name="connsiteX125" fmla="*/ 3477196 w 3890750"/>
                        <a:gd name="connsiteY125" fmla="*/ 3935002 h 5558319"/>
                        <a:gd name="connsiteX126" fmla="*/ 3502881 w 3890750"/>
                        <a:gd name="connsiteY126" fmla="*/ 3955550 h 5558319"/>
                        <a:gd name="connsiteX127" fmla="*/ 3585075 w 3890750"/>
                        <a:gd name="connsiteY127" fmla="*/ 3965825 h 5558319"/>
                        <a:gd name="connsiteX128" fmla="*/ 3600486 w 3890750"/>
                        <a:gd name="connsiteY128" fmla="*/ 3970962 h 5558319"/>
                        <a:gd name="connsiteX129" fmla="*/ 3631308 w 3890750"/>
                        <a:gd name="connsiteY129" fmla="*/ 3996647 h 5558319"/>
                        <a:gd name="connsiteX130" fmla="*/ 3636445 w 3890750"/>
                        <a:gd name="connsiteY130" fmla="*/ 4022333 h 5558319"/>
                        <a:gd name="connsiteX131" fmla="*/ 3631308 w 3890750"/>
                        <a:gd name="connsiteY131" fmla="*/ 4037744 h 5558319"/>
                        <a:gd name="connsiteX132" fmla="*/ 3621034 w 3890750"/>
                        <a:gd name="connsiteY132" fmla="*/ 4078840 h 5558319"/>
                        <a:gd name="connsiteX133" fmla="*/ 3615897 w 3890750"/>
                        <a:gd name="connsiteY133" fmla="*/ 4094252 h 5558319"/>
                        <a:gd name="connsiteX134" fmla="*/ 3595349 w 3890750"/>
                        <a:gd name="connsiteY134" fmla="*/ 4140485 h 5558319"/>
                        <a:gd name="connsiteX135" fmla="*/ 3564526 w 3890750"/>
                        <a:gd name="connsiteY135" fmla="*/ 4155897 h 5558319"/>
                        <a:gd name="connsiteX136" fmla="*/ 3559389 w 3890750"/>
                        <a:gd name="connsiteY136" fmla="*/ 4171308 h 5558319"/>
                        <a:gd name="connsiteX137" fmla="*/ 3559389 w 3890750"/>
                        <a:gd name="connsiteY137" fmla="*/ 4207267 h 5558319"/>
                        <a:gd name="connsiteX138" fmla="*/ 3549115 w 3890750"/>
                        <a:gd name="connsiteY138" fmla="*/ 4217542 h 5558319"/>
                        <a:gd name="connsiteX139" fmla="*/ 3518293 w 3890750"/>
                        <a:gd name="connsiteY139" fmla="*/ 4248364 h 5558319"/>
                        <a:gd name="connsiteX140" fmla="*/ 3508018 w 3890750"/>
                        <a:gd name="connsiteY140" fmla="*/ 4279186 h 5558319"/>
                        <a:gd name="connsiteX141" fmla="*/ 3502881 w 3890750"/>
                        <a:gd name="connsiteY141" fmla="*/ 4294598 h 5558319"/>
                        <a:gd name="connsiteX142" fmla="*/ 3508018 w 3890750"/>
                        <a:gd name="connsiteY142" fmla="*/ 4330557 h 5558319"/>
                        <a:gd name="connsiteX143" fmla="*/ 3508018 w 3890750"/>
                        <a:gd name="connsiteY143" fmla="*/ 4371654 h 5558319"/>
                        <a:gd name="connsiteX144" fmla="*/ 3549115 w 3890750"/>
                        <a:gd name="connsiteY144" fmla="*/ 4407613 h 5558319"/>
                        <a:gd name="connsiteX145" fmla="*/ 3564526 w 3890750"/>
                        <a:gd name="connsiteY145" fmla="*/ 4412750 h 5558319"/>
                        <a:gd name="connsiteX146" fmla="*/ 3590212 w 3890750"/>
                        <a:gd name="connsiteY146" fmla="*/ 4428162 h 5558319"/>
                        <a:gd name="connsiteX147" fmla="*/ 3600486 w 3890750"/>
                        <a:gd name="connsiteY147" fmla="*/ 4443573 h 5558319"/>
                        <a:gd name="connsiteX148" fmla="*/ 3590212 w 3890750"/>
                        <a:gd name="connsiteY148" fmla="*/ 4479533 h 5558319"/>
                        <a:gd name="connsiteX149" fmla="*/ 3595349 w 3890750"/>
                        <a:gd name="connsiteY149" fmla="*/ 4505218 h 5558319"/>
                        <a:gd name="connsiteX150" fmla="*/ 3631308 w 3890750"/>
                        <a:gd name="connsiteY150" fmla="*/ 4505218 h 5558319"/>
                        <a:gd name="connsiteX151" fmla="*/ 3646720 w 3890750"/>
                        <a:gd name="connsiteY151" fmla="*/ 4510355 h 5558319"/>
                        <a:gd name="connsiteX152" fmla="*/ 3656994 w 3890750"/>
                        <a:gd name="connsiteY152" fmla="*/ 4525766 h 5558319"/>
                        <a:gd name="connsiteX153" fmla="*/ 3615897 w 3890750"/>
                        <a:gd name="connsiteY153" fmla="*/ 4530903 h 5558319"/>
                        <a:gd name="connsiteX154" fmla="*/ 3595349 w 3890750"/>
                        <a:gd name="connsiteY154" fmla="*/ 4536040 h 5558319"/>
                        <a:gd name="connsiteX155" fmla="*/ 3574800 w 3890750"/>
                        <a:gd name="connsiteY155" fmla="*/ 4577137 h 5558319"/>
                        <a:gd name="connsiteX156" fmla="*/ 3559389 w 3890750"/>
                        <a:gd name="connsiteY156" fmla="*/ 4582274 h 5558319"/>
                        <a:gd name="connsiteX157" fmla="*/ 3543978 w 3890750"/>
                        <a:gd name="connsiteY157" fmla="*/ 4597685 h 5558319"/>
                        <a:gd name="connsiteX158" fmla="*/ 3554252 w 3890750"/>
                        <a:gd name="connsiteY158" fmla="*/ 4595197 h 5558319"/>
                        <a:gd name="connsiteX159" fmla="*/ 3543978 w 3890750"/>
                        <a:gd name="connsiteY159" fmla="*/ 4607959 h 5558319"/>
                        <a:gd name="connsiteX160" fmla="*/ 3538841 w 3890750"/>
                        <a:gd name="connsiteY160" fmla="*/ 4623371 h 5558319"/>
                        <a:gd name="connsiteX161" fmla="*/ 3543978 w 3890750"/>
                        <a:gd name="connsiteY161" fmla="*/ 4649056 h 5558319"/>
                        <a:gd name="connsiteX162" fmla="*/ 3554252 w 3890750"/>
                        <a:gd name="connsiteY162" fmla="*/ 4679879 h 5558319"/>
                        <a:gd name="connsiteX163" fmla="*/ 3533704 w 3890750"/>
                        <a:gd name="connsiteY163" fmla="*/ 4710701 h 5558319"/>
                        <a:gd name="connsiteX164" fmla="*/ 3508018 w 3890750"/>
                        <a:gd name="connsiteY164" fmla="*/ 4705564 h 5558319"/>
                        <a:gd name="connsiteX165" fmla="*/ 3492607 w 3890750"/>
                        <a:gd name="connsiteY165" fmla="*/ 4700427 h 5558319"/>
                        <a:gd name="connsiteX166" fmla="*/ 3472059 w 3890750"/>
                        <a:gd name="connsiteY166" fmla="*/ 4695290 h 5558319"/>
                        <a:gd name="connsiteX167" fmla="*/ 3456648 w 3890750"/>
                        <a:gd name="connsiteY167" fmla="*/ 4685016 h 5558319"/>
                        <a:gd name="connsiteX168" fmla="*/ 3451511 w 3890750"/>
                        <a:gd name="connsiteY168" fmla="*/ 4715838 h 5558319"/>
                        <a:gd name="connsiteX169" fmla="*/ 3446373 w 3890750"/>
                        <a:gd name="connsiteY169" fmla="*/ 4731249 h 5558319"/>
                        <a:gd name="connsiteX170" fmla="*/ 3415551 w 3890750"/>
                        <a:gd name="connsiteY170" fmla="*/ 4710701 h 5558319"/>
                        <a:gd name="connsiteX171" fmla="*/ 3395003 w 3890750"/>
                        <a:gd name="connsiteY171" fmla="*/ 4679879 h 5558319"/>
                        <a:gd name="connsiteX172" fmla="*/ 3379591 w 3890750"/>
                        <a:gd name="connsiteY172" fmla="*/ 4674742 h 5558319"/>
                        <a:gd name="connsiteX173" fmla="*/ 3338495 w 3890750"/>
                        <a:gd name="connsiteY173" fmla="*/ 4700427 h 5558319"/>
                        <a:gd name="connsiteX174" fmla="*/ 3343632 w 3890750"/>
                        <a:gd name="connsiteY174" fmla="*/ 4715838 h 5558319"/>
                        <a:gd name="connsiteX175" fmla="*/ 3328221 w 3890750"/>
                        <a:gd name="connsiteY175" fmla="*/ 4772346 h 5558319"/>
                        <a:gd name="connsiteX176" fmla="*/ 3317947 w 3890750"/>
                        <a:gd name="connsiteY176" fmla="*/ 4787757 h 5558319"/>
                        <a:gd name="connsiteX177" fmla="*/ 3302535 w 3890750"/>
                        <a:gd name="connsiteY177" fmla="*/ 4782620 h 5558319"/>
                        <a:gd name="connsiteX178" fmla="*/ 3271713 w 3890750"/>
                        <a:gd name="connsiteY178" fmla="*/ 4798031 h 5558319"/>
                        <a:gd name="connsiteX179" fmla="*/ 3251164 w 3890750"/>
                        <a:gd name="connsiteY179" fmla="*/ 4823717 h 5558319"/>
                        <a:gd name="connsiteX180" fmla="*/ 3235753 w 3890750"/>
                        <a:gd name="connsiteY180" fmla="*/ 4818580 h 5558319"/>
                        <a:gd name="connsiteX181" fmla="*/ 3220342 w 3890750"/>
                        <a:gd name="connsiteY181" fmla="*/ 4823717 h 5558319"/>
                        <a:gd name="connsiteX182" fmla="*/ 3199794 w 3890750"/>
                        <a:gd name="connsiteY182" fmla="*/ 4828854 h 5558319"/>
                        <a:gd name="connsiteX183" fmla="*/ 3168971 w 3890750"/>
                        <a:gd name="connsiteY183" fmla="*/ 4849402 h 5558319"/>
                        <a:gd name="connsiteX184" fmla="*/ 3112463 w 3890750"/>
                        <a:gd name="connsiteY184" fmla="*/ 4849402 h 5558319"/>
                        <a:gd name="connsiteX185" fmla="*/ 3102189 w 3890750"/>
                        <a:gd name="connsiteY185" fmla="*/ 4864813 h 5558319"/>
                        <a:gd name="connsiteX186" fmla="*/ 3091915 w 3890750"/>
                        <a:gd name="connsiteY186" fmla="*/ 4875088 h 5558319"/>
                        <a:gd name="connsiteX187" fmla="*/ 3025133 w 3890750"/>
                        <a:gd name="connsiteY187" fmla="*/ 4885362 h 5558319"/>
                        <a:gd name="connsiteX188" fmla="*/ 3009722 w 3890750"/>
                        <a:gd name="connsiteY188" fmla="*/ 4895636 h 5558319"/>
                        <a:gd name="connsiteX189" fmla="*/ 2978899 w 3890750"/>
                        <a:gd name="connsiteY189" fmla="*/ 4905910 h 5558319"/>
                        <a:gd name="connsiteX190" fmla="*/ 2963488 w 3890750"/>
                        <a:gd name="connsiteY190" fmla="*/ 4900773 h 5558319"/>
                        <a:gd name="connsiteX191" fmla="*/ 2912117 w 3890750"/>
                        <a:gd name="connsiteY191" fmla="*/ 4941870 h 5558319"/>
                        <a:gd name="connsiteX192" fmla="*/ 2881295 w 3890750"/>
                        <a:gd name="connsiteY192" fmla="*/ 4952144 h 5558319"/>
                        <a:gd name="connsiteX193" fmla="*/ 2824787 w 3890750"/>
                        <a:gd name="connsiteY193" fmla="*/ 4967555 h 5558319"/>
                        <a:gd name="connsiteX194" fmla="*/ 2773416 w 3890750"/>
                        <a:gd name="connsiteY194" fmla="*/ 5008652 h 5558319"/>
                        <a:gd name="connsiteX195" fmla="*/ 2732320 w 3890750"/>
                        <a:gd name="connsiteY195" fmla="*/ 5003515 h 5558319"/>
                        <a:gd name="connsiteX196" fmla="*/ 2716908 w 3890750"/>
                        <a:gd name="connsiteY196" fmla="*/ 4998377 h 5558319"/>
                        <a:gd name="connsiteX197" fmla="*/ 2686086 w 3890750"/>
                        <a:gd name="connsiteY197" fmla="*/ 5003515 h 5558319"/>
                        <a:gd name="connsiteX198" fmla="*/ 2629578 w 3890750"/>
                        <a:gd name="connsiteY198" fmla="*/ 5024063 h 5558319"/>
                        <a:gd name="connsiteX199" fmla="*/ 2614167 w 3890750"/>
                        <a:gd name="connsiteY199" fmla="*/ 5029200 h 5558319"/>
                        <a:gd name="connsiteX200" fmla="*/ 2598756 w 3890750"/>
                        <a:gd name="connsiteY200" fmla="*/ 5044611 h 5558319"/>
                        <a:gd name="connsiteX201" fmla="*/ 2583344 w 3890750"/>
                        <a:gd name="connsiteY201" fmla="*/ 5039474 h 5558319"/>
                        <a:gd name="connsiteX202" fmla="*/ 2567933 w 3890750"/>
                        <a:gd name="connsiteY202" fmla="*/ 5049748 h 5558319"/>
                        <a:gd name="connsiteX203" fmla="*/ 2562796 w 3890750"/>
                        <a:gd name="connsiteY203" fmla="*/ 5075434 h 5558319"/>
                        <a:gd name="connsiteX204" fmla="*/ 2516562 w 3890750"/>
                        <a:gd name="connsiteY204" fmla="*/ 5116530 h 5558319"/>
                        <a:gd name="connsiteX205" fmla="*/ 2501151 w 3890750"/>
                        <a:gd name="connsiteY205" fmla="*/ 5126804 h 5558319"/>
                        <a:gd name="connsiteX206" fmla="*/ 2460054 w 3890750"/>
                        <a:gd name="connsiteY206" fmla="*/ 5137079 h 5558319"/>
                        <a:gd name="connsiteX207" fmla="*/ 2444643 w 3890750"/>
                        <a:gd name="connsiteY207" fmla="*/ 5142216 h 5558319"/>
                        <a:gd name="connsiteX208" fmla="*/ 2418958 w 3890750"/>
                        <a:gd name="connsiteY208" fmla="*/ 5147353 h 5558319"/>
                        <a:gd name="connsiteX209" fmla="*/ 2382998 w 3890750"/>
                        <a:gd name="connsiteY209" fmla="*/ 5116530 h 5558319"/>
                        <a:gd name="connsiteX210" fmla="*/ 2326490 w 3890750"/>
                        <a:gd name="connsiteY210" fmla="*/ 5106256 h 5558319"/>
                        <a:gd name="connsiteX211" fmla="*/ 2285394 w 3890750"/>
                        <a:gd name="connsiteY211" fmla="*/ 5106256 h 5558319"/>
                        <a:gd name="connsiteX212" fmla="*/ 2254571 w 3890750"/>
                        <a:gd name="connsiteY212" fmla="*/ 5126804 h 5558319"/>
                        <a:gd name="connsiteX213" fmla="*/ 2208338 w 3890750"/>
                        <a:gd name="connsiteY213" fmla="*/ 5121667 h 5558319"/>
                        <a:gd name="connsiteX214" fmla="*/ 2184631 w 3890750"/>
                        <a:gd name="connsiteY214" fmla="*/ 5139657 h 5558319"/>
                        <a:gd name="connsiteX215" fmla="*/ 2162303 w 3890750"/>
                        <a:gd name="connsiteY215" fmla="*/ 5144794 h 5558319"/>
                        <a:gd name="connsiteX216" fmla="*/ 2134839 w 3890750"/>
                        <a:gd name="connsiteY216" fmla="*/ 5154868 h 5558319"/>
                        <a:gd name="connsiteX217" fmla="*/ 2105596 w 3890750"/>
                        <a:gd name="connsiteY217" fmla="*/ 5111393 h 5558319"/>
                        <a:gd name="connsiteX218" fmla="*/ 2085048 w 3890750"/>
                        <a:gd name="connsiteY218" fmla="*/ 5142216 h 5558319"/>
                        <a:gd name="connsiteX219" fmla="*/ 2052246 w 3890750"/>
                        <a:gd name="connsiteY219" fmla="*/ 5143196 h 5558319"/>
                        <a:gd name="connsiteX220" fmla="*/ 2013129 w 3890750"/>
                        <a:gd name="connsiteY220" fmla="*/ 5157627 h 5558319"/>
                        <a:gd name="connsiteX221" fmla="*/ 1982306 w 3890750"/>
                        <a:gd name="connsiteY221" fmla="*/ 5173038 h 5558319"/>
                        <a:gd name="connsiteX222" fmla="*/ 1956621 w 3890750"/>
                        <a:gd name="connsiteY222" fmla="*/ 5193586 h 5558319"/>
                        <a:gd name="connsiteX223" fmla="*/ 1946347 w 3890750"/>
                        <a:gd name="connsiteY223" fmla="*/ 5203861 h 5558319"/>
                        <a:gd name="connsiteX224" fmla="*/ 1930935 w 3890750"/>
                        <a:gd name="connsiteY224" fmla="*/ 5208998 h 5558319"/>
                        <a:gd name="connsiteX225" fmla="*/ 1904071 w 3890750"/>
                        <a:gd name="connsiteY225" fmla="*/ 5209997 h 5558319"/>
                        <a:gd name="connsiteX226" fmla="*/ 1879564 w 3890750"/>
                        <a:gd name="connsiteY226" fmla="*/ 5204260 h 5558319"/>
                        <a:gd name="connsiteX227" fmla="*/ 1848742 w 3890750"/>
                        <a:gd name="connsiteY227" fmla="*/ 5203861 h 5558319"/>
                        <a:gd name="connsiteX228" fmla="*/ 1815741 w 3890750"/>
                        <a:gd name="connsiteY228" fmla="*/ 5207019 h 5558319"/>
                        <a:gd name="connsiteX229" fmla="*/ 1771886 w 3890750"/>
                        <a:gd name="connsiteY229" fmla="*/ 5225588 h 5558319"/>
                        <a:gd name="connsiteX230" fmla="*/ 1751138 w 3890750"/>
                        <a:gd name="connsiteY230" fmla="*/ 5234683 h 5558319"/>
                        <a:gd name="connsiteX231" fmla="*/ 1720715 w 3890750"/>
                        <a:gd name="connsiteY231" fmla="*/ 5255831 h 5558319"/>
                        <a:gd name="connsiteX232" fmla="*/ 1704904 w 3890750"/>
                        <a:gd name="connsiteY232" fmla="*/ 5255231 h 5558319"/>
                        <a:gd name="connsiteX233" fmla="*/ 1699767 w 3890750"/>
                        <a:gd name="connsiteY233" fmla="*/ 5275780 h 5558319"/>
                        <a:gd name="connsiteX234" fmla="*/ 1674081 w 3890750"/>
                        <a:gd name="connsiteY234" fmla="*/ 5301465 h 5558319"/>
                        <a:gd name="connsiteX235" fmla="*/ 1663807 w 3890750"/>
                        <a:gd name="connsiteY235" fmla="*/ 5332288 h 5558319"/>
                        <a:gd name="connsiteX236" fmla="*/ 1627848 w 3890750"/>
                        <a:gd name="connsiteY236" fmla="*/ 5357973 h 5558319"/>
                        <a:gd name="connsiteX237" fmla="*/ 1612436 w 3890750"/>
                        <a:gd name="connsiteY237" fmla="*/ 5363110 h 5558319"/>
                        <a:gd name="connsiteX238" fmla="*/ 1597025 w 3890750"/>
                        <a:gd name="connsiteY238" fmla="*/ 5357973 h 5558319"/>
                        <a:gd name="connsiteX239" fmla="*/ 1566203 w 3890750"/>
                        <a:gd name="connsiteY239" fmla="*/ 5363110 h 5558319"/>
                        <a:gd name="connsiteX240" fmla="*/ 1509695 w 3890750"/>
                        <a:gd name="connsiteY240" fmla="*/ 5383658 h 5558319"/>
                        <a:gd name="connsiteX241" fmla="*/ 1476805 w 3890750"/>
                        <a:gd name="connsiteY241" fmla="*/ 5376905 h 5558319"/>
                        <a:gd name="connsiteX242" fmla="*/ 1444140 w 3890750"/>
                        <a:gd name="connsiteY242" fmla="*/ 5390055 h 5558319"/>
                        <a:gd name="connsiteX243" fmla="*/ 1386405 w 3890750"/>
                        <a:gd name="connsiteY243" fmla="*/ 5417583 h 5558319"/>
                        <a:gd name="connsiteX244" fmla="*/ 1350252 w 3890750"/>
                        <a:gd name="connsiteY244" fmla="*/ 5444496 h 5558319"/>
                        <a:gd name="connsiteX245" fmla="*/ 1304212 w 3890750"/>
                        <a:gd name="connsiteY245" fmla="*/ 5491537 h 5558319"/>
                        <a:gd name="connsiteX246" fmla="*/ 1268252 w 3890750"/>
                        <a:gd name="connsiteY246" fmla="*/ 5486400 h 5558319"/>
                        <a:gd name="connsiteX247" fmla="*/ 1257978 w 3890750"/>
                        <a:gd name="connsiteY247" fmla="*/ 5455577 h 5558319"/>
                        <a:gd name="connsiteX248" fmla="*/ 1216881 w 3890750"/>
                        <a:gd name="connsiteY248" fmla="*/ 5465852 h 5558319"/>
                        <a:gd name="connsiteX249" fmla="*/ 1115788 w 3890750"/>
                        <a:gd name="connsiteY249" fmla="*/ 5464430 h 5558319"/>
                        <a:gd name="connsiteX250" fmla="*/ 1074822 w 3890750"/>
                        <a:gd name="connsiteY250" fmla="*/ 5492316 h 5558319"/>
                        <a:gd name="connsiteX251" fmla="*/ 1042221 w 3890750"/>
                        <a:gd name="connsiteY251" fmla="*/ 5476126 h 5558319"/>
                        <a:gd name="connsiteX252" fmla="*/ 1026809 w 3890750"/>
                        <a:gd name="connsiteY252" fmla="*/ 5460715 h 5558319"/>
                        <a:gd name="connsiteX253" fmla="*/ 992029 w 3890750"/>
                        <a:gd name="connsiteY253" fmla="*/ 5469029 h 5558319"/>
                        <a:gd name="connsiteX254" fmla="*/ 975439 w 3890750"/>
                        <a:gd name="connsiteY254" fmla="*/ 5453819 h 5558319"/>
                        <a:gd name="connsiteX255" fmla="*/ 932563 w 3890750"/>
                        <a:gd name="connsiteY255" fmla="*/ 5432271 h 5558319"/>
                        <a:gd name="connsiteX256" fmla="*/ 877834 w 3890750"/>
                        <a:gd name="connsiteY256" fmla="*/ 5404207 h 5558319"/>
                        <a:gd name="connsiteX257" fmla="*/ 749407 w 3890750"/>
                        <a:gd name="connsiteY257" fmla="*/ 5409344 h 5558319"/>
                        <a:gd name="connsiteX258" fmla="*/ 661097 w 3890750"/>
                        <a:gd name="connsiteY258" fmla="*/ 5453399 h 5558319"/>
                        <a:gd name="connsiteX259" fmla="*/ 607148 w 3890750"/>
                        <a:gd name="connsiteY259" fmla="*/ 5460116 h 5558319"/>
                        <a:gd name="connsiteX260" fmla="*/ 590158 w 3890750"/>
                        <a:gd name="connsiteY260" fmla="*/ 5457937 h 5558319"/>
                        <a:gd name="connsiteX261" fmla="*/ 510227 w 3890750"/>
                        <a:gd name="connsiteY261" fmla="*/ 5442621 h 5558319"/>
                        <a:gd name="connsiteX262" fmla="*/ 468095 w 3890750"/>
                        <a:gd name="connsiteY262" fmla="*/ 5458420 h 5558319"/>
                        <a:gd name="connsiteX263" fmla="*/ 421668 w 3890750"/>
                        <a:gd name="connsiteY263" fmla="*/ 5445272 h 5558319"/>
                        <a:gd name="connsiteX264" fmla="*/ 373592 w 3890750"/>
                        <a:gd name="connsiteY264" fmla="*/ 5424723 h 5558319"/>
                        <a:gd name="connsiteX265" fmla="*/ 334103 w 3890750"/>
                        <a:gd name="connsiteY265" fmla="*/ 5396311 h 5558319"/>
                        <a:gd name="connsiteX266" fmla="*/ 270859 w 3890750"/>
                        <a:gd name="connsiteY266" fmla="*/ 5394132 h 5558319"/>
                        <a:gd name="connsiteX267" fmla="*/ 210014 w 3890750"/>
                        <a:gd name="connsiteY267" fmla="*/ 5435029 h 5558319"/>
                        <a:gd name="connsiteX268" fmla="*/ 168917 w 3890750"/>
                        <a:gd name="connsiteY268" fmla="*/ 5450440 h 5558319"/>
                        <a:gd name="connsiteX269" fmla="*/ 158643 w 3890750"/>
                        <a:gd name="connsiteY269" fmla="*/ 5460715 h 5558319"/>
                        <a:gd name="connsiteX270" fmla="*/ 132958 w 3890750"/>
                        <a:gd name="connsiteY270" fmla="*/ 5486400 h 5558319"/>
                        <a:gd name="connsiteX271" fmla="*/ 115284 w 3890750"/>
                        <a:gd name="connsiteY271" fmla="*/ 5468533 h 5558319"/>
                        <a:gd name="connsiteX272" fmla="*/ 70699 w 3890750"/>
                        <a:gd name="connsiteY272" fmla="*/ 5472443 h 5558319"/>
                        <a:gd name="connsiteX273" fmla="*/ 50764 w 3890750"/>
                        <a:gd name="connsiteY273" fmla="*/ 5532634 h 5558319"/>
                        <a:gd name="connsiteX274" fmla="*/ 0 w 3890750"/>
                        <a:gd name="connsiteY274" fmla="*/ 5558319 h 5558319"/>
                        <a:gd name="connsiteX0" fmla="*/ 3112463 w 3890750"/>
                        <a:gd name="connsiteY0" fmla="*/ 0 h 5558319"/>
                        <a:gd name="connsiteX1" fmla="*/ 3147064 w 3890750"/>
                        <a:gd name="connsiteY1" fmla="*/ 6716 h 5558319"/>
                        <a:gd name="connsiteX2" fmla="*/ 3168971 w 3890750"/>
                        <a:gd name="connsiteY2" fmla="*/ 82193 h 5558319"/>
                        <a:gd name="connsiteX3" fmla="*/ 3174108 w 3890750"/>
                        <a:gd name="connsiteY3" fmla="*/ 97604 h 5558319"/>
                        <a:gd name="connsiteX4" fmla="*/ 3184382 w 3890750"/>
                        <a:gd name="connsiteY4" fmla="*/ 107879 h 5558319"/>
                        <a:gd name="connsiteX5" fmla="*/ 3199794 w 3890750"/>
                        <a:gd name="connsiteY5" fmla="*/ 102742 h 5558319"/>
                        <a:gd name="connsiteX6" fmla="*/ 3220342 w 3890750"/>
                        <a:gd name="connsiteY6" fmla="*/ 107879 h 5558319"/>
                        <a:gd name="connsiteX7" fmla="*/ 3263894 w 3890750"/>
                        <a:gd name="connsiteY7" fmla="*/ 128232 h 5558319"/>
                        <a:gd name="connsiteX8" fmla="*/ 3307673 w 3890750"/>
                        <a:gd name="connsiteY8" fmla="*/ 190073 h 5558319"/>
                        <a:gd name="connsiteX9" fmla="*/ 3348156 w 3890750"/>
                        <a:gd name="connsiteY9" fmla="*/ 233430 h 5558319"/>
                        <a:gd name="connsiteX10" fmla="*/ 3356085 w 3890750"/>
                        <a:gd name="connsiteY10" fmla="*/ 307962 h 5558319"/>
                        <a:gd name="connsiteX11" fmla="*/ 3386906 w 3890750"/>
                        <a:gd name="connsiteY11" fmla="*/ 357417 h 5558319"/>
                        <a:gd name="connsiteX12" fmla="*/ 3389866 w 3890750"/>
                        <a:gd name="connsiteY12" fmla="*/ 416103 h 5558319"/>
                        <a:gd name="connsiteX13" fmla="*/ 3402119 w 3890750"/>
                        <a:gd name="connsiteY13" fmla="*/ 417283 h 5558319"/>
                        <a:gd name="connsiteX14" fmla="*/ 3410414 w 3890750"/>
                        <a:gd name="connsiteY14" fmla="*/ 441789 h 5558319"/>
                        <a:gd name="connsiteX15" fmla="*/ 3430962 w 3890750"/>
                        <a:gd name="connsiteY15" fmla="*/ 472611 h 5558319"/>
                        <a:gd name="connsiteX16" fmla="*/ 3452738 w 3890750"/>
                        <a:gd name="connsiteY16" fmla="*/ 476520 h 5558319"/>
                        <a:gd name="connsiteX17" fmla="*/ 3451511 w 3890750"/>
                        <a:gd name="connsiteY17" fmla="*/ 529119 h 5558319"/>
                        <a:gd name="connsiteX18" fmla="*/ 3446373 w 3890750"/>
                        <a:gd name="connsiteY18" fmla="*/ 554804 h 5558319"/>
                        <a:gd name="connsiteX19" fmla="*/ 3441236 w 3890750"/>
                        <a:gd name="connsiteY19" fmla="*/ 601038 h 5558319"/>
                        <a:gd name="connsiteX20" fmla="*/ 3425825 w 3890750"/>
                        <a:gd name="connsiteY20" fmla="*/ 642135 h 5558319"/>
                        <a:gd name="connsiteX21" fmla="*/ 3410414 w 3890750"/>
                        <a:gd name="connsiteY21" fmla="*/ 662683 h 5558319"/>
                        <a:gd name="connsiteX22" fmla="*/ 3395003 w 3890750"/>
                        <a:gd name="connsiteY22" fmla="*/ 688368 h 5558319"/>
                        <a:gd name="connsiteX23" fmla="*/ 3384729 w 3890750"/>
                        <a:gd name="connsiteY23" fmla="*/ 698643 h 5558319"/>
                        <a:gd name="connsiteX24" fmla="*/ 3317947 w 3890750"/>
                        <a:gd name="connsiteY24" fmla="*/ 744876 h 5558319"/>
                        <a:gd name="connsiteX25" fmla="*/ 3302535 w 3890750"/>
                        <a:gd name="connsiteY25" fmla="*/ 760288 h 5558319"/>
                        <a:gd name="connsiteX26" fmla="*/ 3244187 w 3890750"/>
                        <a:gd name="connsiteY26" fmla="*/ 805294 h 5558319"/>
                        <a:gd name="connsiteX27" fmla="*/ 3219743 w 3890750"/>
                        <a:gd name="connsiteY27" fmla="*/ 845039 h 5558319"/>
                        <a:gd name="connsiteX28" fmla="*/ 3204132 w 3890750"/>
                        <a:gd name="connsiteY28" fmla="*/ 867566 h 5558319"/>
                        <a:gd name="connsiteX29" fmla="*/ 3230616 w 3890750"/>
                        <a:gd name="connsiteY29" fmla="*/ 914400 h 5558319"/>
                        <a:gd name="connsiteX30" fmla="*/ 3294103 w 3890750"/>
                        <a:gd name="connsiteY30" fmla="*/ 937210 h 5558319"/>
                        <a:gd name="connsiteX31" fmla="*/ 3307672 w 3890750"/>
                        <a:gd name="connsiteY31" fmla="*/ 945222 h 5558319"/>
                        <a:gd name="connsiteX32" fmla="*/ 3369317 w 3890750"/>
                        <a:gd name="connsiteY32" fmla="*/ 950359 h 5558319"/>
                        <a:gd name="connsiteX33" fmla="*/ 3415551 w 3890750"/>
                        <a:gd name="connsiteY33" fmla="*/ 981182 h 5558319"/>
                        <a:gd name="connsiteX34" fmla="*/ 3447753 w 3890750"/>
                        <a:gd name="connsiteY34" fmla="*/ 1025437 h 5558319"/>
                        <a:gd name="connsiteX35" fmla="*/ 3491628 w 3890750"/>
                        <a:gd name="connsiteY35" fmla="*/ 1023459 h 5558319"/>
                        <a:gd name="connsiteX36" fmla="*/ 3526408 w 3890750"/>
                        <a:gd name="connsiteY36" fmla="*/ 1071271 h 5558319"/>
                        <a:gd name="connsiteX37" fmla="*/ 3529566 w 3890750"/>
                        <a:gd name="connsiteY37" fmla="*/ 1102493 h 5558319"/>
                        <a:gd name="connsiteX38" fmla="*/ 3513156 w 3890750"/>
                        <a:gd name="connsiteY38" fmla="*/ 1135294 h 5558319"/>
                        <a:gd name="connsiteX39" fmla="*/ 3523430 w 3890750"/>
                        <a:gd name="connsiteY39" fmla="*/ 1166117 h 5558319"/>
                        <a:gd name="connsiteX40" fmla="*/ 3533704 w 3890750"/>
                        <a:gd name="connsiteY40" fmla="*/ 1186665 h 5558319"/>
                        <a:gd name="connsiteX41" fmla="*/ 3543978 w 3890750"/>
                        <a:gd name="connsiteY41" fmla="*/ 1232899 h 5558319"/>
                        <a:gd name="connsiteX42" fmla="*/ 3554252 w 3890750"/>
                        <a:gd name="connsiteY42" fmla="*/ 1248310 h 5558319"/>
                        <a:gd name="connsiteX43" fmla="*/ 3574800 w 3890750"/>
                        <a:gd name="connsiteY43" fmla="*/ 1273995 h 5558319"/>
                        <a:gd name="connsiteX44" fmla="*/ 3615897 w 3890750"/>
                        <a:gd name="connsiteY44" fmla="*/ 1284270 h 5558319"/>
                        <a:gd name="connsiteX45" fmla="*/ 3646720 w 3890750"/>
                        <a:gd name="connsiteY45" fmla="*/ 1299681 h 5558319"/>
                        <a:gd name="connsiteX46" fmla="*/ 3677542 w 3890750"/>
                        <a:gd name="connsiteY46" fmla="*/ 1309955 h 5558319"/>
                        <a:gd name="connsiteX47" fmla="*/ 3698090 w 3890750"/>
                        <a:gd name="connsiteY47" fmla="*/ 1325366 h 5558319"/>
                        <a:gd name="connsiteX48" fmla="*/ 3723776 w 3890750"/>
                        <a:gd name="connsiteY48" fmla="*/ 1351052 h 5558319"/>
                        <a:gd name="connsiteX49" fmla="*/ 3754598 w 3890750"/>
                        <a:gd name="connsiteY49" fmla="*/ 1371600 h 5558319"/>
                        <a:gd name="connsiteX50" fmla="*/ 3770009 w 3890750"/>
                        <a:gd name="connsiteY50" fmla="*/ 1376737 h 5558319"/>
                        <a:gd name="connsiteX51" fmla="*/ 3784821 w 3890750"/>
                        <a:gd name="connsiteY51" fmla="*/ 1406380 h 5558319"/>
                        <a:gd name="connsiteX52" fmla="*/ 3817622 w 3890750"/>
                        <a:gd name="connsiteY52" fmla="*/ 1473362 h 5558319"/>
                        <a:gd name="connsiteX53" fmla="*/ 3781063 w 3890750"/>
                        <a:gd name="connsiteY53" fmla="*/ 1523933 h 5558319"/>
                        <a:gd name="connsiteX54" fmla="*/ 3790558 w 3890750"/>
                        <a:gd name="connsiteY54" fmla="*/ 1556535 h 5558319"/>
                        <a:gd name="connsiteX55" fmla="*/ 3800832 w 3890750"/>
                        <a:gd name="connsiteY55" fmla="*/ 1582220 h 5558319"/>
                        <a:gd name="connsiteX56" fmla="*/ 3821380 w 3890750"/>
                        <a:gd name="connsiteY56" fmla="*/ 1613043 h 5558319"/>
                        <a:gd name="connsiteX57" fmla="*/ 3831654 w 3890750"/>
                        <a:gd name="connsiteY57" fmla="*/ 1643865 h 5558319"/>
                        <a:gd name="connsiteX58" fmla="*/ 3836791 w 3890750"/>
                        <a:gd name="connsiteY58" fmla="*/ 1659276 h 5558319"/>
                        <a:gd name="connsiteX59" fmla="*/ 3847066 w 3890750"/>
                        <a:gd name="connsiteY59" fmla="*/ 1700373 h 5558319"/>
                        <a:gd name="connsiteX60" fmla="*/ 3831654 w 3890750"/>
                        <a:gd name="connsiteY60" fmla="*/ 1767155 h 5558319"/>
                        <a:gd name="connsiteX61" fmla="*/ 3836791 w 3890750"/>
                        <a:gd name="connsiteY61" fmla="*/ 1792840 h 5558319"/>
                        <a:gd name="connsiteX62" fmla="*/ 3816624 w 3890750"/>
                        <a:gd name="connsiteY62" fmla="*/ 1882350 h 5558319"/>
                        <a:gd name="connsiteX63" fmla="*/ 3840929 w 3890750"/>
                        <a:gd name="connsiteY63" fmla="*/ 1923246 h 5558319"/>
                        <a:gd name="connsiteX64" fmla="*/ 3872751 w 3890750"/>
                        <a:gd name="connsiteY64" fmla="*/ 1931542 h 5558319"/>
                        <a:gd name="connsiteX65" fmla="*/ 3877888 w 3890750"/>
                        <a:gd name="connsiteY65" fmla="*/ 1962364 h 5558319"/>
                        <a:gd name="connsiteX66" fmla="*/ 3883025 w 3890750"/>
                        <a:gd name="connsiteY66" fmla="*/ 1977775 h 5558319"/>
                        <a:gd name="connsiteX67" fmla="*/ 3884672 w 3890750"/>
                        <a:gd name="connsiteY67" fmla="*/ 2042489 h 5558319"/>
                        <a:gd name="connsiteX68" fmla="*/ 3888776 w 3890750"/>
                        <a:gd name="connsiteY68" fmla="*/ 2131500 h 5558319"/>
                        <a:gd name="connsiteX69" fmla="*/ 3846872 w 3890750"/>
                        <a:gd name="connsiteY69" fmla="*/ 2205454 h 5558319"/>
                        <a:gd name="connsiteX70" fmla="*/ 3841929 w 3890750"/>
                        <a:gd name="connsiteY70" fmla="*/ 2260315 h 5558319"/>
                        <a:gd name="connsiteX71" fmla="*/ 3831654 w 3890750"/>
                        <a:gd name="connsiteY71" fmla="*/ 2275726 h 5558319"/>
                        <a:gd name="connsiteX72" fmla="*/ 3821380 w 3890750"/>
                        <a:gd name="connsiteY72" fmla="*/ 2291137 h 5558319"/>
                        <a:gd name="connsiteX73" fmla="*/ 3805969 w 3890750"/>
                        <a:gd name="connsiteY73" fmla="*/ 2301411 h 5558319"/>
                        <a:gd name="connsiteX74" fmla="*/ 3785421 w 3890750"/>
                        <a:gd name="connsiteY74" fmla="*/ 2296274 h 5558319"/>
                        <a:gd name="connsiteX75" fmla="*/ 3759735 w 3890750"/>
                        <a:gd name="connsiteY75" fmla="*/ 2388742 h 5558319"/>
                        <a:gd name="connsiteX76" fmla="*/ 3749461 w 3890750"/>
                        <a:gd name="connsiteY76" fmla="*/ 2440112 h 5558319"/>
                        <a:gd name="connsiteX77" fmla="*/ 3770009 w 3890750"/>
                        <a:gd name="connsiteY77" fmla="*/ 2537717 h 5558319"/>
                        <a:gd name="connsiteX78" fmla="*/ 3785421 w 3890750"/>
                        <a:gd name="connsiteY78" fmla="*/ 2547991 h 5558319"/>
                        <a:gd name="connsiteX79" fmla="*/ 3795695 w 3890750"/>
                        <a:gd name="connsiteY79" fmla="*/ 2583950 h 5558319"/>
                        <a:gd name="connsiteX80" fmla="*/ 3790558 w 3890750"/>
                        <a:gd name="connsiteY80" fmla="*/ 2625047 h 5558319"/>
                        <a:gd name="connsiteX81" fmla="*/ 3780284 w 3890750"/>
                        <a:gd name="connsiteY81" fmla="*/ 2640458 h 5558319"/>
                        <a:gd name="connsiteX82" fmla="*/ 3770009 w 3890750"/>
                        <a:gd name="connsiteY82" fmla="*/ 2671281 h 5558319"/>
                        <a:gd name="connsiteX83" fmla="*/ 3764872 w 3890750"/>
                        <a:gd name="connsiteY83" fmla="*/ 2686692 h 5558319"/>
                        <a:gd name="connsiteX84" fmla="*/ 3770009 w 3890750"/>
                        <a:gd name="connsiteY84" fmla="*/ 2743200 h 5558319"/>
                        <a:gd name="connsiteX85" fmla="*/ 3764872 w 3890750"/>
                        <a:gd name="connsiteY85" fmla="*/ 2758611 h 5558319"/>
                        <a:gd name="connsiteX86" fmla="*/ 3770009 w 3890750"/>
                        <a:gd name="connsiteY86" fmla="*/ 2784297 h 5558319"/>
                        <a:gd name="connsiteX87" fmla="*/ 3759735 w 3890750"/>
                        <a:gd name="connsiteY87" fmla="*/ 2861353 h 5558319"/>
                        <a:gd name="connsiteX88" fmla="*/ 3739187 w 3890750"/>
                        <a:gd name="connsiteY88" fmla="*/ 2907586 h 5558319"/>
                        <a:gd name="connsiteX89" fmla="*/ 3728913 w 3890750"/>
                        <a:gd name="connsiteY89" fmla="*/ 2917861 h 5558319"/>
                        <a:gd name="connsiteX90" fmla="*/ 3708364 w 3890750"/>
                        <a:gd name="connsiteY90" fmla="*/ 2933272 h 5558319"/>
                        <a:gd name="connsiteX91" fmla="*/ 3672405 w 3890750"/>
                        <a:gd name="connsiteY91" fmla="*/ 2938409 h 5558319"/>
                        <a:gd name="connsiteX92" fmla="*/ 3667268 w 3890750"/>
                        <a:gd name="connsiteY92" fmla="*/ 2953820 h 5558319"/>
                        <a:gd name="connsiteX93" fmla="*/ 3651857 w 3890750"/>
                        <a:gd name="connsiteY93" fmla="*/ 2969231 h 5558319"/>
                        <a:gd name="connsiteX94" fmla="*/ 3646720 w 3890750"/>
                        <a:gd name="connsiteY94" fmla="*/ 3005191 h 5558319"/>
                        <a:gd name="connsiteX95" fmla="*/ 3627350 w 3890750"/>
                        <a:gd name="connsiteY95" fmla="*/ 3042730 h 5558319"/>
                        <a:gd name="connsiteX96" fmla="*/ 3586654 w 3890750"/>
                        <a:gd name="connsiteY96" fmla="*/ 3035414 h 5558319"/>
                        <a:gd name="connsiteX97" fmla="*/ 3542978 w 3890750"/>
                        <a:gd name="connsiteY97" fmla="*/ 3043309 h 5558319"/>
                        <a:gd name="connsiteX98" fmla="*/ 3527568 w 3890750"/>
                        <a:gd name="connsiteY98" fmla="*/ 3075131 h 5558319"/>
                        <a:gd name="connsiteX99" fmla="*/ 3543978 w 3890750"/>
                        <a:gd name="connsiteY99" fmla="*/ 3097658 h 5558319"/>
                        <a:gd name="connsiteX100" fmla="*/ 3549115 w 3890750"/>
                        <a:gd name="connsiteY100" fmla="*/ 3113070 h 5558319"/>
                        <a:gd name="connsiteX101" fmla="*/ 3554252 w 3890750"/>
                        <a:gd name="connsiteY101" fmla="*/ 3159303 h 5558319"/>
                        <a:gd name="connsiteX102" fmla="*/ 3549115 w 3890750"/>
                        <a:gd name="connsiteY102" fmla="*/ 3246634 h 5558319"/>
                        <a:gd name="connsiteX103" fmla="*/ 3543978 w 3890750"/>
                        <a:gd name="connsiteY103" fmla="*/ 3298004 h 5558319"/>
                        <a:gd name="connsiteX104" fmla="*/ 3554252 w 3890750"/>
                        <a:gd name="connsiteY104" fmla="*/ 3333964 h 5558319"/>
                        <a:gd name="connsiteX105" fmla="*/ 3564526 w 3890750"/>
                        <a:gd name="connsiteY105" fmla="*/ 3349375 h 5558319"/>
                        <a:gd name="connsiteX106" fmla="*/ 3574800 w 3890750"/>
                        <a:gd name="connsiteY106" fmla="*/ 3385335 h 5558319"/>
                        <a:gd name="connsiteX107" fmla="*/ 3579938 w 3890750"/>
                        <a:gd name="connsiteY107" fmla="*/ 3400746 h 5558319"/>
                        <a:gd name="connsiteX108" fmla="*/ 3574800 w 3890750"/>
                        <a:gd name="connsiteY108" fmla="*/ 3488076 h 5558319"/>
                        <a:gd name="connsiteX109" fmla="*/ 3569663 w 3890750"/>
                        <a:gd name="connsiteY109" fmla="*/ 3518899 h 5558319"/>
                        <a:gd name="connsiteX110" fmla="*/ 3590212 w 3890750"/>
                        <a:gd name="connsiteY110" fmla="*/ 3549721 h 5558319"/>
                        <a:gd name="connsiteX111" fmla="*/ 3595349 w 3890750"/>
                        <a:gd name="connsiteY111" fmla="*/ 3565133 h 5558319"/>
                        <a:gd name="connsiteX112" fmla="*/ 3569663 w 3890750"/>
                        <a:gd name="connsiteY112" fmla="*/ 3590818 h 5558319"/>
                        <a:gd name="connsiteX113" fmla="*/ 3554252 w 3890750"/>
                        <a:gd name="connsiteY113" fmla="*/ 3595955 h 5558319"/>
                        <a:gd name="connsiteX114" fmla="*/ 3538841 w 3890750"/>
                        <a:gd name="connsiteY114" fmla="*/ 3606229 h 5558319"/>
                        <a:gd name="connsiteX115" fmla="*/ 3528567 w 3890750"/>
                        <a:gd name="connsiteY115" fmla="*/ 3647326 h 5558319"/>
                        <a:gd name="connsiteX116" fmla="*/ 3533704 w 3890750"/>
                        <a:gd name="connsiteY116" fmla="*/ 3673011 h 5558319"/>
                        <a:gd name="connsiteX117" fmla="*/ 3528567 w 3890750"/>
                        <a:gd name="connsiteY117" fmla="*/ 3719245 h 5558319"/>
                        <a:gd name="connsiteX118" fmla="*/ 3523430 w 3890750"/>
                        <a:gd name="connsiteY118" fmla="*/ 3739793 h 5558319"/>
                        <a:gd name="connsiteX119" fmla="*/ 3497744 w 3890750"/>
                        <a:gd name="connsiteY119" fmla="*/ 3765479 h 5558319"/>
                        <a:gd name="connsiteX120" fmla="*/ 3492607 w 3890750"/>
                        <a:gd name="connsiteY120" fmla="*/ 3780890 h 5558319"/>
                        <a:gd name="connsiteX121" fmla="*/ 3497744 w 3890750"/>
                        <a:gd name="connsiteY121" fmla="*/ 3801438 h 5558319"/>
                        <a:gd name="connsiteX122" fmla="*/ 3502881 w 3890750"/>
                        <a:gd name="connsiteY122" fmla="*/ 3827124 h 5558319"/>
                        <a:gd name="connsiteX123" fmla="*/ 3492607 w 3890750"/>
                        <a:gd name="connsiteY123" fmla="*/ 3888768 h 5558319"/>
                        <a:gd name="connsiteX124" fmla="*/ 3482333 w 3890750"/>
                        <a:gd name="connsiteY124" fmla="*/ 3919591 h 5558319"/>
                        <a:gd name="connsiteX125" fmla="*/ 3477196 w 3890750"/>
                        <a:gd name="connsiteY125" fmla="*/ 3935002 h 5558319"/>
                        <a:gd name="connsiteX126" fmla="*/ 3502881 w 3890750"/>
                        <a:gd name="connsiteY126" fmla="*/ 3955550 h 5558319"/>
                        <a:gd name="connsiteX127" fmla="*/ 3585075 w 3890750"/>
                        <a:gd name="connsiteY127" fmla="*/ 3965825 h 5558319"/>
                        <a:gd name="connsiteX128" fmla="*/ 3600486 w 3890750"/>
                        <a:gd name="connsiteY128" fmla="*/ 3970962 h 5558319"/>
                        <a:gd name="connsiteX129" fmla="*/ 3631308 w 3890750"/>
                        <a:gd name="connsiteY129" fmla="*/ 3996647 h 5558319"/>
                        <a:gd name="connsiteX130" fmla="*/ 3636445 w 3890750"/>
                        <a:gd name="connsiteY130" fmla="*/ 4022333 h 5558319"/>
                        <a:gd name="connsiteX131" fmla="*/ 3631308 w 3890750"/>
                        <a:gd name="connsiteY131" fmla="*/ 4037744 h 5558319"/>
                        <a:gd name="connsiteX132" fmla="*/ 3621034 w 3890750"/>
                        <a:gd name="connsiteY132" fmla="*/ 4078840 h 5558319"/>
                        <a:gd name="connsiteX133" fmla="*/ 3615897 w 3890750"/>
                        <a:gd name="connsiteY133" fmla="*/ 4094252 h 5558319"/>
                        <a:gd name="connsiteX134" fmla="*/ 3595349 w 3890750"/>
                        <a:gd name="connsiteY134" fmla="*/ 4140485 h 5558319"/>
                        <a:gd name="connsiteX135" fmla="*/ 3564526 w 3890750"/>
                        <a:gd name="connsiteY135" fmla="*/ 4155897 h 5558319"/>
                        <a:gd name="connsiteX136" fmla="*/ 3559389 w 3890750"/>
                        <a:gd name="connsiteY136" fmla="*/ 4171308 h 5558319"/>
                        <a:gd name="connsiteX137" fmla="*/ 3559389 w 3890750"/>
                        <a:gd name="connsiteY137" fmla="*/ 4207267 h 5558319"/>
                        <a:gd name="connsiteX138" fmla="*/ 3549115 w 3890750"/>
                        <a:gd name="connsiteY138" fmla="*/ 4217542 h 5558319"/>
                        <a:gd name="connsiteX139" fmla="*/ 3518293 w 3890750"/>
                        <a:gd name="connsiteY139" fmla="*/ 4248364 h 5558319"/>
                        <a:gd name="connsiteX140" fmla="*/ 3508018 w 3890750"/>
                        <a:gd name="connsiteY140" fmla="*/ 4279186 h 5558319"/>
                        <a:gd name="connsiteX141" fmla="*/ 3502881 w 3890750"/>
                        <a:gd name="connsiteY141" fmla="*/ 4294598 h 5558319"/>
                        <a:gd name="connsiteX142" fmla="*/ 3508018 w 3890750"/>
                        <a:gd name="connsiteY142" fmla="*/ 4371654 h 5558319"/>
                        <a:gd name="connsiteX143" fmla="*/ 3549115 w 3890750"/>
                        <a:gd name="connsiteY143" fmla="*/ 4407613 h 5558319"/>
                        <a:gd name="connsiteX144" fmla="*/ 3564526 w 3890750"/>
                        <a:gd name="connsiteY144" fmla="*/ 4412750 h 5558319"/>
                        <a:gd name="connsiteX145" fmla="*/ 3590212 w 3890750"/>
                        <a:gd name="connsiteY145" fmla="*/ 4428162 h 5558319"/>
                        <a:gd name="connsiteX146" fmla="*/ 3600486 w 3890750"/>
                        <a:gd name="connsiteY146" fmla="*/ 4443573 h 5558319"/>
                        <a:gd name="connsiteX147" fmla="*/ 3590212 w 3890750"/>
                        <a:gd name="connsiteY147" fmla="*/ 4479533 h 5558319"/>
                        <a:gd name="connsiteX148" fmla="*/ 3595349 w 3890750"/>
                        <a:gd name="connsiteY148" fmla="*/ 4505218 h 5558319"/>
                        <a:gd name="connsiteX149" fmla="*/ 3631308 w 3890750"/>
                        <a:gd name="connsiteY149" fmla="*/ 4505218 h 5558319"/>
                        <a:gd name="connsiteX150" fmla="*/ 3646720 w 3890750"/>
                        <a:gd name="connsiteY150" fmla="*/ 4510355 h 5558319"/>
                        <a:gd name="connsiteX151" fmla="*/ 3656994 w 3890750"/>
                        <a:gd name="connsiteY151" fmla="*/ 4525766 h 5558319"/>
                        <a:gd name="connsiteX152" fmla="*/ 3615897 w 3890750"/>
                        <a:gd name="connsiteY152" fmla="*/ 4530903 h 5558319"/>
                        <a:gd name="connsiteX153" fmla="*/ 3595349 w 3890750"/>
                        <a:gd name="connsiteY153" fmla="*/ 4536040 h 5558319"/>
                        <a:gd name="connsiteX154" fmla="*/ 3574800 w 3890750"/>
                        <a:gd name="connsiteY154" fmla="*/ 4577137 h 5558319"/>
                        <a:gd name="connsiteX155" fmla="*/ 3559389 w 3890750"/>
                        <a:gd name="connsiteY155" fmla="*/ 4582274 h 5558319"/>
                        <a:gd name="connsiteX156" fmla="*/ 3543978 w 3890750"/>
                        <a:gd name="connsiteY156" fmla="*/ 4597685 h 5558319"/>
                        <a:gd name="connsiteX157" fmla="*/ 3554252 w 3890750"/>
                        <a:gd name="connsiteY157" fmla="*/ 4595197 h 5558319"/>
                        <a:gd name="connsiteX158" fmla="*/ 3543978 w 3890750"/>
                        <a:gd name="connsiteY158" fmla="*/ 4607959 h 5558319"/>
                        <a:gd name="connsiteX159" fmla="*/ 3538841 w 3890750"/>
                        <a:gd name="connsiteY159" fmla="*/ 4623371 h 5558319"/>
                        <a:gd name="connsiteX160" fmla="*/ 3543978 w 3890750"/>
                        <a:gd name="connsiteY160" fmla="*/ 4649056 h 5558319"/>
                        <a:gd name="connsiteX161" fmla="*/ 3554252 w 3890750"/>
                        <a:gd name="connsiteY161" fmla="*/ 4679879 h 5558319"/>
                        <a:gd name="connsiteX162" fmla="*/ 3533704 w 3890750"/>
                        <a:gd name="connsiteY162" fmla="*/ 4710701 h 5558319"/>
                        <a:gd name="connsiteX163" fmla="*/ 3508018 w 3890750"/>
                        <a:gd name="connsiteY163" fmla="*/ 4705564 h 5558319"/>
                        <a:gd name="connsiteX164" fmla="*/ 3492607 w 3890750"/>
                        <a:gd name="connsiteY164" fmla="*/ 4700427 h 5558319"/>
                        <a:gd name="connsiteX165" fmla="*/ 3472059 w 3890750"/>
                        <a:gd name="connsiteY165" fmla="*/ 4695290 h 5558319"/>
                        <a:gd name="connsiteX166" fmla="*/ 3456648 w 3890750"/>
                        <a:gd name="connsiteY166" fmla="*/ 4685016 h 5558319"/>
                        <a:gd name="connsiteX167" fmla="*/ 3451511 w 3890750"/>
                        <a:gd name="connsiteY167" fmla="*/ 4715838 h 5558319"/>
                        <a:gd name="connsiteX168" fmla="*/ 3446373 w 3890750"/>
                        <a:gd name="connsiteY168" fmla="*/ 4731249 h 5558319"/>
                        <a:gd name="connsiteX169" fmla="*/ 3415551 w 3890750"/>
                        <a:gd name="connsiteY169" fmla="*/ 4710701 h 5558319"/>
                        <a:gd name="connsiteX170" fmla="*/ 3395003 w 3890750"/>
                        <a:gd name="connsiteY170" fmla="*/ 4679879 h 5558319"/>
                        <a:gd name="connsiteX171" fmla="*/ 3379591 w 3890750"/>
                        <a:gd name="connsiteY171" fmla="*/ 4674742 h 5558319"/>
                        <a:gd name="connsiteX172" fmla="*/ 3338495 w 3890750"/>
                        <a:gd name="connsiteY172" fmla="*/ 4700427 h 5558319"/>
                        <a:gd name="connsiteX173" fmla="*/ 3343632 w 3890750"/>
                        <a:gd name="connsiteY173" fmla="*/ 4715838 h 5558319"/>
                        <a:gd name="connsiteX174" fmla="*/ 3328221 w 3890750"/>
                        <a:gd name="connsiteY174" fmla="*/ 4772346 h 5558319"/>
                        <a:gd name="connsiteX175" fmla="*/ 3317947 w 3890750"/>
                        <a:gd name="connsiteY175" fmla="*/ 4787757 h 5558319"/>
                        <a:gd name="connsiteX176" fmla="*/ 3302535 w 3890750"/>
                        <a:gd name="connsiteY176" fmla="*/ 4782620 h 5558319"/>
                        <a:gd name="connsiteX177" fmla="*/ 3271713 w 3890750"/>
                        <a:gd name="connsiteY177" fmla="*/ 4798031 h 5558319"/>
                        <a:gd name="connsiteX178" fmla="*/ 3251164 w 3890750"/>
                        <a:gd name="connsiteY178" fmla="*/ 4823717 h 5558319"/>
                        <a:gd name="connsiteX179" fmla="*/ 3235753 w 3890750"/>
                        <a:gd name="connsiteY179" fmla="*/ 4818580 h 5558319"/>
                        <a:gd name="connsiteX180" fmla="*/ 3220342 w 3890750"/>
                        <a:gd name="connsiteY180" fmla="*/ 4823717 h 5558319"/>
                        <a:gd name="connsiteX181" fmla="*/ 3199794 w 3890750"/>
                        <a:gd name="connsiteY181" fmla="*/ 4828854 h 5558319"/>
                        <a:gd name="connsiteX182" fmla="*/ 3168971 w 3890750"/>
                        <a:gd name="connsiteY182" fmla="*/ 4849402 h 5558319"/>
                        <a:gd name="connsiteX183" fmla="*/ 3112463 w 3890750"/>
                        <a:gd name="connsiteY183" fmla="*/ 4849402 h 5558319"/>
                        <a:gd name="connsiteX184" fmla="*/ 3102189 w 3890750"/>
                        <a:gd name="connsiteY184" fmla="*/ 4864813 h 5558319"/>
                        <a:gd name="connsiteX185" fmla="*/ 3091915 w 3890750"/>
                        <a:gd name="connsiteY185" fmla="*/ 4875088 h 5558319"/>
                        <a:gd name="connsiteX186" fmla="*/ 3025133 w 3890750"/>
                        <a:gd name="connsiteY186" fmla="*/ 4885362 h 5558319"/>
                        <a:gd name="connsiteX187" fmla="*/ 3009722 w 3890750"/>
                        <a:gd name="connsiteY187" fmla="*/ 4895636 h 5558319"/>
                        <a:gd name="connsiteX188" fmla="*/ 2978899 w 3890750"/>
                        <a:gd name="connsiteY188" fmla="*/ 4905910 h 5558319"/>
                        <a:gd name="connsiteX189" fmla="*/ 2963488 w 3890750"/>
                        <a:gd name="connsiteY189" fmla="*/ 4900773 h 5558319"/>
                        <a:gd name="connsiteX190" fmla="*/ 2912117 w 3890750"/>
                        <a:gd name="connsiteY190" fmla="*/ 4941870 h 5558319"/>
                        <a:gd name="connsiteX191" fmla="*/ 2881295 w 3890750"/>
                        <a:gd name="connsiteY191" fmla="*/ 4952144 h 5558319"/>
                        <a:gd name="connsiteX192" fmla="*/ 2824787 w 3890750"/>
                        <a:gd name="connsiteY192" fmla="*/ 4967555 h 5558319"/>
                        <a:gd name="connsiteX193" fmla="*/ 2773416 w 3890750"/>
                        <a:gd name="connsiteY193" fmla="*/ 5008652 h 5558319"/>
                        <a:gd name="connsiteX194" fmla="*/ 2732320 w 3890750"/>
                        <a:gd name="connsiteY194" fmla="*/ 5003515 h 5558319"/>
                        <a:gd name="connsiteX195" fmla="*/ 2716908 w 3890750"/>
                        <a:gd name="connsiteY195" fmla="*/ 4998377 h 5558319"/>
                        <a:gd name="connsiteX196" fmla="*/ 2686086 w 3890750"/>
                        <a:gd name="connsiteY196" fmla="*/ 5003515 h 5558319"/>
                        <a:gd name="connsiteX197" fmla="*/ 2629578 w 3890750"/>
                        <a:gd name="connsiteY197" fmla="*/ 5024063 h 5558319"/>
                        <a:gd name="connsiteX198" fmla="*/ 2614167 w 3890750"/>
                        <a:gd name="connsiteY198" fmla="*/ 5029200 h 5558319"/>
                        <a:gd name="connsiteX199" fmla="*/ 2598756 w 3890750"/>
                        <a:gd name="connsiteY199" fmla="*/ 5044611 h 5558319"/>
                        <a:gd name="connsiteX200" fmla="*/ 2583344 w 3890750"/>
                        <a:gd name="connsiteY200" fmla="*/ 5039474 h 5558319"/>
                        <a:gd name="connsiteX201" fmla="*/ 2567933 w 3890750"/>
                        <a:gd name="connsiteY201" fmla="*/ 5049748 h 5558319"/>
                        <a:gd name="connsiteX202" fmla="*/ 2562796 w 3890750"/>
                        <a:gd name="connsiteY202" fmla="*/ 5075434 h 5558319"/>
                        <a:gd name="connsiteX203" fmla="*/ 2516562 w 3890750"/>
                        <a:gd name="connsiteY203" fmla="*/ 5116530 h 5558319"/>
                        <a:gd name="connsiteX204" fmla="*/ 2501151 w 3890750"/>
                        <a:gd name="connsiteY204" fmla="*/ 5126804 h 5558319"/>
                        <a:gd name="connsiteX205" fmla="*/ 2460054 w 3890750"/>
                        <a:gd name="connsiteY205" fmla="*/ 5137079 h 5558319"/>
                        <a:gd name="connsiteX206" fmla="*/ 2444643 w 3890750"/>
                        <a:gd name="connsiteY206" fmla="*/ 5142216 h 5558319"/>
                        <a:gd name="connsiteX207" fmla="*/ 2418958 w 3890750"/>
                        <a:gd name="connsiteY207" fmla="*/ 5147353 h 5558319"/>
                        <a:gd name="connsiteX208" fmla="*/ 2382998 w 3890750"/>
                        <a:gd name="connsiteY208" fmla="*/ 5116530 h 5558319"/>
                        <a:gd name="connsiteX209" fmla="*/ 2326490 w 3890750"/>
                        <a:gd name="connsiteY209" fmla="*/ 5106256 h 5558319"/>
                        <a:gd name="connsiteX210" fmla="*/ 2285394 w 3890750"/>
                        <a:gd name="connsiteY210" fmla="*/ 5106256 h 5558319"/>
                        <a:gd name="connsiteX211" fmla="*/ 2254571 w 3890750"/>
                        <a:gd name="connsiteY211" fmla="*/ 5126804 h 5558319"/>
                        <a:gd name="connsiteX212" fmla="*/ 2208338 w 3890750"/>
                        <a:gd name="connsiteY212" fmla="*/ 5121667 h 5558319"/>
                        <a:gd name="connsiteX213" fmla="*/ 2184631 w 3890750"/>
                        <a:gd name="connsiteY213" fmla="*/ 5139657 h 5558319"/>
                        <a:gd name="connsiteX214" fmla="*/ 2162303 w 3890750"/>
                        <a:gd name="connsiteY214" fmla="*/ 5144794 h 5558319"/>
                        <a:gd name="connsiteX215" fmla="*/ 2134839 w 3890750"/>
                        <a:gd name="connsiteY215" fmla="*/ 5154868 h 5558319"/>
                        <a:gd name="connsiteX216" fmla="*/ 2105596 w 3890750"/>
                        <a:gd name="connsiteY216" fmla="*/ 5111393 h 5558319"/>
                        <a:gd name="connsiteX217" fmla="*/ 2085048 w 3890750"/>
                        <a:gd name="connsiteY217" fmla="*/ 5142216 h 5558319"/>
                        <a:gd name="connsiteX218" fmla="*/ 2052246 w 3890750"/>
                        <a:gd name="connsiteY218" fmla="*/ 5143196 h 5558319"/>
                        <a:gd name="connsiteX219" fmla="*/ 2013129 w 3890750"/>
                        <a:gd name="connsiteY219" fmla="*/ 5157627 h 5558319"/>
                        <a:gd name="connsiteX220" fmla="*/ 1982306 w 3890750"/>
                        <a:gd name="connsiteY220" fmla="*/ 5173038 h 5558319"/>
                        <a:gd name="connsiteX221" fmla="*/ 1956621 w 3890750"/>
                        <a:gd name="connsiteY221" fmla="*/ 5193586 h 5558319"/>
                        <a:gd name="connsiteX222" fmla="*/ 1946347 w 3890750"/>
                        <a:gd name="connsiteY222" fmla="*/ 5203861 h 5558319"/>
                        <a:gd name="connsiteX223" fmla="*/ 1930935 w 3890750"/>
                        <a:gd name="connsiteY223" fmla="*/ 5208998 h 5558319"/>
                        <a:gd name="connsiteX224" fmla="*/ 1904071 w 3890750"/>
                        <a:gd name="connsiteY224" fmla="*/ 5209997 h 5558319"/>
                        <a:gd name="connsiteX225" fmla="*/ 1879564 w 3890750"/>
                        <a:gd name="connsiteY225" fmla="*/ 5204260 h 5558319"/>
                        <a:gd name="connsiteX226" fmla="*/ 1848742 w 3890750"/>
                        <a:gd name="connsiteY226" fmla="*/ 5203861 h 5558319"/>
                        <a:gd name="connsiteX227" fmla="*/ 1815741 w 3890750"/>
                        <a:gd name="connsiteY227" fmla="*/ 5207019 h 5558319"/>
                        <a:gd name="connsiteX228" fmla="*/ 1771886 w 3890750"/>
                        <a:gd name="connsiteY228" fmla="*/ 5225588 h 5558319"/>
                        <a:gd name="connsiteX229" fmla="*/ 1751138 w 3890750"/>
                        <a:gd name="connsiteY229" fmla="*/ 5234683 h 5558319"/>
                        <a:gd name="connsiteX230" fmla="*/ 1720715 w 3890750"/>
                        <a:gd name="connsiteY230" fmla="*/ 5255831 h 5558319"/>
                        <a:gd name="connsiteX231" fmla="*/ 1704904 w 3890750"/>
                        <a:gd name="connsiteY231" fmla="*/ 5255231 h 5558319"/>
                        <a:gd name="connsiteX232" fmla="*/ 1699767 w 3890750"/>
                        <a:gd name="connsiteY232" fmla="*/ 5275780 h 5558319"/>
                        <a:gd name="connsiteX233" fmla="*/ 1674081 w 3890750"/>
                        <a:gd name="connsiteY233" fmla="*/ 5301465 h 5558319"/>
                        <a:gd name="connsiteX234" fmla="*/ 1663807 w 3890750"/>
                        <a:gd name="connsiteY234" fmla="*/ 5332288 h 5558319"/>
                        <a:gd name="connsiteX235" fmla="*/ 1627848 w 3890750"/>
                        <a:gd name="connsiteY235" fmla="*/ 5357973 h 5558319"/>
                        <a:gd name="connsiteX236" fmla="*/ 1612436 w 3890750"/>
                        <a:gd name="connsiteY236" fmla="*/ 5363110 h 5558319"/>
                        <a:gd name="connsiteX237" fmla="*/ 1597025 w 3890750"/>
                        <a:gd name="connsiteY237" fmla="*/ 5357973 h 5558319"/>
                        <a:gd name="connsiteX238" fmla="*/ 1566203 w 3890750"/>
                        <a:gd name="connsiteY238" fmla="*/ 5363110 h 5558319"/>
                        <a:gd name="connsiteX239" fmla="*/ 1509695 w 3890750"/>
                        <a:gd name="connsiteY239" fmla="*/ 5383658 h 5558319"/>
                        <a:gd name="connsiteX240" fmla="*/ 1476805 w 3890750"/>
                        <a:gd name="connsiteY240" fmla="*/ 5376905 h 5558319"/>
                        <a:gd name="connsiteX241" fmla="*/ 1444140 w 3890750"/>
                        <a:gd name="connsiteY241" fmla="*/ 5390055 h 5558319"/>
                        <a:gd name="connsiteX242" fmla="*/ 1386405 w 3890750"/>
                        <a:gd name="connsiteY242" fmla="*/ 5417583 h 5558319"/>
                        <a:gd name="connsiteX243" fmla="*/ 1350252 w 3890750"/>
                        <a:gd name="connsiteY243" fmla="*/ 5444496 h 5558319"/>
                        <a:gd name="connsiteX244" fmla="*/ 1304212 w 3890750"/>
                        <a:gd name="connsiteY244" fmla="*/ 5491537 h 5558319"/>
                        <a:gd name="connsiteX245" fmla="*/ 1268252 w 3890750"/>
                        <a:gd name="connsiteY245" fmla="*/ 5486400 h 5558319"/>
                        <a:gd name="connsiteX246" fmla="*/ 1257978 w 3890750"/>
                        <a:gd name="connsiteY246" fmla="*/ 5455577 h 5558319"/>
                        <a:gd name="connsiteX247" fmla="*/ 1216881 w 3890750"/>
                        <a:gd name="connsiteY247" fmla="*/ 5465852 h 5558319"/>
                        <a:gd name="connsiteX248" fmla="*/ 1115788 w 3890750"/>
                        <a:gd name="connsiteY248" fmla="*/ 5464430 h 5558319"/>
                        <a:gd name="connsiteX249" fmla="*/ 1074822 w 3890750"/>
                        <a:gd name="connsiteY249" fmla="*/ 5492316 h 5558319"/>
                        <a:gd name="connsiteX250" fmla="*/ 1042221 w 3890750"/>
                        <a:gd name="connsiteY250" fmla="*/ 5476126 h 5558319"/>
                        <a:gd name="connsiteX251" fmla="*/ 1026809 w 3890750"/>
                        <a:gd name="connsiteY251" fmla="*/ 5460715 h 5558319"/>
                        <a:gd name="connsiteX252" fmla="*/ 992029 w 3890750"/>
                        <a:gd name="connsiteY252" fmla="*/ 5469029 h 5558319"/>
                        <a:gd name="connsiteX253" fmla="*/ 975439 w 3890750"/>
                        <a:gd name="connsiteY253" fmla="*/ 5453819 h 5558319"/>
                        <a:gd name="connsiteX254" fmla="*/ 932563 w 3890750"/>
                        <a:gd name="connsiteY254" fmla="*/ 5432271 h 5558319"/>
                        <a:gd name="connsiteX255" fmla="*/ 877834 w 3890750"/>
                        <a:gd name="connsiteY255" fmla="*/ 5404207 h 5558319"/>
                        <a:gd name="connsiteX256" fmla="*/ 749407 w 3890750"/>
                        <a:gd name="connsiteY256" fmla="*/ 5409344 h 5558319"/>
                        <a:gd name="connsiteX257" fmla="*/ 661097 w 3890750"/>
                        <a:gd name="connsiteY257" fmla="*/ 5453399 h 5558319"/>
                        <a:gd name="connsiteX258" fmla="*/ 607148 w 3890750"/>
                        <a:gd name="connsiteY258" fmla="*/ 5460116 h 5558319"/>
                        <a:gd name="connsiteX259" fmla="*/ 590158 w 3890750"/>
                        <a:gd name="connsiteY259" fmla="*/ 5457937 h 5558319"/>
                        <a:gd name="connsiteX260" fmla="*/ 510227 w 3890750"/>
                        <a:gd name="connsiteY260" fmla="*/ 5442621 h 5558319"/>
                        <a:gd name="connsiteX261" fmla="*/ 468095 w 3890750"/>
                        <a:gd name="connsiteY261" fmla="*/ 5458420 h 5558319"/>
                        <a:gd name="connsiteX262" fmla="*/ 421668 w 3890750"/>
                        <a:gd name="connsiteY262" fmla="*/ 5445272 h 5558319"/>
                        <a:gd name="connsiteX263" fmla="*/ 373592 w 3890750"/>
                        <a:gd name="connsiteY263" fmla="*/ 5424723 h 5558319"/>
                        <a:gd name="connsiteX264" fmla="*/ 334103 w 3890750"/>
                        <a:gd name="connsiteY264" fmla="*/ 5396311 h 5558319"/>
                        <a:gd name="connsiteX265" fmla="*/ 270859 w 3890750"/>
                        <a:gd name="connsiteY265" fmla="*/ 5394132 h 5558319"/>
                        <a:gd name="connsiteX266" fmla="*/ 210014 w 3890750"/>
                        <a:gd name="connsiteY266" fmla="*/ 5435029 h 5558319"/>
                        <a:gd name="connsiteX267" fmla="*/ 168917 w 3890750"/>
                        <a:gd name="connsiteY267" fmla="*/ 5450440 h 5558319"/>
                        <a:gd name="connsiteX268" fmla="*/ 158643 w 3890750"/>
                        <a:gd name="connsiteY268" fmla="*/ 5460715 h 5558319"/>
                        <a:gd name="connsiteX269" fmla="*/ 132958 w 3890750"/>
                        <a:gd name="connsiteY269" fmla="*/ 5486400 h 5558319"/>
                        <a:gd name="connsiteX270" fmla="*/ 115284 w 3890750"/>
                        <a:gd name="connsiteY270" fmla="*/ 5468533 h 5558319"/>
                        <a:gd name="connsiteX271" fmla="*/ 70699 w 3890750"/>
                        <a:gd name="connsiteY271" fmla="*/ 5472443 h 5558319"/>
                        <a:gd name="connsiteX272" fmla="*/ 50764 w 3890750"/>
                        <a:gd name="connsiteY272" fmla="*/ 5532634 h 5558319"/>
                        <a:gd name="connsiteX273" fmla="*/ 0 w 3890750"/>
                        <a:gd name="connsiteY273" fmla="*/ 5558319 h 5558319"/>
                        <a:gd name="connsiteX0" fmla="*/ 3112463 w 3890750"/>
                        <a:gd name="connsiteY0" fmla="*/ 0 h 5558319"/>
                        <a:gd name="connsiteX1" fmla="*/ 3147064 w 3890750"/>
                        <a:gd name="connsiteY1" fmla="*/ 6716 h 5558319"/>
                        <a:gd name="connsiteX2" fmla="*/ 3168971 w 3890750"/>
                        <a:gd name="connsiteY2" fmla="*/ 82193 h 5558319"/>
                        <a:gd name="connsiteX3" fmla="*/ 3174108 w 3890750"/>
                        <a:gd name="connsiteY3" fmla="*/ 97604 h 5558319"/>
                        <a:gd name="connsiteX4" fmla="*/ 3184382 w 3890750"/>
                        <a:gd name="connsiteY4" fmla="*/ 107879 h 5558319"/>
                        <a:gd name="connsiteX5" fmla="*/ 3199794 w 3890750"/>
                        <a:gd name="connsiteY5" fmla="*/ 102742 h 5558319"/>
                        <a:gd name="connsiteX6" fmla="*/ 3220342 w 3890750"/>
                        <a:gd name="connsiteY6" fmla="*/ 107879 h 5558319"/>
                        <a:gd name="connsiteX7" fmla="*/ 3263894 w 3890750"/>
                        <a:gd name="connsiteY7" fmla="*/ 128232 h 5558319"/>
                        <a:gd name="connsiteX8" fmla="*/ 3307673 w 3890750"/>
                        <a:gd name="connsiteY8" fmla="*/ 190073 h 5558319"/>
                        <a:gd name="connsiteX9" fmla="*/ 3348156 w 3890750"/>
                        <a:gd name="connsiteY9" fmla="*/ 233430 h 5558319"/>
                        <a:gd name="connsiteX10" fmla="*/ 3356085 w 3890750"/>
                        <a:gd name="connsiteY10" fmla="*/ 307962 h 5558319"/>
                        <a:gd name="connsiteX11" fmla="*/ 3386906 w 3890750"/>
                        <a:gd name="connsiteY11" fmla="*/ 357417 h 5558319"/>
                        <a:gd name="connsiteX12" fmla="*/ 3389866 w 3890750"/>
                        <a:gd name="connsiteY12" fmla="*/ 416103 h 5558319"/>
                        <a:gd name="connsiteX13" fmla="*/ 3402119 w 3890750"/>
                        <a:gd name="connsiteY13" fmla="*/ 417283 h 5558319"/>
                        <a:gd name="connsiteX14" fmla="*/ 3410414 w 3890750"/>
                        <a:gd name="connsiteY14" fmla="*/ 441789 h 5558319"/>
                        <a:gd name="connsiteX15" fmla="*/ 3430962 w 3890750"/>
                        <a:gd name="connsiteY15" fmla="*/ 472611 h 5558319"/>
                        <a:gd name="connsiteX16" fmla="*/ 3452738 w 3890750"/>
                        <a:gd name="connsiteY16" fmla="*/ 476520 h 5558319"/>
                        <a:gd name="connsiteX17" fmla="*/ 3451511 w 3890750"/>
                        <a:gd name="connsiteY17" fmla="*/ 529119 h 5558319"/>
                        <a:gd name="connsiteX18" fmla="*/ 3446373 w 3890750"/>
                        <a:gd name="connsiteY18" fmla="*/ 554804 h 5558319"/>
                        <a:gd name="connsiteX19" fmla="*/ 3441236 w 3890750"/>
                        <a:gd name="connsiteY19" fmla="*/ 601038 h 5558319"/>
                        <a:gd name="connsiteX20" fmla="*/ 3425825 w 3890750"/>
                        <a:gd name="connsiteY20" fmla="*/ 642135 h 5558319"/>
                        <a:gd name="connsiteX21" fmla="*/ 3410414 w 3890750"/>
                        <a:gd name="connsiteY21" fmla="*/ 662683 h 5558319"/>
                        <a:gd name="connsiteX22" fmla="*/ 3395003 w 3890750"/>
                        <a:gd name="connsiteY22" fmla="*/ 688368 h 5558319"/>
                        <a:gd name="connsiteX23" fmla="*/ 3384729 w 3890750"/>
                        <a:gd name="connsiteY23" fmla="*/ 698643 h 5558319"/>
                        <a:gd name="connsiteX24" fmla="*/ 3317947 w 3890750"/>
                        <a:gd name="connsiteY24" fmla="*/ 744876 h 5558319"/>
                        <a:gd name="connsiteX25" fmla="*/ 3302535 w 3890750"/>
                        <a:gd name="connsiteY25" fmla="*/ 760288 h 5558319"/>
                        <a:gd name="connsiteX26" fmla="*/ 3244187 w 3890750"/>
                        <a:gd name="connsiteY26" fmla="*/ 805294 h 5558319"/>
                        <a:gd name="connsiteX27" fmla="*/ 3219743 w 3890750"/>
                        <a:gd name="connsiteY27" fmla="*/ 845039 h 5558319"/>
                        <a:gd name="connsiteX28" fmla="*/ 3204132 w 3890750"/>
                        <a:gd name="connsiteY28" fmla="*/ 867566 h 5558319"/>
                        <a:gd name="connsiteX29" fmla="*/ 3230616 w 3890750"/>
                        <a:gd name="connsiteY29" fmla="*/ 914400 h 5558319"/>
                        <a:gd name="connsiteX30" fmla="*/ 3294103 w 3890750"/>
                        <a:gd name="connsiteY30" fmla="*/ 937210 h 5558319"/>
                        <a:gd name="connsiteX31" fmla="*/ 3307672 w 3890750"/>
                        <a:gd name="connsiteY31" fmla="*/ 945222 h 5558319"/>
                        <a:gd name="connsiteX32" fmla="*/ 3369317 w 3890750"/>
                        <a:gd name="connsiteY32" fmla="*/ 950359 h 5558319"/>
                        <a:gd name="connsiteX33" fmla="*/ 3415551 w 3890750"/>
                        <a:gd name="connsiteY33" fmla="*/ 981182 h 5558319"/>
                        <a:gd name="connsiteX34" fmla="*/ 3447753 w 3890750"/>
                        <a:gd name="connsiteY34" fmla="*/ 1025437 h 5558319"/>
                        <a:gd name="connsiteX35" fmla="*/ 3491628 w 3890750"/>
                        <a:gd name="connsiteY35" fmla="*/ 1023459 h 5558319"/>
                        <a:gd name="connsiteX36" fmla="*/ 3526408 w 3890750"/>
                        <a:gd name="connsiteY36" fmla="*/ 1071271 h 5558319"/>
                        <a:gd name="connsiteX37" fmla="*/ 3529566 w 3890750"/>
                        <a:gd name="connsiteY37" fmla="*/ 1102493 h 5558319"/>
                        <a:gd name="connsiteX38" fmla="*/ 3513156 w 3890750"/>
                        <a:gd name="connsiteY38" fmla="*/ 1135294 h 5558319"/>
                        <a:gd name="connsiteX39" fmla="*/ 3523430 w 3890750"/>
                        <a:gd name="connsiteY39" fmla="*/ 1166117 h 5558319"/>
                        <a:gd name="connsiteX40" fmla="*/ 3533704 w 3890750"/>
                        <a:gd name="connsiteY40" fmla="*/ 1186665 h 5558319"/>
                        <a:gd name="connsiteX41" fmla="*/ 3543978 w 3890750"/>
                        <a:gd name="connsiteY41" fmla="*/ 1232899 h 5558319"/>
                        <a:gd name="connsiteX42" fmla="*/ 3554252 w 3890750"/>
                        <a:gd name="connsiteY42" fmla="*/ 1248310 h 5558319"/>
                        <a:gd name="connsiteX43" fmla="*/ 3574800 w 3890750"/>
                        <a:gd name="connsiteY43" fmla="*/ 1273995 h 5558319"/>
                        <a:gd name="connsiteX44" fmla="*/ 3615897 w 3890750"/>
                        <a:gd name="connsiteY44" fmla="*/ 1284270 h 5558319"/>
                        <a:gd name="connsiteX45" fmla="*/ 3646720 w 3890750"/>
                        <a:gd name="connsiteY45" fmla="*/ 1299681 h 5558319"/>
                        <a:gd name="connsiteX46" fmla="*/ 3677542 w 3890750"/>
                        <a:gd name="connsiteY46" fmla="*/ 1309955 h 5558319"/>
                        <a:gd name="connsiteX47" fmla="*/ 3698090 w 3890750"/>
                        <a:gd name="connsiteY47" fmla="*/ 1325366 h 5558319"/>
                        <a:gd name="connsiteX48" fmla="*/ 3723776 w 3890750"/>
                        <a:gd name="connsiteY48" fmla="*/ 1351052 h 5558319"/>
                        <a:gd name="connsiteX49" fmla="*/ 3754598 w 3890750"/>
                        <a:gd name="connsiteY49" fmla="*/ 1371600 h 5558319"/>
                        <a:gd name="connsiteX50" fmla="*/ 3770009 w 3890750"/>
                        <a:gd name="connsiteY50" fmla="*/ 1376737 h 5558319"/>
                        <a:gd name="connsiteX51" fmla="*/ 3784821 w 3890750"/>
                        <a:gd name="connsiteY51" fmla="*/ 1406380 h 5558319"/>
                        <a:gd name="connsiteX52" fmla="*/ 3817622 w 3890750"/>
                        <a:gd name="connsiteY52" fmla="*/ 1473362 h 5558319"/>
                        <a:gd name="connsiteX53" fmla="*/ 3781063 w 3890750"/>
                        <a:gd name="connsiteY53" fmla="*/ 1523933 h 5558319"/>
                        <a:gd name="connsiteX54" fmla="*/ 3790558 w 3890750"/>
                        <a:gd name="connsiteY54" fmla="*/ 1556535 h 5558319"/>
                        <a:gd name="connsiteX55" fmla="*/ 3800832 w 3890750"/>
                        <a:gd name="connsiteY55" fmla="*/ 1582220 h 5558319"/>
                        <a:gd name="connsiteX56" fmla="*/ 3821380 w 3890750"/>
                        <a:gd name="connsiteY56" fmla="*/ 1613043 h 5558319"/>
                        <a:gd name="connsiteX57" fmla="*/ 3831654 w 3890750"/>
                        <a:gd name="connsiteY57" fmla="*/ 1643865 h 5558319"/>
                        <a:gd name="connsiteX58" fmla="*/ 3836791 w 3890750"/>
                        <a:gd name="connsiteY58" fmla="*/ 1659276 h 5558319"/>
                        <a:gd name="connsiteX59" fmla="*/ 3847066 w 3890750"/>
                        <a:gd name="connsiteY59" fmla="*/ 1700373 h 5558319"/>
                        <a:gd name="connsiteX60" fmla="*/ 3831654 w 3890750"/>
                        <a:gd name="connsiteY60" fmla="*/ 1767155 h 5558319"/>
                        <a:gd name="connsiteX61" fmla="*/ 3836791 w 3890750"/>
                        <a:gd name="connsiteY61" fmla="*/ 1792840 h 5558319"/>
                        <a:gd name="connsiteX62" fmla="*/ 3816624 w 3890750"/>
                        <a:gd name="connsiteY62" fmla="*/ 1882350 h 5558319"/>
                        <a:gd name="connsiteX63" fmla="*/ 3840929 w 3890750"/>
                        <a:gd name="connsiteY63" fmla="*/ 1923246 h 5558319"/>
                        <a:gd name="connsiteX64" fmla="*/ 3872751 w 3890750"/>
                        <a:gd name="connsiteY64" fmla="*/ 1931542 h 5558319"/>
                        <a:gd name="connsiteX65" fmla="*/ 3877888 w 3890750"/>
                        <a:gd name="connsiteY65" fmla="*/ 1962364 h 5558319"/>
                        <a:gd name="connsiteX66" fmla="*/ 3883025 w 3890750"/>
                        <a:gd name="connsiteY66" fmla="*/ 1977775 h 5558319"/>
                        <a:gd name="connsiteX67" fmla="*/ 3884672 w 3890750"/>
                        <a:gd name="connsiteY67" fmla="*/ 2042489 h 5558319"/>
                        <a:gd name="connsiteX68" fmla="*/ 3888776 w 3890750"/>
                        <a:gd name="connsiteY68" fmla="*/ 2131500 h 5558319"/>
                        <a:gd name="connsiteX69" fmla="*/ 3846872 w 3890750"/>
                        <a:gd name="connsiteY69" fmla="*/ 2205454 h 5558319"/>
                        <a:gd name="connsiteX70" fmla="*/ 3841929 w 3890750"/>
                        <a:gd name="connsiteY70" fmla="*/ 2260315 h 5558319"/>
                        <a:gd name="connsiteX71" fmla="*/ 3831654 w 3890750"/>
                        <a:gd name="connsiteY71" fmla="*/ 2275726 h 5558319"/>
                        <a:gd name="connsiteX72" fmla="*/ 3821380 w 3890750"/>
                        <a:gd name="connsiteY72" fmla="*/ 2291137 h 5558319"/>
                        <a:gd name="connsiteX73" fmla="*/ 3805969 w 3890750"/>
                        <a:gd name="connsiteY73" fmla="*/ 2301411 h 5558319"/>
                        <a:gd name="connsiteX74" fmla="*/ 3785421 w 3890750"/>
                        <a:gd name="connsiteY74" fmla="*/ 2296274 h 5558319"/>
                        <a:gd name="connsiteX75" fmla="*/ 3759735 w 3890750"/>
                        <a:gd name="connsiteY75" fmla="*/ 2388742 h 5558319"/>
                        <a:gd name="connsiteX76" fmla="*/ 3749461 w 3890750"/>
                        <a:gd name="connsiteY76" fmla="*/ 2440112 h 5558319"/>
                        <a:gd name="connsiteX77" fmla="*/ 3757924 w 3890750"/>
                        <a:gd name="connsiteY77" fmla="*/ 2535300 h 5558319"/>
                        <a:gd name="connsiteX78" fmla="*/ 3785421 w 3890750"/>
                        <a:gd name="connsiteY78" fmla="*/ 2547991 h 5558319"/>
                        <a:gd name="connsiteX79" fmla="*/ 3795695 w 3890750"/>
                        <a:gd name="connsiteY79" fmla="*/ 2583950 h 5558319"/>
                        <a:gd name="connsiteX80" fmla="*/ 3790558 w 3890750"/>
                        <a:gd name="connsiteY80" fmla="*/ 2625047 h 5558319"/>
                        <a:gd name="connsiteX81" fmla="*/ 3780284 w 3890750"/>
                        <a:gd name="connsiteY81" fmla="*/ 2640458 h 5558319"/>
                        <a:gd name="connsiteX82" fmla="*/ 3770009 w 3890750"/>
                        <a:gd name="connsiteY82" fmla="*/ 2671281 h 5558319"/>
                        <a:gd name="connsiteX83" fmla="*/ 3764872 w 3890750"/>
                        <a:gd name="connsiteY83" fmla="*/ 2686692 h 5558319"/>
                        <a:gd name="connsiteX84" fmla="*/ 3770009 w 3890750"/>
                        <a:gd name="connsiteY84" fmla="*/ 2743200 h 5558319"/>
                        <a:gd name="connsiteX85" fmla="*/ 3764872 w 3890750"/>
                        <a:gd name="connsiteY85" fmla="*/ 2758611 h 5558319"/>
                        <a:gd name="connsiteX86" fmla="*/ 3770009 w 3890750"/>
                        <a:gd name="connsiteY86" fmla="*/ 2784297 h 5558319"/>
                        <a:gd name="connsiteX87" fmla="*/ 3759735 w 3890750"/>
                        <a:gd name="connsiteY87" fmla="*/ 2861353 h 5558319"/>
                        <a:gd name="connsiteX88" fmla="*/ 3739187 w 3890750"/>
                        <a:gd name="connsiteY88" fmla="*/ 2907586 h 5558319"/>
                        <a:gd name="connsiteX89" fmla="*/ 3728913 w 3890750"/>
                        <a:gd name="connsiteY89" fmla="*/ 2917861 h 5558319"/>
                        <a:gd name="connsiteX90" fmla="*/ 3708364 w 3890750"/>
                        <a:gd name="connsiteY90" fmla="*/ 2933272 h 5558319"/>
                        <a:gd name="connsiteX91" fmla="*/ 3672405 w 3890750"/>
                        <a:gd name="connsiteY91" fmla="*/ 2938409 h 5558319"/>
                        <a:gd name="connsiteX92" fmla="*/ 3667268 w 3890750"/>
                        <a:gd name="connsiteY92" fmla="*/ 2953820 h 5558319"/>
                        <a:gd name="connsiteX93" fmla="*/ 3651857 w 3890750"/>
                        <a:gd name="connsiteY93" fmla="*/ 2969231 h 5558319"/>
                        <a:gd name="connsiteX94" fmla="*/ 3646720 w 3890750"/>
                        <a:gd name="connsiteY94" fmla="*/ 3005191 h 5558319"/>
                        <a:gd name="connsiteX95" fmla="*/ 3627350 w 3890750"/>
                        <a:gd name="connsiteY95" fmla="*/ 3042730 h 5558319"/>
                        <a:gd name="connsiteX96" fmla="*/ 3586654 w 3890750"/>
                        <a:gd name="connsiteY96" fmla="*/ 3035414 h 5558319"/>
                        <a:gd name="connsiteX97" fmla="*/ 3542978 w 3890750"/>
                        <a:gd name="connsiteY97" fmla="*/ 3043309 h 5558319"/>
                        <a:gd name="connsiteX98" fmla="*/ 3527568 w 3890750"/>
                        <a:gd name="connsiteY98" fmla="*/ 3075131 h 5558319"/>
                        <a:gd name="connsiteX99" fmla="*/ 3543978 w 3890750"/>
                        <a:gd name="connsiteY99" fmla="*/ 3097658 h 5558319"/>
                        <a:gd name="connsiteX100" fmla="*/ 3549115 w 3890750"/>
                        <a:gd name="connsiteY100" fmla="*/ 3113070 h 5558319"/>
                        <a:gd name="connsiteX101" fmla="*/ 3554252 w 3890750"/>
                        <a:gd name="connsiteY101" fmla="*/ 3159303 h 5558319"/>
                        <a:gd name="connsiteX102" fmla="*/ 3549115 w 3890750"/>
                        <a:gd name="connsiteY102" fmla="*/ 3246634 h 5558319"/>
                        <a:gd name="connsiteX103" fmla="*/ 3543978 w 3890750"/>
                        <a:gd name="connsiteY103" fmla="*/ 3298004 h 5558319"/>
                        <a:gd name="connsiteX104" fmla="*/ 3554252 w 3890750"/>
                        <a:gd name="connsiteY104" fmla="*/ 3333964 h 5558319"/>
                        <a:gd name="connsiteX105" fmla="*/ 3564526 w 3890750"/>
                        <a:gd name="connsiteY105" fmla="*/ 3349375 h 5558319"/>
                        <a:gd name="connsiteX106" fmla="*/ 3574800 w 3890750"/>
                        <a:gd name="connsiteY106" fmla="*/ 3385335 h 5558319"/>
                        <a:gd name="connsiteX107" fmla="*/ 3579938 w 3890750"/>
                        <a:gd name="connsiteY107" fmla="*/ 3400746 h 5558319"/>
                        <a:gd name="connsiteX108" fmla="*/ 3574800 w 3890750"/>
                        <a:gd name="connsiteY108" fmla="*/ 3488076 h 5558319"/>
                        <a:gd name="connsiteX109" fmla="*/ 3569663 w 3890750"/>
                        <a:gd name="connsiteY109" fmla="*/ 3518899 h 5558319"/>
                        <a:gd name="connsiteX110" fmla="*/ 3590212 w 3890750"/>
                        <a:gd name="connsiteY110" fmla="*/ 3549721 h 5558319"/>
                        <a:gd name="connsiteX111" fmla="*/ 3595349 w 3890750"/>
                        <a:gd name="connsiteY111" fmla="*/ 3565133 h 5558319"/>
                        <a:gd name="connsiteX112" fmla="*/ 3569663 w 3890750"/>
                        <a:gd name="connsiteY112" fmla="*/ 3590818 h 5558319"/>
                        <a:gd name="connsiteX113" fmla="*/ 3554252 w 3890750"/>
                        <a:gd name="connsiteY113" fmla="*/ 3595955 h 5558319"/>
                        <a:gd name="connsiteX114" fmla="*/ 3538841 w 3890750"/>
                        <a:gd name="connsiteY114" fmla="*/ 3606229 h 5558319"/>
                        <a:gd name="connsiteX115" fmla="*/ 3528567 w 3890750"/>
                        <a:gd name="connsiteY115" fmla="*/ 3647326 h 5558319"/>
                        <a:gd name="connsiteX116" fmla="*/ 3533704 w 3890750"/>
                        <a:gd name="connsiteY116" fmla="*/ 3673011 h 5558319"/>
                        <a:gd name="connsiteX117" fmla="*/ 3528567 w 3890750"/>
                        <a:gd name="connsiteY117" fmla="*/ 3719245 h 5558319"/>
                        <a:gd name="connsiteX118" fmla="*/ 3523430 w 3890750"/>
                        <a:gd name="connsiteY118" fmla="*/ 3739793 h 5558319"/>
                        <a:gd name="connsiteX119" fmla="*/ 3497744 w 3890750"/>
                        <a:gd name="connsiteY119" fmla="*/ 3765479 h 5558319"/>
                        <a:gd name="connsiteX120" fmla="*/ 3492607 w 3890750"/>
                        <a:gd name="connsiteY120" fmla="*/ 3780890 h 5558319"/>
                        <a:gd name="connsiteX121" fmla="*/ 3497744 w 3890750"/>
                        <a:gd name="connsiteY121" fmla="*/ 3801438 h 5558319"/>
                        <a:gd name="connsiteX122" fmla="*/ 3502881 w 3890750"/>
                        <a:gd name="connsiteY122" fmla="*/ 3827124 h 5558319"/>
                        <a:gd name="connsiteX123" fmla="*/ 3492607 w 3890750"/>
                        <a:gd name="connsiteY123" fmla="*/ 3888768 h 5558319"/>
                        <a:gd name="connsiteX124" fmla="*/ 3482333 w 3890750"/>
                        <a:gd name="connsiteY124" fmla="*/ 3919591 h 5558319"/>
                        <a:gd name="connsiteX125" fmla="*/ 3477196 w 3890750"/>
                        <a:gd name="connsiteY125" fmla="*/ 3935002 h 5558319"/>
                        <a:gd name="connsiteX126" fmla="*/ 3502881 w 3890750"/>
                        <a:gd name="connsiteY126" fmla="*/ 3955550 h 5558319"/>
                        <a:gd name="connsiteX127" fmla="*/ 3585075 w 3890750"/>
                        <a:gd name="connsiteY127" fmla="*/ 3965825 h 5558319"/>
                        <a:gd name="connsiteX128" fmla="*/ 3600486 w 3890750"/>
                        <a:gd name="connsiteY128" fmla="*/ 3970962 h 5558319"/>
                        <a:gd name="connsiteX129" fmla="*/ 3631308 w 3890750"/>
                        <a:gd name="connsiteY129" fmla="*/ 3996647 h 5558319"/>
                        <a:gd name="connsiteX130" fmla="*/ 3636445 w 3890750"/>
                        <a:gd name="connsiteY130" fmla="*/ 4022333 h 5558319"/>
                        <a:gd name="connsiteX131" fmla="*/ 3631308 w 3890750"/>
                        <a:gd name="connsiteY131" fmla="*/ 4037744 h 5558319"/>
                        <a:gd name="connsiteX132" fmla="*/ 3621034 w 3890750"/>
                        <a:gd name="connsiteY132" fmla="*/ 4078840 h 5558319"/>
                        <a:gd name="connsiteX133" fmla="*/ 3615897 w 3890750"/>
                        <a:gd name="connsiteY133" fmla="*/ 4094252 h 5558319"/>
                        <a:gd name="connsiteX134" fmla="*/ 3595349 w 3890750"/>
                        <a:gd name="connsiteY134" fmla="*/ 4140485 h 5558319"/>
                        <a:gd name="connsiteX135" fmla="*/ 3564526 w 3890750"/>
                        <a:gd name="connsiteY135" fmla="*/ 4155897 h 5558319"/>
                        <a:gd name="connsiteX136" fmla="*/ 3559389 w 3890750"/>
                        <a:gd name="connsiteY136" fmla="*/ 4171308 h 5558319"/>
                        <a:gd name="connsiteX137" fmla="*/ 3559389 w 3890750"/>
                        <a:gd name="connsiteY137" fmla="*/ 4207267 h 5558319"/>
                        <a:gd name="connsiteX138" fmla="*/ 3549115 w 3890750"/>
                        <a:gd name="connsiteY138" fmla="*/ 4217542 h 5558319"/>
                        <a:gd name="connsiteX139" fmla="*/ 3518293 w 3890750"/>
                        <a:gd name="connsiteY139" fmla="*/ 4248364 h 5558319"/>
                        <a:gd name="connsiteX140" fmla="*/ 3508018 w 3890750"/>
                        <a:gd name="connsiteY140" fmla="*/ 4279186 h 5558319"/>
                        <a:gd name="connsiteX141" fmla="*/ 3502881 w 3890750"/>
                        <a:gd name="connsiteY141" fmla="*/ 4294598 h 5558319"/>
                        <a:gd name="connsiteX142" fmla="*/ 3508018 w 3890750"/>
                        <a:gd name="connsiteY142" fmla="*/ 4371654 h 5558319"/>
                        <a:gd name="connsiteX143" fmla="*/ 3549115 w 3890750"/>
                        <a:gd name="connsiteY143" fmla="*/ 4407613 h 5558319"/>
                        <a:gd name="connsiteX144" fmla="*/ 3564526 w 3890750"/>
                        <a:gd name="connsiteY144" fmla="*/ 4412750 h 5558319"/>
                        <a:gd name="connsiteX145" fmla="*/ 3590212 w 3890750"/>
                        <a:gd name="connsiteY145" fmla="*/ 4428162 h 5558319"/>
                        <a:gd name="connsiteX146" fmla="*/ 3600486 w 3890750"/>
                        <a:gd name="connsiteY146" fmla="*/ 4443573 h 5558319"/>
                        <a:gd name="connsiteX147" fmla="*/ 3590212 w 3890750"/>
                        <a:gd name="connsiteY147" fmla="*/ 4479533 h 5558319"/>
                        <a:gd name="connsiteX148" fmla="*/ 3595349 w 3890750"/>
                        <a:gd name="connsiteY148" fmla="*/ 4505218 h 5558319"/>
                        <a:gd name="connsiteX149" fmla="*/ 3631308 w 3890750"/>
                        <a:gd name="connsiteY149" fmla="*/ 4505218 h 5558319"/>
                        <a:gd name="connsiteX150" fmla="*/ 3646720 w 3890750"/>
                        <a:gd name="connsiteY150" fmla="*/ 4510355 h 5558319"/>
                        <a:gd name="connsiteX151" fmla="*/ 3656994 w 3890750"/>
                        <a:gd name="connsiteY151" fmla="*/ 4525766 h 5558319"/>
                        <a:gd name="connsiteX152" fmla="*/ 3615897 w 3890750"/>
                        <a:gd name="connsiteY152" fmla="*/ 4530903 h 5558319"/>
                        <a:gd name="connsiteX153" fmla="*/ 3595349 w 3890750"/>
                        <a:gd name="connsiteY153" fmla="*/ 4536040 h 5558319"/>
                        <a:gd name="connsiteX154" fmla="*/ 3574800 w 3890750"/>
                        <a:gd name="connsiteY154" fmla="*/ 4577137 h 5558319"/>
                        <a:gd name="connsiteX155" fmla="*/ 3559389 w 3890750"/>
                        <a:gd name="connsiteY155" fmla="*/ 4582274 h 5558319"/>
                        <a:gd name="connsiteX156" fmla="*/ 3543978 w 3890750"/>
                        <a:gd name="connsiteY156" fmla="*/ 4597685 h 5558319"/>
                        <a:gd name="connsiteX157" fmla="*/ 3554252 w 3890750"/>
                        <a:gd name="connsiteY157" fmla="*/ 4595197 h 5558319"/>
                        <a:gd name="connsiteX158" fmla="*/ 3543978 w 3890750"/>
                        <a:gd name="connsiteY158" fmla="*/ 4607959 h 5558319"/>
                        <a:gd name="connsiteX159" fmla="*/ 3538841 w 3890750"/>
                        <a:gd name="connsiteY159" fmla="*/ 4623371 h 5558319"/>
                        <a:gd name="connsiteX160" fmla="*/ 3543978 w 3890750"/>
                        <a:gd name="connsiteY160" fmla="*/ 4649056 h 5558319"/>
                        <a:gd name="connsiteX161" fmla="*/ 3554252 w 3890750"/>
                        <a:gd name="connsiteY161" fmla="*/ 4679879 h 5558319"/>
                        <a:gd name="connsiteX162" fmla="*/ 3533704 w 3890750"/>
                        <a:gd name="connsiteY162" fmla="*/ 4710701 h 5558319"/>
                        <a:gd name="connsiteX163" fmla="*/ 3508018 w 3890750"/>
                        <a:gd name="connsiteY163" fmla="*/ 4705564 h 5558319"/>
                        <a:gd name="connsiteX164" fmla="*/ 3492607 w 3890750"/>
                        <a:gd name="connsiteY164" fmla="*/ 4700427 h 5558319"/>
                        <a:gd name="connsiteX165" fmla="*/ 3472059 w 3890750"/>
                        <a:gd name="connsiteY165" fmla="*/ 4695290 h 5558319"/>
                        <a:gd name="connsiteX166" fmla="*/ 3456648 w 3890750"/>
                        <a:gd name="connsiteY166" fmla="*/ 4685016 h 5558319"/>
                        <a:gd name="connsiteX167" fmla="*/ 3451511 w 3890750"/>
                        <a:gd name="connsiteY167" fmla="*/ 4715838 h 5558319"/>
                        <a:gd name="connsiteX168" fmla="*/ 3446373 w 3890750"/>
                        <a:gd name="connsiteY168" fmla="*/ 4731249 h 5558319"/>
                        <a:gd name="connsiteX169" fmla="*/ 3415551 w 3890750"/>
                        <a:gd name="connsiteY169" fmla="*/ 4710701 h 5558319"/>
                        <a:gd name="connsiteX170" fmla="*/ 3395003 w 3890750"/>
                        <a:gd name="connsiteY170" fmla="*/ 4679879 h 5558319"/>
                        <a:gd name="connsiteX171" fmla="*/ 3379591 w 3890750"/>
                        <a:gd name="connsiteY171" fmla="*/ 4674742 h 5558319"/>
                        <a:gd name="connsiteX172" fmla="*/ 3338495 w 3890750"/>
                        <a:gd name="connsiteY172" fmla="*/ 4700427 h 5558319"/>
                        <a:gd name="connsiteX173" fmla="*/ 3343632 w 3890750"/>
                        <a:gd name="connsiteY173" fmla="*/ 4715838 h 5558319"/>
                        <a:gd name="connsiteX174" fmla="*/ 3328221 w 3890750"/>
                        <a:gd name="connsiteY174" fmla="*/ 4772346 h 5558319"/>
                        <a:gd name="connsiteX175" fmla="*/ 3317947 w 3890750"/>
                        <a:gd name="connsiteY175" fmla="*/ 4787757 h 5558319"/>
                        <a:gd name="connsiteX176" fmla="*/ 3302535 w 3890750"/>
                        <a:gd name="connsiteY176" fmla="*/ 4782620 h 5558319"/>
                        <a:gd name="connsiteX177" fmla="*/ 3271713 w 3890750"/>
                        <a:gd name="connsiteY177" fmla="*/ 4798031 h 5558319"/>
                        <a:gd name="connsiteX178" fmla="*/ 3251164 w 3890750"/>
                        <a:gd name="connsiteY178" fmla="*/ 4823717 h 5558319"/>
                        <a:gd name="connsiteX179" fmla="*/ 3235753 w 3890750"/>
                        <a:gd name="connsiteY179" fmla="*/ 4818580 h 5558319"/>
                        <a:gd name="connsiteX180" fmla="*/ 3220342 w 3890750"/>
                        <a:gd name="connsiteY180" fmla="*/ 4823717 h 5558319"/>
                        <a:gd name="connsiteX181" fmla="*/ 3199794 w 3890750"/>
                        <a:gd name="connsiteY181" fmla="*/ 4828854 h 5558319"/>
                        <a:gd name="connsiteX182" fmla="*/ 3168971 w 3890750"/>
                        <a:gd name="connsiteY182" fmla="*/ 4849402 h 5558319"/>
                        <a:gd name="connsiteX183" fmla="*/ 3112463 w 3890750"/>
                        <a:gd name="connsiteY183" fmla="*/ 4849402 h 5558319"/>
                        <a:gd name="connsiteX184" fmla="*/ 3102189 w 3890750"/>
                        <a:gd name="connsiteY184" fmla="*/ 4864813 h 5558319"/>
                        <a:gd name="connsiteX185" fmla="*/ 3091915 w 3890750"/>
                        <a:gd name="connsiteY185" fmla="*/ 4875088 h 5558319"/>
                        <a:gd name="connsiteX186" fmla="*/ 3025133 w 3890750"/>
                        <a:gd name="connsiteY186" fmla="*/ 4885362 h 5558319"/>
                        <a:gd name="connsiteX187" fmla="*/ 3009722 w 3890750"/>
                        <a:gd name="connsiteY187" fmla="*/ 4895636 h 5558319"/>
                        <a:gd name="connsiteX188" fmla="*/ 2978899 w 3890750"/>
                        <a:gd name="connsiteY188" fmla="*/ 4905910 h 5558319"/>
                        <a:gd name="connsiteX189" fmla="*/ 2963488 w 3890750"/>
                        <a:gd name="connsiteY189" fmla="*/ 4900773 h 5558319"/>
                        <a:gd name="connsiteX190" fmla="*/ 2912117 w 3890750"/>
                        <a:gd name="connsiteY190" fmla="*/ 4941870 h 5558319"/>
                        <a:gd name="connsiteX191" fmla="*/ 2881295 w 3890750"/>
                        <a:gd name="connsiteY191" fmla="*/ 4952144 h 5558319"/>
                        <a:gd name="connsiteX192" fmla="*/ 2824787 w 3890750"/>
                        <a:gd name="connsiteY192" fmla="*/ 4967555 h 5558319"/>
                        <a:gd name="connsiteX193" fmla="*/ 2773416 w 3890750"/>
                        <a:gd name="connsiteY193" fmla="*/ 5008652 h 5558319"/>
                        <a:gd name="connsiteX194" fmla="*/ 2732320 w 3890750"/>
                        <a:gd name="connsiteY194" fmla="*/ 5003515 h 5558319"/>
                        <a:gd name="connsiteX195" fmla="*/ 2716908 w 3890750"/>
                        <a:gd name="connsiteY195" fmla="*/ 4998377 h 5558319"/>
                        <a:gd name="connsiteX196" fmla="*/ 2686086 w 3890750"/>
                        <a:gd name="connsiteY196" fmla="*/ 5003515 h 5558319"/>
                        <a:gd name="connsiteX197" fmla="*/ 2629578 w 3890750"/>
                        <a:gd name="connsiteY197" fmla="*/ 5024063 h 5558319"/>
                        <a:gd name="connsiteX198" fmla="*/ 2614167 w 3890750"/>
                        <a:gd name="connsiteY198" fmla="*/ 5029200 h 5558319"/>
                        <a:gd name="connsiteX199" fmla="*/ 2598756 w 3890750"/>
                        <a:gd name="connsiteY199" fmla="*/ 5044611 h 5558319"/>
                        <a:gd name="connsiteX200" fmla="*/ 2583344 w 3890750"/>
                        <a:gd name="connsiteY200" fmla="*/ 5039474 h 5558319"/>
                        <a:gd name="connsiteX201" fmla="*/ 2567933 w 3890750"/>
                        <a:gd name="connsiteY201" fmla="*/ 5049748 h 5558319"/>
                        <a:gd name="connsiteX202" fmla="*/ 2562796 w 3890750"/>
                        <a:gd name="connsiteY202" fmla="*/ 5075434 h 5558319"/>
                        <a:gd name="connsiteX203" fmla="*/ 2516562 w 3890750"/>
                        <a:gd name="connsiteY203" fmla="*/ 5116530 h 5558319"/>
                        <a:gd name="connsiteX204" fmla="*/ 2501151 w 3890750"/>
                        <a:gd name="connsiteY204" fmla="*/ 5126804 h 5558319"/>
                        <a:gd name="connsiteX205" fmla="*/ 2460054 w 3890750"/>
                        <a:gd name="connsiteY205" fmla="*/ 5137079 h 5558319"/>
                        <a:gd name="connsiteX206" fmla="*/ 2444643 w 3890750"/>
                        <a:gd name="connsiteY206" fmla="*/ 5142216 h 5558319"/>
                        <a:gd name="connsiteX207" fmla="*/ 2418958 w 3890750"/>
                        <a:gd name="connsiteY207" fmla="*/ 5147353 h 5558319"/>
                        <a:gd name="connsiteX208" fmla="*/ 2382998 w 3890750"/>
                        <a:gd name="connsiteY208" fmla="*/ 5116530 h 5558319"/>
                        <a:gd name="connsiteX209" fmla="*/ 2326490 w 3890750"/>
                        <a:gd name="connsiteY209" fmla="*/ 5106256 h 5558319"/>
                        <a:gd name="connsiteX210" fmla="*/ 2285394 w 3890750"/>
                        <a:gd name="connsiteY210" fmla="*/ 5106256 h 5558319"/>
                        <a:gd name="connsiteX211" fmla="*/ 2254571 w 3890750"/>
                        <a:gd name="connsiteY211" fmla="*/ 5126804 h 5558319"/>
                        <a:gd name="connsiteX212" fmla="*/ 2208338 w 3890750"/>
                        <a:gd name="connsiteY212" fmla="*/ 5121667 h 5558319"/>
                        <a:gd name="connsiteX213" fmla="*/ 2184631 w 3890750"/>
                        <a:gd name="connsiteY213" fmla="*/ 5139657 h 5558319"/>
                        <a:gd name="connsiteX214" fmla="*/ 2162303 w 3890750"/>
                        <a:gd name="connsiteY214" fmla="*/ 5144794 h 5558319"/>
                        <a:gd name="connsiteX215" fmla="*/ 2134839 w 3890750"/>
                        <a:gd name="connsiteY215" fmla="*/ 5154868 h 5558319"/>
                        <a:gd name="connsiteX216" fmla="*/ 2105596 w 3890750"/>
                        <a:gd name="connsiteY216" fmla="*/ 5111393 h 5558319"/>
                        <a:gd name="connsiteX217" fmla="*/ 2085048 w 3890750"/>
                        <a:gd name="connsiteY217" fmla="*/ 5142216 h 5558319"/>
                        <a:gd name="connsiteX218" fmla="*/ 2052246 w 3890750"/>
                        <a:gd name="connsiteY218" fmla="*/ 5143196 h 5558319"/>
                        <a:gd name="connsiteX219" fmla="*/ 2013129 w 3890750"/>
                        <a:gd name="connsiteY219" fmla="*/ 5157627 h 5558319"/>
                        <a:gd name="connsiteX220" fmla="*/ 1982306 w 3890750"/>
                        <a:gd name="connsiteY220" fmla="*/ 5173038 h 5558319"/>
                        <a:gd name="connsiteX221" fmla="*/ 1956621 w 3890750"/>
                        <a:gd name="connsiteY221" fmla="*/ 5193586 h 5558319"/>
                        <a:gd name="connsiteX222" fmla="*/ 1946347 w 3890750"/>
                        <a:gd name="connsiteY222" fmla="*/ 5203861 h 5558319"/>
                        <a:gd name="connsiteX223" fmla="*/ 1930935 w 3890750"/>
                        <a:gd name="connsiteY223" fmla="*/ 5208998 h 5558319"/>
                        <a:gd name="connsiteX224" fmla="*/ 1904071 w 3890750"/>
                        <a:gd name="connsiteY224" fmla="*/ 5209997 h 5558319"/>
                        <a:gd name="connsiteX225" fmla="*/ 1879564 w 3890750"/>
                        <a:gd name="connsiteY225" fmla="*/ 5204260 h 5558319"/>
                        <a:gd name="connsiteX226" fmla="*/ 1848742 w 3890750"/>
                        <a:gd name="connsiteY226" fmla="*/ 5203861 h 5558319"/>
                        <a:gd name="connsiteX227" fmla="*/ 1815741 w 3890750"/>
                        <a:gd name="connsiteY227" fmla="*/ 5207019 h 5558319"/>
                        <a:gd name="connsiteX228" fmla="*/ 1771886 w 3890750"/>
                        <a:gd name="connsiteY228" fmla="*/ 5225588 h 5558319"/>
                        <a:gd name="connsiteX229" fmla="*/ 1751138 w 3890750"/>
                        <a:gd name="connsiteY229" fmla="*/ 5234683 h 5558319"/>
                        <a:gd name="connsiteX230" fmla="*/ 1720715 w 3890750"/>
                        <a:gd name="connsiteY230" fmla="*/ 5255831 h 5558319"/>
                        <a:gd name="connsiteX231" fmla="*/ 1704904 w 3890750"/>
                        <a:gd name="connsiteY231" fmla="*/ 5255231 h 5558319"/>
                        <a:gd name="connsiteX232" fmla="*/ 1699767 w 3890750"/>
                        <a:gd name="connsiteY232" fmla="*/ 5275780 h 5558319"/>
                        <a:gd name="connsiteX233" fmla="*/ 1674081 w 3890750"/>
                        <a:gd name="connsiteY233" fmla="*/ 5301465 h 5558319"/>
                        <a:gd name="connsiteX234" fmla="*/ 1663807 w 3890750"/>
                        <a:gd name="connsiteY234" fmla="*/ 5332288 h 5558319"/>
                        <a:gd name="connsiteX235" fmla="*/ 1627848 w 3890750"/>
                        <a:gd name="connsiteY235" fmla="*/ 5357973 h 5558319"/>
                        <a:gd name="connsiteX236" fmla="*/ 1612436 w 3890750"/>
                        <a:gd name="connsiteY236" fmla="*/ 5363110 h 5558319"/>
                        <a:gd name="connsiteX237" fmla="*/ 1597025 w 3890750"/>
                        <a:gd name="connsiteY237" fmla="*/ 5357973 h 5558319"/>
                        <a:gd name="connsiteX238" fmla="*/ 1566203 w 3890750"/>
                        <a:gd name="connsiteY238" fmla="*/ 5363110 h 5558319"/>
                        <a:gd name="connsiteX239" fmla="*/ 1509695 w 3890750"/>
                        <a:gd name="connsiteY239" fmla="*/ 5383658 h 5558319"/>
                        <a:gd name="connsiteX240" fmla="*/ 1476805 w 3890750"/>
                        <a:gd name="connsiteY240" fmla="*/ 5376905 h 5558319"/>
                        <a:gd name="connsiteX241" fmla="*/ 1444140 w 3890750"/>
                        <a:gd name="connsiteY241" fmla="*/ 5390055 h 5558319"/>
                        <a:gd name="connsiteX242" fmla="*/ 1386405 w 3890750"/>
                        <a:gd name="connsiteY242" fmla="*/ 5417583 h 5558319"/>
                        <a:gd name="connsiteX243" fmla="*/ 1350252 w 3890750"/>
                        <a:gd name="connsiteY243" fmla="*/ 5444496 h 5558319"/>
                        <a:gd name="connsiteX244" fmla="*/ 1304212 w 3890750"/>
                        <a:gd name="connsiteY244" fmla="*/ 5491537 h 5558319"/>
                        <a:gd name="connsiteX245" fmla="*/ 1268252 w 3890750"/>
                        <a:gd name="connsiteY245" fmla="*/ 5486400 h 5558319"/>
                        <a:gd name="connsiteX246" fmla="*/ 1257978 w 3890750"/>
                        <a:gd name="connsiteY246" fmla="*/ 5455577 h 5558319"/>
                        <a:gd name="connsiteX247" fmla="*/ 1216881 w 3890750"/>
                        <a:gd name="connsiteY247" fmla="*/ 5465852 h 5558319"/>
                        <a:gd name="connsiteX248" fmla="*/ 1115788 w 3890750"/>
                        <a:gd name="connsiteY248" fmla="*/ 5464430 h 5558319"/>
                        <a:gd name="connsiteX249" fmla="*/ 1074822 w 3890750"/>
                        <a:gd name="connsiteY249" fmla="*/ 5492316 h 5558319"/>
                        <a:gd name="connsiteX250" fmla="*/ 1042221 w 3890750"/>
                        <a:gd name="connsiteY250" fmla="*/ 5476126 h 5558319"/>
                        <a:gd name="connsiteX251" fmla="*/ 1026809 w 3890750"/>
                        <a:gd name="connsiteY251" fmla="*/ 5460715 h 5558319"/>
                        <a:gd name="connsiteX252" fmla="*/ 992029 w 3890750"/>
                        <a:gd name="connsiteY252" fmla="*/ 5469029 h 5558319"/>
                        <a:gd name="connsiteX253" fmla="*/ 975439 w 3890750"/>
                        <a:gd name="connsiteY253" fmla="*/ 5453819 h 5558319"/>
                        <a:gd name="connsiteX254" fmla="*/ 932563 w 3890750"/>
                        <a:gd name="connsiteY254" fmla="*/ 5432271 h 5558319"/>
                        <a:gd name="connsiteX255" fmla="*/ 877834 w 3890750"/>
                        <a:gd name="connsiteY255" fmla="*/ 5404207 h 5558319"/>
                        <a:gd name="connsiteX256" fmla="*/ 749407 w 3890750"/>
                        <a:gd name="connsiteY256" fmla="*/ 5409344 h 5558319"/>
                        <a:gd name="connsiteX257" fmla="*/ 661097 w 3890750"/>
                        <a:gd name="connsiteY257" fmla="*/ 5453399 h 5558319"/>
                        <a:gd name="connsiteX258" fmla="*/ 607148 w 3890750"/>
                        <a:gd name="connsiteY258" fmla="*/ 5460116 h 5558319"/>
                        <a:gd name="connsiteX259" fmla="*/ 590158 w 3890750"/>
                        <a:gd name="connsiteY259" fmla="*/ 5457937 h 5558319"/>
                        <a:gd name="connsiteX260" fmla="*/ 510227 w 3890750"/>
                        <a:gd name="connsiteY260" fmla="*/ 5442621 h 5558319"/>
                        <a:gd name="connsiteX261" fmla="*/ 468095 w 3890750"/>
                        <a:gd name="connsiteY261" fmla="*/ 5458420 h 5558319"/>
                        <a:gd name="connsiteX262" fmla="*/ 421668 w 3890750"/>
                        <a:gd name="connsiteY262" fmla="*/ 5445272 h 5558319"/>
                        <a:gd name="connsiteX263" fmla="*/ 373592 w 3890750"/>
                        <a:gd name="connsiteY263" fmla="*/ 5424723 h 5558319"/>
                        <a:gd name="connsiteX264" fmla="*/ 334103 w 3890750"/>
                        <a:gd name="connsiteY264" fmla="*/ 5396311 h 5558319"/>
                        <a:gd name="connsiteX265" fmla="*/ 270859 w 3890750"/>
                        <a:gd name="connsiteY265" fmla="*/ 5394132 h 5558319"/>
                        <a:gd name="connsiteX266" fmla="*/ 210014 w 3890750"/>
                        <a:gd name="connsiteY266" fmla="*/ 5435029 h 5558319"/>
                        <a:gd name="connsiteX267" fmla="*/ 168917 w 3890750"/>
                        <a:gd name="connsiteY267" fmla="*/ 5450440 h 5558319"/>
                        <a:gd name="connsiteX268" fmla="*/ 158643 w 3890750"/>
                        <a:gd name="connsiteY268" fmla="*/ 5460715 h 5558319"/>
                        <a:gd name="connsiteX269" fmla="*/ 132958 w 3890750"/>
                        <a:gd name="connsiteY269" fmla="*/ 5486400 h 5558319"/>
                        <a:gd name="connsiteX270" fmla="*/ 115284 w 3890750"/>
                        <a:gd name="connsiteY270" fmla="*/ 5468533 h 5558319"/>
                        <a:gd name="connsiteX271" fmla="*/ 70699 w 3890750"/>
                        <a:gd name="connsiteY271" fmla="*/ 5472443 h 5558319"/>
                        <a:gd name="connsiteX272" fmla="*/ 50764 w 3890750"/>
                        <a:gd name="connsiteY272" fmla="*/ 5532634 h 5558319"/>
                        <a:gd name="connsiteX273" fmla="*/ 0 w 3890750"/>
                        <a:gd name="connsiteY273" fmla="*/ 5558319 h 5558319"/>
                        <a:gd name="connsiteX0" fmla="*/ 3112463 w 3890750"/>
                        <a:gd name="connsiteY0" fmla="*/ 0 h 5558319"/>
                        <a:gd name="connsiteX1" fmla="*/ 3147064 w 3890750"/>
                        <a:gd name="connsiteY1" fmla="*/ 6716 h 5558319"/>
                        <a:gd name="connsiteX2" fmla="*/ 3168971 w 3890750"/>
                        <a:gd name="connsiteY2" fmla="*/ 82193 h 5558319"/>
                        <a:gd name="connsiteX3" fmla="*/ 3174108 w 3890750"/>
                        <a:gd name="connsiteY3" fmla="*/ 97604 h 5558319"/>
                        <a:gd name="connsiteX4" fmla="*/ 3184382 w 3890750"/>
                        <a:gd name="connsiteY4" fmla="*/ 107879 h 5558319"/>
                        <a:gd name="connsiteX5" fmla="*/ 3199794 w 3890750"/>
                        <a:gd name="connsiteY5" fmla="*/ 102742 h 5558319"/>
                        <a:gd name="connsiteX6" fmla="*/ 3220342 w 3890750"/>
                        <a:gd name="connsiteY6" fmla="*/ 107879 h 5558319"/>
                        <a:gd name="connsiteX7" fmla="*/ 3263894 w 3890750"/>
                        <a:gd name="connsiteY7" fmla="*/ 128232 h 5558319"/>
                        <a:gd name="connsiteX8" fmla="*/ 3307673 w 3890750"/>
                        <a:gd name="connsiteY8" fmla="*/ 190073 h 5558319"/>
                        <a:gd name="connsiteX9" fmla="*/ 3348156 w 3890750"/>
                        <a:gd name="connsiteY9" fmla="*/ 233430 h 5558319"/>
                        <a:gd name="connsiteX10" fmla="*/ 3356085 w 3890750"/>
                        <a:gd name="connsiteY10" fmla="*/ 307962 h 5558319"/>
                        <a:gd name="connsiteX11" fmla="*/ 3386906 w 3890750"/>
                        <a:gd name="connsiteY11" fmla="*/ 357417 h 5558319"/>
                        <a:gd name="connsiteX12" fmla="*/ 3389866 w 3890750"/>
                        <a:gd name="connsiteY12" fmla="*/ 416103 h 5558319"/>
                        <a:gd name="connsiteX13" fmla="*/ 3402119 w 3890750"/>
                        <a:gd name="connsiteY13" fmla="*/ 417283 h 5558319"/>
                        <a:gd name="connsiteX14" fmla="*/ 3410414 w 3890750"/>
                        <a:gd name="connsiteY14" fmla="*/ 441789 h 5558319"/>
                        <a:gd name="connsiteX15" fmla="*/ 3430962 w 3890750"/>
                        <a:gd name="connsiteY15" fmla="*/ 472611 h 5558319"/>
                        <a:gd name="connsiteX16" fmla="*/ 3452738 w 3890750"/>
                        <a:gd name="connsiteY16" fmla="*/ 476520 h 5558319"/>
                        <a:gd name="connsiteX17" fmla="*/ 3451511 w 3890750"/>
                        <a:gd name="connsiteY17" fmla="*/ 529119 h 5558319"/>
                        <a:gd name="connsiteX18" fmla="*/ 3446373 w 3890750"/>
                        <a:gd name="connsiteY18" fmla="*/ 554804 h 5558319"/>
                        <a:gd name="connsiteX19" fmla="*/ 3441236 w 3890750"/>
                        <a:gd name="connsiteY19" fmla="*/ 601038 h 5558319"/>
                        <a:gd name="connsiteX20" fmla="*/ 3425825 w 3890750"/>
                        <a:gd name="connsiteY20" fmla="*/ 642135 h 5558319"/>
                        <a:gd name="connsiteX21" fmla="*/ 3410414 w 3890750"/>
                        <a:gd name="connsiteY21" fmla="*/ 662683 h 5558319"/>
                        <a:gd name="connsiteX22" fmla="*/ 3395003 w 3890750"/>
                        <a:gd name="connsiteY22" fmla="*/ 688368 h 5558319"/>
                        <a:gd name="connsiteX23" fmla="*/ 3384729 w 3890750"/>
                        <a:gd name="connsiteY23" fmla="*/ 698643 h 5558319"/>
                        <a:gd name="connsiteX24" fmla="*/ 3317947 w 3890750"/>
                        <a:gd name="connsiteY24" fmla="*/ 744876 h 5558319"/>
                        <a:gd name="connsiteX25" fmla="*/ 3302535 w 3890750"/>
                        <a:gd name="connsiteY25" fmla="*/ 760288 h 5558319"/>
                        <a:gd name="connsiteX26" fmla="*/ 3244187 w 3890750"/>
                        <a:gd name="connsiteY26" fmla="*/ 805294 h 5558319"/>
                        <a:gd name="connsiteX27" fmla="*/ 3219743 w 3890750"/>
                        <a:gd name="connsiteY27" fmla="*/ 845039 h 5558319"/>
                        <a:gd name="connsiteX28" fmla="*/ 3204132 w 3890750"/>
                        <a:gd name="connsiteY28" fmla="*/ 867566 h 5558319"/>
                        <a:gd name="connsiteX29" fmla="*/ 3230616 w 3890750"/>
                        <a:gd name="connsiteY29" fmla="*/ 914400 h 5558319"/>
                        <a:gd name="connsiteX30" fmla="*/ 3294103 w 3890750"/>
                        <a:gd name="connsiteY30" fmla="*/ 937210 h 5558319"/>
                        <a:gd name="connsiteX31" fmla="*/ 3307672 w 3890750"/>
                        <a:gd name="connsiteY31" fmla="*/ 945222 h 5558319"/>
                        <a:gd name="connsiteX32" fmla="*/ 3369317 w 3890750"/>
                        <a:gd name="connsiteY32" fmla="*/ 950359 h 5558319"/>
                        <a:gd name="connsiteX33" fmla="*/ 3415551 w 3890750"/>
                        <a:gd name="connsiteY33" fmla="*/ 981182 h 5558319"/>
                        <a:gd name="connsiteX34" fmla="*/ 3447753 w 3890750"/>
                        <a:gd name="connsiteY34" fmla="*/ 1025437 h 5558319"/>
                        <a:gd name="connsiteX35" fmla="*/ 3491628 w 3890750"/>
                        <a:gd name="connsiteY35" fmla="*/ 1023459 h 5558319"/>
                        <a:gd name="connsiteX36" fmla="*/ 3526408 w 3890750"/>
                        <a:gd name="connsiteY36" fmla="*/ 1071271 h 5558319"/>
                        <a:gd name="connsiteX37" fmla="*/ 3529566 w 3890750"/>
                        <a:gd name="connsiteY37" fmla="*/ 1102493 h 5558319"/>
                        <a:gd name="connsiteX38" fmla="*/ 3513156 w 3890750"/>
                        <a:gd name="connsiteY38" fmla="*/ 1135294 h 5558319"/>
                        <a:gd name="connsiteX39" fmla="*/ 3523430 w 3890750"/>
                        <a:gd name="connsiteY39" fmla="*/ 1166117 h 5558319"/>
                        <a:gd name="connsiteX40" fmla="*/ 3533704 w 3890750"/>
                        <a:gd name="connsiteY40" fmla="*/ 1186665 h 5558319"/>
                        <a:gd name="connsiteX41" fmla="*/ 3543978 w 3890750"/>
                        <a:gd name="connsiteY41" fmla="*/ 1232899 h 5558319"/>
                        <a:gd name="connsiteX42" fmla="*/ 3554252 w 3890750"/>
                        <a:gd name="connsiteY42" fmla="*/ 1248310 h 5558319"/>
                        <a:gd name="connsiteX43" fmla="*/ 3574800 w 3890750"/>
                        <a:gd name="connsiteY43" fmla="*/ 1273995 h 5558319"/>
                        <a:gd name="connsiteX44" fmla="*/ 3615897 w 3890750"/>
                        <a:gd name="connsiteY44" fmla="*/ 1284270 h 5558319"/>
                        <a:gd name="connsiteX45" fmla="*/ 3646720 w 3890750"/>
                        <a:gd name="connsiteY45" fmla="*/ 1299681 h 5558319"/>
                        <a:gd name="connsiteX46" fmla="*/ 3677542 w 3890750"/>
                        <a:gd name="connsiteY46" fmla="*/ 1309955 h 5558319"/>
                        <a:gd name="connsiteX47" fmla="*/ 3698090 w 3890750"/>
                        <a:gd name="connsiteY47" fmla="*/ 1325366 h 5558319"/>
                        <a:gd name="connsiteX48" fmla="*/ 3723776 w 3890750"/>
                        <a:gd name="connsiteY48" fmla="*/ 1351052 h 5558319"/>
                        <a:gd name="connsiteX49" fmla="*/ 3754598 w 3890750"/>
                        <a:gd name="connsiteY49" fmla="*/ 1371600 h 5558319"/>
                        <a:gd name="connsiteX50" fmla="*/ 3770009 w 3890750"/>
                        <a:gd name="connsiteY50" fmla="*/ 1376737 h 5558319"/>
                        <a:gd name="connsiteX51" fmla="*/ 3784821 w 3890750"/>
                        <a:gd name="connsiteY51" fmla="*/ 1406380 h 5558319"/>
                        <a:gd name="connsiteX52" fmla="*/ 3817622 w 3890750"/>
                        <a:gd name="connsiteY52" fmla="*/ 1473362 h 5558319"/>
                        <a:gd name="connsiteX53" fmla="*/ 3781063 w 3890750"/>
                        <a:gd name="connsiteY53" fmla="*/ 1523933 h 5558319"/>
                        <a:gd name="connsiteX54" fmla="*/ 3790558 w 3890750"/>
                        <a:gd name="connsiteY54" fmla="*/ 1556535 h 5558319"/>
                        <a:gd name="connsiteX55" fmla="*/ 3800832 w 3890750"/>
                        <a:gd name="connsiteY55" fmla="*/ 1582220 h 5558319"/>
                        <a:gd name="connsiteX56" fmla="*/ 3821380 w 3890750"/>
                        <a:gd name="connsiteY56" fmla="*/ 1613043 h 5558319"/>
                        <a:gd name="connsiteX57" fmla="*/ 3831654 w 3890750"/>
                        <a:gd name="connsiteY57" fmla="*/ 1643865 h 5558319"/>
                        <a:gd name="connsiteX58" fmla="*/ 3836791 w 3890750"/>
                        <a:gd name="connsiteY58" fmla="*/ 1659276 h 5558319"/>
                        <a:gd name="connsiteX59" fmla="*/ 3847066 w 3890750"/>
                        <a:gd name="connsiteY59" fmla="*/ 1700373 h 5558319"/>
                        <a:gd name="connsiteX60" fmla="*/ 3831654 w 3890750"/>
                        <a:gd name="connsiteY60" fmla="*/ 1767155 h 5558319"/>
                        <a:gd name="connsiteX61" fmla="*/ 3836791 w 3890750"/>
                        <a:gd name="connsiteY61" fmla="*/ 1792840 h 5558319"/>
                        <a:gd name="connsiteX62" fmla="*/ 3816624 w 3890750"/>
                        <a:gd name="connsiteY62" fmla="*/ 1882350 h 5558319"/>
                        <a:gd name="connsiteX63" fmla="*/ 3840929 w 3890750"/>
                        <a:gd name="connsiteY63" fmla="*/ 1923246 h 5558319"/>
                        <a:gd name="connsiteX64" fmla="*/ 3872751 w 3890750"/>
                        <a:gd name="connsiteY64" fmla="*/ 1931542 h 5558319"/>
                        <a:gd name="connsiteX65" fmla="*/ 3877888 w 3890750"/>
                        <a:gd name="connsiteY65" fmla="*/ 1962364 h 5558319"/>
                        <a:gd name="connsiteX66" fmla="*/ 3883025 w 3890750"/>
                        <a:gd name="connsiteY66" fmla="*/ 1977775 h 5558319"/>
                        <a:gd name="connsiteX67" fmla="*/ 3884672 w 3890750"/>
                        <a:gd name="connsiteY67" fmla="*/ 2042489 h 5558319"/>
                        <a:gd name="connsiteX68" fmla="*/ 3888776 w 3890750"/>
                        <a:gd name="connsiteY68" fmla="*/ 2131500 h 5558319"/>
                        <a:gd name="connsiteX69" fmla="*/ 3846872 w 3890750"/>
                        <a:gd name="connsiteY69" fmla="*/ 2205454 h 5558319"/>
                        <a:gd name="connsiteX70" fmla="*/ 3841929 w 3890750"/>
                        <a:gd name="connsiteY70" fmla="*/ 2260315 h 5558319"/>
                        <a:gd name="connsiteX71" fmla="*/ 3831654 w 3890750"/>
                        <a:gd name="connsiteY71" fmla="*/ 2275726 h 5558319"/>
                        <a:gd name="connsiteX72" fmla="*/ 3821380 w 3890750"/>
                        <a:gd name="connsiteY72" fmla="*/ 2291137 h 5558319"/>
                        <a:gd name="connsiteX73" fmla="*/ 3805969 w 3890750"/>
                        <a:gd name="connsiteY73" fmla="*/ 2301411 h 5558319"/>
                        <a:gd name="connsiteX74" fmla="*/ 3785421 w 3890750"/>
                        <a:gd name="connsiteY74" fmla="*/ 2296274 h 5558319"/>
                        <a:gd name="connsiteX75" fmla="*/ 3759735 w 3890750"/>
                        <a:gd name="connsiteY75" fmla="*/ 2388742 h 5558319"/>
                        <a:gd name="connsiteX76" fmla="*/ 3749461 w 3890750"/>
                        <a:gd name="connsiteY76" fmla="*/ 2440112 h 5558319"/>
                        <a:gd name="connsiteX77" fmla="*/ 3757924 w 3890750"/>
                        <a:gd name="connsiteY77" fmla="*/ 2535300 h 5558319"/>
                        <a:gd name="connsiteX78" fmla="*/ 3785421 w 3890750"/>
                        <a:gd name="connsiteY78" fmla="*/ 2547991 h 5558319"/>
                        <a:gd name="connsiteX79" fmla="*/ 3795695 w 3890750"/>
                        <a:gd name="connsiteY79" fmla="*/ 2583950 h 5558319"/>
                        <a:gd name="connsiteX80" fmla="*/ 3790558 w 3890750"/>
                        <a:gd name="connsiteY80" fmla="*/ 2625047 h 5558319"/>
                        <a:gd name="connsiteX81" fmla="*/ 3780284 w 3890750"/>
                        <a:gd name="connsiteY81" fmla="*/ 2640458 h 5558319"/>
                        <a:gd name="connsiteX82" fmla="*/ 3770009 w 3890750"/>
                        <a:gd name="connsiteY82" fmla="*/ 2671281 h 5558319"/>
                        <a:gd name="connsiteX83" fmla="*/ 3764872 w 3890750"/>
                        <a:gd name="connsiteY83" fmla="*/ 2686692 h 5558319"/>
                        <a:gd name="connsiteX84" fmla="*/ 3770009 w 3890750"/>
                        <a:gd name="connsiteY84" fmla="*/ 2743200 h 5558319"/>
                        <a:gd name="connsiteX85" fmla="*/ 3764872 w 3890750"/>
                        <a:gd name="connsiteY85" fmla="*/ 2758611 h 5558319"/>
                        <a:gd name="connsiteX86" fmla="*/ 3770009 w 3890750"/>
                        <a:gd name="connsiteY86" fmla="*/ 2784297 h 5558319"/>
                        <a:gd name="connsiteX87" fmla="*/ 3759735 w 3890750"/>
                        <a:gd name="connsiteY87" fmla="*/ 2861353 h 5558319"/>
                        <a:gd name="connsiteX88" fmla="*/ 3739187 w 3890750"/>
                        <a:gd name="connsiteY88" fmla="*/ 2907586 h 5558319"/>
                        <a:gd name="connsiteX89" fmla="*/ 3728913 w 3890750"/>
                        <a:gd name="connsiteY89" fmla="*/ 2917861 h 5558319"/>
                        <a:gd name="connsiteX90" fmla="*/ 3708364 w 3890750"/>
                        <a:gd name="connsiteY90" fmla="*/ 2933272 h 5558319"/>
                        <a:gd name="connsiteX91" fmla="*/ 3672405 w 3890750"/>
                        <a:gd name="connsiteY91" fmla="*/ 2938409 h 5558319"/>
                        <a:gd name="connsiteX92" fmla="*/ 3667268 w 3890750"/>
                        <a:gd name="connsiteY92" fmla="*/ 2953820 h 5558319"/>
                        <a:gd name="connsiteX93" fmla="*/ 3651857 w 3890750"/>
                        <a:gd name="connsiteY93" fmla="*/ 2969231 h 5558319"/>
                        <a:gd name="connsiteX94" fmla="*/ 3646720 w 3890750"/>
                        <a:gd name="connsiteY94" fmla="*/ 3005191 h 5558319"/>
                        <a:gd name="connsiteX95" fmla="*/ 3627350 w 3890750"/>
                        <a:gd name="connsiteY95" fmla="*/ 3042730 h 5558319"/>
                        <a:gd name="connsiteX96" fmla="*/ 3586654 w 3890750"/>
                        <a:gd name="connsiteY96" fmla="*/ 3035414 h 5558319"/>
                        <a:gd name="connsiteX97" fmla="*/ 3542978 w 3890750"/>
                        <a:gd name="connsiteY97" fmla="*/ 3043309 h 5558319"/>
                        <a:gd name="connsiteX98" fmla="*/ 3527568 w 3890750"/>
                        <a:gd name="connsiteY98" fmla="*/ 3075131 h 5558319"/>
                        <a:gd name="connsiteX99" fmla="*/ 3543978 w 3890750"/>
                        <a:gd name="connsiteY99" fmla="*/ 3097658 h 5558319"/>
                        <a:gd name="connsiteX100" fmla="*/ 3549115 w 3890750"/>
                        <a:gd name="connsiteY100" fmla="*/ 3113070 h 5558319"/>
                        <a:gd name="connsiteX101" fmla="*/ 3554252 w 3890750"/>
                        <a:gd name="connsiteY101" fmla="*/ 3159303 h 5558319"/>
                        <a:gd name="connsiteX102" fmla="*/ 3549115 w 3890750"/>
                        <a:gd name="connsiteY102" fmla="*/ 3246634 h 5558319"/>
                        <a:gd name="connsiteX103" fmla="*/ 3543978 w 3890750"/>
                        <a:gd name="connsiteY103" fmla="*/ 3298004 h 5558319"/>
                        <a:gd name="connsiteX104" fmla="*/ 3554252 w 3890750"/>
                        <a:gd name="connsiteY104" fmla="*/ 3333964 h 5558319"/>
                        <a:gd name="connsiteX105" fmla="*/ 3564526 w 3890750"/>
                        <a:gd name="connsiteY105" fmla="*/ 3349375 h 5558319"/>
                        <a:gd name="connsiteX106" fmla="*/ 3574800 w 3890750"/>
                        <a:gd name="connsiteY106" fmla="*/ 3385335 h 5558319"/>
                        <a:gd name="connsiteX107" fmla="*/ 3579938 w 3890750"/>
                        <a:gd name="connsiteY107" fmla="*/ 3400746 h 5558319"/>
                        <a:gd name="connsiteX108" fmla="*/ 3574800 w 3890750"/>
                        <a:gd name="connsiteY108" fmla="*/ 3488076 h 5558319"/>
                        <a:gd name="connsiteX109" fmla="*/ 3569663 w 3890750"/>
                        <a:gd name="connsiteY109" fmla="*/ 3518899 h 5558319"/>
                        <a:gd name="connsiteX110" fmla="*/ 3590212 w 3890750"/>
                        <a:gd name="connsiteY110" fmla="*/ 3549721 h 5558319"/>
                        <a:gd name="connsiteX111" fmla="*/ 3595349 w 3890750"/>
                        <a:gd name="connsiteY111" fmla="*/ 3565133 h 5558319"/>
                        <a:gd name="connsiteX112" fmla="*/ 3569663 w 3890750"/>
                        <a:gd name="connsiteY112" fmla="*/ 3590818 h 5558319"/>
                        <a:gd name="connsiteX113" fmla="*/ 3554252 w 3890750"/>
                        <a:gd name="connsiteY113" fmla="*/ 3595955 h 5558319"/>
                        <a:gd name="connsiteX114" fmla="*/ 3538841 w 3890750"/>
                        <a:gd name="connsiteY114" fmla="*/ 3606229 h 5558319"/>
                        <a:gd name="connsiteX115" fmla="*/ 3528567 w 3890750"/>
                        <a:gd name="connsiteY115" fmla="*/ 3647326 h 5558319"/>
                        <a:gd name="connsiteX116" fmla="*/ 3533704 w 3890750"/>
                        <a:gd name="connsiteY116" fmla="*/ 3673011 h 5558319"/>
                        <a:gd name="connsiteX117" fmla="*/ 3528567 w 3890750"/>
                        <a:gd name="connsiteY117" fmla="*/ 3719245 h 5558319"/>
                        <a:gd name="connsiteX118" fmla="*/ 3523430 w 3890750"/>
                        <a:gd name="connsiteY118" fmla="*/ 3739793 h 5558319"/>
                        <a:gd name="connsiteX119" fmla="*/ 3497744 w 3890750"/>
                        <a:gd name="connsiteY119" fmla="*/ 3765479 h 5558319"/>
                        <a:gd name="connsiteX120" fmla="*/ 3492607 w 3890750"/>
                        <a:gd name="connsiteY120" fmla="*/ 3780890 h 5558319"/>
                        <a:gd name="connsiteX121" fmla="*/ 3497744 w 3890750"/>
                        <a:gd name="connsiteY121" fmla="*/ 3801438 h 5558319"/>
                        <a:gd name="connsiteX122" fmla="*/ 3502881 w 3890750"/>
                        <a:gd name="connsiteY122" fmla="*/ 3827124 h 5558319"/>
                        <a:gd name="connsiteX123" fmla="*/ 3492607 w 3890750"/>
                        <a:gd name="connsiteY123" fmla="*/ 3888768 h 5558319"/>
                        <a:gd name="connsiteX124" fmla="*/ 3482333 w 3890750"/>
                        <a:gd name="connsiteY124" fmla="*/ 3919591 h 5558319"/>
                        <a:gd name="connsiteX125" fmla="*/ 3477196 w 3890750"/>
                        <a:gd name="connsiteY125" fmla="*/ 3935002 h 5558319"/>
                        <a:gd name="connsiteX126" fmla="*/ 3502881 w 3890750"/>
                        <a:gd name="connsiteY126" fmla="*/ 3955550 h 5558319"/>
                        <a:gd name="connsiteX127" fmla="*/ 3585075 w 3890750"/>
                        <a:gd name="connsiteY127" fmla="*/ 3965825 h 5558319"/>
                        <a:gd name="connsiteX128" fmla="*/ 3600486 w 3890750"/>
                        <a:gd name="connsiteY128" fmla="*/ 3970962 h 5558319"/>
                        <a:gd name="connsiteX129" fmla="*/ 3631308 w 3890750"/>
                        <a:gd name="connsiteY129" fmla="*/ 3996647 h 5558319"/>
                        <a:gd name="connsiteX130" fmla="*/ 3636445 w 3890750"/>
                        <a:gd name="connsiteY130" fmla="*/ 4022333 h 5558319"/>
                        <a:gd name="connsiteX131" fmla="*/ 3631308 w 3890750"/>
                        <a:gd name="connsiteY131" fmla="*/ 4037744 h 5558319"/>
                        <a:gd name="connsiteX132" fmla="*/ 3621034 w 3890750"/>
                        <a:gd name="connsiteY132" fmla="*/ 4078840 h 5558319"/>
                        <a:gd name="connsiteX133" fmla="*/ 3615897 w 3890750"/>
                        <a:gd name="connsiteY133" fmla="*/ 4094252 h 5558319"/>
                        <a:gd name="connsiteX134" fmla="*/ 3595349 w 3890750"/>
                        <a:gd name="connsiteY134" fmla="*/ 4140485 h 5558319"/>
                        <a:gd name="connsiteX135" fmla="*/ 3564526 w 3890750"/>
                        <a:gd name="connsiteY135" fmla="*/ 4155897 h 5558319"/>
                        <a:gd name="connsiteX136" fmla="*/ 3559389 w 3890750"/>
                        <a:gd name="connsiteY136" fmla="*/ 4171308 h 5558319"/>
                        <a:gd name="connsiteX137" fmla="*/ 3559389 w 3890750"/>
                        <a:gd name="connsiteY137" fmla="*/ 4207267 h 5558319"/>
                        <a:gd name="connsiteX138" fmla="*/ 3549115 w 3890750"/>
                        <a:gd name="connsiteY138" fmla="*/ 4217542 h 5558319"/>
                        <a:gd name="connsiteX139" fmla="*/ 3518293 w 3890750"/>
                        <a:gd name="connsiteY139" fmla="*/ 4248364 h 5558319"/>
                        <a:gd name="connsiteX140" fmla="*/ 3508018 w 3890750"/>
                        <a:gd name="connsiteY140" fmla="*/ 4279186 h 5558319"/>
                        <a:gd name="connsiteX141" fmla="*/ 3502881 w 3890750"/>
                        <a:gd name="connsiteY141" fmla="*/ 4294598 h 5558319"/>
                        <a:gd name="connsiteX142" fmla="*/ 3508018 w 3890750"/>
                        <a:gd name="connsiteY142" fmla="*/ 4371654 h 5558319"/>
                        <a:gd name="connsiteX143" fmla="*/ 3549115 w 3890750"/>
                        <a:gd name="connsiteY143" fmla="*/ 4407613 h 5558319"/>
                        <a:gd name="connsiteX144" fmla="*/ 3564526 w 3890750"/>
                        <a:gd name="connsiteY144" fmla="*/ 4412750 h 5558319"/>
                        <a:gd name="connsiteX145" fmla="*/ 3590212 w 3890750"/>
                        <a:gd name="connsiteY145" fmla="*/ 4428162 h 5558319"/>
                        <a:gd name="connsiteX146" fmla="*/ 3600486 w 3890750"/>
                        <a:gd name="connsiteY146" fmla="*/ 4443573 h 5558319"/>
                        <a:gd name="connsiteX147" fmla="*/ 3590212 w 3890750"/>
                        <a:gd name="connsiteY147" fmla="*/ 4479533 h 5558319"/>
                        <a:gd name="connsiteX148" fmla="*/ 3595349 w 3890750"/>
                        <a:gd name="connsiteY148" fmla="*/ 4505218 h 5558319"/>
                        <a:gd name="connsiteX149" fmla="*/ 3631308 w 3890750"/>
                        <a:gd name="connsiteY149" fmla="*/ 4505218 h 5558319"/>
                        <a:gd name="connsiteX150" fmla="*/ 3646720 w 3890750"/>
                        <a:gd name="connsiteY150" fmla="*/ 4510355 h 5558319"/>
                        <a:gd name="connsiteX151" fmla="*/ 3656994 w 3890750"/>
                        <a:gd name="connsiteY151" fmla="*/ 4525766 h 5558319"/>
                        <a:gd name="connsiteX152" fmla="*/ 3615897 w 3890750"/>
                        <a:gd name="connsiteY152" fmla="*/ 4530903 h 5558319"/>
                        <a:gd name="connsiteX153" fmla="*/ 3595349 w 3890750"/>
                        <a:gd name="connsiteY153" fmla="*/ 4536040 h 5558319"/>
                        <a:gd name="connsiteX154" fmla="*/ 3574800 w 3890750"/>
                        <a:gd name="connsiteY154" fmla="*/ 4577137 h 5558319"/>
                        <a:gd name="connsiteX155" fmla="*/ 3559389 w 3890750"/>
                        <a:gd name="connsiteY155" fmla="*/ 4582274 h 5558319"/>
                        <a:gd name="connsiteX156" fmla="*/ 3543978 w 3890750"/>
                        <a:gd name="connsiteY156" fmla="*/ 4597685 h 5558319"/>
                        <a:gd name="connsiteX157" fmla="*/ 3554252 w 3890750"/>
                        <a:gd name="connsiteY157" fmla="*/ 4595197 h 5558319"/>
                        <a:gd name="connsiteX158" fmla="*/ 3543978 w 3890750"/>
                        <a:gd name="connsiteY158" fmla="*/ 4607959 h 5558319"/>
                        <a:gd name="connsiteX159" fmla="*/ 3538841 w 3890750"/>
                        <a:gd name="connsiteY159" fmla="*/ 4623371 h 5558319"/>
                        <a:gd name="connsiteX160" fmla="*/ 3543978 w 3890750"/>
                        <a:gd name="connsiteY160" fmla="*/ 4649056 h 5558319"/>
                        <a:gd name="connsiteX161" fmla="*/ 3554252 w 3890750"/>
                        <a:gd name="connsiteY161" fmla="*/ 4679879 h 5558319"/>
                        <a:gd name="connsiteX162" fmla="*/ 3533704 w 3890750"/>
                        <a:gd name="connsiteY162" fmla="*/ 4710701 h 5558319"/>
                        <a:gd name="connsiteX163" fmla="*/ 3508018 w 3890750"/>
                        <a:gd name="connsiteY163" fmla="*/ 4705564 h 5558319"/>
                        <a:gd name="connsiteX164" fmla="*/ 3492607 w 3890750"/>
                        <a:gd name="connsiteY164" fmla="*/ 4700427 h 5558319"/>
                        <a:gd name="connsiteX165" fmla="*/ 3472059 w 3890750"/>
                        <a:gd name="connsiteY165" fmla="*/ 4695290 h 5558319"/>
                        <a:gd name="connsiteX166" fmla="*/ 3456648 w 3890750"/>
                        <a:gd name="connsiteY166" fmla="*/ 4685016 h 5558319"/>
                        <a:gd name="connsiteX167" fmla="*/ 3451511 w 3890750"/>
                        <a:gd name="connsiteY167" fmla="*/ 4715838 h 5558319"/>
                        <a:gd name="connsiteX168" fmla="*/ 3446373 w 3890750"/>
                        <a:gd name="connsiteY168" fmla="*/ 4731249 h 5558319"/>
                        <a:gd name="connsiteX169" fmla="*/ 3415551 w 3890750"/>
                        <a:gd name="connsiteY169" fmla="*/ 4710701 h 5558319"/>
                        <a:gd name="connsiteX170" fmla="*/ 3395003 w 3890750"/>
                        <a:gd name="connsiteY170" fmla="*/ 4679879 h 5558319"/>
                        <a:gd name="connsiteX171" fmla="*/ 3379591 w 3890750"/>
                        <a:gd name="connsiteY171" fmla="*/ 4674742 h 5558319"/>
                        <a:gd name="connsiteX172" fmla="*/ 3338495 w 3890750"/>
                        <a:gd name="connsiteY172" fmla="*/ 4700427 h 5558319"/>
                        <a:gd name="connsiteX173" fmla="*/ 3343632 w 3890750"/>
                        <a:gd name="connsiteY173" fmla="*/ 4715838 h 5558319"/>
                        <a:gd name="connsiteX174" fmla="*/ 3328221 w 3890750"/>
                        <a:gd name="connsiteY174" fmla="*/ 4772346 h 5558319"/>
                        <a:gd name="connsiteX175" fmla="*/ 3317947 w 3890750"/>
                        <a:gd name="connsiteY175" fmla="*/ 4787757 h 5558319"/>
                        <a:gd name="connsiteX176" fmla="*/ 3302535 w 3890750"/>
                        <a:gd name="connsiteY176" fmla="*/ 4782620 h 5558319"/>
                        <a:gd name="connsiteX177" fmla="*/ 3271713 w 3890750"/>
                        <a:gd name="connsiteY177" fmla="*/ 4798031 h 5558319"/>
                        <a:gd name="connsiteX178" fmla="*/ 3251164 w 3890750"/>
                        <a:gd name="connsiteY178" fmla="*/ 4823717 h 5558319"/>
                        <a:gd name="connsiteX179" fmla="*/ 3235753 w 3890750"/>
                        <a:gd name="connsiteY179" fmla="*/ 4818580 h 5558319"/>
                        <a:gd name="connsiteX180" fmla="*/ 3220342 w 3890750"/>
                        <a:gd name="connsiteY180" fmla="*/ 4823717 h 5558319"/>
                        <a:gd name="connsiteX181" fmla="*/ 3199794 w 3890750"/>
                        <a:gd name="connsiteY181" fmla="*/ 4828854 h 5558319"/>
                        <a:gd name="connsiteX182" fmla="*/ 3168971 w 3890750"/>
                        <a:gd name="connsiteY182" fmla="*/ 4849402 h 5558319"/>
                        <a:gd name="connsiteX183" fmla="*/ 3112463 w 3890750"/>
                        <a:gd name="connsiteY183" fmla="*/ 4849402 h 5558319"/>
                        <a:gd name="connsiteX184" fmla="*/ 3102189 w 3890750"/>
                        <a:gd name="connsiteY184" fmla="*/ 4864813 h 5558319"/>
                        <a:gd name="connsiteX185" fmla="*/ 3091915 w 3890750"/>
                        <a:gd name="connsiteY185" fmla="*/ 4875088 h 5558319"/>
                        <a:gd name="connsiteX186" fmla="*/ 3025133 w 3890750"/>
                        <a:gd name="connsiteY186" fmla="*/ 4885362 h 5558319"/>
                        <a:gd name="connsiteX187" fmla="*/ 3009722 w 3890750"/>
                        <a:gd name="connsiteY187" fmla="*/ 4895636 h 5558319"/>
                        <a:gd name="connsiteX188" fmla="*/ 2978899 w 3890750"/>
                        <a:gd name="connsiteY188" fmla="*/ 4905910 h 5558319"/>
                        <a:gd name="connsiteX189" fmla="*/ 2963488 w 3890750"/>
                        <a:gd name="connsiteY189" fmla="*/ 4900773 h 5558319"/>
                        <a:gd name="connsiteX190" fmla="*/ 2912117 w 3890750"/>
                        <a:gd name="connsiteY190" fmla="*/ 4941870 h 5558319"/>
                        <a:gd name="connsiteX191" fmla="*/ 2881295 w 3890750"/>
                        <a:gd name="connsiteY191" fmla="*/ 4952144 h 5558319"/>
                        <a:gd name="connsiteX192" fmla="*/ 2824787 w 3890750"/>
                        <a:gd name="connsiteY192" fmla="*/ 4967555 h 5558319"/>
                        <a:gd name="connsiteX193" fmla="*/ 2773416 w 3890750"/>
                        <a:gd name="connsiteY193" fmla="*/ 5008652 h 5558319"/>
                        <a:gd name="connsiteX194" fmla="*/ 2732320 w 3890750"/>
                        <a:gd name="connsiteY194" fmla="*/ 5003515 h 5558319"/>
                        <a:gd name="connsiteX195" fmla="*/ 2716908 w 3890750"/>
                        <a:gd name="connsiteY195" fmla="*/ 4998377 h 5558319"/>
                        <a:gd name="connsiteX196" fmla="*/ 2686086 w 3890750"/>
                        <a:gd name="connsiteY196" fmla="*/ 5003515 h 5558319"/>
                        <a:gd name="connsiteX197" fmla="*/ 2629578 w 3890750"/>
                        <a:gd name="connsiteY197" fmla="*/ 5024063 h 5558319"/>
                        <a:gd name="connsiteX198" fmla="*/ 2614167 w 3890750"/>
                        <a:gd name="connsiteY198" fmla="*/ 5029200 h 5558319"/>
                        <a:gd name="connsiteX199" fmla="*/ 2598756 w 3890750"/>
                        <a:gd name="connsiteY199" fmla="*/ 5044611 h 5558319"/>
                        <a:gd name="connsiteX200" fmla="*/ 2583344 w 3890750"/>
                        <a:gd name="connsiteY200" fmla="*/ 5039474 h 5558319"/>
                        <a:gd name="connsiteX201" fmla="*/ 2567933 w 3890750"/>
                        <a:gd name="connsiteY201" fmla="*/ 5049748 h 5558319"/>
                        <a:gd name="connsiteX202" fmla="*/ 2562796 w 3890750"/>
                        <a:gd name="connsiteY202" fmla="*/ 5075434 h 5558319"/>
                        <a:gd name="connsiteX203" fmla="*/ 2516562 w 3890750"/>
                        <a:gd name="connsiteY203" fmla="*/ 5116530 h 5558319"/>
                        <a:gd name="connsiteX204" fmla="*/ 2501151 w 3890750"/>
                        <a:gd name="connsiteY204" fmla="*/ 5126804 h 5558319"/>
                        <a:gd name="connsiteX205" fmla="*/ 2460054 w 3890750"/>
                        <a:gd name="connsiteY205" fmla="*/ 5137079 h 5558319"/>
                        <a:gd name="connsiteX206" fmla="*/ 2444643 w 3890750"/>
                        <a:gd name="connsiteY206" fmla="*/ 5142216 h 5558319"/>
                        <a:gd name="connsiteX207" fmla="*/ 2418958 w 3890750"/>
                        <a:gd name="connsiteY207" fmla="*/ 5147353 h 5558319"/>
                        <a:gd name="connsiteX208" fmla="*/ 2382998 w 3890750"/>
                        <a:gd name="connsiteY208" fmla="*/ 5116530 h 5558319"/>
                        <a:gd name="connsiteX209" fmla="*/ 2326490 w 3890750"/>
                        <a:gd name="connsiteY209" fmla="*/ 5106256 h 5558319"/>
                        <a:gd name="connsiteX210" fmla="*/ 2285394 w 3890750"/>
                        <a:gd name="connsiteY210" fmla="*/ 5106256 h 5558319"/>
                        <a:gd name="connsiteX211" fmla="*/ 2254571 w 3890750"/>
                        <a:gd name="connsiteY211" fmla="*/ 5126804 h 5558319"/>
                        <a:gd name="connsiteX212" fmla="*/ 2208338 w 3890750"/>
                        <a:gd name="connsiteY212" fmla="*/ 5121667 h 5558319"/>
                        <a:gd name="connsiteX213" fmla="*/ 2184631 w 3890750"/>
                        <a:gd name="connsiteY213" fmla="*/ 5139657 h 5558319"/>
                        <a:gd name="connsiteX214" fmla="*/ 2162303 w 3890750"/>
                        <a:gd name="connsiteY214" fmla="*/ 5144794 h 5558319"/>
                        <a:gd name="connsiteX215" fmla="*/ 2134839 w 3890750"/>
                        <a:gd name="connsiteY215" fmla="*/ 5154868 h 5558319"/>
                        <a:gd name="connsiteX216" fmla="*/ 2105596 w 3890750"/>
                        <a:gd name="connsiteY216" fmla="*/ 5111393 h 5558319"/>
                        <a:gd name="connsiteX217" fmla="*/ 2085048 w 3890750"/>
                        <a:gd name="connsiteY217" fmla="*/ 5142216 h 5558319"/>
                        <a:gd name="connsiteX218" fmla="*/ 2052246 w 3890750"/>
                        <a:gd name="connsiteY218" fmla="*/ 5143196 h 5558319"/>
                        <a:gd name="connsiteX219" fmla="*/ 2013129 w 3890750"/>
                        <a:gd name="connsiteY219" fmla="*/ 5157627 h 5558319"/>
                        <a:gd name="connsiteX220" fmla="*/ 1982306 w 3890750"/>
                        <a:gd name="connsiteY220" fmla="*/ 5173038 h 5558319"/>
                        <a:gd name="connsiteX221" fmla="*/ 1956621 w 3890750"/>
                        <a:gd name="connsiteY221" fmla="*/ 5193586 h 5558319"/>
                        <a:gd name="connsiteX222" fmla="*/ 1946347 w 3890750"/>
                        <a:gd name="connsiteY222" fmla="*/ 5203861 h 5558319"/>
                        <a:gd name="connsiteX223" fmla="*/ 1930935 w 3890750"/>
                        <a:gd name="connsiteY223" fmla="*/ 5208998 h 5558319"/>
                        <a:gd name="connsiteX224" fmla="*/ 1904071 w 3890750"/>
                        <a:gd name="connsiteY224" fmla="*/ 5209997 h 5558319"/>
                        <a:gd name="connsiteX225" fmla="*/ 1879564 w 3890750"/>
                        <a:gd name="connsiteY225" fmla="*/ 5204260 h 5558319"/>
                        <a:gd name="connsiteX226" fmla="*/ 1848742 w 3890750"/>
                        <a:gd name="connsiteY226" fmla="*/ 5203861 h 5558319"/>
                        <a:gd name="connsiteX227" fmla="*/ 1815741 w 3890750"/>
                        <a:gd name="connsiteY227" fmla="*/ 5207019 h 5558319"/>
                        <a:gd name="connsiteX228" fmla="*/ 1771886 w 3890750"/>
                        <a:gd name="connsiteY228" fmla="*/ 5225588 h 5558319"/>
                        <a:gd name="connsiteX229" fmla="*/ 1751138 w 3890750"/>
                        <a:gd name="connsiteY229" fmla="*/ 5234683 h 5558319"/>
                        <a:gd name="connsiteX230" fmla="*/ 1720715 w 3890750"/>
                        <a:gd name="connsiteY230" fmla="*/ 5255831 h 5558319"/>
                        <a:gd name="connsiteX231" fmla="*/ 1704904 w 3890750"/>
                        <a:gd name="connsiteY231" fmla="*/ 5255231 h 5558319"/>
                        <a:gd name="connsiteX232" fmla="*/ 1699767 w 3890750"/>
                        <a:gd name="connsiteY232" fmla="*/ 5275780 h 5558319"/>
                        <a:gd name="connsiteX233" fmla="*/ 1674081 w 3890750"/>
                        <a:gd name="connsiteY233" fmla="*/ 5301465 h 5558319"/>
                        <a:gd name="connsiteX234" fmla="*/ 1663807 w 3890750"/>
                        <a:gd name="connsiteY234" fmla="*/ 5332288 h 5558319"/>
                        <a:gd name="connsiteX235" fmla="*/ 1627848 w 3890750"/>
                        <a:gd name="connsiteY235" fmla="*/ 5357973 h 5558319"/>
                        <a:gd name="connsiteX236" fmla="*/ 1612436 w 3890750"/>
                        <a:gd name="connsiteY236" fmla="*/ 5363110 h 5558319"/>
                        <a:gd name="connsiteX237" fmla="*/ 1597025 w 3890750"/>
                        <a:gd name="connsiteY237" fmla="*/ 5357973 h 5558319"/>
                        <a:gd name="connsiteX238" fmla="*/ 1566203 w 3890750"/>
                        <a:gd name="connsiteY238" fmla="*/ 5363110 h 5558319"/>
                        <a:gd name="connsiteX239" fmla="*/ 1509695 w 3890750"/>
                        <a:gd name="connsiteY239" fmla="*/ 5383658 h 5558319"/>
                        <a:gd name="connsiteX240" fmla="*/ 1476805 w 3890750"/>
                        <a:gd name="connsiteY240" fmla="*/ 5376905 h 5558319"/>
                        <a:gd name="connsiteX241" fmla="*/ 1444140 w 3890750"/>
                        <a:gd name="connsiteY241" fmla="*/ 5390055 h 5558319"/>
                        <a:gd name="connsiteX242" fmla="*/ 1386405 w 3890750"/>
                        <a:gd name="connsiteY242" fmla="*/ 5417583 h 5558319"/>
                        <a:gd name="connsiteX243" fmla="*/ 1350252 w 3890750"/>
                        <a:gd name="connsiteY243" fmla="*/ 5444496 h 5558319"/>
                        <a:gd name="connsiteX244" fmla="*/ 1304212 w 3890750"/>
                        <a:gd name="connsiteY244" fmla="*/ 5491537 h 5558319"/>
                        <a:gd name="connsiteX245" fmla="*/ 1268252 w 3890750"/>
                        <a:gd name="connsiteY245" fmla="*/ 5486400 h 5558319"/>
                        <a:gd name="connsiteX246" fmla="*/ 1257978 w 3890750"/>
                        <a:gd name="connsiteY246" fmla="*/ 5455577 h 5558319"/>
                        <a:gd name="connsiteX247" fmla="*/ 1216881 w 3890750"/>
                        <a:gd name="connsiteY247" fmla="*/ 5465852 h 5558319"/>
                        <a:gd name="connsiteX248" fmla="*/ 1115788 w 3890750"/>
                        <a:gd name="connsiteY248" fmla="*/ 5464430 h 5558319"/>
                        <a:gd name="connsiteX249" fmla="*/ 1074822 w 3890750"/>
                        <a:gd name="connsiteY249" fmla="*/ 5492316 h 5558319"/>
                        <a:gd name="connsiteX250" fmla="*/ 1042221 w 3890750"/>
                        <a:gd name="connsiteY250" fmla="*/ 5476126 h 5558319"/>
                        <a:gd name="connsiteX251" fmla="*/ 1026809 w 3890750"/>
                        <a:gd name="connsiteY251" fmla="*/ 5460715 h 5558319"/>
                        <a:gd name="connsiteX252" fmla="*/ 992029 w 3890750"/>
                        <a:gd name="connsiteY252" fmla="*/ 5469029 h 5558319"/>
                        <a:gd name="connsiteX253" fmla="*/ 975439 w 3890750"/>
                        <a:gd name="connsiteY253" fmla="*/ 5453819 h 5558319"/>
                        <a:gd name="connsiteX254" fmla="*/ 932563 w 3890750"/>
                        <a:gd name="connsiteY254" fmla="*/ 5432271 h 5558319"/>
                        <a:gd name="connsiteX255" fmla="*/ 877834 w 3890750"/>
                        <a:gd name="connsiteY255" fmla="*/ 5404207 h 5558319"/>
                        <a:gd name="connsiteX256" fmla="*/ 749407 w 3890750"/>
                        <a:gd name="connsiteY256" fmla="*/ 5409344 h 5558319"/>
                        <a:gd name="connsiteX257" fmla="*/ 661097 w 3890750"/>
                        <a:gd name="connsiteY257" fmla="*/ 5453399 h 5558319"/>
                        <a:gd name="connsiteX258" fmla="*/ 607148 w 3890750"/>
                        <a:gd name="connsiteY258" fmla="*/ 5460116 h 5558319"/>
                        <a:gd name="connsiteX259" fmla="*/ 590158 w 3890750"/>
                        <a:gd name="connsiteY259" fmla="*/ 5457937 h 5558319"/>
                        <a:gd name="connsiteX260" fmla="*/ 510227 w 3890750"/>
                        <a:gd name="connsiteY260" fmla="*/ 5442621 h 5558319"/>
                        <a:gd name="connsiteX261" fmla="*/ 468095 w 3890750"/>
                        <a:gd name="connsiteY261" fmla="*/ 5458420 h 5558319"/>
                        <a:gd name="connsiteX262" fmla="*/ 421668 w 3890750"/>
                        <a:gd name="connsiteY262" fmla="*/ 5445272 h 5558319"/>
                        <a:gd name="connsiteX263" fmla="*/ 373592 w 3890750"/>
                        <a:gd name="connsiteY263" fmla="*/ 5424723 h 5558319"/>
                        <a:gd name="connsiteX264" fmla="*/ 334103 w 3890750"/>
                        <a:gd name="connsiteY264" fmla="*/ 5396311 h 5558319"/>
                        <a:gd name="connsiteX265" fmla="*/ 270859 w 3890750"/>
                        <a:gd name="connsiteY265" fmla="*/ 5394132 h 5558319"/>
                        <a:gd name="connsiteX266" fmla="*/ 210014 w 3890750"/>
                        <a:gd name="connsiteY266" fmla="*/ 5435029 h 5558319"/>
                        <a:gd name="connsiteX267" fmla="*/ 168917 w 3890750"/>
                        <a:gd name="connsiteY267" fmla="*/ 5450440 h 5558319"/>
                        <a:gd name="connsiteX268" fmla="*/ 158643 w 3890750"/>
                        <a:gd name="connsiteY268" fmla="*/ 5460715 h 5558319"/>
                        <a:gd name="connsiteX269" fmla="*/ 132958 w 3890750"/>
                        <a:gd name="connsiteY269" fmla="*/ 5486400 h 5558319"/>
                        <a:gd name="connsiteX270" fmla="*/ 115284 w 3890750"/>
                        <a:gd name="connsiteY270" fmla="*/ 5468533 h 5558319"/>
                        <a:gd name="connsiteX271" fmla="*/ 70699 w 3890750"/>
                        <a:gd name="connsiteY271" fmla="*/ 5472443 h 5558319"/>
                        <a:gd name="connsiteX272" fmla="*/ 50764 w 3890750"/>
                        <a:gd name="connsiteY272" fmla="*/ 5532634 h 5558319"/>
                        <a:gd name="connsiteX273" fmla="*/ 0 w 3890750"/>
                        <a:gd name="connsiteY273" fmla="*/ 5558319 h 555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3890750" h="5558319">
                          <a:moveTo>
                            <a:pt x="3112463" y="0"/>
                          </a:moveTo>
                          <a:lnTo>
                            <a:pt x="3147064" y="6716"/>
                          </a:lnTo>
                          <a:cubicBezTo>
                            <a:pt x="3172749" y="30689"/>
                            <a:pt x="3164464" y="67045"/>
                            <a:pt x="3168971" y="82193"/>
                          </a:cubicBezTo>
                          <a:cubicBezTo>
                            <a:pt x="3173478" y="97341"/>
                            <a:pt x="3171322" y="92961"/>
                            <a:pt x="3174108" y="97604"/>
                          </a:cubicBezTo>
                          <a:cubicBezTo>
                            <a:pt x="3176600" y="101757"/>
                            <a:pt x="3180957" y="104454"/>
                            <a:pt x="3184382" y="107879"/>
                          </a:cubicBezTo>
                          <a:cubicBezTo>
                            <a:pt x="3189519" y="106167"/>
                            <a:pt x="3194379" y="102742"/>
                            <a:pt x="3199794" y="102742"/>
                          </a:cubicBezTo>
                          <a:cubicBezTo>
                            <a:pt x="3206854" y="102742"/>
                            <a:pt x="3209659" y="103631"/>
                            <a:pt x="3220342" y="107879"/>
                          </a:cubicBezTo>
                          <a:cubicBezTo>
                            <a:pt x="3231025" y="112127"/>
                            <a:pt x="3261867" y="122152"/>
                            <a:pt x="3263894" y="128232"/>
                          </a:cubicBezTo>
                          <a:cubicBezTo>
                            <a:pt x="3267895" y="172245"/>
                            <a:pt x="3293629" y="172540"/>
                            <a:pt x="3307673" y="190073"/>
                          </a:cubicBezTo>
                          <a:cubicBezTo>
                            <a:pt x="3321717" y="207606"/>
                            <a:pt x="3334843" y="220117"/>
                            <a:pt x="3348156" y="233430"/>
                          </a:cubicBezTo>
                          <a:lnTo>
                            <a:pt x="3356085" y="307962"/>
                          </a:lnTo>
                          <a:cubicBezTo>
                            <a:pt x="3372441" y="332496"/>
                            <a:pt x="3362501" y="326910"/>
                            <a:pt x="3386906" y="357417"/>
                          </a:cubicBezTo>
                          <a:lnTo>
                            <a:pt x="3389866" y="416103"/>
                          </a:lnTo>
                          <a:cubicBezTo>
                            <a:pt x="3391578" y="421240"/>
                            <a:pt x="3397613" y="414279"/>
                            <a:pt x="3402119" y="417283"/>
                          </a:cubicBezTo>
                          <a:lnTo>
                            <a:pt x="3410414" y="441789"/>
                          </a:lnTo>
                          <a:lnTo>
                            <a:pt x="3430962" y="472611"/>
                          </a:lnTo>
                          <a:lnTo>
                            <a:pt x="3452738" y="476520"/>
                          </a:lnTo>
                          <a:cubicBezTo>
                            <a:pt x="3456791" y="488678"/>
                            <a:pt x="3452572" y="516072"/>
                            <a:pt x="3451511" y="529119"/>
                          </a:cubicBezTo>
                          <a:cubicBezTo>
                            <a:pt x="3450450" y="542166"/>
                            <a:pt x="3447608" y="546160"/>
                            <a:pt x="3446373" y="554804"/>
                          </a:cubicBezTo>
                          <a:cubicBezTo>
                            <a:pt x="3444180" y="570154"/>
                            <a:pt x="3443785" y="585743"/>
                            <a:pt x="3441236" y="601038"/>
                          </a:cubicBezTo>
                          <a:cubicBezTo>
                            <a:pt x="3440138" y="607629"/>
                            <a:pt x="3426266" y="641341"/>
                            <a:pt x="3425825" y="642135"/>
                          </a:cubicBezTo>
                          <a:cubicBezTo>
                            <a:pt x="3421667" y="649619"/>
                            <a:pt x="3415163" y="655559"/>
                            <a:pt x="3410414" y="662683"/>
                          </a:cubicBezTo>
                          <a:cubicBezTo>
                            <a:pt x="3404876" y="670991"/>
                            <a:pt x="3400806" y="680243"/>
                            <a:pt x="3395003" y="688368"/>
                          </a:cubicBezTo>
                          <a:cubicBezTo>
                            <a:pt x="3392188" y="692309"/>
                            <a:pt x="3388646" y="695794"/>
                            <a:pt x="3384729" y="698643"/>
                          </a:cubicBezTo>
                          <a:cubicBezTo>
                            <a:pt x="3369585" y="709657"/>
                            <a:pt x="3335648" y="729703"/>
                            <a:pt x="3317947" y="744876"/>
                          </a:cubicBezTo>
                          <a:cubicBezTo>
                            <a:pt x="3312431" y="749604"/>
                            <a:pt x="3314828" y="750218"/>
                            <a:pt x="3302535" y="760288"/>
                          </a:cubicBezTo>
                          <a:cubicBezTo>
                            <a:pt x="3290242" y="770358"/>
                            <a:pt x="3261268" y="779672"/>
                            <a:pt x="3244187" y="805294"/>
                          </a:cubicBezTo>
                          <a:cubicBezTo>
                            <a:pt x="3236055" y="837823"/>
                            <a:pt x="3244209" y="808341"/>
                            <a:pt x="3219743" y="845039"/>
                          </a:cubicBezTo>
                          <a:lnTo>
                            <a:pt x="3204132" y="867566"/>
                          </a:lnTo>
                          <a:cubicBezTo>
                            <a:pt x="3205844" y="877840"/>
                            <a:pt x="3215621" y="902793"/>
                            <a:pt x="3230616" y="914400"/>
                          </a:cubicBezTo>
                          <a:cubicBezTo>
                            <a:pt x="3245611" y="926007"/>
                            <a:pt x="3279261" y="933912"/>
                            <a:pt x="3294103" y="937210"/>
                          </a:cubicBezTo>
                          <a:cubicBezTo>
                            <a:pt x="3304271" y="939469"/>
                            <a:pt x="3295136" y="943031"/>
                            <a:pt x="3307672" y="945222"/>
                          </a:cubicBezTo>
                          <a:cubicBezTo>
                            <a:pt x="3320208" y="947413"/>
                            <a:pt x="3348769" y="948647"/>
                            <a:pt x="3369317" y="950359"/>
                          </a:cubicBezTo>
                          <a:cubicBezTo>
                            <a:pt x="3392489" y="958084"/>
                            <a:pt x="3402478" y="968669"/>
                            <a:pt x="3415551" y="981182"/>
                          </a:cubicBezTo>
                          <a:cubicBezTo>
                            <a:pt x="3428624" y="993695"/>
                            <a:pt x="3433324" y="1020627"/>
                            <a:pt x="3447753" y="1025437"/>
                          </a:cubicBezTo>
                          <a:lnTo>
                            <a:pt x="3491628" y="1023459"/>
                          </a:lnTo>
                          <a:cubicBezTo>
                            <a:pt x="3520461" y="1061903"/>
                            <a:pt x="3520085" y="1058099"/>
                            <a:pt x="3526408" y="1071271"/>
                          </a:cubicBezTo>
                          <a:cubicBezTo>
                            <a:pt x="3532731" y="1084443"/>
                            <a:pt x="3531775" y="1091822"/>
                            <a:pt x="3529566" y="1102493"/>
                          </a:cubicBezTo>
                          <a:cubicBezTo>
                            <a:pt x="3527357" y="1113164"/>
                            <a:pt x="3514179" y="1124690"/>
                            <a:pt x="3513156" y="1135294"/>
                          </a:cubicBezTo>
                          <a:cubicBezTo>
                            <a:pt x="3512133" y="1145898"/>
                            <a:pt x="3518587" y="1156430"/>
                            <a:pt x="3523430" y="1166117"/>
                          </a:cubicBezTo>
                          <a:lnTo>
                            <a:pt x="3533704" y="1186665"/>
                          </a:lnTo>
                          <a:cubicBezTo>
                            <a:pt x="3534618" y="1191235"/>
                            <a:pt x="3541258" y="1226552"/>
                            <a:pt x="3543978" y="1232899"/>
                          </a:cubicBezTo>
                          <a:cubicBezTo>
                            <a:pt x="3546410" y="1238574"/>
                            <a:pt x="3550548" y="1243371"/>
                            <a:pt x="3554252" y="1248310"/>
                          </a:cubicBezTo>
                          <a:cubicBezTo>
                            <a:pt x="3560831" y="1257081"/>
                            <a:pt x="3565329" y="1268470"/>
                            <a:pt x="3574800" y="1273995"/>
                          </a:cubicBezTo>
                          <a:cubicBezTo>
                            <a:pt x="3586997" y="1281110"/>
                            <a:pt x="3602501" y="1279805"/>
                            <a:pt x="3615897" y="1284270"/>
                          </a:cubicBezTo>
                          <a:cubicBezTo>
                            <a:pt x="3672099" y="1303004"/>
                            <a:pt x="3586970" y="1273126"/>
                            <a:pt x="3646720" y="1299681"/>
                          </a:cubicBezTo>
                          <a:cubicBezTo>
                            <a:pt x="3656616" y="1304079"/>
                            <a:pt x="3677542" y="1309955"/>
                            <a:pt x="3677542" y="1309955"/>
                          </a:cubicBezTo>
                          <a:cubicBezTo>
                            <a:pt x="3684391" y="1315092"/>
                            <a:pt x="3691691" y="1319678"/>
                            <a:pt x="3698090" y="1325366"/>
                          </a:cubicBezTo>
                          <a:cubicBezTo>
                            <a:pt x="3707140" y="1333410"/>
                            <a:pt x="3713701" y="1344335"/>
                            <a:pt x="3723776" y="1351052"/>
                          </a:cubicBezTo>
                          <a:cubicBezTo>
                            <a:pt x="3734050" y="1357901"/>
                            <a:pt x="3742884" y="1367695"/>
                            <a:pt x="3754598" y="1371600"/>
                          </a:cubicBezTo>
                          <a:cubicBezTo>
                            <a:pt x="3759735" y="1373312"/>
                            <a:pt x="3764972" y="1370940"/>
                            <a:pt x="3770009" y="1376737"/>
                          </a:cubicBezTo>
                          <a:cubicBezTo>
                            <a:pt x="3775046" y="1382534"/>
                            <a:pt x="3746086" y="1393468"/>
                            <a:pt x="3784821" y="1406380"/>
                          </a:cubicBezTo>
                          <a:cubicBezTo>
                            <a:pt x="3811146" y="1445869"/>
                            <a:pt x="3810455" y="1430360"/>
                            <a:pt x="3817622" y="1473362"/>
                          </a:cubicBezTo>
                          <a:cubicBezTo>
                            <a:pt x="3816252" y="1478844"/>
                            <a:pt x="3785574" y="1510071"/>
                            <a:pt x="3781063" y="1523933"/>
                          </a:cubicBezTo>
                          <a:cubicBezTo>
                            <a:pt x="3776552" y="1537795"/>
                            <a:pt x="3797647" y="1535267"/>
                            <a:pt x="3790558" y="1556535"/>
                          </a:cubicBezTo>
                          <a:cubicBezTo>
                            <a:pt x="3793983" y="1565097"/>
                            <a:pt x="3796416" y="1574125"/>
                            <a:pt x="3800832" y="1582220"/>
                          </a:cubicBezTo>
                          <a:cubicBezTo>
                            <a:pt x="3806745" y="1593060"/>
                            <a:pt x="3817475" y="1601329"/>
                            <a:pt x="3821380" y="1613043"/>
                          </a:cubicBezTo>
                          <a:lnTo>
                            <a:pt x="3831654" y="1643865"/>
                          </a:lnTo>
                          <a:cubicBezTo>
                            <a:pt x="3833366" y="1649002"/>
                            <a:pt x="3835478" y="1654023"/>
                            <a:pt x="3836791" y="1659276"/>
                          </a:cubicBezTo>
                          <a:lnTo>
                            <a:pt x="3847066" y="1700373"/>
                          </a:lnTo>
                          <a:cubicBezTo>
                            <a:pt x="3835729" y="1757054"/>
                            <a:pt x="3842313" y="1735177"/>
                            <a:pt x="3831654" y="1767155"/>
                          </a:cubicBezTo>
                          <a:cubicBezTo>
                            <a:pt x="3833366" y="1775717"/>
                            <a:pt x="3839296" y="1773641"/>
                            <a:pt x="3836791" y="1792840"/>
                          </a:cubicBezTo>
                          <a:cubicBezTo>
                            <a:pt x="3834286" y="1812039"/>
                            <a:pt x="3789966" y="1855690"/>
                            <a:pt x="3816624" y="1882350"/>
                          </a:cubicBezTo>
                          <a:lnTo>
                            <a:pt x="3840929" y="1923246"/>
                          </a:lnTo>
                          <a:cubicBezTo>
                            <a:pt x="3842641" y="1928383"/>
                            <a:pt x="3866591" y="1925022"/>
                            <a:pt x="3872751" y="1931542"/>
                          </a:cubicBezTo>
                          <a:cubicBezTo>
                            <a:pt x="3878911" y="1938062"/>
                            <a:pt x="3875629" y="1952196"/>
                            <a:pt x="3877888" y="1962364"/>
                          </a:cubicBezTo>
                          <a:cubicBezTo>
                            <a:pt x="3879063" y="1967650"/>
                            <a:pt x="3881894" y="1964421"/>
                            <a:pt x="3883025" y="1977775"/>
                          </a:cubicBezTo>
                          <a:cubicBezTo>
                            <a:pt x="3884156" y="1991129"/>
                            <a:pt x="3872355" y="2005539"/>
                            <a:pt x="3884672" y="2042489"/>
                          </a:cubicBezTo>
                          <a:cubicBezTo>
                            <a:pt x="3884250" y="2053472"/>
                            <a:pt x="3895076" y="2104339"/>
                            <a:pt x="3888776" y="2131500"/>
                          </a:cubicBezTo>
                          <a:cubicBezTo>
                            <a:pt x="3882476" y="2158661"/>
                            <a:pt x="3852879" y="2196443"/>
                            <a:pt x="3846872" y="2205454"/>
                          </a:cubicBezTo>
                          <a:lnTo>
                            <a:pt x="3841929" y="2260315"/>
                          </a:lnTo>
                          <a:lnTo>
                            <a:pt x="3831654" y="2275726"/>
                          </a:lnTo>
                          <a:cubicBezTo>
                            <a:pt x="3828229" y="2280863"/>
                            <a:pt x="3826517" y="2287712"/>
                            <a:pt x="3821380" y="2291137"/>
                          </a:cubicBezTo>
                          <a:lnTo>
                            <a:pt x="3805969" y="2301411"/>
                          </a:lnTo>
                          <a:cubicBezTo>
                            <a:pt x="3799120" y="2299699"/>
                            <a:pt x="3792481" y="2296274"/>
                            <a:pt x="3785421" y="2296274"/>
                          </a:cubicBezTo>
                          <a:cubicBezTo>
                            <a:pt x="3736744" y="2296274"/>
                            <a:pt x="3764619" y="2344788"/>
                            <a:pt x="3759735" y="2388742"/>
                          </a:cubicBezTo>
                          <a:cubicBezTo>
                            <a:pt x="3757807" y="2406098"/>
                            <a:pt x="3749763" y="2415686"/>
                            <a:pt x="3749461" y="2440112"/>
                          </a:cubicBezTo>
                          <a:cubicBezTo>
                            <a:pt x="3749159" y="2464538"/>
                            <a:pt x="3751474" y="2503071"/>
                            <a:pt x="3757924" y="2535300"/>
                          </a:cubicBezTo>
                          <a:cubicBezTo>
                            <a:pt x="3759136" y="2541354"/>
                            <a:pt x="3780284" y="2544566"/>
                            <a:pt x="3785421" y="2547991"/>
                          </a:cubicBezTo>
                          <a:cubicBezTo>
                            <a:pt x="3787843" y="2555258"/>
                            <a:pt x="3795695" y="2577500"/>
                            <a:pt x="3795695" y="2583950"/>
                          </a:cubicBezTo>
                          <a:cubicBezTo>
                            <a:pt x="3795695" y="2597756"/>
                            <a:pt x="3794190" y="2611728"/>
                            <a:pt x="3790558" y="2625047"/>
                          </a:cubicBezTo>
                          <a:cubicBezTo>
                            <a:pt x="3788934" y="2631003"/>
                            <a:pt x="3783709" y="2635321"/>
                            <a:pt x="3780284" y="2640458"/>
                          </a:cubicBezTo>
                          <a:lnTo>
                            <a:pt x="3770009" y="2671281"/>
                          </a:lnTo>
                          <a:lnTo>
                            <a:pt x="3764872" y="2686692"/>
                          </a:lnTo>
                          <a:cubicBezTo>
                            <a:pt x="3766584" y="2705528"/>
                            <a:pt x="3770009" y="2724286"/>
                            <a:pt x="3770009" y="2743200"/>
                          </a:cubicBezTo>
                          <a:cubicBezTo>
                            <a:pt x="3770009" y="2748615"/>
                            <a:pt x="3764872" y="2753196"/>
                            <a:pt x="3764872" y="2758611"/>
                          </a:cubicBezTo>
                          <a:cubicBezTo>
                            <a:pt x="3764872" y="2767343"/>
                            <a:pt x="3768297" y="2775735"/>
                            <a:pt x="3770009" y="2784297"/>
                          </a:cubicBezTo>
                          <a:cubicBezTo>
                            <a:pt x="3766498" y="2822915"/>
                            <a:pt x="3768613" y="2831758"/>
                            <a:pt x="3759735" y="2861353"/>
                          </a:cubicBezTo>
                          <a:cubicBezTo>
                            <a:pt x="3752892" y="2884165"/>
                            <a:pt x="3752399" y="2891070"/>
                            <a:pt x="3739187" y="2907586"/>
                          </a:cubicBezTo>
                          <a:cubicBezTo>
                            <a:pt x="3736161" y="2911368"/>
                            <a:pt x="3732634" y="2914760"/>
                            <a:pt x="3728913" y="2917861"/>
                          </a:cubicBezTo>
                          <a:cubicBezTo>
                            <a:pt x="3722336" y="2923342"/>
                            <a:pt x="3716410" y="2930346"/>
                            <a:pt x="3708364" y="2933272"/>
                          </a:cubicBezTo>
                          <a:cubicBezTo>
                            <a:pt x="3696985" y="2937410"/>
                            <a:pt x="3684391" y="2936697"/>
                            <a:pt x="3672405" y="2938409"/>
                          </a:cubicBezTo>
                          <a:cubicBezTo>
                            <a:pt x="3670693" y="2943546"/>
                            <a:pt x="3670272" y="2949315"/>
                            <a:pt x="3667268" y="2953820"/>
                          </a:cubicBezTo>
                          <a:cubicBezTo>
                            <a:pt x="3663238" y="2959865"/>
                            <a:pt x="3654555" y="2962486"/>
                            <a:pt x="3651857" y="2969231"/>
                          </a:cubicBezTo>
                          <a:cubicBezTo>
                            <a:pt x="3647360" y="2980473"/>
                            <a:pt x="3650804" y="2992941"/>
                            <a:pt x="3646720" y="3005191"/>
                          </a:cubicBezTo>
                          <a:cubicBezTo>
                            <a:pt x="3642636" y="3017441"/>
                            <a:pt x="3637361" y="3037693"/>
                            <a:pt x="3627350" y="3042730"/>
                          </a:cubicBezTo>
                          <a:cubicBezTo>
                            <a:pt x="3617339" y="3047767"/>
                            <a:pt x="3603777" y="3033702"/>
                            <a:pt x="3586654" y="3035414"/>
                          </a:cubicBezTo>
                          <a:cubicBezTo>
                            <a:pt x="3581986" y="3042416"/>
                            <a:pt x="3552826" y="3036689"/>
                            <a:pt x="3542978" y="3043309"/>
                          </a:cubicBezTo>
                          <a:cubicBezTo>
                            <a:pt x="3533130" y="3049929"/>
                            <a:pt x="3532705" y="3073419"/>
                            <a:pt x="3527568" y="3075131"/>
                          </a:cubicBezTo>
                          <a:cubicBezTo>
                            <a:pt x="3524143" y="3080268"/>
                            <a:pt x="3540387" y="3091335"/>
                            <a:pt x="3543978" y="3097658"/>
                          </a:cubicBezTo>
                          <a:cubicBezTo>
                            <a:pt x="3547569" y="3103981"/>
                            <a:pt x="3548225" y="3107728"/>
                            <a:pt x="3549115" y="3113070"/>
                          </a:cubicBezTo>
                          <a:cubicBezTo>
                            <a:pt x="3551664" y="3128365"/>
                            <a:pt x="3552540" y="3143892"/>
                            <a:pt x="3554252" y="3159303"/>
                          </a:cubicBezTo>
                          <a:cubicBezTo>
                            <a:pt x="3552540" y="3188413"/>
                            <a:pt x="3551269" y="3217553"/>
                            <a:pt x="3549115" y="3246634"/>
                          </a:cubicBezTo>
                          <a:cubicBezTo>
                            <a:pt x="3547844" y="3263796"/>
                            <a:pt x="3543978" y="3280795"/>
                            <a:pt x="3543978" y="3298004"/>
                          </a:cubicBezTo>
                          <a:cubicBezTo>
                            <a:pt x="3543978" y="3301296"/>
                            <a:pt x="3551829" y="3329118"/>
                            <a:pt x="3554252" y="3333964"/>
                          </a:cubicBezTo>
                          <a:cubicBezTo>
                            <a:pt x="3557013" y="3339486"/>
                            <a:pt x="3561765" y="3343853"/>
                            <a:pt x="3564526" y="3349375"/>
                          </a:cubicBezTo>
                          <a:cubicBezTo>
                            <a:pt x="3568632" y="3357588"/>
                            <a:pt x="3572605" y="3377652"/>
                            <a:pt x="3574800" y="3385335"/>
                          </a:cubicBezTo>
                          <a:cubicBezTo>
                            <a:pt x="3576288" y="3390542"/>
                            <a:pt x="3578225" y="3395609"/>
                            <a:pt x="3579938" y="3400746"/>
                          </a:cubicBezTo>
                          <a:cubicBezTo>
                            <a:pt x="3578225" y="3429856"/>
                            <a:pt x="3577326" y="3459025"/>
                            <a:pt x="3574800" y="3488076"/>
                          </a:cubicBezTo>
                          <a:cubicBezTo>
                            <a:pt x="3573898" y="3498453"/>
                            <a:pt x="3567137" y="3508794"/>
                            <a:pt x="3569663" y="3518899"/>
                          </a:cubicBezTo>
                          <a:cubicBezTo>
                            <a:pt x="3572658" y="3530878"/>
                            <a:pt x="3590212" y="3549721"/>
                            <a:pt x="3590212" y="3549721"/>
                          </a:cubicBezTo>
                          <a:cubicBezTo>
                            <a:pt x="3591924" y="3554858"/>
                            <a:pt x="3596239" y="3559791"/>
                            <a:pt x="3595349" y="3565133"/>
                          </a:cubicBezTo>
                          <a:cubicBezTo>
                            <a:pt x="3593481" y="3576342"/>
                            <a:pt x="3578381" y="3586459"/>
                            <a:pt x="3569663" y="3590818"/>
                          </a:cubicBezTo>
                          <a:cubicBezTo>
                            <a:pt x="3564820" y="3593240"/>
                            <a:pt x="3559095" y="3593533"/>
                            <a:pt x="3554252" y="3595955"/>
                          </a:cubicBezTo>
                          <a:cubicBezTo>
                            <a:pt x="3548730" y="3598716"/>
                            <a:pt x="3543978" y="3602804"/>
                            <a:pt x="3538841" y="3606229"/>
                          </a:cubicBezTo>
                          <a:cubicBezTo>
                            <a:pt x="3534787" y="3618391"/>
                            <a:pt x="3528567" y="3634927"/>
                            <a:pt x="3528567" y="3647326"/>
                          </a:cubicBezTo>
                          <a:cubicBezTo>
                            <a:pt x="3528567" y="3656057"/>
                            <a:pt x="3531992" y="3664449"/>
                            <a:pt x="3533704" y="3673011"/>
                          </a:cubicBezTo>
                          <a:cubicBezTo>
                            <a:pt x="3531992" y="3688422"/>
                            <a:pt x="3530925" y="3703919"/>
                            <a:pt x="3528567" y="3719245"/>
                          </a:cubicBezTo>
                          <a:cubicBezTo>
                            <a:pt x="3527493" y="3726223"/>
                            <a:pt x="3527346" y="3733919"/>
                            <a:pt x="3523430" y="3739793"/>
                          </a:cubicBezTo>
                          <a:cubicBezTo>
                            <a:pt x="3516713" y="3749868"/>
                            <a:pt x="3497744" y="3765479"/>
                            <a:pt x="3497744" y="3765479"/>
                          </a:cubicBezTo>
                          <a:cubicBezTo>
                            <a:pt x="3496032" y="3770616"/>
                            <a:pt x="3492607" y="3775475"/>
                            <a:pt x="3492607" y="3780890"/>
                          </a:cubicBezTo>
                          <a:cubicBezTo>
                            <a:pt x="3492607" y="3787950"/>
                            <a:pt x="3496212" y="3794546"/>
                            <a:pt x="3497744" y="3801438"/>
                          </a:cubicBezTo>
                          <a:cubicBezTo>
                            <a:pt x="3499638" y="3809962"/>
                            <a:pt x="3501169" y="3818562"/>
                            <a:pt x="3502881" y="3827124"/>
                          </a:cubicBezTo>
                          <a:cubicBezTo>
                            <a:pt x="3499238" y="3856265"/>
                            <a:pt x="3499880" y="3864524"/>
                            <a:pt x="3492607" y="3888768"/>
                          </a:cubicBezTo>
                          <a:cubicBezTo>
                            <a:pt x="3489495" y="3899141"/>
                            <a:pt x="3485758" y="3909317"/>
                            <a:pt x="3482333" y="3919591"/>
                          </a:cubicBezTo>
                          <a:lnTo>
                            <a:pt x="3477196" y="3935002"/>
                          </a:lnTo>
                          <a:cubicBezTo>
                            <a:pt x="3483871" y="3955028"/>
                            <a:pt x="3477985" y="3951815"/>
                            <a:pt x="3502881" y="3955550"/>
                          </a:cubicBezTo>
                          <a:cubicBezTo>
                            <a:pt x="3530187" y="3959646"/>
                            <a:pt x="3585075" y="3965825"/>
                            <a:pt x="3585075" y="3965825"/>
                          </a:cubicBezTo>
                          <a:cubicBezTo>
                            <a:pt x="3590212" y="3967537"/>
                            <a:pt x="3595643" y="3968540"/>
                            <a:pt x="3600486" y="3970962"/>
                          </a:cubicBezTo>
                          <a:cubicBezTo>
                            <a:pt x="3614790" y="3978114"/>
                            <a:pt x="3619947" y="3985286"/>
                            <a:pt x="3631308" y="3996647"/>
                          </a:cubicBezTo>
                          <a:cubicBezTo>
                            <a:pt x="3633020" y="4005209"/>
                            <a:pt x="3636445" y="4013601"/>
                            <a:pt x="3636445" y="4022333"/>
                          </a:cubicBezTo>
                          <a:cubicBezTo>
                            <a:pt x="3636445" y="4027748"/>
                            <a:pt x="3632733" y="4032520"/>
                            <a:pt x="3631308" y="4037744"/>
                          </a:cubicBezTo>
                          <a:cubicBezTo>
                            <a:pt x="3627593" y="4051367"/>
                            <a:pt x="3624459" y="4065141"/>
                            <a:pt x="3621034" y="4078840"/>
                          </a:cubicBezTo>
                          <a:cubicBezTo>
                            <a:pt x="3619721" y="4084094"/>
                            <a:pt x="3617385" y="4089045"/>
                            <a:pt x="3615897" y="4094252"/>
                          </a:cubicBezTo>
                          <a:cubicBezTo>
                            <a:pt x="3609604" y="4116276"/>
                            <a:pt x="3612602" y="4120357"/>
                            <a:pt x="3595349" y="4140485"/>
                          </a:cubicBezTo>
                          <a:cubicBezTo>
                            <a:pt x="3587383" y="4149779"/>
                            <a:pt x="3575313" y="4152301"/>
                            <a:pt x="3564526" y="4155897"/>
                          </a:cubicBezTo>
                          <a:cubicBezTo>
                            <a:pt x="3562814" y="4161034"/>
                            <a:pt x="3559389" y="4165893"/>
                            <a:pt x="3559389" y="4171308"/>
                          </a:cubicBezTo>
                          <a:cubicBezTo>
                            <a:pt x="3559389" y="4198263"/>
                            <a:pt x="3575448" y="4175148"/>
                            <a:pt x="3559389" y="4207267"/>
                          </a:cubicBezTo>
                          <a:cubicBezTo>
                            <a:pt x="3557223" y="4211599"/>
                            <a:pt x="3552836" y="4214441"/>
                            <a:pt x="3549115" y="4217542"/>
                          </a:cubicBezTo>
                          <a:cubicBezTo>
                            <a:pt x="3533157" y="4230841"/>
                            <a:pt x="3526445" y="4230023"/>
                            <a:pt x="3518293" y="4248364"/>
                          </a:cubicBezTo>
                          <a:cubicBezTo>
                            <a:pt x="3513894" y="4258260"/>
                            <a:pt x="3511443" y="4268912"/>
                            <a:pt x="3508018" y="4279186"/>
                          </a:cubicBezTo>
                          <a:lnTo>
                            <a:pt x="3502881" y="4294598"/>
                          </a:lnTo>
                          <a:cubicBezTo>
                            <a:pt x="3502881" y="4310009"/>
                            <a:pt x="3500312" y="4352818"/>
                            <a:pt x="3508018" y="4371654"/>
                          </a:cubicBezTo>
                          <a:cubicBezTo>
                            <a:pt x="3515724" y="4390490"/>
                            <a:pt x="3535419" y="4403048"/>
                            <a:pt x="3549115" y="4407613"/>
                          </a:cubicBezTo>
                          <a:cubicBezTo>
                            <a:pt x="3554252" y="4409325"/>
                            <a:pt x="3559683" y="4410328"/>
                            <a:pt x="3564526" y="4412750"/>
                          </a:cubicBezTo>
                          <a:cubicBezTo>
                            <a:pt x="3573457" y="4417216"/>
                            <a:pt x="3581650" y="4423025"/>
                            <a:pt x="3590212" y="4428162"/>
                          </a:cubicBezTo>
                          <a:cubicBezTo>
                            <a:pt x="3593637" y="4433299"/>
                            <a:pt x="3599613" y="4437461"/>
                            <a:pt x="3600486" y="4443573"/>
                          </a:cubicBezTo>
                          <a:cubicBezTo>
                            <a:pt x="3601131" y="4448087"/>
                            <a:pt x="3592139" y="4473751"/>
                            <a:pt x="3590212" y="4479533"/>
                          </a:cubicBezTo>
                          <a:cubicBezTo>
                            <a:pt x="3591924" y="4488095"/>
                            <a:pt x="3590506" y="4497953"/>
                            <a:pt x="3595349" y="4505218"/>
                          </a:cubicBezTo>
                          <a:cubicBezTo>
                            <a:pt x="3602719" y="4516272"/>
                            <a:pt x="3624724" y="4506864"/>
                            <a:pt x="3631308" y="4505218"/>
                          </a:cubicBezTo>
                          <a:cubicBezTo>
                            <a:pt x="3636445" y="4506930"/>
                            <a:pt x="3642491" y="4506972"/>
                            <a:pt x="3646720" y="4510355"/>
                          </a:cubicBezTo>
                          <a:cubicBezTo>
                            <a:pt x="3651541" y="4514212"/>
                            <a:pt x="3662131" y="4522341"/>
                            <a:pt x="3656994" y="4525766"/>
                          </a:cubicBezTo>
                          <a:cubicBezTo>
                            <a:pt x="3645507" y="4533424"/>
                            <a:pt x="3629596" y="4529191"/>
                            <a:pt x="3615897" y="4530903"/>
                          </a:cubicBezTo>
                          <a:cubicBezTo>
                            <a:pt x="3609048" y="4532615"/>
                            <a:pt x="3599944" y="4530679"/>
                            <a:pt x="3595349" y="4536040"/>
                          </a:cubicBezTo>
                          <a:cubicBezTo>
                            <a:pt x="3573649" y="4561358"/>
                            <a:pt x="3597158" y="4563722"/>
                            <a:pt x="3574800" y="4577137"/>
                          </a:cubicBezTo>
                          <a:cubicBezTo>
                            <a:pt x="3570157" y="4579923"/>
                            <a:pt x="3564526" y="4580562"/>
                            <a:pt x="3559389" y="4582274"/>
                          </a:cubicBezTo>
                          <a:cubicBezTo>
                            <a:pt x="3554252" y="4587411"/>
                            <a:pt x="3544834" y="4595531"/>
                            <a:pt x="3543978" y="4597685"/>
                          </a:cubicBezTo>
                          <a:cubicBezTo>
                            <a:pt x="3543122" y="4599839"/>
                            <a:pt x="3554252" y="4593485"/>
                            <a:pt x="3554252" y="4595197"/>
                          </a:cubicBezTo>
                          <a:lnTo>
                            <a:pt x="3543978" y="4607959"/>
                          </a:lnTo>
                          <a:lnTo>
                            <a:pt x="3538841" y="4623371"/>
                          </a:lnTo>
                          <a:cubicBezTo>
                            <a:pt x="3540553" y="4631933"/>
                            <a:pt x="3541681" y="4640632"/>
                            <a:pt x="3543978" y="4649056"/>
                          </a:cubicBezTo>
                          <a:cubicBezTo>
                            <a:pt x="3546828" y="4659504"/>
                            <a:pt x="3554252" y="4679879"/>
                            <a:pt x="3554252" y="4679879"/>
                          </a:cubicBezTo>
                          <a:cubicBezTo>
                            <a:pt x="3547403" y="4690153"/>
                            <a:pt x="3545812" y="4713123"/>
                            <a:pt x="3533704" y="4710701"/>
                          </a:cubicBezTo>
                          <a:cubicBezTo>
                            <a:pt x="3525142" y="4708989"/>
                            <a:pt x="3516489" y="4707682"/>
                            <a:pt x="3508018" y="4705564"/>
                          </a:cubicBezTo>
                          <a:cubicBezTo>
                            <a:pt x="3502765" y="4704251"/>
                            <a:pt x="3497814" y="4701915"/>
                            <a:pt x="3492607" y="4700427"/>
                          </a:cubicBezTo>
                          <a:cubicBezTo>
                            <a:pt x="3485819" y="4698487"/>
                            <a:pt x="3478908" y="4697002"/>
                            <a:pt x="3472059" y="4695290"/>
                          </a:cubicBezTo>
                          <a:cubicBezTo>
                            <a:pt x="3466922" y="4691865"/>
                            <a:pt x="3461014" y="4680650"/>
                            <a:pt x="3456648" y="4685016"/>
                          </a:cubicBezTo>
                          <a:cubicBezTo>
                            <a:pt x="3449283" y="4692381"/>
                            <a:pt x="3453771" y="4705670"/>
                            <a:pt x="3451511" y="4715838"/>
                          </a:cubicBezTo>
                          <a:cubicBezTo>
                            <a:pt x="3450336" y="4721124"/>
                            <a:pt x="3448086" y="4726112"/>
                            <a:pt x="3446373" y="4731249"/>
                          </a:cubicBezTo>
                          <a:cubicBezTo>
                            <a:pt x="3430216" y="4725863"/>
                            <a:pt x="3426545" y="4727192"/>
                            <a:pt x="3415551" y="4710701"/>
                          </a:cubicBezTo>
                          <a:cubicBezTo>
                            <a:pt x="3400472" y="4688082"/>
                            <a:pt x="3424500" y="4699543"/>
                            <a:pt x="3395003" y="4679879"/>
                          </a:cubicBezTo>
                          <a:cubicBezTo>
                            <a:pt x="3390497" y="4676875"/>
                            <a:pt x="3384728" y="4676454"/>
                            <a:pt x="3379591" y="4674742"/>
                          </a:cubicBezTo>
                          <a:cubicBezTo>
                            <a:pt x="3359327" y="4680532"/>
                            <a:pt x="3338495" y="4675784"/>
                            <a:pt x="3338495" y="4700427"/>
                          </a:cubicBezTo>
                          <a:cubicBezTo>
                            <a:pt x="3338495" y="4705842"/>
                            <a:pt x="3341920" y="4710701"/>
                            <a:pt x="3343632" y="4715838"/>
                          </a:cubicBezTo>
                          <a:cubicBezTo>
                            <a:pt x="3340875" y="4729623"/>
                            <a:pt x="3335670" y="4761173"/>
                            <a:pt x="3328221" y="4772346"/>
                          </a:cubicBezTo>
                          <a:lnTo>
                            <a:pt x="3317947" y="4787757"/>
                          </a:lnTo>
                          <a:cubicBezTo>
                            <a:pt x="3312810" y="4786045"/>
                            <a:pt x="3307950" y="4782620"/>
                            <a:pt x="3302535" y="4782620"/>
                          </a:cubicBezTo>
                          <a:cubicBezTo>
                            <a:pt x="3291901" y="4782620"/>
                            <a:pt x="3279505" y="4792836"/>
                            <a:pt x="3271713" y="4798031"/>
                          </a:cubicBezTo>
                          <a:cubicBezTo>
                            <a:pt x="3267706" y="4810053"/>
                            <a:pt x="3267567" y="4820983"/>
                            <a:pt x="3251164" y="4823717"/>
                          </a:cubicBezTo>
                          <a:cubicBezTo>
                            <a:pt x="3245823" y="4824607"/>
                            <a:pt x="3240890" y="4820292"/>
                            <a:pt x="3235753" y="4818580"/>
                          </a:cubicBezTo>
                          <a:cubicBezTo>
                            <a:pt x="3230616" y="4818580"/>
                            <a:pt x="3226335" y="4822005"/>
                            <a:pt x="3220342" y="4823717"/>
                          </a:cubicBezTo>
                          <a:cubicBezTo>
                            <a:pt x="3214349" y="4825429"/>
                            <a:pt x="3208356" y="4824573"/>
                            <a:pt x="3199794" y="4828854"/>
                          </a:cubicBezTo>
                          <a:cubicBezTo>
                            <a:pt x="3191232" y="4833135"/>
                            <a:pt x="3168971" y="4849402"/>
                            <a:pt x="3168971" y="4849402"/>
                          </a:cubicBezTo>
                          <a:cubicBezTo>
                            <a:pt x="3147552" y="4844047"/>
                            <a:pt x="3136760" y="4838604"/>
                            <a:pt x="3112463" y="4849402"/>
                          </a:cubicBezTo>
                          <a:cubicBezTo>
                            <a:pt x="3106821" y="4851909"/>
                            <a:pt x="3106046" y="4859992"/>
                            <a:pt x="3102189" y="4864813"/>
                          </a:cubicBezTo>
                          <a:cubicBezTo>
                            <a:pt x="3099163" y="4868595"/>
                            <a:pt x="3096068" y="4872596"/>
                            <a:pt x="3091915" y="4875088"/>
                          </a:cubicBezTo>
                          <a:cubicBezTo>
                            <a:pt x="3077106" y="4883974"/>
                            <a:pt x="3028095" y="4885066"/>
                            <a:pt x="3025133" y="4885362"/>
                          </a:cubicBezTo>
                          <a:cubicBezTo>
                            <a:pt x="3019996" y="4888787"/>
                            <a:pt x="3015364" y="4893129"/>
                            <a:pt x="3009722" y="4895636"/>
                          </a:cubicBezTo>
                          <a:cubicBezTo>
                            <a:pt x="2999825" y="4900034"/>
                            <a:pt x="2978899" y="4905910"/>
                            <a:pt x="2978899" y="4905910"/>
                          </a:cubicBezTo>
                          <a:cubicBezTo>
                            <a:pt x="2973762" y="4904198"/>
                            <a:pt x="2968848" y="4900007"/>
                            <a:pt x="2963488" y="4900773"/>
                          </a:cubicBezTo>
                          <a:cubicBezTo>
                            <a:pt x="2925995" y="4906129"/>
                            <a:pt x="2955848" y="4927293"/>
                            <a:pt x="2912117" y="4941870"/>
                          </a:cubicBezTo>
                          <a:cubicBezTo>
                            <a:pt x="2901843" y="4945295"/>
                            <a:pt x="2891801" y="4949517"/>
                            <a:pt x="2881295" y="4952144"/>
                          </a:cubicBezTo>
                          <a:cubicBezTo>
                            <a:pt x="2834945" y="4963731"/>
                            <a:pt x="2853594" y="4957953"/>
                            <a:pt x="2824787" y="4967555"/>
                          </a:cubicBezTo>
                          <a:cubicBezTo>
                            <a:pt x="2784998" y="5007344"/>
                            <a:pt x="2804909" y="4998154"/>
                            <a:pt x="2773416" y="5008652"/>
                          </a:cubicBezTo>
                          <a:cubicBezTo>
                            <a:pt x="2759717" y="5006940"/>
                            <a:pt x="2745903" y="5005985"/>
                            <a:pt x="2732320" y="5003515"/>
                          </a:cubicBezTo>
                          <a:cubicBezTo>
                            <a:pt x="2726992" y="5002546"/>
                            <a:pt x="2722323" y="4998377"/>
                            <a:pt x="2716908" y="4998377"/>
                          </a:cubicBezTo>
                          <a:cubicBezTo>
                            <a:pt x="2706492" y="4998377"/>
                            <a:pt x="2696360" y="5001802"/>
                            <a:pt x="2686086" y="5003515"/>
                          </a:cubicBezTo>
                          <a:cubicBezTo>
                            <a:pt x="2650345" y="5017811"/>
                            <a:pt x="2669148" y="5010873"/>
                            <a:pt x="2629578" y="5024063"/>
                          </a:cubicBezTo>
                          <a:lnTo>
                            <a:pt x="2614167" y="5029200"/>
                          </a:lnTo>
                          <a:cubicBezTo>
                            <a:pt x="2609030" y="5034337"/>
                            <a:pt x="2605648" y="5042314"/>
                            <a:pt x="2598756" y="5044611"/>
                          </a:cubicBezTo>
                          <a:cubicBezTo>
                            <a:pt x="2593619" y="5046323"/>
                            <a:pt x="2588686" y="5038584"/>
                            <a:pt x="2583344" y="5039474"/>
                          </a:cubicBezTo>
                          <a:cubicBezTo>
                            <a:pt x="2577254" y="5040489"/>
                            <a:pt x="2573070" y="5046323"/>
                            <a:pt x="2567933" y="5049748"/>
                          </a:cubicBezTo>
                          <a:cubicBezTo>
                            <a:pt x="2566221" y="5058310"/>
                            <a:pt x="2566342" y="5067455"/>
                            <a:pt x="2562796" y="5075434"/>
                          </a:cubicBezTo>
                          <a:cubicBezTo>
                            <a:pt x="2553188" y="5097053"/>
                            <a:pt x="2535454" y="5103935"/>
                            <a:pt x="2516562" y="5116530"/>
                          </a:cubicBezTo>
                          <a:cubicBezTo>
                            <a:pt x="2511425" y="5119955"/>
                            <a:pt x="2507008" y="5124851"/>
                            <a:pt x="2501151" y="5126804"/>
                          </a:cubicBezTo>
                          <a:cubicBezTo>
                            <a:pt x="2465933" y="5138546"/>
                            <a:pt x="2509632" y="5124685"/>
                            <a:pt x="2460054" y="5137079"/>
                          </a:cubicBezTo>
                          <a:cubicBezTo>
                            <a:pt x="2454801" y="5138392"/>
                            <a:pt x="2449896" y="5140903"/>
                            <a:pt x="2444643" y="5142216"/>
                          </a:cubicBezTo>
                          <a:cubicBezTo>
                            <a:pt x="2436172" y="5144334"/>
                            <a:pt x="2427520" y="5145641"/>
                            <a:pt x="2418958" y="5147353"/>
                          </a:cubicBezTo>
                          <a:cubicBezTo>
                            <a:pt x="2408684" y="5143072"/>
                            <a:pt x="2398409" y="5123380"/>
                            <a:pt x="2382998" y="5116530"/>
                          </a:cubicBezTo>
                          <a:cubicBezTo>
                            <a:pt x="2367587" y="5109680"/>
                            <a:pt x="2340657" y="5108027"/>
                            <a:pt x="2326490" y="5106256"/>
                          </a:cubicBezTo>
                          <a:cubicBezTo>
                            <a:pt x="2308225" y="5101690"/>
                            <a:pt x="2303659" y="5097124"/>
                            <a:pt x="2285394" y="5106256"/>
                          </a:cubicBezTo>
                          <a:cubicBezTo>
                            <a:pt x="2274349" y="5111778"/>
                            <a:pt x="2254571" y="5126804"/>
                            <a:pt x="2254571" y="5126804"/>
                          </a:cubicBezTo>
                          <a:cubicBezTo>
                            <a:pt x="2239160" y="5125092"/>
                            <a:pt x="2219995" y="5119525"/>
                            <a:pt x="2208338" y="5121667"/>
                          </a:cubicBezTo>
                          <a:cubicBezTo>
                            <a:pt x="2196681" y="5123809"/>
                            <a:pt x="2192303" y="5135803"/>
                            <a:pt x="2184631" y="5139657"/>
                          </a:cubicBezTo>
                          <a:cubicBezTo>
                            <a:pt x="2176959" y="5143511"/>
                            <a:pt x="2169152" y="5143082"/>
                            <a:pt x="2162303" y="5144794"/>
                          </a:cubicBezTo>
                          <a:cubicBezTo>
                            <a:pt x="2158141" y="5148957"/>
                            <a:pt x="2144290" y="5160435"/>
                            <a:pt x="2134839" y="5154868"/>
                          </a:cubicBezTo>
                          <a:cubicBezTo>
                            <a:pt x="2125388" y="5149301"/>
                            <a:pt x="2113894" y="5113502"/>
                            <a:pt x="2105596" y="5111393"/>
                          </a:cubicBezTo>
                          <a:cubicBezTo>
                            <a:pt x="2097298" y="5109284"/>
                            <a:pt x="2093940" y="5136916"/>
                            <a:pt x="2085048" y="5142216"/>
                          </a:cubicBezTo>
                          <a:cubicBezTo>
                            <a:pt x="2076156" y="5147516"/>
                            <a:pt x="2057689" y="5139567"/>
                            <a:pt x="2052246" y="5143196"/>
                          </a:cubicBezTo>
                          <a:cubicBezTo>
                            <a:pt x="2036835" y="5141484"/>
                            <a:pt x="2024786" y="5152653"/>
                            <a:pt x="2013129" y="5157627"/>
                          </a:cubicBezTo>
                          <a:cubicBezTo>
                            <a:pt x="2001472" y="5162601"/>
                            <a:pt x="1989233" y="5167843"/>
                            <a:pt x="1982306" y="5173038"/>
                          </a:cubicBezTo>
                          <a:cubicBezTo>
                            <a:pt x="1973535" y="5179617"/>
                            <a:pt x="1964946" y="5186450"/>
                            <a:pt x="1956621" y="5193586"/>
                          </a:cubicBezTo>
                          <a:cubicBezTo>
                            <a:pt x="1952944" y="5196738"/>
                            <a:pt x="1950500" y="5201369"/>
                            <a:pt x="1946347" y="5203861"/>
                          </a:cubicBezTo>
                          <a:cubicBezTo>
                            <a:pt x="1941704" y="5206647"/>
                            <a:pt x="1936072" y="5207286"/>
                            <a:pt x="1930935" y="5208998"/>
                          </a:cubicBezTo>
                          <a:cubicBezTo>
                            <a:pt x="1928897" y="5207367"/>
                            <a:pt x="1912633" y="5210787"/>
                            <a:pt x="1904071" y="5209997"/>
                          </a:cubicBezTo>
                          <a:cubicBezTo>
                            <a:pt x="1895509" y="5209207"/>
                            <a:pt x="1888786" y="5205283"/>
                            <a:pt x="1879564" y="5204260"/>
                          </a:cubicBezTo>
                          <a:cubicBezTo>
                            <a:pt x="1870343" y="5203237"/>
                            <a:pt x="1858429" y="5199018"/>
                            <a:pt x="1848742" y="5203861"/>
                          </a:cubicBezTo>
                          <a:lnTo>
                            <a:pt x="1815741" y="5207019"/>
                          </a:lnTo>
                          <a:cubicBezTo>
                            <a:pt x="1802042" y="5213012"/>
                            <a:pt x="1782653" y="5220977"/>
                            <a:pt x="1771886" y="5225588"/>
                          </a:cubicBezTo>
                          <a:cubicBezTo>
                            <a:pt x="1761119" y="5230199"/>
                            <a:pt x="1756275" y="5236395"/>
                            <a:pt x="1751138" y="5234683"/>
                          </a:cubicBezTo>
                          <a:cubicBezTo>
                            <a:pt x="1737439" y="5236395"/>
                            <a:pt x="1733331" y="5250224"/>
                            <a:pt x="1720715" y="5255831"/>
                          </a:cubicBezTo>
                          <a:cubicBezTo>
                            <a:pt x="1715767" y="5258030"/>
                            <a:pt x="1708395" y="5251906"/>
                            <a:pt x="1704904" y="5255231"/>
                          </a:cubicBezTo>
                          <a:cubicBezTo>
                            <a:pt x="1701413" y="5258556"/>
                            <a:pt x="1703683" y="5269905"/>
                            <a:pt x="1699767" y="5275780"/>
                          </a:cubicBezTo>
                          <a:cubicBezTo>
                            <a:pt x="1693050" y="5285855"/>
                            <a:pt x="1674081" y="5301465"/>
                            <a:pt x="1674081" y="5301465"/>
                          </a:cubicBezTo>
                          <a:cubicBezTo>
                            <a:pt x="1670656" y="5311739"/>
                            <a:pt x="1672471" y="5325790"/>
                            <a:pt x="1663807" y="5332288"/>
                          </a:cubicBezTo>
                          <a:cubicBezTo>
                            <a:pt x="1659154" y="5335778"/>
                            <a:pt x="1635359" y="5354218"/>
                            <a:pt x="1627848" y="5357973"/>
                          </a:cubicBezTo>
                          <a:cubicBezTo>
                            <a:pt x="1623004" y="5360395"/>
                            <a:pt x="1617573" y="5361398"/>
                            <a:pt x="1612436" y="5363110"/>
                          </a:cubicBezTo>
                          <a:cubicBezTo>
                            <a:pt x="1607299" y="5361398"/>
                            <a:pt x="1602440" y="5357973"/>
                            <a:pt x="1597025" y="5357973"/>
                          </a:cubicBezTo>
                          <a:cubicBezTo>
                            <a:pt x="1586609" y="5357973"/>
                            <a:pt x="1576352" y="5360768"/>
                            <a:pt x="1566203" y="5363110"/>
                          </a:cubicBezTo>
                          <a:cubicBezTo>
                            <a:pt x="1554692" y="5365766"/>
                            <a:pt x="1524595" y="5381359"/>
                            <a:pt x="1509695" y="5383658"/>
                          </a:cubicBezTo>
                          <a:cubicBezTo>
                            <a:pt x="1494795" y="5385957"/>
                            <a:pt x="1487731" y="5375839"/>
                            <a:pt x="1476805" y="5376905"/>
                          </a:cubicBezTo>
                          <a:cubicBezTo>
                            <a:pt x="1465879" y="5377971"/>
                            <a:pt x="1459207" y="5383275"/>
                            <a:pt x="1444140" y="5390055"/>
                          </a:cubicBezTo>
                          <a:cubicBezTo>
                            <a:pt x="1429073" y="5396835"/>
                            <a:pt x="1398239" y="5415610"/>
                            <a:pt x="1386405" y="5417583"/>
                          </a:cubicBezTo>
                          <a:cubicBezTo>
                            <a:pt x="1382980" y="5422720"/>
                            <a:pt x="1363951" y="5432170"/>
                            <a:pt x="1350252" y="5444496"/>
                          </a:cubicBezTo>
                          <a:cubicBezTo>
                            <a:pt x="1336553" y="5456822"/>
                            <a:pt x="1323396" y="5489139"/>
                            <a:pt x="1304212" y="5491537"/>
                          </a:cubicBezTo>
                          <a:cubicBezTo>
                            <a:pt x="1292225" y="5489825"/>
                            <a:pt x="1277810" y="5493834"/>
                            <a:pt x="1268252" y="5486400"/>
                          </a:cubicBezTo>
                          <a:cubicBezTo>
                            <a:pt x="1259703" y="5479751"/>
                            <a:pt x="1268252" y="5459002"/>
                            <a:pt x="1257978" y="5455577"/>
                          </a:cubicBezTo>
                          <a:cubicBezTo>
                            <a:pt x="1244279" y="5459002"/>
                            <a:pt x="1240579" y="5464377"/>
                            <a:pt x="1216881" y="5465852"/>
                          </a:cubicBezTo>
                          <a:cubicBezTo>
                            <a:pt x="1193183" y="5467328"/>
                            <a:pt x="1139464" y="5460019"/>
                            <a:pt x="1115788" y="5464430"/>
                          </a:cubicBezTo>
                          <a:cubicBezTo>
                            <a:pt x="1092112" y="5468841"/>
                            <a:pt x="1087083" y="5490367"/>
                            <a:pt x="1074822" y="5492316"/>
                          </a:cubicBezTo>
                          <a:cubicBezTo>
                            <a:pt x="1062561" y="5494265"/>
                            <a:pt x="1050223" y="5481393"/>
                            <a:pt x="1042221" y="5476126"/>
                          </a:cubicBezTo>
                          <a:cubicBezTo>
                            <a:pt x="1034219" y="5470859"/>
                            <a:pt x="1035174" y="5461898"/>
                            <a:pt x="1026809" y="5460715"/>
                          </a:cubicBezTo>
                          <a:cubicBezTo>
                            <a:pt x="1018444" y="5459532"/>
                            <a:pt x="1002303" y="5475878"/>
                            <a:pt x="992029" y="5469029"/>
                          </a:cubicBezTo>
                          <a:lnTo>
                            <a:pt x="975439" y="5453819"/>
                          </a:lnTo>
                          <a:cubicBezTo>
                            <a:pt x="961740" y="5455531"/>
                            <a:pt x="948831" y="5440540"/>
                            <a:pt x="932563" y="5432271"/>
                          </a:cubicBezTo>
                          <a:cubicBezTo>
                            <a:pt x="916296" y="5424002"/>
                            <a:pt x="886184" y="5405877"/>
                            <a:pt x="877834" y="5404207"/>
                          </a:cubicBezTo>
                          <a:cubicBezTo>
                            <a:pt x="847308" y="5400386"/>
                            <a:pt x="785530" y="5401145"/>
                            <a:pt x="749407" y="5409344"/>
                          </a:cubicBezTo>
                          <a:cubicBezTo>
                            <a:pt x="713284" y="5417543"/>
                            <a:pt x="684807" y="5444937"/>
                            <a:pt x="661097" y="5453399"/>
                          </a:cubicBezTo>
                          <a:cubicBezTo>
                            <a:pt x="637387" y="5461861"/>
                            <a:pt x="618971" y="5459360"/>
                            <a:pt x="607148" y="5460116"/>
                          </a:cubicBezTo>
                          <a:cubicBezTo>
                            <a:pt x="595325" y="5460872"/>
                            <a:pt x="597007" y="5454512"/>
                            <a:pt x="590158" y="5457937"/>
                          </a:cubicBezTo>
                          <a:cubicBezTo>
                            <a:pt x="574005" y="5455021"/>
                            <a:pt x="530571" y="5442541"/>
                            <a:pt x="510227" y="5442621"/>
                          </a:cubicBezTo>
                          <a:cubicBezTo>
                            <a:pt x="489883" y="5442701"/>
                            <a:pt x="482855" y="5457978"/>
                            <a:pt x="468095" y="5458420"/>
                          </a:cubicBezTo>
                          <a:cubicBezTo>
                            <a:pt x="453335" y="5458862"/>
                            <a:pt x="437418" y="5450888"/>
                            <a:pt x="421668" y="5445272"/>
                          </a:cubicBezTo>
                          <a:cubicBezTo>
                            <a:pt x="405918" y="5439656"/>
                            <a:pt x="388186" y="5432883"/>
                            <a:pt x="373592" y="5424723"/>
                          </a:cubicBezTo>
                          <a:cubicBezTo>
                            <a:pt x="358998" y="5416563"/>
                            <a:pt x="351225" y="5401409"/>
                            <a:pt x="334103" y="5396311"/>
                          </a:cubicBezTo>
                          <a:cubicBezTo>
                            <a:pt x="316981" y="5391213"/>
                            <a:pt x="291541" y="5387679"/>
                            <a:pt x="270859" y="5394132"/>
                          </a:cubicBezTo>
                          <a:cubicBezTo>
                            <a:pt x="250178" y="5400585"/>
                            <a:pt x="227004" y="5425644"/>
                            <a:pt x="210014" y="5435029"/>
                          </a:cubicBezTo>
                          <a:cubicBezTo>
                            <a:pt x="193024" y="5444414"/>
                            <a:pt x="182616" y="5445303"/>
                            <a:pt x="168917" y="5450440"/>
                          </a:cubicBezTo>
                          <a:cubicBezTo>
                            <a:pt x="165492" y="5453865"/>
                            <a:pt x="161669" y="5456933"/>
                            <a:pt x="158643" y="5460715"/>
                          </a:cubicBezTo>
                          <a:cubicBezTo>
                            <a:pt x="146732" y="5475604"/>
                            <a:pt x="140184" y="5485097"/>
                            <a:pt x="132958" y="5486400"/>
                          </a:cubicBezTo>
                          <a:cubicBezTo>
                            <a:pt x="125732" y="5487703"/>
                            <a:pt x="125661" y="5470859"/>
                            <a:pt x="115284" y="5468533"/>
                          </a:cubicBezTo>
                          <a:cubicBezTo>
                            <a:pt x="104908" y="5466207"/>
                            <a:pt x="81452" y="5461760"/>
                            <a:pt x="70699" y="5472443"/>
                          </a:cubicBezTo>
                          <a:cubicBezTo>
                            <a:pt x="59946" y="5483127"/>
                            <a:pt x="62547" y="5518321"/>
                            <a:pt x="50764" y="5532634"/>
                          </a:cubicBezTo>
                          <a:cubicBezTo>
                            <a:pt x="38981" y="5546947"/>
                            <a:pt x="13441" y="5549359"/>
                            <a:pt x="0" y="5558319"/>
                          </a:cubicBezTo>
                        </a:path>
                      </a:pathLst>
                    </a:custGeom>
                    <a:noFill/>
                    <a:ln w="28575" cmpd="sng">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87" name="太平洋岸">
                      <a:extLst>
                        <a:ext uri="{FF2B5EF4-FFF2-40B4-BE49-F238E27FC236}">
                          <a16:creationId xmlns:a16="http://schemas.microsoft.com/office/drawing/2014/main" id="{C9FF3EAA-4BD5-4A7C-95C5-326B2466D97A}"/>
                        </a:ext>
                      </a:extLst>
                    </p:cNvPr>
                    <p:cNvSpPr/>
                    <p:nvPr/>
                  </p:nvSpPr>
                  <p:spPr>
                    <a:xfrm>
                      <a:off x="5183743" y="6079518"/>
                      <a:ext cx="410561" cy="462865"/>
                    </a:xfrm>
                    <a:custGeom>
                      <a:avLst/>
                      <a:gdLst>
                        <a:gd name="connsiteX0" fmla="*/ 0 w 1311310"/>
                        <a:gd name="connsiteY0" fmla="*/ 0 h 1532374"/>
                        <a:gd name="connsiteX1" fmla="*/ 60290 w 1311310"/>
                        <a:gd name="connsiteY1" fmla="*/ 65314 h 1532374"/>
                        <a:gd name="connsiteX2" fmla="*/ 60290 w 1311310"/>
                        <a:gd name="connsiteY2" fmla="*/ 120580 h 1532374"/>
                        <a:gd name="connsiteX3" fmla="*/ 120580 w 1311310"/>
                        <a:gd name="connsiteY3" fmla="*/ 140677 h 1532374"/>
                        <a:gd name="connsiteX4" fmla="*/ 170822 w 1311310"/>
                        <a:gd name="connsiteY4" fmla="*/ 195943 h 1532374"/>
                        <a:gd name="connsiteX5" fmla="*/ 271306 w 1311310"/>
                        <a:gd name="connsiteY5" fmla="*/ 276330 h 1532374"/>
                        <a:gd name="connsiteX6" fmla="*/ 447152 w 1311310"/>
                        <a:gd name="connsiteY6" fmla="*/ 331596 h 1532374"/>
                        <a:gd name="connsiteX7" fmla="*/ 512466 w 1311310"/>
                        <a:gd name="connsiteY7" fmla="*/ 381838 h 1532374"/>
                        <a:gd name="connsiteX8" fmla="*/ 622998 w 1311310"/>
                        <a:gd name="connsiteY8" fmla="*/ 417007 h 1532374"/>
                        <a:gd name="connsiteX9" fmla="*/ 728506 w 1311310"/>
                        <a:gd name="connsiteY9" fmla="*/ 401934 h 1532374"/>
                        <a:gd name="connsiteX10" fmla="*/ 758651 w 1311310"/>
                        <a:gd name="connsiteY10" fmla="*/ 502418 h 1532374"/>
                        <a:gd name="connsiteX11" fmla="*/ 733530 w 1311310"/>
                        <a:gd name="connsiteY11" fmla="*/ 547635 h 1532374"/>
                        <a:gd name="connsiteX12" fmla="*/ 703385 w 1311310"/>
                        <a:gd name="connsiteY12" fmla="*/ 577780 h 1532374"/>
                        <a:gd name="connsiteX13" fmla="*/ 668215 w 1311310"/>
                        <a:gd name="connsiteY13" fmla="*/ 587829 h 1532374"/>
                        <a:gd name="connsiteX14" fmla="*/ 698360 w 1311310"/>
                        <a:gd name="connsiteY14" fmla="*/ 683288 h 1532374"/>
                        <a:gd name="connsiteX15" fmla="*/ 748602 w 1311310"/>
                        <a:gd name="connsiteY15" fmla="*/ 939521 h 1532374"/>
                        <a:gd name="connsiteX16" fmla="*/ 753626 w 1311310"/>
                        <a:gd name="connsiteY16" fmla="*/ 1060101 h 1532374"/>
                        <a:gd name="connsiteX17" fmla="*/ 728506 w 1311310"/>
                        <a:gd name="connsiteY17" fmla="*/ 1100295 h 1532374"/>
                        <a:gd name="connsiteX18" fmla="*/ 763675 w 1311310"/>
                        <a:gd name="connsiteY18" fmla="*/ 1145512 h 1532374"/>
                        <a:gd name="connsiteX19" fmla="*/ 869182 w 1311310"/>
                        <a:gd name="connsiteY19" fmla="*/ 1085222 h 1532374"/>
                        <a:gd name="connsiteX20" fmla="*/ 964642 w 1311310"/>
                        <a:gd name="connsiteY20" fmla="*/ 1175657 h 1532374"/>
                        <a:gd name="connsiteX21" fmla="*/ 1050053 w 1311310"/>
                        <a:gd name="connsiteY21" fmla="*/ 1301262 h 1532374"/>
                        <a:gd name="connsiteX22" fmla="*/ 1055077 w 1311310"/>
                        <a:gd name="connsiteY22" fmla="*/ 1431890 h 1532374"/>
                        <a:gd name="connsiteX23" fmla="*/ 1024932 w 1311310"/>
                        <a:gd name="connsiteY23" fmla="*/ 1462035 h 1532374"/>
                        <a:gd name="connsiteX24" fmla="*/ 1024932 w 1311310"/>
                        <a:gd name="connsiteY24" fmla="*/ 1482132 h 1532374"/>
                        <a:gd name="connsiteX25" fmla="*/ 1200778 w 1311310"/>
                        <a:gd name="connsiteY25" fmla="*/ 1421842 h 1532374"/>
                        <a:gd name="connsiteX26" fmla="*/ 1266092 w 1311310"/>
                        <a:gd name="connsiteY26" fmla="*/ 1391697 h 1532374"/>
                        <a:gd name="connsiteX27" fmla="*/ 1286189 w 1311310"/>
                        <a:gd name="connsiteY27" fmla="*/ 1436914 h 1532374"/>
                        <a:gd name="connsiteX28" fmla="*/ 1311310 w 1311310"/>
                        <a:gd name="connsiteY28" fmla="*/ 1532374 h 1532374"/>
                        <a:gd name="connsiteX0" fmla="*/ 0 w 1286189"/>
                        <a:gd name="connsiteY0" fmla="*/ 0 h 1482132"/>
                        <a:gd name="connsiteX1" fmla="*/ 60290 w 1286189"/>
                        <a:gd name="connsiteY1" fmla="*/ 65314 h 1482132"/>
                        <a:gd name="connsiteX2" fmla="*/ 60290 w 1286189"/>
                        <a:gd name="connsiteY2" fmla="*/ 120580 h 1482132"/>
                        <a:gd name="connsiteX3" fmla="*/ 120580 w 1286189"/>
                        <a:gd name="connsiteY3" fmla="*/ 140677 h 1482132"/>
                        <a:gd name="connsiteX4" fmla="*/ 170822 w 1286189"/>
                        <a:gd name="connsiteY4" fmla="*/ 195943 h 1482132"/>
                        <a:gd name="connsiteX5" fmla="*/ 271306 w 1286189"/>
                        <a:gd name="connsiteY5" fmla="*/ 276330 h 1482132"/>
                        <a:gd name="connsiteX6" fmla="*/ 447152 w 1286189"/>
                        <a:gd name="connsiteY6" fmla="*/ 331596 h 1482132"/>
                        <a:gd name="connsiteX7" fmla="*/ 512466 w 1286189"/>
                        <a:gd name="connsiteY7" fmla="*/ 381838 h 1482132"/>
                        <a:gd name="connsiteX8" fmla="*/ 622998 w 1286189"/>
                        <a:gd name="connsiteY8" fmla="*/ 417007 h 1482132"/>
                        <a:gd name="connsiteX9" fmla="*/ 728506 w 1286189"/>
                        <a:gd name="connsiteY9" fmla="*/ 401934 h 1482132"/>
                        <a:gd name="connsiteX10" fmla="*/ 758651 w 1286189"/>
                        <a:gd name="connsiteY10" fmla="*/ 502418 h 1482132"/>
                        <a:gd name="connsiteX11" fmla="*/ 733530 w 1286189"/>
                        <a:gd name="connsiteY11" fmla="*/ 547635 h 1482132"/>
                        <a:gd name="connsiteX12" fmla="*/ 703385 w 1286189"/>
                        <a:gd name="connsiteY12" fmla="*/ 577780 h 1482132"/>
                        <a:gd name="connsiteX13" fmla="*/ 668215 w 1286189"/>
                        <a:gd name="connsiteY13" fmla="*/ 587829 h 1482132"/>
                        <a:gd name="connsiteX14" fmla="*/ 698360 w 1286189"/>
                        <a:gd name="connsiteY14" fmla="*/ 683288 h 1482132"/>
                        <a:gd name="connsiteX15" fmla="*/ 748602 w 1286189"/>
                        <a:gd name="connsiteY15" fmla="*/ 939521 h 1482132"/>
                        <a:gd name="connsiteX16" fmla="*/ 753626 w 1286189"/>
                        <a:gd name="connsiteY16" fmla="*/ 1060101 h 1482132"/>
                        <a:gd name="connsiteX17" fmla="*/ 728506 w 1286189"/>
                        <a:gd name="connsiteY17" fmla="*/ 1100295 h 1482132"/>
                        <a:gd name="connsiteX18" fmla="*/ 763675 w 1286189"/>
                        <a:gd name="connsiteY18" fmla="*/ 1145512 h 1482132"/>
                        <a:gd name="connsiteX19" fmla="*/ 869182 w 1286189"/>
                        <a:gd name="connsiteY19" fmla="*/ 1085222 h 1482132"/>
                        <a:gd name="connsiteX20" fmla="*/ 964642 w 1286189"/>
                        <a:gd name="connsiteY20" fmla="*/ 1175657 h 1482132"/>
                        <a:gd name="connsiteX21" fmla="*/ 1050053 w 1286189"/>
                        <a:gd name="connsiteY21" fmla="*/ 1301262 h 1482132"/>
                        <a:gd name="connsiteX22" fmla="*/ 1055077 w 1286189"/>
                        <a:gd name="connsiteY22" fmla="*/ 1431890 h 1482132"/>
                        <a:gd name="connsiteX23" fmla="*/ 1024932 w 1286189"/>
                        <a:gd name="connsiteY23" fmla="*/ 1462035 h 1482132"/>
                        <a:gd name="connsiteX24" fmla="*/ 1024932 w 1286189"/>
                        <a:gd name="connsiteY24" fmla="*/ 1482132 h 1482132"/>
                        <a:gd name="connsiteX25" fmla="*/ 1200778 w 1286189"/>
                        <a:gd name="connsiteY25" fmla="*/ 1421842 h 1482132"/>
                        <a:gd name="connsiteX26" fmla="*/ 1266092 w 1286189"/>
                        <a:gd name="connsiteY26" fmla="*/ 1391697 h 1482132"/>
                        <a:gd name="connsiteX27" fmla="*/ 1286189 w 1286189"/>
                        <a:gd name="connsiteY27" fmla="*/ 1436914 h 1482132"/>
                        <a:gd name="connsiteX0" fmla="*/ 0 w 1266092"/>
                        <a:gd name="connsiteY0" fmla="*/ 0 h 1482132"/>
                        <a:gd name="connsiteX1" fmla="*/ 60290 w 1266092"/>
                        <a:gd name="connsiteY1" fmla="*/ 65314 h 1482132"/>
                        <a:gd name="connsiteX2" fmla="*/ 60290 w 1266092"/>
                        <a:gd name="connsiteY2" fmla="*/ 120580 h 1482132"/>
                        <a:gd name="connsiteX3" fmla="*/ 120580 w 1266092"/>
                        <a:gd name="connsiteY3" fmla="*/ 140677 h 1482132"/>
                        <a:gd name="connsiteX4" fmla="*/ 170822 w 1266092"/>
                        <a:gd name="connsiteY4" fmla="*/ 195943 h 1482132"/>
                        <a:gd name="connsiteX5" fmla="*/ 271306 w 1266092"/>
                        <a:gd name="connsiteY5" fmla="*/ 276330 h 1482132"/>
                        <a:gd name="connsiteX6" fmla="*/ 447152 w 1266092"/>
                        <a:gd name="connsiteY6" fmla="*/ 331596 h 1482132"/>
                        <a:gd name="connsiteX7" fmla="*/ 512466 w 1266092"/>
                        <a:gd name="connsiteY7" fmla="*/ 381838 h 1482132"/>
                        <a:gd name="connsiteX8" fmla="*/ 622998 w 1266092"/>
                        <a:gd name="connsiteY8" fmla="*/ 417007 h 1482132"/>
                        <a:gd name="connsiteX9" fmla="*/ 728506 w 1266092"/>
                        <a:gd name="connsiteY9" fmla="*/ 401934 h 1482132"/>
                        <a:gd name="connsiteX10" fmla="*/ 758651 w 1266092"/>
                        <a:gd name="connsiteY10" fmla="*/ 502418 h 1482132"/>
                        <a:gd name="connsiteX11" fmla="*/ 733530 w 1266092"/>
                        <a:gd name="connsiteY11" fmla="*/ 547635 h 1482132"/>
                        <a:gd name="connsiteX12" fmla="*/ 703385 w 1266092"/>
                        <a:gd name="connsiteY12" fmla="*/ 577780 h 1482132"/>
                        <a:gd name="connsiteX13" fmla="*/ 668215 w 1266092"/>
                        <a:gd name="connsiteY13" fmla="*/ 587829 h 1482132"/>
                        <a:gd name="connsiteX14" fmla="*/ 698360 w 1266092"/>
                        <a:gd name="connsiteY14" fmla="*/ 683288 h 1482132"/>
                        <a:gd name="connsiteX15" fmla="*/ 748602 w 1266092"/>
                        <a:gd name="connsiteY15" fmla="*/ 939521 h 1482132"/>
                        <a:gd name="connsiteX16" fmla="*/ 753626 w 1266092"/>
                        <a:gd name="connsiteY16" fmla="*/ 1060101 h 1482132"/>
                        <a:gd name="connsiteX17" fmla="*/ 728506 w 1266092"/>
                        <a:gd name="connsiteY17" fmla="*/ 1100295 h 1482132"/>
                        <a:gd name="connsiteX18" fmla="*/ 763675 w 1266092"/>
                        <a:gd name="connsiteY18" fmla="*/ 1145512 h 1482132"/>
                        <a:gd name="connsiteX19" fmla="*/ 869182 w 1266092"/>
                        <a:gd name="connsiteY19" fmla="*/ 1085222 h 1482132"/>
                        <a:gd name="connsiteX20" fmla="*/ 964642 w 1266092"/>
                        <a:gd name="connsiteY20" fmla="*/ 1175657 h 1482132"/>
                        <a:gd name="connsiteX21" fmla="*/ 1050053 w 1266092"/>
                        <a:gd name="connsiteY21" fmla="*/ 1301262 h 1482132"/>
                        <a:gd name="connsiteX22" fmla="*/ 1055077 w 1266092"/>
                        <a:gd name="connsiteY22" fmla="*/ 1431890 h 1482132"/>
                        <a:gd name="connsiteX23" fmla="*/ 1024932 w 1266092"/>
                        <a:gd name="connsiteY23" fmla="*/ 1462035 h 1482132"/>
                        <a:gd name="connsiteX24" fmla="*/ 1024932 w 1266092"/>
                        <a:gd name="connsiteY24" fmla="*/ 1482132 h 1482132"/>
                        <a:gd name="connsiteX25" fmla="*/ 1200778 w 1266092"/>
                        <a:gd name="connsiteY25" fmla="*/ 1421842 h 1482132"/>
                        <a:gd name="connsiteX26" fmla="*/ 1266092 w 1266092"/>
                        <a:gd name="connsiteY26" fmla="*/ 1391697 h 1482132"/>
                        <a:gd name="connsiteX0" fmla="*/ 0 w 1200778"/>
                        <a:gd name="connsiteY0" fmla="*/ 0 h 1482132"/>
                        <a:gd name="connsiteX1" fmla="*/ 60290 w 1200778"/>
                        <a:gd name="connsiteY1" fmla="*/ 65314 h 1482132"/>
                        <a:gd name="connsiteX2" fmla="*/ 60290 w 1200778"/>
                        <a:gd name="connsiteY2" fmla="*/ 120580 h 1482132"/>
                        <a:gd name="connsiteX3" fmla="*/ 120580 w 1200778"/>
                        <a:gd name="connsiteY3" fmla="*/ 140677 h 1482132"/>
                        <a:gd name="connsiteX4" fmla="*/ 170822 w 1200778"/>
                        <a:gd name="connsiteY4" fmla="*/ 195943 h 1482132"/>
                        <a:gd name="connsiteX5" fmla="*/ 271306 w 1200778"/>
                        <a:gd name="connsiteY5" fmla="*/ 276330 h 1482132"/>
                        <a:gd name="connsiteX6" fmla="*/ 447152 w 1200778"/>
                        <a:gd name="connsiteY6" fmla="*/ 331596 h 1482132"/>
                        <a:gd name="connsiteX7" fmla="*/ 512466 w 1200778"/>
                        <a:gd name="connsiteY7" fmla="*/ 381838 h 1482132"/>
                        <a:gd name="connsiteX8" fmla="*/ 622998 w 1200778"/>
                        <a:gd name="connsiteY8" fmla="*/ 417007 h 1482132"/>
                        <a:gd name="connsiteX9" fmla="*/ 728506 w 1200778"/>
                        <a:gd name="connsiteY9" fmla="*/ 401934 h 1482132"/>
                        <a:gd name="connsiteX10" fmla="*/ 758651 w 1200778"/>
                        <a:gd name="connsiteY10" fmla="*/ 502418 h 1482132"/>
                        <a:gd name="connsiteX11" fmla="*/ 733530 w 1200778"/>
                        <a:gd name="connsiteY11" fmla="*/ 547635 h 1482132"/>
                        <a:gd name="connsiteX12" fmla="*/ 703385 w 1200778"/>
                        <a:gd name="connsiteY12" fmla="*/ 577780 h 1482132"/>
                        <a:gd name="connsiteX13" fmla="*/ 668215 w 1200778"/>
                        <a:gd name="connsiteY13" fmla="*/ 587829 h 1482132"/>
                        <a:gd name="connsiteX14" fmla="*/ 698360 w 1200778"/>
                        <a:gd name="connsiteY14" fmla="*/ 683288 h 1482132"/>
                        <a:gd name="connsiteX15" fmla="*/ 748602 w 1200778"/>
                        <a:gd name="connsiteY15" fmla="*/ 939521 h 1482132"/>
                        <a:gd name="connsiteX16" fmla="*/ 753626 w 1200778"/>
                        <a:gd name="connsiteY16" fmla="*/ 1060101 h 1482132"/>
                        <a:gd name="connsiteX17" fmla="*/ 728506 w 1200778"/>
                        <a:gd name="connsiteY17" fmla="*/ 1100295 h 1482132"/>
                        <a:gd name="connsiteX18" fmla="*/ 763675 w 1200778"/>
                        <a:gd name="connsiteY18" fmla="*/ 1145512 h 1482132"/>
                        <a:gd name="connsiteX19" fmla="*/ 869182 w 1200778"/>
                        <a:gd name="connsiteY19" fmla="*/ 1085222 h 1482132"/>
                        <a:gd name="connsiteX20" fmla="*/ 964642 w 1200778"/>
                        <a:gd name="connsiteY20" fmla="*/ 1175657 h 1482132"/>
                        <a:gd name="connsiteX21" fmla="*/ 1050053 w 1200778"/>
                        <a:gd name="connsiteY21" fmla="*/ 1301262 h 1482132"/>
                        <a:gd name="connsiteX22" fmla="*/ 1055077 w 1200778"/>
                        <a:gd name="connsiteY22" fmla="*/ 1431890 h 1482132"/>
                        <a:gd name="connsiteX23" fmla="*/ 1024932 w 1200778"/>
                        <a:gd name="connsiteY23" fmla="*/ 1462035 h 1482132"/>
                        <a:gd name="connsiteX24" fmla="*/ 1024932 w 1200778"/>
                        <a:gd name="connsiteY24" fmla="*/ 1482132 h 1482132"/>
                        <a:gd name="connsiteX25" fmla="*/ 1200778 w 1200778"/>
                        <a:gd name="connsiteY25" fmla="*/ 1421842 h 1482132"/>
                        <a:gd name="connsiteX0" fmla="*/ 0 w 1055077"/>
                        <a:gd name="connsiteY0" fmla="*/ 0 h 1482132"/>
                        <a:gd name="connsiteX1" fmla="*/ 60290 w 1055077"/>
                        <a:gd name="connsiteY1" fmla="*/ 65314 h 1482132"/>
                        <a:gd name="connsiteX2" fmla="*/ 60290 w 1055077"/>
                        <a:gd name="connsiteY2" fmla="*/ 120580 h 1482132"/>
                        <a:gd name="connsiteX3" fmla="*/ 120580 w 1055077"/>
                        <a:gd name="connsiteY3" fmla="*/ 140677 h 1482132"/>
                        <a:gd name="connsiteX4" fmla="*/ 170822 w 1055077"/>
                        <a:gd name="connsiteY4" fmla="*/ 195943 h 1482132"/>
                        <a:gd name="connsiteX5" fmla="*/ 271306 w 1055077"/>
                        <a:gd name="connsiteY5" fmla="*/ 276330 h 1482132"/>
                        <a:gd name="connsiteX6" fmla="*/ 447152 w 1055077"/>
                        <a:gd name="connsiteY6" fmla="*/ 331596 h 1482132"/>
                        <a:gd name="connsiteX7" fmla="*/ 512466 w 1055077"/>
                        <a:gd name="connsiteY7" fmla="*/ 381838 h 1482132"/>
                        <a:gd name="connsiteX8" fmla="*/ 622998 w 1055077"/>
                        <a:gd name="connsiteY8" fmla="*/ 417007 h 1482132"/>
                        <a:gd name="connsiteX9" fmla="*/ 728506 w 1055077"/>
                        <a:gd name="connsiteY9" fmla="*/ 401934 h 1482132"/>
                        <a:gd name="connsiteX10" fmla="*/ 758651 w 1055077"/>
                        <a:gd name="connsiteY10" fmla="*/ 502418 h 1482132"/>
                        <a:gd name="connsiteX11" fmla="*/ 733530 w 1055077"/>
                        <a:gd name="connsiteY11" fmla="*/ 547635 h 1482132"/>
                        <a:gd name="connsiteX12" fmla="*/ 703385 w 1055077"/>
                        <a:gd name="connsiteY12" fmla="*/ 577780 h 1482132"/>
                        <a:gd name="connsiteX13" fmla="*/ 668215 w 1055077"/>
                        <a:gd name="connsiteY13" fmla="*/ 587829 h 1482132"/>
                        <a:gd name="connsiteX14" fmla="*/ 698360 w 1055077"/>
                        <a:gd name="connsiteY14" fmla="*/ 683288 h 1482132"/>
                        <a:gd name="connsiteX15" fmla="*/ 748602 w 1055077"/>
                        <a:gd name="connsiteY15" fmla="*/ 939521 h 1482132"/>
                        <a:gd name="connsiteX16" fmla="*/ 753626 w 1055077"/>
                        <a:gd name="connsiteY16" fmla="*/ 1060101 h 1482132"/>
                        <a:gd name="connsiteX17" fmla="*/ 728506 w 1055077"/>
                        <a:gd name="connsiteY17" fmla="*/ 1100295 h 1482132"/>
                        <a:gd name="connsiteX18" fmla="*/ 763675 w 1055077"/>
                        <a:gd name="connsiteY18" fmla="*/ 1145512 h 1482132"/>
                        <a:gd name="connsiteX19" fmla="*/ 869182 w 1055077"/>
                        <a:gd name="connsiteY19" fmla="*/ 1085222 h 1482132"/>
                        <a:gd name="connsiteX20" fmla="*/ 964642 w 1055077"/>
                        <a:gd name="connsiteY20" fmla="*/ 1175657 h 1482132"/>
                        <a:gd name="connsiteX21" fmla="*/ 1050053 w 1055077"/>
                        <a:gd name="connsiteY21" fmla="*/ 1301262 h 1482132"/>
                        <a:gd name="connsiteX22" fmla="*/ 1055077 w 1055077"/>
                        <a:gd name="connsiteY22" fmla="*/ 1431890 h 1482132"/>
                        <a:gd name="connsiteX23" fmla="*/ 1024932 w 1055077"/>
                        <a:gd name="connsiteY23" fmla="*/ 1462035 h 1482132"/>
                        <a:gd name="connsiteX24" fmla="*/ 1024932 w 1055077"/>
                        <a:gd name="connsiteY24" fmla="*/ 1482132 h 1482132"/>
                        <a:gd name="connsiteX0" fmla="*/ 0 w 1055077"/>
                        <a:gd name="connsiteY0" fmla="*/ 0 h 1462035"/>
                        <a:gd name="connsiteX1" fmla="*/ 60290 w 1055077"/>
                        <a:gd name="connsiteY1" fmla="*/ 65314 h 1462035"/>
                        <a:gd name="connsiteX2" fmla="*/ 60290 w 1055077"/>
                        <a:gd name="connsiteY2" fmla="*/ 120580 h 1462035"/>
                        <a:gd name="connsiteX3" fmla="*/ 120580 w 1055077"/>
                        <a:gd name="connsiteY3" fmla="*/ 140677 h 1462035"/>
                        <a:gd name="connsiteX4" fmla="*/ 170822 w 1055077"/>
                        <a:gd name="connsiteY4" fmla="*/ 195943 h 1462035"/>
                        <a:gd name="connsiteX5" fmla="*/ 271306 w 1055077"/>
                        <a:gd name="connsiteY5" fmla="*/ 276330 h 1462035"/>
                        <a:gd name="connsiteX6" fmla="*/ 447152 w 1055077"/>
                        <a:gd name="connsiteY6" fmla="*/ 331596 h 1462035"/>
                        <a:gd name="connsiteX7" fmla="*/ 512466 w 1055077"/>
                        <a:gd name="connsiteY7" fmla="*/ 381838 h 1462035"/>
                        <a:gd name="connsiteX8" fmla="*/ 622998 w 1055077"/>
                        <a:gd name="connsiteY8" fmla="*/ 417007 h 1462035"/>
                        <a:gd name="connsiteX9" fmla="*/ 728506 w 1055077"/>
                        <a:gd name="connsiteY9" fmla="*/ 401934 h 1462035"/>
                        <a:gd name="connsiteX10" fmla="*/ 758651 w 1055077"/>
                        <a:gd name="connsiteY10" fmla="*/ 502418 h 1462035"/>
                        <a:gd name="connsiteX11" fmla="*/ 733530 w 1055077"/>
                        <a:gd name="connsiteY11" fmla="*/ 547635 h 1462035"/>
                        <a:gd name="connsiteX12" fmla="*/ 703385 w 1055077"/>
                        <a:gd name="connsiteY12" fmla="*/ 577780 h 1462035"/>
                        <a:gd name="connsiteX13" fmla="*/ 668215 w 1055077"/>
                        <a:gd name="connsiteY13" fmla="*/ 587829 h 1462035"/>
                        <a:gd name="connsiteX14" fmla="*/ 698360 w 1055077"/>
                        <a:gd name="connsiteY14" fmla="*/ 683288 h 1462035"/>
                        <a:gd name="connsiteX15" fmla="*/ 748602 w 1055077"/>
                        <a:gd name="connsiteY15" fmla="*/ 939521 h 1462035"/>
                        <a:gd name="connsiteX16" fmla="*/ 753626 w 1055077"/>
                        <a:gd name="connsiteY16" fmla="*/ 1060101 h 1462035"/>
                        <a:gd name="connsiteX17" fmla="*/ 728506 w 1055077"/>
                        <a:gd name="connsiteY17" fmla="*/ 1100295 h 1462035"/>
                        <a:gd name="connsiteX18" fmla="*/ 763675 w 1055077"/>
                        <a:gd name="connsiteY18" fmla="*/ 1145512 h 1462035"/>
                        <a:gd name="connsiteX19" fmla="*/ 869182 w 1055077"/>
                        <a:gd name="connsiteY19" fmla="*/ 1085222 h 1462035"/>
                        <a:gd name="connsiteX20" fmla="*/ 964642 w 1055077"/>
                        <a:gd name="connsiteY20" fmla="*/ 1175657 h 1462035"/>
                        <a:gd name="connsiteX21" fmla="*/ 1050053 w 1055077"/>
                        <a:gd name="connsiteY21" fmla="*/ 1301262 h 1462035"/>
                        <a:gd name="connsiteX22" fmla="*/ 1055077 w 1055077"/>
                        <a:gd name="connsiteY22" fmla="*/ 1431890 h 1462035"/>
                        <a:gd name="connsiteX23" fmla="*/ 1024932 w 1055077"/>
                        <a:gd name="connsiteY23" fmla="*/ 1462035 h 1462035"/>
                        <a:gd name="connsiteX0" fmla="*/ 0 w 1055077"/>
                        <a:gd name="connsiteY0" fmla="*/ 0 h 1431890"/>
                        <a:gd name="connsiteX1" fmla="*/ 60290 w 1055077"/>
                        <a:gd name="connsiteY1" fmla="*/ 65314 h 1431890"/>
                        <a:gd name="connsiteX2" fmla="*/ 60290 w 1055077"/>
                        <a:gd name="connsiteY2" fmla="*/ 120580 h 1431890"/>
                        <a:gd name="connsiteX3" fmla="*/ 120580 w 1055077"/>
                        <a:gd name="connsiteY3" fmla="*/ 140677 h 1431890"/>
                        <a:gd name="connsiteX4" fmla="*/ 170822 w 1055077"/>
                        <a:gd name="connsiteY4" fmla="*/ 195943 h 1431890"/>
                        <a:gd name="connsiteX5" fmla="*/ 271306 w 1055077"/>
                        <a:gd name="connsiteY5" fmla="*/ 276330 h 1431890"/>
                        <a:gd name="connsiteX6" fmla="*/ 447152 w 1055077"/>
                        <a:gd name="connsiteY6" fmla="*/ 331596 h 1431890"/>
                        <a:gd name="connsiteX7" fmla="*/ 512466 w 1055077"/>
                        <a:gd name="connsiteY7" fmla="*/ 381838 h 1431890"/>
                        <a:gd name="connsiteX8" fmla="*/ 622998 w 1055077"/>
                        <a:gd name="connsiteY8" fmla="*/ 417007 h 1431890"/>
                        <a:gd name="connsiteX9" fmla="*/ 728506 w 1055077"/>
                        <a:gd name="connsiteY9" fmla="*/ 401934 h 1431890"/>
                        <a:gd name="connsiteX10" fmla="*/ 758651 w 1055077"/>
                        <a:gd name="connsiteY10" fmla="*/ 502418 h 1431890"/>
                        <a:gd name="connsiteX11" fmla="*/ 733530 w 1055077"/>
                        <a:gd name="connsiteY11" fmla="*/ 547635 h 1431890"/>
                        <a:gd name="connsiteX12" fmla="*/ 703385 w 1055077"/>
                        <a:gd name="connsiteY12" fmla="*/ 577780 h 1431890"/>
                        <a:gd name="connsiteX13" fmla="*/ 668215 w 1055077"/>
                        <a:gd name="connsiteY13" fmla="*/ 587829 h 1431890"/>
                        <a:gd name="connsiteX14" fmla="*/ 698360 w 1055077"/>
                        <a:gd name="connsiteY14" fmla="*/ 683288 h 1431890"/>
                        <a:gd name="connsiteX15" fmla="*/ 748602 w 1055077"/>
                        <a:gd name="connsiteY15" fmla="*/ 939521 h 1431890"/>
                        <a:gd name="connsiteX16" fmla="*/ 753626 w 1055077"/>
                        <a:gd name="connsiteY16" fmla="*/ 1060101 h 1431890"/>
                        <a:gd name="connsiteX17" fmla="*/ 728506 w 1055077"/>
                        <a:gd name="connsiteY17" fmla="*/ 1100295 h 1431890"/>
                        <a:gd name="connsiteX18" fmla="*/ 763675 w 1055077"/>
                        <a:gd name="connsiteY18" fmla="*/ 1145512 h 1431890"/>
                        <a:gd name="connsiteX19" fmla="*/ 869182 w 1055077"/>
                        <a:gd name="connsiteY19" fmla="*/ 1085222 h 1431890"/>
                        <a:gd name="connsiteX20" fmla="*/ 964642 w 1055077"/>
                        <a:gd name="connsiteY20" fmla="*/ 1175657 h 1431890"/>
                        <a:gd name="connsiteX21" fmla="*/ 1050053 w 1055077"/>
                        <a:gd name="connsiteY21" fmla="*/ 1301262 h 1431890"/>
                        <a:gd name="connsiteX22" fmla="*/ 1055077 w 1055077"/>
                        <a:gd name="connsiteY22" fmla="*/ 1431890 h 1431890"/>
                        <a:gd name="connsiteX0" fmla="*/ 0 w 1050053"/>
                        <a:gd name="connsiteY0" fmla="*/ 0 h 1301262"/>
                        <a:gd name="connsiteX1" fmla="*/ 60290 w 1050053"/>
                        <a:gd name="connsiteY1" fmla="*/ 65314 h 1301262"/>
                        <a:gd name="connsiteX2" fmla="*/ 60290 w 1050053"/>
                        <a:gd name="connsiteY2" fmla="*/ 120580 h 1301262"/>
                        <a:gd name="connsiteX3" fmla="*/ 120580 w 1050053"/>
                        <a:gd name="connsiteY3" fmla="*/ 140677 h 1301262"/>
                        <a:gd name="connsiteX4" fmla="*/ 170822 w 1050053"/>
                        <a:gd name="connsiteY4" fmla="*/ 195943 h 1301262"/>
                        <a:gd name="connsiteX5" fmla="*/ 271306 w 1050053"/>
                        <a:gd name="connsiteY5" fmla="*/ 276330 h 1301262"/>
                        <a:gd name="connsiteX6" fmla="*/ 447152 w 1050053"/>
                        <a:gd name="connsiteY6" fmla="*/ 331596 h 1301262"/>
                        <a:gd name="connsiteX7" fmla="*/ 512466 w 1050053"/>
                        <a:gd name="connsiteY7" fmla="*/ 381838 h 1301262"/>
                        <a:gd name="connsiteX8" fmla="*/ 622998 w 1050053"/>
                        <a:gd name="connsiteY8" fmla="*/ 417007 h 1301262"/>
                        <a:gd name="connsiteX9" fmla="*/ 728506 w 1050053"/>
                        <a:gd name="connsiteY9" fmla="*/ 401934 h 1301262"/>
                        <a:gd name="connsiteX10" fmla="*/ 758651 w 1050053"/>
                        <a:gd name="connsiteY10" fmla="*/ 502418 h 1301262"/>
                        <a:gd name="connsiteX11" fmla="*/ 733530 w 1050053"/>
                        <a:gd name="connsiteY11" fmla="*/ 547635 h 1301262"/>
                        <a:gd name="connsiteX12" fmla="*/ 703385 w 1050053"/>
                        <a:gd name="connsiteY12" fmla="*/ 577780 h 1301262"/>
                        <a:gd name="connsiteX13" fmla="*/ 668215 w 1050053"/>
                        <a:gd name="connsiteY13" fmla="*/ 587829 h 1301262"/>
                        <a:gd name="connsiteX14" fmla="*/ 698360 w 1050053"/>
                        <a:gd name="connsiteY14" fmla="*/ 683288 h 1301262"/>
                        <a:gd name="connsiteX15" fmla="*/ 748602 w 1050053"/>
                        <a:gd name="connsiteY15" fmla="*/ 939521 h 1301262"/>
                        <a:gd name="connsiteX16" fmla="*/ 753626 w 1050053"/>
                        <a:gd name="connsiteY16" fmla="*/ 1060101 h 1301262"/>
                        <a:gd name="connsiteX17" fmla="*/ 728506 w 1050053"/>
                        <a:gd name="connsiteY17" fmla="*/ 1100295 h 1301262"/>
                        <a:gd name="connsiteX18" fmla="*/ 763675 w 1050053"/>
                        <a:gd name="connsiteY18" fmla="*/ 1145512 h 1301262"/>
                        <a:gd name="connsiteX19" fmla="*/ 869182 w 1050053"/>
                        <a:gd name="connsiteY19" fmla="*/ 1085222 h 1301262"/>
                        <a:gd name="connsiteX20" fmla="*/ 964642 w 1050053"/>
                        <a:gd name="connsiteY20" fmla="*/ 1175657 h 1301262"/>
                        <a:gd name="connsiteX21" fmla="*/ 1050053 w 1050053"/>
                        <a:gd name="connsiteY21" fmla="*/ 1301262 h 1301262"/>
                        <a:gd name="connsiteX0" fmla="*/ 0 w 964642"/>
                        <a:gd name="connsiteY0" fmla="*/ 0 h 1175657"/>
                        <a:gd name="connsiteX1" fmla="*/ 60290 w 964642"/>
                        <a:gd name="connsiteY1" fmla="*/ 65314 h 1175657"/>
                        <a:gd name="connsiteX2" fmla="*/ 60290 w 964642"/>
                        <a:gd name="connsiteY2" fmla="*/ 120580 h 1175657"/>
                        <a:gd name="connsiteX3" fmla="*/ 120580 w 964642"/>
                        <a:gd name="connsiteY3" fmla="*/ 140677 h 1175657"/>
                        <a:gd name="connsiteX4" fmla="*/ 170822 w 964642"/>
                        <a:gd name="connsiteY4" fmla="*/ 195943 h 1175657"/>
                        <a:gd name="connsiteX5" fmla="*/ 271306 w 964642"/>
                        <a:gd name="connsiteY5" fmla="*/ 276330 h 1175657"/>
                        <a:gd name="connsiteX6" fmla="*/ 447152 w 964642"/>
                        <a:gd name="connsiteY6" fmla="*/ 331596 h 1175657"/>
                        <a:gd name="connsiteX7" fmla="*/ 512466 w 964642"/>
                        <a:gd name="connsiteY7" fmla="*/ 381838 h 1175657"/>
                        <a:gd name="connsiteX8" fmla="*/ 622998 w 964642"/>
                        <a:gd name="connsiteY8" fmla="*/ 417007 h 1175657"/>
                        <a:gd name="connsiteX9" fmla="*/ 728506 w 964642"/>
                        <a:gd name="connsiteY9" fmla="*/ 401934 h 1175657"/>
                        <a:gd name="connsiteX10" fmla="*/ 758651 w 964642"/>
                        <a:gd name="connsiteY10" fmla="*/ 502418 h 1175657"/>
                        <a:gd name="connsiteX11" fmla="*/ 733530 w 964642"/>
                        <a:gd name="connsiteY11" fmla="*/ 547635 h 1175657"/>
                        <a:gd name="connsiteX12" fmla="*/ 703385 w 964642"/>
                        <a:gd name="connsiteY12" fmla="*/ 577780 h 1175657"/>
                        <a:gd name="connsiteX13" fmla="*/ 668215 w 964642"/>
                        <a:gd name="connsiteY13" fmla="*/ 587829 h 1175657"/>
                        <a:gd name="connsiteX14" fmla="*/ 698360 w 964642"/>
                        <a:gd name="connsiteY14" fmla="*/ 683288 h 1175657"/>
                        <a:gd name="connsiteX15" fmla="*/ 748602 w 964642"/>
                        <a:gd name="connsiteY15" fmla="*/ 939521 h 1175657"/>
                        <a:gd name="connsiteX16" fmla="*/ 753626 w 964642"/>
                        <a:gd name="connsiteY16" fmla="*/ 1060101 h 1175657"/>
                        <a:gd name="connsiteX17" fmla="*/ 728506 w 964642"/>
                        <a:gd name="connsiteY17" fmla="*/ 1100295 h 1175657"/>
                        <a:gd name="connsiteX18" fmla="*/ 763675 w 964642"/>
                        <a:gd name="connsiteY18" fmla="*/ 1145512 h 1175657"/>
                        <a:gd name="connsiteX19" fmla="*/ 869182 w 964642"/>
                        <a:gd name="connsiteY19" fmla="*/ 1085222 h 1175657"/>
                        <a:gd name="connsiteX20" fmla="*/ 964642 w 964642"/>
                        <a:gd name="connsiteY20" fmla="*/ 1175657 h 1175657"/>
                        <a:gd name="connsiteX0" fmla="*/ 0 w 869182"/>
                        <a:gd name="connsiteY0" fmla="*/ 0 h 1145512"/>
                        <a:gd name="connsiteX1" fmla="*/ 60290 w 869182"/>
                        <a:gd name="connsiteY1" fmla="*/ 65314 h 1145512"/>
                        <a:gd name="connsiteX2" fmla="*/ 60290 w 869182"/>
                        <a:gd name="connsiteY2" fmla="*/ 120580 h 1145512"/>
                        <a:gd name="connsiteX3" fmla="*/ 120580 w 869182"/>
                        <a:gd name="connsiteY3" fmla="*/ 140677 h 1145512"/>
                        <a:gd name="connsiteX4" fmla="*/ 170822 w 869182"/>
                        <a:gd name="connsiteY4" fmla="*/ 195943 h 1145512"/>
                        <a:gd name="connsiteX5" fmla="*/ 271306 w 869182"/>
                        <a:gd name="connsiteY5" fmla="*/ 276330 h 1145512"/>
                        <a:gd name="connsiteX6" fmla="*/ 447152 w 869182"/>
                        <a:gd name="connsiteY6" fmla="*/ 331596 h 1145512"/>
                        <a:gd name="connsiteX7" fmla="*/ 512466 w 869182"/>
                        <a:gd name="connsiteY7" fmla="*/ 381838 h 1145512"/>
                        <a:gd name="connsiteX8" fmla="*/ 622998 w 869182"/>
                        <a:gd name="connsiteY8" fmla="*/ 417007 h 1145512"/>
                        <a:gd name="connsiteX9" fmla="*/ 728506 w 869182"/>
                        <a:gd name="connsiteY9" fmla="*/ 401934 h 1145512"/>
                        <a:gd name="connsiteX10" fmla="*/ 758651 w 869182"/>
                        <a:gd name="connsiteY10" fmla="*/ 502418 h 1145512"/>
                        <a:gd name="connsiteX11" fmla="*/ 733530 w 869182"/>
                        <a:gd name="connsiteY11" fmla="*/ 547635 h 1145512"/>
                        <a:gd name="connsiteX12" fmla="*/ 703385 w 869182"/>
                        <a:gd name="connsiteY12" fmla="*/ 577780 h 1145512"/>
                        <a:gd name="connsiteX13" fmla="*/ 668215 w 869182"/>
                        <a:gd name="connsiteY13" fmla="*/ 587829 h 1145512"/>
                        <a:gd name="connsiteX14" fmla="*/ 698360 w 869182"/>
                        <a:gd name="connsiteY14" fmla="*/ 683288 h 1145512"/>
                        <a:gd name="connsiteX15" fmla="*/ 748602 w 869182"/>
                        <a:gd name="connsiteY15" fmla="*/ 939521 h 1145512"/>
                        <a:gd name="connsiteX16" fmla="*/ 753626 w 869182"/>
                        <a:gd name="connsiteY16" fmla="*/ 1060101 h 1145512"/>
                        <a:gd name="connsiteX17" fmla="*/ 728506 w 869182"/>
                        <a:gd name="connsiteY17" fmla="*/ 1100295 h 1145512"/>
                        <a:gd name="connsiteX18" fmla="*/ 763675 w 869182"/>
                        <a:gd name="connsiteY18" fmla="*/ 1145512 h 1145512"/>
                        <a:gd name="connsiteX19" fmla="*/ 869182 w 869182"/>
                        <a:gd name="connsiteY19" fmla="*/ 1085222 h 1145512"/>
                        <a:gd name="connsiteX0" fmla="*/ 0 w 763675"/>
                        <a:gd name="connsiteY0" fmla="*/ 0 h 1145512"/>
                        <a:gd name="connsiteX1" fmla="*/ 60290 w 763675"/>
                        <a:gd name="connsiteY1" fmla="*/ 65314 h 1145512"/>
                        <a:gd name="connsiteX2" fmla="*/ 60290 w 763675"/>
                        <a:gd name="connsiteY2" fmla="*/ 120580 h 1145512"/>
                        <a:gd name="connsiteX3" fmla="*/ 120580 w 763675"/>
                        <a:gd name="connsiteY3" fmla="*/ 140677 h 1145512"/>
                        <a:gd name="connsiteX4" fmla="*/ 170822 w 763675"/>
                        <a:gd name="connsiteY4" fmla="*/ 195943 h 1145512"/>
                        <a:gd name="connsiteX5" fmla="*/ 271306 w 763675"/>
                        <a:gd name="connsiteY5" fmla="*/ 276330 h 1145512"/>
                        <a:gd name="connsiteX6" fmla="*/ 447152 w 763675"/>
                        <a:gd name="connsiteY6" fmla="*/ 331596 h 1145512"/>
                        <a:gd name="connsiteX7" fmla="*/ 512466 w 763675"/>
                        <a:gd name="connsiteY7" fmla="*/ 381838 h 1145512"/>
                        <a:gd name="connsiteX8" fmla="*/ 622998 w 763675"/>
                        <a:gd name="connsiteY8" fmla="*/ 417007 h 1145512"/>
                        <a:gd name="connsiteX9" fmla="*/ 728506 w 763675"/>
                        <a:gd name="connsiteY9" fmla="*/ 401934 h 1145512"/>
                        <a:gd name="connsiteX10" fmla="*/ 758651 w 763675"/>
                        <a:gd name="connsiteY10" fmla="*/ 502418 h 1145512"/>
                        <a:gd name="connsiteX11" fmla="*/ 733530 w 763675"/>
                        <a:gd name="connsiteY11" fmla="*/ 547635 h 1145512"/>
                        <a:gd name="connsiteX12" fmla="*/ 703385 w 763675"/>
                        <a:gd name="connsiteY12" fmla="*/ 577780 h 1145512"/>
                        <a:gd name="connsiteX13" fmla="*/ 668215 w 763675"/>
                        <a:gd name="connsiteY13" fmla="*/ 587829 h 1145512"/>
                        <a:gd name="connsiteX14" fmla="*/ 698360 w 763675"/>
                        <a:gd name="connsiteY14" fmla="*/ 683288 h 1145512"/>
                        <a:gd name="connsiteX15" fmla="*/ 748602 w 763675"/>
                        <a:gd name="connsiteY15" fmla="*/ 939521 h 1145512"/>
                        <a:gd name="connsiteX16" fmla="*/ 753626 w 763675"/>
                        <a:gd name="connsiteY16" fmla="*/ 1060101 h 1145512"/>
                        <a:gd name="connsiteX17" fmla="*/ 728506 w 763675"/>
                        <a:gd name="connsiteY17" fmla="*/ 1100295 h 1145512"/>
                        <a:gd name="connsiteX18" fmla="*/ 763675 w 763675"/>
                        <a:gd name="connsiteY18" fmla="*/ 1145512 h 1145512"/>
                        <a:gd name="connsiteX0" fmla="*/ 0 w 758651"/>
                        <a:gd name="connsiteY0" fmla="*/ 0 h 1100295"/>
                        <a:gd name="connsiteX1" fmla="*/ 60290 w 758651"/>
                        <a:gd name="connsiteY1" fmla="*/ 65314 h 1100295"/>
                        <a:gd name="connsiteX2" fmla="*/ 60290 w 758651"/>
                        <a:gd name="connsiteY2" fmla="*/ 120580 h 1100295"/>
                        <a:gd name="connsiteX3" fmla="*/ 120580 w 758651"/>
                        <a:gd name="connsiteY3" fmla="*/ 140677 h 1100295"/>
                        <a:gd name="connsiteX4" fmla="*/ 170822 w 758651"/>
                        <a:gd name="connsiteY4" fmla="*/ 195943 h 1100295"/>
                        <a:gd name="connsiteX5" fmla="*/ 271306 w 758651"/>
                        <a:gd name="connsiteY5" fmla="*/ 276330 h 1100295"/>
                        <a:gd name="connsiteX6" fmla="*/ 447152 w 758651"/>
                        <a:gd name="connsiteY6" fmla="*/ 331596 h 1100295"/>
                        <a:gd name="connsiteX7" fmla="*/ 512466 w 758651"/>
                        <a:gd name="connsiteY7" fmla="*/ 381838 h 1100295"/>
                        <a:gd name="connsiteX8" fmla="*/ 622998 w 758651"/>
                        <a:gd name="connsiteY8" fmla="*/ 417007 h 1100295"/>
                        <a:gd name="connsiteX9" fmla="*/ 728506 w 758651"/>
                        <a:gd name="connsiteY9" fmla="*/ 401934 h 1100295"/>
                        <a:gd name="connsiteX10" fmla="*/ 758651 w 758651"/>
                        <a:gd name="connsiteY10" fmla="*/ 502418 h 1100295"/>
                        <a:gd name="connsiteX11" fmla="*/ 733530 w 758651"/>
                        <a:gd name="connsiteY11" fmla="*/ 547635 h 1100295"/>
                        <a:gd name="connsiteX12" fmla="*/ 703385 w 758651"/>
                        <a:gd name="connsiteY12" fmla="*/ 577780 h 1100295"/>
                        <a:gd name="connsiteX13" fmla="*/ 668215 w 758651"/>
                        <a:gd name="connsiteY13" fmla="*/ 587829 h 1100295"/>
                        <a:gd name="connsiteX14" fmla="*/ 698360 w 758651"/>
                        <a:gd name="connsiteY14" fmla="*/ 683288 h 1100295"/>
                        <a:gd name="connsiteX15" fmla="*/ 748602 w 758651"/>
                        <a:gd name="connsiteY15" fmla="*/ 939521 h 1100295"/>
                        <a:gd name="connsiteX16" fmla="*/ 753626 w 758651"/>
                        <a:gd name="connsiteY16" fmla="*/ 1060101 h 1100295"/>
                        <a:gd name="connsiteX17" fmla="*/ 728506 w 758651"/>
                        <a:gd name="connsiteY17" fmla="*/ 1100295 h 1100295"/>
                        <a:gd name="connsiteX0" fmla="*/ 0 w 758651"/>
                        <a:gd name="connsiteY0" fmla="*/ 0 h 1060101"/>
                        <a:gd name="connsiteX1" fmla="*/ 60290 w 758651"/>
                        <a:gd name="connsiteY1" fmla="*/ 65314 h 1060101"/>
                        <a:gd name="connsiteX2" fmla="*/ 60290 w 758651"/>
                        <a:gd name="connsiteY2" fmla="*/ 120580 h 1060101"/>
                        <a:gd name="connsiteX3" fmla="*/ 120580 w 758651"/>
                        <a:gd name="connsiteY3" fmla="*/ 140677 h 1060101"/>
                        <a:gd name="connsiteX4" fmla="*/ 170822 w 758651"/>
                        <a:gd name="connsiteY4" fmla="*/ 195943 h 1060101"/>
                        <a:gd name="connsiteX5" fmla="*/ 271306 w 758651"/>
                        <a:gd name="connsiteY5" fmla="*/ 276330 h 1060101"/>
                        <a:gd name="connsiteX6" fmla="*/ 447152 w 758651"/>
                        <a:gd name="connsiteY6" fmla="*/ 331596 h 1060101"/>
                        <a:gd name="connsiteX7" fmla="*/ 512466 w 758651"/>
                        <a:gd name="connsiteY7" fmla="*/ 381838 h 1060101"/>
                        <a:gd name="connsiteX8" fmla="*/ 622998 w 758651"/>
                        <a:gd name="connsiteY8" fmla="*/ 417007 h 1060101"/>
                        <a:gd name="connsiteX9" fmla="*/ 728506 w 758651"/>
                        <a:gd name="connsiteY9" fmla="*/ 401934 h 1060101"/>
                        <a:gd name="connsiteX10" fmla="*/ 758651 w 758651"/>
                        <a:gd name="connsiteY10" fmla="*/ 502418 h 1060101"/>
                        <a:gd name="connsiteX11" fmla="*/ 733530 w 758651"/>
                        <a:gd name="connsiteY11" fmla="*/ 547635 h 1060101"/>
                        <a:gd name="connsiteX12" fmla="*/ 703385 w 758651"/>
                        <a:gd name="connsiteY12" fmla="*/ 577780 h 1060101"/>
                        <a:gd name="connsiteX13" fmla="*/ 668215 w 758651"/>
                        <a:gd name="connsiteY13" fmla="*/ 587829 h 1060101"/>
                        <a:gd name="connsiteX14" fmla="*/ 698360 w 758651"/>
                        <a:gd name="connsiteY14" fmla="*/ 683288 h 1060101"/>
                        <a:gd name="connsiteX15" fmla="*/ 748602 w 758651"/>
                        <a:gd name="connsiteY15" fmla="*/ 939521 h 1060101"/>
                        <a:gd name="connsiteX16" fmla="*/ 753626 w 758651"/>
                        <a:gd name="connsiteY16" fmla="*/ 1060101 h 1060101"/>
                        <a:gd name="connsiteX0" fmla="*/ 0 w 758651"/>
                        <a:gd name="connsiteY0" fmla="*/ 0 h 939521"/>
                        <a:gd name="connsiteX1" fmla="*/ 60290 w 758651"/>
                        <a:gd name="connsiteY1" fmla="*/ 65314 h 939521"/>
                        <a:gd name="connsiteX2" fmla="*/ 60290 w 758651"/>
                        <a:gd name="connsiteY2" fmla="*/ 120580 h 939521"/>
                        <a:gd name="connsiteX3" fmla="*/ 120580 w 758651"/>
                        <a:gd name="connsiteY3" fmla="*/ 140677 h 939521"/>
                        <a:gd name="connsiteX4" fmla="*/ 170822 w 758651"/>
                        <a:gd name="connsiteY4" fmla="*/ 195943 h 939521"/>
                        <a:gd name="connsiteX5" fmla="*/ 271306 w 758651"/>
                        <a:gd name="connsiteY5" fmla="*/ 276330 h 939521"/>
                        <a:gd name="connsiteX6" fmla="*/ 447152 w 758651"/>
                        <a:gd name="connsiteY6" fmla="*/ 331596 h 939521"/>
                        <a:gd name="connsiteX7" fmla="*/ 512466 w 758651"/>
                        <a:gd name="connsiteY7" fmla="*/ 381838 h 939521"/>
                        <a:gd name="connsiteX8" fmla="*/ 622998 w 758651"/>
                        <a:gd name="connsiteY8" fmla="*/ 417007 h 939521"/>
                        <a:gd name="connsiteX9" fmla="*/ 728506 w 758651"/>
                        <a:gd name="connsiteY9" fmla="*/ 401934 h 939521"/>
                        <a:gd name="connsiteX10" fmla="*/ 758651 w 758651"/>
                        <a:gd name="connsiteY10" fmla="*/ 502418 h 939521"/>
                        <a:gd name="connsiteX11" fmla="*/ 733530 w 758651"/>
                        <a:gd name="connsiteY11" fmla="*/ 547635 h 939521"/>
                        <a:gd name="connsiteX12" fmla="*/ 703385 w 758651"/>
                        <a:gd name="connsiteY12" fmla="*/ 577780 h 939521"/>
                        <a:gd name="connsiteX13" fmla="*/ 668215 w 758651"/>
                        <a:gd name="connsiteY13" fmla="*/ 587829 h 939521"/>
                        <a:gd name="connsiteX14" fmla="*/ 698360 w 758651"/>
                        <a:gd name="connsiteY14" fmla="*/ 683288 h 939521"/>
                        <a:gd name="connsiteX15" fmla="*/ 748602 w 758651"/>
                        <a:gd name="connsiteY15" fmla="*/ 939521 h 939521"/>
                        <a:gd name="connsiteX0" fmla="*/ 0 w 758651"/>
                        <a:gd name="connsiteY0" fmla="*/ 0 h 855300"/>
                        <a:gd name="connsiteX1" fmla="*/ 60290 w 758651"/>
                        <a:gd name="connsiteY1" fmla="*/ 65314 h 855300"/>
                        <a:gd name="connsiteX2" fmla="*/ 60290 w 758651"/>
                        <a:gd name="connsiteY2" fmla="*/ 120580 h 855300"/>
                        <a:gd name="connsiteX3" fmla="*/ 120580 w 758651"/>
                        <a:gd name="connsiteY3" fmla="*/ 140677 h 855300"/>
                        <a:gd name="connsiteX4" fmla="*/ 170822 w 758651"/>
                        <a:gd name="connsiteY4" fmla="*/ 195943 h 855300"/>
                        <a:gd name="connsiteX5" fmla="*/ 271306 w 758651"/>
                        <a:gd name="connsiteY5" fmla="*/ 276330 h 855300"/>
                        <a:gd name="connsiteX6" fmla="*/ 447152 w 758651"/>
                        <a:gd name="connsiteY6" fmla="*/ 331596 h 855300"/>
                        <a:gd name="connsiteX7" fmla="*/ 512466 w 758651"/>
                        <a:gd name="connsiteY7" fmla="*/ 381838 h 855300"/>
                        <a:gd name="connsiteX8" fmla="*/ 622998 w 758651"/>
                        <a:gd name="connsiteY8" fmla="*/ 417007 h 855300"/>
                        <a:gd name="connsiteX9" fmla="*/ 728506 w 758651"/>
                        <a:gd name="connsiteY9" fmla="*/ 401934 h 855300"/>
                        <a:gd name="connsiteX10" fmla="*/ 758651 w 758651"/>
                        <a:gd name="connsiteY10" fmla="*/ 502418 h 855300"/>
                        <a:gd name="connsiteX11" fmla="*/ 733530 w 758651"/>
                        <a:gd name="connsiteY11" fmla="*/ 547635 h 855300"/>
                        <a:gd name="connsiteX12" fmla="*/ 703385 w 758651"/>
                        <a:gd name="connsiteY12" fmla="*/ 577780 h 855300"/>
                        <a:gd name="connsiteX13" fmla="*/ 668215 w 758651"/>
                        <a:gd name="connsiteY13" fmla="*/ 587829 h 855300"/>
                        <a:gd name="connsiteX14" fmla="*/ 698360 w 758651"/>
                        <a:gd name="connsiteY14" fmla="*/ 683288 h 855300"/>
                        <a:gd name="connsiteX15" fmla="*/ 700475 w 758651"/>
                        <a:gd name="connsiteY15" fmla="*/ 855300 h 85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8651" h="855300">
                          <a:moveTo>
                            <a:pt x="0" y="0"/>
                          </a:moveTo>
                          <a:lnTo>
                            <a:pt x="60290" y="65314"/>
                          </a:lnTo>
                          <a:lnTo>
                            <a:pt x="60290" y="120580"/>
                          </a:lnTo>
                          <a:lnTo>
                            <a:pt x="120580" y="140677"/>
                          </a:lnTo>
                          <a:lnTo>
                            <a:pt x="170822" y="195943"/>
                          </a:lnTo>
                          <a:lnTo>
                            <a:pt x="271306" y="276330"/>
                          </a:lnTo>
                          <a:lnTo>
                            <a:pt x="447152" y="331596"/>
                          </a:lnTo>
                          <a:lnTo>
                            <a:pt x="512466" y="381838"/>
                          </a:lnTo>
                          <a:lnTo>
                            <a:pt x="622998" y="417007"/>
                          </a:lnTo>
                          <a:lnTo>
                            <a:pt x="728506" y="401934"/>
                          </a:lnTo>
                          <a:lnTo>
                            <a:pt x="758651" y="502418"/>
                          </a:lnTo>
                          <a:lnTo>
                            <a:pt x="733530" y="547635"/>
                          </a:lnTo>
                          <a:lnTo>
                            <a:pt x="703385" y="577780"/>
                          </a:lnTo>
                          <a:lnTo>
                            <a:pt x="668215" y="587829"/>
                          </a:lnTo>
                          <a:lnTo>
                            <a:pt x="698360" y="683288"/>
                          </a:lnTo>
                          <a:lnTo>
                            <a:pt x="700475" y="855300"/>
                          </a:lnTo>
                        </a:path>
                      </a:pathLst>
                    </a:custGeom>
                    <a:noFill/>
                    <a:ln w="28575" cmpd="sng">
                      <a:solidFill>
                        <a:schemeClr val="tx1"/>
                      </a:solidFill>
                      <a:head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grpSp>
              <p:sp>
                <p:nvSpPr>
                  <p:cNvPr id="86" name="テキスト ボックス 85">
                    <a:extLst>
                      <a:ext uri="{FF2B5EF4-FFF2-40B4-BE49-F238E27FC236}">
                        <a16:creationId xmlns:a16="http://schemas.microsoft.com/office/drawing/2014/main" id="{9D05BA13-A87C-495C-8ABF-A6A07D590D00}"/>
                      </a:ext>
                    </a:extLst>
                  </p:cNvPr>
                  <p:cNvSpPr txBox="1"/>
                  <p:nvPr/>
                </p:nvSpPr>
                <p:spPr>
                  <a:xfrm>
                    <a:off x="8585552" y="3029294"/>
                    <a:ext cx="276999" cy="1026037"/>
                  </a:xfrm>
                  <a:prstGeom prst="rect">
                    <a:avLst/>
                  </a:prstGeom>
                  <a:noFill/>
                </p:spPr>
                <p:txBody>
                  <a:bodyPr vert="eaVert" wrap="square" rtlCol="0">
                    <a:spAutoFit/>
                  </a:bodyPr>
                  <a:lstStyle/>
                  <a:p>
                    <a:r>
                      <a:rPr kumimoji="1" lang="ja-JP" altLang="en-US" sz="600" b="1" dirty="0">
                        <a:effectLst>
                          <a:glow rad="63500">
                            <a:schemeClr val="bg1">
                              <a:alpha val="70000"/>
                            </a:schemeClr>
                          </a:glow>
                        </a:effectLst>
                        <a:latin typeface="Meiryo UI" panose="020B0604030504040204" pitchFamily="50" charset="-128"/>
                        <a:ea typeface="Meiryo UI" panose="020B0604030504040204" pitchFamily="50" charset="-128"/>
                      </a:rPr>
                      <a:t>京奈和自転車道</a:t>
                    </a:r>
                  </a:p>
                </p:txBody>
              </p:sp>
              <p:sp>
                <p:nvSpPr>
                  <p:cNvPr id="88" name="テキスト ボックス 87">
                    <a:extLst>
                      <a:ext uri="{FF2B5EF4-FFF2-40B4-BE49-F238E27FC236}">
                        <a16:creationId xmlns:a16="http://schemas.microsoft.com/office/drawing/2014/main" id="{8C1C1E2C-7B28-456B-B56C-C81C52A1B93A}"/>
                      </a:ext>
                    </a:extLst>
                  </p:cNvPr>
                  <p:cNvSpPr txBox="1"/>
                  <p:nvPr/>
                </p:nvSpPr>
                <p:spPr>
                  <a:xfrm rot="1722631">
                    <a:off x="4948540" y="6286430"/>
                    <a:ext cx="892936" cy="184666"/>
                  </a:xfrm>
                  <a:prstGeom prst="rect">
                    <a:avLst/>
                  </a:prstGeom>
                  <a:noFill/>
                </p:spPr>
                <p:txBody>
                  <a:bodyPr vert="horz" wrap="square" rtlCol="0">
                    <a:spAutoFit/>
                  </a:bodyPr>
                  <a:lstStyle/>
                  <a:p>
                    <a:r>
                      <a:rPr kumimoji="1" lang="ja-JP" altLang="en-US" sz="600" b="1" dirty="0">
                        <a:effectLst>
                          <a:glow rad="63500">
                            <a:schemeClr val="bg1">
                              <a:alpha val="70000"/>
                            </a:schemeClr>
                          </a:glow>
                        </a:effectLst>
                        <a:latin typeface="Meiryo UI" panose="020B0604030504040204" pitchFamily="50" charset="-128"/>
                        <a:ea typeface="Meiryo UI" panose="020B0604030504040204" pitchFamily="50" charset="-128"/>
                      </a:rPr>
                      <a:t>太平洋岸自転車道</a:t>
                    </a:r>
                  </a:p>
                </p:txBody>
              </p:sp>
              <p:sp>
                <p:nvSpPr>
                  <p:cNvPr id="108" name="右矢印 145">
                    <a:extLst>
                      <a:ext uri="{FF2B5EF4-FFF2-40B4-BE49-F238E27FC236}">
                        <a16:creationId xmlns:a16="http://schemas.microsoft.com/office/drawing/2014/main" id="{E2B69310-A78A-4EDA-885E-3C6CE162915E}"/>
                      </a:ext>
                    </a:extLst>
                  </p:cNvPr>
                  <p:cNvSpPr/>
                  <p:nvPr/>
                </p:nvSpPr>
                <p:spPr>
                  <a:xfrm rot="11661550">
                    <a:off x="6818625" y="3042474"/>
                    <a:ext cx="583775" cy="566923"/>
                  </a:xfrm>
                  <a:prstGeom prst="rightArrow">
                    <a:avLst/>
                  </a:prstGeom>
                  <a:solidFill>
                    <a:schemeClr val="bg1">
                      <a:alpha val="50000"/>
                    </a:schemeClr>
                  </a:solidFill>
                  <a:ln w="127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109" name="テキスト ボックス 108">
                    <a:extLst>
                      <a:ext uri="{FF2B5EF4-FFF2-40B4-BE49-F238E27FC236}">
                        <a16:creationId xmlns:a16="http://schemas.microsoft.com/office/drawing/2014/main" id="{ED69E82A-A256-499F-A3D5-4D1C75F6415C}"/>
                      </a:ext>
                    </a:extLst>
                  </p:cNvPr>
                  <p:cNvSpPr txBox="1"/>
                  <p:nvPr/>
                </p:nvSpPr>
                <p:spPr>
                  <a:xfrm>
                    <a:off x="6864839" y="3208051"/>
                    <a:ext cx="728375" cy="230832"/>
                  </a:xfrm>
                  <a:prstGeom prst="rect">
                    <a:avLst/>
                  </a:prstGeom>
                  <a:noFill/>
                </p:spPr>
                <p:txBody>
                  <a:bodyPr vert="horz" wrap="square" rtlCol="0">
                    <a:spAutoFit/>
                  </a:bodyPr>
                  <a:lstStyle/>
                  <a:p>
                    <a:r>
                      <a:rPr kumimoji="1" lang="ja-JP" altLang="en-US" sz="900" b="1" dirty="0">
                        <a:solidFill>
                          <a:srgbClr val="FF0000"/>
                        </a:solidFill>
                        <a:effectLst>
                          <a:glow rad="63500">
                            <a:schemeClr val="bg1">
                              <a:alpha val="70000"/>
                            </a:schemeClr>
                          </a:glow>
                        </a:effectLst>
                        <a:latin typeface="Meiryo UI" panose="020B0604030504040204" pitchFamily="50" charset="-128"/>
                        <a:ea typeface="Meiryo UI" panose="020B0604030504040204" pitchFamily="50" charset="-128"/>
                      </a:rPr>
                      <a:t>兵庫へ</a:t>
                    </a:r>
                  </a:p>
                </p:txBody>
              </p:sp>
              <p:sp>
                <p:nvSpPr>
                  <p:cNvPr id="89" name="右矢印 145">
                    <a:extLst>
                      <a:ext uri="{FF2B5EF4-FFF2-40B4-BE49-F238E27FC236}">
                        <a16:creationId xmlns:a16="http://schemas.microsoft.com/office/drawing/2014/main" id="{4CD5050C-B795-4084-BBC2-9C55921EB21A}"/>
                      </a:ext>
                    </a:extLst>
                  </p:cNvPr>
                  <p:cNvSpPr/>
                  <p:nvPr/>
                </p:nvSpPr>
                <p:spPr>
                  <a:xfrm>
                    <a:off x="8103200" y="4240121"/>
                    <a:ext cx="511188" cy="457869"/>
                  </a:xfrm>
                  <a:prstGeom prst="rightArrow">
                    <a:avLst/>
                  </a:prstGeom>
                  <a:solidFill>
                    <a:schemeClr val="bg1">
                      <a:alpha val="50000"/>
                    </a:schemeClr>
                  </a:solidFill>
                  <a:ln w="127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90" name="テキスト ボックス 89">
                    <a:extLst>
                      <a:ext uri="{FF2B5EF4-FFF2-40B4-BE49-F238E27FC236}">
                        <a16:creationId xmlns:a16="http://schemas.microsoft.com/office/drawing/2014/main" id="{4B6BA089-2E4A-40CE-9191-00B99416DC6F}"/>
                      </a:ext>
                    </a:extLst>
                  </p:cNvPr>
                  <p:cNvSpPr txBox="1"/>
                  <p:nvPr/>
                </p:nvSpPr>
                <p:spPr>
                  <a:xfrm>
                    <a:off x="8072772" y="4359410"/>
                    <a:ext cx="728375" cy="230832"/>
                  </a:xfrm>
                  <a:prstGeom prst="rect">
                    <a:avLst/>
                  </a:prstGeom>
                  <a:noFill/>
                </p:spPr>
                <p:txBody>
                  <a:bodyPr vert="horz" wrap="square" rtlCol="0">
                    <a:spAutoFit/>
                  </a:bodyPr>
                  <a:lstStyle/>
                  <a:p>
                    <a:r>
                      <a:rPr kumimoji="1" lang="ja-JP" altLang="en-US" sz="900" b="1" dirty="0">
                        <a:solidFill>
                          <a:srgbClr val="FF0000"/>
                        </a:solidFill>
                        <a:effectLst>
                          <a:glow rad="63500">
                            <a:schemeClr val="bg1">
                              <a:alpha val="70000"/>
                            </a:schemeClr>
                          </a:glow>
                        </a:effectLst>
                        <a:latin typeface="Meiryo UI" panose="020B0604030504040204" pitchFamily="50" charset="-128"/>
                        <a:ea typeface="Meiryo UI" panose="020B0604030504040204" pitchFamily="50" charset="-128"/>
                      </a:rPr>
                      <a:t>奈良へ</a:t>
                    </a:r>
                  </a:p>
                </p:txBody>
              </p:sp>
              <p:sp>
                <p:nvSpPr>
                  <p:cNvPr id="95" name="フリーフォーム: 図形 38">
                    <a:extLst>
                      <a:ext uri="{FF2B5EF4-FFF2-40B4-BE49-F238E27FC236}">
                        <a16:creationId xmlns:a16="http://schemas.microsoft.com/office/drawing/2014/main" id="{D2D0AC01-B64D-482A-9B5D-7EEE82069775}"/>
                      </a:ext>
                    </a:extLst>
                  </p:cNvPr>
                  <p:cNvSpPr/>
                  <p:nvPr/>
                </p:nvSpPr>
                <p:spPr>
                  <a:xfrm>
                    <a:off x="6697226" y="3793632"/>
                    <a:ext cx="164462" cy="114002"/>
                  </a:xfrm>
                  <a:custGeom>
                    <a:avLst/>
                    <a:gdLst>
                      <a:gd name="connsiteX0" fmla="*/ 46893 w 171939"/>
                      <a:gd name="connsiteY0" fmla="*/ 0 h 119185"/>
                      <a:gd name="connsiteX1" fmla="*/ 0 w 171939"/>
                      <a:gd name="connsiteY1" fmla="*/ 60569 h 119185"/>
                      <a:gd name="connsiteX2" fmla="*/ 27354 w 171939"/>
                      <a:gd name="connsiteY2" fmla="*/ 117231 h 119185"/>
                      <a:gd name="connsiteX3" fmla="*/ 121139 w 171939"/>
                      <a:gd name="connsiteY3" fmla="*/ 119185 h 119185"/>
                      <a:gd name="connsiteX4" fmla="*/ 171939 w 171939"/>
                      <a:gd name="connsiteY4" fmla="*/ 48846 h 119185"/>
                      <a:gd name="connsiteX5" fmla="*/ 144585 w 171939"/>
                      <a:gd name="connsiteY5" fmla="*/ 19538 h 119185"/>
                      <a:gd name="connsiteX6" fmla="*/ 46893 w 171939"/>
                      <a:gd name="connsiteY6" fmla="*/ 0 h 11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939" h="119185">
                        <a:moveTo>
                          <a:pt x="46893" y="0"/>
                        </a:moveTo>
                        <a:lnTo>
                          <a:pt x="0" y="60569"/>
                        </a:lnTo>
                        <a:lnTo>
                          <a:pt x="27354" y="117231"/>
                        </a:lnTo>
                        <a:lnTo>
                          <a:pt x="121139" y="119185"/>
                        </a:lnTo>
                        <a:lnTo>
                          <a:pt x="171939" y="48846"/>
                        </a:lnTo>
                        <a:lnTo>
                          <a:pt x="144585" y="19538"/>
                        </a:lnTo>
                        <a:lnTo>
                          <a:pt x="46893" y="0"/>
                        </a:lnTo>
                        <a:close/>
                      </a:path>
                    </a:pathLst>
                  </a:cu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grpSp>
                <p:nvGrpSpPr>
                  <p:cNvPr id="16" name="グループ化 15">
                    <a:extLst>
                      <a:ext uri="{FF2B5EF4-FFF2-40B4-BE49-F238E27FC236}">
                        <a16:creationId xmlns:a16="http://schemas.microsoft.com/office/drawing/2014/main" id="{D7E2DE5C-CEE3-4928-9D4D-1820164B4273}"/>
                      </a:ext>
                    </a:extLst>
                  </p:cNvPr>
                  <p:cNvGrpSpPr/>
                  <p:nvPr/>
                </p:nvGrpSpPr>
                <p:grpSpPr>
                  <a:xfrm>
                    <a:off x="7419440" y="3600524"/>
                    <a:ext cx="67834" cy="67834"/>
                    <a:chOff x="7419440" y="3600524"/>
                    <a:chExt cx="67834" cy="67834"/>
                  </a:xfrm>
                </p:grpSpPr>
                <p:sp>
                  <p:nvSpPr>
                    <p:cNvPr id="71" name="正方形/長方形 70">
                      <a:extLst>
                        <a:ext uri="{FF2B5EF4-FFF2-40B4-BE49-F238E27FC236}">
                          <a16:creationId xmlns:a16="http://schemas.microsoft.com/office/drawing/2014/main" id="{79994698-415E-4FB5-A101-23A310AFC47B}"/>
                        </a:ext>
                      </a:extLst>
                    </p:cNvPr>
                    <p:cNvSpPr/>
                    <p:nvPr/>
                  </p:nvSpPr>
                  <p:spPr>
                    <a:xfrm>
                      <a:off x="7419440" y="3600524"/>
                      <a:ext cx="67834" cy="6783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72" name="正方形/長方形 71">
                      <a:extLst>
                        <a:ext uri="{FF2B5EF4-FFF2-40B4-BE49-F238E27FC236}">
                          <a16:creationId xmlns:a16="http://schemas.microsoft.com/office/drawing/2014/main" id="{6B905942-509D-446A-8FFA-8671ECECDCF2}"/>
                        </a:ext>
                      </a:extLst>
                    </p:cNvPr>
                    <p:cNvSpPr/>
                    <p:nvPr/>
                  </p:nvSpPr>
                  <p:spPr>
                    <a:xfrm>
                      <a:off x="7436399" y="3617238"/>
                      <a:ext cx="33917" cy="34406"/>
                    </a:xfrm>
                    <a:prstGeom prst="rect">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grpSp>
              <p:grpSp>
                <p:nvGrpSpPr>
                  <p:cNvPr id="17" name="グループ化 16">
                    <a:extLst>
                      <a:ext uri="{FF2B5EF4-FFF2-40B4-BE49-F238E27FC236}">
                        <a16:creationId xmlns:a16="http://schemas.microsoft.com/office/drawing/2014/main" id="{85B7D4CF-FBD3-4B00-B235-095D9710C4EE}"/>
                      </a:ext>
                    </a:extLst>
                  </p:cNvPr>
                  <p:cNvGrpSpPr/>
                  <p:nvPr/>
                </p:nvGrpSpPr>
                <p:grpSpPr>
                  <a:xfrm>
                    <a:off x="7675433" y="4202268"/>
                    <a:ext cx="67834" cy="67834"/>
                    <a:chOff x="7675433" y="4202268"/>
                    <a:chExt cx="67834" cy="67834"/>
                  </a:xfrm>
                </p:grpSpPr>
                <p:sp>
                  <p:nvSpPr>
                    <p:cNvPr id="73" name="正方形/長方形 72">
                      <a:extLst>
                        <a:ext uri="{FF2B5EF4-FFF2-40B4-BE49-F238E27FC236}">
                          <a16:creationId xmlns:a16="http://schemas.microsoft.com/office/drawing/2014/main" id="{56F132E7-AF56-4A65-A5CB-2129E17061B0}"/>
                        </a:ext>
                      </a:extLst>
                    </p:cNvPr>
                    <p:cNvSpPr/>
                    <p:nvPr/>
                  </p:nvSpPr>
                  <p:spPr>
                    <a:xfrm>
                      <a:off x="7675433" y="4202268"/>
                      <a:ext cx="67834" cy="6783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74" name="正方形/長方形 73">
                      <a:extLst>
                        <a:ext uri="{FF2B5EF4-FFF2-40B4-BE49-F238E27FC236}">
                          <a16:creationId xmlns:a16="http://schemas.microsoft.com/office/drawing/2014/main" id="{8133FC20-52C0-4C76-A617-E49A9AF74F62}"/>
                        </a:ext>
                      </a:extLst>
                    </p:cNvPr>
                    <p:cNvSpPr/>
                    <p:nvPr/>
                  </p:nvSpPr>
                  <p:spPr>
                    <a:xfrm>
                      <a:off x="7692391" y="4218982"/>
                      <a:ext cx="33917" cy="34406"/>
                    </a:xfrm>
                    <a:prstGeom prst="rect">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grpSp>
              <p:grpSp>
                <p:nvGrpSpPr>
                  <p:cNvPr id="18" name="グループ化 17">
                    <a:extLst>
                      <a:ext uri="{FF2B5EF4-FFF2-40B4-BE49-F238E27FC236}">
                        <a16:creationId xmlns:a16="http://schemas.microsoft.com/office/drawing/2014/main" id="{783BC52B-1664-4196-873D-CA3007BF28C1}"/>
                      </a:ext>
                    </a:extLst>
                  </p:cNvPr>
                  <p:cNvGrpSpPr/>
                  <p:nvPr/>
                </p:nvGrpSpPr>
                <p:grpSpPr>
                  <a:xfrm>
                    <a:off x="7909457" y="4752681"/>
                    <a:ext cx="67834" cy="67834"/>
                    <a:chOff x="7909457" y="4752681"/>
                    <a:chExt cx="67834" cy="67834"/>
                  </a:xfrm>
                </p:grpSpPr>
                <p:sp>
                  <p:nvSpPr>
                    <p:cNvPr id="75" name="正方形/長方形 74">
                      <a:extLst>
                        <a:ext uri="{FF2B5EF4-FFF2-40B4-BE49-F238E27FC236}">
                          <a16:creationId xmlns:a16="http://schemas.microsoft.com/office/drawing/2014/main" id="{8B8D5800-A0FB-48AC-ABD1-7BA12343C69D}"/>
                        </a:ext>
                      </a:extLst>
                    </p:cNvPr>
                    <p:cNvSpPr/>
                    <p:nvPr/>
                  </p:nvSpPr>
                  <p:spPr>
                    <a:xfrm>
                      <a:off x="7909457" y="4752681"/>
                      <a:ext cx="67834" cy="6783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76" name="正方形/長方形 75">
                      <a:extLst>
                        <a:ext uri="{FF2B5EF4-FFF2-40B4-BE49-F238E27FC236}">
                          <a16:creationId xmlns:a16="http://schemas.microsoft.com/office/drawing/2014/main" id="{3446ACEA-6DE8-4D74-88F0-E996CF958755}"/>
                        </a:ext>
                      </a:extLst>
                    </p:cNvPr>
                    <p:cNvSpPr/>
                    <p:nvPr/>
                  </p:nvSpPr>
                  <p:spPr>
                    <a:xfrm>
                      <a:off x="7926416" y="4769395"/>
                      <a:ext cx="33917" cy="34406"/>
                    </a:xfrm>
                    <a:prstGeom prst="rect">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grpSp>
              <p:grpSp>
                <p:nvGrpSpPr>
                  <p:cNvPr id="19" name="グループ化 18">
                    <a:extLst>
                      <a:ext uri="{FF2B5EF4-FFF2-40B4-BE49-F238E27FC236}">
                        <a16:creationId xmlns:a16="http://schemas.microsoft.com/office/drawing/2014/main" id="{F2D4D9CC-50D1-4E80-B9CE-129464938A33}"/>
                      </a:ext>
                    </a:extLst>
                  </p:cNvPr>
                  <p:cNvGrpSpPr/>
                  <p:nvPr/>
                </p:nvGrpSpPr>
                <p:grpSpPr>
                  <a:xfrm>
                    <a:off x="7256439" y="4197946"/>
                    <a:ext cx="67834" cy="67834"/>
                    <a:chOff x="7256439" y="4197946"/>
                    <a:chExt cx="67834" cy="67834"/>
                  </a:xfrm>
                </p:grpSpPr>
                <p:sp>
                  <p:nvSpPr>
                    <p:cNvPr id="77" name="正方形/長方形 76">
                      <a:extLst>
                        <a:ext uri="{FF2B5EF4-FFF2-40B4-BE49-F238E27FC236}">
                          <a16:creationId xmlns:a16="http://schemas.microsoft.com/office/drawing/2014/main" id="{A6BF8F80-49B4-42B7-BCA9-7D0902348685}"/>
                        </a:ext>
                      </a:extLst>
                    </p:cNvPr>
                    <p:cNvSpPr/>
                    <p:nvPr/>
                  </p:nvSpPr>
                  <p:spPr>
                    <a:xfrm>
                      <a:off x="7256439" y="4197946"/>
                      <a:ext cx="67834" cy="6783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78" name="正方形/長方形 77">
                      <a:extLst>
                        <a:ext uri="{FF2B5EF4-FFF2-40B4-BE49-F238E27FC236}">
                          <a16:creationId xmlns:a16="http://schemas.microsoft.com/office/drawing/2014/main" id="{8DE8B25C-3A4C-4962-8091-58B3CA7126AB}"/>
                        </a:ext>
                      </a:extLst>
                    </p:cNvPr>
                    <p:cNvSpPr/>
                    <p:nvPr/>
                  </p:nvSpPr>
                  <p:spPr>
                    <a:xfrm>
                      <a:off x="7273398" y="4214661"/>
                      <a:ext cx="33917" cy="34406"/>
                    </a:xfrm>
                    <a:prstGeom prst="rect">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grpSp>
              <p:grpSp>
                <p:nvGrpSpPr>
                  <p:cNvPr id="20" name="グループ化 19">
                    <a:extLst>
                      <a:ext uri="{FF2B5EF4-FFF2-40B4-BE49-F238E27FC236}">
                        <a16:creationId xmlns:a16="http://schemas.microsoft.com/office/drawing/2014/main" id="{314BA914-C81F-453D-983D-ECA8514B8ABA}"/>
                      </a:ext>
                    </a:extLst>
                  </p:cNvPr>
                  <p:cNvGrpSpPr/>
                  <p:nvPr/>
                </p:nvGrpSpPr>
                <p:grpSpPr>
                  <a:xfrm>
                    <a:off x="6295560" y="5302070"/>
                    <a:ext cx="67834" cy="67834"/>
                    <a:chOff x="6295560" y="5302070"/>
                    <a:chExt cx="67834" cy="67834"/>
                  </a:xfrm>
                </p:grpSpPr>
                <p:sp>
                  <p:nvSpPr>
                    <p:cNvPr id="49" name="正方形/長方形 48">
                      <a:extLst>
                        <a:ext uri="{FF2B5EF4-FFF2-40B4-BE49-F238E27FC236}">
                          <a16:creationId xmlns:a16="http://schemas.microsoft.com/office/drawing/2014/main" id="{4C9C08FC-240F-4937-A52D-061E2B91E1B8}"/>
                        </a:ext>
                      </a:extLst>
                    </p:cNvPr>
                    <p:cNvSpPr/>
                    <p:nvPr/>
                  </p:nvSpPr>
                  <p:spPr>
                    <a:xfrm>
                      <a:off x="6295560" y="5302070"/>
                      <a:ext cx="67834" cy="6783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50" name="正方形/長方形 49">
                      <a:extLst>
                        <a:ext uri="{FF2B5EF4-FFF2-40B4-BE49-F238E27FC236}">
                          <a16:creationId xmlns:a16="http://schemas.microsoft.com/office/drawing/2014/main" id="{6D5C8E01-EADF-4F76-83DD-A61DD2AB9349}"/>
                        </a:ext>
                      </a:extLst>
                    </p:cNvPr>
                    <p:cNvSpPr/>
                    <p:nvPr/>
                  </p:nvSpPr>
                  <p:spPr>
                    <a:xfrm>
                      <a:off x="6313278" y="5319088"/>
                      <a:ext cx="33917" cy="34406"/>
                    </a:xfrm>
                    <a:prstGeom prst="rect">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grpSp>
              <p:grpSp>
                <p:nvGrpSpPr>
                  <p:cNvPr id="23" name="グループ化 22">
                    <a:extLst>
                      <a:ext uri="{FF2B5EF4-FFF2-40B4-BE49-F238E27FC236}">
                        <a16:creationId xmlns:a16="http://schemas.microsoft.com/office/drawing/2014/main" id="{ED488FCA-52DB-482B-A8FF-3B23289A8A42}"/>
                      </a:ext>
                    </a:extLst>
                  </p:cNvPr>
                  <p:cNvGrpSpPr/>
                  <p:nvPr/>
                </p:nvGrpSpPr>
                <p:grpSpPr>
                  <a:xfrm>
                    <a:off x="8089111" y="4644950"/>
                    <a:ext cx="67834" cy="67834"/>
                    <a:chOff x="8089111" y="4644950"/>
                    <a:chExt cx="67834" cy="67834"/>
                  </a:xfrm>
                </p:grpSpPr>
                <p:sp>
                  <p:nvSpPr>
                    <p:cNvPr id="52" name="正方形/長方形 51">
                      <a:extLst>
                        <a:ext uri="{FF2B5EF4-FFF2-40B4-BE49-F238E27FC236}">
                          <a16:creationId xmlns:a16="http://schemas.microsoft.com/office/drawing/2014/main" id="{A433170D-0A73-41FF-B08F-BCAC6CDD3958}"/>
                        </a:ext>
                      </a:extLst>
                    </p:cNvPr>
                    <p:cNvSpPr/>
                    <p:nvPr/>
                  </p:nvSpPr>
                  <p:spPr>
                    <a:xfrm>
                      <a:off x="8089111" y="4644950"/>
                      <a:ext cx="67834" cy="6783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53" name="正方形/長方形 52">
                      <a:extLst>
                        <a:ext uri="{FF2B5EF4-FFF2-40B4-BE49-F238E27FC236}">
                          <a16:creationId xmlns:a16="http://schemas.microsoft.com/office/drawing/2014/main" id="{173E4D18-2FB9-45F9-8E71-0C89CC37E0C9}"/>
                        </a:ext>
                      </a:extLst>
                    </p:cNvPr>
                    <p:cNvSpPr/>
                    <p:nvPr/>
                  </p:nvSpPr>
                  <p:spPr>
                    <a:xfrm>
                      <a:off x="8106556" y="4661568"/>
                      <a:ext cx="33917" cy="34406"/>
                    </a:xfrm>
                    <a:prstGeom prst="rect">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grpSp>
              <p:grpSp>
                <p:nvGrpSpPr>
                  <p:cNvPr id="24" name="グループ化 23">
                    <a:extLst>
                      <a:ext uri="{FF2B5EF4-FFF2-40B4-BE49-F238E27FC236}">
                        <a16:creationId xmlns:a16="http://schemas.microsoft.com/office/drawing/2014/main" id="{D6313DA1-E00C-4ECC-8F9B-C0165A372C22}"/>
                      </a:ext>
                    </a:extLst>
                  </p:cNvPr>
                  <p:cNvGrpSpPr/>
                  <p:nvPr/>
                </p:nvGrpSpPr>
                <p:grpSpPr>
                  <a:xfrm>
                    <a:off x="8327973" y="2352613"/>
                    <a:ext cx="67834" cy="67834"/>
                    <a:chOff x="8327973" y="2352613"/>
                    <a:chExt cx="67834" cy="67834"/>
                  </a:xfrm>
                </p:grpSpPr>
                <p:sp>
                  <p:nvSpPr>
                    <p:cNvPr id="57" name="正方形/長方形 56">
                      <a:extLst>
                        <a:ext uri="{FF2B5EF4-FFF2-40B4-BE49-F238E27FC236}">
                          <a16:creationId xmlns:a16="http://schemas.microsoft.com/office/drawing/2014/main" id="{F40D67F2-515A-4A25-ACFE-49B75D805965}"/>
                        </a:ext>
                      </a:extLst>
                    </p:cNvPr>
                    <p:cNvSpPr/>
                    <p:nvPr/>
                  </p:nvSpPr>
                  <p:spPr>
                    <a:xfrm>
                      <a:off x="8327973" y="2352613"/>
                      <a:ext cx="67834" cy="6783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58" name="正方形/長方形 57">
                      <a:extLst>
                        <a:ext uri="{FF2B5EF4-FFF2-40B4-BE49-F238E27FC236}">
                          <a16:creationId xmlns:a16="http://schemas.microsoft.com/office/drawing/2014/main" id="{09791C4C-9676-4847-AAFF-8CD37FD4724A}"/>
                        </a:ext>
                      </a:extLst>
                    </p:cNvPr>
                    <p:cNvSpPr/>
                    <p:nvPr/>
                  </p:nvSpPr>
                  <p:spPr>
                    <a:xfrm>
                      <a:off x="8342296" y="2368370"/>
                      <a:ext cx="33917" cy="34406"/>
                    </a:xfrm>
                    <a:prstGeom prst="rect">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grpSp>
              <p:grpSp>
                <p:nvGrpSpPr>
                  <p:cNvPr id="25" name="グループ化 24">
                    <a:extLst>
                      <a:ext uri="{FF2B5EF4-FFF2-40B4-BE49-F238E27FC236}">
                        <a16:creationId xmlns:a16="http://schemas.microsoft.com/office/drawing/2014/main" id="{B103C57B-81D1-4682-A1AD-DD7C5004B2D4}"/>
                      </a:ext>
                    </a:extLst>
                  </p:cNvPr>
                  <p:cNvGrpSpPr/>
                  <p:nvPr/>
                </p:nvGrpSpPr>
                <p:grpSpPr>
                  <a:xfrm>
                    <a:off x="7062813" y="4134863"/>
                    <a:ext cx="67834" cy="67834"/>
                    <a:chOff x="7062813" y="4134863"/>
                    <a:chExt cx="67834" cy="67834"/>
                  </a:xfrm>
                </p:grpSpPr>
                <p:sp>
                  <p:nvSpPr>
                    <p:cNvPr id="59" name="正方形/長方形 58">
                      <a:extLst>
                        <a:ext uri="{FF2B5EF4-FFF2-40B4-BE49-F238E27FC236}">
                          <a16:creationId xmlns:a16="http://schemas.microsoft.com/office/drawing/2014/main" id="{98A635F0-70F2-4CBE-8D82-7755643C00D9}"/>
                        </a:ext>
                      </a:extLst>
                    </p:cNvPr>
                    <p:cNvSpPr/>
                    <p:nvPr/>
                  </p:nvSpPr>
                  <p:spPr>
                    <a:xfrm>
                      <a:off x="7062813" y="4134863"/>
                      <a:ext cx="67834" cy="6783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60" name="正方形/長方形 59">
                      <a:extLst>
                        <a:ext uri="{FF2B5EF4-FFF2-40B4-BE49-F238E27FC236}">
                          <a16:creationId xmlns:a16="http://schemas.microsoft.com/office/drawing/2014/main" id="{26AB415A-F859-45F5-80AE-20C21FAB8FFD}"/>
                        </a:ext>
                      </a:extLst>
                    </p:cNvPr>
                    <p:cNvSpPr/>
                    <p:nvPr/>
                  </p:nvSpPr>
                  <p:spPr>
                    <a:xfrm>
                      <a:off x="7079771" y="4151578"/>
                      <a:ext cx="33917" cy="34406"/>
                    </a:xfrm>
                    <a:prstGeom prst="rect">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grpSp>
              <p:grpSp>
                <p:nvGrpSpPr>
                  <p:cNvPr id="31" name="グループ化 30">
                    <a:extLst>
                      <a:ext uri="{FF2B5EF4-FFF2-40B4-BE49-F238E27FC236}">
                        <a16:creationId xmlns:a16="http://schemas.microsoft.com/office/drawing/2014/main" id="{232785D5-7F13-4B99-ADFF-33ED25BE0979}"/>
                      </a:ext>
                    </a:extLst>
                  </p:cNvPr>
                  <p:cNvGrpSpPr/>
                  <p:nvPr/>
                </p:nvGrpSpPr>
                <p:grpSpPr>
                  <a:xfrm>
                    <a:off x="6959876" y="4517412"/>
                    <a:ext cx="67834" cy="67834"/>
                    <a:chOff x="6959876" y="4517412"/>
                    <a:chExt cx="67834" cy="67834"/>
                  </a:xfrm>
                </p:grpSpPr>
                <p:sp>
                  <p:nvSpPr>
                    <p:cNvPr id="62" name="正方形/長方形 61">
                      <a:extLst>
                        <a:ext uri="{FF2B5EF4-FFF2-40B4-BE49-F238E27FC236}">
                          <a16:creationId xmlns:a16="http://schemas.microsoft.com/office/drawing/2014/main" id="{763C9B4F-06A9-41A4-8595-98AC0A779914}"/>
                        </a:ext>
                      </a:extLst>
                    </p:cNvPr>
                    <p:cNvSpPr/>
                    <p:nvPr/>
                  </p:nvSpPr>
                  <p:spPr>
                    <a:xfrm>
                      <a:off x="6959876" y="4517412"/>
                      <a:ext cx="67834" cy="6783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63" name="正方形/長方形 62">
                      <a:extLst>
                        <a:ext uri="{FF2B5EF4-FFF2-40B4-BE49-F238E27FC236}">
                          <a16:creationId xmlns:a16="http://schemas.microsoft.com/office/drawing/2014/main" id="{1AD98932-5666-4F25-AD72-4641D1DA72B2}"/>
                        </a:ext>
                      </a:extLst>
                    </p:cNvPr>
                    <p:cNvSpPr/>
                    <p:nvPr/>
                  </p:nvSpPr>
                  <p:spPr>
                    <a:xfrm>
                      <a:off x="6976835" y="4534126"/>
                      <a:ext cx="33917" cy="34406"/>
                    </a:xfrm>
                    <a:prstGeom prst="rect">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grpSp>
              <p:grpSp>
                <p:nvGrpSpPr>
                  <p:cNvPr id="34" name="グループ化 33">
                    <a:extLst>
                      <a:ext uri="{FF2B5EF4-FFF2-40B4-BE49-F238E27FC236}">
                        <a16:creationId xmlns:a16="http://schemas.microsoft.com/office/drawing/2014/main" id="{BA22786E-925E-4147-819F-F4914F064760}"/>
                      </a:ext>
                    </a:extLst>
                  </p:cNvPr>
                  <p:cNvGrpSpPr/>
                  <p:nvPr/>
                </p:nvGrpSpPr>
                <p:grpSpPr>
                  <a:xfrm>
                    <a:off x="5305563" y="5899506"/>
                    <a:ext cx="67834" cy="67834"/>
                    <a:chOff x="5305563" y="5899506"/>
                    <a:chExt cx="67834" cy="67834"/>
                  </a:xfrm>
                </p:grpSpPr>
                <p:sp>
                  <p:nvSpPr>
                    <p:cNvPr id="39" name="正方形/長方形 38">
                      <a:extLst>
                        <a:ext uri="{FF2B5EF4-FFF2-40B4-BE49-F238E27FC236}">
                          <a16:creationId xmlns:a16="http://schemas.microsoft.com/office/drawing/2014/main" id="{163F70C0-CDA4-46F7-B0D3-8D05BF983A6F}"/>
                        </a:ext>
                      </a:extLst>
                    </p:cNvPr>
                    <p:cNvSpPr/>
                    <p:nvPr/>
                  </p:nvSpPr>
                  <p:spPr>
                    <a:xfrm>
                      <a:off x="5305563" y="5899506"/>
                      <a:ext cx="67834" cy="6783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sp>
                  <p:nvSpPr>
                    <p:cNvPr id="40" name="正方形/長方形 39">
                      <a:extLst>
                        <a:ext uri="{FF2B5EF4-FFF2-40B4-BE49-F238E27FC236}">
                          <a16:creationId xmlns:a16="http://schemas.microsoft.com/office/drawing/2014/main" id="{EAF7814F-F495-4040-BAA2-99F4BAE6DDE6}"/>
                        </a:ext>
                      </a:extLst>
                    </p:cNvPr>
                    <p:cNvSpPr/>
                    <p:nvPr/>
                  </p:nvSpPr>
                  <p:spPr>
                    <a:xfrm>
                      <a:off x="5322084" y="5915860"/>
                      <a:ext cx="33917" cy="34406"/>
                    </a:xfrm>
                    <a:prstGeom prst="rect">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grpSp>
              <p:grpSp>
                <p:nvGrpSpPr>
                  <p:cNvPr id="13" name="グループ化 12">
                    <a:extLst>
                      <a:ext uri="{FF2B5EF4-FFF2-40B4-BE49-F238E27FC236}">
                        <a16:creationId xmlns:a16="http://schemas.microsoft.com/office/drawing/2014/main" id="{DA4FC0FB-8388-4C61-86A7-6FD7EC148334}"/>
                      </a:ext>
                    </a:extLst>
                  </p:cNvPr>
                  <p:cNvGrpSpPr/>
                  <p:nvPr/>
                </p:nvGrpSpPr>
                <p:grpSpPr>
                  <a:xfrm>
                    <a:off x="7056683" y="3674553"/>
                    <a:ext cx="970164" cy="456673"/>
                    <a:chOff x="7058348" y="3674553"/>
                    <a:chExt cx="970164" cy="456673"/>
                  </a:xfrm>
                </p:grpSpPr>
                <p:sp>
                  <p:nvSpPr>
                    <p:cNvPr id="111" name="右矢印 145">
                      <a:extLst>
                        <a:ext uri="{FF2B5EF4-FFF2-40B4-BE49-F238E27FC236}">
                          <a16:creationId xmlns:a16="http://schemas.microsoft.com/office/drawing/2014/main" id="{C302BA6E-2333-40EA-B48F-CE833ECA20DD}"/>
                        </a:ext>
                      </a:extLst>
                    </p:cNvPr>
                    <p:cNvSpPr/>
                    <p:nvPr/>
                  </p:nvSpPr>
                  <p:spPr>
                    <a:xfrm>
                      <a:off x="7230691" y="3674553"/>
                      <a:ext cx="683716" cy="456673"/>
                    </a:xfrm>
                    <a:prstGeom prst="upDownArrow">
                      <a:avLst>
                        <a:gd name="adj1" fmla="val 39075"/>
                        <a:gd name="adj2" fmla="val 24134"/>
                      </a:avLst>
                    </a:prstGeom>
                    <a:solidFill>
                      <a:schemeClr val="bg1">
                        <a:alpha val="50000"/>
                      </a:schemeClr>
                    </a:solidFill>
                    <a:ln w="12700">
                      <a:solidFill>
                        <a:srgbClr val="FF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latin typeface="Meiryo UI" panose="020B0604030504040204" pitchFamily="50" charset="-128"/>
                        <a:ea typeface="Meiryo UI" panose="020B0604030504040204" pitchFamily="50" charset="-128"/>
                      </a:endParaRPr>
                    </a:p>
                  </p:txBody>
                </p:sp>
                <p:sp>
                  <p:nvSpPr>
                    <p:cNvPr id="114" name="テキスト ボックス 113">
                      <a:extLst>
                        <a:ext uri="{FF2B5EF4-FFF2-40B4-BE49-F238E27FC236}">
                          <a16:creationId xmlns:a16="http://schemas.microsoft.com/office/drawing/2014/main" id="{0F39987B-0138-4EBB-9400-923958B83CE9}"/>
                        </a:ext>
                      </a:extLst>
                    </p:cNvPr>
                    <p:cNvSpPr txBox="1"/>
                    <p:nvPr/>
                  </p:nvSpPr>
                  <p:spPr>
                    <a:xfrm>
                      <a:off x="7058348" y="3779005"/>
                      <a:ext cx="970164" cy="253915"/>
                    </a:xfrm>
                    <a:prstGeom prst="rect">
                      <a:avLst/>
                    </a:prstGeom>
                    <a:noFill/>
                  </p:spPr>
                  <p:txBody>
                    <a:bodyPr vert="horz" wrap="square" rtlCol="0">
                      <a:spAutoFit/>
                    </a:bodyPr>
                    <a:lstStyle/>
                    <a:p>
                      <a:pPr algn="ctr"/>
                      <a:r>
                        <a:rPr kumimoji="1" lang="en-US" altLang="ja-JP" sz="900" b="1" dirty="0">
                          <a:solidFill>
                            <a:srgbClr val="FF0000"/>
                          </a:solidFill>
                          <a:effectLst>
                            <a:glow rad="63500">
                              <a:schemeClr val="bg1">
                                <a:alpha val="70000"/>
                              </a:schemeClr>
                            </a:glow>
                          </a:effectLst>
                          <a:latin typeface="Meiryo UI" panose="020B0604030504040204" pitchFamily="50" charset="-128"/>
                          <a:ea typeface="Meiryo UI" panose="020B0604030504040204" pitchFamily="50" charset="-128"/>
                        </a:rPr>
                        <a:t>CL</a:t>
                      </a:r>
                      <a:r>
                        <a:rPr kumimoji="1" lang="ja-JP" altLang="en-US" sz="900" b="1" dirty="0">
                          <a:solidFill>
                            <a:srgbClr val="FF0000"/>
                          </a:solidFill>
                          <a:effectLst>
                            <a:glow rad="63500">
                              <a:schemeClr val="bg1">
                                <a:alpha val="70000"/>
                              </a:schemeClr>
                            </a:glow>
                          </a:effectLst>
                          <a:latin typeface="Meiryo UI" panose="020B0604030504040204" pitchFamily="50" charset="-128"/>
                          <a:ea typeface="Meiryo UI" panose="020B0604030504040204" pitchFamily="50" charset="-128"/>
                        </a:rPr>
                        <a:t>同士の接続</a:t>
                      </a:r>
                    </a:p>
                  </p:txBody>
                </p:sp>
              </p:grpSp>
              <p:sp>
                <p:nvSpPr>
                  <p:cNvPr id="82" name="テキスト ボックス 81">
                    <a:extLst>
                      <a:ext uri="{FF2B5EF4-FFF2-40B4-BE49-F238E27FC236}">
                        <a16:creationId xmlns:a16="http://schemas.microsoft.com/office/drawing/2014/main" id="{57268117-4B91-4D4E-9CB7-41961996444D}"/>
                      </a:ext>
                    </a:extLst>
                  </p:cNvPr>
                  <p:cNvSpPr txBox="1"/>
                  <p:nvPr/>
                </p:nvSpPr>
                <p:spPr>
                  <a:xfrm>
                    <a:off x="6054660" y="3729005"/>
                    <a:ext cx="990136" cy="253916"/>
                  </a:xfrm>
                  <a:prstGeom prst="rect">
                    <a:avLst/>
                  </a:prstGeom>
                  <a:noFill/>
                </p:spPr>
                <p:txBody>
                  <a:bodyPr wrap="square" rtlCol="0">
                    <a:spAutoFit/>
                  </a:bodyPr>
                  <a:lstStyle/>
                  <a:p>
                    <a:pPr algn="ctr"/>
                    <a:r>
                      <a:rPr kumimoji="1" lang="ja-JP" altLang="en-US" sz="1050" b="1" dirty="0">
                        <a:solidFill>
                          <a:srgbClr val="FF0000"/>
                        </a:solidFill>
                        <a:effectLst>
                          <a:glow rad="228600">
                            <a:schemeClr val="bg1">
                              <a:alpha val="70000"/>
                            </a:schemeClr>
                          </a:glow>
                        </a:effectLst>
                        <a:latin typeface="Meiryo UI" panose="020B0604030504040204" pitchFamily="50" charset="-128"/>
                        <a:ea typeface="Meiryo UI" panose="020B0604030504040204" pitchFamily="50" charset="-128"/>
                      </a:rPr>
                      <a:t>夢洲</a:t>
                    </a:r>
                    <a:endParaRPr kumimoji="1" lang="en-US" altLang="ja-JP" sz="1050" b="1" dirty="0">
                      <a:solidFill>
                        <a:srgbClr val="FF0000"/>
                      </a:solidFill>
                      <a:effectLst>
                        <a:glow rad="228600">
                          <a:schemeClr val="bg1">
                            <a:alpha val="70000"/>
                          </a:schemeClr>
                        </a:glow>
                      </a:effectLst>
                      <a:latin typeface="Meiryo UI" panose="020B0604030504040204" pitchFamily="50" charset="-128"/>
                      <a:ea typeface="Meiryo UI" panose="020B0604030504040204" pitchFamily="50" charset="-128"/>
                    </a:endParaRPr>
                  </a:p>
                </p:txBody>
              </p:sp>
              <p:sp>
                <p:nvSpPr>
                  <p:cNvPr id="84" name="テキスト ボックス 83">
                    <a:extLst>
                      <a:ext uri="{FF2B5EF4-FFF2-40B4-BE49-F238E27FC236}">
                        <a16:creationId xmlns:a16="http://schemas.microsoft.com/office/drawing/2014/main" id="{CF998CDC-14D6-4E9F-B6C6-75F0D5B374C5}"/>
                      </a:ext>
                    </a:extLst>
                  </p:cNvPr>
                  <p:cNvSpPr txBox="1"/>
                  <p:nvPr/>
                </p:nvSpPr>
                <p:spPr>
                  <a:xfrm>
                    <a:off x="7324338" y="4227757"/>
                    <a:ext cx="875332" cy="307777"/>
                  </a:xfrm>
                  <a:prstGeom prst="rect">
                    <a:avLst/>
                  </a:prstGeom>
                  <a:noFill/>
                </p:spPr>
                <p:txBody>
                  <a:bodyPr wrap="square" rtlCol="0">
                    <a:spAutoFit/>
                  </a:bodyPr>
                  <a:lstStyle/>
                  <a:p>
                    <a:r>
                      <a:rPr kumimoji="1" lang="ja-JP" altLang="en-US" sz="700" b="1" dirty="0">
                        <a:effectLst>
                          <a:glow rad="63500">
                            <a:schemeClr val="bg1"/>
                          </a:glow>
                        </a:effectLst>
                        <a:latin typeface="Meiryo UI" panose="020B0604030504040204" pitchFamily="50" charset="-128"/>
                        <a:ea typeface="Meiryo UI" panose="020B0604030504040204" pitchFamily="50" charset="-128"/>
                      </a:rPr>
                      <a:t>松原</a:t>
                    </a:r>
                    <a:r>
                      <a:rPr kumimoji="1" lang="ja-JP" altLang="en-US" sz="700" b="1" spc="-150" dirty="0">
                        <a:effectLst>
                          <a:glow rad="63500">
                            <a:schemeClr val="bg1"/>
                          </a:glow>
                        </a:effectLst>
                        <a:latin typeface="Meiryo UI" panose="020B0604030504040204" pitchFamily="50" charset="-128"/>
                        <a:ea typeface="Meiryo UI" panose="020B0604030504040204" pitchFamily="50" charset="-128"/>
                      </a:rPr>
                      <a:t>ジャンクション</a:t>
                    </a:r>
                    <a:endParaRPr kumimoji="1" lang="en-US" altLang="ja-JP" sz="700" b="1" spc="-150" dirty="0">
                      <a:effectLst>
                        <a:glow rad="63500">
                          <a:schemeClr val="bg1"/>
                        </a:glow>
                      </a:effectLst>
                      <a:latin typeface="Meiryo UI" panose="020B0604030504040204" pitchFamily="50" charset="-128"/>
                      <a:ea typeface="Meiryo UI" panose="020B0604030504040204" pitchFamily="50" charset="-128"/>
                    </a:endParaRPr>
                  </a:p>
                  <a:p>
                    <a:r>
                      <a:rPr kumimoji="1" lang="ja-JP" altLang="en-US" sz="700" b="1" dirty="0">
                        <a:effectLst>
                          <a:glow rad="63500">
                            <a:schemeClr val="bg1"/>
                          </a:glow>
                        </a:effectLst>
                        <a:latin typeface="Meiryo UI" panose="020B0604030504040204" pitchFamily="50" charset="-128"/>
                        <a:ea typeface="Meiryo UI" panose="020B0604030504040204" pitchFamily="50" charset="-128"/>
                      </a:rPr>
                      <a:t>　道路休憩施設</a:t>
                    </a:r>
                  </a:p>
                </p:txBody>
              </p:sp>
              <p:sp>
                <p:nvSpPr>
                  <p:cNvPr id="93" name="テキスト ボックス 92">
                    <a:extLst>
                      <a:ext uri="{FF2B5EF4-FFF2-40B4-BE49-F238E27FC236}">
                        <a16:creationId xmlns:a16="http://schemas.microsoft.com/office/drawing/2014/main" id="{E5F00F06-01CC-4454-B429-FFB6B8DEDF4C}"/>
                      </a:ext>
                    </a:extLst>
                  </p:cNvPr>
                  <p:cNvSpPr txBox="1"/>
                  <p:nvPr/>
                </p:nvSpPr>
                <p:spPr>
                  <a:xfrm>
                    <a:off x="7842683" y="4819379"/>
                    <a:ext cx="292388" cy="774845"/>
                  </a:xfrm>
                  <a:prstGeom prst="rect">
                    <a:avLst/>
                  </a:prstGeom>
                  <a:noFill/>
                </p:spPr>
                <p:txBody>
                  <a:bodyPr vert="eaVert" wrap="square" rtlCol="0">
                    <a:spAutoFit/>
                  </a:bodyPr>
                  <a:lstStyle/>
                  <a:p>
                    <a:r>
                      <a:rPr kumimoji="1" lang="ja-JP" altLang="en-US" sz="700" b="1" dirty="0">
                        <a:effectLst>
                          <a:glow rad="63500">
                            <a:schemeClr val="bg1"/>
                          </a:glow>
                        </a:effectLst>
                        <a:latin typeface="Meiryo UI" panose="020B0604030504040204" pitchFamily="50" charset="-128"/>
                        <a:ea typeface="Meiryo UI" panose="020B0604030504040204" pitchFamily="50" charset="-128"/>
                      </a:rPr>
                      <a:t>石川河川公園</a:t>
                    </a:r>
                  </a:p>
                </p:txBody>
              </p:sp>
              <p:sp>
                <p:nvSpPr>
                  <p:cNvPr id="97" name="テキスト ボックス 96">
                    <a:extLst>
                      <a:ext uri="{FF2B5EF4-FFF2-40B4-BE49-F238E27FC236}">
                        <a16:creationId xmlns:a16="http://schemas.microsoft.com/office/drawing/2014/main" id="{C6A571C4-AF1D-4C48-B8E4-340273846DEF}"/>
                      </a:ext>
                    </a:extLst>
                  </p:cNvPr>
                  <p:cNvSpPr txBox="1"/>
                  <p:nvPr/>
                </p:nvSpPr>
                <p:spPr>
                  <a:xfrm>
                    <a:off x="6513426" y="4234045"/>
                    <a:ext cx="1003588" cy="200055"/>
                  </a:xfrm>
                  <a:prstGeom prst="rect">
                    <a:avLst/>
                  </a:prstGeom>
                  <a:noFill/>
                </p:spPr>
                <p:txBody>
                  <a:bodyPr wrap="square" rtlCol="0">
                    <a:spAutoFit/>
                  </a:bodyPr>
                  <a:lstStyle/>
                  <a:p>
                    <a:r>
                      <a:rPr kumimoji="1" lang="ja-JP" altLang="en-US" sz="700" b="1" dirty="0">
                        <a:effectLst>
                          <a:glow rad="63500">
                            <a:schemeClr val="bg1"/>
                          </a:glow>
                        </a:effectLst>
                        <a:latin typeface="Meiryo UI" panose="020B0604030504040204" pitchFamily="50" charset="-128"/>
                        <a:ea typeface="Meiryo UI" panose="020B0604030504040204" pitchFamily="50" charset="-128"/>
                      </a:rPr>
                      <a:t>自転車賑わい拠点</a:t>
                    </a:r>
                  </a:p>
                </p:txBody>
              </p:sp>
              <p:sp>
                <p:nvSpPr>
                  <p:cNvPr id="51" name="テキスト ボックス 50">
                    <a:extLst>
                      <a:ext uri="{FF2B5EF4-FFF2-40B4-BE49-F238E27FC236}">
                        <a16:creationId xmlns:a16="http://schemas.microsoft.com/office/drawing/2014/main" id="{14E693A3-8AF4-4C7B-BF5D-063565EC4B6F}"/>
                      </a:ext>
                    </a:extLst>
                  </p:cNvPr>
                  <p:cNvSpPr txBox="1"/>
                  <p:nvPr/>
                </p:nvSpPr>
                <p:spPr>
                  <a:xfrm>
                    <a:off x="6324994" y="5269876"/>
                    <a:ext cx="1003587" cy="200055"/>
                  </a:xfrm>
                  <a:prstGeom prst="rect">
                    <a:avLst/>
                  </a:prstGeom>
                  <a:noFill/>
                </p:spPr>
                <p:txBody>
                  <a:bodyPr wrap="square" rtlCol="0">
                    <a:spAutoFit/>
                  </a:bodyPr>
                  <a:lstStyle/>
                  <a:p>
                    <a:r>
                      <a:rPr kumimoji="1" lang="ja-JP" altLang="en-US" sz="700" b="1" dirty="0">
                        <a:effectLst>
                          <a:glow rad="63500">
                            <a:schemeClr val="bg1"/>
                          </a:glow>
                        </a:effectLst>
                        <a:latin typeface="Meiryo UI" panose="020B0604030504040204" pitchFamily="50" charset="-128"/>
                        <a:ea typeface="Meiryo UI" panose="020B0604030504040204" pitchFamily="50" charset="-128"/>
                      </a:rPr>
                      <a:t>りんくう公園</a:t>
                    </a:r>
                  </a:p>
                </p:txBody>
              </p:sp>
              <p:sp>
                <p:nvSpPr>
                  <p:cNvPr id="54" name="テキスト ボックス 53">
                    <a:extLst>
                      <a:ext uri="{FF2B5EF4-FFF2-40B4-BE49-F238E27FC236}">
                        <a16:creationId xmlns:a16="http://schemas.microsoft.com/office/drawing/2014/main" id="{8285059F-852E-4A54-9ED6-7A88248355D4}"/>
                      </a:ext>
                    </a:extLst>
                  </p:cNvPr>
                  <p:cNvSpPr txBox="1"/>
                  <p:nvPr/>
                </p:nvSpPr>
                <p:spPr>
                  <a:xfrm>
                    <a:off x="8015144" y="4690035"/>
                    <a:ext cx="1128856" cy="307777"/>
                  </a:xfrm>
                  <a:prstGeom prst="rect">
                    <a:avLst/>
                  </a:prstGeom>
                  <a:noFill/>
                </p:spPr>
                <p:txBody>
                  <a:bodyPr wrap="square" rtlCol="0">
                    <a:spAutoFit/>
                  </a:bodyPr>
                  <a:lstStyle/>
                  <a:p>
                    <a:r>
                      <a:rPr kumimoji="1" lang="ja-JP" altLang="en-US" sz="700" b="1" dirty="0">
                        <a:effectLst>
                          <a:glow rad="63500">
                            <a:schemeClr val="bg1"/>
                          </a:glow>
                        </a:effectLst>
                        <a:latin typeface="Meiryo UI" panose="020B0604030504040204" pitchFamily="50" charset="-128"/>
                        <a:ea typeface="Meiryo UI" panose="020B0604030504040204" pitchFamily="50" charset="-128"/>
                      </a:rPr>
                      <a:t>道の駅</a:t>
                    </a:r>
                    <a:endParaRPr kumimoji="1" lang="en-US" altLang="ja-JP" sz="700" b="1" dirty="0">
                      <a:effectLst>
                        <a:glow rad="63500">
                          <a:schemeClr val="bg1"/>
                        </a:glow>
                      </a:effectLst>
                      <a:latin typeface="Meiryo UI" panose="020B0604030504040204" pitchFamily="50" charset="-128"/>
                      <a:ea typeface="Meiryo UI" panose="020B0604030504040204" pitchFamily="50" charset="-128"/>
                    </a:endParaRPr>
                  </a:p>
                  <a:p>
                    <a:r>
                      <a:rPr kumimoji="1" lang="ja-JP" altLang="en-US" sz="700" b="1" dirty="0">
                        <a:effectLst>
                          <a:glow rad="63500">
                            <a:schemeClr val="bg1"/>
                          </a:glow>
                        </a:effectLst>
                        <a:latin typeface="Meiryo UI" panose="020B0604030504040204" pitchFamily="50" charset="-128"/>
                        <a:ea typeface="Meiryo UI" panose="020B0604030504040204" pitchFamily="50" charset="-128"/>
                      </a:rPr>
                      <a:t>近</a:t>
                    </a:r>
                    <a:r>
                      <a:rPr kumimoji="1" lang="ja-JP" altLang="en-US" sz="700" b="1" dirty="0" err="1">
                        <a:effectLst>
                          <a:glow rad="63500">
                            <a:schemeClr val="bg1"/>
                          </a:glow>
                        </a:effectLst>
                        <a:latin typeface="Meiryo UI" panose="020B0604030504040204" pitchFamily="50" charset="-128"/>
                        <a:ea typeface="Meiryo UI" panose="020B0604030504040204" pitchFamily="50" charset="-128"/>
                      </a:rPr>
                      <a:t>つ</a:t>
                    </a:r>
                    <a:r>
                      <a:rPr kumimoji="1" lang="ja-JP" altLang="en-US" sz="700" b="1" dirty="0">
                        <a:effectLst>
                          <a:glow rad="63500">
                            <a:schemeClr val="bg1"/>
                          </a:glow>
                        </a:effectLst>
                        <a:latin typeface="Meiryo UI" panose="020B0604030504040204" pitchFamily="50" charset="-128"/>
                        <a:ea typeface="Meiryo UI" panose="020B0604030504040204" pitchFamily="50" charset="-128"/>
                      </a:rPr>
                      <a:t>飛鳥の里・太子</a:t>
                    </a:r>
                  </a:p>
                </p:txBody>
              </p:sp>
              <p:sp>
                <p:nvSpPr>
                  <p:cNvPr id="55" name="テキスト ボックス 54">
                    <a:extLst>
                      <a:ext uri="{FF2B5EF4-FFF2-40B4-BE49-F238E27FC236}">
                        <a16:creationId xmlns:a16="http://schemas.microsoft.com/office/drawing/2014/main" id="{A3A716D8-88F3-427B-8AD8-C9784915469B}"/>
                      </a:ext>
                    </a:extLst>
                  </p:cNvPr>
                  <p:cNvSpPr txBox="1"/>
                  <p:nvPr/>
                </p:nvSpPr>
                <p:spPr>
                  <a:xfrm>
                    <a:off x="7714445" y="2208401"/>
                    <a:ext cx="852055" cy="200055"/>
                  </a:xfrm>
                  <a:prstGeom prst="rect">
                    <a:avLst/>
                  </a:prstGeom>
                  <a:noFill/>
                </p:spPr>
                <p:txBody>
                  <a:bodyPr wrap="square" rtlCol="0">
                    <a:spAutoFit/>
                  </a:bodyPr>
                  <a:lstStyle/>
                  <a:p>
                    <a:r>
                      <a:rPr kumimoji="1" lang="ja-JP" altLang="en-US" sz="700" b="1" dirty="0">
                        <a:effectLst>
                          <a:glow rad="63500">
                            <a:schemeClr val="bg1"/>
                          </a:glow>
                        </a:effectLst>
                        <a:latin typeface="Meiryo UI" panose="020B0604030504040204" pitchFamily="50" charset="-128"/>
                        <a:ea typeface="Meiryo UI" panose="020B0604030504040204" pitchFamily="50" charset="-128"/>
                      </a:rPr>
                      <a:t>さくらであい館</a:t>
                    </a:r>
                    <a:endParaRPr kumimoji="1" lang="en-US" altLang="ja-JP" sz="700" b="1" dirty="0">
                      <a:effectLst>
                        <a:glow rad="63500">
                          <a:schemeClr val="bg1"/>
                        </a:glow>
                      </a:effectLst>
                      <a:latin typeface="Meiryo UI" panose="020B0604030504040204" pitchFamily="50" charset="-128"/>
                      <a:ea typeface="Meiryo UI" panose="020B0604030504040204" pitchFamily="50" charset="-128"/>
                    </a:endParaRPr>
                  </a:p>
                </p:txBody>
              </p:sp>
              <p:sp>
                <p:nvSpPr>
                  <p:cNvPr id="61" name="テキスト ボックス 60">
                    <a:extLst>
                      <a:ext uri="{FF2B5EF4-FFF2-40B4-BE49-F238E27FC236}">
                        <a16:creationId xmlns:a16="http://schemas.microsoft.com/office/drawing/2014/main" id="{F78CB3EF-AF0F-45C8-864E-0644E2C933D6}"/>
                      </a:ext>
                    </a:extLst>
                  </p:cNvPr>
                  <p:cNvSpPr txBox="1"/>
                  <p:nvPr/>
                </p:nvSpPr>
                <p:spPr>
                  <a:xfrm>
                    <a:off x="6463649" y="4051951"/>
                    <a:ext cx="773978" cy="200055"/>
                  </a:xfrm>
                  <a:prstGeom prst="rect">
                    <a:avLst/>
                  </a:prstGeom>
                  <a:noFill/>
                </p:spPr>
                <p:txBody>
                  <a:bodyPr wrap="square" rtlCol="0">
                    <a:spAutoFit/>
                  </a:bodyPr>
                  <a:lstStyle/>
                  <a:p>
                    <a:r>
                      <a:rPr kumimoji="1" lang="en-US" altLang="ja-JP" sz="700" b="1" dirty="0">
                        <a:effectLst>
                          <a:glow rad="63500">
                            <a:schemeClr val="bg1"/>
                          </a:glow>
                        </a:effectLst>
                        <a:latin typeface="Meiryo UI" panose="020B0604030504040204" pitchFamily="50" charset="-128"/>
                        <a:ea typeface="Meiryo UI" panose="020B0604030504040204" pitchFamily="50" charset="-128"/>
                      </a:rPr>
                      <a:t>J‐GREEN</a:t>
                    </a:r>
                    <a:r>
                      <a:rPr kumimoji="1" lang="ja-JP" altLang="en-US" sz="700" b="1" dirty="0">
                        <a:effectLst>
                          <a:glow rad="63500">
                            <a:schemeClr val="bg1"/>
                          </a:glow>
                        </a:effectLst>
                        <a:latin typeface="Meiryo UI" panose="020B0604030504040204" pitchFamily="50" charset="-128"/>
                        <a:ea typeface="Meiryo UI" panose="020B0604030504040204" pitchFamily="50" charset="-128"/>
                      </a:rPr>
                      <a:t>堺</a:t>
                    </a:r>
                  </a:p>
                </p:txBody>
              </p:sp>
              <p:sp>
                <p:nvSpPr>
                  <p:cNvPr id="64" name="テキスト ボックス 63">
                    <a:extLst>
                      <a:ext uri="{FF2B5EF4-FFF2-40B4-BE49-F238E27FC236}">
                        <a16:creationId xmlns:a16="http://schemas.microsoft.com/office/drawing/2014/main" id="{CB616236-E33B-4169-BD87-80CF9B3D673C}"/>
                      </a:ext>
                    </a:extLst>
                  </p:cNvPr>
                  <p:cNvSpPr txBox="1"/>
                  <p:nvPr/>
                </p:nvSpPr>
                <p:spPr>
                  <a:xfrm>
                    <a:off x="6892247" y="4559034"/>
                    <a:ext cx="1003587" cy="200055"/>
                  </a:xfrm>
                  <a:prstGeom prst="rect">
                    <a:avLst/>
                  </a:prstGeom>
                  <a:noFill/>
                </p:spPr>
                <p:txBody>
                  <a:bodyPr wrap="square" rtlCol="0">
                    <a:spAutoFit/>
                  </a:bodyPr>
                  <a:lstStyle/>
                  <a:p>
                    <a:r>
                      <a:rPr kumimoji="1" lang="ja-JP" altLang="en-US" sz="700" b="1" dirty="0">
                        <a:effectLst>
                          <a:glow rad="63500">
                            <a:schemeClr val="bg1"/>
                          </a:glow>
                        </a:effectLst>
                        <a:latin typeface="Meiryo UI" panose="020B0604030504040204" pitchFamily="50" charset="-128"/>
                        <a:ea typeface="Meiryo UI" panose="020B0604030504040204" pitchFamily="50" charset="-128"/>
                      </a:rPr>
                      <a:t>浜寺公園</a:t>
                    </a:r>
                  </a:p>
                </p:txBody>
              </p:sp>
              <p:sp>
                <p:nvSpPr>
                  <p:cNvPr id="41" name="テキスト ボックス 40">
                    <a:extLst>
                      <a:ext uri="{FF2B5EF4-FFF2-40B4-BE49-F238E27FC236}">
                        <a16:creationId xmlns:a16="http://schemas.microsoft.com/office/drawing/2014/main" id="{A04492A4-1B74-4245-B804-0C552F47E91B}"/>
                      </a:ext>
                    </a:extLst>
                  </p:cNvPr>
                  <p:cNvSpPr txBox="1"/>
                  <p:nvPr/>
                </p:nvSpPr>
                <p:spPr>
                  <a:xfrm>
                    <a:off x="5296316" y="5903626"/>
                    <a:ext cx="918480" cy="307777"/>
                  </a:xfrm>
                  <a:prstGeom prst="rect">
                    <a:avLst/>
                  </a:prstGeom>
                  <a:noFill/>
                </p:spPr>
                <p:txBody>
                  <a:bodyPr wrap="square" rtlCol="0">
                    <a:spAutoFit/>
                  </a:bodyPr>
                  <a:lstStyle/>
                  <a:p>
                    <a:r>
                      <a:rPr kumimoji="1" lang="ja-JP" altLang="en-US" sz="700" b="1" dirty="0">
                        <a:effectLst>
                          <a:glow rad="63500">
                            <a:schemeClr val="bg1"/>
                          </a:glow>
                        </a:effectLst>
                        <a:latin typeface="Meiryo UI" panose="020B0604030504040204" pitchFamily="50" charset="-128"/>
                        <a:ea typeface="Meiryo UI" panose="020B0604030504040204" pitchFamily="50" charset="-128"/>
                      </a:rPr>
                      <a:t>道の駅</a:t>
                    </a:r>
                    <a:endParaRPr kumimoji="1" lang="en-US" altLang="ja-JP" sz="700" b="1" dirty="0">
                      <a:effectLst>
                        <a:glow rad="63500">
                          <a:schemeClr val="bg1"/>
                        </a:glow>
                      </a:effectLst>
                      <a:latin typeface="Meiryo UI" panose="020B0604030504040204" pitchFamily="50" charset="-128"/>
                      <a:ea typeface="Meiryo UI" panose="020B0604030504040204" pitchFamily="50" charset="-128"/>
                    </a:endParaRPr>
                  </a:p>
                  <a:p>
                    <a:r>
                      <a:rPr kumimoji="1" lang="ja-JP" altLang="en-US" sz="700" b="1" dirty="0">
                        <a:effectLst>
                          <a:glow rad="63500">
                            <a:schemeClr val="bg1"/>
                          </a:glow>
                        </a:effectLst>
                        <a:latin typeface="Meiryo UI" panose="020B0604030504040204" pitchFamily="50" charset="-128"/>
                        <a:ea typeface="Meiryo UI" panose="020B0604030504040204" pitchFamily="50" charset="-128"/>
                      </a:rPr>
                      <a:t>とっとパーク小島</a:t>
                    </a:r>
                  </a:p>
                </p:txBody>
              </p:sp>
              <p:sp>
                <p:nvSpPr>
                  <p:cNvPr id="70" name="テキスト ボックス 69">
                    <a:extLst>
                      <a:ext uri="{FF2B5EF4-FFF2-40B4-BE49-F238E27FC236}">
                        <a16:creationId xmlns:a16="http://schemas.microsoft.com/office/drawing/2014/main" id="{3742357B-2F12-496F-9A38-845B33A85FBB}"/>
                      </a:ext>
                    </a:extLst>
                  </p:cNvPr>
                  <p:cNvSpPr txBox="1"/>
                  <p:nvPr/>
                </p:nvSpPr>
                <p:spPr>
                  <a:xfrm>
                    <a:off x="7407693" y="3486828"/>
                    <a:ext cx="853135" cy="200055"/>
                  </a:xfrm>
                  <a:prstGeom prst="rect">
                    <a:avLst/>
                  </a:prstGeom>
                  <a:noFill/>
                </p:spPr>
                <p:txBody>
                  <a:bodyPr wrap="square" rtlCol="0">
                    <a:spAutoFit/>
                  </a:bodyPr>
                  <a:lstStyle/>
                  <a:p>
                    <a:r>
                      <a:rPr kumimoji="1" lang="ja-JP" altLang="en-US" sz="700" b="1" dirty="0">
                        <a:effectLst>
                          <a:glow rad="63500">
                            <a:schemeClr val="bg1"/>
                          </a:glow>
                        </a:effectLst>
                        <a:latin typeface="Meiryo UI" panose="020B0604030504040204" pitchFamily="50" charset="-128"/>
                        <a:ea typeface="Meiryo UI" panose="020B0604030504040204" pitchFamily="50" charset="-128"/>
                      </a:rPr>
                      <a:t>毛馬桜之宮公園</a:t>
                    </a:r>
                  </a:p>
                </p:txBody>
              </p:sp>
              <p:sp>
                <p:nvSpPr>
                  <p:cNvPr id="92" name="テキスト ボックス 91">
                    <a:extLst>
                      <a:ext uri="{FF2B5EF4-FFF2-40B4-BE49-F238E27FC236}">
                        <a16:creationId xmlns:a16="http://schemas.microsoft.com/office/drawing/2014/main" id="{E6B0388D-A3B1-4207-AC45-C0A289FDAE26}"/>
                      </a:ext>
                    </a:extLst>
                  </p:cNvPr>
                  <p:cNvSpPr txBox="1"/>
                  <p:nvPr/>
                </p:nvSpPr>
                <p:spPr>
                  <a:xfrm rot="2329883">
                    <a:off x="5783514" y="4546156"/>
                    <a:ext cx="507831" cy="1531283"/>
                  </a:xfrm>
                  <a:prstGeom prst="rect">
                    <a:avLst/>
                  </a:prstGeom>
                  <a:noFill/>
                </p:spPr>
                <p:txBody>
                  <a:bodyPr vert="eaVert" wrap="square" rtlCol="0">
                    <a:spAutoFit/>
                  </a:bodyPr>
                  <a:lstStyle/>
                  <a:p>
                    <a:r>
                      <a:rPr kumimoji="1" lang="ja-JP" altLang="en-US" sz="1050" b="1" dirty="0">
                        <a:solidFill>
                          <a:srgbClr val="FF0000"/>
                        </a:solidFill>
                        <a:effectLst>
                          <a:glow rad="190500">
                            <a:schemeClr val="bg1">
                              <a:alpha val="70000"/>
                            </a:schemeClr>
                          </a:glow>
                        </a:effectLst>
                        <a:latin typeface="Meiryo UI" panose="020B0604030504040204" pitchFamily="50" charset="-128"/>
                        <a:ea typeface="Meiryo UI" panose="020B0604030504040204" pitchFamily="50" charset="-128"/>
                      </a:rPr>
                      <a:t>大阪ベイサイド</a:t>
                    </a:r>
                    <a:endParaRPr kumimoji="1" lang="en-US" altLang="ja-JP" sz="1050" b="1" dirty="0">
                      <a:solidFill>
                        <a:srgbClr val="FF0000"/>
                      </a:solidFill>
                      <a:effectLst>
                        <a:glow rad="190500">
                          <a:schemeClr val="bg1">
                            <a:alpha val="70000"/>
                          </a:schemeClr>
                        </a:glow>
                      </a:effectLst>
                      <a:latin typeface="Meiryo UI" panose="020B0604030504040204" pitchFamily="50" charset="-128"/>
                      <a:ea typeface="Meiryo UI" panose="020B0604030504040204" pitchFamily="50" charset="-128"/>
                    </a:endParaRPr>
                  </a:p>
                  <a:p>
                    <a:r>
                      <a:rPr kumimoji="1" lang="ja-JP" altLang="en-US" sz="1050" b="1" dirty="0">
                        <a:solidFill>
                          <a:srgbClr val="FF0000"/>
                        </a:solidFill>
                        <a:effectLst>
                          <a:glow rad="190500">
                            <a:schemeClr val="bg1">
                              <a:alpha val="70000"/>
                            </a:schemeClr>
                          </a:glow>
                        </a:effectLst>
                        <a:latin typeface="Meiryo UI" panose="020B0604030504040204" pitchFamily="50" charset="-128"/>
                        <a:ea typeface="Meiryo UI" panose="020B0604030504040204" pitchFamily="50" charset="-128"/>
                      </a:rPr>
                      <a:t>　　サイクルライン</a:t>
                    </a:r>
                  </a:p>
                </p:txBody>
              </p:sp>
              <p:sp>
                <p:nvSpPr>
                  <p:cNvPr id="65" name="テキスト ボックス 64">
                    <a:extLst>
                      <a:ext uri="{FF2B5EF4-FFF2-40B4-BE49-F238E27FC236}">
                        <a16:creationId xmlns:a16="http://schemas.microsoft.com/office/drawing/2014/main" id="{AB14D3A2-CAC1-4CEB-BE24-9DDA78D02861}"/>
                      </a:ext>
                    </a:extLst>
                  </p:cNvPr>
                  <p:cNvSpPr txBox="1"/>
                  <p:nvPr/>
                </p:nvSpPr>
                <p:spPr>
                  <a:xfrm>
                    <a:off x="7163902" y="2508073"/>
                    <a:ext cx="1412824" cy="415498"/>
                  </a:xfrm>
                  <a:prstGeom prst="rect">
                    <a:avLst/>
                  </a:prstGeom>
                  <a:noFill/>
                  <a:ln>
                    <a:noFill/>
                  </a:ln>
                </p:spPr>
                <p:txBody>
                  <a:bodyPr wrap="square" rtlCol="0">
                    <a:spAutoFit/>
                  </a:bodyPr>
                  <a:lstStyle/>
                  <a:p>
                    <a:r>
                      <a:rPr kumimoji="1" lang="ja-JP" altLang="en-US" sz="1050" b="1" dirty="0">
                        <a:solidFill>
                          <a:srgbClr val="FF0000"/>
                        </a:solidFill>
                        <a:effectLst>
                          <a:glow rad="190500">
                            <a:schemeClr val="bg1">
                              <a:alpha val="70000"/>
                            </a:schemeClr>
                          </a:glow>
                        </a:effectLst>
                        <a:latin typeface="Meiryo UI" panose="020B0604030504040204" pitchFamily="50" charset="-128"/>
                        <a:ea typeface="Meiryo UI" panose="020B0604030504040204" pitchFamily="50" charset="-128"/>
                      </a:rPr>
                      <a:t>淀川リバーサイド</a:t>
                    </a:r>
                    <a:endParaRPr kumimoji="1" lang="en-US" altLang="ja-JP" sz="1050" b="1" dirty="0">
                      <a:solidFill>
                        <a:srgbClr val="FF0000"/>
                      </a:solidFill>
                      <a:effectLst>
                        <a:glow rad="190500">
                          <a:schemeClr val="bg1">
                            <a:alpha val="70000"/>
                          </a:schemeClr>
                        </a:glow>
                      </a:effectLst>
                      <a:latin typeface="Meiryo UI" panose="020B0604030504040204" pitchFamily="50" charset="-128"/>
                      <a:ea typeface="Meiryo UI" panose="020B0604030504040204" pitchFamily="50" charset="-128"/>
                    </a:endParaRPr>
                  </a:p>
                  <a:p>
                    <a:r>
                      <a:rPr kumimoji="1" lang="ja-JP" altLang="en-US" sz="1050" b="1" dirty="0">
                        <a:solidFill>
                          <a:srgbClr val="FF0000"/>
                        </a:solidFill>
                        <a:effectLst>
                          <a:glow rad="190500">
                            <a:schemeClr val="bg1">
                              <a:alpha val="70000"/>
                            </a:schemeClr>
                          </a:glow>
                        </a:effectLst>
                        <a:latin typeface="Meiryo UI" panose="020B0604030504040204" pitchFamily="50" charset="-128"/>
                        <a:ea typeface="Meiryo UI" panose="020B0604030504040204" pitchFamily="50" charset="-128"/>
                      </a:rPr>
                      <a:t>サイクルライン</a:t>
                    </a:r>
                  </a:p>
                </p:txBody>
              </p:sp>
              <p:sp>
                <p:nvSpPr>
                  <p:cNvPr id="44" name="テキスト ボックス 43">
                    <a:extLst>
                      <a:ext uri="{FF2B5EF4-FFF2-40B4-BE49-F238E27FC236}">
                        <a16:creationId xmlns:a16="http://schemas.microsoft.com/office/drawing/2014/main" id="{B0B3D1DD-0C1A-493F-A2C4-AD4999AC3A10}"/>
                      </a:ext>
                    </a:extLst>
                  </p:cNvPr>
                  <p:cNvSpPr txBox="1"/>
                  <p:nvPr/>
                </p:nvSpPr>
                <p:spPr>
                  <a:xfrm>
                    <a:off x="7952370" y="6406640"/>
                    <a:ext cx="1068053" cy="107722"/>
                  </a:xfrm>
                  <a:prstGeom prst="rect">
                    <a:avLst/>
                  </a:prstGeom>
                  <a:solidFill>
                    <a:schemeClr val="bg1"/>
                  </a:solidFill>
                  <a:ln w="9525">
                    <a:solidFill>
                      <a:srgbClr val="000000"/>
                    </a:solidFill>
                    <a:miter lim="800000"/>
                    <a:headEnd/>
                    <a:tailEnd/>
                  </a:ln>
                </p:spPr>
                <p:txBody>
                  <a:bodyPr wrap="square" lIns="0" tIns="0" rIns="0" bIns="0" rtlCol="0">
                    <a:spAutoFit/>
                  </a:bodyPr>
                  <a:lstStyle>
                    <a:defPPr>
                      <a:defRPr lang="en-US"/>
                    </a:defPPr>
                    <a:lvl1pPr algn="r" defTabSz="640032" eaLnBrk="0" hangingPunct="0">
                      <a:spcBef>
                        <a:spcPct val="20000"/>
                      </a:spcBef>
                      <a:buFont typeface="Arial" charset="0"/>
                      <a:buChar char="•"/>
                      <a:defRPr kumimoji="1" sz="500">
                        <a:latin typeface="ＭＳ Ｐゴシック" panose="020B0600070205080204" pitchFamily="50" charset="-128"/>
                        <a:ea typeface="ＭＳ Ｐゴシック" panose="020B0600070205080204" pitchFamily="50" charset="-128"/>
                      </a:defRPr>
                    </a:lvl1pPr>
                    <a:lvl2pPr marL="742950" indent="-285750" eaLnBrk="0" hangingPunct="0">
                      <a:spcBef>
                        <a:spcPct val="20000"/>
                      </a:spcBef>
                      <a:buFont typeface="Arial" charset="0"/>
                      <a:buChar char="–"/>
                      <a:defRPr kumimoji="1" sz="2800">
                        <a:latin typeface="Calibri" pitchFamily="34" charset="0"/>
                        <a:ea typeface="ＭＳ Ｐゴシック" charset="-128"/>
                      </a:defRPr>
                    </a:lvl2pPr>
                    <a:lvl3pPr marL="1143000" indent="-228600" eaLnBrk="0" hangingPunct="0">
                      <a:spcBef>
                        <a:spcPct val="20000"/>
                      </a:spcBef>
                      <a:buFont typeface="Arial" charset="0"/>
                      <a:buChar char="•"/>
                      <a:defRPr kumimoji="1" sz="2400">
                        <a:latin typeface="Calibri" pitchFamily="34" charset="0"/>
                        <a:ea typeface="ＭＳ Ｐゴシック" charset="-128"/>
                      </a:defRPr>
                    </a:lvl3pPr>
                    <a:lvl4pPr marL="1600200" indent="-228600" eaLnBrk="0" hangingPunct="0">
                      <a:spcBef>
                        <a:spcPct val="20000"/>
                      </a:spcBef>
                      <a:buFont typeface="Arial" charset="0"/>
                      <a:buChar char="–"/>
                      <a:defRPr kumimoji="1" sz="2000">
                        <a:latin typeface="Calibri" pitchFamily="34" charset="0"/>
                        <a:ea typeface="ＭＳ Ｐゴシック" charset="-128"/>
                      </a:defRPr>
                    </a:lvl4pPr>
                    <a:lvl5pPr marL="2057400" indent="-228600" eaLnBrk="0" hangingPunct="0">
                      <a:spcBef>
                        <a:spcPct val="20000"/>
                      </a:spcBef>
                      <a:buFont typeface="Arial" charset="0"/>
                      <a:buChar char="»"/>
                      <a:defRPr kumimoji="1" sz="2000">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latin typeface="Calibri" pitchFamily="34" charset="0"/>
                        <a:ea typeface="ＭＳ Ｐゴシック" charset="-128"/>
                      </a:defRPr>
                    </a:lvl9pPr>
                  </a:lstStyle>
                  <a:p>
                    <a:pPr algn="ctr" defTabSz="457200" eaLnBrk="1" hangingPunct="1">
                      <a:buNone/>
                    </a:pPr>
                    <a:r>
                      <a:rPr lang="en-US" altLang="ja-JP" sz="700" dirty="0">
                        <a:latin typeface="Meiryo UI" panose="020B0604030504040204" pitchFamily="50" charset="-128"/>
                        <a:ea typeface="Meiryo UI" panose="020B0604030504040204" pitchFamily="50" charset="-128"/>
                      </a:rPr>
                      <a:t>2026</a:t>
                    </a:r>
                    <a:r>
                      <a:rPr lang="ja-JP" altLang="en-US" sz="700" dirty="0">
                        <a:latin typeface="Meiryo UI" panose="020B0604030504040204" pitchFamily="50" charset="-128"/>
                        <a:ea typeface="Meiryo UI" panose="020B0604030504040204" pitchFamily="50" charset="-128"/>
                      </a:rPr>
                      <a:t>年　</a:t>
                    </a:r>
                    <a:r>
                      <a:rPr lang="en-US" altLang="ja-JP" sz="700" dirty="0">
                        <a:latin typeface="Meiryo UI" panose="020B0604030504040204" pitchFamily="50" charset="-128"/>
                        <a:ea typeface="Meiryo UI" panose="020B0604030504040204" pitchFamily="50" charset="-128"/>
                      </a:rPr>
                      <a:t>6</a:t>
                    </a:r>
                    <a:r>
                      <a:rPr lang="ja-JP" altLang="en-US" sz="700" dirty="0">
                        <a:latin typeface="Meiryo UI" panose="020B0604030504040204" pitchFamily="50" charset="-128"/>
                        <a:ea typeface="Meiryo UI" panose="020B0604030504040204" pitchFamily="50" charset="-128"/>
                      </a:rPr>
                      <a:t>月</a:t>
                    </a:r>
                    <a:r>
                      <a:rPr lang="en-US" altLang="ja-JP" sz="700" dirty="0">
                        <a:latin typeface="Meiryo UI" panose="020B0604030504040204" pitchFamily="50" charset="-128"/>
                        <a:ea typeface="Meiryo UI" panose="020B0604030504040204" pitchFamily="50" charset="-128"/>
                      </a:rPr>
                      <a:t>25</a:t>
                    </a:r>
                    <a:r>
                      <a:rPr lang="ja-JP" altLang="en-US" sz="700" dirty="0">
                        <a:latin typeface="Meiryo UI" panose="020B0604030504040204" pitchFamily="50" charset="-128"/>
                        <a:ea typeface="Meiryo UI" panose="020B0604030504040204" pitchFamily="50" charset="-128"/>
                      </a:rPr>
                      <a:t>日 時点</a:t>
                    </a:r>
                    <a:endParaRPr lang="en-US" altLang="ja-JP" sz="700" dirty="0">
                      <a:latin typeface="Meiryo UI" panose="020B0604030504040204" pitchFamily="50" charset="-128"/>
                      <a:ea typeface="Meiryo UI" panose="020B0604030504040204" pitchFamily="50" charset="-128"/>
                    </a:endParaRPr>
                  </a:p>
                </p:txBody>
              </p:sp>
              <p:sp>
                <p:nvSpPr>
                  <p:cNvPr id="45" name="テキスト ボックス 44">
                    <a:extLst>
                      <a:ext uri="{FF2B5EF4-FFF2-40B4-BE49-F238E27FC236}">
                        <a16:creationId xmlns:a16="http://schemas.microsoft.com/office/drawing/2014/main" id="{96678B0E-FAC8-4E54-8E75-E5C532CD294A}"/>
                      </a:ext>
                    </a:extLst>
                  </p:cNvPr>
                  <p:cNvSpPr txBox="1"/>
                  <p:nvPr/>
                </p:nvSpPr>
                <p:spPr>
                  <a:xfrm>
                    <a:off x="6876994" y="6567280"/>
                    <a:ext cx="2141857" cy="10772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defPPr>
                      <a:defRPr lang="en-US"/>
                    </a:defPPr>
                    <a:lvl1pPr algn="r" defTabSz="640032" eaLnBrk="0" hangingPunct="0">
                      <a:spcBef>
                        <a:spcPct val="20000"/>
                      </a:spcBef>
                      <a:buFont typeface="Arial" charset="0"/>
                      <a:buChar char="•"/>
                      <a:defRPr kumimoji="1" sz="500">
                        <a:latin typeface="ＭＳ Ｐゴシック" panose="020B0600070205080204" pitchFamily="50" charset="-128"/>
                        <a:ea typeface="ＭＳ Ｐゴシック" panose="020B0600070205080204" pitchFamily="50" charset="-128"/>
                      </a:defRPr>
                    </a:lvl1pPr>
                    <a:lvl2pPr marL="742950" indent="-285750" eaLnBrk="0" hangingPunct="0">
                      <a:spcBef>
                        <a:spcPct val="20000"/>
                      </a:spcBef>
                      <a:buFont typeface="Arial" charset="0"/>
                      <a:buChar char="–"/>
                      <a:defRPr kumimoji="1" sz="2800">
                        <a:latin typeface="Calibri" pitchFamily="34" charset="0"/>
                        <a:ea typeface="ＭＳ Ｐゴシック" charset="-128"/>
                      </a:defRPr>
                    </a:lvl2pPr>
                    <a:lvl3pPr marL="1143000" indent="-228600" eaLnBrk="0" hangingPunct="0">
                      <a:spcBef>
                        <a:spcPct val="20000"/>
                      </a:spcBef>
                      <a:buFont typeface="Arial" charset="0"/>
                      <a:buChar char="•"/>
                      <a:defRPr kumimoji="1" sz="2400">
                        <a:latin typeface="Calibri" pitchFamily="34" charset="0"/>
                        <a:ea typeface="ＭＳ Ｐゴシック" charset="-128"/>
                      </a:defRPr>
                    </a:lvl3pPr>
                    <a:lvl4pPr marL="1600200" indent="-228600" eaLnBrk="0" hangingPunct="0">
                      <a:spcBef>
                        <a:spcPct val="20000"/>
                      </a:spcBef>
                      <a:buFont typeface="Arial" charset="0"/>
                      <a:buChar char="–"/>
                      <a:defRPr kumimoji="1" sz="2000">
                        <a:latin typeface="Calibri" pitchFamily="34" charset="0"/>
                        <a:ea typeface="ＭＳ Ｐゴシック" charset="-128"/>
                      </a:defRPr>
                    </a:lvl4pPr>
                    <a:lvl5pPr marL="2057400" indent="-228600" eaLnBrk="0" hangingPunct="0">
                      <a:spcBef>
                        <a:spcPct val="20000"/>
                      </a:spcBef>
                      <a:buFont typeface="Arial" charset="0"/>
                      <a:buChar char="»"/>
                      <a:defRPr kumimoji="1" sz="2000">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latin typeface="Calibri" pitchFamily="34" charset="0"/>
                        <a:ea typeface="ＭＳ Ｐゴシック" charset="-128"/>
                      </a:defRPr>
                    </a:lvl9pPr>
                  </a:lstStyle>
                  <a:p>
                    <a:pPr defTabSz="590840" eaLnBrk="1" hangingPunct="1">
                      <a:spcBef>
                        <a:spcPts val="0"/>
                      </a:spcBef>
                      <a:buNone/>
                    </a:pPr>
                    <a:r>
                      <a:rPr lang="en-US" altLang="ja-JP" sz="700" dirty="0">
                        <a:latin typeface="Meiryo UI" panose="020B0604030504040204" pitchFamily="50" charset="-128"/>
                        <a:ea typeface="Meiryo UI" panose="020B0604030504040204" pitchFamily="50" charset="-128"/>
                      </a:rPr>
                      <a:t>※ </a:t>
                    </a:r>
                    <a:r>
                      <a:rPr lang="ja-JP" altLang="en-US" sz="700" dirty="0">
                        <a:latin typeface="Meiryo UI" panose="020B0604030504040204" pitchFamily="50" charset="-128"/>
                        <a:ea typeface="Meiryo UI" panose="020B0604030504040204" pitchFamily="50" charset="-128"/>
                      </a:rPr>
                      <a:t>国土地理院地図を加工して作成</a:t>
                    </a:r>
                    <a:endParaRPr lang="en-US" altLang="ja-JP" sz="700" dirty="0">
                      <a:latin typeface="Meiryo UI" panose="020B0604030504040204" pitchFamily="50" charset="-128"/>
                      <a:ea typeface="Meiryo UI" panose="020B0604030504040204" pitchFamily="50" charset="-128"/>
                    </a:endParaRPr>
                  </a:p>
                </p:txBody>
              </p:sp>
              <p:sp>
                <p:nvSpPr>
                  <p:cNvPr id="105" name="テキスト ボックス 104">
                    <a:extLst>
                      <a:ext uri="{FF2B5EF4-FFF2-40B4-BE49-F238E27FC236}">
                        <a16:creationId xmlns:a16="http://schemas.microsoft.com/office/drawing/2014/main" id="{FDA30B3B-BB14-4F10-A5CC-72A9F98B9271}"/>
                      </a:ext>
                    </a:extLst>
                  </p:cNvPr>
                  <p:cNvSpPr txBox="1"/>
                  <p:nvPr/>
                </p:nvSpPr>
                <p:spPr>
                  <a:xfrm>
                    <a:off x="7468682" y="4559905"/>
                    <a:ext cx="507831" cy="1419941"/>
                  </a:xfrm>
                  <a:prstGeom prst="rect">
                    <a:avLst/>
                  </a:prstGeom>
                  <a:noFill/>
                </p:spPr>
                <p:txBody>
                  <a:bodyPr vert="eaVert" wrap="square" rtlCol="0">
                    <a:spAutoFit/>
                  </a:bodyPr>
                  <a:lstStyle/>
                  <a:p>
                    <a:r>
                      <a:rPr kumimoji="1" lang="ja-JP" altLang="en-US" sz="1050" b="1" dirty="0">
                        <a:solidFill>
                          <a:srgbClr val="FF0000"/>
                        </a:solidFill>
                        <a:effectLst>
                          <a:glow rad="190500">
                            <a:schemeClr val="bg1">
                              <a:alpha val="70000"/>
                            </a:schemeClr>
                          </a:glow>
                        </a:effectLst>
                        <a:latin typeface="Meiryo UI" panose="020B0604030504040204" pitchFamily="50" charset="-128"/>
                        <a:ea typeface="Meiryo UI" panose="020B0604030504040204" pitchFamily="50" charset="-128"/>
                      </a:rPr>
                      <a:t>石川リバーサイド</a:t>
                    </a:r>
                    <a:endParaRPr kumimoji="1" lang="en-US" altLang="ja-JP" sz="1050" b="1" dirty="0">
                      <a:solidFill>
                        <a:srgbClr val="FF0000"/>
                      </a:solidFill>
                      <a:effectLst>
                        <a:glow rad="190500">
                          <a:schemeClr val="bg1">
                            <a:alpha val="70000"/>
                          </a:schemeClr>
                        </a:glow>
                      </a:effectLst>
                      <a:latin typeface="Meiryo UI" panose="020B0604030504040204" pitchFamily="50" charset="-128"/>
                      <a:ea typeface="Meiryo UI" panose="020B0604030504040204" pitchFamily="50" charset="-128"/>
                    </a:endParaRPr>
                  </a:p>
                  <a:p>
                    <a:r>
                      <a:rPr kumimoji="1" lang="ja-JP" altLang="en-US" sz="1050" b="1" dirty="0">
                        <a:solidFill>
                          <a:srgbClr val="FF0000"/>
                        </a:solidFill>
                        <a:effectLst>
                          <a:glow rad="190500">
                            <a:schemeClr val="bg1">
                              <a:alpha val="70000"/>
                            </a:schemeClr>
                          </a:glow>
                        </a:effectLst>
                        <a:latin typeface="Meiryo UI" panose="020B0604030504040204" pitchFamily="50" charset="-128"/>
                        <a:ea typeface="Meiryo UI" panose="020B0604030504040204" pitchFamily="50" charset="-128"/>
                      </a:rPr>
                      <a:t>　　サイクルライン</a:t>
                    </a:r>
                  </a:p>
                </p:txBody>
              </p:sp>
              <p:sp>
                <p:nvSpPr>
                  <p:cNvPr id="113" name="テキスト ボックス 112">
                    <a:extLst>
                      <a:ext uri="{FF2B5EF4-FFF2-40B4-BE49-F238E27FC236}">
                        <a16:creationId xmlns:a16="http://schemas.microsoft.com/office/drawing/2014/main" id="{FFB6825F-D650-42A8-B5D4-8CD750951A6B}"/>
                      </a:ext>
                    </a:extLst>
                  </p:cNvPr>
                  <p:cNvSpPr txBox="1"/>
                  <p:nvPr/>
                </p:nvSpPr>
                <p:spPr>
                  <a:xfrm>
                    <a:off x="7573582" y="3952633"/>
                    <a:ext cx="1307630" cy="415498"/>
                  </a:xfrm>
                  <a:prstGeom prst="rect">
                    <a:avLst/>
                  </a:prstGeom>
                  <a:noFill/>
                </p:spPr>
                <p:txBody>
                  <a:bodyPr wrap="square" rtlCol="0">
                    <a:spAutoFit/>
                  </a:bodyPr>
                  <a:lstStyle/>
                  <a:p>
                    <a:pPr algn="r"/>
                    <a:r>
                      <a:rPr kumimoji="1" lang="ja-JP" altLang="en-US" sz="1050" b="1" dirty="0">
                        <a:solidFill>
                          <a:srgbClr val="FF0000"/>
                        </a:solidFill>
                        <a:effectLst>
                          <a:glow rad="190500">
                            <a:schemeClr val="bg1">
                              <a:alpha val="70000"/>
                            </a:schemeClr>
                          </a:glow>
                        </a:effectLst>
                        <a:latin typeface="Meiryo UI" panose="020B0604030504040204" pitchFamily="50" charset="-128"/>
                        <a:ea typeface="Meiryo UI" panose="020B0604030504040204" pitchFamily="50" charset="-128"/>
                      </a:rPr>
                      <a:t>大和川リバーサイド</a:t>
                    </a:r>
                    <a:endParaRPr kumimoji="1" lang="en-US" altLang="ja-JP" sz="1050" b="1" dirty="0">
                      <a:solidFill>
                        <a:srgbClr val="FF0000"/>
                      </a:solidFill>
                      <a:effectLst>
                        <a:glow rad="190500">
                          <a:schemeClr val="bg1">
                            <a:alpha val="70000"/>
                          </a:schemeClr>
                        </a:glow>
                      </a:effectLst>
                      <a:latin typeface="Meiryo UI" panose="020B0604030504040204" pitchFamily="50" charset="-128"/>
                      <a:ea typeface="Meiryo UI" panose="020B0604030504040204" pitchFamily="50" charset="-128"/>
                    </a:endParaRPr>
                  </a:p>
                  <a:p>
                    <a:pPr algn="r"/>
                    <a:r>
                      <a:rPr kumimoji="1" lang="ja-JP" altLang="en-US" sz="1050" b="1" dirty="0">
                        <a:solidFill>
                          <a:srgbClr val="FF0000"/>
                        </a:solidFill>
                        <a:effectLst>
                          <a:glow rad="190500">
                            <a:schemeClr val="bg1">
                              <a:alpha val="70000"/>
                            </a:schemeClr>
                          </a:glow>
                        </a:effectLst>
                        <a:latin typeface="Meiryo UI" panose="020B0604030504040204" pitchFamily="50" charset="-128"/>
                        <a:ea typeface="Meiryo UI" panose="020B0604030504040204" pitchFamily="50" charset="-128"/>
                      </a:rPr>
                      <a:t>サイクルライン</a:t>
                    </a:r>
                  </a:p>
                </p:txBody>
              </p:sp>
            </p:grpSp>
            <p:grpSp>
              <p:nvGrpSpPr>
                <p:cNvPr id="12" name="グループ化 11">
                  <a:extLst>
                    <a:ext uri="{FF2B5EF4-FFF2-40B4-BE49-F238E27FC236}">
                      <a16:creationId xmlns:a16="http://schemas.microsoft.com/office/drawing/2014/main" id="{89D5CEC2-6C0E-4E8E-9C4A-B8474049939A}"/>
                    </a:ext>
                  </a:extLst>
                </p:cNvPr>
                <p:cNvGrpSpPr/>
                <p:nvPr/>
              </p:nvGrpSpPr>
              <p:grpSpPr>
                <a:xfrm>
                  <a:off x="5199969" y="1152099"/>
                  <a:ext cx="2179794" cy="2069716"/>
                  <a:chOff x="5121410" y="1096958"/>
                  <a:chExt cx="2179794" cy="2069716"/>
                </a:xfrm>
              </p:grpSpPr>
              <p:sp>
                <p:nvSpPr>
                  <p:cNvPr id="26" name="正方形/長方形 25"/>
                  <p:cNvSpPr/>
                  <p:nvPr/>
                </p:nvSpPr>
                <p:spPr>
                  <a:xfrm>
                    <a:off x="5121410" y="1096958"/>
                    <a:ext cx="2179794" cy="118464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sz="1200" dirty="0">
                      <a:solidFill>
                        <a:prstClr val="white"/>
                      </a:solidFill>
                      <a:latin typeface="Meiryo UI" panose="020B0604030504040204" pitchFamily="50" charset="-128"/>
                      <a:ea typeface="Meiryo UI" panose="020B0604030504040204" pitchFamily="50" charset="-128"/>
                    </a:endParaRPr>
                  </a:p>
                </p:txBody>
              </p:sp>
              <p:cxnSp>
                <p:nvCxnSpPr>
                  <p:cNvPr id="27" name="直線コネクタ 26"/>
                  <p:cNvCxnSpPr>
                    <a:cxnSpLocks/>
                  </p:cNvCxnSpPr>
                  <p:nvPr/>
                </p:nvCxnSpPr>
                <p:spPr>
                  <a:xfrm>
                    <a:off x="5327717" y="1933677"/>
                    <a:ext cx="504056" cy="0"/>
                  </a:xfrm>
                  <a:prstGeom prst="line">
                    <a:avLst/>
                  </a:prstGeom>
                  <a:ln w="508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5901524" y="1818261"/>
                    <a:ext cx="877163" cy="230832"/>
                  </a:xfrm>
                  <a:prstGeom prst="rect">
                    <a:avLst/>
                  </a:prstGeom>
                  <a:noFill/>
                </p:spPr>
                <p:txBody>
                  <a:bodyPr wrap="none" rtlCol="0">
                    <a:spAutoFit/>
                  </a:bodyPr>
                  <a:lstStyle/>
                  <a:p>
                    <a:pPr defTabSz="457209"/>
                    <a:r>
                      <a:rPr kumimoji="1" lang="ja-JP" altLang="en-US" sz="900" dirty="0">
                        <a:latin typeface="Meiryo UI" panose="020B0604030504040204" pitchFamily="50" charset="-128"/>
                        <a:ea typeface="Meiryo UI" panose="020B0604030504040204" pitchFamily="50" charset="-128"/>
                      </a:rPr>
                      <a:t>整備完了区間</a:t>
                    </a:r>
                    <a:endParaRPr kumimoji="1" lang="en-US" altLang="ja-JP" sz="900" dirty="0">
                      <a:latin typeface="Meiryo UI" panose="020B0604030504040204" pitchFamily="50" charset="-128"/>
                      <a:ea typeface="Meiryo UI" panose="020B0604030504040204" pitchFamily="50" charset="-128"/>
                    </a:endParaRPr>
                  </a:p>
                </p:txBody>
              </p:sp>
              <p:sp>
                <p:nvSpPr>
                  <p:cNvPr id="29" name="テキスト ボックス 28"/>
                  <p:cNvSpPr txBox="1"/>
                  <p:nvPr/>
                </p:nvSpPr>
                <p:spPr>
                  <a:xfrm>
                    <a:off x="5901524" y="1349985"/>
                    <a:ext cx="646331" cy="230832"/>
                  </a:xfrm>
                  <a:prstGeom prst="rect">
                    <a:avLst/>
                  </a:prstGeom>
                  <a:noFill/>
                </p:spPr>
                <p:txBody>
                  <a:bodyPr wrap="none" rtlCol="0">
                    <a:spAutoFit/>
                  </a:bodyPr>
                  <a:lstStyle/>
                  <a:p>
                    <a:pPr defTabSz="457209"/>
                    <a:r>
                      <a:rPr kumimoji="1" lang="ja-JP" altLang="en-US" sz="900" dirty="0">
                        <a:solidFill>
                          <a:prstClr val="black"/>
                        </a:solidFill>
                        <a:latin typeface="Meiryo UI" panose="020B0604030504040204" pitchFamily="50" charset="-128"/>
                        <a:ea typeface="Meiryo UI" panose="020B0604030504040204" pitchFamily="50" charset="-128"/>
                      </a:rPr>
                      <a:t>休憩施設</a:t>
                    </a:r>
                  </a:p>
                </p:txBody>
              </p:sp>
              <p:pic>
                <p:nvPicPr>
                  <p:cNvPr id="30" name="Picture 5" descr="C:\Users\Kojom\AppData\Local\Microsoft\Windows\Temporary Internet Files\Content.IE5\COP19DZ3\MC90004610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0046" y="2363556"/>
                    <a:ext cx="533540" cy="803118"/>
                  </a:xfrm>
                  <a:prstGeom prst="rect">
                    <a:avLst/>
                  </a:prstGeom>
                  <a:solidFill>
                    <a:srgbClr val="FFFFFF"/>
                  </a:solidFill>
                  <a:ln>
                    <a:solidFill>
                      <a:schemeClr val="bg1">
                        <a:alpha val="0"/>
                      </a:schemeClr>
                    </a:solidFill>
                  </a:ln>
                </p:spPr>
              </p:pic>
              <p:cxnSp>
                <p:nvCxnSpPr>
                  <p:cNvPr id="22" name="直線コネクタ 21"/>
                  <p:cNvCxnSpPr>
                    <a:cxnSpLocks/>
                  </p:cNvCxnSpPr>
                  <p:nvPr/>
                </p:nvCxnSpPr>
                <p:spPr>
                  <a:xfrm>
                    <a:off x="5327717" y="2145431"/>
                    <a:ext cx="504056"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5901524" y="1587459"/>
                    <a:ext cx="673582" cy="230832"/>
                  </a:xfrm>
                  <a:prstGeom prst="rect">
                    <a:avLst/>
                  </a:prstGeom>
                  <a:noFill/>
                </p:spPr>
                <p:txBody>
                  <a:bodyPr wrap="none" rtlCol="0">
                    <a:spAutoFit/>
                  </a:bodyPr>
                  <a:lstStyle/>
                  <a:p>
                    <a:pPr defTabSz="457209"/>
                    <a:r>
                      <a:rPr kumimoji="1" lang="ja-JP" altLang="en-US" sz="900" dirty="0">
                        <a:solidFill>
                          <a:prstClr val="black"/>
                        </a:solidFill>
                        <a:latin typeface="Meiryo UI" panose="020B0604030504040204" pitchFamily="50" charset="-128"/>
                        <a:ea typeface="Meiryo UI" panose="020B0604030504040204" pitchFamily="50" charset="-128"/>
                      </a:rPr>
                      <a:t>検討エリア</a:t>
                    </a:r>
                  </a:p>
                </p:txBody>
              </p:sp>
              <p:grpSp>
                <p:nvGrpSpPr>
                  <p:cNvPr id="9" name="グループ化 8">
                    <a:extLst>
                      <a:ext uri="{FF2B5EF4-FFF2-40B4-BE49-F238E27FC236}">
                        <a16:creationId xmlns:a16="http://schemas.microsoft.com/office/drawing/2014/main" id="{37AB4DAE-D8A1-4A70-BF49-730D726B1F05}"/>
                      </a:ext>
                    </a:extLst>
                  </p:cNvPr>
                  <p:cNvGrpSpPr/>
                  <p:nvPr/>
                </p:nvGrpSpPr>
                <p:grpSpPr>
                  <a:xfrm>
                    <a:off x="5533303" y="1399148"/>
                    <a:ext cx="132507" cy="132507"/>
                    <a:chOff x="5533303" y="1399148"/>
                    <a:chExt cx="132507" cy="132507"/>
                  </a:xfrm>
                </p:grpSpPr>
                <p:sp>
                  <p:nvSpPr>
                    <p:cNvPr id="35" name="正方形/長方形 34"/>
                    <p:cNvSpPr/>
                    <p:nvPr/>
                  </p:nvSpPr>
                  <p:spPr>
                    <a:xfrm>
                      <a:off x="5533303" y="1399148"/>
                      <a:ext cx="132507" cy="132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sz="1200">
                        <a:solidFill>
                          <a:prstClr val="white"/>
                        </a:solidFill>
                        <a:latin typeface="Meiryo UI" panose="020B0604030504040204" pitchFamily="50" charset="-128"/>
                        <a:ea typeface="Meiryo UI" panose="020B0604030504040204" pitchFamily="50" charset="-128"/>
                      </a:endParaRPr>
                    </a:p>
                  </p:txBody>
                </p:sp>
                <p:sp>
                  <p:nvSpPr>
                    <p:cNvPr id="36" name="正方形/長方形 35"/>
                    <p:cNvSpPr/>
                    <p:nvPr/>
                  </p:nvSpPr>
                  <p:spPr>
                    <a:xfrm>
                      <a:off x="5563556" y="1429402"/>
                      <a:ext cx="72000" cy="72000"/>
                    </a:xfrm>
                    <a:prstGeom prst="rect">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sz="1200">
                        <a:solidFill>
                          <a:prstClr val="white"/>
                        </a:solidFill>
                        <a:latin typeface="Meiryo UI" panose="020B0604030504040204" pitchFamily="50" charset="-128"/>
                        <a:ea typeface="Meiryo UI" panose="020B0604030504040204" pitchFamily="50" charset="-128"/>
                      </a:endParaRPr>
                    </a:p>
                  </p:txBody>
                </p:sp>
              </p:grpSp>
              <p:sp>
                <p:nvSpPr>
                  <p:cNvPr id="165" name="テキスト ボックス 164">
                    <a:extLst>
                      <a:ext uri="{FF2B5EF4-FFF2-40B4-BE49-F238E27FC236}">
                        <a16:creationId xmlns:a16="http://schemas.microsoft.com/office/drawing/2014/main" id="{40CDBFD0-43E9-49FE-8E2D-AFB2B9C559A9}"/>
                      </a:ext>
                    </a:extLst>
                  </p:cNvPr>
                  <p:cNvSpPr txBox="1"/>
                  <p:nvPr/>
                </p:nvSpPr>
                <p:spPr>
                  <a:xfrm>
                    <a:off x="5901524" y="1145685"/>
                    <a:ext cx="877163" cy="230832"/>
                  </a:xfrm>
                  <a:prstGeom prst="rect">
                    <a:avLst/>
                  </a:prstGeom>
                  <a:noFill/>
                </p:spPr>
                <p:txBody>
                  <a:bodyPr wrap="none" rtlCol="0">
                    <a:spAutoFit/>
                  </a:bodyPr>
                  <a:lstStyle/>
                  <a:p>
                    <a:pPr defTabSz="457209"/>
                    <a:r>
                      <a:rPr kumimoji="1" lang="ja-JP" altLang="en-US" sz="900" dirty="0">
                        <a:latin typeface="Meiryo UI" panose="020B0604030504040204" pitchFamily="50" charset="-128"/>
                        <a:ea typeface="Meiryo UI" panose="020B0604030504040204" pitchFamily="50" charset="-128"/>
                      </a:rPr>
                      <a:t>整備対象区間</a:t>
                    </a:r>
                  </a:p>
                </p:txBody>
              </p:sp>
              <p:cxnSp>
                <p:nvCxnSpPr>
                  <p:cNvPr id="166" name="直線コネクタ 165">
                    <a:extLst>
                      <a:ext uri="{FF2B5EF4-FFF2-40B4-BE49-F238E27FC236}">
                        <a16:creationId xmlns:a16="http://schemas.microsoft.com/office/drawing/2014/main" id="{85069630-C997-4227-83C9-19C2345337CC}"/>
                      </a:ext>
                    </a:extLst>
                  </p:cNvPr>
                  <p:cNvCxnSpPr>
                    <a:cxnSpLocks/>
                  </p:cNvCxnSpPr>
                  <p:nvPr/>
                </p:nvCxnSpPr>
                <p:spPr>
                  <a:xfrm>
                    <a:off x="5327717" y="1261102"/>
                    <a:ext cx="504056"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10" name="テキスト ボックス 109">
                    <a:extLst>
                      <a:ext uri="{FF2B5EF4-FFF2-40B4-BE49-F238E27FC236}">
                        <a16:creationId xmlns:a16="http://schemas.microsoft.com/office/drawing/2014/main" id="{7086A95C-A384-454B-BABE-0DB9236ABE46}"/>
                      </a:ext>
                    </a:extLst>
                  </p:cNvPr>
                  <p:cNvSpPr txBox="1"/>
                  <p:nvPr/>
                </p:nvSpPr>
                <p:spPr>
                  <a:xfrm>
                    <a:off x="5901524" y="2030015"/>
                    <a:ext cx="1383712" cy="230832"/>
                  </a:xfrm>
                  <a:prstGeom prst="rect">
                    <a:avLst/>
                  </a:prstGeom>
                  <a:noFill/>
                </p:spPr>
                <p:txBody>
                  <a:bodyPr wrap="none" rtlCol="0">
                    <a:spAutoFit/>
                  </a:bodyPr>
                  <a:lstStyle/>
                  <a:p>
                    <a:pPr defTabSz="457209"/>
                    <a:r>
                      <a:rPr kumimoji="1" lang="ja-JP" altLang="en-US" sz="900" dirty="0">
                        <a:solidFill>
                          <a:prstClr val="black"/>
                        </a:solidFill>
                        <a:latin typeface="Meiryo UI" panose="020B0604030504040204" pitchFamily="50" charset="-128"/>
                        <a:ea typeface="Meiryo UI" panose="020B0604030504040204" pitchFamily="50" charset="-128"/>
                      </a:rPr>
                      <a:t>その他の大規模自転車道</a:t>
                    </a:r>
                  </a:p>
                </p:txBody>
              </p:sp>
            </p:grpSp>
          </p:grpSp>
          <p:sp>
            <p:nvSpPr>
              <p:cNvPr id="112" name="右矢印 145">
                <a:extLst>
                  <a:ext uri="{FF2B5EF4-FFF2-40B4-BE49-F238E27FC236}">
                    <a16:creationId xmlns:a16="http://schemas.microsoft.com/office/drawing/2014/main" id="{ED7C6213-E281-4244-B7E2-66AFF5DC0B98}"/>
                  </a:ext>
                </a:extLst>
              </p:cNvPr>
              <p:cNvSpPr/>
              <p:nvPr/>
            </p:nvSpPr>
            <p:spPr>
              <a:xfrm rot="5400000">
                <a:off x="5392150" y="1638964"/>
                <a:ext cx="182385" cy="274055"/>
              </a:xfrm>
              <a:prstGeom prst="upDownArrow">
                <a:avLst>
                  <a:gd name="adj1" fmla="val 45152"/>
                  <a:gd name="adj2" fmla="val 40299"/>
                </a:avLst>
              </a:prstGeom>
              <a:solidFill>
                <a:schemeClr val="bg1">
                  <a:alpha val="50000"/>
                </a:schemeClr>
              </a:solidFill>
              <a:ln w="12700">
                <a:solidFill>
                  <a:srgbClr val="FF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dirty="0">
                  <a:latin typeface="Meiryo UI" panose="020B0604030504040204" pitchFamily="50" charset="-128"/>
                  <a:ea typeface="Meiryo UI" panose="020B0604030504040204" pitchFamily="50" charset="-128"/>
                </a:endParaRPr>
              </a:p>
            </p:txBody>
          </p:sp>
          <p:sp>
            <p:nvSpPr>
              <p:cNvPr id="115" name="右矢印 145">
                <a:extLst>
                  <a:ext uri="{FF2B5EF4-FFF2-40B4-BE49-F238E27FC236}">
                    <a16:creationId xmlns:a16="http://schemas.microsoft.com/office/drawing/2014/main" id="{A6EC066D-68D2-4085-9D0E-999D18F0BBC4}"/>
                  </a:ext>
                </a:extLst>
              </p:cNvPr>
              <p:cNvSpPr/>
              <p:nvPr/>
            </p:nvSpPr>
            <p:spPr>
              <a:xfrm>
                <a:off x="5722763" y="1679404"/>
                <a:ext cx="233362" cy="192978"/>
              </a:xfrm>
              <a:prstGeom prst="rightArrow">
                <a:avLst/>
              </a:prstGeom>
              <a:solidFill>
                <a:schemeClr val="bg1">
                  <a:alpha val="50000"/>
                </a:schemeClr>
              </a:solidFill>
              <a:ln w="127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endParaRPr>
              </a:p>
            </p:txBody>
          </p:sp>
        </p:grpSp>
        <p:sp>
          <p:nvSpPr>
            <p:cNvPr id="116" name="テキスト ボックス 115">
              <a:extLst>
                <a:ext uri="{FF2B5EF4-FFF2-40B4-BE49-F238E27FC236}">
                  <a16:creationId xmlns:a16="http://schemas.microsoft.com/office/drawing/2014/main" id="{02475C98-2F93-487D-8287-D4F81DBA24C3}"/>
                </a:ext>
              </a:extLst>
            </p:cNvPr>
            <p:cNvSpPr txBox="1"/>
            <p:nvPr/>
          </p:nvSpPr>
          <p:spPr>
            <a:xfrm>
              <a:off x="5535894" y="1634924"/>
              <a:ext cx="261609" cy="276999"/>
            </a:xfrm>
            <a:prstGeom prst="rect">
              <a:avLst/>
            </a:prstGeom>
            <a:noFill/>
          </p:spPr>
          <p:txBody>
            <a:bodyPr wrap="none" rtlCol="0">
              <a:spAutoFit/>
            </a:bodyPr>
            <a:lstStyle/>
            <a:p>
              <a:pPr defTabSz="457209"/>
              <a:r>
                <a:rPr kumimoji="1" lang="ja-JP" altLang="en-US" sz="1200" dirty="0">
                  <a:solidFill>
                    <a:prstClr val="black"/>
                  </a:solidFill>
                  <a:latin typeface="Meiryo UI" panose="020B0604030504040204" pitchFamily="50" charset="-128"/>
                  <a:ea typeface="Meiryo UI" panose="020B0604030504040204" pitchFamily="50" charset="-128"/>
                </a:rPr>
                <a:t>・</a:t>
              </a:r>
            </a:p>
          </p:txBody>
        </p:sp>
      </p:grpSp>
    </p:spTree>
    <p:extLst>
      <p:ext uri="{BB962C8B-B14F-4D97-AF65-F5344CB8AC3E}">
        <p14:creationId xmlns:p14="http://schemas.microsoft.com/office/powerpoint/2010/main" val="3881111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CD02F6-D259-416D-80DC-0708E4B363C7}"/>
              </a:ext>
            </a:extLst>
          </p:cNvPr>
          <p:cNvSpPr>
            <a:spLocks noGrp="1"/>
          </p:cNvSpPr>
          <p:nvPr>
            <p:ph type="title"/>
          </p:nvPr>
        </p:nvSpPr>
        <p:spPr>
          <a:xfrm>
            <a:off x="0" y="0"/>
            <a:ext cx="9144000" cy="681036"/>
          </a:xfrm>
        </p:spPr>
        <p:txBody>
          <a:bodyPr/>
          <a:lstStyle/>
          <a:p>
            <a:r>
              <a:rPr lang="ja-JP" altLang="en-US" dirty="0"/>
              <a:t>一般道路における自転車通行空間の整備方針</a:t>
            </a:r>
            <a:endParaRPr kumimoji="1" lang="ja-JP" altLang="en-US" dirty="0"/>
          </a:p>
        </p:txBody>
      </p:sp>
      <p:sp>
        <p:nvSpPr>
          <p:cNvPr id="6" name="正方形/長方形 5">
            <a:extLst>
              <a:ext uri="{FF2B5EF4-FFF2-40B4-BE49-F238E27FC236}">
                <a16:creationId xmlns:a16="http://schemas.microsoft.com/office/drawing/2014/main" id="{55BAE300-3F6D-4604-B08D-28BB248C11C9}"/>
              </a:ext>
            </a:extLst>
          </p:cNvPr>
          <p:cNvSpPr/>
          <p:nvPr/>
        </p:nvSpPr>
        <p:spPr>
          <a:xfrm>
            <a:off x="199741" y="949828"/>
            <a:ext cx="8856984" cy="678972"/>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05204" indent="-205204" defTabSz="457209"/>
            <a:r>
              <a:rPr kumimoji="1" lang="ja-JP" altLang="en-US" dirty="0">
                <a:solidFill>
                  <a:prstClr val="black"/>
                </a:solidFill>
                <a:latin typeface="Arial"/>
                <a:ea typeface="ＭＳ Ｐゴシック"/>
              </a:rPr>
              <a:t>〇整備形態の選定は、都市部や山間部などの地域特性も考慮し、各整備主体における　　既存の整備形態の選定フローを活用することを基本とする。</a:t>
            </a:r>
            <a:endParaRPr kumimoji="1" lang="en-US" altLang="ja-JP" dirty="0">
              <a:solidFill>
                <a:prstClr val="black"/>
              </a:solidFill>
              <a:latin typeface="Arial"/>
              <a:ea typeface="ＭＳ Ｐゴシック"/>
            </a:endParaRPr>
          </a:p>
          <a:p>
            <a:pPr marL="205204" indent="-205204" defTabSz="457209"/>
            <a:endParaRPr kumimoji="1" lang="en-US" altLang="ja-JP" dirty="0">
              <a:solidFill>
                <a:prstClr val="black"/>
              </a:solidFill>
              <a:latin typeface="Arial"/>
              <a:ea typeface="ＭＳ Ｐゴシック"/>
            </a:endParaRPr>
          </a:p>
        </p:txBody>
      </p:sp>
      <p:grpSp>
        <p:nvGrpSpPr>
          <p:cNvPr id="21" name="グループ化 20" title="整備イメージ（車道混在（青矢羽））"/>
          <p:cNvGrpSpPr/>
          <p:nvPr/>
        </p:nvGrpSpPr>
        <p:grpSpPr>
          <a:xfrm>
            <a:off x="4668600" y="2771952"/>
            <a:ext cx="2549666" cy="1184910"/>
            <a:chOff x="44341" y="23854"/>
            <a:chExt cx="2549745" cy="1184910"/>
          </a:xfrm>
        </p:grpSpPr>
        <p:pic>
          <p:nvPicPr>
            <p:cNvPr id="35" name="図 34"/>
            <p:cNvPicPr>
              <a:picLocks noChangeAspect="1"/>
            </p:cNvPicPr>
            <p:nvPr/>
          </p:nvPicPr>
          <p:blipFill rotWithShape="1">
            <a:blip r:embed="rId2">
              <a:extLst>
                <a:ext uri="{28A0092B-C50C-407E-A947-70E740481C1C}">
                  <a14:useLocalDpi xmlns:a14="http://schemas.microsoft.com/office/drawing/2010/main" val="0"/>
                </a:ext>
              </a:extLst>
            </a:blip>
            <a:srcRect t="22567" b="18832"/>
            <a:stretch/>
          </p:blipFill>
          <p:spPr bwMode="auto">
            <a:xfrm>
              <a:off x="44341" y="253919"/>
              <a:ext cx="1593628" cy="787023"/>
            </a:xfrm>
            <a:prstGeom prst="rect">
              <a:avLst/>
            </a:prstGeom>
            <a:noFill/>
            <a:ln>
              <a:noFill/>
            </a:ln>
          </p:spPr>
        </p:pic>
        <p:pic>
          <p:nvPicPr>
            <p:cNvPr id="36" name="図 3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3771" y="23854"/>
              <a:ext cx="1250315" cy="1184910"/>
            </a:xfrm>
            <a:prstGeom prst="rect">
              <a:avLst/>
            </a:prstGeom>
            <a:noFill/>
            <a:ln>
              <a:noFill/>
            </a:ln>
          </p:spPr>
        </p:pic>
        <p:sp>
          <p:nvSpPr>
            <p:cNvPr id="38" name="フリーフォーム 37"/>
            <p:cNvSpPr/>
            <p:nvPr/>
          </p:nvSpPr>
          <p:spPr>
            <a:xfrm>
              <a:off x="1916265" y="31805"/>
              <a:ext cx="165100" cy="168275"/>
            </a:xfrm>
            <a:custGeom>
              <a:avLst/>
              <a:gdLst>
                <a:gd name="connsiteX0" fmla="*/ 0 w 142875"/>
                <a:gd name="connsiteY0" fmla="*/ 52388 h 123825"/>
                <a:gd name="connsiteX1" fmla="*/ 0 w 142875"/>
                <a:gd name="connsiteY1" fmla="*/ 123825 h 123825"/>
                <a:gd name="connsiteX2" fmla="*/ 71437 w 142875"/>
                <a:gd name="connsiteY2" fmla="*/ 71438 h 123825"/>
                <a:gd name="connsiteX3" fmla="*/ 142875 w 142875"/>
                <a:gd name="connsiteY3" fmla="*/ 114300 h 123825"/>
                <a:gd name="connsiteX4" fmla="*/ 142875 w 142875"/>
                <a:gd name="connsiteY4" fmla="*/ 47625 h 123825"/>
                <a:gd name="connsiteX5" fmla="*/ 71437 w 142875"/>
                <a:gd name="connsiteY5" fmla="*/ 0 h 123825"/>
                <a:gd name="connsiteX6" fmla="*/ 0 w 142875"/>
                <a:gd name="connsiteY6" fmla="*/ 52388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123825">
                  <a:moveTo>
                    <a:pt x="0" y="52388"/>
                  </a:moveTo>
                  <a:lnTo>
                    <a:pt x="0" y="123825"/>
                  </a:lnTo>
                  <a:lnTo>
                    <a:pt x="71437" y="71438"/>
                  </a:lnTo>
                  <a:lnTo>
                    <a:pt x="142875" y="114300"/>
                  </a:lnTo>
                  <a:lnTo>
                    <a:pt x="142875" y="47625"/>
                  </a:lnTo>
                  <a:lnTo>
                    <a:pt x="71437" y="0"/>
                  </a:lnTo>
                  <a:lnTo>
                    <a:pt x="0" y="52388"/>
                  </a:lnTo>
                  <a:close/>
                </a:path>
              </a:pathLst>
            </a:custGeom>
            <a:solidFill>
              <a:srgbClr val="002060"/>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9"/>
              <a:endParaRPr lang="ja-JP" altLang="en-US">
                <a:solidFill>
                  <a:prstClr val="white"/>
                </a:solidFill>
                <a:latin typeface="Arial"/>
                <a:ea typeface="ＭＳ Ｐゴシック"/>
              </a:endParaRPr>
            </a:p>
          </p:txBody>
        </p:sp>
        <p:sp>
          <p:nvSpPr>
            <p:cNvPr id="39" name="フリーフォーム 38"/>
            <p:cNvSpPr/>
            <p:nvPr/>
          </p:nvSpPr>
          <p:spPr>
            <a:xfrm>
              <a:off x="1924216" y="1009815"/>
              <a:ext cx="165100" cy="168275"/>
            </a:xfrm>
            <a:custGeom>
              <a:avLst/>
              <a:gdLst>
                <a:gd name="connsiteX0" fmla="*/ 0 w 142875"/>
                <a:gd name="connsiteY0" fmla="*/ 52388 h 123825"/>
                <a:gd name="connsiteX1" fmla="*/ 0 w 142875"/>
                <a:gd name="connsiteY1" fmla="*/ 123825 h 123825"/>
                <a:gd name="connsiteX2" fmla="*/ 71437 w 142875"/>
                <a:gd name="connsiteY2" fmla="*/ 71438 h 123825"/>
                <a:gd name="connsiteX3" fmla="*/ 142875 w 142875"/>
                <a:gd name="connsiteY3" fmla="*/ 114300 h 123825"/>
                <a:gd name="connsiteX4" fmla="*/ 142875 w 142875"/>
                <a:gd name="connsiteY4" fmla="*/ 47625 h 123825"/>
                <a:gd name="connsiteX5" fmla="*/ 71437 w 142875"/>
                <a:gd name="connsiteY5" fmla="*/ 0 h 123825"/>
                <a:gd name="connsiteX6" fmla="*/ 0 w 142875"/>
                <a:gd name="connsiteY6" fmla="*/ 52388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123825">
                  <a:moveTo>
                    <a:pt x="0" y="52388"/>
                  </a:moveTo>
                  <a:lnTo>
                    <a:pt x="0" y="123825"/>
                  </a:lnTo>
                  <a:lnTo>
                    <a:pt x="71437" y="71438"/>
                  </a:lnTo>
                  <a:lnTo>
                    <a:pt x="142875" y="114300"/>
                  </a:lnTo>
                  <a:lnTo>
                    <a:pt x="142875" y="47625"/>
                  </a:lnTo>
                  <a:lnTo>
                    <a:pt x="71437" y="0"/>
                  </a:lnTo>
                  <a:lnTo>
                    <a:pt x="0" y="52388"/>
                  </a:lnTo>
                  <a:close/>
                </a:path>
              </a:pathLst>
            </a:custGeom>
            <a:solidFill>
              <a:srgbClr val="002060"/>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9"/>
              <a:endParaRPr lang="ja-JP" altLang="en-US">
                <a:solidFill>
                  <a:prstClr val="white"/>
                </a:solidFill>
                <a:latin typeface="Arial"/>
                <a:ea typeface="ＭＳ Ｐゴシック"/>
              </a:endParaRPr>
            </a:p>
          </p:txBody>
        </p:sp>
        <p:sp>
          <p:nvSpPr>
            <p:cNvPr id="40" name="テキスト ボックス 4"/>
            <p:cNvSpPr txBox="1">
              <a:spLocks/>
            </p:cNvSpPr>
            <p:nvPr/>
          </p:nvSpPr>
          <p:spPr bwMode="auto">
            <a:xfrm>
              <a:off x="316887" y="69312"/>
              <a:ext cx="990600" cy="132729"/>
            </a:xfrm>
            <a:prstGeom prst="rect">
              <a:avLst/>
            </a:prstGeom>
            <a:noFill/>
            <a:ln w="9525">
              <a:solidFill>
                <a:srgbClr val="000000">
                  <a:alpha val="0"/>
                </a:srgbClr>
              </a:solidFill>
              <a:miter lim="800000"/>
              <a:headEnd/>
              <a:tailEnd/>
            </a:ln>
          </p:spPr>
          <p:txBody>
            <a:bodyPr vert="horz" wrap="square" lIns="0" tIns="0" rIns="0" bIns="0" numCol="1" anchor="t" anchorCtr="0" compatLnSpc="1">
              <a:prstTxWarp prst="textNoShape">
                <a:avLst/>
              </a:prstTxWarp>
              <a:spAutoFit/>
            </a:bodyPr>
            <a:lstStyle/>
            <a:p>
              <a:pPr algn="ctr" defTabSz="457209" fontAlgn="base">
                <a:lnSpc>
                  <a:spcPts val="1200"/>
                </a:lnSpc>
              </a:pPr>
              <a:r>
                <a:rPr lang="ja-JP" altLang="en-US" sz="800" dirty="0">
                  <a:solidFill>
                    <a:prstClr val="black"/>
                  </a:solidFill>
                  <a:latin typeface="ＭＳ Ｐゴシック" panose="020B0600070205080204" pitchFamily="50" charset="-128"/>
                  <a:ea typeface="HG丸ｺﾞｼｯｸM-PRO" panose="020F0600000000000000" pitchFamily="50" charset="-128"/>
                  <a:cs typeface="ＭＳ Ｐゴシック" panose="020B0600070205080204" pitchFamily="50" charset="-128"/>
                </a:rPr>
                <a:t>路面表示等を設置</a:t>
              </a:r>
              <a:endParaRPr lang="ja-JP" altLang="en-US" sz="1200" dirty="0">
                <a:solidFill>
                  <a:prstClr val="black"/>
                </a:solidFill>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41" name="フリーフォーム 40"/>
            <p:cNvSpPr/>
            <p:nvPr/>
          </p:nvSpPr>
          <p:spPr>
            <a:xfrm>
              <a:off x="1932167" y="230587"/>
              <a:ext cx="165100" cy="168275"/>
            </a:xfrm>
            <a:custGeom>
              <a:avLst/>
              <a:gdLst>
                <a:gd name="connsiteX0" fmla="*/ 0 w 142875"/>
                <a:gd name="connsiteY0" fmla="*/ 52388 h 123825"/>
                <a:gd name="connsiteX1" fmla="*/ 0 w 142875"/>
                <a:gd name="connsiteY1" fmla="*/ 123825 h 123825"/>
                <a:gd name="connsiteX2" fmla="*/ 71437 w 142875"/>
                <a:gd name="connsiteY2" fmla="*/ 71438 h 123825"/>
                <a:gd name="connsiteX3" fmla="*/ 142875 w 142875"/>
                <a:gd name="connsiteY3" fmla="*/ 114300 h 123825"/>
                <a:gd name="connsiteX4" fmla="*/ 142875 w 142875"/>
                <a:gd name="connsiteY4" fmla="*/ 47625 h 123825"/>
                <a:gd name="connsiteX5" fmla="*/ 71437 w 142875"/>
                <a:gd name="connsiteY5" fmla="*/ 0 h 123825"/>
                <a:gd name="connsiteX6" fmla="*/ 0 w 142875"/>
                <a:gd name="connsiteY6" fmla="*/ 52388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123825">
                  <a:moveTo>
                    <a:pt x="0" y="52388"/>
                  </a:moveTo>
                  <a:lnTo>
                    <a:pt x="0" y="123825"/>
                  </a:lnTo>
                  <a:lnTo>
                    <a:pt x="71437" y="71438"/>
                  </a:lnTo>
                  <a:lnTo>
                    <a:pt x="142875" y="114300"/>
                  </a:lnTo>
                  <a:lnTo>
                    <a:pt x="142875" y="47625"/>
                  </a:lnTo>
                  <a:lnTo>
                    <a:pt x="71437" y="0"/>
                  </a:lnTo>
                  <a:lnTo>
                    <a:pt x="0" y="52388"/>
                  </a:lnTo>
                  <a:close/>
                </a:path>
              </a:pathLst>
            </a:custGeom>
            <a:solidFill>
              <a:srgbClr val="002060"/>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9"/>
              <a:endParaRPr lang="ja-JP" altLang="en-US">
                <a:solidFill>
                  <a:prstClr val="white"/>
                </a:solidFill>
                <a:latin typeface="Arial"/>
                <a:ea typeface="ＭＳ Ｐゴシック"/>
              </a:endParaRPr>
            </a:p>
          </p:txBody>
        </p:sp>
        <p:sp>
          <p:nvSpPr>
            <p:cNvPr id="42" name="フリーフォーム 41"/>
            <p:cNvSpPr/>
            <p:nvPr/>
          </p:nvSpPr>
          <p:spPr>
            <a:xfrm>
              <a:off x="1924216" y="429370"/>
              <a:ext cx="165100" cy="168275"/>
            </a:xfrm>
            <a:custGeom>
              <a:avLst/>
              <a:gdLst>
                <a:gd name="connsiteX0" fmla="*/ 0 w 142875"/>
                <a:gd name="connsiteY0" fmla="*/ 52388 h 123825"/>
                <a:gd name="connsiteX1" fmla="*/ 0 w 142875"/>
                <a:gd name="connsiteY1" fmla="*/ 123825 h 123825"/>
                <a:gd name="connsiteX2" fmla="*/ 71437 w 142875"/>
                <a:gd name="connsiteY2" fmla="*/ 71438 h 123825"/>
                <a:gd name="connsiteX3" fmla="*/ 142875 w 142875"/>
                <a:gd name="connsiteY3" fmla="*/ 114300 h 123825"/>
                <a:gd name="connsiteX4" fmla="*/ 142875 w 142875"/>
                <a:gd name="connsiteY4" fmla="*/ 47625 h 123825"/>
                <a:gd name="connsiteX5" fmla="*/ 71437 w 142875"/>
                <a:gd name="connsiteY5" fmla="*/ 0 h 123825"/>
                <a:gd name="connsiteX6" fmla="*/ 0 w 142875"/>
                <a:gd name="connsiteY6" fmla="*/ 52388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123825">
                  <a:moveTo>
                    <a:pt x="0" y="52388"/>
                  </a:moveTo>
                  <a:lnTo>
                    <a:pt x="0" y="123825"/>
                  </a:lnTo>
                  <a:lnTo>
                    <a:pt x="71437" y="71438"/>
                  </a:lnTo>
                  <a:lnTo>
                    <a:pt x="142875" y="114300"/>
                  </a:lnTo>
                  <a:lnTo>
                    <a:pt x="142875" y="47625"/>
                  </a:lnTo>
                  <a:lnTo>
                    <a:pt x="71437" y="0"/>
                  </a:lnTo>
                  <a:lnTo>
                    <a:pt x="0" y="52388"/>
                  </a:lnTo>
                  <a:close/>
                </a:path>
              </a:pathLst>
            </a:custGeom>
            <a:solidFill>
              <a:srgbClr val="002060"/>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9"/>
              <a:endParaRPr lang="ja-JP" altLang="en-US">
                <a:solidFill>
                  <a:prstClr val="white"/>
                </a:solidFill>
                <a:latin typeface="Arial"/>
                <a:ea typeface="ＭＳ Ｐゴシック"/>
              </a:endParaRPr>
            </a:p>
          </p:txBody>
        </p:sp>
        <p:sp>
          <p:nvSpPr>
            <p:cNvPr id="43" name="フリーフォーム 42"/>
            <p:cNvSpPr/>
            <p:nvPr/>
          </p:nvSpPr>
          <p:spPr>
            <a:xfrm>
              <a:off x="1932167" y="620201"/>
              <a:ext cx="165100" cy="168275"/>
            </a:xfrm>
            <a:custGeom>
              <a:avLst/>
              <a:gdLst>
                <a:gd name="connsiteX0" fmla="*/ 0 w 142875"/>
                <a:gd name="connsiteY0" fmla="*/ 52388 h 123825"/>
                <a:gd name="connsiteX1" fmla="*/ 0 w 142875"/>
                <a:gd name="connsiteY1" fmla="*/ 123825 h 123825"/>
                <a:gd name="connsiteX2" fmla="*/ 71437 w 142875"/>
                <a:gd name="connsiteY2" fmla="*/ 71438 h 123825"/>
                <a:gd name="connsiteX3" fmla="*/ 142875 w 142875"/>
                <a:gd name="connsiteY3" fmla="*/ 114300 h 123825"/>
                <a:gd name="connsiteX4" fmla="*/ 142875 w 142875"/>
                <a:gd name="connsiteY4" fmla="*/ 47625 h 123825"/>
                <a:gd name="connsiteX5" fmla="*/ 71437 w 142875"/>
                <a:gd name="connsiteY5" fmla="*/ 0 h 123825"/>
                <a:gd name="connsiteX6" fmla="*/ 0 w 142875"/>
                <a:gd name="connsiteY6" fmla="*/ 52388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123825">
                  <a:moveTo>
                    <a:pt x="0" y="52388"/>
                  </a:moveTo>
                  <a:lnTo>
                    <a:pt x="0" y="123825"/>
                  </a:lnTo>
                  <a:lnTo>
                    <a:pt x="71437" y="71438"/>
                  </a:lnTo>
                  <a:lnTo>
                    <a:pt x="142875" y="114300"/>
                  </a:lnTo>
                  <a:lnTo>
                    <a:pt x="142875" y="47625"/>
                  </a:lnTo>
                  <a:lnTo>
                    <a:pt x="71437" y="0"/>
                  </a:lnTo>
                  <a:lnTo>
                    <a:pt x="0" y="52388"/>
                  </a:lnTo>
                  <a:close/>
                </a:path>
              </a:pathLst>
            </a:custGeom>
            <a:solidFill>
              <a:srgbClr val="002060"/>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9"/>
              <a:endParaRPr lang="ja-JP" altLang="en-US">
                <a:solidFill>
                  <a:prstClr val="white"/>
                </a:solidFill>
                <a:latin typeface="Arial"/>
                <a:ea typeface="ＭＳ Ｐゴシック"/>
              </a:endParaRPr>
            </a:p>
          </p:txBody>
        </p:sp>
        <p:sp>
          <p:nvSpPr>
            <p:cNvPr id="37" name="テキスト ボックス 4"/>
            <p:cNvSpPr txBox="1">
              <a:spLocks/>
            </p:cNvSpPr>
            <p:nvPr/>
          </p:nvSpPr>
          <p:spPr bwMode="auto">
            <a:xfrm>
              <a:off x="91758" y="1017022"/>
              <a:ext cx="495300" cy="132729"/>
            </a:xfrm>
            <a:prstGeom prst="rect">
              <a:avLst/>
            </a:prstGeom>
            <a:noFill/>
            <a:ln w="9525">
              <a:solidFill>
                <a:srgbClr val="000000">
                  <a:alpha val="0"/>
                </a:srgbClr>
              </a:solidFill>
              <a:miter lim="800000"/>
              <a:headEnd/>
              <a:tailEnd/>
            </a:ln>
          </p:spPr>
          <p:txBody>
            <a:bodyPr vert="horz" wrap="square" lIns="0" tIns="0" rIns="0" bIns="0" numCol="1" anchor="t" anchorCtr="0" compatLnSpc="1">
              <a:prstTxWarp prst="textNoShape">
                <a:avLst/>
              </a:prstTxWarp>
              <a:spAutoFit/>
            </a:bodyPr>
            <a:lstStyle/>
            <a:p>
              <a:pPr algn="ctr" defTabSz="457209" fontAlgn="base">
                <a:lnSpc>
                  <a:spcPts val="1200"/>
                </a:lnSpc>
              </a:pPr>
              <a:r>
                <a:rPr lang="ja-JP" altLang="en-US" sz="800" dirty="0">
                  <a:solidFill>
                    <a:prstClr val="black"/>
                  </a:solidFill>
                  <a:latin typeface="ＭＳ Ｐゴシック" panose="020B0600070205080204" pitchFamily="50" charset="-128"/>
                  <a:ea typeface="HG丸ｺﾞｼｯｸM-PRO" panose="020F0600000000000000" pitchFamily="50" charset="-128"/>
                  <a:cs typeface="ＭＳ Ｐゴシック" panose="020B0600070205080204" pitchFamily="50" charset="-128"/>
                </a:rPr>
                <a:t>歩道</a:t>
              </a:r>
              <a:endParaRPr lang="ja-JP" altLang="en-US" sz="1200" dirty="0">
                <a:solidFill>
                  <a:prstClr val="black"/>
                </a:solidFill>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44" name="テキスト ボックス 4"/>
            <p:cNvSpPr txBox="1">
              <a:spLocks/>
            </p:cNvSpPr>
            <p:nvPr/>
          </p:nvSpPr>
          <p:spPr bwMode="auto">
            <a:xfrm>
              <a:off x="724665" y="1017022"/>
              <a:ext cx="495300" cy="132729"/>
            </a:xfrm>
            <a:prstGeom prst="rect">
              <a:avLst/>
            </a:prstGeom>
            <a:noFill/>
            <a:ln w="9525">
              <a:solidFill>
                <a:srgbClr val="000000">
                  <a:alpha val="0"/>
                </a:srgbClr>
              </a:solidFill>
              <a:miter lim="800000"/>
              <a:headEnd/>
              <a:tailEnd/>
            </a:ln>
          </p:spPr>
          <p:txBody>
            <a:bodyPr vert="horz" wrap="square" lIns="0" tIns="0" rIns="0" bIns="0" numCol="1" anchor="t" anchorCtr="0" compatLnSpc="1">
              <a:prstTxWarp prst="textNoShape">
                <a:avLst/>
              </a:prstTxWarp>
              <a:spAutoFit/>
            </a:bodyPr>
            <a:lstStyle/>
            <a:p>
              <a:pPr algn="ctr" defTabSz="457209" fontAlgn="base">
                <a:lnSpc>
                  <a:spcPts val="1200"/>
                </a:lnSpc>
              </a:pPr>
              <a:r>
                <a:rPr lang="ja-JP" altLang="en-US" sz="800" dirty="0">
                  <a:solidFill>
                    <a:prstClr val="black"/>
                  </a:solidFill>
                  <a:latin typeface="ＭＳ Ｐゴシック" panose="020B0600070205080204" pitchFamily="50" charset="-128"/>
                  <a:ea typeface="HG丸ｺﾞｼｯｸM-PRO" panose="020F0600000000000000" pitchFamily="50" charset="-128"/>
                  <a:cs typeface="ＭＳ Ｐゴシック" panose="020B0600070205080204" pitchFamily="50" charset="-128"/>
                </a:rPr>
                <a:t>車道</a:t>
              </a:r>
              <a:endParaRPr lang="ja-JP" altLang="en-US" sz="1200" dirty="0">
                <a:solidFill>
                  <a:prstClr val="black"/>
                </a:solidFill>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sp>
        <p:nvSpPr>
          <p:cNvPr id="49" name="テキスト ボックス 48">
            <a:extLst>
              <a:ext uri="{FF2B5EF4-FFF2-40B4-BE49-F238E27FC236}">
                <a16:creationId xmlns:a16="http://schemas.microsoft.com/office/drawing/2014/main" id="{8FA3BBA7-2C70-451E-A4F0-97DF36E510F3}"/>
              </a:ext>
            </a:extLst>
          </p:cNvPr>
          <p:cNvSpPr txBox="1"/>
          <p:nvPr/>
        </p:nvSpPr>
        <p:spPr>
          <a:xfrm>
            <a:off x="247965" y="4513004"/>
            <a:ext cx="3451586" cy="276999"/>
          </a:xfrm>
          <a:prstGeom prst="rect">
            <a:avLst/>
          </a:prstGeom>
          <a:noFill/>
        </p:spPr>
        <p:txBody>
          <a:bodyPr wrap="none" rtlCol="0">
            <a:spAutoFit/>
          </a:bodyPr>
          <a:lstStyle/>
          <a:p>
            <a:pPr algn="ctr" defTabSz="457209"/>
            <a:r>
              <a:rPr kumimoji="1" lang="ja-JP" altLang="en-US" sz="1200" b="1" dirty="0">
                <a:solidFill>
                  <a:prstClr val="black"/>
                </a:solidFill>
                <a:latin typeface="Arial"/>
                <a:ea typeface="ＭＳ Ｐゴシック"/>
              </a:rPr>
              <a:t>自転車通行帯</a:t>
            </a:r>
            <a:r>
              <a:rPr kumimoji="1" lang="ja-JP" altLang="en-US" sz="1200" dirty="0">
                <a:solidFill>
                  <a:prstClr val="black"/>
                </a:solidFill>
                <a:latin typeface="Arial"/>
                <a:ea typeface="ＭＳ Ｐゴシック"/>
              </a:rPr>
              <a:t>　（自転車と自動車を視覚的に分離）</a:t>
            </a:r>
            <a:endParaRPr kumimoji="1" lang="en-US" altLang="ja-JP" sz="1200" dirty="0">
              <a:solidFill>
                <a:prstClr val="black"/>
              </a:solidFill>
              <a:latin typeface="Arial"/>
              <a:ea typeface="ＭＳ Ｐゴシック"/>
            </a:endParaRPr>
          </a:p>
        </p:txBody>
      </p:sp>
      <p:sp>
        <p:nvSpPr>
          <p:cNvPr id="50" name="テキスト ボックス 49">
            <a:extLst>
              <a:ext uri="{FF2B5EF4-FFF2-40B4-BE49-F238E27FC236}">
                <a16:creationId xmlns:a16="http://schemas.microsoft.com/office/drawing/2014/main" id="{8FA3BBA7-2C70-451E-A4F0-97DF36E510F3}"/>
              </a:ext>
            </a:extLst>
          </p:cNvPr>
          <p:cNvSpPr txBox="1"/>
          <p:nvPr/>
        </p:nvSpPr>
        <p:spPr>
          <a:xfrm>
            <a:off x="4628233" y="2125023"/>
            <a:ext cx="3340979" cy="276999"/>
          </a:xfrm>
          <a:prstGeom prst="rect">
            <a:avLst/>
          </a:prstGeom>
          <a:noFill/>
        </p:spPr>
        <p:txBody>
          <a:bodyPr wrap="none" rtlCol="0">
            <a:spAutoFit/>
          </a:bodyPr>
          <a:lstStyle/>
          <a:p>
            <a:pPr algn="ctr" defTabSz="457209"/>
            <a:r>
              <a:rPr kumimoji="1" lang="ja-JP" altLang="en-US" sz="1200" b="1" dirty="0">
                <a:solidFill>
                  <a:prstClr val="black"/>
                </a:solidFill>
                <a:latin typeface="Arial"/>
                <a:ea typeface="ＭＳ Ｐゴシック"/>
              </a:rPr>
              <a:t>矢羽根型路面表示</a:t>
            </a:r>
            <a:r>
              <a:rPr kumimoji="1" lang="ja-JP" altLang="en-US" sz="1200" dirty="0">
                <a:solidFill>
                  <a:prstClr val="black"/>
                </a:solidFill>
                <a:latin typeface="Arial"/>
                <a:ea typeface="ＭＳ Ｐゴシック"/>
              </a:rPr>
              <a:t>　（車道混在にて矢羽根表示）</a:t>
            </a:r>
            <a:endParaRPr kumimoji="1" lang="en-US" altLang="ja-JP" sz="1200" dirty="0">
              <a:solidFill>
                <a:prstClr val="black"/>
              </a:solidFill>
              <a:latin typeface="Arial"/>
              <a:ea typeface="ＭＳ Ｐゴシック"/>
            </a:endParaRPr>
          </a:p>
        </p:txBody>
      </p:sp>
      <p:sp>
        <p:nvSpPr>
          <p:cNvPr id="54" name="テキスト ボックス 53">
            <a:extLst>
              <a:ext uri="{FF2B5EF4-FFF2-40B4-BE49-F238E27FC236}">
                <a16:creationId xmlns:a16="http://schemas.microsoft.com/office/drawing/2014/main" id="{8FA3BBA7-2C70-451E-A4F0-97DF36E510F3}"/>
              </a:ext>
            </a:extLst>
          </p:cNvPr>
          <p:cNvSpPr txBox="1"/>
          <p:nvPr/>
        </p:nvSpPr>
        <p:spPr>
          <a:xfrm>
            <a:off x="246966" y="2135890"/>
            <a:ext cx="3906839" cy="276999"/>
          </a:xfrm>
          <a:prstGeom prst="rect">
            <a:avLst/>
          </a:prstGeom>
          <a:noFill/>
        </p:spPr>
        <p:txBody>
          <a:bodyPr wrap="none" rtlCol="0">
            <a:spAutoFit/>
          </a:bodyPr>
          <a:lstStyle/>
          <a:p>
            <a:pPr algn="ctr" defTabSz="457209"/>
            <a:r>
              <a:rPr kumimoji="1" lang="ja-JP" altLang="en-US" sz="1200" b="1" dirty="0">
                <a:solidFill>
                  <a:prstClr val="black"/>
                </a:solidFill>
                <a:latin typeface="Arial"/>
                <a:ea typeface="ＭＳ Ｐゴシック"/>
              </a:rPr>
              <a:t>自転車道</a:t>
            </a:r>
            <a:r>
              <a:rPr kumimoji="1" lang="ja-JP" altLang="en-US" sz="1200" dirty="0">
                <a:solidFill>
                  <a:prstClr val="black"/>
                </a:solidFill>
                <a:latin typeface="Arial"/>
                <a:ea typeface="ＭＳ Ｐゴシック"/>
              </a:rPr>
              <a:t>　（自転車と歩行者及び自動車を構造的に分離）</a:t>
            </a:r>
            <a:endParaRPr kumimoji="1" lang="en-US" altLang="ja-JP" sz="1200" dirty="0">
              <a:solidFill>
                <a:prstClr val="black"/>
              </a:solidFill>
              <a:latin typeface="Arial"/>
              <a:ea typeface="ＭＳ Ｐゴシック"/>
            </a:endParaRPr>
          </a:p>
        </p:txBody>
      </p:sp>
      <p:sp>
        <p:nvSpPr>
          <p:cNvPr id="55" name="テキスト ボックス 54">
            <a:extLst>
              <a:ext uri="{FF2B5EF4-FFF2-40B4-BE49-F238E27FC236}">
                <a16:creationId xmlns:a16="http://schemas.microsoft.com/office/drawing/2014/main" id="{8FA3BBA7-2C70-451E-A4F0-97DF36E510F3}"/>
              </a:ext>
            </a:extLst>
          </p:cNvPr>
          <p:cNvSpPr txBox="1"/>
          <p:nvPr/>
        </p:nvSpPr>
        <p:spPr>
          <a:xfrm>
            <a:off x="4788024" y="4711892"/>
            <a:ext cx="3581430" cy="246221"/>
          </a:xfrm>
          <a:prstGeom prst="rect">
            <a:avLst/>
          </a:prstGeom>
          <a:noFill/>
        </p:spPr>
        <p:txBody>
          <a:bodyPr wrap="none" rtlCol="0">
            <a:spAutoFit/>
          </a:bodyPr>
          <a:lstStyle/>
          <a:p>
            <a:pPr defTabSz="457209"/>
            <a:r>
              <a:rPr kumimoji="1" lang="ja-JP" altLang="en-US" sz="1000" b="1" dirty="0">
                <a:solidFill>
                  <a:prstClr val="black"/>
                </a:solidFill>
                <a:latin typeface="Arial"/>
                <a:ea typeface="ＭＳ Ｐゴシック"/>
              </a:rPr>
              <a:t>自転車歩行者道</a:t>
            </a:r>
            <a:r>
              <a:rPr kumimoji="1" lang="ja-JP" altLang="en-US" sz="1000" dirty="0">
                <a:solidFill>
                  <a:prstClr val="black"/>
                </a:solidFill>
                <a:latin typeface="Arial"/>
                <a:ea typeface="ＭＳ Ｐゴシック"/>
              </a:rPr>
              <a:t>（歩道内に自転車と歩行者を視覚的に分離）</a:t>
            </a:r>
            <a:r>
              <a:rPr kumimoji="1" lang="en-US" altLang="ja-JP" sz="1000" dirty="0">
                <a:solidFill>
                  <a:prstClr val="black"/>
                </a:solidFill>
                <a:latin typeface="Arial"/>
                <a:ea typeface="ＭＳ Ｐゴシック"/>
              </a:rPr>
              <a:t>※</a:t>
            </a:r>
          </a:p>
        </p:txBody>
      </p:sp>
      <p:sp>
        <p:nvSpPr>
          <p:cNvPr id="57" name="テキスト ボックス 56">
            <a:extLst>
              <a:ext uri="{FF2B5EF4-FFF2-40B4-BE49-F238E27FC236}">
                <a16:creationId xmlns:a16="http://schemas.microsoft.com/office/drawing/2014/main" id="{8FA3BBA7-2C70-451E-A4F0-97DF36E510F3}"/>
              </a:ext>
            </a:extLst>
          </p:cNvPr>
          <p:cNvSpPr txBox="1"/>
          <p:nvPr/>
        </p:nvSpPr>
        <p:spPr>
          <a:xfrm>
            <a:off x="1339172" y="4046876"/>
            <a:ext cx="1146468" cy="246221"/>
          </a:xfrm>
          <a:prstGeom prst="rect">
            <a:avLst/>
          </a:prstGeom>
          <a:noFill/>
        </p:spPr>
        <p:txBody>
          <a:bodyPr wrap="none" rtlCol="0">
            <a:spAutoFit/>
          </a:bodyPr>
          <a:lstStyle/>
          <a:p>
            <a:pPr algn="ctr" defTabSz="457209"/>
            <a:r>
              <a:rPr kumimoji="1" lang="ja-JP" altLang="en-US" sz="1000" dirty="0">
                <a:solidFill>
                  <a:prstClr val="black"/>
                </a:solidFill>
                <a:latin typeface="Arial"/>
                <a:ea typeface="ＭＳ Ｐゴシック"/>
              </a:rPr>
              <a:t>出典：国土交通省</a:t>
            </a:r>
            <a:endParaRPr kumimoji="1" lang="en-US" altLang="ja-JP" sz="1000" dirty="0">
              <a:solidFill>
                <a:prstClr val="black"/>
              </a:solidFill>
              <a:latin typeface="Arial"/>
              <a:ea typeface="ＭＳ Ｐゴシック"/>
            </a:endParaRPr>
          </a:p>
        </p:txBody>
      </p:sp>
      <p:sp>
        <p:nvSpPr>
          <p:cNvPr id="58" name="テキスト ボックス 57">
            <a:extLst>
              <a:ext uri="{FF2B5EF4-FFF2-40B4-BE49-F238E27FC236}">
                <a16:creationId xmlns:a16="http://schemas.microsoft.com/office/drawing/2014/main" id="{8FA3BBA7-2C70-451E-A4F0-97DF36E510F3}"/>
              </a:ext>
            </a:extLst>
          </p:cNvPr>
          <p:cNvSpPr txBox="1"/>
          <p:nvPr/>
        </p:nvSpPr>
        <p:spPr>
          <a:xfrm>
            <a:off x="1419519" y="6343982"/>
            <a:ext cx="1146468" cy="246221"/>
          </a:xfrm>
          <a:prstGeom prst="rect">
            <a:avLst/>
          </a:prstGeom>
          <a:noFill/>
        </p:spPr>
        <p:txBody>
          <a:bodyPr wrap="none" rtlCol="0">
            <a:spAutoFit/>
          </a:bodyPr>
          <a:lstStyle/>
          <a:p>
            <a:pPr algn="ctr" defTabSz="457209"/>
            <a:r>
              <a:rPr kumimoji="1" lang="ja-JP" altLang="en-US" sz="1000" dirty="0">
                <a:solidFill>
                  <a:prstClr val="black"/>
                </a:solidFill>
                <a:latin typeface="Arial"/>
                <a:ea typeface="ＭＳ Ｐゴシック"/>
              </a:rPr>
              <a:t>出典：国土交通省</a:t>
            </a:r>
            <a:endParaRPr kumimoji="1" lang="en-US" altLang="ja-JP" sz="1000" dirty="0">
              <a:solidFill>
                <a:prstClr val="black"/>
              </a:solidFill>
              <a:latin typeface="Arial"/>
              <a:ea typeface="ＭＳ Ｐゴシック"/>
            </a:endParaRPr>
          </a:p>
        </p:txBody>
      </p:sp>
      <p:sp>
        <p:nvSpPr>
          <p:cNvPr id="27" name="テキスト ボックス 26">
            <a:extLst>
              <a:ext uri="{FF2B5EF4-FFF2-40B4-BE49-F238E27FC236}">
                <a16:creationId xmlns:a16="http://schemas.microsoft.com/office/drawing/2014/main" id="{27CC4294-CF7F-491F-B0E6-D610956D10FB}"/>
              </a:ext>
            </a:extLst>
          </p:cNvPr>
          <p:cNvSpPr txBox="1"/>
          <p:nvPr/>
        </p:nvSpPr>
        <p:spPr>
          <a:xfrm>
            <a:off x="145960" y="1786417"/>
            <a:ext cx="3259226" cy="338554"/>
          </a:xfrm>
          <a:prstGeom prst="rect">
            <a:avLst/>
          </a:prstGeom>
          <a:noFill/>
        </p:spPr>
        <p:txBody>
          <a:bodyPr wrap="none" rtlCol="0">
            <a:spAutoFit/>
          </a:bodyPr>
          <a:lstStyle/>
          <a:p>
            <a:pPr defTabSz="457209"/>
            <a:r>
              <a:rPr kumimoji="1" lang="ja-JP" altLang="en-US" sz="1600" dirty="0">
                <a:solidFill>
                  <a:prstClr val="black"/>
                </a:solidFill>
                <a:latin typeface="Arial"/>
                <a:ea typeface="ＭＳ Ｐゴシック"/>
              </a:rPr>
              <a:t>■ 一般道路における整備形態（例）</a:t>
            </a:r>
          </a:p>
        </p:txBody>
      </p:sp>
      <p:pic>
        <p:nvPicPr>
          <p:cNvPr id="3" name="図 2"/>
          <p:cNvPicPr>
            <a:picLocks noChangeAspect="1"/>
          </p:cNvPicPr>
          <p:nvPr/>
        </p:nvPicPr>
        <p:blipFill>
          <a:blip r:embed="rId4"/>
          <a:stretch>
            <a:fillRect/>
          </a:stretch>
        </p:blipFill>
        <p:spPr>
          <a:xfrm>
            <a:off x="140697" y="2833667"/>
            <a:ext cx="2304488" cy="1213209"/>
          </a:xfrm>
          <a:prstGeom prst="rect">
            <a:avLst/>
          </a:prstGeom>
        </p:spPr>
      </p:pic>
      <p:pic>
        <p:nvPicPr>
          <p:cNvPr id="7" name="図 6"/>
          <p:cNvPicPr>
            <a:picLocks noChangeAspect="1"/>
          </p:cNvPicPr>
          <p:nvPr/>
        </p:nvPicPr>
        <p:blipFill>
          <a:blip r:embed="rId5"/>
          <a:stretch>
            <a:fillRect/>
          </a:stretch>
        </p:blipFill>
        <p:spPr>
          <a:xfrm>
            <a:off x="2572888" y="2471916"/>
            <a:ext cx="1950720" cy="1821180"/>
          </a:xfrm>
          <a:prstGeom prst="rect">
            <a:avLst/>
          </a:prstGeom>
        </p:spPr>
      </p:pic>
      <p:pic>
        <p:nvPicPr>
          <p:cNvPr id="9" name="図 8"/>
          <p:cNvPicPr>
            <a:picLocks noChangeAspect="1"/>
          </p:cNvPicPr>
          <p:nvPr/>
        </p:nvPicPr>
        <p:blipFill>
          <a:blip r:embed="rId6"/>
          <a:stretch>
            <a:fillRect/>
          </a:stretch>
        </p:blipFill>
        <p:spPr>
          <a:xfrm>
            <a:off x="201605" y="4826595"/>
            <a:ext cx="2292295" cy="1548518"/>
          </a:xfrm>
          <a:prstGeom prst="rect">
            <a:avLst/>
          </a:prstGeom>
        </p:spPr>
      </p:pic>
      <p:pic>
        <p:nvPicPr>
          <p:cNvPr id="11" name="図 10"/>
          <p:cNvPicPr>
            <a:picLocks noChangeAspect="1"/>
          </p:cNvPicPr>
          <p:nvPr/>
        </p:nvPicPr>
        <p:blipFill>
          <a:blip r:embed="rId7"/>
          <a:stretch>
            <a:fillRect/>
          </a:stretch>
        </p:blipFill>
        <p:spPr>
          <a:xfrm>
            <a:off x="6738873" y="4989305"/>
            <a:ext cx="2058704" cy="1134388"/>
          </a:xfrm>
          <a:prstGeom prst="rect">
            <a:avLst/>
          </a:prstGeom>
        </p:spPr>
      </p:pic>
      <p:pic>
        <p:nvPicPr>
          <p:cNvPr id="13" name="図 12"/>
          <p:cNvPicPr>
            <a:picLocks noChangeAspect="1"/>
          </p:cNvPicPr>
          <p:nvPr/>
        </p:nvPicPr>
        <p:blipFill>
          <a:blip r:embed="rId8"/>
          <a:stretch>
            <a:fillRect/>
          </a:stretch>
        </p:blipFill>
        <p:spPr>
          <a:xfrm>
            <a:off x="2546218" y="4964064"/>
            <a:ext cx="2004060" cy="1577340"/>
          </a:xfrm>
          <a:prstGeom prst="rect">
            <a:avLst/>
          </a:prstGeom>
        </p:spPr>
      </p:pic>
      <p:pic>
        <p:nvPicPr>
          <p:cNvPr id="28" name="図 27"/>
          <p:cNvPicPr>
            <a:picLocks noChangeAspect="1"/>
          </p:cNvPicPr>
          <p:nvPr/>
        </p:nvPicPr>
        <p:blipFill>
          <a:blip r:embed="rId9"/>
          <a:stretch>
            <a:fillRect/>
          </a:stretch>
        </p:blipFill>
        <p:spPr>
          <a:xfrm>
            <a:off x="7309842" y="2761456"/>
            <a:ext cx="1500527" cy="1188879"/>
          </a:xfrm>
          <a:prstGeom prst="rect">
            <a:avLst/>
          </a:prstGeom>
        </p:spPr>
      </p:pic>
      <p:sp>
        <p:nvSpPr>
          <p:cNvPr id="31" name="テキスト ボックス 30">
            <a:extLst>
              <a:ext uri="{FF2B5EF4-FFF2-40B4-BE49-F238E27FC236}">
                <a16:creationId xmlns:a16="http://schemas.microsoft.com/office/drawing/2014/main" id="{8FA3BBA7-2C70-451E-A4F0-97DF36E510F3}"/>
              </a:ext>
            </a:extLst>
          </p:cNvPr>
          <p:cNvSpPr txBox="1"/>
          <p:nvPr/>
        </p:nvSpPr>
        <p:spPr>
          <a:xfrm>
            <a:off x="4875299" y="6155629"/>
            <a:ext cx="4177723" cy="369332"/>
          </a:xfrm>
          <a:prstGeom prst="rect">
            <a:avLst/>
          </a:prstGeom>
          <a:noFill/>
        </p:spPr>
        <p:txBody>
          <a:bodyPr wrap="square" rtlCol="0">
            <a:spAutoFit/>
          </a:bodyPr>
          <a:lstStyle/>
          <a:p>
            <a:pPr marL="134941" indent="-134941" defTabSz="457209"/>
            <a:r>
              <a:rPr kumimoji="1" lang="en-US" altLang="ja-JP" sz="900" dirty="0">
                <a:solidFill>
                  <a:prstClr val="black"/>
                </a:solidFill>
                <a:latin typeface="Arial"/>
                <a:ea typeface="ＭＳ Ｐゴシック"/>
              </a:rPr>
              <a:t>※</a:t>
            </a:r>
            <a:r>
              <a:rPr kumimoji="1" lang="ja-JP" altLang="en-US" sz="900" dirty="0">
                <a:solidFill>
                  <a:prstClr val="black"/>
                </a:solidFill>
                <a:latin typeface="Arial"/>
                <a:ea typeface="ＭＳ Ｐゴシック"/>
              </a:rPr>
              <a:t>車道幅員や交通状況を踏まえ、自転車歩行者道を通行することが</a:t>
            </a:r>
            <a:endParaRPr kumimoji="1" lang="en-US" altLang="ja-JP" sz="900" dirty="0">
              <a:solidFill>
                <a:prstClr val="black"/>
              </a:solidFill>
              <a:latin typeface="Arial"/>
              <a:ea typeface="ＭＳ Ｐゴシック"/>
            </a:endParaRPr>
          </a:p>
          <a:p>
            <a:pPr marL="134941" indent="-134941" defTabSz="457209"/>
            <a:r>
              <a:rPr kumimoji="1" lang="ja-JP" altLang="en-US" sz="900" dirty="0">
                <a:solidFill>
                  <a:prstClr val="black"/>
                </a:solidFill>
                <a:latin typeface="Arial"/>
                <a:ea typeface="ＭＳ Ｐゴシック"/>
              </a:rPr>
              <a:t>　 やむを得ないと認められる場合のみ、交通管理者との協議により実施。</a:t>
            </a:r>
            <a:endParaRPr kumimoji="1" lang="en-US" altLang="ja-JP" sz="900" dirty="0">
              <a:solidFill>
                <a:prstClr val="black"/>
              </a:solidFill>
              <a:latin typeface="Arial"/>
              <a:ea typeface="ＭＳ Ｐゴシック"/>
            </a:endParaRPr>
          </a:p>
        </p:txBody>
      </p:sp>
      <p:pic>
        <p:nvPicPr>
          <p:cNvPr id="14" name="図 13"/>
          <p:cNvPicPr>
            <a:picLocks noChangeAspect="1"/>
          </p:cNvPicPr>
          <p:nvPr/>
        </p:nvPicPr>
        <p:blipFill>
          <a:blip r:embed="rId10"/>
          <a:stretch>
            <a:fillRect/>
          </a:stretch>
        </p:blipFill>
        <p:spPr>
          <a:xfrm>
            <a:off x="4850161" y="4989306"/>
            <a:ext cx="1686633" cy="1173631"/>
          </a:xfrm>
          <a:prstGeom prst="rect">
            <a:avLst/>
          </a:prstGeom>
        </p:spPr>
      </p:pic>
      <p:sp>
        <p:nvSpPr>
          <p:cNvPr id="32" name="テキスト ボックス 31">
            <a:extLst>
              <a:ext uri="{FF2B5EF4-FFF2-40B4-BE49-F238E27FC236}">
                <a16:creationId xmlns:a16="http://schemas.microsoft.com/office/drawing/2014/main" id="{8FA3BBA7-2C70-451E-A4F0-97DF36E510F3}"/>
              </a:ext>
            </a:extLst>
          </p:cNvPr>
          <p:cNvSpPr txBox="1"/>
          <p:nvPr/>
        </p:nvSpPr>
        <p:spPr>
          <a:xfrm>
            <a:off x="4826495" y="4509120"/>
            <a:ext cx="569387" cy="246221"/>
          </a:xfrm>
          <a:prstGeom prst="rect">
            <a:avLst/>
          </a:prstGeom>
          <a:noFill/>
        </p:spPr>
        <p:txBody>
          <a:bodyPr wrap="none" rtlCol="0">
            <a:spAutoFit/>
          </a:bodyPr>
          <a:lstStyle/>
          <a:p>
            <a:pPr algn="ctr" defTabSz="457209"/>
            <a:r>
              <a:rPr kumimoji="1" lang="en-US" altLang="ja-JP" sz="1000" b="1" dirty="0">
                <a:solidFill>
                  <a:prstClr val="black"/>
                </a:solidFill>
                <a:latin typeface="Arial"/>
                <a:ea typeface="ＭＳ Ｐゴシック"/>
              </a:rPr>
              <a:t>【</a:t>
            </a:r>
            <a:r>
              <a:rPr kumimoji="1" lang="ja-JP" altLang="en-US" sz="1000" b="1" dirty="0">
                <a:solidFill>
                  <a:prstClr val="black"/>
                </a:solidFill>
                <a:latin typeface="Arial"/>
                <a:ea typeface="ＭＳ Ｐゴシック"/>
              </a:rPr>
              <a:t>参考</a:t>
            </a:r>
            <a:r>
              <a:rPr kumimoji="1" lang="en-US" altLang="ja-JP" sz="1000" b="1" dirty="0">
                <a:solidFill>
                  <a:prstClr val="black"/>
                </a:solidFill>
                <a:latin typeface="Arial"/>
                <a:ea typeface="ＭＳ Ｐゴシック"/>
              </a:rPr>
              <a:t>】</a:t>
            </a:r>
          </a:p>
        </p:txBody>
      </p:sp>
      <p:sp>
        <p:nvSpPr>
          <p:cNvPr id="4" name="スライド番号プレースホルダー 3">
            <a:extLst>
              <a:ext uri="{FF2B5EF4-FFF2-40B4-BE49-F238E27FC236}">
                <a16:creationId xmlns:a16="http://schemas.microsoft.com/office/drawing/2014/main" id="{885F06DC-BF3C-4096-93DD-6CF3397F6800}"/>
              </a:ext>
            </a:extLst>
          </p:cNvPr>
          <p:cNvSpPr>
            <a:spLocks noGrp="1"/>
          </p:cNvSpPr>
          <p:nvPr>
            <p:ph type="sldNum" sz="quarter" idx="12"/>
          </p:nvPr>
        </p:nvSpPr>
        <p:spPr/>
        <p:txBody>
          <a:bodyPr/>
          <a:lstStyle/>
          <a:p>
            <a:fld id="{DBD16A61-A562-46A3-9FED-0F09869A8BCF}" type="slidenum">
              <a:rPr kumimoji="1" lang="ja-JP" altLang="en-US" smtClean="0"/>
              <a:pPr/>
              <a:t>3</a:t>
            </a:fld>
            <a:endParaRPr kumimoji="1" lang="ja-JP" altLang="en-US"/>
          </a:p>
        </p:txBody>
      </p:sp>
    </p:spTree>
    <p:extLst>
      <p:ext uri="{BB962C8B-B14F-4D97-AF65-F5344CB8AC3E}">
        <p14:creationId xmlns:p14="http://schemas.microsoft.com/office/powerpoint/2010/main" val="2929616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2"/>
          <a:stretch>
            <a:fillRect/>
          </a:stretch>
        </p:blipFill>
        <p:spPr>
          <a:xfrm>
            <a:off x="6513617" y="4928740"/>
            <a:ext cx="1835161" cy="1526081"/>
          </a:xfrm>
          <a:prstGeom prst="rect">
            <a:avLst/>
          </a:prstGeom>
        </p:spPr>
      </p:pic>
      <p:sp>
        <p:nvSpPr>
          <p:cNvPr id="2" name="タイトル 1">
            <a:extLst>
              <a:ext uri="{FF2B5EF4-FFF2-40B4-BE49-F238E27FC236}">
                <a16:creationId xmlns:a16="http://schemas.microsoft.com/office/drawing/2014/main" id="{81CD02F6-D259-416D-80DC-0708E4B363C7}"/>
              </a:ext>
            </a:extLst>
          </p:cNvPr>
          <p:cNvSpPr>
            <a:spLocks noGrp="1"/>
          </p:cNvSpPr>
          <p:nvPr>
            <p:ph type="title"/>
          </p:nvPr>
        </p:nvSpPr>
        <p:spPr/>
        <p:txBody>
          <a:bodyPr/>
          <a:lstStyle/>
          <a:p>
            <a:r>
              <a:rPr lang="ja-JP" altLang="en-US" dirty="0"/>
              <a:t>河川空間における自転車通行空間の整備方針</a:t>
            </a:r>
            <a:endParaRPr kumimoji="1" lang="ja-JP" altLang="en-US" dirty="0"/>
          </a:p>
        </p:txBody>
      </p:sp>
      <p:sp>
        <p:nvSpPr>
          <p:cNvPr id="6" name="正方形/長方形 5">
            <a:extLst>
              <a:ext uri="{FF2B5EF4-FFF2-40B4-BE49-F238E27FC236}">
                <a16:creationId xmlns:a16="http://schemas.microsoft.com/office/drawing/2014/main" id="{55BAE300-3F6D-4604-B08D-28BB248C11C9}"/>
              </a:ext>
            </a:extLst>
          </p:cNvPr>
          <p:cNvSpPr/>
          <p:nvPr/>
        </p:nvSpPr>
        <p:spPr>
          <a:xfrm>
            <a:off x="107504" y="908721"/>
            <a:ext cx="8856984" cy="68213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05204" indent="-205204" defTabSz="457209"/>
            <a:r>
              <a:rPr kumimoji="1" lang="ja-JP" altLang="en-US" dirty="0">
                <a:solidFill>
                  <a:prstClr val="black"/>
                </a:solidFill>
                <a:latin typeface="Arial"/>
                <a:ea typeface="ＭＳ Ｐゴシック"/>
              </a:rPr>
              <a:t>〇自転車歩行者専用道路等は自転車と歩行者の接触を防止するため、自転車と歩行者の分離対策（構造分離または視覚分離）や走行位置の明示を検討する。</a:t>
            </a:r>
            <a:endParaRPr kumimoji="1" lang="en-US" altLang="ja-JP" dirty="0">
              <a:solidFill>
                <a:prstClr val="black"/>
              </a:solidFill>
              <a:latin typeface="Arial"/>
              <a:ea typeface="ＭＳ Ｐゴシック"/>
            </a:endParaRPr>
          </a:p>
        </p:txBody>
      </p:sp>
      <p:sp>
        <p:nvSpPr>
          <p:cNvPr id="52" name="テキスト ボックス 51">
            <a:extLst>
              <a:ext uri="{FF2B5EF4-FFF2-40B4-BE49-F238E27FC236}">
                <a16:creationId xmlns:a16="http://schemas.microsoft.com/office/drawing/2014/main" id="{27CC4294-CF7F-491F-B0E6-D610956D10FB}"/>
              </a:ext>
            </a:extLst>
          </p:cNvPr>
          <p:cNvSpPr txBox="1"/>
          <p:nvPr/>
        </p:nvSpPr>
        <p:spPr>
          <a:xfrm>
            <a:off x="990494" y="6414777"/>
            <a:ext cx="2395207" cy="461665"/>
          </a:xfrm>
          <a:prstGeom prst="rect">
            <a:avLst/>
          </a:prstGeom>
          <a:noFill/>
        </p:spPr>
        <p:txBody>
          <a:bodyPr wrap="none" rtlCol="0">
            <a:spAutoFit/>
          </a:bodyPr>
          <a:lstStyle/>
          <a:p>
            <a:pPr algn="ctr" defTabSz="457209"/>
            <a:r>
              <a:rPr kumimoji="1" lang="ja-JP" altLang="en-US" sz="1200" dirty="0">
                <a:solidFill>
                  <a:prstClr val="black"/>
                </a:solidFill>
                <a:latin typeface="Arial"/>
                <a:ea typeface="ＭＳ Ｐゴシック"/>
              </a:rPr>
              <a:t>自転車通行位置の明示の例</a:t>
            </a:r>
            <a:endParaRPr kumimoji="1" lang="en-US" altLang="ja-JP" sz="1200" dirty="0">
              <a:solidFill>
                <a:prstClr val="black"/>
              </a:solidFill>
              <a:latin typeface="Arial"/>
              <a:ea typeface="ＭＳ Ｐゴシック"/>
            </a:endParaRPr>
          </a:p>
          <a:p>
            <a:pPr algn="ctr" defTabSz="457209"/>
            <a:r>
              <a:rPr kumimoji="1" lang="ja-JP" altLang="en-US" sz="1200" dirty="0">
                <a:solidFill>
                  <a:prstClr val="black"/>
                </a:solidFill>
                <a:latin typeface="Arial"/>
                <a:ea typeface="ＭＳ Ｐゴシック"/>
              </a:rPr>
              <a:t>（石川リバーサイドサイクルライン）</a:t>
            </a:r>
          </a:p>
        </p:txBody>
      </p:sp>
      <p:sp>
        <p:nvSpPr>
          <p:cNvPr id="11" name="テキスト ボックス 10">
            <a:extLst>
              <a:ext uri="{FF2B5EF4-FFF2-40B4-BE49-F238E27FC236}">
                <a16:creationId xmlns:a16="http://schemas.microsoft.com/office/drawing/2014/main" id="{8FA3BBA7-2C70-451E-A4F0-97DF36E510F3}"/>
              </a:ext>
            </a:extLst>
          </p:cNvPr>
          <p:cNvSpPr txBox="1"/>
          <p:nvPr/>
        </p:nvSpPr>
        <p:spPr>
          <a:xfrm>
            <a:off x="668290" y="3975447"/>
            <a:ext cx="3039614" cy="461665"/>
          </a:xfrm>
          <a:prstGeom prst="rect">
            <a:avLst/>
          </a:prstGeom>
          <a:noFill/>
        </p:spPr>
        <p:txBody>
          <a:bodyPr wrap="none" rtlCol="0">
            <a:spAutoFit/>
          </a:bodyPr>
          <a:lstStyle/>
          <a:p>
            <a:pPr algn="ctr" defTabSz="457209"/>
            <a:r>
              <a:rPr kumimoji="1" lang="ja-JP" altLang="en-US" sz="1200" dirty="0">
                <a:solidFill>
                  <a:prstClr val="black"/>
                </a:solidFill>
                <a:latin typeface="Arial"/>
                <a:ea typeface="ＭＳ Ｐゴシック"/>
              </a:rPr>
              <a:t>河川空間を活用した自転車歩行者専用道路</a:t>
            </a:r>
            <a:endParaRPr kumimoji="1" lang="en-US" altLang="ja-JP" sz="1200" dirty="0">
              <a:solidFill>
                <a:prstClr val="black"/>
              </a:solidFill>
              <a:latin typeface="Arial"/>
              <a:ea typeface="ＭＳ Ｐゴシック"/>
            </a:endParaRPr>
          </a:p>
          <a:p>
            <a:pPr algn="ctr" defTabSz="457209"/>
            <a:r>
              <a:rPr kumimoji="1" lang="ja-JP" altLang="en-US" sz="1200" dirty="0">
                <a:solidFill>
                  <a:prstClr val="black"/>
                </a:solidFill>
                <a:latin typeface="Arial"/>
                <a:ea typeface="ＭＳ Ｐゴシック"/>
              </a:rPr>
              <a:t>（大和川リバーサイドサイクルライン）</a:t>
            </a:r>
            <a:endParaRPr kumimoji="1" lang="en-US" altLang="ja-JP" sz="1200" dirty="0">
              <a:solidFill>
                <a:prstClr val="black"/>
              </a:solidFill>
              <a:latin typeface="Arial"/>
              <a:ea typeface="ＭＳ Ｐゴシック"/>
            </a:endParaRPr>
          </a:p>
        </p:txBody>
      </p:sp>
      <p:sp>
        <p:nvSpPr>
          <p:cNvPr id="12" name="テキスト ボックス 11">
            <a:extLst>
              <a:ext uri="{FF2B5EF4-FFF2-40B4-BE49-F238E27FC236}">
                <a16:creationId xmlns:a16="http://schemas.microsoft.com/office/drawing/2014/main" id="{27CC4294-CF7F-491F-B0E6-D610956D10FB}"/>
              </a:ext>
            </a:extLst>
          </p:cNvPr>
          <p:cNvSpPr txBox="1"/>
          <p:nvPr/>
        </p:nvSpPr>
        <p:spPr>
          <a:xfrm>
            <a:off x="139878" y="1794303"/>
            <a:ext cx="2848857" cy="338554"/>
          </a:xfrm>
          <a:prstGeom prst="rect">
            <a:avLst/>
          </a:prstGeom>
          <a:noFill/>
        </p:spPr>
        <p:txBody>
          <a:bodyPr wrap="none" rtlCol="0">
            <a:spAutoFit/>
          </a:bodyPr>
          <a:lstStyle/>
          <a:p>
            <a:pPr defTabSz="457209"/>
            <a:r>
              <a:rPr kumimoji="1" lang="ja-JP" altLang="en-US" sz="1600" dirty="0">
                <a:solidFill>
                  <a:prstClr val="black"/>
                </a:solidFill>
                <a:latin typeface="Arial"/>
                <a:ea typeface="ＭＳ Ｐゴシック"/>
              </a:rPr>
              <a:t>■ 河川空間における整備（例）</a:t>
            </a:r>
          </a:p>
        </p:txBody>
      </p:sp>
      <p:sp>
        <p:nvSpPr>
          <p:cNvPr id="24" name="テキスト ボックス 23">
            <a:extLst>
              <a:ext uri="{FF2B5EF4-FFF2-40B4-BE49-F238E27FC236}">
                <a16:creationId xmlns:a16="http://schemas.microsoft.com/office/drawing/2014/main" id="{27CC4294-CF7F-491F-B0E6-D610956D10FB}"/>
              </a:ext>
            </a:extLst>
          </p:cNvPr>
          <p:cNvSpPr txBox="1"/>
          <p:nvPr/>
        </p:nvSpPr>
        <p:spPr>
          <a:xfrm>
            <a:off x="6570898" y="4441351"/>
            <a:ext cx="2321583" cy="461665"/>
          </a:xfrm>
          <a:prstGeom prst="rect">
            <a:avLst/>
          </a:prstGeom>
          <a:noFill/>
          <a:ln>
            <a:solidFill>
              <a:schemeClr val="tx1"/>
            </a:solidFill>
            <a:prstDash val="sysDash"/>
          </a:ln>
        </p:spPr>
        <p:txBody>
          <a:bodyPr wrap="square" rtlCol="0">
            <a:spAutoFit/>
          </a:bodyPr>
          <a:lstStyle/>
          <a:p>
            <a:pPr defTabSz="457209"/>
            <a:r>
              <a:rPr kumimoji="1" lang="ja-JP" altLang="en-US" sz="1200" dirty="0">
                <a:solidFill>
                  <a:prstClr val="black"/>
                </a:solidFill>
                <a:latin typeface="Arial"/>
                <a:ea typeface="ＭＳ Ｐゴシック"/>
              </a:rPr>
              <a:t>　　自転車・・・道路中心左側通行</a:t>
            </a:r>
            <a:endParaRPr kumimoji="1" lang="en-US" altLang="ja-JP" sz="1200" dirty="0">
              <a:solidFill>
                <a:prstClr val="black"/>
              </a:solidFill>
              <a:latin typeface="Arial"/>
              <a:ea typeface="ＭＳ Ｐゴシック"/>
            </a:endParaRPr>
          </a:p>
          <a:p>
            <a:pPr defTabSz="457209"/>
            <a:r>
              <a:rPr kumimoji="1" lang="ja-JP" altLang="en-US" sz="1200" dirty="0">
                <a:solidFill>
                  <a:prstClr val="black"/>
                </a:solidFill>
                <a:latin typeface="Arial"/>
                <a:ea typeface="ＭＳ Ｐゴシック"/>
              </a:rPr>
              <a:t>　　歩行者・・・道路端部右側通行</a:t>
            </a:r>
          </a:p>
        </p:txBody>
      </p:sp>
      <p:sp>
        <p:nvSpPr>
          <p:cNvPr id="59" name="下矢印 58"/>
          <p:cNvSpPr/>
          <p:nvPr/>
        </p:nvSpPr>
        <p:spPr>
          <a:xfrm rot="16200000">
            <a:off x="6612134" y="4485488"/>
            <a:ext cx="195303" cy="2015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21" name="テキスト ボックス 20">
            <a:extLst>
              <a:ext uri="{FF2B5EF4-FFF2-40B4-BE49-F238E27FC236}">
                <a16:creationId xmlns:a16="http://schemas.microsoft.com/office/drawing/2014/main" id="{27CC4294-CF7F-491F-B0E6-D610956D10FB}"/>
              </a:ext>
            </a:extLst>
          </p:cNvPr>
          <p:cNvSpPr txBox="1"/>
          <p:nvPr/>
        </p:nvSpPr>
        <p:spPr>
          <a:xfrm>
            <a:off x="4161217" y="4077074"/>
            <a:ext cx="4280339" cy="338554"/>
          </a:xfrm>
          <a:prstGeom prst="rect">
            <a:avLst/>
          </a:prstGeom>
          <a:noFill/>
        </p:spPr>
        <p:txBody>
          <a:bodyPr wrap="none" rtlCol="0">
            <a:spAutoFit/>
          </a:bodyPr>
          <a:lstStyle/>
          <a:p>
            <a:pPr defTabSz="457209"/>
            <a:r>
              <a:rPr kumimoji="1" lang="ja-JP" altLang="en-US" sz="1600" dirty="0">
                <a:solidFill>
                  <a:prstClr val="black"/>
                </a:solidFill>
                <a:latin typeface="Arial"/>
                <a:ea typeface="ＭＳ Ｐゴシック"/>
              </a:rPr>
              <a:t>■ 走行位置の明示による安全対策（標準仕様）</a:t>
            </a:r>
          </a:p>
        </p:txBody>
      </p:sp>
      <p:sp>
        <p:nvSpPr>
          <p:cNvPr id="33" name="テキスト ボックス 32">
            <a:extLst>
              <a:ext uri="{FF2B5EF4-FFF2-40B4-BE49-F238E27FC236}">
                <a16:creationId xmlns:a16="http://schemas.microsoft.com/office/drawing/2014/main" id="{27CC4294-CF7F-491F-B0E6-D610956D10FB}"/>
              </a:ext>
            </a:extLst>
          </p:cNvPr>
          <p:cNvSpPr txBox="1"/>
          <p:nvPr/>
        </p:nvSpPr>
        <p:spPr>
          <a:xfrm>
            <a:off x="4376852" y="6434146"/>
            <a:ext cx="4767149" cy="261610"/>
          </a:xfrm>
          <a:prstGeom prst="rect">
            <a:avLst/>
          </a:prstGeom>
          <a:noFill/>
        </p:spPr>
        <p:txBody>
          <a:bodyPr wrap="square" rtlCol="0">
            <a:spAutoFit/>
          </a:bodyPr>
          <a:lstStyle/>
          <a:p>
            <a:pPr defTabSz="457209"/>
            <a:r>
              <a:rPr kumimoji="1" lang="en-US" altLang="ja-JP" sz="1100" dirty="0">
                <a:solidFill>
                  <a:prstClr val="black"/>
                </a:solidFill>
                <a:latin typeface="Arial"/>
                <a:ea typeface="ＭＳ Ｐゴシック"/>
              </a:rPr>
              <a:t>※</a:t>
            </a:r>
            <a:r>
              <a:rPr kumimoji="1" lang="ja-JP" altLang="en-US" sz="1100" dirty="0">
                <a:solidFill>
                  <a:prstClr val="black"/>
                </a:solidFill>
                <a:latin typeface="Arial"/>
                <a:ea typeface="ＭＳ Ｐゴシック"/>
              </a:rPr>
              <a:t>現場状況や河川管理者、交通管理者の意見を踏まえ、対策を実施。</a:t>
            </a:r>
          </a:p>
        </p:txBody>
      </p:sp>
      <p:grpSp>
        <p:nvGrpSpPr>
          <p:cNvPr id="25" name="グループ化 24">
            <a:extLst>
              <a:ext uri="{FF2B5EF4-FFF2-40B4-BE49-F238E27FC236}">
                <a16:creationId xmlns:a16="http://schemas.microsoft.com/office/drawing/2014/main" id="{F3840109-15EF-44A1-88A5-B29D22A4BBFB}"/>
              </a:ext>
            </a:extLst>
          </p:cNvPr>
          <p:cNvGrpSpPr/>
          <p:nvPr/>
        </p:nvGrpSpPr>
        <p:grpSpPr>
          <a:xfrm rot="16200000">
            <a:off x="4286604" y="4889671"/>
            <a:ext cx="1989863" cy="1079160"/>
            <a:chOff x="5309279" y="1806163"/>
            <a:chExt cx="1975830" cy="666750"/>
          </a:xfrm>
        </p:grpSpPr>
        <p:sp>
          <p:nvSpPr>
            <p:cNvPr id="26" name="正方形/長方形 25">
              <a:extLst>
                <a:ext uri="{FF2B5EF4-FFF2-40B4-BE49-F238E27FC236}">
                  <a16:creationId xmlns:a16="http://schemas.microsoft.com/office/drawing/2014/main" id="{FA6BA286-39E8-4235-8B41-C835039FBE24}"/>
                </a:ext>
              </a:extLst>
            </p:cNvPr>
            <p:cNvSpPr/>
            <p:nvPr/>
          </p:nvSpPr>
          <p:spPr>
            <a:xfrm>
              <a:off x="5309279" y="1818793"/>
              <a:ext cx="1975830" cy="64149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cxnSp>
          <p:nvCxnSpPr>
            <p:cNvPr id="27" name="直線コネクタ 26">
              <a:extLst>
                <a:ext uri="{FF2B5EF4-FFF2-40B4-BE49-F238E27FC236}">
                  <a16:creationId xmlns:a16="http://schemas.microsoft.com/office/drawing/2014/main" id="{85CAED9C-BA96-4D19-B108-60E8A1C99D78}"/>
                </a:ext>
              </a:extLst>
            </p:cNvPr>
            <p:cNvCxnSpPr>
              <a:cxnSpLocks/>
            </p:cNvCxnSpPr>
            <p:nvPr/>
          </p:nvCxnSpPr>
          <p:spPr>
            <a:xfrm>
              <a:off x="5309279" y="2472913"/>
              <a:ext cx="196603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48B9EDB4-BF89-41C7-92D1-0DD83DC3A60E}"/>
                </a:ext>
              </a:extLst>
            </p:cNvPr>
            <p:cNvCxnSpPr>
              <a:cxnSpLocks/>
            </p:cNvCxnSpPr>
            <p:nvPr/>
          </p:nvCxnSpPr>
          <p:spPr>
            <a:xfrm>
              <a:off x="5309279" y="1806163"/>
              <a:ext cx="196603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9" name="直線矢印コネクタ 28"/>
          <p:cNvCxnSpPr/>
          <p:nvPr/>
        </p:nvCxnSpPr>
        <p:spPr>
          <a:xfrm>
            <a:off x="4911174" y="4485020"/>
            <a:ext cx="0" cy="432000"/>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flipH="1" flipV="1">
            <a:off x="5663849" y="5920302"/>
            <a:ext cx="0" cy="456136"/>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5" name="下矢印 34"/>
          <p:cNvSpPr/>
          <p:nvPr/>
        </p:nvSpPr>
        <p:spPr>
          <a:xfrm>
            <a:off x="5318486" y="4642677"/>
            <a:ext cx="180347" cy="2898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36" name="下矢印 35"/>
          <p:cNvSpPr/>
          <p:nvPr/>
        </p:nvSpPr>
        <p:spPr>
          <a:xfrm rot="10800000">
            <a:off x="5086767" y="5920302"/>
            <a:ext cx="164216" cy="3176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pic>
        <p:nvPicPr>
          <p:cNvPr id="37" name="図 36"/>
          <p:cNvPicPr>
            <a:picLocks noChangeAspect="1"/>
          </p:cNvPicPr>
          <p:nvPr/>
        </p:nvPicPr>
        <p:blipFill>
          <a:blip r:embed="rId3"/>
          <a:stretch>
            <a:fillRect/>
          </a:stretch>
        </p:blipFill>
        <p:spPr>
          <a:xfrm>
            <a:off x="5037191" y="5429684"/>
            <a:ext cx="247101" cy="440136"/>
          </a:xfrm>
          <a:prstGeom prst="rect">
            <a:avLst/>
          </a:prstGeom>
        </p:spPr>
      </p:pic>
      <p:pic>
        <p:nvPicPr>
          <p:cNvPr id="38" name="図 37"/>
          <p:cNvPicPr>
            <a:picLocks noChangeAspect="1"/>
          </p:cNvPicPr>
          <p:nvPr/>
        </p:nvPicPr>
        <p:blipFill>
          <a:blip r:embed="rId3"/>
          <a:stretch>
            <a:fillRect/>
          </a:stretch>
        </p:blipFill>
        <p:spPr>
          <a:xfrm rot="10800000">
            <a:off x="5285110" y="4996435"/>
            <a:ext cx="247101" cy="440136"/>
          </a:xfrm>
          <a:prstGeom prst="rect">
            <a:avLst/>
          </a:prstGeom>
        </p:spPr>
      </p:pic>
      <p:sp>
        <p:nvSpPr>
          <p:cNvPr id="4" name="正方形/長方形 3"/>
          <p:cNvSpPr/>
          <p:nvPr/>
        </p:nvSpPr>
        <p:spPr>
          <a:xfrm>
            <a:off x="4441413" y="4444182"/>
            <a:ext cx="285940" cy="198000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41" name="テキスト ボックス 40">
            <a:extLst>
              <a:ext uri="{FF2B5EF4-FFF2-40B4-BE49-F238E27FC236}">
                <a16:creationId xmlns:a16="http://schemas.microsoft.com/office/drawing/2014/main" id="{27CC4294-CF7F-491F-B0E6-D610956D10FB}"/>
              </a:ext>
            </a:extLst>
          </p:cNvPr>
          <p:cNvSpPr txBox="1"/>
          <p:nvPr/>
        </p:nvSpPr>
        <p:spPr>
          <a:xfrm>
            <a:off x="4390926" y="5238483"/>
            <a:ext cx="400110" cy="451406"/>
          </a:xfrm>
          <a:prstGeom prst="rect">
            <a:avLst/>
          </a:prstGeom>
          <a:noFill/>
        </p:spPr>
        <p:txBody>
          <a:bodyPr vert="eaVert" wrap="none" rtlCol="0">
            <a:spAutoFit/>
          </a:bodyPr>
          <a:lstStyle/>
          <a:p>
            <a:pPr defTabSz="457209"/>
            <a:r>
              <a:rPr kumimoji="1" lang="ja-JP" altLang="en-US" sz="1400" dirty="0">
                <a:solidFill>
                  <a:prstClr val="black"/>
                </a:solidFill>
                <a:latin typeface="Arial"/>
                <a:ea typeface="ＭＳ Ｐゴシック"/>
              </a:rPr>
              <a:t>河川</a:t>
            </a:r>
          </a:p>
        </p:txBody>
      </p:sp>
      <p:pic>
        <p:nvPicPr>
          <p:cNvPr id="45" name="図 44"/>
          <p:cNvPicPr>
            <a:picLocks noChangeAspect="1"/>
          </p:cNvPicPr>
          <p:nvPr/>
        </p:nvPicPr>
        <p:blipFill>
          <a:blip r:embed="rId4"/>
          <a:stretch>
            <a:fillRect/>
          </a:stretch>
        </p:blipFill>
        <p:spPr>
          <a:xfrm>
            <a:off x="5539273" y="5585608"/>
            <a:ext cx="249152" cy="283519"/>
          </a:xfrm>
          <a:prstGeom prst="rect">
            <a:avLst/>
          </a:prstGeom>
        </p:spPr>
      </p:pic>
      <p:pic>
        <p:nvPicPr>
          <p:cNvPr id="46" name="図 45"/>
          <p:cNvPicPr>
            <a:picLocks noChangeAspect="1"/>
          </p:cNvPicPr>
          <p:nvPr/>
        </p:nvPicPr>
        <p:blipFill>
          <a:blip r:embed="rId4"/>
          <a:stretch>
            <a:fillRect/>
          </a:stretch>
        </p:blipFill>
        <p:spPr>
          <a:xfrm rot="10800000">
            <a:off x="4786598" y="4995265"/>
            <a:ext cx="249152" cy="283519"/>
          </a:xfrm>
          <a:prstGeom prst="rect">
            <a:avLst/>
          </a:prstGeom>
        </p:spPr>
      </p:pic>
      <p:sp>
        <p:nvSpPr>
          <p:cNvPr id="39" name="テキスト ボックス 38">
            <a:extLst>
              <a:ext uri="{FF2B5EF4-FFF2-40B4-BE49-F238E27FC236}">
                <a16:creationId xmlns:a16="http://schemas.microsoft.com/office/drawing/2014/main" id="{27CC4294-CF7F-491F-B0E6-D610956D10FB}"/>
              </a:ext>
            </a:extLst>
          </p:cNvPr>
          <p:cNvSpPr txBox="1"/>
          <p:nvPr/>
        </p:nvSpPr>
        <p:spPr>
          <a:xfrm>
            <a:off x="6548834" y="2165392"/>
            <a:ext cx="2321583" cy="461665"/>
          </a:xfrm>
          <a:prstGeom prst="rect">
            <a:avLst/>
          </a:prstGeom>
          <a:noFill/>
          <a:ln>
            <a:solidFill>
              <a:schemeClr val="tx1"/>
            </a:solidFill>
            <a:prstDash val="sysDash"/>
          </a:ln>
        </p:spPr>
        <p:txBody>
          <a:bodyPr wrap="square" rtlCol="0">
            <a:spAutoFit/>
          </a:bodyPr>
          <a:lstStyle/>
          <a:p>
            <a:pPr defTabSz="457209"/>
            <a:r>
              <a:rPr kumimoji="1" lang="ja-JP" altLang="en-US" sz="1200" dirty="0">
                <a:solidFill>
                  <a:prstClr val="black"/>
                </a:solidFill>
                <a:latin typeface="Arial"/>
                <a:ea typeface="ＭＳ Ｐゴシック"/>
              </a:rPr>
              <a:t>　　自転車・・・堤外地側</a:t>
            </a:r>
            <a:endParaRPr kumimoji="1" lang="en-US" altLang="ja-JP" sz="1200" dirty="0">
              <a:solidFill>
                <a:prstClr val="black"/>
              </a:solidFill>
              <a:latin typeface="Arial"/>
              <a:ea typeface="ＭＳ Ｐゴシック"/>
            </a:endParaRPr>
          </a:p>
          <a:p>
            <a:pPr defTabSz="457209"/>
            <a:r>
              <a:rPr kumimoji="1" lang="ja-JP" altLang="en-US" sz="1200" dirty="0">
                <a:solidFill>
                  <a:prstClr val="black"/>
                </a:solidFill>
                <a:latin typeface="Arial"/>
                <a:ea typeface="ＭＳ Ｐゴシック"/>
              </a:rPr>
              <a:t>　　歩行者・・・堤内地側</a:t>
            </a:r>
          </a:p>
        </p:txBody>
      </p:sp>
      <p:sp>
        <p:nvSpPr>
          <p:cNvPr id="40" name="下矢印 39"/>
          <p:cNvSpPr/>
          <p:nvPr/>
        </p:nvSpPr>
        <p:spPr>
          <a:xfrm rot="16200000">
            <a:off x="6590071" y="2209528"/>
            <a:ext cx="195303" cy="2015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cxnSp>
        <p:nvCxnSpPr>
          <p:cNvPr id="42" name="直線矢印コネクタ 41"/>
          <p:cNvCxnSpPr/>
          <p:nvPr/>
        </p:nvCxnSpPr>
        <p:spPr>
          <a:xfrm>
            <a:off x="6616428" y="2519389"/>
            <a:ext cx="180000" cy="0"/>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4" name="テキスト ボックス 43">
            <a:extLst>
              <a:ext uri="{FF2B5EF4-FFF2-40B4-BE49-F238E27FC236}">
                <a16:creationId xmlns:a16="http://schemas.microsoft.com/office/drawing/2014/main" id="{27CC4294-CF7F-491F-B0E6-D610956D10FB}"/>
              </a:ext>
            </a:extLst>
          </p:cNvPr>
          <p:cNvSpPr txBox="1"/>
          <p:nvPr/>
        </p:nvSpPr>
        <p:spPr>
          <a:xfrm>
            <a:off x="4156018" y="1775573"/>
            <a:ext cx="3767378" cy="338554"/>
          </a:xfrm>
          <a:prstGeom prst="rect">
            <a:avLst/>
          </a:prstGeom>
          <a:noFill/>
        </p:spPr>
        <p:txBody>
          <a:bodyPr wrap="none" rtlCol="0">
            <a:spAutoFit/>
          </a:bodyPr>
          <a:lstStyle/>
          <a:p>
            <a:pPr defTabSz="457209"/>
            <a:r>
              <a:rPr kumimoji="1" lang="ja-JP" altLang="en-US" sz="1600" dirty="0">
                <a:solidFill>
                  <a:prstClr val="black"/>
                </a:solidFill>
                <a:latin typeface="Arial"/>
                <a:ea typeface="ＭＳ Ｐゴシック"/>
              </a:rPr>
              <a:t>■ 構造分離・視覚分離による安全対策案</a:t>
            </a:r>
          </a:p>
        </p:txBody>
      </p:sp>
      <p:sp>
        <p:nvSpPr>
          <p:cNvPr id="47" name="テキスト ボックス 46">
            <a:extLst>
              <a:ext uri="{FF2B5EF4-FFF2-40B4-BE49-F238E27FC236}">
                <a16:creationId xmlns:a16="http://schemas.microsoft.com/office/drawing/2014/main" id="{27CC4294-CF7F-491F-B0E6-D610956D10FB}"/>
              </a:ext>
            </a:extLst>
          </p:cNvPr>
          <p:cNvSpPr txBox="1"/>
          <p:nvPr/>
        </p:nvSpPr>
        <p:spPr>
          <a:xfrm>
            <a:off x="6353956" y="3260877"/>
            <a:ext cx="2799886" cy="600164"/>
          </a:xfrm>
          <a:prstGeom prst="rect">
            <a:avLst/>
          </a:prstGeom>
          <a:noFill/>
        </p:spPr>
        <p:txBody>
          <a:bodyPr wrap="square" rtlCol="0">
            <a:spAutoFit/>
          </a:bodyPr>
          <a:lstStyle/>
          <a:p>
            <a:pPr marL="136528" indent="-136528" defTabSz="457209"/>
            <a:r>
              <a:rPr kumimoji="1" lang="en-US" altLang="ja-JP" sz="1100" dirty="0">
                <a:solidFill>
                  <a:prstClr val="black"/>
                </a:solidFill>
                <a:latin typeface="Arial"/>
                <a:ea typeface="ＭＳ Ｐゴシック"/>
              </a:rPr>
              <a:t>※</a:t>
            </a:r>
            <a:r>
              <a:rPr kumimoji="1" lang="ja-JP" altLang="en-US" sz="1100" dirty="0">
                <a:solidFill>
                  <a:prstClr val="black"/>
                </a:solidFill>
                <a:latin typeface="Arial"/>
                <a:ea typeface="ＭＳ Ｐゴシック"/>
              </a:rPr>
              <a:t>十分な幅員が確保できる場合、現場状況を踏まえ、河川管理者、交通管理者と個別協議により詳細な仕様を決定。</a:t>
            </a:r>
          </a:p>
        </p:txBody>
      </p:sp>
      <p:grpSp>
        <p:nvGrpSpPr>
          <p:cNvPr id="48" name="グループ化 47">
            <a:extLst>
              <a:ext uri="{FF2B5EF4-FFF2-40B4-BE49-F238E27FC236}">
                <a16:creationId xmlns:a16="http://schemas.microsoft.com/office/drawing/2014/main" id="{F3840109-15EF-44A1-88A5-B29D22A4BBFB}"/>
              </a:ext>
            </a:extLst>
          </p:cNvPr>
          <p:cNvGrpSpPr/>
          <p:nvPr/>
        </p:nvGrpSpPr>
        <p:grpSpPr>
          <a:xfrm rot="16200000">
            <a:off x="4712079" y="2188050"/>
            <a:ext cx="1697109" cy="1586649"/>
            <a:chOff x="5309279" y="1806163"/>
            <a:chExt cx="1975830" cy="666750"/>
          </a:xfrm>
        </p:grpSpPr>
        <p:sp>
          <p:nvSpPr>
            <p:cNvPr id="49" name="正方形/長方形 48">
              <a:extLst>
                <a:ext uri="{FF2B5EF4-FFF2-40B4-BE49-F238E27FC236}">
                  <a16:creationId xmlns:a16="http://schemas.microsoft.com/office/drawing/2014/main" id="{FA6BA286-39E8-4235-8B41-C835039FBE24}"/>
                </a:ext>
              </a:extLst>
            </p:cNvPr>
            <p:cNvSpPr/>
            <p:nvPr/>
          </p:nvSpPr>
          <p:spPr>
            <a:xfrm>
              <a:off x="5309279" y="1818793"/>
              <a:ext cx="1975830" cy="64149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cxnSp>
          <p:nvCxnSpPr>
            <p:cNvPr id="50" name="直線コネクタ 49">
              <a:extLst>
                <a:ext uri="{FF2B5EF4-FFF2-40B4-BE49-F238E27FC236}">
                  <a16:creationId xmlns:a16="http://schemas.microsoft.com/office/drawing/2014/main" id="{85CAED9C-BA96-4D19-B108-60E8A1C99D78}"/>
                </a:ext>
              </a:extLst>
            </p:cNvPr>
            <p:cNvCxnSpPr>
              <a:cxnSpLocks/>
            </p:cNvCxnSpPr>
            <p:nvPr/>
          </p:nvCxnSpPr>
          <p:spPr>
            <a:xfrm>
              <a:off x="5309279" y="2472913"/>
              <a:ext cx="196603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48B9EDB4-BF89-41C7-92D1-0DD83DC3A60E}"/>
                </a:ext>
              </a:extLst>
            </p:cNvPr>
            <p:cNvCxnSpPr>
              <a:cxnSpLocks/>
            </p:cNvCxnSpPr>
            <p:nvPr/>
          </p:nvCxnSpPr>
          <p:spPr>
            <a:xfrm>
              <a:off x="5309279" y="1806163"/>
              <a:ext cx="196603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6" name="下矢印 55"/>
          <p:cNvSpPr/>
          <p:nvPr/>
        </p:nvSpPr>
        <p:spPr>
          <a:xfrm>
            <a:off x="5294579" y="2175827"/>
            <a:ext cx="180347" cy="2898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57" name="下矢印 56"/>
          <p:cNvSpPr/>
          <p:nvPr/>
        </p:nvSpPr>
        <p:spPr>
          <a:xfrm rot="10800000">
            <a:off x="4909087" y="3417616"/>
            <a:ext cx="164216" cy="3176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62" name="正方形/長方形 61"/>
          <p:cNvSpPr/>
          <p:nvPr/>
        </p:nvSpPr>
        <p:spPr>
          <a:xfrm>
            <a:off x="4466767" y="2142682"/>
            <a:ext cx="275189" cy="168724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63" name="テキスト ボックス 62">
            <a:extLst>
              <a:ext uri="{FF2B5EF4-FFF2-40B4-BE49-F238E27FC236}">
                <a16:creationId xmlns:a16="http://schemas.microsoft.com/office/drawing/2014/main" id="{27CC4294-CF7F-491F-B0E6-D610956D10FB}"/>
              </a:ext>
            </a:extLst>
          </p:cNvPr>
          <p:cNvSpPr txBox="1"/>
          <p:nvPr/>
        </p:nvSpPr>
        <p:spPr>
          <a:xfrm>
            <a:off x="4416279" y="2936983"/>
            <a:ext cx="400110" cy="451406"/>
          </a:xfrm>
          <a:prstGeom prst="rect">
            <a:avLst/>
          </a:prstGeom>
          <a:noFill/>
        </p:spPr>
        <p:txBody>
          <a:bodyPr vert="eaVert" wrap="none" rtlCol="0">
            <a:spAutoFit/>
          </a:bodyPr>
          <a:lstStyle/>
          <a:p>
            <a:pPr defTabSz="457209"/>
            <a:r>
              <a:rPr kumimoji="1" lang="ja-JP" altLang="en-US" sz="1400" dirty="0">
                <a:solidFill>
                  <a:prstClr val="black"/>
                </a:solidFill>
                <a:latin typeface="Arial"/>
                <a:ea typeface="ＭＳ Ｐゴシック"/>
              </a:rPr>
              <a:t>河川</a:t>
            </a:r>
          </a:p>
        </p:txBody>
      </p:sp>
      <p:pic>
        <p:nvPicPr>
          <p:cNvPr id="7" name="図 6"/>
          <p:cNvPicPr>
            <a:picLocks noChangeAspect="1"/>
          </p:cNvPicPr>
          <p:nvPr/>
        </p:nvPicPr>
        <p:blipFill rotWithShape="1">
          <a:blip r:embed="rId5"/>
          <a:srcRect l="18454" t="25391" r="75994" b="51888"/>
          <a:stretch/>
        </p:blipFill>
        <p:spPr>
          <a:xfrm>
            <a:off x="5620667" y="2139851"/>
            <a:ext cx="722338" cy="1708769"/>
          </a:xfrm>
          <a:prstGeom prst="rect">
            <a:avLst/>
          </a:prstGeom>
        </p:spPr>
      </p:pic>
      <p:pic>
        <p:nvPicPr>
          <p:cNvPr id="14" name="図 13"/>
          <p:cNvPicPr>
            <a:picLocks noChangeAspect="1"/>
          </p:cNvPicPr>
          <p:nvPr/>
        </p:nvPicPr>
        <p:blipFill rotWithShape="1">
          <a:blip r:embed="rId6"/>
          <a:srcRect l="42764" t="24537" r="56590" b="52437"/>
          <a:stretch/>
        </p:blipFill>
        <p:spPr>
          <a:xfrm>
            <a:off x="5590613" y="2145506"/>
            <a:ext cx="83992" cy="1684422"/>
          </a:xfrm>
          <a:prstGeom prst="rect">
            <a:avLst/>
          </a:prstGeom>
        </p:spPr>
      </p:pic>
      <p:cxnSp>
        <p:nvCxnSpPr>
          <p:cNvPr id="16" name="直線コネクタ 15"/>
          <p:cNvCxnSpPr/>
          <p:nvPr/>
        </p:nvCxnSpPr>
        <p:spPr>
          <a:xfrm>
            <a:off x="5208942" y="2139850"/>
            <a:ext cx="0" cy="1656000"/>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p:nvPr/>
        </p:nvCxnSpPr>
        <p:spPr>
          <a:xfrm flipH="1" flipV="1">
            <a:off x="6156176" y="2719687"/>
            <a:ext cx="0" cy="456136"/>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3"/>
          <p:cNvCxnSpPr/>
          <p:nvPr/>
        </p:nvCxnSpPr>
        <p:spPr>
          <a:xfrm>
            <a:off x="5937114" y="2743823"/>
            <a:ext cx="0" cy="432000"/>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p:nvPr/>
        </p:nvCxnSpPr>
        <p:spPr>
          <a:xfrm>
            <a:off x="6619785" y="4787580"/>
            <a:ext cx="180000" cy="0"/>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a:extLst>
              <a:ext uri="{FF2B5EF4-FFF2-40B4-BE49-F238E27FC236}">
                <a16:creationId xmlns:a16="http://schemas.microsoft.com/office/drawing/2014/main" id="{7841D068-6023-4ACC-A279-A844697C1AA3}"/>
              </a:ext>
            </a:extLst>
          </p:cNvPr>
          <p:cNvSpPr>
            <a:spLocks noGrp="1"/>
          </p:cNvSpPr>
          <p:nvPr>
            <p:ph type="sldNum" sz="quarter" idx="12"/>
          </p:nvPr>
        </p:nvSpPr>
        <p:spPr/>
        <p:txBody>
          <a:bodyPr/>
          <a:lstStyle/>
          <a:p>
            <a:fld id="{DBD16A61-A562-46A3-9FED-0F09869A8BCF}" type="slidenum">
              <a:rPr kumimoji="1" lang="ja-JP" altLang="en-US" smtClean="0"/>
              <a:t>4</a:t>
            </a:fld>
            <a:endParaRPr kumimoji="1" lang="ja-JP" altLang="en-US"/>
          </a:p>
        </p:txBody>
      </p:sp>
      <p:pic>
        <p:nvPicPr>
          <p:cNvPr id="15" name="図 14">
            <a:extLst>
              <a:ext uri="{FF2B5EF4-FFF2-40B4-BE49-F238E27FC236}">
                <a16:creationId xmlns:a16="http://schemas.microsoft.com/office/drawing/2014/main" id="{BE89B047-7B2F-4A03-9B9D-551CDEF84C0B}"/>
              </a:ext>
            </a:extLst>
          </p:cNvPr>
          <p:cNvPicPr>
            <a:picLocks noChangeAspect="1"/>
          </p:cNvPicPr>
          <p:nvPr/>
        </p:nvPicPr>
        <p:blipFill rotWithShape="1">
          <a:blip r:embed="rId7">
            <a:extLst>
              <a:ext uri="{28A0092B-C50C-407E-A947-70E740481C1C}">
                <a14:useLocalDpi xmlns:a14="http://schemas.microsoft.com/office/drawing/2010/main" val="0"/>
              </a:ext>
            </a:extLst>
          </a:blip>
          <a:srcRect l="25558" t="22091" r="18117" b="2807"/>
          <a:stretch/>
        </p:blipFill>
        <p:spPr>
          <a:xfrm>
            <a:off x="928097" y="4515789"/>
            <a:ext cx="2520000" cy="1890000"/>
          </a:xfrm>
          <a:prstGeom prst="rect">
            <a:avLst/>
          </a:prstGeom>
        </p:spPr>
      </p:pic>
      <p:pic>
        <p:nvPicPr>
          <p:cNvPr id="18" name="図 17">
            <a:extLst>
              <a:ext uri="{FF2B5EF4-FFF2-40B4-BE49-F238E27FC236}">
                <a16:creationId xmlns:a16="http://schemas.microsoft.com/office/drawing/2014/main" id="{05989E02-5608-42B0-BE2B-729F822232FF}"/>
              </a:ext>
            </a:extLst>
          </p:cNvPr>
          <p:cNvPicPr>
            <a:picLocks noChangeAspect="1"/>
          </p:cNvPicPr>
          <p:nvPr/>
        </p:nvPicPr>
        <p:blipFill rotWithShape="1">
          <a:blip r:embed="rId8">
            <a:extLst>
              <a:ext uri="{28A0092B-C50C-407E-A947-70E740481C1C}">
                <a14:useLocalDpi xmlns:a14="http://schemas.microsoft.com/office/drawing/2010/main" val="0"/>
              </a:ext>
            </a:extLst>
          </a:blip>
          <a:srcRect l="919" t="10976" r="722" b="1424"/>
          <a:stretch/>
        </p:blipFill>
        <p:spPr>
          <a:xfrm>
            <a:off x="928097" y="2088909"/>
            <a:ext cx="2520000" cy="1890000"/>
          </a:xfrm>
          <a:prstGeom prst="rect">
            <a:avLst/>
          </a:prstGeom>
        </p:spPr>
      </p:pic>
    </p:spTree>
    <p:extLst>
      <p:ext uri="{BB962C8B-B14F-4D97-AF65-F5344CB8AC3E}">
        <p14:creationId xmlns:p14="http://schemas.microsoft.com/office/powerpoint/2010/main" val="2164243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FD3E93-73E3-4D6D-8DB9-F77512FA5CA0}"/>
              </a:ext>
            </a:extLst>
          </p:cNvPr>
          <p:cNvSpPr>
            <a:spLocks noGrp="1"/>
          </p:cNvSpPr>
          <p:nvPr>
            <p:ph type="title"/>
          </p:nvPr>
        </p:nvSpPr>
        <p:spPr/>
        <p:txBody>
          <a:bodyPr>
            <a:normAutofit/>
          </a:bodyPr>
          <a:lstStyle/>
          <a:p>
            <a:r>
              <a:rPr lang="ja-JP" altLang="en-US" dirty="0"/>
              <a:t>自転車通行空間の整備仕様</a:t>
            </a:r>
            <a:endParaRPr kumimoji="1" lang="ja-JP" altLang="en-US" dirty="0"/>
          </a:p>
        </p:txBody>
      </p:sp>
      <p:sp>
        <p:nvSpPr>
          <p:cNvPr id="9" name="正方形/長方形 8">
            <a:extLst>
              <a:ext uri="{FF2B5EF4-FFF2-40B4-BE49-F238E27FC236}">
                <a16:creationId xmlns:a16="http://schemas.microsoft.com/office/drawing/2014/main" id="{58FBDFD3-42EB-4FA7-87CF-994154964218}"/>
              </a:ext>
            </a:extLst>
          </p:cNvPr>
          <p:cNvSpPr/>
          <p:nvPr/>
        </p:nvSpPr>
        <p:spPr>
          <a:xfrm>
            <a:off x="89501" y="908721"/>
            <a:ext cx="8964996" cy="62845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05204" indent="-205204" defTabSz="457209"/>
            <a:r>
              <a:rPr kumimoji="1" lang="ja-JP" altLang="en-US" dirty="0">
                <a:solidFill>
                  <a:prstClr val="black"/>
                </a:solidFill>
                <a:latin typeface="Arial"/>
                <a:ea typeface="ＭＳ Ｐゴシック"/>
              </a:rPr>
              <a:t>〇一般</a:t>
            </a:r>
            <a:r>
              <a:rPr kumimoji="1" lang="ja-JP" altLang="en-US" dirty="0">
                <a:solidFill>
                  <a:schemeClr val="tx1"/>
                </a:solidFill>
                <a:latin typeface="Arial"/>
                <a:ea typeface="ＭＳ Ｐゴシック"/>
              </a:rPr>
              <a:t>道路における自転車通行空間を新たに整備する場合、「安全で快適な自転車利用環境創出ガイドライン」及び、各道路管理者が定める整備仕様により整備する。</a:t>
            </a:r>
            <a:endParaRPr kumimoji="1" lang="en-US" altLang="ja-JP" dirty="0">
              <a:solidFill>
                <a:schemeClr val="tx1"/>
              </a:solidFill>
              <a:highlight>
                <a:srgbClr val="FFFF00"/>
              </a:highlight>
              <a:latin typeface="Arial"/>
              <a:ea typeface="ＭＳ Ｐゴシック"/>
            </a:endParaRPr>
          </a:p>
        </p:txBody>
      </p:sp>
      <p:sp>
        <p:nvSpPr>
          <p:cNvPr id="12" name="テキスト ボックス 11">
            <a:extLst>
              <a:ext uri="{FF2B5EF4-FFF2-40B4-BE49-F238E27FC236}">
                <a16:creationId xmlns:a16="http://schemas.microsoft.com/office/drawing/2014/main" id="{27CC4294-CF7F-491F-B0E6-D610956D10FB}"/>
              </a:ext>
            </a:extLst>
          </p:cNvPr>
          <p:cNvSpPr txBox="1"/>
          <p:nvPr/>
        </p:nvSpPr>
        <p:spPr>
          <a:xfrm>
            <a:off x="4702" y="1628801"/>
            <a:ext cx="4639306" cy="830997"/>
          </a:xfrm>
          <a:prstGeom prst="rect">
            <a:avLst/>
          </a:prstGeom>
          <a:noFill/>
        </p:spPr>
        <p:txBody>
          <a:bodyPr wrap="square" rtlCol="0">
            <a:spAutoFit/>
          </a:bodyPr>
          <a:lstStyle/>
          <a:p>
            <a:pPr marL="174628" indent="-174628" defTabSz="457209"/>
            <a:r>
              <a:rPr kumimoji="1" lang="ja-JP" altLang="en-US" sz="1600" dirty="0">
                <a:solidFill>
                  <a:prstClr val="black"/>
                </a:solidFill>
                <a:latin typeface="Arial"/>
                <a:ea typeface="ＭＳ Ｐゴシック"/>
              </a:rPr>
              <a:t>■「安全で快適な自転車利用環境創出ガイドライン」（</a:t>
            </a:r>
            <a:r>
              <a:rPr kumimoji="1" lang="ja-JP" altLang="en-US" sz="1600" dirty="0">
                <a:latin typeface="Arial"/>
                <a:ea typeface="ＭＳ Ｐゴシック"/>
              </a:rPr>
              <a:t>令和</a:t>
            </a:r>
            <a:r>
              <a:rPr kumimoji="1" lang="en-US" altLang="ja-JP" sz="1600" dirty="0">
                <a:latin typeface="Arial"/>
                <a:ea typeface="ＭＳ Ｐゴシック"/>
              </a:rPr>
              <a:t>6</a:t>
            </a:r>
            <a:r>
              <a:rPr kumimoji="1" lang="ja-JP" altLang="en-US" sz="1600" dirty="0">
                <a:latin typeface="Arial"/>
                <a:ea typeface="ＭＳ Ｐゴシック"/>
              </a:rPr>
              <a:t>年</a:t>
            </a:r>
            <a:r>
              <a:rPr kumimoji="1" lang="en-US" altLang="ja-JP" sz="1600" dirty="0">
                <a:latin typeface="Arial"/>
                <a:ea typeface="ＭＳ Ｐゴシック"/>
              </a:rPr>
              <a:t>6</a:t>
            </a:r>
            <a:r>
              <a:rPr kumimoji="1" lang="ja-JP" altLang="en-US" sz="1600" dirty="0">
                <a:latin typeface="Arial"/>
                <a:ea typeface="ＭＳ Ｐゴシック"/>
              </a:rPr>
              <a:t>月 国土</a:t>
            </a:r>
            <a:r>
              <a:rPr kumimoji="1" lang="ja-JP" altLang="en-US" sz="1600" dirty="0">
                <a:solidFill>
                  <a:prstClr val="black"/>
                </a:solidFill>
                <a:latin typeface="Arial"/>
                <a:ea typeface="ＭＳ Ｐゴシック"/>
              </a:rPr>
              <a:t>交通省道路局、警察庁交通局）における矢羽根型路面表示の標準仕様</a:t>
            </a:r>
          </a:p>
        </p:txBody>
      </p:sp>
      <p:sp>
        <p:nvSpPr>
          <p:cNvPr id="11" name="テキスト ボックス 10">
            <a:extLst>
              <a:ext uri="{FF2B5EF4-FFF2-40B4-BE49-F238E27FC236}">
                <a16:creationId xmlns:a16="http://schemas.microsoft.com/office/drawing/2014/main" id="{27CC4294-CF7F-491F-B0E6-D610956D10FB}"/>
              </a:ext>
            </a:extLst>
          </p:cNvPr>
          <p:cNvSpPr txBox="1"/>
          <p:nvPr/>
        </p:nvSpPr>
        <p:spPr>
          <a:xfrm>
            <a:off x="4746314" y="1628801"/>
            <a:ext cx="4506207" cy="830997"/>
          </a:xfrm>
          <a:prstGeom prst="rect">
            <a:avLst/>
          </a:prstGeom>
          <a:noFill/>
        </p:spPr>
        <p:txBody>
          <a:bodyPr wrap="square" rtlCol="0">
            <a:spAutoFit/>
          </a:bodyPr>
          <a:lstStyle/>
          <a:p>
            <a:pPr marL="174628" indent="-174628" defTabSz="457209"/>
            <a:r>
              <a:rPr kumimoji="1" lang="ja-JP" altLang="en-US" sz="1600" dirty="0">
                <a:solidFill>
                  <a:prstClr val="black"/>
                </a:solidFill>
                <a:latin typeface="Arial"/>
                <a:ea typeface="ＭＳ Ｐゴシック"/>
              </a:rPr>
              <a:t>■「大阪府自転車通行空間法定外表示実施要領（改訂版）」（平成２９年３月</a:t>
            </a:r>
            <a:r>
              <a:rPr kumimoji="1" lang="zh-TW" altLang="en-US" sz="1600" dirty="0">
                <a:solidFill>
                  <a:prstClr val="black"/>
                </a:solidFill>
                <a:latin typeface="Arial"/>
                <a:ea typeface="ＭＳ Ｐゴシック"/>
              </a:rPr>
              <a:t>大阪府道路交通環境安全推進連絡会議</a:t>
            </a:r>
            <a:r>
              <a:rPr kumimoji="1" lang="ja-JP" altLang="en-US" sz="1600" dirty="0">
                <a:solidFill>
                  <a:prstClr val="black"/>
                </a:solidFill>
                <a:latin typeface="Arial"/>
                <a:ea typeface="ＭＳ Ｐゴシック"/>
              </a:rPr>
              <a:t>）の仕様</a:t>
            </a:r>
          </a:p>
        </p:txBody>
      </p:sp>
      <p:pic>
        <p:nvPicPr>
          <p:cNvPr id="15" name="図 14"/>
          <p:cNvPicPr>
            <a:picLocks noChangeAspect="1"/>
          </p:cNvPicPr>
          <p:nvPr/>
        </p:nvPicPr>
        <p:blipFill>
          <a:blip r:embed="rId2"/>
          <a:stretch>
            <a:fillRect/>
          </a:stretch>
        </p:blipFill>
        <p:spPr>
          <a:xfrm>
            <a:off x="5076056" y="4561155"/>
            <a:ext cx="2033865" cy="2124935"/>
          </a:xfrm>
          <a:prstGeom prst="rect">
            <a:avLst/>
          </a:prstGeom>
        </p:spPr>
      </p:pic>
      <p:sp>
        <p:nvSpPr>
          <p:cNvPr id="3" name="スライド番号プレースホルダー 2">
            <a:extLst>
              <a:ext uri="{FF2B5EF4-FFF2-40B4-BE49-F238E27FC236}">
                <a16:creationId xmlns:a16="http://schemas.microsoft.com/office/drawing/2014/main" id="{411DDB8E-A9B5-424B-B652-3393A309FCFA}"/>
              </a:ext>
            </a:extLst>
          </p:cNvPr>
          <p:cNvSpPr>
            <a:spLocks noGrp="1"/>
          </p:cNvSpPr>
          <p:nvPr>
            <p:ph type="sldNum" sz="quarter" idx="12"/>
          </p:nvPr>
        </p:nvSpPr>
        <p:spPr/>
        <p:txBody>
          <a:bodyPr/>
          <a:lstStyle/>
          <a:p>
            <a:fld id="{DBD16A61-A562-46A3-9FED-0F09869A8BCF}" type="slidenum">
              <a:rPr kumimoji="1" lang="ja-JP" altLang="en-US" smtClean="0"/>
              <a:pPr/>
              <a:t>5</a:t>
            </a:fld>
            <a:endParaRPr kumimoji="1" lang="ja-JP" altLang="en-US"/>
          </a:p>
        </p:txBody>
      </p:sp>
      <p:pic>
        <p:nvPicPr>
          <p:cNvPr id="7" name="図 6">
            <a:extLst>
              <a:ext uri="{FF2B5EF4-FFF2-40B4-BE49-F238E27FC236}">
                <a16:creationId xmlns:a16="http://schemas.microsoft.com/office/drawing/2014/main" id="{5D457C5E-C259-41A4-9404-046FFF33A297}"/>
              </a:ext>
            </a:extLst>
          </p:cNvPr>
          <p:cNvPicPr>
            <a:picLocks noChangeAspect="1"/>
          </p:cNvPicPr>
          <p:nvPr/>
        </p:nvPicPr>
        <p:blipFill>
          <a:blip r:embed="rId3"/>
          <a:stretch>
            <a:fillRect/>
          </a:stretch>
        </p:blipFill>
        <p:spPr>
          <a:xfrm>
            <a:off x="1032821" y="2461938"/>
            <a:ext cx="2555003" cy="2207687"/>
          </a:xfrm>
          <a:prstGeom prst="rect">
            <a:avLst/>
          </a:prstGeom>
          <a:ln>
            <a:solidFill>
              <a:schemeClr val="bg1">
                <a:lumMod val="75000"/>
              </a:schemeClr>
            </a:solidFill>
          </a:ln>
        </p:spPr>
      </p:pic>
      <p:pic>
        <p:nvPicPr>
          <p:cNvPr id="10" name="図 9">
            <a:extLst>
              <a:ext uri="{FF2B5EF4-FFF2-40B4-BE49-F238E27FC236}">
                <a16:creationId xmlns:a16="http://schemas.microsoft.com/office/drawing/2014/main" id="{3AA39AEF-B41D-4FF1-91C0-838AF0C95D54}"/>
              </a:ext>
            </a:extLst>
          </p:cNvPr>
          <p:cNvPicPr>
            <a:picLocks noChangeAspect="1"/>
          </p:cNvPicPr>
          <p:nvPr/>
        </p:nvPicPr>
        <p:blipFill>
          <a:blip r:embed="rId4"/>
          <a:stretch>
            <a:fillRect/>
          </a:stretch>
        </p:blipFill>
        <p:spPr>
          <a:xfrm>
            <a:off x="310736" y="4704429"/>
            <a:ext cx="4261263" cy="2104453"/>
          </a:xfrm>
          <a:prstGeom prst="rect">
            <a:avLst/>
          </a:prstGeom>
          <a:ln>
            <a:noFill/>
          </a:ln>
        </p:spPr>
      </p:pic>
      <p:pic>
        <p:nvPicPr>
          <p:cNvPr id="17" name="図 16"/>
          <p:cNvPicPr>
            <a:picLocks noChangeAspect="1"/>
          </p:cNvPicPr>
          <p:nvPr/>
        </p:nvPicPr>
        <p:blipFill>
          <a:blip r:embed="rId5"/>
          <a:stretch>
            <a:fillRect/>
          </a:stretch>
        </p:blipFill>
        <p:spPr>
          <a:xfrm>
            <a:off x="7524328" y="4561155"/>
            <a:ext cx="1525594" cy="2124935"/>
          </a:xfrm>
          <a:prstGeom prst="rect">
            <a:avLst/>
          </a:prstGeom>
        </p:spPr>
      </p:pic>
      <p:grpSp>
        <p:nvGrpSpPr>
          <p:cNvPr id="13" name="グループ化 12">
            <a:extLst>
              <a:ext uri="{FF2B5EF4-FFF2-40B4-BE49-F238E27FC236}">
                <a16:creationId xmlns:a16="http://schemas.microsoft.com/office/drawing/2014/main" id="{AE87070C-598E-4E18-8FD0-2E74F04E3B91}"/>
              </a:ext>
            </a:extLst>
          </p:cNvPr>
          <p:cNvGrpSpPr/>
          <p:nvPr/>
        </p:nvGrpSpPr>
        <p:grpSpPr>
          <a:xfrm>
            <a:off x="5214874" y="2371259"/>
            <a:ext cx="3569085" cy="2115482"/>
            <a:chOff x="4978369" y="2681670"/>
            <a:chExt cx="3569085" cy="2115482"/>
          </a:xfrm>
        </p:grpSpPr>
        <p:pic>
          <p:nvPicPr>
            <p:cNvPr id="5" name="図 4">
              <a:extLst>
                <a:ext uri="{FF2B5EF4-FFF2-40B4-BE49-F238E27FC236}">
                  <a16:creationId xmlns:a16="http://schemas.microsoft.com/office/drawing/2014/main" id="{5ED90B13-1B67-4134-8994-7B5B8D64707C}"/>
                </a:ext>
              </a:extLst>
            </p:cNvPr>
            <p:cNvPicPr>
              <a:picLocks noChangeAspect="1"/>
            </p:cNvPicPr>
            <p:nvPr/>
          </p:nvPicPr>
          <p:blipFill rotWithShape="1">
            <a:blip r:embed="rId6"/>
            <a:srcRect t="23" b="53904"/>
            <a:stretch/>
          </p:blipFill>
          <p:spPr>
            <a:xfrm>
              <a:off x="4978369" y="2681670"/>
              <a:ext cx="3569085" cy="1100136"/>
            </a:xfrm>
            <a:prstGeom prst="rect">
              <a:avLst/>
            </a:prstGeom>
          </p:spPr>
        </p:pic>
        <p:sp>
          <p:nvSpPr>
            <p:cNvPr id="6" name="正方形/長方形 5">
              <a:extLst>
                <a:ext uri="{FF2B5EF4-FFF2-40B4-BE49-F238E27FC236}">
                  <a16:creationId xmlns:a16="http://schemas.microsoft.com/office/drawing/2014/main" id="{E82D1C9E-B706-4DC4-917E-0379017FC60A}"/>
                </a:ext>
              </a:extLst>
            </p:cNvPr>
            <p:cNvSpPr/>
            <p:nvPr/>
          </p:nvSpPr>
          <p:spPr>
            <a:xfrm>
              <a:off x="5004048" y="2706809"/>
              <a:ext cx="625677" cy="151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図 17">
              <a:extLst>
                <a:ext uri="{FF2B5EF4-FFF2-40B4-BE49-F238E27FC236}">
                  <a16:creationId xmlns:a16="http://schemas.microsoft.com/office/drawing/2014/main" id="{E0A20F8B-48A0-455A-B1A4-7D02A28BE829}"/>
                </a:ext>
              </a:extLst>
            </p:cNvPr>
            <p:cNvPicPr>
              <a:picLocks noChangeAspect="1"/>
            </p:cNvPicPr>
            <p:nvPr/>
          </p:nvPicPr>
          <p:blipFill rotWithShape="1">
            <a:blip r:embed="rId6"/>
            <a:srcRect t="57623"/>
            <a:stretch/>
          </p:blipFill>
          <p:spPr>
            <a:xfrm>
              <a:off x="4978369" y="3785310"/>
              <a:ext cx="3569085" cy="1011842"/>
            </a:xfrm>
            <a:prstGeom prst="rect">
              <a:avLst/>
            </a:prstGeom>
          </p:spPr>
        </p:pic>
      </p:grpSp>
    </p:spTree>
    <p:extLst>
      <p:ext uri="{BB962C8B-B14F-4D97-AF65-F5344CB8AC3E}">
        <p14:creationId xmlns:p14="http://schemas.microsoft.com/office/powerpoint/2010/main" val="3384124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332656"/>
            <a:ext cx="9144000" cy="648072"/>
          </a:xfrm>
          <a:prstGeom prst="rect">
            <a:avLst/>
          </a:prstGeom>
          <a:solidFill>
            <a:schemeClr val="bg1"/>
          </a:solidFill>
          <a:ln>
            <a:solidFill>
              <a:schemeClr val="bg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dirty="0">
              <a:solidFill>
                <a:prstClr val="white"/>
              </a:solidFill>
              <a:latin typeface="Arial"/>
              <a:ea typeface="ＭＳ Ｐゴシック"/>
            </a:endParaRPr>
          </a:p>
        </p:txBody>
      </p:sp>
      <p:pic>
        <p:nvPicPr>
          <p:cNvPr id="56" name="図 55">
            <a:extLst>
              <a:ext uri="{FF2B5EF4-FFF2-40B4-BE49-F238E27FC236}">
                <a16:creationId xmlns:a16="http://schemas.microsoft.com/office/drawing/2014/main" id="{112DF5ED-837A-4A9F-80C4-6AB738B1543A}"/>
              </a:ext>
            </a:extLst>
          </p:cNvPr>
          <p:cNvPicPr>
            <a:picLocks noChangeAspect="1"/>
          </p:cNvPicPr>
          <p:nvPr/>
        </p:nvPicPr>
        <p:blipFill rotWithShape="1">
          <a:blip r:embed="rId2"/>
          <a:srcRect l="545" r="-1"/>
          <a:stretch/>
        </p:blipFill>
        <p:spPr>
          <a:xfrm rot="16200000">
            <a:off x="1600657" y="-1049035"/>
            <a:ext cx="5937136" cy="8923590"/>
          </a:xfrm>
          <a:prstGeom prst="rect">
            <a:avLst/>
          </a:prstGeom>
        </p:spPr>
      </p:pic>
      <p:sp>
        <p:nvSpPr>
          <p:cNvPr id="5" name="スライド番号プレースホルダー 2">
            <a:extLst>
              <a:ext uri="{FF2B5EF4-FFF2-40B4-BE49-F238E27FC236}">
                <a16:creationId xmlns:a16="http://schemas.microsoft.com/office/drawing/2014/main" id="{4A543964-CCFE-4F0F-A2D9-BD5066FC98B7}"/>
              </a:ext>
            </a:extLst>
          </p:cNvPr>
          <p:cNvSpPr>
            <a:spLocks noGrp="1"/>
          </p:cNvSpPr>
          <p:nvPr>
            <p:ph type="sldNum" sz="quarter" idx="12"/>
          </p:nvPr>
        </p:nvSpPr>
        <p:spPr bwMode="gray">
          <a:xfrm rot="16200000">
            <a:off x="-18254" y="419275"/>
            <a:ext cx="360039" cy="323528"/>
          </a:xfrm>
          <a:solidFill>
            <a:schemeClr val="bg1"/>
          </a:solidFill>
        </p:spPr>
        <p:txBody>
          <a:bodyPr/>
          <a:lstStyle/>
          <a:p>
            <a:fld id="{DBD16A61-A562-46A3-9FED-0F09869A8BCF}" type="slidenum">
              <a:rPr kumimoji="1" lang="ja-JP" altLang="en-US" smtClean="0"/>
              <a:pPr/>
              <a:t>6</a:t>
            </a:fld>
            <a:endParaRPr kumimoji="1" lang="ja-JP" altLang="en-US" dirty="0"/>
          </a:p>
        </p:txBody>
      </p:sp>
    </p:spTree>
    <p:extLst>
      <p:ext uri="{BB962C8B-B14F-4D97-AF65-F5344CB8AC3E}">
        <p14:creationId xmlns:p14="http://schemas.microsoft.com/office/powerpoint/2010/main" val="1438103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FD3E93-73E3-4D6D-8DB9-F77512FA5CA0}"/>
              </a:ext>
            </a:extLst>
          </p:cNvPr>
          <p:cNvSpPr>
            <a:spLocks noGrp="1"/>
          </p:cNvSpPr>
          <p:nvPr>
            <p:ph type="title"/>
          </p:nvPr>
        </p:nvSpPr>
        <p:spPr/>
        <p:txBody>
          <a:bodyPr/>
          <a:lstStyle/>
          <a:p>
            <a:r>
              <a:rPr lang="ja-JP" altLang="en-US" dirty="0"/>
              <a:t>案内看板等の標準仕様</a:t>
            </a:r>
            <a:endParaRPr kumimoji="1" lang="ja-JP" altLang="en-US" dirty="0"/>
          </a:p>
        </p:txBody>
      </p:sp>
      <p:sp>
        <p:nvSpPr>
          <p:cNvPr id="9" name="正方形/長方形 8">
            <a:extLst>
              <a:ext uri="{FF2B5EF4-FFF2-40B4-BE49-F238E27FC236}">
                <a16:creationId xmlns:a16="http://schemas.microsoft.com/office/drawing/2014/main" id="{58FBDFD3-42EB-4FA7-87CF-994154964218}"/>
              </a:ext>
            </a:extLst>
          </p:cNvPr>
          <p:cNvSpPr/>
          <p:nvPr/>
        </p:nvSpPr>
        <p:spPr>
          <a:xfrm>
            <a:off x="122648" y="918174"/>
            <a:ext cx="8856984" cy="114267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05204" indent="-205204" defTabSz="457209"/>
            <a:r>
              <a:rPr kumimoji="1" lang="ja-JP" altLang="en-US" dirty="0">
                <a:solidFill>
                  <a:prstClr val="black"/>
                </a:solidFill>
                <a:latin typeface="Arial"/>
                <a:ea typeface="ＭＳ Ｐゴシック"/>
              </a:rPr>
              <a:t>〇案内看板等について共通の標準仕様を策定し、全域で統一感を持たせる。</a:t>
            </a:r>
            <a:endParaRPr kumimoji="1" lang="en-US" altLang="ja-JP" dirty="0">
              <a:solidFill>
                <a:prstClr val="black"/>
              </a:solidFill>
              <a:latin typeface="Arial"/>
              <a:ea typeface="ＭＳ Ｐゴシック"/>
            </a:endParaRPr>
          </a:p>
          <a:p>
            <a:pPr marL="205204" indent="-205204" defTabSz="457209"/>
            <a:r>
              <a:rPr kumimoji="1" lang="ja-JP" altLang="en-US" dirty="0">
                <a:solidFill>
                  <a:prstClr val="black"/>
                </a:solidFill>
                <a:latin typeface="Arial"/>
                <a:ea typeface="ＭＳ Ｐゴシック"/>
              </a:rPr>
              <a:t>〇案内看板等の仕様は、ナショナルサイクルルートの路面表示・案内看板の要件を満たすように設定する。</a:t>
            </a:r>
            <a:endParaRPr kumimoji="1" lang="en-US" altLang="ja-JP" dirty="0">
              <a:solidFill>
                <a:prstClr val="black"/>
              </a:solidFill>
              <a:latin typeface="Arial"/>
              <a:ea typeface="ＭＳ Ｐゴシック"/>
            </a:endParaRPr>
          </a:p>
          <a:p>
            <a:pPr marL="205204" indent="-205204" defTabSz="457209"/>
            <a:r>
              <a:rPr kumimoji="1" lang="ja-JP" altLang="en-US" dirty="0">
                <a:solidFill>
                  <a:prstClr val="black"/>
                </a:solidFill>
                <a:latin typeface="Arial"/>
                <a:ea typeface="ＭＳ Ｐゴシック"/>
              </a:rPr>
              <a:t>〇将来的にロゴマークを入れることのできるスペースとしてピクトサインを記載する。</a:t>
            </a:r>
            <a:endParaRPr kumimoji="1" lang="en-US" altLang="ja-JP" dirty="0">
              <a:solidFill>
                <a:prstClr val="black"/>
              </a:solidFill>
              <a:latin typeface="Arial"/>
              <a:ea typeface="ＭＳ Ｐゴシック"/>
            </a:endParaRPr>
          </a:p>
        </p:txBody>
      </p:sp>
      <p:sp>
        <p:nvSpPr>
          <p:cNvPr id="13" name="テキスト ボックス 12">
            <a:extLst>
              <a:ext uri="{FF2B5EF4-FFF2-40B4-BE49-F238E27FC236}">
                <a16:creationId xmlns:a16="http://schemas.microsoft.com/office/drawing/2014/main" id="{27CC4294-CF7F-491F-B0E6-D610956D10FB}"/>
              </a:ext>
            </a:extLst>
          </p:cNvPr>
          <p:cNvSpPr txBox="1"/>
          <p:nvPr/>
        </p:nvSpPr>
        <p:spPr>
          <a:xfrm>
            <a:off x="348798" y="2132857"/>
            <a:ext cx="1883849" cy="338554"/>
          </a:xfrm>
          <a:prstGeom prst="rect">
            <a:avLst/>
          </a:prstGeom>
          <a:noFill/>
        </p:spPr>
        <p:txBody>
          <a:bodyPr wrap="none" rtlCol="0">
            <a:spAutoFit/>
          </a:bodyPr>
          <a:lstStyle/>
          <a:p>
            <a:pPr defTabSz="457209"/>
            <a:r>
              <a:rPr kumimoji="1" lang="ja-JP" altLang="en-US" sz="1600" dirty="0">
                <a:solidFill>
                  <a:prstClr val="black"/>
                </a:solidFill>
                <a:latin typeface="Arial"/>
                <a:ea typeface="ＭＳ Ｐゴシック"/>
              </a:rPr>
              <a:t>■ 案内表示の事例</a:t>
            </a:r>
          </a:p>
        </p:txBody>
      </p:sp>
      <p:sp>
        <p:nvSpPr>
          <p:cNvPr id="20" name="テキスト ボックス 19">
            <a:extLst>
              <a:ext uri="{FF2B5EF4-FFF2-40B4-BE49-F238E27FC236}">
                <a16:creationId xmlns:a16="http://schemas.microsoft.com/office/drawing/2014/main" id="{27CC4294-CF7F-491F-B0E6-D610956D10FB}"/>
              </a:ext>
            </a:extLst>
          </p:cNvPr>
          <p:cNvSpPr txBox="1"/>
          <p:nvPr/>
        </p:nvSpPr>
        <p:spPr>
          <a:xfrm>
            <a:off x="4139953" y="2060848"/>
            <a:ext cx="2909771" cy="338554"/>
          </a:xfrm>
          <a:prstGeom prst="rect">
            <a:avLst/>
          </a:prstGeom>
          <a:noFill/>
        </p:spPr>
        <p:txBody>
          <a:bodyPr wrap="none" rtlCol="0">
            <a:spAutoFit/>
          </a:bodyPr>
          <a:lstStyle/>
          <a:p>
            <a:pPr defTabSz="457209"/>
            <a:r>
              <a:rPr kumimoji="1" lang="ja-JP" altLang="en-US" sz="1600" dirty="0">
                <a:solidFill>
                  <a:prstClr val="black"/>
                </a:solidFill>
                <a:latin typeface="Arial"/>
                <a:ea typeface="ＭＳ Ｐゴシック"/>
              </a:rPr>
              <a:t>■ 案内看板等の標準仕様項目</a:t>
            </a:r>
          </a:p>
        </p:txBody>
      </p:sp>
      <p:graphicFrame>
        <p:nvGraphicFramePr>
          <p:cNvPr id="3" name="表 2"/>
          <p:cNvGraphicFramePr>
            <a:graphicFrameLocks noGrp="1"/>
          </p:cNvGraphicFramePr>
          <p:nvPr/>
        </p:nvGraphicFramePr>
        <p:xfrm>
          <a:off x="4264184" y="2378766"/>
          <a:ext cx="4384861" cy="1690014"/>
        </p:xfrm>
        <a:graphic>
          <a:graphicData uri="http://schemas.openxmlformats.org/drawingml/2006/table">
            <a:tbl>
              <a:tblPr firstRow="1" bandRow="1">
                <a:tableStyleId>{5C22544A-7EE6-4342-B048-85BDC9FD1C3A}</a:tableStyleId>
              </a:tblPr>
              <a:tblGrid>
                <a:gridCol w="1537126">
                  <a:extLst>
                    <a:ext uri="{9D8B030D-6E8A-4147-A177-3AD203B41FA5}">
                      <a16:colId xmlns:a16="http://schemas.microsoft.com/office/drawing/2014/main" val="2724693293"/>
                    </a:ext>
                  </a:extLst>
                </a:gridCol>
                <a:gridCol w="2847735">
                  <a:extLst>
                    <a:ext uri="{9D8B030D-6E8A-4147-A177-3AD203B41FA5}">
                      <a16:colId xmlns:a16="http://schemas.microsoft.com/office/drawing/2014/main" val="333993657"/>
                    </a:ext>
                  </a:extLst>
                </a:gridCol>
              </a:tblGrid>
              <a:tr h="278858">
                <a:tc>
                  <a:txBody>
                    <a:bodyPr/>
                    <a:lstStyle/>
                    <a:p>
                      <a:pPr algn="ctr"/>
                      <a:r>
                        <a:rPr kumimoji="1" lang="ja-JP" altLang="en-US" sz="1100" dirty="0"/>
                        <a:t>仕様項目</a:t>
                      </a:r>
                    </a:p>
                  </a:txBody>
                  <a:tcPr/>
                </a:tc>
                <a:tc>
                  <a:txBody>
                    <a:bodyPr/>
                    <a:lstStyle/>
                    <a:p>
                      <a:pPr algn="ctr"/>
                      <a:r>
                        <a:rPr kumimoji="1" lang="ja-JP" altLang="en-US" sz="1100" dirty="0"/>
                        <a:t>内容</a:t>
                      </a:r>
                    </a:p>
                  </a:txBody>
                  <a:tcPr/>
                </a:tc>
                <a:extLst>
                  <a:ext uri="{0D108BD9-81ED-4DB2-BD59-A6C34878D82A}">
                    <a16:rowId xmlns:a16="http://schemas.microsoft.com/office/drawing/2014/main" val="2813028949"/>
                  </a:ext>
                </a:extLst>
              </a:tr>
              <a:tr h="426720">
                <a:tc>
                  <a:txBody>
                    <a:bodyPr/>
                    <a:lstStyle/>
                    <a:p>
                      <a:r>
                        <a:rPr kumimoji="1" lang="ja-JP" altLang="en-US" sz="1100" dirty="0"/>
                        <a:t>色</a:t>
                      </a:r>
                    </a:p>
                  </a:txBody>
                  <a:tcPr/>
                </a:tc>
                <a:tc>
                  <a:txBody>
                    <a:bodyPr/>
                    <a:lstStyle/>
                    <a:p>
                      <a:r>
                        <a:rPr kumimoji="1" lang="ja-JP" altLang="en-US" sz="1100" dirty="0"/>
                        <a:t>案内：青色系</a:t>
                      </a:r>
                      <a:endParaRPr kumimoji="1" lang="en-US" altLang="ja-JP" sz="1100" dirty="0"/>
                    </a:p>
                    <a:p>
                      <a:r>
                        <a:rPr kumimoji="1" lang="ja-JP" altLang="en-US" sz="1100" dirty="0"/>
                        <a:t>警戒：オレンジ色系を基本</a:t>
                      </a:r>
                    </a:p>
                  </a:txBody>
                  <a:tcPr/>
                </a:tc>
                <a:extLst>
                  <a:ext uri="{0D108BD9-81ED-4DB2-BD59-A6C34878D82A}">
                    <a16:rowId xmlns:a16="http://schemas.microsoft.com/office/drawing/2014/main" val="3665737684"/>
                  </a:ext>
                </a:extLst>
              </a:tr>
              <a:tr h="426720">
                <a:tc>
                  <a:txBody>
                    <a:bodyPr/>
                    <a:lstStyle/>
                    <a:p>
                      <a:r>
                        <a:rPr kumimoji="1" lang="ja-JP" altLang="en-US" sz="1100" dirty="0"/>
                        <a:t>フォント</a:t>
                      </a:r>
                    </a:p>
                  </a:txBody>
                  <a:tcPr/>
                </a:tc>
                <a:tc>
                  <a:txBody>
                    <a:bodyPr/>
                    <a:lstStyle/>
                    <a:p>
                      <a:r>
                        <a:rPr kumimoji="1" lang="ja-JP" altLang="en-US" sz="1100" dirty="0"/>
                        <a:t>案内：丸ゴシック体</a:t>
                      </a:r>
                      <a:endParaRPr kumimoji="1" lang="en-US" altLang="ja-JP" sz="1100" dirty="0"/>
                    </a:p>
                    <a:p>
                      <a:r>
                        <a:rPr kumimoji="1" lang="ja-JP" altLang="en-US" sz="1100" dirty="0"/>
                        <a:t>警戒：ゴシック体</a:t>
                      </a:r>
                    </a:p>
                  </a:txBody>
                  <a:tcPr/>
                </a:tc>
                <a:extLst>
                  <a:ext uri="{0D108BD9-81ED-4DB2-BD59-A6C34878D82A}">
                    <a16:rowId xmlns:a16="http://schemas.microsoft.com/office/drawing/2014/main" val="3637522684"/>
                  </a:ext>
                </a:extLst>
              </a:tr>
              <a:tr h="278858">
                <a:tc>
                  <a:txBody>
                    <a:bodyPr/>
                    <a:lstStyle/>
                    <a:p>
                      <a:r>
                        <a:rPr kumimoji="1" lang="ja-JP" altLang="en-US" sz="1100" dirty="0"/>
                        <a:t>寸法・設置位置</a:t>
                      </a:r>
                    </a:p>
                  </a:txBody>
                  <a:tcPr/>
                </a:tc>
                <a:tc>
                  <a:txBody>
                    <a:bodyPr/>
                    <a:lstStyle/>
                    <a:p>
                      <a:r>
                        <a:rPr kumimoji="1" lang="ja-JP" altLang="en-US" sz="1100" dirty="0"/>
                        <a:t>次項以降に記載</a:t>
                      </a:r>
                    </a:p>
                  </a:txBody>
                  <a:tcPr/>
                </a:tc>
                <a:extLst>
                  <a:ext uri="{0D108BD9-81ED-4DB2-BD59-A6C34878D82A}">
                    <a16:rowId xmlns:a16="http://schemas.microsoft.com/office/drawing/2014/main" val="1717092180"/>
                  </a:ext>
                </a:extLst>
              </a:tr>
              <a:tr h="278858">
                <a:tc>
                  <a:txBody>
                    <a:bodyPr/>
                    <a:lstStyle/>
                    <a:p>
                      <a:r>
                        <a:rPr kumimoji="1" lang="ja-JP" altLang="en-US" sz="1100" dirty="0"/>
                        <a:t>看板の設置高さ</a:t>
                      </a:r>
                    </a:p>
                  </a:txBody>
                  <a:tcPr/>
                </a:tc>
                <a:tc>
                  <a:txBody>
                    <a:bodyPr/>
                    <a:lstStyle/>
                    <a:p>
                      <a:r>
                        <a:rPr kumimoji="1" lang="en-US" altLang="ja-JP" sz="1100" dirty="0"/>
                        <a:t>1.5m</a:t>
                      </a:r>
                      <a:endParaRPr kumimoji="1" lang="ja-JP" altLang="en-US" sz="1100" dirty="0"/>
                    </a:p>
                  </a:txBody>
                  <a:tcPr/>
                </a:tc>
                <a:extLst>
                  <a:ext uri="{0D108BD9-81ED-4DB2-BD59-A6C34878D82A}">
                    <a16:rowId xmlns:a16="http://schemas.microsoft.com/office/drawing/2014/main" val="3410666442"/>
                  </a:ext>
                </a:extLst>
              </a:tr>
            </a:tbl>
          </a:graphicData>
        </a:graphic>
      </p:graphicFrame>
      <p:sp>
        <p:nvSpPr>
          <p:cNvPr id="12" name="テキスト ボックス 11">
            <a:extLst>
              <a:ext uri="{FF2B5EF4-FFF2-40B4-BE49-F238E27FC236}">
                <a16:creationId xmlns:a16="http://schemas.microsoft.com/office/drawing/2014/main" id="{27CC4294-CF7F-491F-B0E6-D610956D10FB}"/>
              </a:ext>
            </a:extLst>
          </p:cNvPr>
          <p:cNvSpPr txBox="1"/>
          <p:nvPr/>
        </p:nvSpPr>
        <p:spPr>
          <a:xfrm>
            <a:off x="346430" y="4221089"/>
            <a:ext cx="2125903" cy="338554"/>
          </a:xfrm>
          <a:prstGeom prst="rect">
            <a:avLst/>
          </a:prstGeom>
          <a:noFill/>
        </p:spPr>
        <p:txBody>
          <a:bodyPr wrap="none" rtlCol="0">
            <a:spAutoFit/>
          </a:bodyPr>
          <a:lstStyle/>
          <a:p>
            <a:pPr defTabSz="457209"/>
            <a:r>
              <a:rPr kumimoji="1" lang="ja-JP" altLang="en-US" sz="1600" dirty="0">
                <a:solidFill>
                  <a:prstClr val="black"/>
                </a:solidFill>
                <a:latin typeface="Arial"/>
                <a:ea typeface="ＭＳ Ｐゴシック"/>
              </a:rPr>
              <a:t>■ ロゴマークについて</a:t>
            </a:r>
          </a:p>
        </p:txBody>
      </p:sp>
      <p:grpSp>
        <p:nvGrpSpPr>
          <p:cNvPr id="5" name="グループ化 4">
            <a:extLst>
              <a:ext uri="{FF2B5EF4-FFF2-40B4-BE49-F238E27FC236}">
                <a16:creationId xmlns:a16="http://schemas.microsoft.com/office/drawing/2014/main" id="{2883A565-6628-4CD7-8E3D-E91ED0169F5A}"/>
              </a:ext>
            </a:extLst>
          </p:cNvPr>
          <p:cNvGrpSpPr/>
          <p:nvPr/>
        </p:nvGrpSpPr>
        <p:grpSpPr>
          <a:xfrm>
            <a:off x="1887742" y="5335970"/>
            <a:ext cx="549747" cy="468560"/>
            <a:chOff x="1651746" y="5285930"/>
            <a:chExt cx="549747" cy="468560"/>
          </a:xfrm>
        </p:grpSpPr>
        <p:sp>
          <p:nvSpPr>
            <p:cNvPr id="18" name="二等辺三角形 17"/>
            <p:cNvSpPr/>
            <p:nvPr/>
          </p:nvSpPr>
          <p:spPr>
            <a:xfrm rot="5400000">
              <a:off x="1859201" y="5412198"/>
              <a:ext cx="468560" cy="21602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4" name="正方形/長方形 13"/>
            <p:cNvSpPr/>
            <p:nvPr/>
          </p:nvSpPr>
          <p:spPr>
            <a:xfrm>
              <a:off x="1874228" y="5404018"/>
              <a:ext cx="70399" cy="2323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22" name="正方形/長方形 21"/>
            <p:cNvSpPr/>
            <p:nvPr/>
          </p:nvSpPr>
          <p:spPr>
            <a:xfrm>
              <a:off x="1762987" y="5404018"/>
              <a:ext cx="70399" cy="2323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23" name="正方形/長方形 22"/>
            <p:cNvSpPr/>
            <p:nvPr/>
          </p:nvSpPr>
          <p:spPr>
            <a:xfrm>
              <a:off x="1651746" y="5404018"/>
              <a:ext cx="70399" cy="2323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grpSp>
      <p:sp>
        <p:nvSpPr>
          <p:cNvPr id="26" name="テキスト ボックス 25">
            <a:extLst>
              <a:ext uri="{FF2B5EF4-FFF2-40B4-BE49-F238E27FC236}">
                <a16:creationId xmlns:a16="http://schemas.microsoft.com/office/drawing/2014/main" id="{27CC4294-CF7F-491F-B0E6-D610956D10FB}"/>
              </a:ext>
            </a:extLst>
          </p:cNvPr>
          <p:cNvSpPr txBox="1"/>
          <p:nvPr/>
        </p:nvSpPr>
        <p:spPr>
          <a:xfrm>
            <a:off x="1538085" y="5845717"/>
            <a:ext cx="1249060" cy="369332"/>
          </a:xfrm>
          <a:prstGeom prst="rect">
            <a:avLst/>
          </a:prstGeom>
          <a:noFill/>
        </p:spPr>
        <p:txBody>
          <a:bodyPr wrap="none" rtlCol="0">
            <a:spAutoFit/>
          </a:bodyPr>
          <a:lstStyle/>
          <a:p>
            <a:pPr algn="ctr" defTabSz="457209"/>
            <a:r>
              <a:rPr kumimoji="1" lang="ja-JP" altLang="en-US" sz="900" dirty="0">
                <a:solidFill>
                  <a:prstClr val="black"/>
                </a:solidFill>
                <a:latin typeface="Arial"/>
                <a:ea typeface="ＭＳ Ｐゴシック"/>
              </a:rPr>
              <a:t>将来的にロゴマークを</a:t>
            </a:r>
            <a:endParaRPr kumimoji="1" lang="en-US" altLang="ja-JP" sz="900" dirty="0">
              <a:solidFill>
                <a:prstClr val="black"/>
              </a:solidFill>
              <a:latin typeface="Arial"/>
              <a:ea typeface="ＭＳ Ｐゴシック"/>
            </a:endParaRPr>
          </a:p>
          <a:p>
            <a:pPr algn="ctr" defTabSz="457209"/>
            <a:r>
              <a:rPr kumimoji="1" lang="ja-JP" altLang="en-US" sz="900" dirty="0">
                <a:solidFill>
                  <a:prstClr val="black"/>
                </a:solidFill>
                <a:latin typeface="Arial"/>
                <a:ea typeface="ＭＳ Ｐゴシック"/>
              </a:rPr>
              <a:t>策定したとき</a:t>
            </a:r>
          </a:p>
        </p:txBody>
      </p:sp>
      <p:sp>
        <p:nvSpPr>
          <p:cNvPr id="29" name="テキスト ボックス 28">
            <a:extLst>
              <a:ext uri="{FF2B5EF4-FFF2-40B4-BE49-F238E27FC236}">
                <a16:creationId xmlns:a16="http://schemas.microsoft.com/office/drawing/2014/main" id="{27CC4294-CF7F-491F-B0E6-D610956D10FB}"/>
              </a:ext>
            </a:extLst>
          </p:cNvPr>
          <p:cNvSpPr txBox="1"/>
          <p:nvPr/>
        </p:nvSpPr>
        <p:spPr>
          <a:xfrm>
            <a:off x="4139952" y="4149080"/>
            <a:ext cx="4834978" cy="338554"/>
          </a:xfrm>
          <a:prstGeom prst="rect">
            <a:avLst/>
          </a:prstGeom>
          <a:noFill/>
        </p:spPr>
        <p:txBody>
          <a:bodyPr wrap="none" rtlCol="0">
            <a:spAutoFit/>
          </a:bodyPr>
          <a:lstStyle/>
          <a:p>
            <a:pPr defTabSz="457209"/>
            <a:r>
              <a:rPr kumimoji="1" lang="en-US" altLang="ja-JP" sz="1600" dirty="0">
                <a:solidFill>
                  <a:prstClr val="black"/>
                </a:solidFill>
                <a:latin typeface="Arial"/>
                <a:ea typeface="ＭＳ Ｐゴシック"/>
              </a:rPr>
              <a:t>【</a:t>
            </a:r>
            <a:r>
              <a:rPr kumimoji="1" lang="ja-JP" altLang="en-US" sz="1600" dirty="0">
                <a:solidFill>
                  <a:prstClr val="black"/>
                </a:solidFill>
                <a:latin typeface="Arial"/>
                <a:ea typeface="ＭＳ Ｐゴシック"/>
              </a:rPr>
              <a:t>参考</a:t>
            </a:r>
            <a:r>
              <a:rPr kumimoji="1" lang="en-US" altLang="ja-JP" sz="1600" dirty="0">
                <a:solidFill>
                  <a:prstClr val="black"/>
                </a:solidFill>
                <a:latin typeface="Arial"/>
                <a:ea typeface="ＭＳ Ｐゴシック"/>
              </a:rPr>
              <a:t>】</a:t>
            </a:r>
            <a:r>
              <a:rPr kumimoji="1" lang="ja-JP" altLang="en-US" sz="1600" dirty="0">
                <a:solidFill>
                  <a:prstClr val="black"/>
                </a:solidFill>
                <a:latin typeface="Arial"/>
                <a:ea typeface="ＭＳ Ｐゴシック"/>
              </a:rPr>
              <a:t>ナショナルサイクルルート指定要件（一部抜粋）</a:t>
            </a:r>
          </a:p>
        </p:txBody>
      </p:sp>
      <p:graphicFrame>
        <p:nvGraphicFramePr>
          <p:cNvPr id="30" name="表 29"/>
          <p:cNvGraphicFramePr>
            <a:graphicFrameLocks noGrp="1"/>
          </p:cNvGraphicFramePr>
          <p:nvPr/>
        </p:nvGraphicFramePr>
        <p:xfrm>
          <a:off x="4264184" y="4468124"/>
          <a:ext cx="4384861" cy="2305778"/>
        </p:xfrm>
        <a:graphic>
          <a:graphicData uri="http://schemas.openxmlformats.org/drawingml/2006/table">
            <a:tbl>
              <a:tblPr firstRow="1" bandRow="1">
                <a:tableStyleId>{5C22544A-7EE6-4342-B048-85BDC9FD1C3A}</a:tableStyleId>
              </a:tblPr>
              <a:tblGrid>
                <a:gridCol w="1161541">
                  <a:extLst>
                    <a:ext uri="{9D8B030D-6E8A-4147-A177-3AD203B41FA5}">
                      <a16:colId xmlns:a16="http://schemas.microsoft.com/office/drawing/2014/main" val="2724693293"/>
                    </a:ext>
                  </a:extLst>
                </a:gridCol>
                <a:gridCol w="3223320">
                  <a:extLst>
                    <a:ext uri="{9D8B030D-6E8A-4147-A177-3AD203B41FA5}">
                      <a16:colId xmlns:a16="http://schemas.microsoft.com/office/drawing/2014/main" val="333993657"/>
                    </a:ext>
                  </a:extLst>
                </a:gridCol>
              </a:tblGrid>
              <a:tr h="278858">
                <a:tc>
                  <a:txBody>
                    <a:bodyPr/>
                    <a:lstStyle/>
                    <a:p>
                      <a:pPr algn="ctr"/>
                      <a:r>
                        <a:rPr kumimoji="1" lang="ja-JP" altLang="en-US" sz="1100" dirty="0"/>
                        <a:t>評価項目</a:t>
                      </a:r>
                    </a:p>
                  </a:txBody>
                  <a:tcPr/>
                </a:tc>
                <a:tc>
                  <a:txBody>
                    <a:bodyPr/>
                    <a:lstStyle/>
                    <a:p>
                      <a:pPr algn="ctr"/>
                      <a:r>
                        <a:rPr kumimoji="1" lang="ja-JP" altLang="en-US" sz="1100" dirty="0"/>
                        <a:t>評価基準</a:t>
                      </a:r>
                    </a:p>
                  </a:txBody>
                  <a:tcPr/>
                </a:tc>
                <a:extLst>
                  <a:ext uri="{0D108BD9-81ED-4DB2-BD59-A6C34878D82A}">
                    <a16:rowId xmlns:a16="http://schemas.microsoft.com/office/drawing/2014/main" val="2813028949"/>
                  </a:ext>
                </a:extLst>
              </a:tr>
              <a:tr h="929640">
                <a:tc>
                  <a:txBody>
                    <a:bodyPr/>
                    <a:lstStyle/>
                    <a:p>
                      <a:r>
                        <a:rPr kumimoji="1" lang="ja-JP" altLang="en-US" sz="1100" dirty="0"/>
                        <a:t>ルートの案内</a:t>
                      </a:r>
                    </a:p>
                  </a:txBody>
                  <a:tcPr/>
                </a:tc>
                <a:tc>
                  <a:txBody>
                    <a:bodyPr/>
                    <a:lstStyle/>
                    <a:p>
                      <a:r>
                        <a:rPr kumimoji="1" lang="ja-JP" altLang="en-US" sz="1100" dirty="0"/>
                        <a:t>ルート全線で統一された仕様により、ルート名、自転車ピクトによる経路や距離に関する路面表示が設置されていること</a:t>
                      </a:r>
                      <a:endParaRPr kumimoji="1" lang="en-US" altLang="ja-JP" sz="1100" dirty="0"/>
                    </a:p>
                    <a:p>
                      <a:r>
                        <a:rPr kumimoji="1" lang="ja-JP" altLang="en-US" sz="1100" dirty="0"/>
                        <a:t>　・単路部：概ね</a:t>
                      </a:r>
                      <a:r>
                        <a:rPr kumimoji="1" lang="en-US" altLang="ja-JP" sz="1100" dirty="0"/>
                        <a:t>5km</a:t>
                      </a:r>
                      <a:r>
                        <a:rPr kumimoji="1" lang="ja-JP" altLang="en-US" sz="1100" dirty="0"/>
                        <a:t>ごと</a:t>
                      </a:r>
                      <a:endParaRPr kumimoji="1" lang="en-US" altLang="ja-JP" sz="1100" dirty="0"/>
                    </a:p>
                    <a:p>
                      <a:r>
                        <a:rPr kumimoji="1" lang="ja-JP" altLang="en-US" sz="1100" dirty="0"/>
                        <a:t>　・分岐部：必要箇所全箇所</a:t>
                      </a:r>
                      <a:endParaRPr kumimoji="1" lang="en-US" altLang="ja-JP" sz="1100" dirty="0"/>
                    </a:p>
                  </a:txBody>
                  <a:tcPr/>
                </a:tc>
                <a:extLst>
                  <a:ext uri="{0D108BD9-81ED-4DB2-BD59-A6C34878D82A}">
                    <a16:rowId xmlns:a16="http://schemas.microsoft.com/office/drawing/2014/main" val="3665737684"/>
                  </a:ext>
                </a:extLst>
              </a:tr>
              <a:tr h="1097280">
                <a:tc>
                  <a:txBody>
                    <a:bodyPr/>
                    <a:lstStyle/>
                    <a:p>
                      <a:r>
                        <a:rPr kumimoji="1" lang="ja-JP" altLang="en-US" sz="1100" dirty="0"/>
                        <a:t>ルートの案内</a:t>
                      </a:r>
                    </a:p>
                  </a:txBody>
                  <a:tcPr/>
                </a:tc>
                <a:tc>
                  <a:txBody>
                    <a:bodyPr/>
                    <a:lstStyle/>
                    <a:p>
                      <a:r>
                        <a:rPr kumimoji="1" lang="ja-JP" altLang="en-US" sz="1100" dirty="0"/>
                        <a:t>ルート全線で統一された仕様により、ルート名、自転車ピクトによる経路や距離に関する案内看板が設置されていること　（ただし、河川区域などで設置できない場合は除く）</a:t>
                      </a:r>
                    </a:p>
                    <a:p>
                      <a:r>
                        <a:rPr kumimoji="1" lang="ja-JP" altLang="en-US" sz="1100" dirty="0"/>
                        <a:t>　・単路部：概ね</a:t>
                      </a:r>
                      <a:r>
                        <a:rPr kumimoji="1" lang="en-US" altLang="ja-JP" sz="1100" dirty="0"/>
                        <a:t>5km</a:t>
                      </a:r>
                      <a:r>
                        <a:rPr kumimoji="1" lang="ja-JP" altLang="en-US" sz="1100" dirty="0"/>
                        <a:t>ごと</a:t>
                      </a:r>
                    </a:p>
                    <a:p>
                      <a:r>
                        <a:rPr kumimoji="1" lang="ja-JP" altLang="en-US" sz="1100" dirty="0"/>
                        <a:t>　・分岐部：必要箇所全箇所</a:t>
                      </a:r>
                    </a:p>
                  </a:txBody>
                  <a:tcPr/>
                </a:tc>
                <a:extLst>
                  <a:ext uri="{0D108BD9-81ED-4DB2-BD59-A6C34878D82A}">
                    <a16:rowId xmlns:a16="http://schemas.microsoft.com/office/drawing/2014/main" val="3637522684"/>
                  </a:ext>
                </a:extLst>
              </a:tr>
            </a:tbl>
          </a:graphicData>
        </a:graphic>
      </p:graphicFrame>
      <p:sp>
        <p:nvSpPr>
          <p:cNvPr id="4" name="スライド番号プレースホルダー 3">
            <a:extLst>
              <a:ext uri="{FF2B5EF4-FFF2-40B4-BE49-F238E27FC236}">
                <a16:creationId xmlns:a16="http://schemas.microsoft.com/office/drawing/2014/main" id="{5E8602B5-DF26-4508-BB50-0584DD87FF6A}"/>
              </a:ext>
            </a:extLst>
          </p:cNvPr>
          <p:cNvSpPr>
            <a:spLocks noGrp="1"/>
          </p:cNvSpPr>
          <p:nvPr>
            <p:ph type="sldNum" sz="quarter" idx="12"/>
          </p:nvPr>
        </p:nvSpPr>
        <p:spPr/>
        <p:txBody>
          <a:bodyPr/>
          <a:lstStyle/>
          <a:p>
            <a:fld id="{DBD16A61-A562-46A3-9FED-0F09869A8BCF}" type="slidenum">
              <a:rPr kumimoji="1" lang="ja-JP" altLang="en-US" smtClean="0"/>
              <a:pPr/>
              <a:t>7</a:t>
            </a:fld>
            <a:endParaRPr kumimoji="1" lang="ja-JP" altLang="en-US"/>
          </a:p>
        </p:txBody>
      </p:sp>
      <p:pic>
        <p:nvPicPr>
          <p:cNvPr id="16" name="図 15">
            <a:extLst>
              <a:ext uri="{FF2B5EF4-FFF2-40B4-BE49-F238E27FC236}">
                <a16:creationId xmlns:a16="http://schemas.microsoft.com/office/drawing/2014/main" id="{AC64D769-9904-47A5-8162-256384F2D550}"/>
              </a:ext>
            </a:extLst>
          </p:cNvPr>
          <p:cNvPicPr>
            <a:picLocks noChangeAspect="1"/>
          </p:cNvPicPr>
          <p:nvPr/>
        </p:nvPicPr>
        <p:blipFill rotWithShape="1">
          <a:blip r:embed="rId2"/>
          <a:srcRect r="24671"/>
          <a:stretch/>
        </p:blipFill>
        <p:spPr>
          <a:xfrm>
            <a:off x="944181" y="4653575"/>
            <a:ext cx="630911" cy="1833350"/>
          </a:xfrm>
          <a:prstGeom prst="rect">
            <a:avLst/>
          </a:prstGeom>
        </p:spPr>
      </p:pic>
      <p:pic>
        <p:nvPicPr>
          <p:cNvPr id="17" name="図 16">
            <a:extLst>
              <a:ext uri="{FF2B5EF4-FFF2-40B4-BE49-F238E27FC236}">
                <a16:creationId xmlns:a16="http://schemas.microsoft.com/office/drawing/2014/main" id="{99685217-5FF3-4669-A9DC-F3351E548332}"/>
              </a:ext>
            </a:extLst>
          </p:cNvPr>
          <p:cNvPicPr>
            <a:picLocks noChangeAspect="1"/>
          </p:cNvPicPr>
          <p:nvPr/>
        </p:nvPicPr>
        <p:blipFill rotWithShape="1">
          <a:blip r:embed="rId3"/>
          <a:srcRect r="26503"/>
          <a:stretch/>
        </p:blipFill>
        <p:spPr>
          <a:xfrm>
            <a:off x="2750138" y="4657451"/>
            <a:ext cx="617783" cy="1825598"/>
          </a:xfrm>
          <a:prstGeom prst="rect">
            <a:avLst/>
          </a:prstGeom>
        </p:spPr>
      </p:pic>
      <p:pic>
        <p:nvPicPr>
          <p:cNvPr id="10" name="図 9">
            <a:extLst>
              <a:ext uri="{FF2B5EF4-FFF2-40B4-BE49-F238E27FC236}">
                <a16:creationId xmlns:a16="http://schemas.microsoft.com/office/drawing/2014/main" id="{120ED3E3-3C42-41FD-9F1A-E3C3540DBF57}"/>
              </a:ext>
            </a:extLst>
          </p:cNvPr>
          <p:cNvPicPr>
            <a:picLocks noChangeAspect="1"/>
          </p:cNvPicPr>
          <p:nvPr/>
        </p:nvPicPr>
        <p:blipFill rotWithShape="1">
          <a:blip r:embed="rId4">
            <a:extLst>
              <a:ext uri="{28A0092B-C50C-407E-A947-70E740481C1C}">
                <a14:useLocalDpi xmlns:a14="http://schemas.microsoft.com/office/drawing/2010/main" val="0"/>
              </a:ext>
            </a:extLst>
          </a:blip>
          <a:srcRect l="39076" t="64482" r="42069" b="2049"/>
          <a:stretch/>
        </p:blipFill>
        <p:spPr>
          <a:xfrm>
            <a:off x="2446930" y="2525911"/>
            <a:ext cx="1198028" cy="1597371"/>
          </a:xfrm>
          <a:prstGeom prst="rect">
            <a:avLst/>
          </a:prstGeom>
        </p:spPr>
      </p:pic>
      <p:pic>
        <p:nvPicPr>
          <p:cNvPr id="34" name="図 33">
            <a:extLst>
              <a:ext uri="{FF2B5EF4-FFF2-40B4-BE49-F238E27FC236}">
                <a16:creationId xmlns:a16="http://schemas.microsoft.com/office/drawing/2014/main" id="{40BF5F39-9D95-4186-AC74-0D330997BE85}"/>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rcRect l="22595" t="6633" r="54134" b="51995"/>
          <a:stretch/>
        </p:blipFill>
        <p:spPr>
          <a:xfrm>
            <a:off x="683568" y="2525912"/>
            <a:ext cx="1198026" cy="1597368"/>
          </a:xfrm>
          <a:prstGeom prst="rect">
            <a:avLst/>
          </a:prstGeom>
        </p:spPr>
      </p:pic>
    </p:spTree>
    <p:extLst>
      <p:ext uri="{BB962C8B-B14F-4D97-AF65-F5344CB8AC3E}">
        <p14:creationId xmlns:p14="http://schemas.microsoft.com/office/powerpoint/2010/main" val="2374524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FD3E93-73E3-4D6D-8DB9-F77512FA5CA0}"/>
              </a:ext>
            </a:extLst>
          </p:cNvPr>
          <p:cNvSpPr>
            <a:spLocks noGrp="1"/>
          </p:cNvSpPr>
          <p:nvPr>
            <p:ph type="title"/>
          </p:nvPr>
        </p:nvSpPr>
        <p:spPr/>
        <p:txBody>
          <a:bodyPr/>
          <a:lstStyle/>
          <a:p>
            <a:r>
              <a:rPr lang="zh-CN" altLang="en-US" dirty="0"/>
              <a:t>「経路案内」</a:t>
            </a:r>
            <a:r>
              <a:rPr lang="ja-JP" altLang="en-US" dirty="0"/>
              <a:t>の整備仕様</a:t>
            </a:r>
            <a:endParaRPr kumimoji="1" lang="ja-JP" altLang="en-US" dirty="0"/>
          </a:p>
        </p:txBody>
      </p:sp>
      <p:sp>
        <p:nvSpPr>
          <p:cNvPr id="11" name="テキスト ボックス 10">
            <a:extLst>
              <a:ext uri="{FF2B5EF4-FFF2-40B4-BE49-F238E27FC236}">
                <a16:creationId xmlns:a16="http://schemas.microsoft.com/office/drawing/2014/main" id="{27CC4294-CF7F-491F-B0E6-D610956D10FB}"/>
              </a:ext>
            </a:extLst>
          </p:cNvPr>
          <p:cNvSpPr txBox="1"/>
          <p:nvPr/>
        </p:nvSpPr>
        <p:spPr>
          <a:xfrm>
            <a:off x="-36512" y="764704"/>
            <a:ext cx="3422732" cy="338554"/>
          </a:xfrm>
          <a:prstGeom prst="rect">
            <a:avLst/>
          </a:prstGeom>
          <a:noFill/>
        </p:spPr>
        <p:txBody>
          <a:bodyPr wrap="none" rtlCol="0">
            <a:spAutoFit/>
          </a:bodyPr>
          <a:lstStyle/>
          <a:p>
            <a:pPr defTabSz="457209"/>
            <a:r>
              <a:rPr kumimoji="1" lang="ja-JP" altLang="en-US" sz="1600" dirty="0">
                <a:solidFill>
                  <a:prstClr val="black"/>
                </a:solidFill>
                <a:latin typeface="Arial"/>
                <a:ea typeface="ＭＳ Ｐゴシック"/>
              </a:rPr>
              <a:t>■ 「経路案内」看板・路面表示の寸法</a:t>
            </a:r>
          </a:p>
        </p:txBody>
      </p:sp>
      <p:sp>
        <p:nvSpPr>
          <p:cNvPr id="12" name="テキスト ボックス 11">
            <a:extLst>
              <a:ext uri="{FF2B5EF4-FFF2-40B4-BE49-F238E27FC236}">
                <a16:creationId xmlns:a16="http://schemas.microsoft.com/office/drawing/2014/main" id="{27CC4294-CF7F-491F-B0E6-D610956D10FB}"/>
              </a:ext>
            </a:extLst>
          </p:cNvPr>
          <p:cNvSpPr txBox="1"/>
          <p:nvPr/>
        </p:nvSpPr>
        <p:spPr>
          <a:xfrm>
            <a:off x="4744733" y="764704"/>
            <a:ext cx="2236510" cy="338554"/>
          </a:xfrm>
          <a:prstGeom prst="rect">
            <a:avLst/>
          </a:prstGeom>
          <a:noFill/>
        </p:spPr>
        <p:txBody>
          <a:bodyPr wrap="none" rtlCol="0">
            <a:spAutoFit/>
          </a:bodyPr>
          <a:lstStyle/>
          <a:p>
            <a:pPr defTabSz="457209"/>
            <a:r>
              <a:rPr kumimoji="1" lang="ja-JP" altLang="en-US" sz="1600" dirty="0">
                <a:solidFill>
                  <a:prstClr val="black"/>
                </a:solidFill>
                <a:latin typeface="Arial"/>
                <a:ea typeface="ＭＳ Ｐゴシック"/>
              </a:rPr>
              <a:t>■「経路案内」設置位置</a:t>
            </a:r>
          </a:p>
        </p:txBody>
      </p:sp>
      <p:sp>
        <p:nvSpPr>
          <p:cNvPr id="17" name="テキスト ボックス 16">
            <a:extLst>
              <a:ext uri="{FF2B5EF4-FFF2-40B4-BE49-F238E27FC236}">
                <a16:creationId xmlns:a16="http://schemas.microsoft.com/office/drawing/2014/main" id="{38945980-6EEF-49DE-897F-18E2756FA67B}"/>
              </a:ext>
            </a:extLst>
          </p:cNvPr>
          <p:cNvSpPr txBox="1"/>
          <p:nvPr/>
        </p:nvSpPr>
        <p:spPr>
          <a:xfrm>
            <a:off x="410164" y="1086852"/>
            <a:ext cx="2534668"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a:t>
            </a:r>
            <a:r>
              <a:rPr lang="ja-JP" altLang="en-US" sz="1050" dirty="0">
                <a:solidFill>
                  <a:prstClr val="black"/>
                </a:solidFill>
                <a:latin typeface="Arial"/>
                <a:ea typeface="ＭＳ Ｐゴシック"/>
              </a:rPr>
              <a:t>標識柱等がある場合は、柱シートも可。</a:t>
            </a:r>
            <a:endParaRPr kumimoji="1" lang="en-US" altLang="ja-JP" sz="1050" dirty="0">
              <a:solidFill>
                <a:prstClr val="black"/>
              </a:solidFill>
              <a:latin typeface="Arial"/>
              <a:ea typeface="ＭＳ Ｐゴシック"/>
            </a:endParaRPr>
          </a:p>
        </p:txBody>
      </p:sp>
      <p:graphicFrame>
        <p:nvGraphicFramePr>
          <p:cNvPr id="18" name="表 17"/>
          <p:cNvGraphicFramePr>
            <a:graphicFrameLocks noGrp="1"/>
          </p:cNvGraphicFramePr>
          <p:nvPr/>
        </p:nvGraphicFramePr>
        <p:xfrm>
          <a:off x="4862673" y="4559641"/>
          <a:ext cx="4257740" cy="1914076"/>
        </p:xfrm>
        <a:graphic>
          <a:graphicData uri="http://schemas.openxmlformats.org/drawingml/2006/table">
            <a:tbl>
              <a:tblPr firstRow="1" bandRow="1">
                <a:tableStyleId>{5C22544A-7EE6-4342-B048-85BDC9FD1C3A}</a:tableStyleId>
              </a:tblPr>
              <a:tblGrid>
                <a:gridCol w="1256958">
                  <a:extLst>
                    <a:ext uri="{9D8B030D-6E8A-4147-A177-3AD203B41FA5}">
                      <a16:colId xmlns:a16="http://schemas.microsoft.com/office/drawing/2014/main" val="2724693293"/>
                    </a:ext>
                  </a:extLst>
                </a:gridCol>
                <a:gridCol w="3000782">
                  <a:extLst>
                    <a:ext uri="{9D8B030D-6E8A-4147-A177-3AD203B41FA5}">
                      <a16:colId xmlns:a16="http://schemas.microsoft.com/office/drawing/2014/main" val="333993657"/>
                    </a:ext>
                  </a:extLst>
                </a:gridCol>
              </a:tblGrid>
              <a:tr h="278858">
                <a:tc>
                  <a:txBody>
                    <a:bodyPr/>
                    <a:lstStyle/>
                    <a:p>
                      <a:pPr algn="ctr"/>
                      <a:r>
                        <a:rPr kumimoji="1" lang="ja-JP" altLang="en-US" sz="1100" dirty="0"/>
                        <a:t>項目</a:t>
                      </a:r>
                    </a:p>
                  </a:txBody>
                  <a:tcPr/>
                </a:tc>
                <a:tc>
                  <a:txBody>
                    <a:bodyPr/>
                    <a:lstStyle/>
                    <a:p>
                      <a:pPr algn="ctr"/>
                      <a:r>
                        <a:rPr kumimoji="1" lang="ja-JP" altLang="en-US" sz="1100" dirty="0"/>
                        <a:t>内容</a:t>
                      </a:r>
                    </a:p>
                  </a:txBody>
                  <a:tcPr/>
                </a:tc>
                <a:extLst>
                  <a:ext uri="{0D108BD9-81ED-4DB2-BD59-A6C34878D82A}">
                    <a16:rowId xmlns:a16="http://schemas.microsoft.com/office/drawing/2014/main" val="2813028949"/>
                  </a:ext>
                </a:extLst>
              </a:tr>
              <a:tr h="278858">
                <a:tc>
                  <a:txBody>
                    <a:bodyPr/>
                    <a:lstStyle/>
                    <a:p>
                      <a:r>
                        <a:rPr kumimoji="1" lang="ja-JP" altLang="en-US" sz="1100" dirty="0"/>
                        <a:t>機能</a:t>
                      </a:r>
                    </a:p>
                  </a:txBody>
                  <a:tcPr/>
                </a:tc>
                <a:tc>
                  <a:txBody>
                    <a:bodyPr/>
                    <a:lstStyle/>
                    <a:p>
                      <a:r>
                        <a:rPr kumimoji="1" lang="ja-JP" altLang="en-US" sz="1100" dirty="0"/>
                        <a:t>案内（経路案内）</a:t>
                      </a:r>
                    </a:p>
                  </a:txBody>
                  <a:tcPr/>
                </a:tc>
                <a:extLst>
                  <a:ext uri="{0D108BD9-81ED-4DB2-BD59-A6C34878D82A}">
                    <a16:rowId xmlns:a16="http://schemas.microsoft.com/office/drawing/2014/main" val="3665737684"/>
                  </a:ext>
                </a:extLst>
              </a:tr>
              <a:tr h="762000">
                <a:tc>
                  <a:txBody>
                    <a:bodyPr/>
                    <a:lstStyle/>
                    <a:p>
                      <a:r>
                        <a:rPr kumimoji="1" lang="ja-JP" altLang="en-US" sz="1100" dirty="0"/>
                        <a:t>表示内容</a:t>
                      </a:r>
                    </a:p>
                  </a:txBody>
                  <a:tcPr/>
                </a:tc>
                <a:tc>
                  <a:txBody>
                    <a:bodyPr/>
                    <a:lstStyle/>
                    <a:p>
                      <a:r>
                        <a:rPr kumimoji="1" lang="ja-JP" altLang="en-US" sz="1100" dirty="0"/>
                        <a:t>方向を示す矢印</a:t>
                      </a:r>
                    </a:p>
                    <a:p>
                      <a:r>
                        <a:rPr kumimoji="1" lang="ja-JP" altLang="en-US" sz="1100" dirty="0"/>
                        <a:t>分岐までの距離</a:t>
                      </a:r>
                    </a:p>
                    <a:p>
                      <a:r>
                        <a:rPr kumimoji="1" lang="ja-JP" altLang="en-US" sz="1100" dirty="0"/>
                        <a:t>ピクトサイン</a:t>
                      </a:r>
                      <a:endParaRPr kumimoji="1" lang="en-US" altLang="ja-JP" sz="1100" dirty="0"/>
                    </a:p>
                    <a:p>
                      <a:r>
                        <a:rPr kumimoji="1" lang="ja-JP" altLang="en-US" sz="1100" dirty="0"/>
                        <a:t>サイクルルート名</a:t>
                      </a:r>
                    </a:p>
                  </a:txBody>
                  <a:tcPr/>
                </a:tc>
                <a:extLst>
                  <a:ext uri="{0D108BD9-81ED-4DB2-BD59-A6C34878D82A}">
                    <a16:rowId xmlns:a16="http://schemas.microsoft.com/office/drawing/2014/main" val="3637522684"/>
                  </a:ext>
                </a:extLst>
              </a:tr>
              <a:tr h="594360">
                <a:tc>
                  <a:txBody>
                    <a:bodyPr/>
                    <a:lstStyle/>
                    <a:p>
                      <a:r>
                        <a:rPr kumimoji="1" lang="ja-JP" altLang="en-US" sz="1100" dirty="0"/>
                        <a:t>設置箇所</a:t>
                      </a:r>
                    </a:p>
                  </a:txBody>
                  <a:tcPr/>
                </a:tc>
                <a:tc>
                  <a:txBody>
                    <a:bodyPr/>
                    <a:lstStyle/>
                    <a:p>
                      <a:r>
                        <a:rPr kumimoji="1" lang="ja-JP" altLang="en-US" sz="1100" dirty="0"/>
                        <a:t>分岐点等で迷いやすい交差点に、看板及び路面表示による案内を各</a:t>
                      </a:r>
                      <a:r>
                        <a:rPr kumimoji="1" lang="en-US" altLang="ja-JP" sz="1100" dirty="0"/>
                        <a:t>3</a:t>
                      </a:r>
                      <a:r>
                        <a:rPr kumimoji="1" lang="ja-JP" altLang="en-US" sz="1100" dirty="0"/>
                        <a:t>箇所（予告、分岐手前、分岐直後）</a:t>
                      </a:r>
                    </a:p>
                  </a:txBody>
                  <a:tcPr/>
                </a:tc>
                <a:extLst>
                  <a:ext uri="{0D108BD9-81ED-4DB2-BD59-A6C34878D82A}">
                    <a16:rowId xmlns:a16="http://schemas.microsoft.com/office/drawing/2014/main" val="1717092180"/>
                  </a:ext>
                </a:extLst>
              </a:tr>
            </a:tbl>
          </a:graphicData>
        </a:graphic>
      </p:graphicFrame>
      <p:sp>
        <p:nvSpPr>
          <p:cNvPr id="21" name="テキスト ボックス 20">
            <a:extLst>
              <a:ext uri="{FF2B5EF4-FFF2-40B4-BE49-F238E27FC236}">
                <a16:creationId xmlns:a16="http://schemas.microsoft.com/office/drawing/2014/main" id="{27CC4294-CF7F-491F-B0E6-D610956D10FB}"/>
              </a:ext>
            </a:extLst>
          </p:cNvPr>
          <p:cNvSpPr txBox="1"/>
          <p:nvPr/>
        </p:nvSpPr>
        <p:spPr>
          <a:xfrm>
            <a:off x="4744732" y="4221088"/>
            <a:ext cx="3398687" cy="338554"/>
          </a:xfrm>
          <a:prstGeom prst="rect">
            <a:avLst/>
          </a:prstGeom>
          <a:noFill/>
        </p:spPr>
        <p:txBody>
          <a:bodyPr wrap="none" rtlCol="0">
            <a:spAutoFit/>
          </a:bodyPr>
          <a:lstStyle/>
          <a:p>
            <a:pPr defTabSz="457209"/>
            <a:r>
              <a:rPr kumimoji="1" lang="ja-JP" altLang="en-US" sz="1600" dirty="0">
                <a:solidFill>
                  <a:prstClr val="black"/>
                </a:solidFill>
                <a:latin typeface="Arial"/>
                <a:ea typeface="ＭＳ Ｐゴシック"/>
              </a:rPr>
              <a:t>■「経路案内」表示内容、設置箇所等</a:t>
            </a:r>
          </a:p>
        </p:txBody>
      </p:sp>
      <p:sp>
        <p:nvSpPr>
          <p:cNvPr id="26" name="テキスト ボックス 25">
            <a:extLst>
              <a:ext uri="{FF2B5EF4-FFF2-40B4-BE49-F238E27FC236}">
                <a16:creationId xmlns:a16="http://schemas.microsoft.com/office/drawing/2014/main" id="{255DB866-6282-4A09-B5FB-0A71B3ED8195}"/>
              </a:ext>
            </a:extLst>
          </p:cNvPr>
          <p:cNvSpPr txBox="1"/>
          <p:nvPr/>
        </p:nvSpPr>
        <p:spPr>
          <a:xfrm>
            <a:off x="259962" y="3849348"/>
            <a:ext cx="1149674"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&lt;</a:t>
            </a:r>
            <a:r>
              <a:rPr lang="ja-JP" altLang="en-US" sz="1050" dirty="0">
                <a:solidFill>
                  <a:prstClr val="black"/>
                </a:solidFill>
                <a:latin typeface="Arial"/>
                <a:ea typeface="ＭＳ Ｐゴシック"/>
              </a:rPr>
              <a:t>分岐部（予告）</a:t>
            </a:r>
            <a:r>
              <a:rPr lang="en-US" altLang="ja-JP" sz="1050" dirty="0">
                <a:solidFill>
                  <a:prstClr val="black"/>
                </a:solidFill>
                <a:latin typeface="Arial"/>
                <a:ea typeface="ＭＳ Ｐゴシック"/>
              </a:rPr>
              <a:t>&gt;</a:t>
            </a:r>
            <a:endParaRPr kumimoji="1" lang="en-US" altLang="ja-JP" sz="1050" dirty="0">
              <a:solidFill>
                <a:prstClr val="black"/>
              </a:solidFill>
              <a:latin typeface="Arial"/>
              <a:ea typeface="ＭＳ Ｐゴシック"/>
            </a:endParaRPr>
          </a:p>
        </p:txBody>
      </p:sp>
      <p:sp>
        <p:nvSpPr>
          <p:cNvPr id="27" name="テキスト ボックス 26">
            <a:extLst>
              <a:ext uri="{FF2B5EF4-FFF2-40B4-BE49-F238E27FC236}">
                <a16:creationId xmlns:a16="http://schemas.microsoft.com/office/drawing/2014/main" id="{9E023C66-34ED-40AA-A5ED-B610672AAD9B}"/>
              </a:ext>
            </a:extLst>
          </p:cNvPr>
          <p:cNvSpPr txBox="1"/>
          <p:nvPr/>
        </p:nvSpPr>
        <p:spPr>
          <a:xfrm>
            <a:off x="1438443" y="3849348"/>
            <a:ext cx="745717"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&lt;</a:t>
            </a:r>
            <a:r>
              <a:rPr lang="ja-JP" altLang="en-US" sz="1050" dirty="0">
                <a:solidFill>
                  <a:prstClr val="black"/>
                </a:solidFill>
                <a:latin typeface="Arial"/>
                <a:ea typeface="ＭＳ Ｐゴシック"/>
              </a:rPr>
              <a:t>分岐部</a:t>
            </a:r>
            <a:r>
              <a:rPr lang="en-US" altLang="ja-JP" sz="1050" dirty="0">
                <a:solidFill>
                  <a:prstClr val="black"/>
                </a:solidFill>
                <a:latin typeface="Arial"/>
                <a:ea typeface="ＭＳ Ｐゴシック"/>
              </a:rPr>
              <a:t>&gt;</a:t>
            </a:r>
            <a:endParaRPr kumimoji="1" lang="en-US" altLang="ja-JP" sz="1050" dirty="0">
              <a:solidFill>
                <a:prstClr val="black"/>
              </a:solidFill>
              <a:latin typeface="Arial"/>
              <a:ea typeface="ＭＳ Ｐゴシック"/>
            </a:endParaRPr>
          </a:p>
        </p:txBody>
      </p:sp>
      <p:sp>
        <p:nvSpPr>
          <p:cNvPr id="28" name="テキスト ボックス 27">
            <a:extLst>
              <a:ext uri="{FF2B5EF4-FFF2-40B4-BE49-F238E27FC236}">
                <a16:creationId xmlns:a16="http://schemas.microsoft.com/office/drawing/2014/main" id="{3905639E-1607-4B7B-8BEA-A856CAFC0CBD}"/>
              </a:ext>
            </a:extLst>
          </p:cNvPr>
          <p:cNvSpPr txBox="1"/>
          <p:nvPr/>
        </p:nvSpPr>
        <p:spPr>
          <a:xfrm>
            <a:off x="2233017" y="3849348"/>
            <a:ext cx="1149674"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&lt;</a:t>
            </a:r>
            <a:r>
              <a:rPr lang="ja-JP" altLang="en-US" sz="1050" dirty="0">
                <a:solidFill>
                  <a:prstClr val="black"/>
                </a:solidFill>
                <a:latin typeface="Arial"/>
                <a:ea typeface="ＭＳ Ｐゴシック"/>
              </a:rPr>
              <a:t>分岐部（直後）</a:t>
            </a:r>
            <a:r>
              <a:rPr lang="en-US" altLang="ja-JP" sz="1050" dirty="0">
                <a:solidFill>
                  <a:prstClr val="black"/>
                </a:solidFill>
                <a:latin typeface="Arial"/>
                <a:ea typeface="ＭＳ Ｐゴシック"/>
              </a:rPr>
              <a:t>&gt;</a:t>
            </a:r>
            <a:endParaRPr kumimoji="1" lang="en-US" altLang="ja-JP" sz="1050" dirty="0">
              <a:solidFill>
                <a:prstClr val="black"/>
              </a:solidFill>
              <a:latin typeface="Arial"/>
              <a:ea typeface="ＭＳ Ｐゴシック"/>
            </a:endParaRPr>
          </a:p>
        </p:txBody>
      </p:sp>
      <p:sp>
        <p:nvSpPr>
          <p:cNvPr id="49" name="テキスト ボックス 48">
            <a:extLst>
              <a:ext uri="{FF2B5EF4-FFF2-40B4-BE49-F238E27FC236}">
                <a16:creationId xmlns:a16="http://schemas.microsoft.com/office/drawing/2014/main" id="{4C1BC0B3-7D98-4280-8503-16C452434CB9}"/>
              </a:ext>
            </a:extLst>
          </p:cNvPr>
          <p:cNvSpPr txBox="1"/>
          <p:nvPr/>
        </p:nvSpPr>
        <p:spPr>
          <a:xfrm>
            <a:off x="111335" y="3636464"/>
            <a:ext cx="611312" cy="234286"/>
          </a:xfrm>
          <a:prstGeom prst="rect">
            <a:avLst/>
          </a:prstGeom>
          <a:solidFill>
            <a:schemeClr val="bg1">
              <a:lumMod val="95000"/>
            </a:schemeClr>
          </a:solidFill>
          <a:ln>
            <a:solidFill>
              <a:schemeClr val="tx1"/>
            </a:solidFill>
          </a:ln>
        </p:spPr>
        <p:txBody>
          <a:bodyPr wrap="none" lIns="36000" tIns="36000" rIns="36000" bIns="36000" rtlCol="0">
            <a:spAutoFit/>
          </a:bodyPr>
          <a:lstStyle/>
          <a:p>
            <a:pPr defTabSz="457209"/>
            <a:r>
              <a:rPr kumimoji="1" lang="ja-JP" altLang="en-US" sz="1050" dirty="0">
                <a:solidFill>
                  <a:prstClr val="black"/>
                </a:solidFill>
                <a:latin typeface="Arial"/>
                <a:ea typeface="ＭＳ Ｐゴシック"/>
              </a:rPr>
              <a:t>路面表示</a:t>
            </a:r>
            <a:endParaRPr kumimoji="1" lang="en-US" altLang="ja-JP" sz="1050" dirty="0">
              <a:solidFill>
                <a:prstClr val="black"/>
              </a:solidFill>
              <a:latin typeface="Arial"/>
              <a:ea typeface="ＭＳ Ｐゴシック"/>
            </a:endParaRPr>
          </a:p>
        </p:txBody>
      </p:sp>
      <p:sp>
        <p:nvSpPr>
          <p:cNvPr id="68" name="テキスト ボックス 67">
            <a:extLst>
              <a:ext uri="{FF2B5EF4-FFF2-40B4-BE49-F238E27FC236}">
                <a16:creationId xmlns:a16="http://schemas.microsoft.com/office/drawing/2014/main" id="{75D7B413-0BF1-481E-8288-30D11C664EE5}"/>
              </a:ext>
            </a:extLst>
          </p:cNvPr>
          <p:cNvSpPr txBox="1"/>
          <p:nvPr/>
        </p:nvSpPr>
        <p:spPr>
          <a:xfrm>
            <a:off x="3489760" y="1694963"/>
            <a:ext cx="1233030" cy="276999"/>
          </a:xfrm>
          <a:prstGeom prst="rect">
            <a:avLst/>
          </a:prstGeom>
          <a:noFill/>
        </p:spPr>
        <p:txBody>
          <a:bodyPr wrap="none" rtlCol="0">
            <a:spAutoFit/>
          </a:bodyPr>
          <a:lstStyle/>
          <a:p>
            <a:pPr defTabSz="457209"/>
            <a:r>
              <a:rPr kumimoji="1" lang="ja-JP" altLang="en-US" sz="1200" dirty="0">
                <a:solidFill>
                  <a:prstClr val="black"/>
                </a:solidFill>
                <a:latin typeface="Arial"/>
                <a:ea typeface="ＭＳ Ｐゴシック"/>
              </a:rPr>
              <a:t>方向を示す矢印</a:t>
            </a:r>
            <a:endParaRPr kumimoji="1" lang="en-US" altLang="ja-JP" sz="1200" dirty="0">
              <a:solidFill>
                <a:prstClr val="black"/>
              </a:solidFill>
              <a:latin typeface="Arial"/>
              <a:ea typeface="ＭＳ Ｐゴシック"/>
            </a:endParaRPr>
          </a:p>
        </p:txBody>
      </p:sp>
      <p:sp>
        <p:nvSpPr>
          <p:cNvPr id="69" name="テキスト ボックス 68">
            <a:extLst>
              <a:ext uri="{FF2B5EF4-FFF2-40B4-BE49-F238E27FC236}">
                <a16:creationId xmlns:a16="http://schemas.microsoft.com/office/drawing/2014/main" id="{710EA905-7551-41D4-88CE-DC863590D8DC}"/>
              </a:ext>
            </a:extLst>
          </p:cNvPr>
          <p:cNvSpPr txBox="1"/>
          <p:nvPr/>
        </p:nvSpPr>
        <p:spPr>
          <a:xfrm>
            <a:off x="3489759" y="2043970"/>
            <a:ext cx="954107" cy="276999"/>
          </a:xfrm>
          <a:prstGeom prst="rect">
            <a:avLst/>
          </a:prstGeom>
          <a:noFill/>
        </p:spPr>
        <p:txBody>
          <a:bodyPr wrap="none" rtlCol="0">
            <a:spAutoFit/>
          </a:bodyPr>
          <a:lstStyle/>
          <a:p>
            <a:pPr defTabSz="457209"/>
            <a:r>
              <a:rPr kumimoji="1" lang="ja-JP" altLang="en-US" sz="1200" dirty="0">
                <a:solidFill>
                  <a:prstClr val="black"/>
                </a:solidFill>
                <a:latin typeface="Arial"/>
                <a:ea typeface="ＭＳ Ｐゴシック"/>
              </a:rPr>
              <a:t>ピクトサイン</a:t>
            </a:r>
            <a:endParaRPr kumimoji="1" lang="en-US" altLang="ja-JP" sz="1200" dirty="0">
              <a:solidFill>
                <a:prstClr val="black"/>
              </a:solidFill>
              <a:latin typeface="Arial"/>
              <a:ea typeface="ＭＳ Ｐゴシック"/>
            </a:endParaRPr>
          </a:p>
        </p:txBody>
      </p:sp>
      <p:sp>
        <p:nvSpPr>
          <p:cNvPr id="70" name="テキスト ボックス 69">
            <a:extLst>
              <a:ext uri="{FF2B5EF4-FFF2-40B4-BE49-F238E27FC236}">
                <a16:creationId xmlns:a16="http://schemas.microsoft.com/office/drawing/2014/main" id="{8629A558-BB90-4028-8530-F5315384A525}"/>
              </a:ext>
            </a:extLst>
          </p:cNvPr>
          <p:cNvSpPr txBox="1"/>
          <p:nvPr/>
        </p:nvSpPr>
        <p:spPr>
          <a:xfrm>
            <a:off x="3489760" y="2991107"/>
            <a:ext cx="1231427" cy="276999"/>
          </a:xfrm>
          <a:prstGeom prst="rect">
            <a:avLst/>
          </a:prstGeom>
          <a:noFill/>
        </p:spPr>
        <p:txBody>
          <a:bodyPr wrap="none" rtlCol="0">
            <a:spAutoFit/>
          </a:bodyPr>
          <a:lstStyle/>
          <a:p>
            <a:pPr defTabSz="457209"/>
            <a:r>
              <a:rPr kumimoji="1" lang="ja-JP" altLang="en-US" sz="1200" dirty="0">
                <a:solidFill>
                  <a:prstClr val="black"/>
                </a:solidFill>
                <a:latin typeface="Arial"/>
                <a:ea typeface="ＭＳ Ｐゴシック"/>
              </a:rPr>
              <a:t>分岐までの距離</a:t>
            </a:r>
            <a:endParaRPr kumimoji="1" lang="en-US" altLang="ja-JP" sz="1200" dirty="0">
              <a:solidFill>
                <a:prstClr val="black"/>
              </a:solidFill>
              <a:latin typeface="Arial"/>
              <a:ea typeface="ＭＳ Ｐゴシック"/>
            </a:endParaRPr>
          </a:p>
        </p:txBody>
      </p:sp>
      <p:sp>
        <p:nvSpPr>
          <p:cNvPr id="71" name="テキスト ボックス 70">
            <a:extLst>
              <a:ext uri="{FF2B5EF4-FFF2-40B4-BE49-F238E27FC236}">
                <a16:creationId xmlns:a16="http://schemas.microsoft.com/office/drawing/2014/main" id="{AE4B1EFF-71DE-44F2-83C5-C89CDF6758F1}"/>
              </a:ext>
            </a:extLst>
          </p:cNvPr>
          <p:cNvSpPr txBox="1"/>
          <p:nvPr/>
        </p:nvSpPr>
        <p:spPr>
          <a:xfrm>
            <a:off x="101118" y="1323890"/>
            <a:ext cx="1149674"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&lt;</a:t>
            </a:r>
            <a:r>
              <a:rPr lang="ja-JP" altLang="en-US" sz="1050" dirty="0">
                <a:solidFill>
                  <a:prstClr val="black"/>
                </a:solidFill>
                <a:latin typeface="Arial"/>
                <a:ea typeface="ＭＳ Ｐゴシック"/>
              </a:rPr>
              <a:t>分岐部（予告）</a:t>
            </a:r>
            <a:r>
              <a:rPr lang="en-US" altLang="ja-JP" sz="1050" dirty="0">
                <a:solidFill>
                  <a:prstClr val="black"/>
                </a:solidFill>
                <a:latin typeface="Arial"/>
                <a:ea typeface="ＭＳ Ｐゴシック"/>
              </a:rPr>
              <a:t>&gt;</a:t>
            </a:r>
            <a:endParaRPr kumimoji="1" lang="en-US" altLang="ja-JP" sz="1050" dirty="0">
              <a:solidFill>
                <a:prstClr val="black"/>
              </a:solidFill>
              <a:latin typeface="Arial"/>
              <a:ea typeface="ＭＳ Ｐゴシック"/>
            </a:endParaRPr>
          </a:p>
        </p:txBody>
      </p:sp>
      <p:sp>
        <p:nvSpPr>
          <p:cNvPr id="72" name="テキスト ボックス 71">
            <a:extLst>
              <a:ext uri="{FF2B5EF4-FFF2-40B4-BE49-F238E27FC236}">
                <a16:creationId xmlns:a16="http://schemas.microsoft.com/office/drawing/2014/main" id="{FADF12A4-746D-4EB2-85AB-E1FB8212B4C9}"/>
              </a:ext>
            </a:extLst>
          </p:cNvPr>
          <p:cNvSpPr txBox="1"/>
          <p:nvPr/>
        </p:nvSpPr>
        <p:spPr>
          <a:xfrm>
            <a:off x="1317699" y="1323890"/>
            <a:ext cx="745717"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&lt;</a:t>
            </a:r>
            <a:r>
              <a:rPr lang="ja-JP" altLang="en-US" sz="1050" dirty="0">
                <a:solidFill>
                  <a:prstClr val="black"/>
                </a:solidFill>
                <a:latin typeface="Arial"/>
                <a:ea typeface="ＭＳ Ｐゴシック"/>
              </a:rPr>
              <a:t>分岐部</a:t>
            </a:r>
            <a:r>
              <a:rPr lang="en-US" altLang="ja-JP" sz="1050" dirty="0">
                <a:solidFill>
                  <a:prstClr val="black"/>
                </a:solidFill>
                <a:latin typeface="Arial"/>
                <a:ea typeface="ＭＳ Ｐゴシック"/>
              </a:rPr>
              <a:t>&gt;</a:t>
            </a:r>
            <a:endParaRPr kumimoji="1" lang="en-US" altLang="ja-JP" sz="1050" dirty="0">
              <a:solidFill>
                <a:prstClr val="black"/>
              </a:solidFill>
              <a:latin typeface="Arial"/>
              <a:ea typeface="ＭＳ Ｐゴシック"/>
            </a:endParaRPr>
          </a:p>
        </p:txBody>
      </p:sp>
      <p:sp>
        <p:nvSpPr>
          <p:cNvPr id="73" name="テキスト ボックス 72">
            <a:extLst>
              <a:ext uri="{FF2B5EF4-FFF2-40B4-BE49-F238E27FC236}">
                <a16:creationId xmlns:a16="http://schemas.microsoft.com/office/drawing/2014/main" id="{E7E302C9-B3BC-445D-A7F0-83F41148DDC5}"/>
              </a:ext>
            </a:extLst>
          </p:cNvPr>
          <p:cNvSpPr txBox="1"/>
          <p:nvPr/>
        </p:nvSpPr>
        <p:spPr>
          <a:xfrm>
            <a:off x="2202873" y="1323890"/>
            <a:ext cx="1179818" cy="253916"/>
          </a:xfrm>
          <a:prstGeom prst="rect">
            <a:avLst/>
          </a:prstGeom>
          <a:noFill/>
        </p:spPr>
        <p:txBody>
          <a:bodyPr wrap="square" rtlCol="0">
            <a:spAutoFit/>
          </a:bodyPr>
          <a:lstStyle/>
          <a:p>
            <a:pPr defTabSz="457209"/>
            <a:r>
              <a:rPr lang="en-US" altLang="ja-JP" sz="1050" dirty="0">
                <a:solidFill>
                  <a:prstClr val="black"/>
                </a:solidFill>
                <a:latin typeface="Arial"/>
                <a:ea typeface="ＭＳ Ｐゴシック"/>
              </a:rPr>
              <a:t>&lt;</a:t>
            </a:r>
            <a:r>
              <a:rPr lang="ja-JP" altLang="en-US" sz="1050" dirty="0">
                <a:solidFill>
                  <a:prstClr val="black"/>
                </a:solidFill>
                <a:latin typeface="Arial"/>
                <a:ea typeface="ＭＳ Ｐゴシック"/>
              </a:rPr>
              <a:t>分岐部（直後）</a:t>
            </a:r>
            <a:r>
              <a:rPr lang="en-US" altLang="ja-JP" sz="1050" dirty="0">
                <a:solidFill>
                  <a:prstClr val="black"/>
                </a:solidFill>
                <a:latin typeface="Arial"/>
                <a:ea typeface="ＭＳ Ｐゴシック"/>
              </a:rPr>
              <a:t>&gt;</a:t>
            </a:r>
            <a:endParaRPr kumimoji="1" lang="en-US" altLang="ja-JP" sz="1050" dirty="0">
              <a:solidFill>
                <a:prstClr val="black"/>
              </a:solidFill>
              <a:latin typeface="Arial"/>
              <a:ea typeface="ＭＳ Ｐゴシック"/>
            </a:endParaRPr>
          </a:p>
        </p:txBody>
      </p:sp>
      <p:cxnSp>
        <p:nvCxnSpPr>
          <p:cNvPr id="78" name="直線コネクタ 77">
            <a:extLst>
              <a:ext uri="{FF2B5EF4-FFF2-40B4-BE49-F238E27FC236}">
                <a16:creationId xmlns:a16="http://schemas.microsoft.com/office/drawing/2014/main" id="{61E729DA-9898-47AE-8661-FDAED21D2386}"/>
              </a:ext>
            </a:extLst>
          </p:cNvPr>
          <p:cNvCxnSpPr>
            <a:cxnSpLocks/>
          </p:cNvCxnSpPr>
          <p:nvPr/>
        </p:nvCxnSpPr>
        <p:spPr>
          <a:xfrm>
            <a:off x="3337199" y="1833995"/>
            <a:ext cx="216000"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1" name="テキスト ボックス 80">
            <a:extLst>
              <a:ext uri="{FF2B5EF4-FFF2-40B4-BE49-F238E27FC236}">
                <a16:creationId xmlns:a16="http://schemas.microsoft.com/office/drawing/2014/main" id="{220E7B37-5A51-4899-B37A-EB035ED30CC2}"/>
              </a:ext>
            </a:extLst>
          </p:cNvPr>
          <p:cNvSpPr txBox="1"/>
          <p:nvPr/>
        </p:nvSpPr>
        <p:spPr>
          <a:xfrm>
            <a:off x="3489759" y="2548026"/>
            <a:ext cx="1297150" cy="276999"/>
          </a:xfrm>
          <a:prstGeom prst="rect">
            <a:avLst/>
          </a:prstGeom>
          <a:noFill/>
        </p:spPr>
        <p:txBody>
          <a:bodyPr wrap="none" rtlCol="0">
            <a:spAutoFit/>
          </a:bodyPr>
          <a:lstStyle/>
          <a:p>
            <a:pPr defTabSz="457209"/>
            <a:r>
              <a:rPr kumimoji="1" lang="ja-JP" altLang="en-US" sz="1200" dirty="0">
                <a:solidFill>
                  <a:prstClr val="black"/>
                </a:solidFill>
                <a:latin typeface="Arial"/>
                <a:ea typeface="ＭＳ Ｐゴシック"/>
              </a:rPr>
              <a:t>サイクルルート</a:t>
            </a:r>
            <a:r>
              <a:rPr lang="ja-JP" altLang="en-US" sz="1200" dirty="0">
                <a:solidFill>
                  <a:prstClr val="black"/>
                </a:solidFill>
                <a:latin typeface="Arial"/>
                <a:ea typeface="ＭＳ Ｐゴシック"/>
              </a:rPr>
              <a:t>名</a:t>
            </a:r>
            <a:endParaRPr kumimoji="1" lang="en-US" altLang="ja-JP" sz="1200" dirty="0">
              <a:solidFill>
                <a:prstClr val="black"/>
              </a:solidFill>
              <a:latin typeface="Arial"/>
              <a:ea typeface="ＭＳ Ｐゴシック"/>
            </a:endParaRPr>
          </a:p>
        </p:txBody>
      </p:sp>
      <p:sp>
        <p:nvSpPr>
          <p:cNvPr id="93" name="テキスト ボックス 92">
            <a:extLst>
              <a:ext uri="{FF2B5EF4-FFF2-40B4-BE49-F238E27FC236}">
                <a16:creationId xmlns:a16="http://schemas.microsoft.com/office/drawing/2014/main" id="{FC11C24F-11A8-42F9-A054-5A3C66F9A74D}"/>
              </a:ext>
            </a:extLst>
          </p:cNvPr>
          <p:cNvSpPr txBox="1"/>
          <p:nvPr/>
        </p:nvSpPr>
        <p:spPr>
          <a:xfrm>
            <a:off x="71720" y="1096526"/>
            <a:ext cx="342008" cy="234286"/>
          </a:xfrm>
          <a:prstGeom prst="rect">
            <a:avLst/>
          </a:prstGeom>
          <a:solidFill>
            <a:schemeClr val="bg1">
              <a:lumMod val="95000"/>
            </a:schemeClr>
          </a:solidFill>
          <a:ln>
            <a:solidFill>
              <a:schemeClr val="tx1"/>
            </a:solidFill>
          </a:ln>
        </p:spPr>
        <p:txBody>
          <a:bodyPr wrap="none" lIns="36000" tIns="36000" rIns="36000" bIns="36000" rtlCol="0">
            <a:spAutoFit/>
          </a:bodyPr>
          <a:lstStyle/>
          <a:p>
            <a:pPr defTabSz="457209"/>
            <a:r>
              <a:rPr kumimoji="1" lang="ja-JP" altLang="en-US" sz="1050" dirty="0">
                <a:solidFill>
                  <a:prstClr val="black"/>
                </a:solidFill>
                <a:latin typeface="Arial"/>
                <a:ea typeface="ＭＳ Ｐゴシック"/>
              </a:rPr>
              <a:t>看板</a:t>
            </a:r>
            <a:endParaRPr kumimoji="1" lang="en-US" altLang="ja-JP" sz="1050" dirty="0">
              <a:solidFill>
                <a:prstClr val="black"/>
              </a:solidFill>
              <a:latin typeface="Arial"/>
              <a:ea typeface="ＭＳ Ｐゴシック"/>
            </a:endParaRPr>
          </a:p>
        </p:txBody>
      </p:sp>
      <p:sp>
        <p:nvSpPr>
          <p:cNvPr id="104" name="テキスト ボックス 103">
            <a:extLst>
              <a:ext uri="{FF2B5EF4-FFF2-40B4-BE49-F238E27FC236}">
                <a16:creationId xmlns:a16="http://schemas.microsoft.com/office/drawing/2014/main" id="{27CC4294-CF7F-491F-B0E6-D610956D10FB}"/>
              </a:ext>
            </a:extLst>
          </p:cNvPr>
          <p:cNvSpPr txBox="1"/>
          <p:nvPr/>
        </p:nvSpPr>
        <p:spPr>
          <a:xfrm>
            <a:off x="333172" y="6176577"/>
            <a:ext cx="4145602" cy="646331"/>
          </a:xfrm>
          <a:prstGeom prst="rect">
            <a:avLst/>
          </a:prstGeom>
          <a:noFill/>
          <a:ln>
            <a:solidFill>
              <a:schemeClr val="tx1"/>
            </a:solidFill>
            <a:prstDash val="sysDash"/>
          </a:ln>
        </p:spPr>
        <p:txBody>
          <a:bodyPr wrap="square" rtlCol="0">
            <a:spAutoFit/>
          </a:bodyPr>
          <a:lstStyle/>
          <a:p>
            <a:pPr marL="152403" indent="-152403" defTabSz="457209"/>
            <a:r>
              <a:rPr kumimoji="1" lang="en-US" altLang="ja-JP" sz="1200" dirty="0">
                <a:solidFill>
                  <a:prstClr val="black"/>
                </a:solidFill>
                <a:latin typeface="Arial"/>
                <a:ea typeface="ＭＳ Ｐゴシック"/>
              </a:rPr>
              <a:t>※</a:t>
            </a:r>
            <a:r>
              <a:rPr kumimoji="1" lang="ja-JP" altLang="en-US" sz="1200" dirty="0">
                <a:solidFill>
                  <a:prstClr val="black"/>
                </a:solidFill>
                <a:latin typeface="Arial"/>
                <a:ea typeface="ＭＳ Ｐゴシック"/>
              </a:rPr>
              <a:t>分岐部（予告）と分岐部（直後）については分岐部（交差点）の形状や前後の流入道路の有無、青矢羽根などの整備状況等を踏まえ、必要に応じて設置。</a:t>
            </a:r>
          </a:p>
        </p:txBody>
      </p:sp>
      <p:cxnSp>
        <p:nvCxnSpPr>
          <p:cNvPr id="103" name="直線コネクタ 102">
            <a:extLst>
              <a:ext uri="{FF2B5EF4-FFF2-40B4-BE49-F238E27FC236}">
                <a16:creationId xmlns:a16="http://schemas.microsoft.com/office/drawing/2014/main" id="{61E729DA-9898-47AE-8661-FDAED21D2386}"/>
              </a:ext>
            </a:extLst>
          </p:cNvPr>
          <p:cNvCxnSpPr>
            <a:cxnSpLocks/>
          </p:cNvCxnSpPr>
          <p:nvPr/>
        </p:nvCxnSpPr>
        <p:spPr>
          <a:xfrm>
            <a:off x="3337199" y="2180325"/>
            <a:ext cx="216000"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直線コネクタ 104">
            <a:extLst>
              <a:ext uri="{FF2B5EF4-FFF2-40B4-BE49-F238E27FC236}">
                <a16:creationId xmlns:a16="http://schemas.microsoft.com/office/drawing/2014/main" id="{61E729DA-9898-47AE-8661-FDAED21D2386}"/>
              </a:ext>
            </a:extLst>
          </p:cNvPr>
          <p:cNvCxnSpPr>
            <a:cxnSpLocks/>
          </p:cNvCxnSpPr>
          <p:nvPr/>
        </p:nvCxnSpPr>
        <p:spPr>
          <a:xfrm>
            <a:off x="3337199" y="2676869"/>
            <a:ext cx="216000"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直線コネクタ 105">
            <a:extLst>
              <a:ext uri="{FF2B5EF4-FFF2-40B4-BE49-F238E27FC236}">
                <a16:creationId xmlns:a16="http://schemas.microsoft.com/office/drawing/2014/main" id="{61E729DA-9898-47AE-8661-FDAED21D2386}"/>
              </a:ext>
            </a:extLst>
          </p:cNvPr>
          <p:cNvCxnSpPr>
            <a:cxnSpLocks/>
          </p:cNvCxnSpPr>
          <p:nvPr/>
        </p:nvCxnSpPr>
        <p:spPr>
          <a:xfrm>
            <a:off x="3337199" y="3129605"/>
            <a:ext cx="216000"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07" name="テキスト ボックス 106">
            <a:extLst>
              <a:ext uri="{FF2B5EF4-FFF2-40B4-BE49-F238E27FC236}">
                <a16:creationId xmlns:a16="http://schemas.microsoft.com/office/drawing/2014/main" id="{75D7B413-0BF1-481E-8288-30D11C664EE5}"/>
              </a:ext>
            </a:extLst>
          </p:cNvPr>
          <p:cNvSpPr txBox="1"/>
          <p:nvPr/>
        </p:nvSpPr>
        <p:spPr>
          <a:xfrm>
            <a:off x="3489759" y="4204880"/>
            <a:ext cx="1233030" cy="276999"/>
          </a:xfrm>
          <a:prstGeom prst="rect">
            <a:avLst/>
          </a:prstGeom>
          <a:noFill/>
        </p:spPr>
        <p:txBody>
          <a:bodyPr wrap="none" rtlCol="0">
            <a:spAutoFit/>
          </a:bodyPr>
          <a:lstStyle/>
          <a:p>
            <a:pPr defTabSz="457209"/>
            <a:r>
              <a:rPr kumimoji="1" lang="ja-JP" altLang="en-US" sz="1200" dirty="0">
                <a:solidFill>
                  <a:prstClr val="black"/>
                </a:solidFill>
                <a:latin typeface="Arial"/>
                <a:ea typeface="ＭＳ Ｐゴシック"/>
              </a:rPr>
              <a:t>方向を示す矢印</a:t>
            </a:r>
            <a:endParaRPr kumimoji="1" lang="en-US" altLang="ja-JP" sz="1200" dirty="0">
              <a:solidFill>
                <a:prstClr val="black"/>
              </a:solidFill>
              <a:latin typeface="Arial"/>
              <a:ea typeface="ＭＳ Ｐゴシック"/>
            </a:endParaRPr>
          </a:p>
        </p:txBody>
      </p:sp>
      <p:sp>
        <p:nvSpPr>
          <p:cNvPr id="108" name="テキスト ボックス 107">
            <a:extLst>
              <a:ext uri="{FF2B5EF4-FFF2-40B4-BE49-F238E27FC236}">
                <a16:creationId xmlns:a16="http://schemas.microsoft.com/office/drawing/2014/main" id="{710EA905-7551-41D4-88CE-DC863590D8DC}"/>
              </a:ext>
            </a:extLst>
          </p:cNvPr>
          <p:cNvSpPr txBox="1"/>
          <p:nvPr/>
        </p:nvSpPr>
        <p:spPr>
          <a:xfrm>
            <a:off x="3490435" y="4581128"/>
            <a:ext cx="954107" cy="276999"/>
          </a:xfrm>
          <a:prstGeom prst="rect">
            <a:avLst/>
          </a:prstGeom>
          <a:noFill/>
        </p:spPr>
        <p:txBody>
          <a:bodyPr wrap="none" rtlCol="0">
            <a:spAutoFit/>
          </a:bodyPr>
          <a:lstStyle/>
          <a:p>
            <a:pPr defTabSz="457209"/>
            <a:r>
              <a:rPr kumimoji="1" lang="ja-JP" altLang="en-US" sz="1200" dirty="0">
                <a:solidFill>
                  <a:prstClr val="black"/>
                </a:solidFill>
                <a:latin typeface="Arial"/>
                <a:ea typeface="ＭＳ Ｐゴシック"/>
              </a:rPr>
              <a:t>ピクトサイン</a:t>
            </a:r>
            <a:endParaRPr kumimoji="1" lang="en-US" altLang="ja-JP" sz="1200" dirty="0">
              <a:solidFill>
                <a:prstClr val="black"/>
              </a:solidFill>
              <a:latin typeface="Arial"/>
              <a:ea typeface="ＭＳ Ｐゴシック"/>
            </a:endParaRPr>
          </a:p>
        </p:txBody>
      </p:sp>
      <p:sp>
        <p:nvSpPr>
          <p:cNvPr id="109" name="テキスト ボックス 108">
            <a:extLst>
              <a:ext uri="{FF2B5EF4-FFF2-40B4-BE49-F238E27FC236}">
                <a16:creationId xmlns:a16="http://schemas.microsoft.com/office/drawing/2014/main" id="{8629A558-BB90-4028-8530-F5315384A525}"/>
              </a:ext>
            </a:extLst>
          </p:cNvPr>
          <p:cNvSpPr txBox="1"/>
          <p:nvPr/>
        </p:nvSpPr>
        <p:spPr>
          <a:xfrm>
            <a:off x="3490435" y="5672281"/>
            <a:ext cx="1231427" cy="276999"/>
          </a:xfrm>
          <a:prstGeom prst="rect">
            <a:avLst/>
          </a:prstGeom>
          <a:noFill/>
        </p:spPr>
        <p:txBody>
          <a:bodyPr wrap="none" rtlCol="0">
            <a:spAutoFit/>
          </a:bodyPr>
          <a:lstStyle/>
          <a:p>
            <a:pPr defTabSz="457209"/>
            <a:r>
              <a:rPr kumimoji="1" lang="ja-JP" altLang="en-US" sz="1200" dirty="0">
                <a:solidFill>
                  <a:prstClr val="black"/>
                </a:solidFill>
                <a:latin typeface="Arial"/>
                <a:ea typeface="ＭＳ Ｐゴシック"/>
              </a:rPr>
              <a:t>分岐までの距離</a:t>
            </a:r>
            <a:endParaRPr kumimoji="1" lang="en-US" altLang="ja-JP" sz="1200" dirty="0">
              <a:solidFill>
                <a:prstClr val="black"/>
              </a:solidFill>
              <a:latin typeface="Arial"/>
              <a:ea typeface="ＭＳ Ｐゴシック"/>
            </a:endParaRPr>
          </a:p>
        </p:txBody>
      </p:sp>
      <p:cxnSp>
        <p:nvCxnSpPr>
          <p:cNvPr id="110" name="直線コネクタ 109">
            <a:extLst>
              <a:ext uri="{FF2B5EF4-FFF2-40B4-BE49-F238E27FC236}">
                <a16:creationId xmlns:a16="http://schemas.microsoft.com/office/drawing/2014/main" id="{61E729DA-9898-47AE-8661-FDAED21D2386}"/>
              </a:ext>
            </a:extLst>
          </p:cNvPr>
          <p:cNvCxnSpPr>
            <a:cxnSpLocks/>
          </p:cNvCxnSpPr>
          <p:nvPr/>
        </p:nvCxnSpPr>
        <p:spPr>
          <a:xfrm>
            <a:off x="3337198" y="4343912"/>
            <a:ext cx="216000"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1" name="テキスト ボックス 110">
            <a:extLst>
              <a:ext uri="{FF2B5EF4-FFF2-40B4-BE49-F238E27FC236}">
                <a16:creationId xmlns:a16="http://schemas.microsoft.com/office/drawing/2014/main" id="{220E7B37-5A51-4899-B37A-EB035ED30CC2}"/>
              </a:ext>
            </a:extLst>
          </p:cNvPr>
          <p:cNvSpPr txBox="1"/>
          <p:nvPr/>
        </p:nvSpPr>
        <p:spPr>
          <a:xfrm>
            <a:off x="3490435" y="5085185"/>
            <a:ext cx="1297150" cy="276999"/>
          </a:xfrm>
          <a:prstGeom prst="rect">
            <a:avLst/>
          </a:prstGeom>
          <a:noFill/>
        </p:spPr>
        <p:txBody>
          <a:bodyPr wrap="none" rtlCol="0">
            <a:spAutoFit/>
          </a:bodyPr>
          <a:lstStyle/>
          <a:p>
            <a:pPr defTabSz="457209"/>
            <a:r>
              <a:rPr kumimoji="1" lang="ja-JP" altLang="en-US" sz="1200" dirty="0">
                <a:solidFill>
                  <a:prstClr val="black"/>
                </a:solidFill>
                <a:latin typeface="Arial"/>
                <a:ea typeface="ＭＳ Ｐゴシック"/>
              </a:rPr>
              <a:t>サイクルルート</a:t>
            </a:r>
            <a:r>
              <a:rPr lang="ja-JP" altLang="en-US" sz="1200" dirty="0">
                <a:solidFill>
                  <a:prstClr val="black"/>
                </a:solidFill>
                <a:latin typeface="Arial"/>
                <a:ea typeface="ＭＳ Ｐゴシック"/>
              </a:rPr>
              <a:t>名</a:t>
            </a:r>
            <a:endParaRPr kumimoji="1" lang="en-US" altLang="ja-JP" sz="1200" dirty="0">
              <a:solidFill>
                <a:prstClr val="black"/>
              </a:solidFill>
              <a:latin typeface="Arial"/>
              <a:ea typeface="ＭＳ Ｐゴシック"/>
            </a:endParaRPr>
          </a:p>
        </p:txBody>
      </p:sp>
      <p:cxnSp>
        <p:nvCxnSpPr>
          <p:cNvPr id="112" name="直線コネクタ 111">
            <a:extLst>
              <a:ext uri="{FF2B5EF4-FFF2-40B4-BE49-F238E27FC236}">
                <a16:creationId xmlns:a16="http://schemas.microsoft.com/office/drawing/2014/main" id="{61E729DA-9898-47AE-8661-FDAED21D2386}"/>
              </a:ext>
            </a:extLst>
          </p:cNvPr>
          <p:cNvCxnSpPr>
            <a:cxnSpLocks/>
          </p:cNvCxnSpPr>
          <p:nvPr/>
        </p:nvCxnSpPr>
        <p:spPr>
          <a:xfrm>
            <a:off x="3337875" y="4717483"/>
            <a:ext cx="216000"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直線コネクタ 112">
            <a:extLst>
              <a:ext uri="{FF2B5EF4-FFF2-40B4-BE49-F238E27FC236}">
                <a16:creationId xmlns:a16="http://schemas.microsoft.com/office/drawing/2014/main" id="{61E729DA-9898-47AE-8661-FDAED21D2386}"/>
              </a:ext>
            </a:extLst>
          </p:cNvPr>
          <p:cNvCxnSpPr>
            <a:cxnSpLocks/>
          </p:cNvCxnSpPr>
          <p:nvPr/>
        </p:nvCxnSpPr>
        <p:spPr>
          <a:xfrm>
            <a:off x="3337875" y="5214028"/>
            <a:ext cx="216000"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直線コネクタ 113">
            <a:extLst>
              <a:ext uri="{FF2B5EF4-FFF2-40B4-BE49-F238E27FC236}">
                <a16:creationId xmlns:a16="http://schemas.microsoft.com/office/drawing/2014/main" id="{61E729DA-9898-47AE-8661-FDAED21D2386}"/>
              </a:ext>
            </a:extLst>
          </p:cNvPr>
          <p:cNvCxnSpPr>
            <a:cxnSpLocks/>
          </p:cNvCxnSpPr>
          <p:nvPr/>
        </p:nvCxnSpPr>
        <p:spPr>
          <a:xfrm>
            <a:off x="3337875" y="5810779"/>
            <a:ext cx="216000"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5" name="テキスト ボックス 114">
            <a:extLst>
              <a:ext uri="{FF2B5EF4-FFF2-40B4-BE49-F238E27FC236}">
                <a16:creationId xmlns:a16="http://schemas.microsoft.com/office/drawing/2014/main" id="{A7663221-8806-4717-BEA7-1FEB8663FF29}"/>
              </a:ext>
            </a:extLst>
          </p:cNvPr>
          <p:cNvSpPr txBox="1"/>
          <p:nvPr/>
        </p:nvSpPr>
        <p:spPr>
          <a:xfrm>
            <a:off x="6265265" y="3029174"/>
            <a:ext cx="1127232" cy="253916"/>
          </a:xfrm>
          <a:prstGeom prst="rect">
            <a:avLst/>
          </a:prstGeom>
          <a:noFill/>
        </p:spPr>
        <p:txBody>
          <a:bodyPr wrap="none" rtlCol="0">
            <a:spAutoFit/>
          </a:bodyPr>
          <a:lstStyle/>
          <a:p>
            <a:pPr defTabSz="457209"/>
            <a:r>
              <a:rPr kumimoji="1" lang="ja-JP" altLang="en-US" sz="1050" dirty="0">
                <a:solidFill>
                  <a:prstClr val="black"/>
                </a:solidFill>
                <a:latin typeface="Arial"/>
                <a:ea typeface="ＭＳ Ｐゴシック"/>
              </a:rPr>
              <a:t>路面表示（直後）</a:t>
            </a:r>
            <a:endParaRPr kumimoji="1" lang="en-US" altLang="ja-JP" sz="1050" dirty="0">
              <a:solidFill>
                <a:prstClr val="black"/>
              </a:solidFill>
              <a:latin typeface="Arial"/>
              <a:ea typeface="ＭＳ Ｐゴシック"/>
            </a:endParaRPr>
          </a:p>
        </p:txBody>
      </p:sp>
      <p:sp>
        <p:nvSpPr>
          <p:cNvPr id="116" name="正方形/長方形 115">
            <a:extLst>
              <a:ext uri="{FF2B5EF4-FFF2-40B4-BE49-F238E27FC236}">
                <a16:creationId xmlns:a16="http://schemas.microsoft.com/office/drawing/2014/main" id="{8431B56B-0A22-4EED-80F7-3A743E15D3AB}"/>
              </a:ext>
            </a:extLst>
          </p:cNvPr>
          <p:cNvSpPr/>
          <p:nvPr/>
        </p:nvSpPr>
        <p:spPr>
          <a:xfrm>
            <a:off x="7662615" y="1532388"/>
            <a:ext cx="432000" cy="1859992"/>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17" name="正方形/長方形 116">
            <a:extLst>
              <a:ext uri="{FF2B5EF4-FFF2-40B4-BE49-F238E27FC236}">
                <a16:creationId xmlns:a16="http://schemas.microsoft.com/office/drawing/2014/main" id="{B12ACAF0-D8FC-4C15-A671-192636532BAD}"/>
              </a:ext>
            </a:extLst>
          </p:cNvPr>
          <p:cNvSpPr/>
          <p:nvPr/>
        </p:nvSpPr>
        <p:spPr>
          <a:xfrm>
            <a:off x="5437562" y="1807546"/>
            <a:ext cx="3019748" cy="463659"/>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cxnSp>
        <p:nvCxnSpPr>
          <p:cNvPr id="118" name="直線コネクタ 117">
            <a:extLst>
              <a:ext uri="{FF2B5EF4-FFF2-40B4-BE49-F238E27FC236}">
                <a16:creationId xmlns:a16="http://schemas.microsoft.com/office/drawing/2014/main" id="{59D4A8CE-6E69-4BCB-A316-A6EA0316AA0C}"/>
              </a:ext>
            </a:extLst>
          </p:cNvPr>
          <p:cNvCxnSpPr>
            <a:cxnSpLocks/>
          </p:cNvCxnSpPr>
          <p:nvPr/>
        </p:nvCxnSpPr>
        <p:spPr>
          <a:xfrm>
            <a:off x="5437562" y="2277576"/>
            <a:ext cx="2225055" cy="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a:extLst>
              <a:ext uri="{FF2B5EF4-FFF2-40B4-BE49-F238E27FC236}">
                <a16:creationId xmlns:a16="http://schemas.microsoft.com/office/drawing/2014/main" id="{313A32E1-062A-4A07-A322-3DAF7E7680C6}"/>
              </a:ext>
            </a:extLst>
          </p:cNvPr>
          <p:cNvCxnSpPr>
            <a:cxnSpLocks/>
          </p:cNvCxnSpPr>
          <p:nvPr/>
        </p:nvCxnSpPr>
        <p:spPr>
          <a:xfrm flipH="1">
            <a:off x="7662616" y="1528465"/>
            <a:ext cx="0" cy="2722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直線コネクタ 119">
            <a:extLst>
              <a:ext uri="{FF2B5EF4-FFF2-40B4-BE49-F238E27FC236}">
                <a16:creationId xmlns:a16="http://schemas.microsoft.com/office/drawing/2014/main" id="{B1C12495-D8DB-4DEF-BDAC-24792F44F232}"/>
              </a:ext>
            </a:extLst>
          </p:cNvPr>
          <p:cNvCxnSpPr>
            <a:cxnSpLocks/>
          </p:cNvCxnSpPr>
          <p:nvPr/>
        </p:nvCxnSpPr>
        <p:spPr>
          <a:xfrm>
            <a:off x="8099484" y="1532388"/>
            <a:ext cx="4" cy="26831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直線コネクタ 120">
            <a:extLst>
              <a:ext uri="{FF2B5EF4-FFF2-40B4-BE49-F238E27FC236}">
                <a16:creationId xmlns:a16="http://schemas.microsoft.com/office/drawing/2014/main" id="{DD35D2D7-1E4B-430B-8B73-79A057A90869}"/>
              </a:ext>
            </a:extLst>
          </p:cNvPr>
          <p:cNvCxnSpPr>
            <a:cxnSpLocks/>
          </p:cNvCxnSpPr>
          <p:nvPr/>
        </p:nvCxnSpPr>
        <p:spPr>
          <a:xfrm>
            <a:off x="7662616" y="2276380"/>
            <a:ext cx="0" cy="111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直線コネクタ 121">
            <a:extLst>
              <a:ext uri="{FF2B5EF4-FFF2-40B4-BE49-F238E27FC236}">
                <a16:creationId xmlns:a16="http://schemas.microsoft.com/office/drawing/2014/main" id="{7FDB9E05-0865-4205-BB22-85586EDA53E7}"/>
              </a:ext>
            </a:extLst>
          </p:cNvPr>
          <p:cNvCxnSpPr>
            <a:cxnSpLocks/>
          </p:cNvCxnSpPr>
          <p:nvPr/>
        </p:nvCxnSpPr>
        <p:spPr>
          <a:xfrm flipV="1">
            <a:off x="5437562" y="1800702"/>
            <a:ext cx="222505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直線コネクタ 122">
            <a:extLst>
              <a:ext uri="{FF2B5EF4-FFF2-40B4-BE49-F238E27FC236}">
                <a16:creationId xmlns:a16="http://schemas.microsoft.com/office/drawing/2014/main" id="{1A8130EC-72B3-4AA5-BBD2-84DCFEF844C9}"/>
              </a:ext>
            </a:extLst>
          </p:cNvPr>
          <p:cNvCxnSpPr>
            <a:cxnSpLocks/>
          </p:cNvCxnSpPr>
          <p:nvPr/>
        </p:nvCxnSpPr>
        <p:spPr>
          <a:xfrm>
            <a:off x="8097309" y="1808422"/>
            <a:ext cx="36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直線コネクタ 123">
            <a:extLst>
              <a:ext uri="{FF2B5EF4-FFF2-40B4-BE49-F238E27FC236}">
                <a16:creationId xmlns:a16="http://schemas.microsoft.com/office/drawing/2014/main" id="{B9747A12-FD1A-44A9-99F8-F999435138CB}"/>
              </a:ext>
            </a:extLst>
          </p:cNvPr>
          <p:cNvCxnSpPr>
            <a:cxnSpLocks/>
          </p:cNvCxnSpPr>
          <p:nvPr/>
        </p:nvCxnSpPr>
        <p:spPr>
          <a:xfrm>
            <a:off x="8093780" y="2277575"/>
            <a:ext cx="36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a:extLst>
              <a:ext uri="{FF2B5EF4-FFF2-40B4-BE49-F238E27FC236}">
                <a16:creationId xmlns:a16="http://schemas.microsoft.com/office/drawing/2014/main" id="{4E5818BF-A334-4600-8FD4-CBF48FEC6C53}"/>
              </a:ext>
            </a:extLst>
          </p:cNvPr>
          <p:cNvCxnSpPr>
            <a:cxnSpLocks/>
          </p:cNvCxnSpPr>
          <p:nvPr/>
        </p:nvCxnSpPr>
        <p:spPr>
          <a:xfrm>
            <a:off x="8099889" y="2279398"/>
            <a:ext cx="0" cy="111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6" name="テキスト ボックス 125">
            <a:extLst>
              <a:ext uri="{FF2B5EF4-FFF2-40B4-BE49-F238E27FC236}">
                <a16:creationId xmlns:a16="http://schemas.microsoft.com/office/drawing/2014/main" id="{15011FE7-E3C1-4AEF-8687-5F7AEFC06381}"/>
              </a:ext>
            </a:extLst>
          </p:cNvPr>
          <p:cNvSpPr txBox="1"/>
          <p:nvPr/>
        </p:nvSpPr>
        <p:spPr>
          <a:xfrm>
            <a:off x="6632257" y="1046904"/>
            <a:ext cx="522900"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200m</a:t>
            </a:r>
            <a:endParaRPr kumimoji="1" lang="en-US" altLang="ja-JP" sz="1050" dirty="0">
              <a:solidFill>
                <a:prstClr val="black"/>
              </a:solidFill>
              <a:latin typeface="Arial"/>
              <a:ea typeface="ＭＳ Ｐゴシック"/>
            </a:endParaRPr>
          </a:p>
        </p:txBody>
      </p:sp>
      <p:cxnSp>
        <p:nvCxnSpPr>
          <p:cNvPr id="127" name="直線矢印コネクタ 126">
            <a:extLst>
              <a:ext uri="{FF2B5EF4-FFF2-40B4-BE49-F238E27FC236}">
                <a16:creationId xmlns:a16="http://schemas.microsoft.com/office/drawing/2014/main" id="{B7AA8BBD-FD8F-4292-9739-9D8E4461E9CC}"/>
              </a:ext>
            </a:extLst>
          </p:cNvPr>
          <p:cNvCxnSpPr>
            <a:cxnSpLocks/>
          </p:cNvCxnSpPr>
          <p:nvPr/>
        </p:nvCxnSpPr>
        <p:spPr>
          <a:xfrm>
            <a:off x="6151951" y="1268677"/>
            <a:ext cx="1355533" cy="0"/>
          </a:xfrm>
          <a:prstGeom prst="straightConnector1">
            <a:avLst/>
          </a:prstGeom>
          <a:ln>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28" name="正方形/長方形 127">
            <a:extLst>
              <a:ext uri="{FF2B5EF4-FFF2-40B4-BE49-F238E27FC236}">
                <a16:creationId xmlns:a16="http://schemas.microsoft.com/office/drawing/2014/main" id="{C775C27C-AE1A-48BA-8630-95F0482661B7}"/>
              </a:ext>
            </a:extLst>
          </p:cNvPr>
          <p:cNvSpPr/>
          <p:nvPr/>
        </p:nvSpPr>
        <p:spPr>
          <a:xfrm flipH="1">
            <a:off x="7492110" y="1825618"/>
            <a:ext cx="36000" cy="146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29" name="正方形/長方形 128">
            <a:extLst>
              <a:ext uri="{FF2B5EF4-FFF2-40B4-BE49-F238E27FC236}">
                <a16:creationId xmlns:a16="http://schemas.microsoft.com/office/drawing/2014/main" id="{8DB60B55-B775-4783-8742-C07C2441A2E2}"/>
              </a:ext>
            </a:extLst>
          </p:cNvPr>
          <p:cNvSpPr/>
          <p:nvPr/>
        </p:nvSpPr>
        <p:spPr>
          <a:xfrm rot="5400000">
            <a:off x="7765409" y="2465421"/>
            <a:ext cx="360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cxnSp>
        <p:nvCxnSpPr>
          <p:cNvPr id="130" name="直線コネクタ 129">
            <a:extLst>
              <a:ext uri="{FF2B5EF4-FFF2-40B4-BE49-F238E27FC236}">
                <a16:creationId xmlns:a16="http://schemas.microsoft.com/office/drawing/2014/main" id="{072094AA-AECE-498E-934C-C193D1062B7A}"/>
              </a:ext>
            </a:extLst>
          </p:cNvPr>
          <p:cNvCxnSpPr/>
          <p:nvPr/>
        </p:nvCxnSpPr>
        <p:spPr>
          <a:xfrm>
            <a:off x="7507947" y="1249387"/>
            <a:ext cx="0" cy="5334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直線コネクタ 130">
            <a:extLst>
              <a:ext uri="{FF2B5EF4-FFF2-40B4-BE49-F238E27FC236}">
                <a16:creationId xmlns:a16="http://schemas.microsoft.com/office/drawing/2014/main" id="{987DE507-3C2B-4BFE-B3F0-BEDE87A4BA91}"/>
              </a:ext>
            </a:extLst>
          </p:cNvPr>
          <p:cNvCxnSpPr>
            <a:cxnSpLocks/>
          </p:cNvCxnSpPr>
          <p:nvPr/>
        </p:nvCxnSpPr>
        <p:spPr>
          <a:xfrm>
            <a:off x="6141910" y="1254674"/>
            <a:ext cx="0" cy="44268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直線矢印コネクタ 131">
            <a:extLst>
              <a:ext uri="{FF2B5EF4-FFF2-40B4-BE49-F238E27FC236}">
                <a16:creationId xmlns:a16="http://schemas.microsoft.com/office/drawing/2014/main" id="{4326B388-2873-4746-B345-DE5321478AA3}"/>
              </a:ext>
            </a:extLst>
          </p:cNvPr>
          <p:cNvCxnSpPr>
            <a:cxnSpLocks/>
          </p:cNvCxnSpPr>
          <p:nvPr/>
        </p:nvCxnSpPr>
        <p:spPr>
          <a:xfrm>
            <a:off x="7350116" y="1642817"/>
            <a:ext cx="157369" cy="0"/>
          </a:xfrm>
          <a:prstGeom prst="straightConnector1">
            <a:avLst/>
          </a:prstGeom>
          <a:ln>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33" name="直線コネクタ 132">
            <a:extLst>
              <a:ext uri="{FF2B5EF4-FFF2-40B4-BE49-F238E27FC236}">
                <a16:creationId xmlns:a16="http://schemas.microsoft.com/office/drawing/2014/main" id="{F3855D6E-7EA9-44EB-9C9E-26CB143E2FA1}"/>
              </a:ext>
            </a:extLst>
          </p:cNvPr>
          <p:cNvCxnSpPr>
            <a:cxnSpLocks/>
          </p:cNvCxnSpPr>
          <p:nvPr/>
        </p:nvCxnSpPr>
        <p:spPr>
          <a:xfrm>
            <a:off x="7337659" y="1592581"/>
            <a:ext cx="0" cy="10239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テキスト ボックス 133">
            <a:extLst>
              <a:ext uri="{FF2B5EF4-FFF2-40B4-BE49-F238E27FC236}">
                <a16:creationId xmlns:a16="http://schemas.microsoft.com/office/drawing/2014/main" id="{EC4D9F6C-DAA7-4AD0-9CF4-DAC0C9F54A13}"/>
              </a:ext>
            </a:extLst>
          </p:cNvPr>
          <p:cNvSpPr txBox="1"/>
          <p:nvPr/>
        </p:nvSpPr>
        <p:spPr>
          <a:xfrm>
            <a:off x="7147438" y="1389129"/>
            <a:ext cx="447558"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10m</a:t>
            </a:r>
            <a:endParaRPr kumimoji="1" lang="en-US" altLang="ja-JP" sz="1050" dirty="0">
              <a:solidFill>
                <a:prstClr val="black"/>
              </a:solidFill>
              <a:latin typeface="Arial"/>
              <a:ea typeface="ＭＳ Ｐゴシック"/>
            </a:endParaRPr>
          </a:p>
        </p:txBody>
      </p:sp>
      <p:cxnSp>
        <p:nvCxnSpPr>
          <p:cNvPr id="135" name="直線コネクタ 134">
            <a:extLst>
              <a:ext uri="{FF2B5EF4-FFF2-40B4-BE49-F238E27FC236}">
                <a16:creationId xmlns:a16="http://schemas.microsoft.com/office/drawing/2014/main" id="{C00475C1-5CAF-43F5-B8B4-A8057A16C8A4}"/>
              </a:ext>
            </a:extLst>
          </p:cNvPr>
          <p:cNvCxnSpPr>
            <a:cxnSpLocks/>
          </p:cNvCxnSpPr>
          <p:nvPr/>
        </p:nvCxnSpPr>
        <p:spPr>
          <a:xfrm>
            <a:off x="5498924" y="2033706"/>
            <a:ext cx="2412000" cy="0"/>
          </a:xfrm>
          <a:prstGeom prst="line">
            <a:avLst/>
          </a:prstGeom>
          <a:ln w="57150">
            <a:solidFill>
              <a:schemeClr val="accent5"/>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36" name="テキスト ボックス 135">
            <a:extLst>
              <a:ext uri="{FF2B5EF4-FFF2-40B4-BE49-F238E27FC236}">
                <a16:creationId xmlns:a16="http://schemas.microsoft.com/office/drawing/2014/main" id="{322F827D-9F2F-400E-989F-24A7B27E7350}"/>
              </a:ext>
            </a:extLst>
          </p:cNvPr>
          <p:cNvSpPr txBox="1"/>
          <p:nvPr/>
        </p:nvSpPr>
        <p:spPr>
          <a:xfrm>
            <a:off x="6352705" y="2017332"/>
            <a:ext cx="716863" cy="230832"/>
          </a:xfrm>
          <a:prstGeom prst="rect">
            <a:avLst/>
          </a:prstGeom>
          <a:noFill/>
        </p:spPr>
        <p:txBody>
          <a:bodyPr wrap="none" rtlCol="0">
            <a:spAutoFit/>
          </a:bodyPr>
          <a:lstStyle/>
          <a:p>
            <a:pPr defTabSz="457209"/>
            <a:r>
              <a:rPr lang="ja-JP" altLang="en-US" sz="900" dirty="0">
                <a:solidFill>
                  <a:srgbClr val="5B9BD5"/>
                </a:solidFill>
                <a:latin typeface="Arial"/>
                <a:ea typeface="ＭＳ Ｐゴシック"/>
              </a:rPr>
              <a:t>基幹ルート</a:t>
            </a:r>
            <a:endParaRPr kumimoji="1" lang="en-US" altLang="ja-JP" sz="900" dirty="0">
              <a:solidFill>
                <a:srgbClr val="5B9BD5"/>
              </a:solidFill>
              <a:latin typeface="Arial"/>
              <a:ea typeface="ＭＳ Ｐゴシック"/>
            </a:endParaRPr>
          </a:p>
        </p:txBody>
      </p:sp>
      <p:sp>
        <p:nvSpPr>
          <p:cNvPr id="137" name="テキスト ボックス 136">
            <a:extLst>
              <a:ext uri="{FF2B5EF4-FFF2-40B4-BE49-F238E27FC236}">
                <a16:creationId xmlns:a16="http://schemas.microsoft.com/office/drawing/2014/main" id="{53847EE6-DB48-4BBC-836F-DE6BF408AD13}"/>
              </a:ext>
            </a:extLst>
          </p:cNvPr>
          <p:cNvSpPr txBox="1"/>
          <p:nvPr/>
        </p:nvSpPr>
        <p:spPr>
          <a:xfrm>
            <a:off x="4944308" y="1123191"/>
            <a:ext cx="857927" cy="253916"/>
          </a:xfrm>
          <a:prstGeom prst="rect">
            <a:avLst/>
          </a:prstGeom>
          <a:noFill/>
        </p:spPr>
        <p:txBody>
          <a:bodyPr wrap="none" rtlCol="0">
            <a:spAutoFit/>
          </a:bodyPr>
          <a:lstStyle/>
          <a:p>
            <a:pPr defTabSz="457209"/>
            <a:r>
              <a:rPr kumimoji="1" lang="ja-JP" altLang="en-US" sz="1050" dirty="0">
                <a:solidFill>
                  <a:prstClr val="black"/>
                </a:solidFill>
                <a:latin typeface="Arial"/>
                <a:ea typeface="ＭＳ Ｐゴシック"/>
              </a:rPr>
              <a:t>看板（予告）</a:t>
            </a:r>
            <a:endParaRPr kumimoji="1" lang="en-US" altLang="ja-JP" sz="1050" dirty="0">
              <a:solidFill>
                <a:prstClr val="black"/>
              </a:solidFill>
              <a:latin typeface="Arial"/>
              <a:ea typeface="ＭＳ Ｐゴシック"/>
            </a:endParaRPr>
          </a:p>
        </p:txBody>
      </p:sp>
      <p:sp>
        <p:nvSpPr>
          <p:cNvPr id="138" name="テキスト ボックス 137">
            <a:extLst>
              <a:ext uri="{FF2B5EF4-FFF2-40B4-BE49-F238E27FC236}">
                <a16:creationId xmlns:a16="http://schemas.microsoft.com/office/drawing/2014/main" id="{14999675-894D-4E5C-9922-5F6FE91FBEA7}"/>
              </a:ext>
            </a:extLst>
          </p:cNvPr>
          <p:cNvSpPr txBox="1"/>
          <p:nvPr/>
        </p:nvSpPr>
        <p:spPr>
          <a:xfrm>
            <a:off x="8093780" y="1165476"/>
            <a:ext cx="992579" cy="253916"/>
          </a:xfrm>
          <a:prstGeom prst="rect">
            <a:avLst/>
          </a:prstGeom>
          <a:noFill/>
        </p:spPr>
        <p:txBody>
          <a:bodyPr wrap="none" rtlCol="0">
            <a:spAutoFit/>
          </a:bodyPr>
          <a:lstStyle/>
          <a:p>
            <a:pPr defTabSz="457209"/>
            <a:r>
              <a:rPr kumimoji="1" lang="ja-JP" altLang="en-US" sz="1050" dirty="0">
                <a:solidFill>
                  <a:prstClr val="black"/>
                </a:solidFill>
                <a:latin typeface="Arial"/>
                <a:ea typeface="ＭＳ Ｐゴシック"/>
              </a:rPr>
              <a:t>看板（分岐部）</a:t>
            </a:r>
            <a:endParaRPr kumimoji="1" lang="en-US" altLang="ja-JP" sz="1050" dirty="0">
              <a:solidFill>
                <a:prstClr val="black"/>
              </a:solidFill>
              <a:latin typeface="Arial"/>
              <a:ea typeface="ＭＳ Ｐゴシック"/>
            </a:endParaRPr>
          </a:p>
        </p:txBody>
      </p:sp>
      <p:cxnSp>
        <p:nvCxnSpPr>
          <p:cNvPr id="139" name="直線コネクタ 138">
            <a:extLst>
              <a:ext uri="{FF2B5EF4-FFF2-40B4-BE49-F238E27FC236}">
                <a16:creationId xmlns:a16="http://schemas.microsoft.com/office/drawing/2014/main" id="{56B07E54-E21F-4A46-8BA4-AE57684A54FF}"/>
              </a:ext>
            </a:extLst>
          </p:cNvPr>
          <p:cNvCxnSpPr>
            <a:cxnSpLocks/>
          </p:cNvCxnSpPr>
          <p:nvPr/>
        </p:nvCxnSpPr>
        <p:spPr>
          <a:xfrm>
            <a:off x="7973608" y="2528412"/>
            <a:ext cx="90566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直線矢印コネクタ 139">
            <a:extLst>
              <a:ext uri="{FF2B5EF4-FFF2-40B4-BE49-F238E27FC236}">
                <a16:creationId xmlns:a16="http://schemas.microsoft.com/office/drawing/2014/main" id="{46670EDB-E145-4B5E-A5C4-8546281626C2}"/>
              </a:ext>
            </a:extLst>
          </p:cNvPr>
          <p:cNvCxnSpPr>
            <a:cxnSpLocks/>
          </p:cNvCxnSpPr>
          <p:nvPr/>
        </p:nvCxnSpPr>
        <p:spPr>
          <a:xfrm rot="5400000">
            <a:off x="8516518" y="2609591"/>
            <a:ext cx="157369" cy="0"/>
          </a:xfrm>
          <a:prstGeom prst="straightConnector1">
            <a:avLst/>
          </a:prstGeom>
          <a:ln>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41" name="直線コネクタ 140">
            <a:extLst>
              <a:ext uri="{FF2B5EF4-FFF2-40B4-BE49-F238E27FC236}">
                <a16:creationId xmlns:a16="http://schemas.microsoft.com/office/drawing/2014/main" id="{C0362393-A341-4CA5-A80F-729BCECDD6E9}"/>
              </a:ext>
            </a:extLst>
          </p:cNvPr>
          <p:cNvCxnSpPr>
            <a:cxnSpLocks/>
          </p:cNvCxnSpPr>
          <p:nvPr/>
        </p:nvCxnSpPr>
        <p:spPr>
          <a:xfrm rot="5400000">
            <a:off x="8453780" y="2503286"/>
            <a:ext cx="0" cy="360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42" name="テキスト ボックス 141">
            <a:extLst>
              <a:ext uri="{FF2B5EF4-FFF2-40B4-BE49-F238E27FC236}">
                <a16:creationId xmlns:a16="http://schemas.microsoft.com/office/drawing/2014/main" id="{06BE96AE-7342-4FE1-A16B-89EEFC883707}"/>
              </a:ext>
            </a:extLst>
          </p:cNvPr>
          <p:cNvSpPr txBox="1"/>
          <p:nvPr/>
        </p:nvSpPr>
        <p:spPr>
          <a:xfrm rot="16200000">
            <a:off x="8470582" y="2549196"/>
            <a:ext cx="447558"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10m</a:t>
            </a:r>
            <a:endParaRPr kumimoji="1" lang="en-US" altLang="ja-JP" sz="1050" dirty="0">
              <a:solidFill>
                <a:prstClr val="black"/>
              </a:solidFill>
              <a:latin typeface="Arial"/>
              <a:ea typeface="ＭＳ Ｐゴシック"/>
            </a:endParaRPr>
          </a:p>
        </p:txBody>
      </p:sp>
      <p:sp>
        <p:nvSpPr>
          <p:cNvPr id="143" name="フリーフォーム 142"/>
          <p:cNvSpPr>
            <a:spLocks noChangeAspect="1"/>
          </p:cNvSpPr>
          <p:nvPr/>
        </p:nvSpPr>
        <p:spPr>
          <a:xfrm>
            <a:off x="7168168" y="1833979"/>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44" name="フリーフォーム 143"/>
          <p:cNvSpPr>
            <a:spLocks noChangeAspect="1"/>
          </p:cNvSpPr>
          <p:nvPr/>
        </p:nvSpPr>
        <p:spPr>
          <a:xfrm>
            <a:off x="6648706" y="1833979"/>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45" name="フリーフォーム 144"/>
          <p:cNvSpPr>
            <a:spLocks noChangeAspect="1"/>
          </p:cNvSpPr>
          <p:nvPr/>
        </p:nvSpPr>
        <p:spPr>
          <a:xfrm>
            <a:off x="6147744" y="1833979"/>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46" name="フリーフォーム 145"/>
          <p:cNvSpPr>
            <a:spLocks noChangeAspect="1"/>
          </p:cNvSpPr>
          <p:nvPr/>
        </p:nvSpPr>
        <p:spPr>
          <a:xfrm>
            <a:off x="5613366" y="1833979"/>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47" name="フリーフォーム 146"/>
          <p:cNvSpPr>
            <a:spLocks noChangeAspect="1"/>
          </p:cNvSpPr>
          <p:nvPr/>
        </p:nvSpPr>
        <p:spPr>
          <a:xfrm rot="10800000">
            <a:off x="6301945" y="2197914"/>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48" name="フリーフォーム 147"/>
          <p:cNvSpPr>
            <a:spLocks noChangeAspect="1"/>
          </p:cNvSpPr>
          <p:nvPr/>
        </p:nvSpPr>
        <p:spPr>
          <a:xfrm rot="10800000">
            <a:off x="6859739" y="2197914"/>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49" name="フリーフォーム 148"/>
          <p:cNvSpPr>
            <a:spLocks noChangeAspect="1"/>
          </p:cNvSpPr>
          <p:nvPr/>
        </p:nvSpPr>
        <p:spPr>
          <a:xfrm rot="10800000">
            <a:off x="7382796" y="2197914"/>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50" name="フリーフォーム 149"/>
          <p:cNvSpPr>
            <a:spLocks noChangeAspect="1"/>
          </p:cNvSpPr>
          <p:nvPr/>
        </p:nvSpPr>
        <p:spPr>
          <a:xfrm rot="10800000">
            <a:off x="5742230" y="2197914"/>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51" name="フリーフォーム 150"/>
          <p:cNvSpPr>
            <a:spLocks noChangeAspect="1"/>
          </p:cNvSpPr>
          <p:nvPr/>
        </p:nvSpPr>
        <p:spPr>
          <a:xfrm>
            <a:off x="7683496" y="1833979"/>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52" name="フリーフォーム 151"/>
          <p:cNvSpPr>
            <a:spLocks noChangeAspect="1"/>
          </p:cNvSpPr>
          <p:nvPr/>
        </p:nvSpPr>
        <p:spPr>
          <a:xfrm>
            <a:off x="7817225" y="1832994"/>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53" name="フリーフォーム 152"/>
          <p:cNvSpPr>
            <a:spLocks noChangeAspect="1"/>
          </p:cNvSpPr>
          <p:nvPr/>
        </p:nvSpPr>
        <p:spPr>
          <a:xfrm>
            <a:off x="7951730" y="1833979"/>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54" name="フリーフォーム 153"/>
          <p:cNvSpPr>
            <a:spLocks noChangeAspect="1"/>
          </p:cNvSpPr>
          <p:nvPr/>
        </p:nvSpPr>
        <p:spPr>
          <a:xfrm rot="16200000">
            <a:off x="7659964" y="2310329"/>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55" name="フリーフォーム 154"/>
          <p:cNvSpPr>
            <a:spLocks noChangeAspect="1"/>
          </p:cNvSpPr>
          <p:nvPr/>
        </p:nvSpPr>
        <p:spPr>
          <a:xfrm rot="16200000">
            <a:off x="7659964" y="2780659"/>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56" name="フリーフォーム 155"/>
          <p:cNvSpPr>
            <a:spLocks noChangeAspect="1"/>
          </p:cNvSpPr>
          <p:nvPr/>
        </p:nvSpPr>
        <p:spPr>
          <a:xfrm rot="16200000">
            <a:off x="7659964" y="3230278"/>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57" name="フリーフォーム 156"/>
          <p:cNvSpPr>
            <a:spLocks noChangeAspect="1"/>
          </p:cNvSpPr>
          <p:nvPr/>
        </p:nvSpPr>
        <p:spPr>
          <a:xfrm rot="5400000">
            <a:off x="7994680" y="2609499"/>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58" name="フリーフォーム 157"/>
          <p:cNvSpPr>
            <a:spLocks noChangeAspect="1"/>
          </p:cNvSpPr>
          <p:nvPr/>
        </p:nvSpPr>
        <p:spPr>
          <a:xfrm rot="5400000">
            <a:off x="7992836" y="3125013"/>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cxnSp>
        <p:nvCxnSpPr>
          <p:cNvPr id="159" name="直線矢印コネクタ 158">
            <a:extLst>
              <a:ext uri="{FF2B5EF4-FFF2-40B4-BE49-F238E27FC236}">
                <a16:creationId xmlns:a16="http://schemas.microsoft.com/office/drawing/2014/main" id="{36F690D9-FD6F-4D49-83CE-CE8E3D903E85}"/>
              </a:ext>
            </a:extLst>
          </p:cNvPr>
          <p:cNvCxnSpPr>
            <a:cxnSpLocks/>
          </p:cNvCxnSpPr>
          <p:nvPr/>
        </p:nvCxnSpPr>
        <p:spPr>
          <a:xfrm flipH="1">
            <a:off x="7335045" y="1531238"/>
            <a:ext cx="1145379" cy="219725"/>
          </a:xfrm>
          <a:prstGeom prst="straightConnector1">
            <a:avLst/>
          </a:prstGeom>
          <a:ln>
            <a:solidFill>
              <a:schemeClr val="tx1"/>
            </a:solidFill>
            <a:prstDash val="solid"/>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60" name="テキスト ボックス 159">
            <a:extLst>
              <a:ext uri="{FF2B5EF4-FFF2-40B4-BE49-F238E27FC236}">
                <a16:creationId xmlns:a16="http://schemas.microsoft.com/office/drawing/2014/main" id="{14999675-894D-4E5C-9922-5F6FE91FBEA7}"/>
              </a:ext>
            </a:extLst>
          </p:cNvPr>
          <p:cNvSpPr txBox="1"/>
          <p:nvPr/>
        </p:nvSpPr>
        <p:spPr>
          <a:xfrm>
            <a:off x="8354263" y="3023281"/>
            <a:ext cx="857927" cy="253916"/>
          </a:xfrm>
          <a:prstGeom prst="rect">
            <a:avLst/>
          </a:prstGeom>
          <a:noFill/>
        </p:spPr>
        <p:txBody>
          <a:bodyPr wrap="none" rtlCol="0">
            <a:spAutoFit/>
          </a:bodyPr>
          <a:lstStyle/>
          <a:p>
            <a:pPr defTabSz="457209"/>
            <a:r>
              <a:rPr kumimoji="1" lang="ja-JP" altLang="en-US" sz="1050" dirty="0">
                <a:solidFill>
                  <a:prstClr val="black"/>
                </a:solidFill>
                <a:latin typeface="Arial"/>
                <a:ea typeface="ＭＳ Ｐゴシック"/>
              </a:rPr>
              <a:t>看板（</a:t>
            </a:r>
            <a:r>
              <a:rPr lang="ja-JP" altLang="en-US" sz="1050" dirty="0">
                <a:solidFill>
                  <a:prstClr val="black"/>
                </a:solidFill>
                <a:latin typeface="Arial"/>
                <a:ea typeface="ＭＳ Ｐゴシック"/>
              </a:rPr>
              <a:t>直後</a:t>
            </a:r>
            <a:r>
              <a:rPr kumimoji="1" lang="ja-JP" altLang="en-US" sz="1050" dirty="0">
                <a:solidFill>
                  <a:prstClr val="black"/>
                </a:solidFill>
                <a:latin typeface="Arial"/>
                <a:ea typeface="ＭＳ Ｐゴシック"/>
              </a:rPr>
              <a:t>）</a:t>
            </a:r>
            <a:endParaRPr kumimoji="1" lang="en-US" altLang="ja-JP" sz="1050" dirty="0">
              <a:solidFill>
                <a:prstClr val="black"/>
              </a:solidFill>
              <a:latin typeface="Arial"/>
              <a:ea typeface="ＭＳ Ｐゴシック"/>
            </a:endParaRPr>
          </a:p>
        </p:txBody>
      </p:sp>
      <p:cxnSp>
        <p:nvCxnSpPr>
          <p:cNvPr id="161" name="直線矢印コネクタ 160">
            <a:extLst>
              <a:ext uri="{FF2B5EF4-FFF2-40B4-BE49-F238E27FC236}">
                <a16:creationId xmlns:a16="http://schemas.microsoft.com/office/drawing/2014/main" id="{36F690D9-FD6F-4D49-83CE-CE8E3D903E85}"/>
              </a:ext>
            </a:extLst>
          </p:cNvPr>
          <p:cNvCxnSpPr>
            <a:cxnSpLocks/>
            <a:stCxn id="160" idx="1"/>
          </p:cNvCxnSpPr>
          <p:nvPr/>
        </p:nvCxnSpPr>
        <p:spPr>
          <a:xfrm flipH="1" flipV="1">
            <a:off x="8171172" y="2685609"/>
            <a:ext cx="183091" cy="464630"/>
          </a:xfrm>
          <a:prstGeom prst="straightConnector1">
            <a:avLst/>
          </a:prstGeom>
          <a:ln>
            <a:solidFill>
              <a:schemeClr val="tx1"/>
            </a:solidFill>
            <a:prstDash val="solid"/>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62" name="直線コネクタ 161">
            <a:extLst>
              <a:ext uri="{FF2B5EF4-FFF2-40B4-BE49-F238E27FC236}">
                <a16:creationId xmlns:a16="http://schemas.microsoft.com/office/drawing/2014/main" id="{C4035D14-9DF1-47DF-A82D-25497E48E4B7}"/>
              </a:ext>
            </a:extLst>
          </p:cNvPr>
          <p:cNvCxnSpPr>
            <a:cxnSpLocks/>
          </p:cNvCxnSpPr>
          <p:nvPr/>
        </p:nvCxnSpPr>
        <p:spPr>
          <a:xfrm>
            <a:off x="6986898" y="1365388"/>
            <a:ext cx="0" cy="3429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63" name="テキスト ボックス 162">
            <a:extLst>
              <a:ext uri="{FF2B5EF4-FFF2-40B4-BE49-F238E27FC236}">
                <a16:creationId xmlns:a16="http://schemas.microsoft.com/office/drawing/2014/main" id="{F3614FBC-401A-4B49-A04F-1D8C2C43EF41}"/>
              </a:ext>
            </a:extLst>
          </p:cNvPr>
          <p:cNvSpPr txBox="1"/>
          <p:nvPr/>
        </p:nvSpPr>
        <p:spPr>
          <a:xfrm>
            <a:off x="7048510" y="1253977"/>
            <a:ext cx="447558"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40m</a:t>
            </a:r>
            <a:endParaRPr kumimoji="1" lang="en-US" altLang="ja-JP" sz="1050" dirty="0">
              <a:solidFill>
                <a:prstClr val="black"/>
              </a:solidFill>
              <a:latin typeface="Arial"/>
              <a:ea typeface="ＭＳ Ｐゴシック"/>
            </a:endParaRPr>
          </a:p>
        </p:txBody>
      </p:sp>
      <p:cxnSp>
        <p:nvCxnSpPr>
          <p:cNvPr id="164" name="直線矢印コネクタ 163">
            <a:extLst>
              <a:ext uri="{FF2B5EF4-FFF2-40B4-BE49-F238E27FC236}">
                <a16:creationId xmlns:a16="http://schemas.microsoft.com/office/drawing/2014/main" id="{7F95FA08-6A8B-42F3-9518-55B281F337CB}"/>
              </a:ext>
            </a:extLst>
          </p:cNvPr>
          <p:cNvCxnSpPr>
            <a:cxnSpLocks/>
          </p:cNvCxnSpPr>
          <p:nvPr/>
        </p:nvCxnSpPr>
        <p:spPr>
          <a:xfrm>
            <a:off x="7008388" y="1451575"/>
            <a:ext cx="481953" cy="0"/>
          </a:xfrm>
          <a:prstGeom prst="straightConnector1">
            <a:avLst/>
          </a:prstGeom>
          <a:ln>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66" name="フリーフォーム 165"/>
          <p:cNvSpPr>
            <a:spLocks noChangeAspect="1"/>
          </p:cNvSpPr>
          <p:nvPr/>
        </p:nvSpPr>
        <p:spPr>
          <a:xfrm rot="5400000">
            <a:off x="7994680" y="2185211"/>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cxnSp>
        <p:nvCxnSpPr>
          <p:cNvPr id="167" name="直線コネクタ 166">
            <a:extLst>
              <a:ext uri="{FF2B5EF4-FFF2-40B4-BE49-F238E27FC236}">
                <a16:creationId xmlns:a16="http://schemas.microsoft.com/office/drawing/2014/main" id="{99D9ACB7-D0D5-4186-99C2-5E1E4EB1EB11}"/>
              </a:ext>
            </a:extLst>
          </p:cNvPr>
          <p:cNvCxnSpPr>
            <a:cxnSpLocks/>
          </p:cNvCxnSpPr>
          <p:nvPr/>
        </p:nvCxnSpPr>
        <p:spPr>
          <a:xfrm>
            <a:off x="7900347" y="2003588"/>
            <a:ext cx="0" cy="1332000"/>
          </a:xfrm>
          <a:prstGeom prst="line">
            <a:avLst/>
          </a:prstGeom>
          <a:ln w="57150">
            <a:solidFill>
              <a:schemeClr val="accent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8" name="フリーフォーム 167"/>
          <p:cNvSpPr>
            <a:spLocks noChangeAspect="1"/>
          </p:cNvSpPr>
          <p:nvPr/>
        </p:nvSpPr>
        <p:spPr>
          <a:xfrm rot="5400000">
            <a:off x="7994084" y="2063901"/>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69" name="フリーフォーム 168"/>
          <p:cNvSpPr>
            <a:spLocks noChangeAspect="1"/>
          </p:cNvSpPr>
          <p:nvPr/>
        </p:nvSpPr>
        <p:spPr>
          <a:xfrm rot="5400000">
            <a:off x="8000617" y="1943771"/>
            <a:ext cx="109314" cy="60263"/>
          </a:xfrm>
          <a:custGeom>
            <a:avLst/>
            <a:gdLst>
              <a:gd name="connsiteX0" fmla="*/ 0 w 831758"/>
              <a:gd name="connsiteY0" fmla="*/ 0 h 458533"/>
              <a:gd name="connsiteX1" fmla="*/ 325239 w 831758"/>
              <a:gd name="connsiteY1" fmla="*/ 237264 h 458533"/>
              <a:gd name="connsiteX2" fmla="*/ 7998 w 831758"/>
              <a:gd name="connsiteY2" fmla="*/ 455867 h 458533"/>
              <a:gd name="connsiteX3" fmla="*/ 525181 w 831758"/>
              <a:gd name="connsiteY3" fmla="*/ 458533 h 458533"/>
              <a:gd name="connsiteX4" fmla="*/ 831758 w 831758"/>
              <a:gd name="connsiteY4" fmla="*/ 231932 h 458533"/>
              <a:gd name="connsiteX5" fmla="*/ 519849 w 831758"/>
              <a:gd name="connsiteY5" fmla="*/ 2666 h 458533"/>
              <a:gd name="connsiteX6" fmla="*/ 0 w 831758"/>
              <a:gd name="connsiteY6" fmla="*/ 0 h 4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758" h="458533">
                <a:moveTo>
                  <a:pt x="0" y="0"/>
                </a:moveTo>
                <a:lnTo>
                  <a:pt x="325239" y="237264"/>
                </a:lnTo>
                <a:lnTo>
                  <a:pt x="7998" y="455867"/>
                </a:lnTo>
                <a:lnTo>
                  <a:pt x="525181" y="458533"/>
                </a:lnTo>
                <a:lnTo>
                  <a:pt x="831758" y="231932"/>
                </a:lnTo>
                <a:lnTo>
                  <a:pt x="519849" y="2666"/>
                </a:lnTo>
                <a:lnTo>
                  <a:pt x="0" y="0"/>
                </a:lnTo>
                <a:close/>
              </a:path>
            </a:pathLst>
          </a:custGeom>
          <a:solidFill>
            <a:srgbClr val="8DD3F5"/>
          </a:solidFill>
          <a:ln w="6350">
            <a:solidFill>
              <a:srgbClr val="0404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cxnSp>
        <p:nvCxnSpPr>
          <p:cNvPr id="170" name="直線矢印コネクタ 169">
            <a:extLst>
              <a:ext uri="{FF2B5EF4-FFF2-40B4-BE49-F238E27FC236}">
                <a16:creationId xmlns:a16="http://schemas.microsoft.com/office/drawing/2014/main" id="{77999368-E6F4-4830-8A40-7E88BC7B7712}"/>
              </a:ext>
            </a:extLst>
          </p:cNvPr>
          <p:cNvCxnSpPr>
            <a:cxnSpLocks/>
          </p:cNvCxnSpPr>
          <p:nvPr/>
        </p:nvCxnSpPr>
        <p:spPr>
          <a:xfrm>
            <a:off x="8789517" y="2524566"/>
            <a:ext cx="0" cy="461059"/>
          </a:xfrm>
          <a:prstGeom prst="straightConnector1">
            <a:avLst/>
          </a:prstGeom>
          <a:ln>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71" name="直線コネクタ 170">
            <a:extLst>
              <a:ext uri="{FF2B5EF4-FFF2-40B4-BE49-F238E27FC236}">
                <a16:creationId xmlns:a16="http://schemas.microsoft.com/office/drawing/2014/main" id="{9BD5F835-2CE8-4D63-9834-393AE0E74B23}"/>
              </a:ext>
            </a:extLst>
          </p:cNvPr>
          <p:cNvCxnSpPr>
            <a:cxnSpLocks/>
          </p:cNvCxnSpPr>
          <p:nvPr/>
        </p:nvCxnSpPr>
        <p:spPr>
          <a:xfrm flipH="1">
            <a:off x="8164055" y="3000337"/>
            <a:ext cx="684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72" name="テキスト ボックス 171">
            <a:extLst>
              <a:ext uri="{FF2B5EF4-FFF2-40B4-BE49-F238E27FC236}">
                <a16:creationId xmlns:a16="http://schemas.microsoft.com/office/drawing/2014/main" id="{66C2D048-E6DF-45E4-9226-53FFEF0B42FB}"/>
              </a:ext>
            </a:extLst>
          </p:cNvPr>
          <p:cNvSpPr txBox="1"/>
          <p:nvPr/>
        </p:nvSpPr>
        <p:spPr>
          <a:xfrm rot="16200000">
            <a:off x="8647304" y="2646574"/>
            <a:ext cx="447558"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40m</a:t>
            </a:r>
            <a:endParaRPr kumimoji="1" lang="en-US" altLang="ja-JP" sz="1050" dirty="0">
              <a:solidFill>
                <a:prstClr val="black"/>
              </a:solidFill>
              <a:latin typeface="Arial"/>
              <a:ea typeface="ＭＳ Ｐゴシック"/>
            </a:endParaRPr>
          </a:p>
        </p:txBody>
      </p:sp>
      <p:cxnSp>
        <p:nvCxnSpPr>
          <p:cNvPr id="173" name="直線矢印コネクタ 172">
            <a:extLst>
              <a:ext uri="{FF2B5EF4-FFF2-40B4-BE49-F238E27FC236}">
                <a16:creationId xmlns:a16="http://schemas.microsoft.com/office/drawing/2014/main" id="{36F690D9-FD6F-4D49-83CE-CE8E3D903E85}"/>
              </a:ext>
            </a:extLst>
          </p:cNvPr>
          <p:cNvCxnSpPr>
            <a:cxnSpLocks/>
          </p:cNvCxnSpPr>
          <p:nvPr/>
        </p:nvCxnSpPr>
        <p:spPr>
          <a:xfrm flipV="1">
            <a:off x="7288981" y="2962044"/>
            <a:ext cx="769875" cy="206754"/>
          </a:xfrm>
          <a:prstGeom prst="straightConnector1">
            <a:avLst/>
          </a:prstGeom>
          <a:ln>
            <a:solidFill>
              <a:schemeClr val="tx1"/>
            </a:solidFill>
            <a:prstDash val="solid"/>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76" name="直線矢印コネクタ 175">
            <a:extLst>
              <a:ext uri="{FF2B5EF4-FFF2-40B4-BE49-F238E27FC236}">
                <a16:creationId xmlns:a16="http://schemas.microsoft.com/office/drawing/2014/main" id="{36F690D9-FD6F-4D49-83CE-CE8E3D903E85}"/>
              </a:ext>
            </a:extLst>
          </p:cNvPr>
          <p:cNvCxnSpPr>
            <a:cxnSpLocks/>
          </p:cNvCxnSpPr>
          <p:nvPr/>
        </p:nvCxnSpPr>
        <p:spPr>
          <a:xfrm>
            <a:off x="5547817" y="1402128"/>
            <a:ext cx="608971" cy="336278"/>
          </a:xfrm>
          <a:prstGeom prst="straightConnector1">
            <a:avLst/>
          </a:prstGeom>
          <a:ln>
            <a:solidFill>
              <a:schemeClr val="tx1"/>
            </a:solidFill>
            <a:prstDash val="solid"/>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78" name="直線矢印コネクタ 177">
            <a:extLst>
              <a:ext uri="{FF2B5EF4-FFF2-40B4-BE49-F238E27FC236}">
                <a16:creationId xmlns:a16="http://schemas.microsoft.com/office/drawing/2014/main" id="{36F690D9-FD6F-4D49-83CE-CE8E3D903E85}"/>
              </a:ext>
            </a:extLst>
          </p:cNvPr>
          <p:cNvCxnSpPr>
            <a:cxnSpLocks/>
          </p:cNvCxnSpPr>
          <p:nvPr/>
        </p:nvCxnSpPr>
        <p:spPr>
          <a:xfrm flipV="1">
            <a:off x="5846010" y="1841054"/>
            <a:ext cx="1087582" cy="696367"/>
          </a:xfrm>
          <a:prstGeom prst="straightConnector1">
            <a:avLst/>
          </a:prstGeom>
          <a:ln>
            <a:solidFill>
              <a:schemeClr val="tx1"/>
            </a:solidFill>
            <a:prstDash val="solid"/>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79" name="テキスト ボックス 178">
            <a:extLst>
              <a:ext uri="{FF2B5EF4-FFF2-40B4-BE49-F238E27FC236}">
                <a16:creationId xmlns:a16="http://schemas.microsoft.com/office/drawing/2014/main" id="{89BFED47-3B6F-4462-99E7-3A878F26B3BE}"/>
              </a:ext>
            </a:extLst>
          </p:cNvPr>
          <p:cNvSpPr txBox="1"/>
          <p:nvPr/>
        </p:nvSpPr>
        <p:spPr>
          <a:xfrm>
            <a:off x="4721620" y="2406374"/>
            <a:ext cx="1127232" cy="253916"/>
          </a:xfrm>
          <a:prstGeom prst="rect">
            <a:avLst/>
          </a:prstGeom>
          <a:noFill/>
        </p:spPr>
        <p:txBody>
          <a:bodyPr wrap="none" rtlCol="0">
            <a:spAutoFit/>
          </a:bodyPr>
          <a:lstStyle/>
          <a:p>
            <a:pPr defTabSz="457209"/>
            <a:r>
              <a:rPr kumimoji="1" lang="ja-JP" altLang="en-US" sz="1050" dirty="0">
                <a:solidFill>
                  <a:prstClr val="black"/>
                </a:solidFill>
                <a:latin typeface="Arial"/>
                <a:ea typeface="ＭＳ Ｐゴシック"/>
              </a:rPr>
              <a:t>路面表示（予告）</a:t>
            </a:r>
            <a:endParaRPr kumimoji="1" lang="en-US" altLang="ja-JP" sz="1050" dirty="0">
              <a:solidFill>
                <a:prstClr val="black"/>
              </a:solidFill>
              <a:latin typeface="Arial"/>
              <a:ea typeface="ＭＳ Ｐゴシック"/>
            </a:endParaRPr>
          </a:p>
        </p:txBody>
      </p:sp>
      <p:cxnSp>
        <p:nvCxnSpPr>
          <p:cNvPr id="181" name="直線矢印コネクタ 180">
            <a:extLst>
              <a:ext uri="{FF2B5EF4-FFF2-40B4-BE49-F238E27FC236}">
                <a16:creationId xmlns:a16="http://schemas.microsoft.com/office/drawing/2014/main" id="{36F690D9-FD6F-4D49-83CE-CE8E3D903E85}"/>
              </a:ext>
            </a:extLst>
          </p:cNvPr>
          <p:cNvCxnSpPr>
            <a:cxnSpLocks/>
          </p:cNvCxnSpPr>
          <p:nvPr/>
        </p:nvCxnSpPr>
        <p:spPr>
          <a:xfrm flipV="1">
            <a:off x="6364127" y="1879138"/>
            <a:ext cx="1045308" cy="788759"/>
          </a:xfrm>
          <a:prstGeom prst="straightConnector1">
            <a:avLst/>
          </a:prstGeom>
          <a:ln>
            <a:solidFill>
              <a:schemeClr val="tx1"/>
            </a:solidFill>
            <a:prstDash val="solid"/>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83" name="テキスト ボックス 182">
            <a:extLst>
              <a:ext uri="{FF2B5EF4-FFF2-40B4-BE49-F238E27FC236}">
                <a16:creationId xmlns:a16="http://schemas.microsoft.com/office/drawing/2014/main" id="{615D4BF0-6991-4885-823D-FBED785C5A4C}"/>
              </a:ext>
            </a:extLst>
          </p:cNvPr>
          <p:cNvSpPr txBox="1"/>
          <p:nvPr/>
        </p:nvSpPr>
        <p:spPr>
          <a:xfrm>
            <a:off x="5845446" y="2635999"/>
            <a:ext cx="1261884" cy="253916"/>
          </a:xfrm>
          <a:prstGeom prst="rect">
            <a:avLst/>
          </a:prstGeom>
          <a:noFill/>
        </p:spPr>
        <p:txBody>
          <a:bodyPr wrap="none" rtlCol="0">
            <a:spAutoFit/>
          </a:bodyPr>
          <a:lstStyle/>
          <a:p>
            <a:pPr defTabSz="457209"/>
            <a:r>
              <a:rPr kumimoji="1" lang="ja-JP" altLang="en-US" sz="1050" dirty="0">
                <a:solidFill>
                  <a:prstClr val="black"/>
                </a:solidFill>
                <a:latin typeface="Arial"/>
                <a:ea typeface="ＭＳ Ｐゴシック"/>
              </a:rPr>
              <a:t>路面表示（分岐部）</a:t>
            </a:r>
            <a:endParaRPr kumimoji="1" lang="en-US" altLang="ja-JP" sz="1050" dirty="0">
              <a:solidFill>
                <a:prstClr val="black"/>
              </a:solidFill>
              <a:latin typeface="Arial"/>
              <a:ea typeface="ＭＳ Ｐゴシック"/>
            </a:endParaRPr>
          </a:p>
        </p:txBody>
      </p:sp>
      <p:sp>
        <p:nvSpPr>
          <p:cNvPr id="3" name="スライド番号プレースホルダー 2">
            <a:extLst>
              <a:ext uri="{FF2B5EF4-FFF2-40B4-BE49-F238E27FC236}">
                <a16:creationId xmlns:a16="http://schemas.microsoft.com/office/drawing/2014/main" id="{73EBA066-A96F-4978-8158-1C4CE3977F02}"/>
              </a:ext>
            </a:extLst>
          </p:cNvPr>
          <p:cNvSpPr>
            <a:spLocks noGrp="1"/>
          </p:cNvSpPr>
          <p:nvPr>
            <p:ph type="sldNum" sz="quarter" idx="12"/>
          </p:nvPr>
        </p:nvSpPr>
        <p:spPr/>
        <p:txBody>
          <a:bodyPr/>
          <a:lstStyle/>
          <a:p>
            <a:fld id="{DBD16A61-A562-46A3-9FED-0F09869A8BCF}" type="slidenum">
              <a:rPr kumimoji="1" lang="ja-JP" altLang="en-US" smtClean="0"/>
              <a:pPr/>
              <a:t>8</a:t>
            </a:fld>
            <a:endParaRPr kumimoji="1" lang="ja-JP" altLang="en-US"/>
          </a:p>
        </p:txBody>
      </p:sp>
      <p:cxnSp>
        <p:nvCxnSpPr>
          <p:cNvPr id="184" name="直線コネクタ 183">
            <a:extLst>
              <a:ext uri="{FF2B5EF4-FFF2-40B4-BE49-F238E27FC236}">
                <a16:creationId xmlns:a16="http://schemas.microsoft.com/office/drawing/2014/main" id="{073DEE48-99FE-4E56-B8BB-8DD3637188D6}"/>
              </a:ext>
            </a:extLst>
          </p:cNvPr>
          <p:cNvCxnSpPr>
            <a:cxnSpLocks/>
          </p:cNvCxnSpPr>
          <p:nvPr/>
        </p:nvCxnSpPr>
        <p:spPr>
          <a:xfrm>
            <a:off x="649870" y="3250098"/>
            <a:ext cx="0" cy="142875"/>
          </a:xfrm>
          <a:prstGeom prst="line">
            <a:avLst/>
          </a:prstGeom>
          <a:ln w="28575">
            <a:solidFill>
              <a:srgbClr val="888888"/>
            </a:solidFill>
          </a:ln>
        </p:spPr>
        <p:style>
          <a:lnRef idx="1">
            <a:schemeClr val="accent1"/>
          </a:lnRef>
          <a:fillRef idx="0">
            <a:schemeClr val="accent1"/>
          </a:fillRef>
          <a:effectRef idx="0">
            <a:schemeClr val="accent1"/>
          </a:effectRef>
          <a:fontRef idx="minor">
            <a:schemeClr val="tx1"/>
          </a:fontRef>
        </p:style>
      </p:cxnSp>
      <p:sp>
        <p:nvSpPr>
          <p:cNvPr id="185" name="正方形/長方形 184">
            <a:extLst>
              <a:ext uri="{FF2B5EF4-FFF2-40B4-BE49-F238E27FC236}">
                <a16:creationId xmlns:a16="http://schemas.microsoft.com/office/drawing/2014/main" id="{253338DD-0BA9-4C96-A69C-BD45A6074AAB}"/>
              </a:ext>
            </a:extLst>
          </p:cNvPr>
          <p:cNvSpPr/>
          <p:nvPr/>
        </p:nvSpPr>
        <p:spPr>
          <a:xfrm>
            <a:off x="366025" y="1577299"/>
            <a:ext cx="571500" cy="1691938"/>
          </a:xfrm>
          <a:prstGeom prst="rect">
            <a:avLst/>
          </a:prstGeom>
          <a:solidFill>
            <a:srgbClr val="1E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186" name="矢印: 折線 185">
            <a:extLst>
              <a:ext uri="{FF2B5EF4-FFF2-40B4-BE49-F238E27FC236}">
                <a16:creationId xmlns:a16="http://schemas.microsoft.com/office/drawing/2014/main" id="{A7F6701D-8DCB-4A2D-8CE4-2155B4B00686}"/>
              </a:ext>
            </a:extLst>
          </p:cNvPr>
          <p:cNvSpPr/>
          <p:nvPr/>
        </p:nvSpPr>
        <p:spPr>
          <a:xfrm>
            <a:off x="558315" y="1622364"/>
            <a:ext cx="245268" cy="205502"/>
          </a:xfrm>
          <a:prstGeom prst="bentArrow">
            <a:avLst>
              <a:gd name="adj1" fmla="val 36806"/>
              <a:gd name="adj2" fmla="val 34270"/>
              <a:gd name="adj3" fmla="val 37746"/>
              <a:gd name="adj4" fmla="val 367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lang="ja-JP" altLang="en-US">
              <a:solidFill>
                <a:prstClr val="black"/>
              </a:solidFill>
              <a:latin typeface="Arial"/>
              <a:ea typeface="ＭＳ Ｐゴシック"/>
            </a:endParaRPr>
          </a:p>
        </p:txBody>
      </p:sp>
      <p:sp>
        <p:nvSpPr>
          <p:cNvPr id="187" name="正方形/長方形 186">
            <a:extLst>
              <a:ext uri="{FF2B5EF4-FFF2-40B4-BE49-F238E27FC236}">
                <a16:creationId xmlns:a16="http://schemas.microsoft.com/office/drawing/2014/main" id="{6DF20EC7-3367-45E7-AFB5-313C7E29F987}"/>
              </a:ext>
            </a:extLst>
          </p:cNvPr>
          <p:cNvSpPr/>
          <p:nvPr/>
        </p:nvSpPr>
        <p:spPr>
          <a:xfrm>
            <a:off x="558315" y="1855811"/>
            <a:ext cx="73818" cy="2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lang="ja-JP" altLang="en-US">
              <a:solidFill>
                <a:prstClr val="black"/>
              </a:solidFill>
              <a:latin typeface="Arial"/>
              <a:ea typeface="ＭＳ Ｐゴシック"/>
            </a:endParaRPr>
          </a:p>
        </p:txBody>
      </p:sp>
      <p:sp>
        <p:nvSpPr>
          <p:cNvPr id="188" name="テキスト ボックス 187">
            <a:extLst>
              <a:ext uri="{FF2B5EF4-FFF2-40B4-BE49-F238E27FC236}">
                <a16:creationId xmlns:a16="http://schemas.microsoft.com/office/drawing/2014/main" id="{E86C3841-0608-4D26-9953-F93084EA69D2}"/>
              </a:ext>
            </a:extLst>
          </p:cNvPr>
          <p:cNvSpPr txBox="1"/>
          <p:nvPr/>
        </p:nvSpPr>
        <p:spPr>
          <a:xfrm>
            <a:off x="315705" y="2980335"/>
            <a:ext cx="708944" cy="287771"/>
          </a:xfrm>
          <a:prstGeom prst="rect">
            <a:avLst/>
          </a:prstGeom>
          <a:noFill/>
        </p:spPr>
        <p:txBody>
          <a:bodyPr wrap="square" rtlCol="0">
            <a:spAutoFit/>
          </a:bodyPr>
          <a:lstStyle/>
          <a:p>
            <a:pPr defTabSz="457209"/>
            <a:r>
              <a:rPr kumimoji="1" lang="en-US" altLang="ja-JP" sz="1270" dirty="0">
                <a:solidFill>
                  <a:prstClr val="white"/>
                </a:solidFill>
                <a:latin typeface="HG丸ｺﾞｼｯｸM-PRO" panose="020F0600000000000000" pitchFamily="50" charset="-128"/>
                <a:ea typeface="HG丸ｺﾞｼｯｸM-PRO" panose="020F0600000000000000" pitchFamily="50" charset="-128"/>
              </a:rPr>
              <a:t>200m</a:t>
            </a:r>
            <a:endParaRPr kumimoji="1" lang="ja-JP" altLang="en-US" sz="1270" dirty="0">
              <a:solidFill>
                <a:prstClr val="white"/>
              </a:solidFill>
              <a:latin typeface="HG丸ｺﾞｼｯｸM-PRO" panose="020F0600000000000000" pitchFamily="50" charset="-128"/>
              <a:ea typeface="HG丸ｺﾞｼｯｸM-PRO" panose="020F0600000000000000" pitchFamily="50" charset="-128"/>
            </a:endParaRPr>
          </a:p>
        </p:txBody>
      </p:sp>
      <p:cxnSp>
        <p:nvCxnSpPr>
          <p:cNvPr id="189" name="直線矢印コネクタ 188">
            <a:extLst>
              <a:ext uri="{FF2B5EF4-FFF2-40B4-BE49-F238E27FC236}">
                <a16:creationId xmlns:a16="http://schemas.microsoft.com/office/drawing/2014/main" id="{727145EF-2308-4BE0-BE4D-5ED36572E96A}"/>
              </a:ext>
            </a:extLst>
          </p:cNvPr>
          <p:cNvCxnSpPr>
            <a:cxnSpLocks/>
          </p:cNvCxnSpPr>
          <p:nvPr/>
        </p:nvCxnSpPr>
        <p:spPr>
          <a:xfrm>
            <a:off x="366025" y="3434521"/>
            <a:ext cx="5696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0" name="テキスト ボックス 189">
            <a:extLst>
              <a:ext uri="{FF2B5EF4-FFF2-40B4-BE49-F238E27FC236}">
                <a16:creationId xmlns:a16="http://schemas.microsoft.com/office/drawing/2014/main" id="{B336A601-AC38-4762-B06A-7D7DA3E6A3B4}"/>
              </a:ext>
            </a:extLst>
          </p:cNvPr>
          <p:cNvSpPr txBox="1"/>
          <p:nvPr/>
        </p:nvSpPr>
        <p:spPr>
          <a:xfrm>
            <a:off x="391693" y="3391108"/>
            <a:ext cx="559769"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0.15m</a:t>
            </a:r>
            <a:endParaRPr kumimoji="1" lang="en-US" altLang="ja-JP" sz="1050" dirty="0">
              <a:solidFill>
                <a:prstClr val="black"/>
              </a:solidFill>
              <a:latin typeface="Arial"/>
              <a:ea typeface="ＭＳ Ｐゴシック"/>
            </a:endParaRPr>
          </a:p>
        </p:txBody>
      </p:sp>
      <p:cxnSp>
        <p:nvCxnSpPr>
          <p:cNvPr id="191" name="直線矢印コネクタ 190">
            <a:extLst>
              <a:ext uri="{FF2B5EF4-FFF2-40B4-BE49-F238E27FC236}">
                <a16:creationId xmlns:a16="http://schemas.microsoft.com/office/drawing/2014/main" id="{EC1B0345-0E16-480C-AFDE-55ED84698AB9}"/>
              </a:ext>
            </a:extLst>
          </p:cNvPr>
          <p:cNvCxnSpPr>
            <a:cxnSpLocks/>
          </p:cNvCxnSpPr>
          <p:nvPr/>
        </p:nvCxnSpPr>
        <p:spPr>
          <a:xfrm flipV="1">
            <a:off x="1009969" y="1542446"/>
            <a:ext cx="0" cy="1683407"/>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92" name="図 191">
            <a:extLst>
              <a:ext uri="{FF2B5EF4-FFF2-40B4-BE49-F238E27FC236}">
                <a16:creationId xmlns:a16="http://schemas.microsoft.com/office/drawing/2014/main" id="{E1861CFF-4CF4-4C41-809D-F154B282B5FA}"/>
              </a:ext>
            </a:extLst>
          </p:cNvPr>
          <p:cNvPicPr>
            <a:picLocks noChangeAspect="1"/>
          </p:cNvPicPr>
          <p:nvPr/>
        </p:nvPicPr>
        <p:blipFill>
          <a:blip r:embed="rId2"/>
          <a:stretch>
            <a:fillRect/>
          </a:stretch>
        </p:blipFill>
        <p:spPr>
          <a:xfrm>
            <a:off x="405514" y="1925377"/>
            <a:ext cx="501695" cy="501695"/>
          </a:xfrm>
          <a:prstGeom prst="rect">
            <a:avLst/>
          </a:prstGeom>
        </p:spPr>
      </p:pic>
      <p:sp>
        <p:nvSpPr>
          <p:cNvPr id="193" name="テキスト ボックス 192">
            <a:extLst>
              <a:ext uri="{FF2B5EF4-FFF2-40B4-BE49-F238E27FC236}">
                <a16:creationId xmlns:a16="http://schemas.microsoft.com/office/drawing/2014/main" id="{9C2A8366-21D0-4149-9806-4973D75C20C0}"/>
              </a:ext>
            </a:extLst>
          </p:cNvPr>
          <p:cNvSpPr txBox="1"/>
          <p:nvPr/>
        </p:nvSpPr>
        <p:spPr>
          <a:xfrm>
            <a:off x="295738" y="2407178"/>
            <a:ext cx="695100" cy="638636"/>
          </a:xfrm>
          <a:prstGeom prst="rect">
            <a:avLst/>
          </a:prstGeom>
          <a:noFill/>
        </p:spPr>
        <p:txBody>
          <a:bodyPr wrap="square" rtlCol="0">
            <a:spAutoFit/>
          </a:bodyPr>
          <a:lstStyle/>
          <a:p>
            <a:pPr algn="ctr" defTabSz="457209"/>
            <a:r>
              <a:rPr lang="ja-JP" altLang="en-US" sz="700" dirty="0">
                <a:solidFill>
                  <a:prstClr val="white"/>
                </a:solidFill>
                <a:latin typeface="HG丸ｺﾞｼｯｸM-PRO" panose="020F0600000000000000" pitchFamily="50" charset="-128"/>
                <a:ea typeface="HG丸ｺﾞｼｯｸM-PRO" panose="020F0600000000000000" pitchFamily="50" charset="-128"/>
              </a:rPr>
              <a:t>○○○</a:t>
            </a:r>
            <a:endParaRPr lang="en-US" altLang="ja-JP" sz="700" dirty="0">
              <a:solidFill>
                <a:prstClr val="white"/>
              </a:solidFill>
              <a:latin typeface="HG丸ｺﾞｼｯｸM-PRO" panose="020F0600000000000000" pitchFamily="50" charset="-128"/>
              <a:ea typeface="HG丸ｺﾞｼｯｸM-PRO" panose="020F0600000000000000" pitchFamily="50" charset="-128"/>
            </a:endParaRPr>
          </a:p>
          <a:p>
            <a:pPr algn="ctr" defTabSz="457209"/>
            <a:r>
              <a:rPr lang="ja-JP" altLang="en-US" sz="700" dirty="0">
                <a:solidFill>
                  <a:prstClr val="white"/>
                </a:solidFill>
                <a:latin typeface="HG丸ｺﾞｼｯｸM-PRO" panose="020F0600000000000000" pitchFamily="50" charset="-128"/>
                <a:ea typeface="HG丸ｺﾞｼｯｸM-PRO" panose="020F0600000000000000" pitchFamily="50" charset="-128"/>
              </a:rPr>
              <a:t> ○○○○</a:t>
            </a:r>
            <a:br>
              <a:rPr lang="en-US" altLang="ja-JP" sz="700" dirty="0">
                <a:solidFill>
                  <a:prstClr val="white"/>
                </a:solidFill>
                <a:latin typeface="HG丸ｺﾞｼｯｸM-PRO" panose="020F0600000000000000" pitchFamily="50" charset="-128"/>
                <a:ea typeface="HG丸ｺﾞｼｯｸM-PRO" panose="020F0600000000000000" pitchFamily="50" charset="-128"/>
              </a:rPr>
            </a:br>
            <a:r>
              <a:rPr lang="ja-JP" altLang="en-US" sz="700" spc="110" dirty="0">
                <a:solidFill>
                  <a:prstClr val="white"/>
                </a:solidFill>
                <a:latin typeface="HG丸ｺﾞｼｯｸM-PRO" panose="020F0600000000000000" pitchFamily="50" charset="-128"/>
                <a:ea typeface="HG丸ｺﾞｼｯｸM-PRO" panose="020F0600000000000000" pitchFamily="50" charset="-128"/>
              </a:rPr>
              <a:t>ｻｲｸﾙﾗｲﾝ</a:t>
            </a:r>
            <a:endParaRPr lang="en-US" altLang="ja-JP" sz="700" spc="110" dirty="0">
              <a:solidFill>
                <a:prstClr val="white"/>
              </a:solidFill>
              <a:latin typeface="HG丸ｺﾞｼｯｸM-PRO" panose="020F0600000000000000" pitchFamily="50" charset="-128"/>
              <a:ea typeface="HG丸ｺﾞｼｯｸM-PRO" panose="020F0600000000000000" pitchFamily="50" charset="-128"/>
            </a:endParaRPr>
          </a:p>
          <a:p>
            <a:pPr algn="ctr" defTabSz="457209"/>
            <a:endParaRPr lang="en-US" altLang="ja-JP" sz="100" spc="110" dirty="0">
              <a:solidFill>
                <a:prstClr val="white"/>
              </a:solidFill>
              <a:latin typeface="HG丸ｺﾞｼｯｸM-PRO" panose="020F0600000000000000" pitchFamily="50" charset="-128"/>
              <a:ea typeface="HG丸ｺﾞｼｯｸM-PRO" panose="020F0600000000000000" pitchFamily="50" charset="-128"/>
            </a:endParaRPr>
          </a:p>
          <a:p>
            <a:pPr algn="ctr" defTabSz="457209"/>
            <a:r>
              <a:rPr lang="ja-JP" altLang="en-US" sz="450" dirty="0">
                <a:solidFill>
                  <a:prstClr val="white"/>
                </a:solidFill>
                <a:latin typeface="HG丸ｺﾞｼｯｸM-PRO" panose="020F0600000000000000" pitchFamily="50" charset="-128"/>
                <a:ea typeface="HG丸ｺﾞｼｯｸM-PRO" panose="020F0600000000000000" pitchFamily="50" charset="-128"/>
              </a:rPr>
              <a:t>○○○</a:t>
            </a:r>
            <a:endParaRPr kumimoji="1" lang="en-US" altLang="ja-JP" sz="450" dirty="0">
              <a:solidFill>
                <a:prstClr val="white"/>
              </a:solidFill>
              <a:latin typeface="HG丸ｺﾞｼｯｸM-PRO" panose="020F0600000000000000" pitchFamily="50" charset="-128"/>
              <a:ea typeface="HG丸ｺﾞｼｯｸM-PRO" panose="020F0600000000000000" pitchFamily="50" charset="-128"/>
            </a:endParaRPr>
          </a:p>
          <a:p>
            <a:pPr algn="ctr" defTabSz="457209"/>
            <a:r>
              <a:rPr lang="ja-JP" altLang="en-US" sz="450" dirty="0">
                <a:solidFill>
                  <a:prstClr val="white"/>
                </a:solidFill>
                <a:latin typeface="HG丸ｺﾞｼｯｸM-PRO" panose="020F0600000000000000" pitchFamily="50" charset="-128"/>
                <a:ea typeface="HG丸ｺﾞｼｯｸM-PRO" panose="020F0600000000000000" pitchFamily="50" charset="-128"/>
              </a:rPr>
              <a:t>○○○○</a:t>
            </a:r>
            <a:endParaRPr kumimoji="1" lang="en-US" altLang="ja-JP" sz="450" dirty="0">
              <a:solidFill>
                <a:prstClr val="white"/>
              </a:solidFill>
              <a:latin typeface="HG丸ｺﾞｼｯｸM-PRO" panose="020F0600000000000000" pitchFamily="50" charset="-128"/>
              <a:ea typeface="HG丸ｺﾞｼｯｸM-PRO" panose="020F0600000000000000" pitchFamily="50" charset="-128"/>
            </a:endParaRPr>
          </a:p>
          <a:p>
            <a:pPr algn="ctr" defTabSz="457209"/>
            <a:r>
              <a:rPr kumimoji="1" lang="ja-JP" altLang="en-US" sz="450" dirty="0">
                <a:solidFill>
                  <a:prstClr val="white"/>
                </a:solidFill>
                <a:latin typeface="HG丸ｺﾞｼｯｸM-PRO" panose="020F0600000000000000" pitchFamily="50" charset="-128"/>
                <a:ea typeface="HG丸ｺﾞｼｯｸM-PRO" panose="020F0600000000000000" pitchFamily="50" charset="-128"/>
              </a:rPr>
              <a:t> </a:t>
            </a:r>
            <a:r>
              <a:rPr kumimoji="1" lang="en-US" altLang="ja-JP" sz="450" dirty="0">
                <a:solidFill>
                  <a:prstClr val="white"/>
                </a:solidFill>
                <a:latin typeface="HG丸ｺﾞｼｯｸM-PRO" panose="020F0600000000000000" pitchFamily="50" charset="-128"/>
                <a:ea typeface="HG丸ｺﾞｼｯｸM-PRO" panose="020F0600000000000000" pitchFamily="50" charset="-128"/>
              </a:rPr>
              <a:t>Cycling</a:t>
            </a:r>
            <a:r>
              <a:rPr kumimoji="1" lang="ja-JP" altLang="en-US" sz="450" dirty="0">
                <a:solidFill>
                  <a:prstClr val="white"/>
                </a:solidFill>
                <a:latin typeface="HG丸ｺﾞｼｯｸM-PRO" panose="020F0600000000000000" pitchFamily="50" charset="-128"/>
                <a:ea typeface="HG丸ｺﾞｼｯｸM-PRO" panose="020F0600000000000000" pitchFamily="50" charset="-128"/>
              </a:rPr>
              <a:t> </a:t>
            </a:r>
            <a:r>
              <a:rPr kumimoji="1" lang="en-US" altLang="ja-JP" sz="450" dirty="0">
                <a:solidFill>
                  <a:prstClr val="white"/>
                </a:solidFill>
                <a:latin typeface="HG丸ｺﾞｼｯｸM-PRO" panose="020F0600000000000000" pitchFamily="50" charset="-128"/>
                <a:ea typeface="HG丸ｺﾞｼｯｸM-PRO" panose="020F0600000000000000" pitchFamily="50" charset="-128"/>
              </a:rPr>
              <a:t>Road</a:t>
            </a:r>
            <a:endParaRPr kumimoji="1" lang="ja-JP" altLang="en-US" sz="450" dirty="0">
              <a:solidFill>
                <a:prstClr val="white"/>
              </a:solidFill>
              <a:latin typeface="HG丸ｺﾞｼｯｸM-PRO" panose="020F0600000000000000" pitchFamily="50" charset="-128"/>
              <a:ea typeface="HG丸ｺﾞｼｯｸM-PRO" panose="020F0600000000000000" pitchFamily="50" charset="-128"/>
            </a:endParaRPr>
          </a:p>
        </p:txBody>
      </p:sp>
      <p:grpSp>
        <p:nvGrpSpPr>
          <p:cNvPr id="207" name="グループ化 206">
            <a:extLst>
              <a:ext uri="{FF2B5EF4-FFF2-40B4-BE49-F238E27FC236}">
                <a16:creationId xmlns:a16="http://schemas.microsoft.com/office/drawing/2014/main" id="{7CA5D05D-E57D-4510-B635-673069EA0DA3}"/>
              </a:ext>
            </a:extLst>
          </p:cNvPr>
          <p:cNvGrpSpPr/>
          <p:nvPr/>
        </p:nvGrpSpPr>
        <p:grpSpPr>
          <a:xfrm>
            <a:off x="550160" y="4085077"/>
            <a:ext cx="681787" cy="1837456"/>
            <a:chOff x="2380625" y="2172984"/>
            <a:chExt cx="571500" cy="1540227"/>
          </a:xfrm>
        </p:grpSpPr>
        <p:sp>
          <p:nvSpPr>
            <p:cNvPr id="208" name="正方形/長方形 207">
              <a:extLst>
                <a:ext uri="{FF2B5EF4-FFF2-40B4-BE49-F238E27FC236}">
                  <a16:creationId xmlns:a16="http://schemas.microsoft.com/office/drawing/2014/main" id="{13EC7084-5C86-4211-9A07-521D7BA4BA69}"/>
                </a:ext>
              </a:extLst>
            </p:cNvPr>
            <p:cNvSpPr/>
            <p:nvPr/>
          </p:nvSpPr>
          <p:spPr>
            <a:xfrm>
              <a:off x="2405063" y="2172984"/>
              <a:ext cx="411956" cy="1540227"/>
            </a:xfrm>
            <a:prstGeom prst="rect">
              <a:avLst/>
            </a:prstGeom>
            <a:solidFill>
              <a:srgbClr val="1E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209" name="矢印: 折線 29">
              <a:extLst>
                <a:ext uri="{FF2B5EF4-FFF2-40B4-BE49-F238E27FC236}">
                  <a16:creationId xmlns:a16="http://schemas.microsoft.com/office/drawing/2014/main" id="{C3EC6165-5C65-4D8B-ADE2-4E1D2DD89F0D}"/>
                </a:ext>
              </a:extLst>
            </p:cNvPr>
            <p:cNvSpPr/>
            <p:nvPr/>
          </p:nvSpPr>
          <p:spPr>
            <a:xfrm>
              <a:off x="2507456" y="2224909"/>
              <a:ext cx="277247" cy="252147"/>
            </a:xfrm>
            <a:prstGeom prst="bentArrow">
              <a:avLst>
                <a:gd name="adj1" fmla="val 36806"/>
                <a:gd name="adj2" fmla="val 37103"/>
                <a:gd name="adj3" fmla="val 46825"/>
                <a:gd name="adj4" fmla="val 367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black"/>
                </a:solidFill>
                <a:latin typeface="Arial"/>
                <a:ea typeface="ＭＳ Ｐゴシック"/>
              </a:endParaRPr>
            </a:p>
          </p:txBody>
        </p:sp>
        <p:sp>
          <p:nvSpPr>
            <p:cNvPr id="210" name="正方形/長方形 209">
              <a:extLst>
                <a:ext uri="{FF2B5EF4-FFF2-40B4-BE49-F238E27FC236}">
                  <a16:creationId xmlns:a16="http://schemas.microsoft.com/office/drawing/2014/main" id="{ECF795C3-AE5F-40C8-B9A3-30EBB1141954}"/>
                </a:ext>
              </a:extLst>
            </p:cNvPr>
            <p:cNvSpPr/>
            <p:nvPr/>
          </p:nvSpPr>
          <p:spPr>
            <a:xfrm>
              <a:off x="2507456" y="2495845"/>
              <a:ext cx="97632" cy="3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211" name="テキスト ボックス 210">
              <a:extLst>
                <a:ext uri="{FF2B5EF4-FFF2-40B4-BE49-F238E27FC236}">
                  <a16:creationId xmlns:a16="http://schemas.microsoft.com/office/drawing/2014/main" id="{84B023D8-A015-4EF4-B81F-3802C674ED16}"/>
                </a:ext>
              </a:extLst>
            </p:cNvPr>
            <p:cNvSpPr txBox="1"/>
            <p:nvPr/>
          </p:nvSpPr>
          <p:spPr>
            <a:xfrm>
              <a:off x="2380625" y="3465500"/>
              <a:ext cx="571500" cy="241221"/>
            </a:xfrm>
            <a:prstGeom prst="rect">
              <a:avLst/>
            </a:prstGeom>
            <a:noFill/>
          </p:spPr>
          <p:txBody>
            <a:bodyPr wrap="square" rtlCol="0">
              <a:spAutoFit/>
            </a:bodyPr>
            <a:lstStyle/>
            <a:p>
              <a:pPr defTabSz="457209"/>
              <a:r>
                <a:rPr kumimoji="1" lang="en-US" altLang="ja-JP" sz="1270" dirty="0">
                  <a:solidFill>
                    <a:prstClr val="white"/>
                  </a:solidFill>
                  <a:latin typeface="HG丸ｺﾞｼｯｸM-PRO" panose="020F0600000000000000" pitchFamily="50" charset="-128"/>
                  <a:ea typeface="HG丸ｺﾞｼｯｸM-PRO" panose="020F0600000000000000" pitchFamily="50" charset="-128"/>
                </a:rPr>
                <a:t>40m</a:t>
              </a:r>
              <a:endParaRPr kumimoji="1" lang="ja-JP" altLang="en-US" sz="1270" dirty="0">
                <a:solidFill>
                  <a:prstClr val="white"/>
                </a:solidFill>
                <a:latin typeface="HG丸ｺﾞｼｯｸM-PRO" panose="020F0600000000000000" pitchFamily="50" charset="-128"/>
                <a:ea typeface="HG丸ｺﾞｼｯｸM-PRO" panose="020F0600000000000000" pitchFamily="50" charset="-128"/>
              </a:endParaRPr>
            </a:p>
          </p:txBody>
        </p:sp>
        <p:sp>
          <p:nvSpPr>
            <p:cNvPr id="212" name="正方形/長方形 211">
              <a:extLst>
                <a:ext uri="{FF2B5EF4-FFF2-40B4-BE49-F238E27FC236}">
                  <a16:creationId xmlns:a16="http://schemas.microsoft.com/office/drawing/2014/main" id="{41FA9F7F-D198-411E-AD4B-FD4766272E9A}"/>
                </a:ext>
              </a:extLst>
            </p:cNvPr>
            <p:cNvSpPr/>
            <p:nvPr/>
          </p:nvSpPr>
          <p:spPr>
            <a:xfrm>
              <a:off x="2507456" y="2544955"/>
              <a:ext cx="97632" cy="2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213" name="正方形/長方形 212">
              <a:extLst>
                <a:ext uri="{FF2B5EF4-FFF2-40B4-BE49-F238E27FC236}">
                  <a16:creationId xmlns:a16="http://schemas.microsoft.com/office/drawing/2014/main" id="{221BA3EF-973B-44CC-859D-18534FEA1AC8}"/>
                </a:ext>
              </a:extLst>
            </p:cNvPr>
            <p:cNvSpPr/>
            <p:nvPr/>
          </p:nvSpPr>
          <p:spPr>
            <a:xfrm>
              <a:off x="2507456" y="2589209"/>
              <a:ext cx="97632"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grpSp>
      <p:cxnSp>
        <p:nvCxnSpPr>
          <p:cNvPr id="214" name="直線矢印コネクタ 213">
            <a:extLst>
              <a:ext uri="{FF2B5EF4-FFF2-40B4-BE49-F238E27FC236}">
                <a16:creationId xmlns:a16="http://schemas.microsoft.com/office/drawing/2014/main" id="{84BF6DC1-69EC-4EDA-9F6B-8785E8E6813D}"/>
              </a:ext>
            </a:extLst>
          </p:cNvPr>
          <p:cNvCxnSpPr>
            <a:cxnSpLocks/>
          </p:cNvCxnSpPr>
          <p:nvPr/>
        </p:nvCxnSpPr>
        <p:spPr>
          <a:xfrm flipV="1">
            <a:off x="1125073" y="4085077"/>
            <a:ext cx="0" cy="1829714"/>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5" name="直線矢印コネクタ 214">
            <a:extLst>
              <a:ext uri="{FF2B5EF4-FFF2-40B4-BE49-F238E27FC236}">
                <a16:creationId xmlns:a16="http://schemas.microsoft.com/office/drawing/2014/main" id="{C9D54AC2-0F38-4953-B8CB-F8DC51CD9FCD}"/>
              </a:ext>
            </a:extLst>
          </p:cNvPr>
          <p:cNvCxnSpPr>
            <a:cxnSpLocks/>
          </p:cNvCxnSpPr>
          <p:nvPr/>
        </p:nvCxnSpPr>
        <p:spPr>
          <a:xfrm>
            <a:off x="587004" y="5985397"/>
            <a:ext cx="473075"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6" name="テキスト ボックス 215">
            <a:extLst>
              <a:ext uri="{FF2B5EF4-FFF2-40B4-BE49-F238E27FC236}">
                <a16:creationId xmlns:a16="http://schemas.microsoft.com/office/drawing/2014/main" id="{1D84E8EB-B2DF-4F24-BA64-DD1F7A26A1A9}"/>
              </a:ext>
            </a:extLst>
          </p:cNvPr>
          <p:cNvSpPr txBox="1"/>
          <p:nvPr/>
        </p:nvSpPr>
        <p:spPr>
          <a:xfrm rot="16200000">
            <a:off x="941268" y="4850768"/>
            <a:ext cx="559769" cy="253916"/>
          </a:xfrm>
          <a:prstGeom prst="rect">
            <a:avLst/>
          </a:prstGeom>
          <a:noFill/>
        </p:spPr>
        <p:txBody>
          <a:bodyPr wrap="none" rtlCol="0">
            <a:spAutoFit/>
          </a:bodyPr>
          <a:lstStyle/>
          <a:p>
            <a:pPr defTabSz="457209"/>
            <a:r>
              <a:rPr kumimoji="1" lang="en-US" altLang="ja-JP" sz="1050" dirty="0">
                <a:solidFill>
                  <a:prstClr val="black"/>
                </a:solidFill>
                <a:latin typeface="Arial"/>
                <a:ea typeface="ＭＳ Ｐゴシック"/>
              </a:rPr>
              <a:t>1.60m</a:t>
            </a:r>
          </a:p>
        </p:txBody>
      </p:sp>
      <p:sp>
        <p:nvSpPr>
          <p:cNvPr id="217" name="テキスト ボックス 216">
            <a:extLst>
              <a:ext uri="{FF2B5EF4-FFF2-40B4-BE49-F238E27FC236}">
                <a16:creationId xmlns:a16="http://schemas.microsoft.com/office/drawing/2014/main" id="{2128BB87-ADA5-41FF-82F2-83599A7767AB}"/>
              </a:ext>
            </a:extLst>
          </p:cNvPr>
          <p:cNvSpPr txBox="1"/>
          <p:nvPr/>
        </p:nvSpPr>
        <p:spPr>
          <a:xfrm>
            <a:off x="551681" y="5973820"/>
            <a:ext cx="559769"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0.40m</a:t>
            </a:r>
            <a:endParaRPr kumimoji="1" lang="en-US" altLang="ja-JP" sz="1050" dirty="0">
              <a:solidFill>
                <a:prstClr val="black"/>
              </a:solidFill>
              <a:latin typeface="Arial"/>
              <a:ea typeface="ＭＳ Ｐゴシック"/>
            </a:endParaRPr>
          </a:p>
        </p:txBody>
      </p:sp>
      <p:pic>
        <p:nvPicPr>
          <p:cNvPr id="218" name="図 217">
            <a:extLst>
              <a:ext uri="{FF2B5EF4-FFF2-40B4-BE49-F238E27FC236}">
                <a16:creationId xmlns:a16="http://schemas.microsoft.com/office/drawing/2014/main" id="{6E239CA5-2E75-4DDF-B43F-DBF178F14F5D}"/>
              </a:ext>
            </a:extLst>
          </p:cNvPr>
          <p:cNvPicPr>
            <a:picLocks noChangeAspect="1"/>
          </p:cNvPicPr>
          <p:nvPr/>
        </p:nvPicPr>
        <p:blipFill>
          <a:blip r:embed="rId2"/>
          <a:stretch>
            <a:fillRect/>
          </a:stretch>
        </p:blipFill>
        <p:spPr>
          <a:xfrm>
            <a:off x="606740" y="4643569"/>
            <a:ext cx="432424" cy="432424"/>
          </a:xfrm>
          <a:prstGeom prst="rect">
            <a:avLst/>
          </a:prstGeom>
        </p:spPr>
      </p:pic>
      <p:sp>
        <p:nvSpPr>
          <p:cNvPr id="219" name="テキスト ボックス 218">
            <a:extLst>
              <a:ext uri="{FF2B5EF4-FFF2-40B4-BE49-F238E27FC236}">
                <a16:creationId xmlns:a16="http://schemas.microsoft.com/office/drawing/2014/main" id="{F40CDC06-6805-416A-BD36-66EABAF2F645}"/>
              </a:ext>
            </a:extLst>
          </p:cNvPr>
          <p:cNvSpPr txBox="1"/>
          <p:nvPr/>
        </p:nvSpPr>
        <p:spPr>
          <a:xfrm>
            <a:off x="484015" y="5067546"/>
            <a:ext cx="695100" cy="638636"/>
          </a:xfrm>
          <a:prstGeom prst="rect">
            <a:avLst/>
          </a:prstGeom>
          <a:noFill/>
        </p:spPr>
        <p:txBody>
          <a:bodyPr wrap="square" rtlCol="0">
            <a:spAutoFit/>
          </a:bodyPr>
          <a:lstStyle/>
          <a:p>
            <a:pPr algn="ctr" defTabSz="457209"/>
            <a:r>
              <a:rPr lang="ja-JP" altLang="en-US" sz="700" dirty="0">
                <a:solidFill>
                  <a:prstClr val="white"/>
                </a:solidFill>
                <a:latin typeface="HG丸ｺﾞｼｯｸM-PRO" panose="020F0600000000000000" pitchFamily="50" charset="-128"/>
                <a:ea typeface="HG丸ｺﾞｼｯｸM-PRO" panose="020F0600000000000000" pitchFamily="50" charset="-128"/>
              </a:rPr>
              <a:t>○○○</a:t>
            </a:r>
            <a:endParaRPr lang="en-US" altLang="ja-JP" sz="700" dirty="0">
              <a:solidFill>
                <a:prstClr val="white"/>
              </a:solidFill>
              <a:latin typeface="HG丸ｺﾞｼｯｸM-PRO" panose="020F0600000000000000" pitchFamily="50" charset="-128"/>
              <a:ea typeface="HG丸ｺﾞｼｯｸM-PRO" panose="020F0600000000000000" pitchFamily="50" charset="-128"/>
            </a:endParaRPr>
          </a:p>
          <a:p>
            <a:pPr algn="ctr" defTabSz="457209"/>
            <a:r>
              <a:rPr lang="ja-JP" altLang="en-US" sz="700" dirty="0">
                <a:solidFill>
                  <a:prstClr val="white"/>
                </a:solidFill>
                <a:latin typeface="HG丸ｺﾞｼｯｸM-PRO" panose="020F0600000000000000" pitchFamily="50" charset="-128"/>
                <a:ea typeface="HG丸ｺﾞｼｯｸM-PRO" panose="020F0600000000000000" pitchFamily="50" charset="-128"/>
              </a:rPr>
              <a:t>○○○○</a:t>
            </a:r>
            <a:br>
              <a:rPr lang="en-US" altLang="ja-JP" sz="700" dirty="0">
                <a:solidFill>
                  <a:prstClr val="white"/>
                </a:solidFill>
                <a:latin typeface="HG丸ｺﾞｼｯｸM-PRO" panose="020F0600000000000000" pitchFamily="50" charset="-128"/>
                <a:ea typeface="HG丸ｺﾞｼｯｸM-PRO" panose="020F0600000000000000" pitchFamily="50" charset="-128"/>
              </a:rPr>
            </a:br>
            <a:r>
              <a:rPr lang="ja-JP" altLang="en-US" sz="700" spc="110" dirty="0">
                <a:solidFill>
                  <a:prstClr val="white"/>
                </a:solidFill>
                <a:latin typeface="HG丸ｺﾞｼｯｸM-PRO" panose="020F0600000000000000" pitchFamily="50" charset="-128"/>
                <a:ea typeface="HG丸ｺﾞｼｯｸM-PRO" panose="020F0600000000000000" pitchFamily="50" charset="-128"/>
              </a:rPr>
              <a:t>ｻｲｸﾙﾗｲﾝ</a:t>
            </a:r>
            <a:endParaRPr lang="en-US" altLang="ja-JP" sz="700" spc="110" dirty="0">
              <a:solidFill>
                <a:prstClr val="white"/>
              </a:solidFill>
              <a:latin typeface="HG丸ｺﾞｼｯｸM-PRO" panose="020F0600000000000000" pitchFamily="50" charset="-128"/>
              <a:ea typeface="HG丸ｺﾞｼｯｸM-PRO" panose="020F0600000000000000" pitchFamily="50" charset="-128"/>
            </a:endParaRPr>
          </a:p>
          <a:p>
            <a:pPr algn="ctr" defTabSz="457209"/>
            <a:endParaRPr lang="en-US" altLang="ja-JP" sz="100" spc="110" dirty="0">
              <a:solidFill>
                <a:prstClr val="white"/>
              </a:solidFill>
              <a:latin typeface="HG丸ｺﾞｼｯｸM-PRO" panose="020F0600000000000000" pitchFamily="50" charset="-128"/>
              <a:ea typeface="HG丸ｺﾞｼｯｸM-PRO" panose="020F0600000000000000" pitchFamily="50" charset="-128"/>
            </a:endParaRPr>
          </a:p>
          <a:p>
            <a:pPr algn="ctr" defTabSz="457209"/>
            <a:r>
              <a:rPr lang="ja-JP" altLang="en-US" sz="450" dirty="0">
                <a:solidFill>
                  <a:prstClr val="white"/>
                </a:solidFill>
                <a:latin typeface="HG丸ｺﾞｼｯｸM-PRO" panose="020F0600000000000000" pitchFamily="50" charset="-128"/>
                <a:ea typeface="HG丸ｺﾞｼｯｸM-PRO" panose="020F0600000000000000" pitchFamily="50" charset="-128"/>
              </a:rPr>
              <a:t>○○○</a:t>
            </a:r>
            <a:endParaRPr kumimoji="1" lang="en-US" altLang="ja-JP" sz="450" dirty="0">
              <a:solidFill>
                <a:prstClr val="white"/>
              </a:solidFill>
              <a:latin typeface="HG丸ｺﾞｼｯｸM-PRO" panose="020F0600000000000000" pitchFamily="50" charset="-128"/>
              <a:ea typeface="HG丸ｺﾞｼｯｸM-PRO" panose="020F0600000000000000" pitchFamily="50" charset="-128"/>
            </a:endParaRPr>
          </a:p>
          <a:p>
            <a:pPr algn="ctr" defTabSz="457209"/>
            <a:r>
              <a:rPr lang="ja-JP" altLang="en-US" sz="450" dirty="0">
                <a:solidFill>
                  <a:prstClr val="white"/>
                </a:solidFill>
                <a:latin typeface="HG丸ｺﾞｼｯｸM-PRO" panose="020F0600000000000000" pitchFamily="50" charset="-128"/>
                <a:ea typeface="HG丸ｺﾞｼｯｸM-PRO" panose="020F0600000000000000" pitchFamily="50" charset="-128"/>
              </a:rPr>
              <a:t>○○○○</a:t>
            </a:r>
            <a:endParaRPr kumimoji="1" lang="en-US" altLang="ja-JP" sz="450" dirty="0">
              <a:solidFill>
                <a:prstClr val="white"/>
              </a:solidFill>
              <a:latin typeface="HG丸ｺﾞｼｯｸM-PRO" panose="020F0600000000000000" pitchFamily="50" charset="-128"/>
              <a:ea typeface="HG丸ｺﾞｼｯｸM-PRO" panose="020F0600000000000000" pitchFamily="50" charset="-128"/>
            </a:endParaRPr>
          </a:p>
          <a:p>
            <a:pPr algn="ctr" defTabSz="457209"/>
            <a:r>
              <a:rPr kumimoji="1" lang="ja-JP" altLang="en-US" sz="450" dirty="0">
                <a:solidFill>
                  <a:prstClr val="white"/>
                </a:solidFill>
                <a:latin typeface="HG丸ｺﾞｼｯｸM-PRO" panose="020F0600000000000000" pitchFamily="50" charset="-128"/>
                <a:ea typeface="HG丸ｺﾞｼｯｸM-PRO" panose="020F0600000000000000" pitchFamily="50" charset="-128"/>
              </a:rPr>
              <a:t> </a:t>
            </a:r>
            <a:r>
              <a:rPr kumimoji="1" lang="en-US" altLang="ja-JP" sz="450" dirty="0">
                <a:solidFill>
                  <a:prstClr val="white"/>
                </a:solidFill>
                <a:latin typeface="HG丸ｺﾞｼｯｸM-PRO" panose="020F0600000000000000" pitchFamily="50" charset="-128"/>
                <a:ea typeface="HG丸ｺﾞｼｯｸM-PRO" panose="020F0600000000000000" pitchFamily="50" charset="-128"/>
              </a:rPr>
              <a:t>Cycling</a:t>
            </a:r>
            <a:r>
              <a:rPr kumimoji="1" lang="ja-JP" altLang="en-US" sz="450" dirty="0">
                <a:solidFill>
                  <a:prstClr val="white"/>
                </a:solidFill>
                <a:latin typeface="HG丸ｺﾞｼｯｸM-PRO" panose="020F0600000000000000" pitchFamily="50" charset="-128"/>
                <a:ea typeface="HG丸ｺﾞｼｯｸM-PRO" panose="020F0600000000000000" pitchFamily="50" charset="-128"/>
              </a:rPr>
              <a:t> </a:t>
            </a:r>
            <a:r>
              <a:rPr kumimoji="1" lang="en-US" altLang="ja-JP" sz="450" dirty="0">
                <a:solidFill>
                  <a:prstClr val="white"/>
                </a:solidFill>
                <a:latin typeface="HG丸ｺﾞｼｯｸM-PRO" panose="020F0600000000000000" pitchFamily="50" charset="-128"/>
                <a:ea typeface="HG丸ｺﾞｼｯｸM-PRO" panose="020F0600000000000000" pitchFamily="50" charset="-128"/>
              </a:rPr>
              <a:t>Road</a:t>
            </a:r>
            <a:endParaRPr kumimoji="1" lang="ja-JP" altLang="en-US" sz="450" dirty="0">
              <a:solidFill>
                <a:prstClr val="white"/>
              </a:solidFill>
              <a:latin typeface="HG丸ｺﾞｼｯｸM-PRO" panose="020F0600000000000000" pitchFamily="50" charset="-128"/>
              <a:ea typeface="HG丸ｺﾞｼｯｸM-PRO" panose="020F0600000000000000" pitchFamily="50" charset="-128"/>
            </a:endParaRPr>
          </a:p>
        </p:txBody>
      </p:sp>
      <p:cxnSp>
        <p:nvCxnSpPr>
          <p:cNvPr id="220" name="直線コネクタ 219">
            <a:extLst>
              <a:ext uri="{FF2B5EF4-FFF2-40B4-BE49-F238E27FC236}">
                <a16:creationId xmlns:a16="http://schemas.microsoft.com/office/drawing/2014/main" id="{E83553B9-327B-4F2C-B635-5B0D8EB42E0A}"/>
              </a:ext>
            </a:extLst>
          </p:cNvPr>
          <p:cNvCxnSpPr>
            <a:cxnSpLocks/>
          </p:cNvCxnSpPr>
          <p:nvPr/>
        </p:nvCxnSpPr>
        <p:spPr>
          <a:xfrm>
            <a:off x="1722919" y="3048602"/>
            <a:ext cx="0" cy="142875"/>
          </a:xfrm>
          <a:prstGeom prst="line">
            <a:avLst/>
          </a:prstGeom>
          <a:ln w="28575">
            <a:solidFill>
              <a:srgbClr val="888888"/>
            </a:solidFill>
          </a:ln>
        </p:spPr>
        <p:style>
          <a:lnRef idx="1">
            <a:schemeClr val="accent1"/>
          </a:lnRef>
          <a:fillRef idx="0">
            <a:schemeClr val="accent1"/>
          </a:fillRef>
          <a:effectRef idx="0">
            <a:schemeClr val="accent1"/>
          </a:effectRef>
          <a:fontRef idx="minor">
            <a:schemeClr val="tx1"/>
          </a:fontRef>
        </p:style>
      </p:cxnSp>
      <p:sp>
        <p:nvSpPr>
          <p:cNvPr id="221" name="正方形/長方形 220">
            <a:extLst>
              <a:ext uri="{FF2B5EF4-FFF2-40B4-BE49-F238E27FC236}">
                <a16:creationId xmlns:a16="http://schemas.microsoft.com/office/drawing/2014/main" id="{9B8AAC10-A054-4BFA-BC9B-93312A5B4D0A}"/>
              </a:ext>
            </a:extLst>
          </p:cNvPr>
          <p:cNvSpPr/>
          <p:nvPr/>
        </p:nvSpPr>
        <p:spPr>
          <a:xfrm>
            <a:off x="1417268" y="1578609"/>
            <a:ext cx="571500" cy="1485189"/>
          </a:xfrm>
          <a:prstGeom prst="rect">
            <a:avLst/>
          </a:prstGeom>
          <a:solidFill>
            <a:srgbClr val="1E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sp>
        <p:nvSpPr>
          <p:cNvPr id="222" name="矢印: 折線 54">
            <a:extLst>
              <a:ext uri="{FF2B5EF4-FFF2-40B4-BE49-F238E27FC236}">
                <a16:creationId xmlns:a16="http://schemas.microsoft.com/office/drawing/2014/main" id="{4484B9BD-E1B9-4F8F-A007-207252E514CB}"/>
              </a:ext>
            </a:extLst>
          </p:cNvPr>
          <p:cNvSpPr/>
          <p:nvPr/>
        </p:nvSpPr>
        <p:spPr>
          <a:xfrm>
            <a:off x="1617594" y="1627288"/>
            <a:ext cx="245268" cy="277296"/>
          </a:xfrm>
          <a:prstGeom prst="bentArrow">
            <a:avLst>
              <a:gd name="adj1" fmla="val 36806"/>
              <a:gd name="adj2" fmla="val 34270"/>
              <a:gd name="adj3" fmla="val 37746"/>
              <a:gd name="adj4" fmla="val 367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lang="ja-JP" altLang="en-US">
              <a:solidFill>
                <a:prstClr val="black"/>
              </a:solidFill>
              <a:latin typeface="Arial"/>
              <a:ea typeface="ＭＳ Ｐゴシック"/>
            </a:endParaRPr>
          </a:p>
        </p:txBody>
      </p:sp>
      <p:cxnSp>
        <p:nvCxnSpPr>
          <p:cNvPr id="223" name="直線矢印コネクタ 222">
            <a:extLst>
              <a:ext uri="{FF2B5EF4-FFF2-40B4-BE49-F238E27FC236}">
                <a16:creationId xmlns:a16="http://schemas.microsoft.com/office/drawing/2014/main" id="{37A86386-4FE8-4BB0-A6EA-CA7361D59F4A}"/>
              </a:ext>
            </a:extLst>
          </p:cNvPr>
          <p:cNvCxnSpPr>
            <a:cxnSpLocks/>
          </p:cNvCxnSpPr>
          <p:nvPr/>
        </p:nvCxnSpPr>
        <p:spPr>
          <a:xfrm>
            <a:off x="1419108" y="3233699"/>
            <a:ext cx="5696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4" name="テキスト ボックス 223">
            <a:extLst>
              <a:ext uri="{FF2B5EF4-FFF2-40B4-BE49-F238E27FC236}">
                <a16:creationId xmlns:a16="http://schemas.microsoft.com/office/drawing/2014/main" id="{24A64A47-9F92-4C59-89DE-067B6F523953}"/>
              </a:ext>
            </a:extLst>
          </p:cNvPr>
          <p:cNvSpPr txBox="1"/>
          <p:nvPr/>
        </p:nvSpPr>
        <p:spPr>
          <a:xfrm>
            <a:off x="1435476" y="3192241"/>
            <a:ext cx="559769"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0.15m</a:t>
            </a:r>
            <a:endParaRPr kumimoji="1" lang="en-US" altLang="ja-JP" sz="1050" dirty="0">
              <a:solidFill>
                <a:prstClr val="black"/>
              </a:solidFill>
              <a:latin typeface="Arial"/>
              <a:ea typeface="ＭＳ Ｐゴシック"/>
            </a:endParaRPr>
          </a:p>
        </p:txBody>
      </p:sp>
      <p:cxnSp>
        <p:nvCxnSpPr>
          <p:cNvPr id="225" name="直線矢印コネクタ 224">
            <a:extLst>
              <a:ext uri="{FF2B5EF4-FFF2-40B4-BE49-F238E27FC236}">
                <a16:creationId xmlns:a16="http://schemas.microsoft.com/office/drawing/2014/main" id="{FB693FB8-33C6-4935-97AE-F0A9E252D739}"/>
              </a:ext>
            </a:extLst>
          </p:cNvPr>
          <p:cNvCxnSpPr>
            <a:cxnSpLocks/>
          </p:cNvCxnSpPr>
          <p:nvPr/>
        </p:nvCxnSpPr>
        <p:spPr>
          <a:xfrm flipH="1" flipV="1">
            <a:off x="2042053" y="1578609"/>
            <a:ext cx="8515" cy="1485189"/>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26" name="図 225">
            <a:extLst>
              <a:ext uri="{FF2B5EF4-FFF2-40B4-BE49-F238E27FC236}">
                <a16:creationId xmlns:a16="http://schemas.microsoft.com/office/drawing/2014/main" id="{08A21409-2C92-42AD-B7FD-C1692A86FEE1}"/>
              </a:ext>
            </a:extLst>
          </p:cNvPr>
          <p:cNvPicPr>
            <a:picLocks noChangeAspect="1"/>
          </p:cNvPicPr>
          <p:nvPr/>
        </p:nvPicPr>
        <p:blipFill>
          <a:blip r:embed="rId2"/>
          <a:stretch>
            <a:fillRect/>
          </a:stretch>
        </p:blipFill>
        <p:spPr>
          <a:xfrm>
            <a:off x="1453807" y="1950696"/>
            <a:ext cx="501695" cy="501695"/>
          </a:xfrm>
          <a:prstGeom prst="rect">
            <a:avLst/>
          </a:prstGeom>
        </p:spPr>
      </p:pic>
      <p:sp>
        <p:nvSpPr>
          <p:cNvPr id="227" name="テキスト ボックス 226">
            <a:extLst>
              <a:ext uri="{FF2B5EF4-FFF2-40B4-BE49-F238E27FC236}">
                <a16:creationId xmlns:a16="http://schemas.microsoft.com/office/drawing/2014/main" id="{CB915BB6-CDC8-41A2-99BE-6955DFB864D9}"/>
              </a:ext>
            </a:extLst>
          </p:cNvPr>
          <p:cNvSpPr txBox="1"/>
          <p:nvPr/>
        </p:nvSpPr>
        <p:spPr>
          <a:xfrm>
            <a:off x="1355468" y="2425162"/>
            <a:ext cx="695100" cy="638636"/>
          </a:xfrm>
          <a:prstGeom prst="rect">
            <a:avLst/>
          </a:prstGeom>
          <a:noFill/>
        </p:spPr>
        <p:txBody>
          <a:bodyPr wrap="square" rtlCol="0">
            <a:spAutoFit/>
          </a:bodyPr>
          <a:lstStyle/>
          <a:p>
            <a:pPr algn="ctr" defTabSz="457209"/>
            <a:r>
              <a:rPr lang="ja-JP" altLang="en-US" sz="700" dirty="0">
                <a:solidFill>
                  <a:prstClr val="white"/>
                </a:solidFill>
                <a:latin typeface="HG丸ｺﾞｼｯｸM-PRO" panose="020F0600000000000000" pitchFamily="50" charset="-128"/>
                <a:ea typeface="HG丸ｺﾞｼｯｸM-PRO" panose="020F0600000000000000" pitchFamily="50" charset="-128"/>
              </a:rPr>
              <a:t>○○○</a:t>
            </a:r>
            <a:endParaRPr lang="en-US" altLang="ja-JP" sz="700" dirty="0">
              <a:solidFill>
                <a:prstClr val="white"/>
              </a:solidFill>
              <a:latin typeface="HG丸ｺﾞｼｯｸM-PRO" panose="020F0600000000000000" pitchFamily="50" charset="-128"/>
              <a:ea typeface="HG丸ｺﾞｼｯｸM-PRO" panose="020F0600000000000000" pitchFamily="50" charset="-128"/>
            </a:endParaRPr>
          </a:p>
          <a:p>
            <a:pPr algn="ctr" defTabSz="457209"/>
            <a:r>
              <a:rPr lang="ja-JP" altLang="en-US" sz="700" dirty="0">
                <a:solidFill>
                  <a:prstClr val="white"/>
                </a:solidFill>
                <a:latin typeface="HG丸ｺﾞｼｯｸM-PRO" panose="020F0600000000000000" pitchFamily="50" charset="-128"/>
                <a:ea typeface="HG丸ｺﾞｼｯｸM-PRO" panose="020F0600000000000000" pitchFamily="50" charset="-128"/>
              </a:rPr>
              <a:t>○○○○</a:t>
            </a:r>
            <a:br>
              <a:rPr lang="en-US" altLang="ja-JP" sz="700" dirty="0">
                <a:solidFill>
                  <a:prstClr val="white"/>
                </a:solidFill>
                <a:latin typeface="HG丸ｺﾞｼｯｸM-PRO" panose="020F0600000000000000" pitchFamily="50" charset="-128"/>
                <a:ea typeface="HG丸ｺﾞｼｯｸM-PRO" panose="020F0600000000000000" pitchFamily="50" charset="-128"/>
              </a:rPr>
            </a:br>
            <a:r>
              <a:rPr lang="ja-JP" altLang="en-US" sz="700" spc="110" dirty="0">
                <a:solidFill>
                  <a:prstClr val="white"/>
                </a:solidFill>
                <a:latin typeface="HG丸ｺﾞｼｯｸM-PRO" panose="020F0600000000000000" pitchFamily="50" charset="-128"/>
                <a:ea typeface="HG丸ｺﾞｼｯｸM-PRO" panose="020F0600000000000000" pitchFamily="50" charset="-128"/>
              </a:rPr>
              <a:t>ｻｲｸﾙﾗｲﾝ</a:t>
            </a:r>
            <a:endParaRPr lang="en-US" altLang="ja-JP" sz="700" spc="110" dirty="0">
              <a:solidFill>
                <a:prstClr val="white"/>
              </a:solidFill>
              <a:latin typeface="HG丸ｺﾞｼｯｸM-PRO" panose="020F0600000000000000" pitchFamily="50" charset="-128"/>
              <a:ea typeface="HG丸ｺﾞｼｯｸM-PRO" panose="020F0600000000000000" pitchFamily="50" charset="-128"/>
            </a:endParaRPr>
          </a:p>
          <a:p>
            <a:pPr algn="ctr" defTabSz="457209"/>
            <a:endParaRPr lang="en-US" altLang="ja-JP" sz="100" spc="110" dirty="0">
              <a:solidFill>
                <a:prstClr val="white"/>
              </a:solidFill>
              <a:latin typeface="HG丸ｺﾞｼｯｸM-PRO" panose="020F0600000000000000" pitchFamily="50" charset="-128"/>
              <a:ea typeface="HG丸ｺﾞｼｯｸM-PRO" panose="020F0600000000000000" pitchFamily="50" charset="-128"/>
            </a:endParaRPr>
          </a:p>
          <a:p>
            <a:pPr algn="ctr" defTabSz="457209"/>
            <a:r>
              <a:rPr lang="ja-JP" altLang="en-US" sz="450" dirty="0">
                <a:solidFill>
                  <a:prstClr val="white"/>
                </a:solidFill>
                <a:latin typeface="HG丸ｺﾞｼｯｸM-PRO" panose="020F0600000000000000" pitchFamily="50" charset="-128"/>
                <a:ea typeface="HG丸ｺﾞｼｯｸM-PRO" panose="020F0600000000000000" pitchFamily="50" charset="-128"/>
              </a:rPr>
              <a:t>○○○</a:t>
            </a:r>
            <a:endParaRPr kumimoji="1" lang="en-US" altLang="ja-JP" sz="450" dirty="0">
              <a:solidFill>
                <a:prstClr val="white"/>
              </a:solidFill>
              <a:latin typeface="HG丸ｺﾞｼｯｸM-PRO" panose="020F0600000000000000" pitchFamily="50" charset="-128"/>
              <a:ea typeface="HG丸ｺﾞｼｯｸM-PRO" panose="020F0600000000000000" pitchFamily="50" charset="-128"/>
            </a:endParaRPr>
          </a:p>
          <a:p>
            <a:pPr algn="ctr" defTabSz="457209"/>
            <a:r>
              <a:rPr lang="ja-JP" altLang="en-US" sz="450" dirty="0">
                <a:solidFill>
                  <a:prstClr val="white"/>
                </a:solidFill>
                <a:latin typeface="HG丸ｺﾞｼｯｸM-PRO" panose="020F0600000000000000" pitchFamily="50" charset="-128"/>
                <a:ea typeface="HG丸ｺﾞｼｯｸM-PRO" panose="020F0600000000000000" pitchFamily="50" charset="-128"/>
              </a:rPr>
              <a:t>○○○○</a:t>
            </a:r>
            <a:endParaRPr kumimoji="1" lang="en-US" altLang="ja-JP" sz="450" dirty="0">
              <a:solidFill>
                <a:prstClr val="white"/>
              </a:solidFill>
              <a:latin typeface="HG丸ｺﾞｼｯｸM-PRO" panose="020F0600000000000000" pitchFamily="50" charset="-128"/>
              <a:ea typeface="HG丸ｺﾞｼｯｸM-PRO" panose="020F0600000000000000" pitchFamily="50" charset="-128"/>
            </a:endParaRPr>
          </a:p>
          <a:p>
            <a:pPr algn="ctr" defTabSz="457209"/>
            <a:r>
              <a:rPr kumimoji="1" lang="ja-JP" altLang="en-US" sz="450" dirty="0">
                <a:solidFill>
                  <a:prstClr val="white"/>
                </a:solidFill>
                <a:latin typeface="HG丸ｺﾞｼｯｸM-PRO" panose="020F0600000000000000" pitchFamily="50" charset="-128"/>
                <a:ea typeface="HG丸ｺﾞｼｯｸM-PRO" panose="020F0600000000000000" pitchFamily="50" charset="-128"/>
              </a:rPr>
              <a:t> </a:t>
            </a:r>
            <a:r>
              <a:rPr kumimoji="1" lang="en-US" altLang="ja-JP" sz="450" dirty="0">
                <a:solidFill>
                  <a:prstClr val="white"/>
                </a:solidFill>
                <a:latin typeface="HG丸ｺﾞｼｯｸM-PRO" panose="020F0600000000000000" pitchFamily="50" charset="-128"/>
                <a:ea typeface="HG丸ｺﾞｼｯｸM-PRO" panose="020F0600000000000000" pitchFamily="50" charset="-128"/>
              </a:rPr>
              <a:t>Cycling</a:t>
            </a:r>
            <a:r>
              <a:rPr kumimoji="1" lang="ja-JP" altLang="en-US" sz="450" dirty="0">
                <a:solidFill>
                  <a:prstClr val="white"/>
                </a:solidFill>
                <a:latin typeface="HG丸ｺﾞｼｯｸM-PRO" panose="020F0600000000000000" pitchFamily="50" charset="-128"/>
                <a:ea typeface="HG丸ｺﾞｼｯｸM-PRO" panose="020F0600000000000000" pitchFamily="50" charset="-128"/>
              </a:rPr>
              <a:t> </a:t>
            </a:r>
            <a:r>
              <a:rPr kumimoji="1" lang="en-US" altLang="ja-JP" sz="450" dirty="0">
                <a:solidFill>
                  <a:prstClr val="white"/>
                </a:solidFill>
                <a:latin typeface="HG丸ｺﾞｼｯｸM-PRO" panose="020F0600000000000000" pitchFamily="50" charset="-128"/>
                <a:ea typeface="HG丸ｺﾞｼｯｸM-PRO" panose="020F0600000000000000" pitchFamily="50" charset="-128"/>
              </a:rPr>
              <a:t>Road</a:t>
            </a:r>
            <a:endParaRPr kumimoji="1" lang="ja-JP" altLang="en-US" sz="450" dirty="0">
              <a:solidFill>
                <a:prstClr val="white"/>
              </a:solidFill>
              <a:latin typeface="HG丸ｺﾞｼｯｸM-PRO" panose="020F0600000000000000" pitchFamily="50" charset="-128"/>
              <a:ea typeface="HG丸ｺﾞｼｯｸM-PRO" panose="020F0600000000000000" pitchFamily="50" charset="-128"/>
            </a:endParaRPr>
          </a:p>
        </p:txBody>
      </p:sp>
      <p:cxnSp>
        <p:nvCxnSpPr>
          <p:cNvPr id="228" name="直線コネクタ 227">
            <a:extLst>
              <a:ext uri="{FF2B5EF4-FFF2-40B4-BE49-F238E27FC236}">
                <a16:creationId xmlns:a16="http://schemas.microsoft.com/office/drawing/2014/main" id="{54C36FFB-FB08-4ABC-ADA1-6974E7FE5F01}"/>
              </a:ext>
            </a:extLst>
          </p:cNvPr>
          <p:cNvCxnSpPr>
            <a:cxnSpLocks/>
          </p:cNvCxnSpPr>
          <p:nvPr/>
        </p:nvCxnSpPr>
        <p:spPr>
          <a:xfrm>
            <a:off x="2773424" y="3047292"/>
            <a:ext cx="0" cy="142875"/>
          </a:xfrm>
          <a:prstGeom prst="line">
            <a:avLst/>
          </a:prstGeom>
          <a:ln w="28575">
            <a:solidFill>
              <a:srgbClr val="888888"/>
            </a:solidFill>
          </a:ln>
        </p:spPr>
        <p:style>
          <a:lnRef idx="1">
            <a:schemeClr val="accent1"/>
          </a:lnRef>
          <a:fillRef idx="0">
            <a:schemeClr val="accent1"/>
          </a:fillRef>
          <a:effectRef idx="0">
            <a:schemeClr val="accent1"/>
          </a:effectRef>
          <a:fontRef idx="minor">
            <a:schemeClr val="tx1"/>
          </a:fontRef>
        </p:style>
      </p:cxnSp>
      <p:sp>
        <p:nvSpPr>
          <p:cNvPr id="229" name="正方形/長方形 228">
            <a:extLst>
              <a:ext uri="{FF2B5EF4-FFF2-40B4-BE49-F238E27FC236}">
                <a16:creationId xmlns:a16="http://schemas.microsoft.com/office/drawing/2014/main" id="{DC4F4B81-12A0-49BF-848C-C9EDF297AE4C}"/>
              </a:ext>
            </a:extLst>
          </p:cNvPr>
          <p:cNvSpPr/>
          <p:nvPr/>
        </p:nvSpPr>
        <p:spPr>
          <a:xfrm>
            <a:off x="2467773" y="1577299"/>
            <a:ext cx="571500" cy="1485189"/>
          </a:xfrm>
          <a:prstGeom prst="rect">
            <a:avLst/>
          </a:prstGeom>
          <a:solidFill>
            <a:srgbClr val="1E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cxnSp>
        <p:nvCxnSpPr>
          <p:cNvPr id="230" name="直線矢印コネクタ 229">
            <a:extLst>
              <a:ext uri="{FF2B5EF4-FFF2-40B4-BE49-F238E27FC236}">
                <a16:creationId xmlns:a16="http://schemas.microsoft.com/office/drawing/2014/main" id="{5F51C582-770A-44B3-B855-3765E7DB0C66}"/>
              </a:ext>
            </a:extLst>
          </p:cNvPr>
          <p:cNvCxnSpPr>
            <a:cxnSpLocks/>
          </p:cNvCxnSpPr>
          <p:nvPr/>
        </p:nvCxnSpPr>
        <p:spPr>
          <a:xfrm>
            <a:off x="2469613" y="3232389"/>
            <a:ext cx="5696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1" name="テキスト ボックス 230">
            <a:extLst>
              <a:ext uri="{FF2B5EF4-FFF2-40B4-BE49-F238E27FC236}">
                <a16:creationId xmlns:a16="http://schemas.microsoft.com/office/drawing/2014/main" id="{4D5807D2-E03C-4D65-9007-58060BCF7AF9}"/>
              </a:ext>
            </a:extLst>
          </p:cNvPr>
          <p:cNvSpPr txBox="1"/>
          <p:nvPr/>
        </p:nvSpPr>
        <p:spPr>
          <a:xfrm>
            <a:off x="2485981" y="3190931"/>
            <a:ext cx="559769"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0.15m</a:t>
            </a:r>
            <a:endParaRPr kumimoji="1" lang="en-US" altLang="ja-JP" sz="1050" dirty="0">
              <a:solidFill>
                <a:prstClr val="black"/>
              </a:solidFill>
              <a:latin typeface="Arial"/>
              <a:ea typeface="ＭＳ Ｐゴシック"/>
            </a:endParaRPr>
          </a:p>
        </p:txBody>
      </p:sp>
      <p:cxnSp>
        <p:nvCxnSpPr>
          <p:cNvPr id="232" name="直線矢印コネクタ 231">
            <a:extLst>
              <a:ext uri="{FF2B5EF4-FFF2-40B4-BE49-F238E27FC236}">
                <a16:creationId xmlns:a16="http://schemas.microsoft.com/office/drawing/2014/main" id="{97C36C2C-60D0-433D-A1B7-C812469DFEF7}"/>
              </a:ext>
            </a:extLst>
          </p:cNvPr>
          <p:cNvCxnSpPr>
            <a:cxnSpLocks/>
          </p:cNvCxnSpPr>
          <p:nvPr/>
        </p:nvCxnSpPr>
        <p:spPr>
          <a:xfrm flipH="1" flipV="1">
            <a:off x="3092558" y="1577299"/>
            <a:ext cx="8515" cy="1485189"/>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3" name="テキスト ボックス 232">
            <a:extLst>
              <a:ext uri="{FF2B5EF4-FFF2-40B4-BE49-F238E27FC236}">
                <a16:creationId xmlns:a16="http://schemas.microsoft.com/office/drawing/2014/main" id="{B28286FE-ABAA-465E-B2D2-8C7673D729CF}"/>
              </a:ext>
            </a:extLst>
          </p:cNvPr>
          <p:cNvSpPr txBox="1"/>
          <p:nvPr/>
        </p:nvSpPr>
        <p:spPr>
          <a:xfrm rot="16200000">
            <a:off x="2900808" y="2192934"/>
            <a:ext cx="559769"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0.40m</a:t>
            </a:r>
            <a:endParaRPr kumimoji="1" lang="en-US" altLang="ja-JP" sz="1050" dirty="0">
              <a:solidFill>
                <a:prstClr val="black"/>
              </a:solidFill>
              <a:latin typeface="Arial"/>
              <a:ea typeface="ＭＳ Ｐゴシック"/>
            </a:endParaRPr>
          </a:p>
        </p:txBody>
      </p:sp>
      <p:pic>
        <p:nvPicPr>
          <p:cNvPr id="234" name="図 233">
            <a:extLst>
              <a:ext uri="{FF2B5EF4-FFF2-40B4-BE49-F238E27FC236}">
                <a16:creationId xmlns:a16="http://schemas.microsoft.com/office/drawing/2014/main" id="{5AE1D95C-58E2-4D65-98AC-A3E2D62D4CFF}"/>
              </a:ext>
            </a:extLst>
          </p:cNvPr>
          <p:cNvPicPr>
            <a:picLocks noChangeAspect="1"/>
          </p:cNvPicPr>
          <p:nvPr/>
        </p:nvPicPr>
        <p:blipFill>
          <a:blip r:embed="rId2"/>
          <a:stretch>
            <a:fillRect/>
          </a:stretch>
        </p:blipFill>
        <p:spPr>
          <a:xfrm>
            <a:off x="2504312" y="1949386"/>
            <a:ext cx="501695" cy="501695"/>
          </a:xfrm>
          <a:prstGeom prst="rect">
            <a:avLst/>
          </a:prstGeom>
        </p:spPr>
      </p:pic>
      <p:sp>
        <p:nvSpPr>
          <p:cNvPr id="235" name="テキスト ボックス 234">
            <a:extLst>
              <a:ext uri="{FF2B5EF4-FFF2-40B4-BE49-F238E27FC236}">
                <a16:creationId xmlns:a16="http://schemas.microsoft.com/office/drawing/2014/main" id="{85A682A9-D059-4B40-B899-8B13819DC2D2}"/>
              </a:ext>
            </a:extLst>
          </p:cNvPr>
          <p:cNvSpPr txBox="1"/>
          <p:nvPr/>
        </p:nvSpPr>
        <p:spPr>
          <a:xfrm>
            <a:off x="2405973" y="2423852"/>
            <a:ext cx="695100" cy="638636"/>
          </a:xfrm>
          <a:prstGeom prst="rect">
            <a:avLst/>
          </a:prstGeom>
          <a:noFill/>
        </p:spPr>
        <p:txBody>
          <a:bodyPr wrap="square" rtlCol="0">
            <a:spAutoFit/>
          </a:bodyPr>
          <a:lstStyle/>
          <a:p>
            <a:pPr algn="ctr" defTabSz="457209"/>
            <a:r>
              <a:rPr lang="ja-JP" altLang="en-US" sz="700" dirty="0">
                <a:solidFill>
                  <a:prstClr val="white"/>
                </a:solidFill>
                <a:latin typeface="HG丸ｺﾞｼｯｸM-PRO" panose="020F0600000000000000" pitchFamily="50" charset="-128"/>
                <a:ea typeface="HG丸ｺﾞｼｯｸM-PRO" panose="020F0600000000000000" pitchFamily="50" charset="-128"/>
              </a:rPr>
              <a:t>○○○</a:t>
            </a:r>
            <a:endParaRPr lang="en-US" altLang="ja-JP" sz="700" dirty="0">
              <a:solidFill>
                <a:prstClr val="white"/>
              </a:solidFill>
              <a:latin typeface="HG丸ｺﾞｼｯｸM-PRO" panose="020F0600000000000000" pitchFamily="50" charset="-128"/>
              <a:ea typeface="HG丸ｺﾞｼｯｸM-PRO" panose="020F0600000000000000" pitchFamily="50" charset="-128"/>
            </a:endParaRPr>
          </a:p>
          <a:p>
            <a:pPr algn="ctr" defTabSz="457209"/>
            <a:r>
              <a:rPr lang="ja-JP" altLang="en-US" sz="700" dirty="0">
                <a:solidFill>
                  <a:prstClr val="white"/>
                </a:solidFill>
                <a:latin typeface="HG丸ｺﾞｼｯｸM-PRO" panose="020F0600000000000000" pitchFamily="50" charset="-128"/>
                <a:ea typeface="HG丸ｺﾞｼｯｸM-PRO" panose="020F0600000000000000" pitchFamily="50" charset="-128"/>
              </a:rPr>
              <a:t>○○○○</a:t>
            </a:r>
            <a:br>
              <a:rPr lang="en-US" altLang="ja-JP" sz="700" dirty="0">
                <a:solidFill>
                  <a:prstClr val="white"/>
                </a:solidFill>
                <a:latin typeface="HG丸ｺﾞｼｯｸM-PRO" panose="020F0600000000000000" pitchFamily="50" charset="-128"/>
                <a:ea typeface="HG丸ｺﾞｼｯｸM-PRO" panose="020F0600000000000000" pitchFamily="50" charset="-128"/>
              </a:rPr>
            </a:br>
            <a:r>
              <a:rPr lang="ja-JP" altLang="en-US" sz="700" spc="110" dirty="0">
                <a:solidFill>
                  <a:prstClr val="white"/>
                </a:solidFill>
                <a:latin typeface="HG丸ｺﾞｼｯｸM-PRO" panose="020F0600000000000000" pitchFamily="50" charset="-128"/>
                <a:ea typeface="HG丸ｺﾞｼｯｸM-PRO" panose="020F0600000000000000" pitchFamily="50" charset="-128"/>
              </a:rPr>
              <a:t>ｻｲｸﾙﾗｲﾝ</a:t>
            </a:r>
            <a:endParaRPr lang="en-US" altLang="ja-JP" sz="700" spc="110" dirty="0">
              <a:solidFill>
                <a:prstClr val="white"/>
              </a:solidFill>
              <a:latin typeface="HG丸ｺﾞｼｯｸM-PRO" panose="020F0600000000000000" pitchFamily="50" charset="-128"/>
              <a:ea typeface="HG丸ｺﾞｼｯｸM-PRO" panose="020F0600000000000000" pitchFamily="50" charset="-128"/>
            </a:endParaRPr>
          </a:p>
          <a:p>
            <a:pPr algn="ctr" defTabSz="457209"/>
            <a:endParaRPr lang="en-US" altLang="ja-JP" sz="100" spc="110" dirty="0">
              <a:solidFill>
                <a:prstClr val="white"/>
              </a:solidFill>
              <a:latin typeface="HG丸ｺﾞｼｯｸM-PRO" panose="020F0600000000000000" pitchFamily="50" charset="-128"/>
              <a:ea typeface="HG丸ｺﾞｼｯｸM-PRO" panose="020F0600000000000000" pitchFamily="50" charset="-128"/>
            </a:endParaRPr>
          </a:p>
          <a:p>
            <a:pPr algn="ctr" defTabSz="457209"/>
            <a:r>
              <a:rPr lang="ja-JP" altLang="en-US" sz="450" dirty="0">
                <a:solidFill>
                  <a:prstClr val="white"/>
                </a:solidFill>
                <a:latin typeface="HG丸ｺﾞｼｯｸM-PRO" panose="020F0600000000000000" pitchFamily="50" charset="-128"/>
                <a:ea typeface="HG丸ｺﾞｼｯｸM-PRO" panose="020F0600000000000000" pitchFamily="50" charset="-128"/>
              </a:rPr>
              <a:t>○○○</a:t>
            </a:r>
            <a:endParaRPr kumimoji="1" lang="en-US" altLang="ja-JP" sz="450" dirty="0">
              <a:solidFill>
                <a:prstClr val="white"/>
              </a:solidFill>
              <a:latin typeface="HG丸ｺﾞｼｯｸM-PRO" panose="020F0600000000000000" pitchFamily="50" charset="-128"/>
              <a:ea typeface="HG丸ｺﾞｼｯｸM-PRO" panose="020F0600000000000000" pitchFamily="50" charset="-128"/>
            </a:endParaRPr>
          </a:p>
          <a:p>
            <a:pPr algn="ctr" defTabSz="457209"/>
            <a:r>
              <a:rPr lang="ja-JP" altLang="en-US" sz="450" dirty="0">
                <a:solidFill>
                  <a:prstClr val="white"/>
                </a:solidFill>
                <a:latin typeface="HG丸ｺﾞｼｯｸM-PRO" panose="020F0600000000000000" pitchFamily="50" charset="-128"/>
                <a:ea typeface="HG丸ｺﾞｼｯｸM-PRO" panose="020F0600000000000000" pitchFamily="50" charset="-128"/>
              </a:rPr>
              <a:t>○○○○</a:t>
            </a:r>
            <a:endParaRPr kumimoji="1" lang="en-US" altLang="ja-JP" sz="450" dirty="0">
              <a:solidFill>
                <a:prstClr val="white"/>
              </a:solidFill>
              <a:latin typeface="HG丸ｺﾞｼｯｸM-PRO" panose="020F0600000000000000" pitchFamily="50" charset="-128"/>
              <a:ea typeface="HG丸ｺﾞｼｯｸM-PRO" panose="020F0600000000000000" pitchFamily="50" charset="-128"/>
            </a:endParaRPr>
          </a:p>
          <a:p>
            <a:pPr algn="ctr" defTabSz="457209"/>
            <a:r>
              <a:rPr kumimoji="1" lang="ja-JP" altLang="en-US" sz="450" dirty="0">
                <a:solidFill>
                  <a:prstClr val="white"/>
                </a:solidFill>
                <a:latin typeface="HG丸ｺﾞｼｯｸM-PRO" panose="020F0600000000000000" pitchFamily="50" charset="-128"/>
                <a:ea typeface="HG丸ｺﾞｼｯｸM-PRO" panose="020F0600000000000000" pitchFamily="50" charset="-128"/>
              </a:rPr>
              <a:t> </a:t>
            </a:r>
            <a:r>
              <a:rPr kumimoji="1" lang="en-US" altLang="ja-JP" sz="450" dirty="0">
                <a:solidFill>
                  <a:prstClr val="white"/>
                </a:solidFill>
                <a:latin typeface="HG丸ｺﾞｼｯｸM-PRO" panose="020F0600000000000000" pitchFamily="50" charset="-128"/>
                <a:ea typeface="HG丸ｺﾞｼｯｸM-PRO" panose="020F0600000000000000" pitchFamily="50" charset="-128"/>
              </a:rPr>
              <a:t>Cycling</a:t>
            </a:r>
            <a:r>
              <a:rPr kumimoji="1" lang="ja-JP" altLang="en-US" sz="450" dirty="0">
                <a:solidFill>
                  <a:prstClr val="white"/>
                </a:solidFill>
                <a:latin typeface="HG丸ｺﾞｼｯｸM-PRO" panose="020F0600000000000000" pitchFamily="50" charset="-128"/>
                <a:ea typeface="HG丸ｺﾞｼｯｸM-PRO" panose="020F0600000000000000" pitchFamily="50" charset="-128"/>
              </a:rPr>
              <a:t> </a:t>
            </a:r>
            <a:r>
              <a:rPr kumimoji="1" lang="en-US" altLang="ja-JP" sz="450" dirty="0">
                <a:solidFill>
                  <a:prstClr val="white"/>
                </a:solidFill>
                <a:latin typeface="HG丸ｺﾞｼｯｸM-PRO" panose="020F0600000000000000" pitchFamily="50" charset="-128"/>
                <a:ea typeface="HG丸ｺﾞｼｯｸM-PRO" panose="020F0600000000000000" pitchFamily="50" charset="-128"/>
              </a:rPr>
              <a:t>Road</a:t>
            </a:r>
            <a:endParaRPr kumimoji="1" lang="ja-JP" altLang="en-US" sz="450" dirty="0">
              <a:solidFill>
                <a:prstClr val="white"/>
              </a:solidFill>
              <a:latin typeface="HG丸ｺﾞｼｯｸM-PRO" panose="020F0600000000000000" pitchFamily="50" charset="-128"/>
              <a:ea typeface="HG丸ｺﾞｼｯｸM-PRO" panose="020F0600000000000000" pitchFamily="50" charset="-128"/>
            </a:endParaRPr>
          </a:p>
        </p:txBody>
      </p:sp>
      <p:sp>
        <p:nvSpPr>
          <p:cNvPr id="236" name="矢印: 上 23">
            <a:extLst>
              <a:ext uri="{FF2B5EF4-FFF2-40B4-BE49-F238E27FC236}">
                <a16:creationId xmlns:a16="http://schemas.microsoft.com/office/drawing/2014/main" id="{737C951D-3078-4E42-A54A-3EFD593BE2C7}"/>
              </a:ext>
            </a:extLst>
          </p:cNvPr>
          <p:cNvSpPr/>
          <p:nvPr/>
        </p:nvSpPr>
        <p:spPr>
          <a:xfrm>
            <a:off x="2656173" y="1614726"/>
            <a:ext cx="199026" cy="307794"/>
          </a:xfrm>
          <a:prstGeom prst="upArrow">
            <a:avLst>
              <a:gd name="adj1" fmla="val 52392"/>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grpSp>
        <p:nvGrpSpPr>
          <p:cNvPr id="271" name="グループ化 270">
            <a:extLst>
              <a:ext uri="{FF2B5EF4-FFF2-40B4-BE49-F238E27FC236}">
                <a16:creationId xmlns:a16="http://schemas.microsoft.com/office/drawing/2014/main" id="{560833EC-E49D-459F-863B-2DBB453863DE}"/>
              </a:ext>
            </a:extLst>
          </p:cNvPr>
          <p:cNvGrpSpPr/>
          <p:nvPr/>
        </p:nvGrpSpPr>
        <p:grpSpPr>
          <a:xfrm>
            <a:off x="1552697" y="4089901"/>
            <a:ext cx="491454" cy="1441709"/>
            <a:chOff x="2405063" y="2169358"/>
            <a:chExt cx="411956" cy="1208496"/>
          </a:xfrm>
        </p:grpSpPr>
        <p:sp>
          <p:nvSpPr>
            <p:cNvPr id="272" name="正方形/長方形 271">
              <a:extLst>
                <a:ext uri="{FF2B5EF4-FFF2-40B4-BE49-F238E27FC236}">
                  <a16:creationId xmlns:a16="http://schemas.microsoft.com/office/drawing/2014/main" id="{AB1F3195-D872-41DE-9471-0E5C414462CF}"/>
                </a:ext>
              </a:extLst>
            </p:cNvPr>
            <p:cNvSpPr/>
            <p:nvPr/>
          </p:nvSpPr>
          <p:spPr>
            <a:xfrm>
              <a:off x="2405063" y="2169358"/>
              <a:ext cx="411956" cy="1208496"/>
            </a:xfrm>
            <a:prstGeom prst="rect">
              <a:avLst/>
            </a:prstGeom>
            <a:solidFill>
              <a:srgbClr val="1E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dirty="0">
                <a:solidFill>
                  <a:prstClr val="white"/>
                </a:solidFill>
                <a:latin typeface="Arial"/>
                <a:ea typeface="ＭＳ Ｐゴシック"/>
              </a:endParaRPr>
            </a:p>
          </p:txBody>
        </p:sp>
        <p:sp>
          <p:nvSpPr>
            <p:cNvPr id="273" name="矢印: 折線 144">
              <a:extLst>
                <a:ext uri="{FF2B5EF4-FFF2-40B4-BE49-F238E27FC236}">
                  <a16:creationId xmlns:a16="http://schemas.microsoft.com/office/drawing/2014/main" id="{FB08186B-9377-466C-AB41-D3C35EA24BE3}"/>
                </a:ext>
              </a:extLst>
            </p:cNvPr>
            <p:cNvSpPr/>
            <p:nvPr/>
          </p:nvSpPr>
          <p:spPr>
            <a:xfrm>
              <a:off x="2507456" y="2198295"/>
              <a:ext cx="277247" cy="252147"/>
            </a:xfrm>
            <a:prstGeom prst="bentArrow">
              <a:avLst>
                <a:gd name="adj1" fmla="val 36806"/>
                <a:gd name="adj2" fmla="val 37103"/>
                <a:gd name="adj3" fmla="val 46825"/>
                <a:gd name="adj4" fmla="val 367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black"/>
                </a:solidFill>
                <a:latin typeface="Arial"/>
                <a:ea typeface="ＭＳ Ｐゴシック"/>
              </a:endParaRPr>
            </a:p>
          </p:txBody>
        </p:sp>
      </p:grpSp>
      <p:cxnSp>
        <p:nvCxnSpPr>
          <p:cNvPr id="274" name="直線矢印コネクタ 273">
            <a:extLst>
              <a:ext uri="{FF2B5EF4-FFF2-40B4-BE49-F238E27FC236}">
                <a16:creationId xmlns:a16="http://schemas.microsoft.com/office/drawing/2014/main" id="{426F3A49-C0D3-4BDA-87D4-BBECD28AF6EB}"/>
              </a:ext>
            </a:extLst>
          </p:cNvPr>
          <p:cNvCxnSpPr>
            <a:cxnSpLocks/>
          </p:cNvCxnSpPr>
          <p:nvPr/>
        </p:nvCxnSpPr>
        <p:spPr>
          <a:xfrm flipV="1">
            <a:off x="2089563" y="4089900"/>
            <a:ext cx="3286" cy="1439065"/>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5" name="テキスト ボックス 274">
            <a:extLst>
              <a:ext uri="{FF2B5EF4-FFF2-40B4-BE49-F238E27FC236}">
                <a16:creationId xmlns:a16="http://schemas.microsoft.com/office/drawing/2014/main" id="{5AFF83AF-E868-4F41-A583-FC08B682A2CE}"/>
              </a:ext>
            </a:extLst>
          </p:cNvPr>
          <p:cNvSpPr txBox="1"/>
          <p:nvPr/>
        </p:nvSpPr>
        <p:spPr>
          <a:xfrm rot="16200000">
            <a:off x="1905101" y="4674505"/>
            <a:ext cx="559769"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1.20</a:t>
            </a:r>
            <a:r>
              <a:rPr kumimoji="1" lang="en-US" altLang="ja-JP" sz="1050" dirty="0">
                <a:solidFill>
                  <a:prstClr val="black"/>
                </a:solidFill>
                <a:latin typeface="Arial"/>
                <a:ea typeface="ＭＳ Ｐゴシック"/>
              </a:rPr>
              <a:t>m</a:t>
            </a:r>
          </a:p>
        </p:txBody>
      </p:sp>
      <p:cxnSp>
        <p:nvCxnSpPr>
          <p:cNvPr id="276" name="直線矢印コネクタ 275">
            <a:extLst>
              <a:ext uri="{FF2B5EF4-FFF2-40B4-BE49-F238E27FC236}">
                <a16:creationId xmlns:a16="http://schemas.microsoft.com/office/drawing/2014/main" id="{B41AB964-4251-4210-B562-7FA39D4D5826}"/>
              </a:ext>
            </a:extLst>
          </p:cNvPr>
          <p:cNvCxnSpPr>
            <a:cxnSpLocks/>
          </p:cNvCxnSpPr>
          <p:nvPr/>
        </p:nvCxnSpPr>
        <p:spPr>
          <a:xfrm>
            <a:off x="1563060" y="5596104"/>
            <a:ext cx="473075"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7" name="テキスト ボックス 276">
            <a:extLst>
              <a:ext uri="{FF2B5EF4-FFF2-40B4-BE49-F238E27FC236}">
                <a16:creationId xmlns:a16="http://schemas.microsoft.com/office/drawing/2014/main" id="{CDFA7488-E203-41A1-BFFB-8CF0A69B7EB3}"/>
              </a:ext>
            </a:extLst>
          </p:cNvPr>
          <p:cNvSpPr txBox="1"/>
          <p:nvPr/>
        </p:nvSpPr>
        <p:spPr>
          <a:xfrm>
            <a:off x="1543092" y="5577054"/>
            <a:ext cx="559769"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0.40m</a:t>
            </a:r>
            <a:endParaRPr kumimoji="1" lang="en-US" altLang="ja-JP" sz="1050" dirty="0">
              <a:solidFill>
                <a:prstClr val="black"/>
              </a:solidFill>
              <a:latin typeface="Arial"/>
              <a:ea typeface="ＭＳ Ｐゴシック"/>
            </a:endParaRPr>
          </a:p>
        </p:txBody>
      </p:sp>
      <p:pic>
        <p:nvPicPr>
          <p:cNvPr id="278" name="図 277">
            <a:extLst>
              <a:ext uri="{FF2B5EF4-FFF2-40B4-BE49-F238E27FC236}">
                <a16:creationId xmlns:a16="http://schemas.microsoft.com/office/drawing/2014/main" id="{86BE3A98-8551-4E14-8319-0882BC8F9211}"/>
              </a:ext>
            </a:extLst>
          </p:cNvPr>
          <p:cNvPicPr>
            <a:picLocks noChangeAspect="1"/>
          </p:cNvPicPr>
          <p:nvPr/>
        </p:nvPicPr>
        <p:blipFill>
          <a:blip r:embed="rId2"/>
          <a:stretch>
            <a:fillRect/>
          </a:stretch>
        </p:blipFill>
        <p:spPr>
          <a:xfrm>
            <a:off x="1582443" y="4476595"/>
            <a:ext cx="432424" cy="432424"/>
          </a:xfrm>
          <a:prstGeom prst="rect">
            <a:avLst/>
          </a:prstGeom>
        </p:spPr>
      </p:pic>
      <p:sp>
        <p:nvSpPr>
          <p:cNvPr id="279" name="テキスト ボックス 278">
            <a:extLst>
              <a:ext uri="{FF2B5EF4-FFF2-40B4-BE49-F238E27FC236}">
                <a16:creationId xmlns:a16="http://schemas.microsoft.com/office/drawing/2014/main" id="{8F2A9643-6840-4506-A5AE-EA3A3ECEAB56}"/>
              </a:ext>
            </a:extLst>
          </p:cNvPr>
          <p:cNvSpPr txBox="1"/>
          <p:nvPr/>
        </p:nvSpPr>
        <p:spPr>
          <a:xfrm>
            <a:off x="1460930" y="4890329"/>
            <a:ext cx="695100" cy="638636"/>
          </a:xfrm>
          <a:prstGeom prst="rect">
            <a:avLst/>
          </a:prstGeom>
          <a:noFill/>
        </p:spPr>
        <p:txBody>
          <a:bodyPr wrap="square" rtlCol="0">
            <a:spAutoFit/>
          </a:bodyPr>
          <a:lstStyle/>
          <a:p>
            <a:pPr algn="ctr" defTabSz="457209"/>
            <a:r>
              <a:rPr lang="ja-JP" altLang="en-US" sz="700" dirty="0">
                <a:solidFill>
                  <a:prstClr val="white"/>
                </a:solidFill>
                <a:latin typeface="HG丸ｺﾞｼｯｸM-PRO" panose="020F0600000000000000" pitchFamily="50" charset="-128"/>
                <a:ea typeface="HG丸ｺﾞｼｯｸM-PRO" panose="020F0600000000000000" pitchFamily="50" charset="-128"/>
              </a:rPr>
              <a:t>○○○</a:t>
            </a:r>
            <a:endParaRPr lang="en-US" altLang="ja-JP" sz="700" dirty="0">
              <a:solidFill>
                <a:prstClr val="white"/>
              </a:solidFill>
              <a:latin typeface="HG丸ｺﾞｼｯｸM-PRO" panose="020F0600000000000000" pitchFamily="50" charset="-128"/>
              <a:ea typeface="HG丸ｺﾞｼｯｸM-PRO" panose="020F0600000000000000" pitchFamily="50" charset="-128"/>
            </a:endParaRPr>
          </a:p>
          <a:p>
            <a:pPr algn="ctr" defTabSz="457209"/>
            <a:r>
              <a:rPr lang="ja-JP" altLang="en-US" sz="700" dirty="0">
                <a:solidFill>
                  <a:prstClr val="white"/>
                </a:solidFill>
                <a:latin typeface="HG丸ｺﾞｼｯｸM-PRO" panose="020F0600000000000000" pitchFamily="50" charset="-128"/>
                <a:ea typeface="HG丸ｺﾞｼｯｸM-PRO" panose="020F0600000000000000" pitchFamily="50" charset="-128"/>
              </a:rPr>
              <a:t>○○○○</a:t>
            </a:r>
            <a:br>
              <a:rPr lang="en-US" altLang="ja-JP" sz="700" dirty="0">
                <a:solidFill>
                  <a:prstClr val="white"/>
                </a:solidFill>
                <a:latin typeface="HG丸ｺﾞｼｯｸM-PRO" panose="020F0600000000000000" pitchFamily="50" charset="-128"/>
                <a:ea typeface="HG丸ｺﾞｼｯｸM-PRO" panose="020F0600000000000000" pitchFamily="50" charset="-128"/>
              </a:rPr>
            </a:br>
            <a:r>
              <a:rPr lang="ja-JP" altLang="en-US" sz="700" spc="110" dirty="0">
                <a:solidFill>
                  <a:prstClr val="white"/>
                </a:solidFill>
                <a:latin typeface="HG丸ｺﾞｼｯｸM-PRO" panose="020F0600000000000000" pitchFamily="50" charset="-128"/>
                <a:ea typeface="HG丸ｺﾞｼｯｸM-PRO" panose="020F0600000000000000" pitchFamily="50" charset="-128"/>
              </a:rPr>
              <a:t>ｻｲｸﾙﾗｲﾝ</a:t>
            </a:r>
            <a:endParaRPr lang="en-US" altLang="ja-JP" sz="700" spc="110" dirty="0">
              <a:solidFill>
                <a:prstClr val="white"/>
              </a:solidFill>
              <a:latin typeface="HG丸ｺﾞｼｯｸM-PRO" panose="020F0600000000000000" pitchFamily="50" charset="-128"/>
              <a:ea typeface="HG丸ｺﾞｼｯｸM-PRO" panose="020F0600000000000000" pitchFamily="50" charset="-128"/>
            </a:endParaRPr>
          </a:p>
          <a:p>
            <a:pPr algn="ctr" defTabSz="457209"/>
            <a:endParaRPr lang="en-US" altLang="ja-JP" sz="100" spc="110" dirty="0">
              <a:solidFill>
                <a:prstClr val="white"/>
              </a:solidFill>
              <a:latin typeface="HG丸ｺﾞｼｯｸM-PRO" panose="020F0600000000000000" pitchFamily="50" charset="-128"/>
              <a:ea typeface="HG丸ｺﾞｼｯｸM-PRO" panose="020F0600000000000000" pitchFamily="50" charset="-128"/>
            </a:endParaRPr>
          </a:p>
          <a:p>
            <a:pPr algn="ctr" defTabSz="457209"/>
            <a:r>
              <a:rPr lang="ja-JP" altLang="en-US" sz="450" dirty="0">
                <a:solidFill>
                  <a:prstClr val="white"/>
                </a:solidFill>
                <a:latin typeface="HG丸ｺﾞｼｯｸM-PRO" panose="020F0600000000000000" pitchFamily="50" charset="-128"/>
                <a:ea typeface="HG丸ｺﾞｼｯｸM-PRO" panose="020F0600000000000000" pitchFamily="50" charset="-128"/>
              </a:rPr>
              <a:t>○○○</a:t>
            </a:r>
            <a:endParaRPr kumimoji="1" lang="en-US" altLang="ja-JP" sz="450" dirty="0">
              <a:solidFill>
                <a:prstClr val="white"/>
              </a:solidFill>
              <a:latin typeface="HG丸ｺﾞｼｯｸM-PRO" panose="020F0600000000000000" pitchFamily="50" charset="-128"/>
              <a:ea typeface="HG丸ｺﾞｼｯｸM-PRO" panose="020F0600000000000000" pitchFamily="50" charset="-128"/>
            </a:endParaRPr>
          </a:p>
          <a:p>
            <a:pPr algn="ctr" defTabSz="457209"/>
            <a:r>
              <a:rPr lang="ja-JP" altLang="en-US" sz="450" dirty="0">
                <a:solidFill>
                  <a:prstClr val="white"/>
                </a:solidFill>
                <a:latin typeface="HG丸ｺﾞｼｯｸM-PRO" panose="020F0600000000000000" pitchFamily="50" charset="-128"/>
                <a:ea typeface="HG丸ｺﾞｼｯｸM-PRO" panose="020F0600000000000000" pitchFamily="50" charset="-128"/>
              </a:rPr>
              <a:t>○○○○</a:t>
            </a:r>
            <a:endParaRPr kumimoji="1" lang="en-US" altLang="ja-JP" sz="450" dirty="0">
              <a:solidFill>
                <a:prstClr val="white"/>
              </a:solidFill>
              <a:latin typeface="HG丸ｺﾞｼｯｸM-PRO" panose="020F0600000000000000" pitchFamily="50" charset="-128"/>
              <a:ea typeface="HG丸ｺﾞｼｯｸM-PRO" panose="020F0600000000000000" pitchFamily="50" charset="-128"/>
            </a:endParaRPr>
          </a:p>
          <a:p>
            <a:pPr algn="ctr" defTabSz="457209"/>
            <a:r>
              <a:rPr kumimoji="1" lang="ja-JP" altLang="en-US" sz="450" dirty="0">
                <a:solidFill>
                  <a:prstClr val="white"/>
                </a:solidFill>
                <a:latin typeface="HG丸ｺﾞｼｯｸM-PRO" panose="020F0600000000000000" pitchFamily="50" charset="-128"/>
                <a:ea typeface="HG丸ｺﾞｼｯｸM-PRO" panose="020F0600000000000000" pitchFamily="50" charset="-128"/>
              </a:rPr>
              <a:t> </a:t>
            </a:r>
            <a:r>
              <a:rPr kumimoji="1" lang="en-US" altLang="ja-JP" sz="450" dirty="0">
                <a:solidFill>
                  <a:prstClr val="white"/>
                </a:solidFill>
                <a:latin typeface="HG丸ｺﾞｼｯｸM-PRO" panose="020F0600000000000000" pitchFamily="50" charset="-128"/>
                <a:ea typeface="HG丸ｺﾞｼｯｸM-PRO" panose="020F0600000000000000" pitchFamily="50" charset="-128"/>
              </a:rPr>
              <a:t>Cycling</a:t>
            </a:r>
            <a:r>
              <a:rPr kumimoji="1" lang="ja-JP" altLang="en-US" sz="450" dirty="0">
                <a:solidFill>
                  <a:prstClr val="white"/>
                </a:solidFill>
                <a:latin typeface="HG丸ｺﾞｼｯｸM-PRO" panose="020F0600000000000000" pitchFamily="50" charset="-128"/>
                <a:ea typeface="HG丸ｺﾞｼｯｸM-PRO" panose="020F0600000000000000" pitchFamily="50" charset="-128"/>
              </a:rPr>
              <a:t> </a:t>
            </a:r>
            <a:r>
              <a:rPr kumimoji="1" lang="en-US" altLang="ja-JP" sz="450" dirty="0">
                <a:solidFill>
                  <a:prstClr val="white"/>
                </a:solidFill>
                <a:latin typeface="HG丸ｺﾞｼｯｸM-PRO" panose="020F0600000000000000" pitchFamily="50" charset="-128"/>
                <a:ea typeface="HG丸ｺﾞｼｯｸM-PRO" panose="020F0600000000000000" pitchFamily="50" charset="-128"/>
              </a:rPr>
              <a:t>Road</a:t>
            </a:r>
            <a:endParaRPr kumimoji="1" lang="ja-JP" altLang="en-US" sz="450" dirty="0">
              <a:solidFill>
                <a:prstClr val="white"/>
              </a:solidFill>
              <a:latin typeface="HG丸ｺﾞｼｯｸM-PRO" panose="020F0600000000000000" pitchFamily="50" charset="-128"/>
              <a:ea typeface="HG丸ｺﾞｼｯｸM-PRO" panose="020F0600000000000000" pitchFamily="50" charset="-128"/>
            </a:endParaRPr>
          </a:p>
        </p:txBody>
      </p:sp>
      <p:sp>
        <p:nvSpPr>
          <p:cNvPr id="280" name="正方形/長方形 279">
            <a:extLst>
              <a:ext uri="{FF2B5EF4-FFF2-40B4-BE49-F238E27FC236}">
                <a16:creationId xmlns:a16="http://schemas.microsoft.com/office/drawing/2014/main" id="{2ADA15F3-171C-42D5-8FB1-048A2AB26A1F}"/>
              </a:ext>
            </a:extLst>
          </p:cNvPr>
          <p:cNvSpPr/>
          <p:nvPr/>
        </p:nvSpPr>
        <p:spPr>
          <a:xfrm>
            <a:off x="2528207" y="4092460"/>
            <a:ext cx="491454" cy="1441709"/>
          </a:xfrm>
          <a:prstGeom prst="rect">
            <a:avLst/>
          </a:prstGeom>
          <a:solidFill>
            <a:srgbClr val="1E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dirty="0">
              <a:solidFill>
                <a:prstClr val="white"/>
              </a:solidFill>
              <a:latin typeface="Arial"/>
              <a:ea typeface="ＭＳ Ｐゴシック"/>
            </a:endParaRPr>
          </a:p>
        </p:txBody>
      </p:sp>
      <p:cxnSp>
        <p:nvCxnSpPr>
          <p:cNvPr id="281" name="直線矢印コネクタ 280">
            <a:extLst>
              <a:ext uri="{FF2B5EF4-FFF2-40B4-BE49-F238E27FC236}">
                <a16:creationId xmlns:a16="http://schemas.microsoft.com/office/drawing/2014/main" id="{91ED4DB1-8528-428E-A013-F668FD881ECD}"/>
              </a:ext>
            </a:extLst>
          </p:cNvPr>
          <p:cNvCxnSpPr>
            <a:cxnSpLocks/>
          </p:cNvCxnSpPr>
          <p:nvPr/>
        </p:nvCxnSpPr>
        <p:spPr>
          <a:xfrm flipV="1">
            <a:off x="3065073" y="4092459"/>
            <a:ext cx="3286" cy="1439065"/>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2" name="テキスト ボックス 281">
            <a:extLst>
              <a:ext uri="{FF2B5EF4-FFF2-40B4-BE49-F238E27FC236}">
                <a16:creationId xmlns:a16="http://schemas.microsoft.com/office/drawing/2014/main" id="{0164CAE2-AB3D-4918-BDE4-6D1188804348}"/>
              </a:ext>
            </a:extLst>
          </p:cNvPr>
          <p:cNvSpPr txBox="1"/>
          <p:nvPr/>
        </p:nvSpPr>
        <p:spPr>
          <a:xfrm rot="16200000">
            <a:off x="2880611" y="4677064"/>
            <a:ext cx="559769"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1.20</a:t>
            </a:r>
            <a:r>
              <a:rPr kumimoji="1" lang="en-US" altLang="ja-JP" sz="1050" dirty="0">
                <a:solidFill>
                  <a:prstClr val="black"/>
                </a:solidFill>
                <a:latin typeface="Arial"/>
                <a:ea typeface="ＭＳ Ｐゴシック"/>
              </a:rPr>
              <a:t>m</a:t>
            </a:r>
          </a:p>
        </p:txBody>
      </p:sp>
      <p:cxnSp>
        <p:nvCxnSpPr>
          <p:cNvPr id="283" name="直線矢印コネクタ 282">
            <a:extLst>
              <a:ext uri="{FF2B5EF4-FFF2-40B4-BE49-F238E27FC236}">
                <a16:creationId xmlns:a16="http://schemas.microsoft.com/office/drawing/2014/main" id="{A3468662-7015-4152-81E7-E37CB5D4E09A}"/>
              </a:ext>
            </a:extLst>
          </p:cNvPr>
          <p:cNvCxnSpPr>
            <a:cxnSpLocks/>
          </p:cNvCxnSpPr>
          <p:nvPr/>
        </p:nvCxnSpPr>
        <p:spPr>
          <a:xfrm>
            <a:off x="2538570" y="5598663"/>
            <a:ext cx="473075"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4" name="テキスト ボックス 283">
            <a:extLst>
              <a:ext uri="{FF2B5EF4-FFF2-40B4-BE49-F238E27FC236}">
                <a16:creationId xmlns:a16="http://schemas.microsoft.com/office/drawing/2014/main" id="{29FB78EB-3C03-42B3-8459-0A8D4516AD65}"/>
              </a:ext>
            </a:extLst>
          </p:cNvPr>
          <p:cNvSpPr txBox="1"/>
          <p:nvPr/>
        </p:nvSpPr>
        <p:spPr>
          <a:xfrm>
            <a:off x="2518602" y="5579613"/>
            <a:ext cx="559769" cy="253916"/>
          </a:xfrm>
          <a:prstGeom prst="rect">
            <a:avLst/>
          </a:prstGeom>
          <a:noFill/>
        </p:spPr>
        <p:txBody>
          <a:bodyPr wrap="none" rtlCol="0">
            <a:spAutoFit/>
          </a:bodyPr>
          <a:lstStyle/>
          <a:p>
            <a:pPr defTabSz="457209"/>
            <a:r>
              <a:rPr lang="en-US" altLang="ja-JP" sz="1050" dirty="0">
                <a:solidFill>
                  <a:prstClr val="black"/>
                </a:solidFill>
                <a:latin typeface="Arial"/>
                <a:ea typeface="ＭＳ Ｐゴシック"/>
              </a:rPr>
              <a:t>0.40m</a:t>
            </a:r>
            <a:endParaRPr kumimoji="1" lang="en-US" altLang="ja-JP" sz="1050" dirty="0">
              <a:solidFill>
                <a:prstClr val="black"/>
              </a:solidFill>
              <a:latin typeface="Arial"/>
              <a:ea typeface="ＭＳ Ｐゴシック"/>
            </a:endParaRPr>
          </a:p>
        </p:txBody>
      </p:sp>
      <p:pic>
        <p:nvPicPr>
          <p:cNvPr id="285" name="図 284">
            <a:extLst>
              <a:ext uri="{FF2B5EF4-FFF2-40B4-BE49-F238E27FC236}">
                <a16:creationId xmlns:a16="http://schemas.microsoft.com/office/drawing/2014/main" id="{5D0CBBFA-A926-49F5-A85F-59BB5EE74FF0}"/>
              </a:ext>
            </a:extLst>
          </p:cNvPr>
          <p:cNvPicPr>
            <a:picLocks noChangeAspect="1"/>
          </p:cNvPicPr>
          <p:nvPr/>
        </p:nvPicPr>
        <p:blipFill>
          <a:blip r:embed="rId2"/>
          <a:stretch>
            <a:fillRect/>
          </a:stretch>
        </p:blipFill>
        <p:spPr>
          <a:xfrm>
            <a:off x="2557953" y="4479154"/>
            <a:ext cx="432424" cy="432424"/>
          </a:xfrm>
          <a:prstGeom prst="rect">
            <a:avLst/>
          </a:prstGeom>
        </p:spPr>
      </p:pic>
      <p:sp>
        <p:nvSpPr>
          <p:cNvPr id="286" name="テキスト ボックス 285">
            <a:extLst>
              <a:ext uri="{FF2B5EF4-FFF2-40B4-BE49-F238E27FC236}">
                <a16:creationId xmlns:a16="http://schemas.microsoft.com/office/drawing/2014/main" id="{B49A5E69-9178-4BDA-90B8-456B400797C1}"/>
              </a:ext>
            </a:extLst>
          </p:cNvPr>
          <p:cNvSpPr txBox="1"/>
          <p:nvPr/>
        </p:nvSpPr>
        <p:spPr>
          <a:xfrm>
            <a:off x="2436440" y="4892888"/>
            <a:ext cx="695100" cy="638636"/>
          </a:xfrm>
          <a:prstGeom prst="rect">
            <a:avLst/>
          </a:prstGeom>
          <a:noFill/>
        </p:spPr>
        <p:txBody>
          <a:bodyPr wrap="square" rtlCol="0">
            <a:spAutoFit/>
          </a:bodyPr>
          <a:lstStyle/>
          <a:p>
            <a:pPr algn="ctr" defTabSz="457209"/>
            <a:r>
              <a:rPr lang="ja-JP" altLang="en-US" sz="700" dirty="0">
                <a:solidFill>
                  <a:prstClr val="white"/>
                </a:solidFill>
                <a:latin typeface="HG丸ｺﾞｼｯｸM-PRO" panose="020F0600000000000000" pitchFamily="50" charset="-128"/>
                <a:ea typeface="HG丸ｺﾞｼｯｸM-PRO" panose="020F0600000000000000" pitchFamily="50" charset="-128"/>
              </a:rPr>
              <a:t>○○○</a:t>
            </a:r>
            <a:endParaRPr lang="en-US" altLang="ja-JP" sz="700" dirty="0">
              <a:solidFill>
                <a:prstClr val="white"/>
              </a:solidFill>
              <a:latin typeface="HG丸ｺﾞｼｯｸM-PRO" panose="020F0600000000000000" pitchFamily="50" charset="-128"/>
              <a:ea typeface="HG丸ｺﾞｼｯｸM-PRO" panose="020F0600000000000000" pitchFamily="50" charset="-128"/>
            </a:endParaRPr>
          </a:p>
          <a:p>
            <a:pPr algn="ctr" defTabSz="457209"/>
            <a:r>
              <a:rPr lang="ja-JP" altLang="en-US" sz="700" dirty="0">
                <a:solidFill>
                  <a:prstClr val="white"/>
                </a:solidFill>
                <a:latin typeface="HG丸ｺﾞｼｯｸM-PRO" panose="020F0600000000000000" pitchFamily="50" charset="-128"/>
                <a:ea typeface="HG丸ｺﾞｼｯｸM-PRO" panose="020F0600000000000000" pitchFamily="50" charset="-128"/>
              </a:rPr>
              <a:t>○○○○</a:t>
            </a:r>
            <a:br>
              <a:rPr lang="en-US" altLang="ja-JP" sz="700" dirty="0">
                <a:solidFill>
                  <a:prstClr val="white"/>
                </a:solidFill>
                <a:latin typeface="HG丸ｺﾞｼｯｸM-PRO" panose="020F0600000000000000" pitchFamily="50" charset="-128"/>
                <a:ea typeface="HG丸ｺﾞｼｯｸM-PRO" panose="020F0600000000000000" pitchFamily="50" charset="-128"/>
              </a:rPr>
            </a:br>
            <a:r>
              <a:rPr lang="ja-JP" altLang="en-US" sz="700" spc="110" dirty="0">
                <a:solidFill>
                  <a:prstClr val="white"/>
                </a:solidFill>
                <a:latin typeface="HG丸ｺﾞｼｯｸM-PRO" panose="020F0600000000000000" pitchFamily="50" charset="-128"/>
                <a:ea typeface="HG丸ｺﾞｼｯｸM-PRO" panose="020F0600000000000000" pitchFamily="50" charset="-128"/>
              </a:rPr>
              <a:t>ｻｲｸﾙﾗｲﾝ</a:t>
            </a:r>
            <a:endParaRPr lang="en-US" altLang="ja-JP" sz="700" spc="110" dirty="0">
              <a:solidFill>
                <a:prstClr val="white"/>
              </a:solidFill>
              <a:latin typeface="HG丸ｺﾞｼｯｸM-PRO" panose="020F0600000000000000" pitchFamily="50" charset="-128"/>
              <a:ea typeface="HG丸ｺﾞｼｯｸM-PRO" panose="020F0600000000000000" pitchFamily="50" charset="-128"/>
            </a:endParaRPr>
          </a:p>
          <a:p>
            <a:pPr algn="ctr" defTabSz="457209"/>
            <a:endParaRPr lang="en-US" altLang="ja-JP" sz="100" spc="110" dirty="0">
              <a:solidFill>
                <a:prstClr val="white"/>
              </a:solidFill>
              <a:latin typeface="HG丸ｺﾞｼｯｸM-PRO" panose="020F0600000000000000" pitchFamily="50" charset="-128"/>
              <a:ea typeface="HG丸ｺﾞｼｯｸM-PRO" panose="020F0600000000000000" pitchFamily="50" charset="-128"/>
            </a:endParaRPr>
          </a:p>
          <a:p>
            <a:pPr algn="ctr" defTabSz="457209"/>
            <a:r>
              <a:rPr lang="ja-JP" altLang="en-US" sz="450" dirty="0">
                <a:solidFill>
                  <a:prstClr val="white"/>
                </a:solidFill>
                <a:latin typeface="HG丸ｺﾞｼｯｸM-PRO" panose="020F0600000000000000" pitchFamily="50" charset="-128"/>
                <a:ea typeface="HG丸ｺﾞｼｯｸM-PRO" panose="020F0600000000000000" pitchFamily="50" charset="-128"/>
              </a:rPr>
              <a:t>○○○</a:t>
            </a:r>
            <a:endParaRPr kumimoji="1" lang="en-US" altLang="ja-JP" sz="450" dirty="0">
              <a:solidFill>
                <a:prstClr val="white"/>
              </a:solidFill>
              <a:latin typeface="HG丸ｺﾞｼｯｸM-PRO" panose="020F0600000000000000" pitchFamily="50" charset="-128"/>
              <a:ea typeface="HG丸ｺﾞｼｯｸM-PRO" panose="020F0600000000000000" pitchFamily="50" charset="-128"/>
            </a:endParaRPr>
          </a:p>
          <a:p>
            <a:pPr algn="ctr" defTabSz="457209"/>
            <a:r>
              <a:rPr lang="ja-JP" altLang="en-US" sz="450" dirty="0">
                <a:solidFill>
                  <a:prstClr val="white"/>
                </a:solidFill>
                <a:latin typeface="HG丸ｺﾞｼｯｸM-PRO" panose="020F0600000000000000" pitchFamily="50" charset="-128"/>
                <a:ea typeface="HG丸ｺﾞｼｯｸM-PRO" panose="020F0600000000000000" pitchFamily="50" charset="-128"/>
              </a:rPr>
              <a:t>○○○○</a:t>
            </a:r>
            <a:endParaRPr kumimoji="1" lang="en-US" altLang="ja-JP" sz="450" dirty="0">
              <a:solidFill>
                <a:prstClr val="white"/>
              </a:solidFill>
              <a:latin typeface="HG丸ｺﾞｼｯｸM-PRO" panose="020F0600000000000000" pitchFamily="50" charset="-128"/>
              <a:ea typeface="HG丸ｺﾞｼｯｸM-PRO" panose="020F0600000000000000" pitchFamily="50" charset="-128"/>
            </a:endParaRPr>
          </a:p>
          <a:p>
            <a:pPr algn="ctr" defTabSz="457209"/>
            <a:r>
              <a:rPr kumimoji="1" lang="ja-JP" altLang="en-US" sz="450" dirty="0">
                <a:solidFill>
                  <a:prstClr val="white"/>
                </a:solidFill>
                <a:latin typeface="HG丸ｺﾞｼｯｸM-PRO" panose="020F0600000000000000" pitchFamily="50" charset="-128"/>
                <a:ea typeface="HG丸ｺﾞｼｯｸM-PRO" panose="020F0600000000000000" pitchFamily="50" charset="-128"/>
              </a:rPr>
              <a:t> </a:t>
            </a:r>
            <a:r>
              <a:rPr kumimoji="1" lang="en-US" altLang="ja-JP" sz="450" dirty="0">
                <a:solidFill>
                  <a:prstClr val="white"/>
                </a:solidFill>
                <a:latin typeface="HG丸ｺﾞｼｯｸM-PRO" panose="020F0600000000000000" pitchFamily="50" charset="-128"/>
                <a:ea typeface="HG丸ｺﾞｼｯｸM-PRO" panose="020F0600000000000000" pitchFamily="50" charset="-128"/>
              </a:rPr>
              <a:t>Cycling</a:t>
            </a:r>
            <a:r>
              <a:rPr kumimoji="1" lang="ja-JP" altLang="en-US" sz="450" dirty="0">
                <a:solidFill>
                  <a:prstClr val="white"/>
                </a:solidFill>
                <a:latin typeface="HG丸ｺﾞｼｯｸM-PRO" panose="020F0600000000000000" pitchFamily="50" charset="-128"/>
                <a:ea typeface="HG丸ｺﾞｼｯｸM-PRO" panose="020F0600000000000000" pitchFamily="50" charset="-128"/>
              </a:rPr>
              <a:t> </a:t>
            </a:r>
            <a:r>
              <a:rPr kumimoji="1" lang="en-US" altLang="ja-JP" sz="450" dirty="0">
                <a:solidFill>
                  <a:prstClr val="white"/>
                </a:solidFill>
                <a:latin typeface="HG丸ｺﾞｼｯｸM-PRO" panose="020F0600000000000000" pitchFamily="50" charset="-128"/>
                <a:ea typeface="HG丸ｺﾞｼｯｸM-PRO" panose="020F0600000000000000" pitchFamily="50" charset="-128"/>
              </a:rPr>
              <a:t>Road</a:t>
            </a:r>
            <a:endParaRPr kumimoji="1" lang="ja-JP" altLang="en-US" sz="450" dirty="0">
              <a:solidFill>
                <a:prstClr val="white"/>
              </a:solidFill>
              <a:latin typeface="HG丸ｺﾞｼｯｸM-PRO" panose="020F0600000000000000" pitchFamily="50" charset="-128"/>
              <a:ea typeface="HG丸ｺﾞｼｯｸM-PRO" panose="020F0600000000000000" pitchFamily="50" charset="-128"/>
            </a:endParaRPr>
          </a:p>
        </p:txBody>
      </p:sp>
      <p:sp>
        <p:nvSpPr>
          <p:cNvPr id="287" name="矢印: 上 170">
            <a:extLst>
              <a:ext uri="{FF2B5EF4-FFF2-40B4-BE49-F238E27FC236}">
                <a16:creationId xmlns:a16="http://schemas.microsoft.com/office/drawing/2014/main" id="{BE78EB33-349A-42E8-91EE-A649E548593F}"/>
              </a:ext>
            </a:extLst>
          </p:cNvPr>
          <p:cNvSpPr/>
          <p:nvPr/>
        </p:nvSpPr>
        <p:spPr>
          <a:xfrm>
            <a:off x="2648386" y="4128634"/>
            <a:ext cx="259734" cy="289371"/>
          </a:xfrm>
          <a:prstGeom prst="upArrow">
            <a:avLst>
              <a:gd name="adj1" fmla="val 52392"/>
              <a:gd name="adj2" fmla="val 550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9"/>
            <a:endParaRPr kumimoji="1" lang="ja-JP" altLang="en-US">
              <a:solidFill>
                <a:prstClr val="white"/>
              </a:solidFill>
              <a:latin typeface="Arial"/>
              <a:ea typeface="ＭＳ Ｐゴシック"/>
            </a:endParaRPr>
          </a:p>
        </p:txBody>
      </p:sp>
      <p:pic>
        <p:nvPicPr>
          <p:cNvPr id="288" name="図 287">
            <a:extLst>
              <a:ext uri="{FF2B5EF4-FFF2-40B4-BE49-F238E27FC236}">
                <a16:creationId xmlns:a16="http://schemas.microsoft.com/office/drawing/2014/main" id="{0C9E5CA9-36BB-43D6-B7E7-B857D0911075}"/>
              </a:ext>
            </a:extLst>
          </p:cNvPr>
          <p:cNvPicPr>
            <a:picLocks noChangeAspect="1"/>
          </p:cNvPicPr>
          <p:nvPr/>
        </p:nvPicPr>
        <p:blipFill>
          <a:blip r:embed="rId3"/>
          <a:stretch>
            <a:fillRect/>
          </a:stretch>
        </p:blipFill>
        <p:spPr>
          <a:xfrm>
            <a:off x="5048578" y="1340768"/>
            <a:ext cx="414886" cy="1030802"/>
          </a:xfrm>
          <a:prstGeom prst="rect">
            <a:avLst/>
          </a:prstGeom>
        </p:spPr>
      </p:pic>
      <p:pic>
        <p:nvPicPr>
          <p:cNvPr id="289" name="図 288">
            <a:extLst>
              <a:ext uri="{FF2B5EF4-FFF2-40B4-BE49-F238E27FC236}">
                <a16:creationId xmlns:a16="http://schemas.microsoft.com/office/drawing/2014/main" id="{53E8713D-BE0A-4827-AD5B-DB6FCC82C6D4}"/>
              </a:ext>
            </a:extLst>
          </p:cNvPr>
          <p:cNvPicPr>
            <a:picLocks noChangeAspect="1"/>
          </p:cNvPicPr>
          <p:nvPr/>
        </p:nvPicPr>
        <p:blipFill>
          <a:blip r:embed="rId4"/>
          <a:stretch>
            <a:fillRect/>
          </a:stretch>
        </p:blipFill>
        <p:spPr>
          <a:xfrm>
            <a:off x="8500075" y="1391015"/>
            <a:ext cx="405893" cy="948554"/>
          </a:xfrm>
          <a:prstGeom prst="rect">
            <a:avLst/>
          </a:prstGeom>
        </p:spPr>
      </p:pic>
      <p:pic>
        <p:nvPicPr>
          <p:cNvPr id="290" name="図 289">
            <a:extLst>
              <a:ext uri="{FF2B5EF4-FFF2-40B4-BE49-F238E27FC236}">
                <a16:creationId xmlns:a16="http://schemas.microsoft.com/office/drawing/2014/main" id="{32F69857-707E-44BB-9A16-F461197AA1C7}"/>
              </a:ext>
            </a:extLst>
          </p:cNvPr>
          <p:cNvPicPr>
            <a:picLocks noChangeAspect="1"/>
          </p:cNvPicPr>
          <p:nvPr/>
        </p:nvPicPr>
        <p:blipFill>
          <a:blip r:embed="rId5"/>
          <a:stretch>
            <a:fillRect/>
          </a:stretch>
        </p:blipFill>
        <p:spPr>
          <a:xfrm>
            <a:off x="8703021" y="3254404"/>
            <a:ext cx="427225" cy="998406"/>
          </a:xfrm>
          <a:prstGeom prst="rect">
            <a:avLst/>
          </a:prstGeom>
        </p:spPr>
      </p:pic>
      <p:pic>
        <p:nvPicPr>
          <p:cNvPr id="291" name="図 290">
            <a:extLst>
              <a:ext uri="{FF2B5EF4-FFF2-40B4-BE49-F238E27FC236}">
                <a16:creationId xmlns:a16="http://schemas.microsoft.com/office/drawing/2014/main" id="{F505104E-E0DA-4702-9CE5-CC22EBB7E8B5}"/>
              </a:ext>
            </a:extLst>
          </p:cNvPr>
          <p:cNvPicPr>
            <a:picLocks noChangeAspect="1"/>
          </p:cNvPicPr>
          <p:nvPr/>
        </p:nvPicPr>
        <p:blipFill>
          <a:blip r:embed="rId6"/>
          <a:stretch>
            <a:fillRect/>
          </a:stretch>
        </p:blipFill>
        <p:spPr>
          <a:xfrm>
            <a:off x="5109624" y="2636912"/>
            <a:ext cx="455206" cy="1140313"/>
          </a:xfrm>
          <a:prstGeom prst="rect">
            <a:avLst/>
          </a:prstGeom>
        </p:spPr>
      </p:pic>
      <p:pic>
        <p:nvPicPr>
          <p:cNvPr id="292" name="図 291">
            <a:extLst>
              <a:ext uri="{FF2B5EF4-FFF2-40B4-BE49-F238E27FC236}">
                <a16:creationId xmlns:a16="http://schemas.microsoft.com/office/drawing/2014/main" id="{4B5B05E3-3EB8-4746-BEBE-9D95B347ED2B}"/>
              </a:ext>
            </a:extLst>
          </p:cNvPr>
          <p:cNvPicPr>
            <a:picLocks noChangeAspect="1"/>
          </p:cNvPicPr>
          <p:nvPr/>
        </p:nvPicPr>
        <p:blipFill>
          <a:blip r:embed="rId7"/>
          <a:stretch>
            <a:fillRect/>
          </a:stretch>
        </p:blipFill>
        <p:spPr>
          <a:xfrm>
            <a:off x="5882327" y="2852936"/>
            <a:ext cx="427126" cy="882108"/>
          </a:xfrm>
          <a:prstGeom prst="rect">
            <a:avLst/>
          </a:prstGeom>
        </p:spPr>
      </p:pic>
      <p:pic>
        <p:nvPicPr>
          <p:cNvPr id="293" name="図 292">
            <a:extLst>
              <a:ext uri="{FF2B5EF4-FFF2-40B4-BE49-F238E27FC236}">
                <a16:creationId xmlns:a16="http://schemas.microsoft.com/office/drawing/2014/main" id="{F7F5E0CE-9A63-4ADF-AF92-FC6FC16FC513}"/>
              </a:ext>
            </a:extLst>
          </p:cNvPr>
          <p:cNvPicPr>
            <a:picLocks noChangeAspect="1"/>
          </p:cNvPicPr>
          <p:nvPr/>
        </p:nvPicPr>
        <p:blipFill>
          <a:blip r:embed="rId8"/>
          <a:stretch>
            <a:fillRect/>
          </a:stretch>
        </p:blipFill>
        <p:spPr>
          <a:xfrm>
            <a:off x="6785061" y="3257684"/>
            <a:ext cx="454540" cy="938725"/>
          </a:xfrm>
          <a:prstGeom prst="rect">
            <a:avLst/>
          </a:prstGeom>
        </p:spPr>
      </p:pic>
    </p:spTree>
    <p:extLst>
      <p:ext uri="{BB962C8B-B14F-4D97-AF65-F5344CB8AC3E}">
        <p14:creationId xmlns:p14="http://schemas.microsoft.com/office/powerpoint/2010/main" val="1259964069"/>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1">
      <a:majorFont>
        <a:latin typeface="Arial"/>
        <a:ea typeface="ＭＳ Ｐゴシック"/>
        <a:cs typeface=""/>
      </a:majorFont>
      <a:minorFont>
        <a:latin typeface="Arial"/>
        <a:ea typeface="ＭＳ Ｐゴシック"/>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85D4A840C0B79842806973E30B2A13A0" ma:contentTypeVersion="2" ma:contentTypeDescription="新しいドキュメントを作成します。" ma:contentTypeScope="" ma:versionID="0d2eb14373c5b4000c128cfcdd3fcf60">
  <xsd:schema xmlns:xsd="http://www.w3.org/2001/XMLSchema" xmlns:xs="http://www.w3.org/2001/XMLSchema" xmlns:p="http://schemas.microsoft.com/office/2006/metadata/properties" xmlns:ns1="http://schemas.microsoft.com/sharepoint/v3" xmlns:ns2="4e21aece-359b-4e6f-8f54-c70e1e237c6a" targetNamespace="http://schemas.microsoft.com/office/2006/metadata/properties" ma:root="true" ma:fieldsID="db23b4eb53cfac3bdce39f3dd831b7a7" ns1:_="" ns2:_="">
    <xsd:import namespace="http://schemas.microsoft.com/sharepoint/v3"/>
    <xsd:import namespace="4e21aece-359b-4e6f-8f54-c70e1e237c6a"/>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スケジュールの開始日" ma:description="[スケジュールの開始日] は、発行機能により作成されたサイト列です。このページがサイトの閲覧者に表示される最初の日時を示すために使われます。" ma:hidden="true" ma:internalName="PublishingStartDate">
      <xsd:simpleType>
        <xsd:restriction base="dms:Unknown"/>
      </xsd:simpleType>
    </xsd:element>
    <xsd:element name="PublishingExpirationDate" ma:index="9" nillable="true" ma:displayName="スケジュールの終了日" ma:description="[スケジュールの終了日] は、発行機能により作成されたサイト列です。このページがサイトの閲覧者に表示されなくなる日時を示すために使われます。"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e21aece-359b-4e6f-8f54-c70e1e237c6a" elementFormDefault="qualified">
    <xsd:import namespace="http://schemas.microsoft.com/office/2006/documentManagement/types"/>
    <xsd:import namespace="http://schemas.microsoft.com/office/infopath/2007/PartnerControls"/>
    <xsd:element name="SharedWithUsers" ma:index="1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6C7DBB3F-2536-48C3-8FA5-4E2CE12D19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e21aece-359b-4e6f-8f54-c70e1e237c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991C79E-C50F-48E7-BF99-69FB7E190579}">
  <ds:schemaRefs>
    <ds:schemaRef ds:uri="http://schemas.microsoft.com/sharepoint/v3/contenttype/forms"/>
  </ds:schemaRefs>
</ds:datastoreItem>
</file>

<file path=customXml/itemProps3.xml><?xml version="1.0" encoding="utf-8"?>
<ds:datastoreItem xmlns:ds="http://schemas.openxmlformats.org/officeDocument/2006/customXml" ds:itemID="{9EBEF422-4943-40CA-ADDB-484F82598864}">
  <ds:schemaRefs>
    <ds:schemaRef ds:uri="http://schemas.openxmlformats.org/package/2006/metadata/core-properties"/>
    <ds:schemaRef ds:uri="http://purl.org/dc/dcmitype/"/>
    <ds:schemaRef ds:uri="http://schemas.microsoft.com/office/2006/metadata/properties"/>
    <ds:schemaRef ds:uri="http://schemas.microsoft.com/sharepoint/v3"/>
    <ds:schemaRef ds:uri="http://purl.org/dc/terms/"/>
    <ds:schemaRef ds:uri="http://schemas.microsoft.com/office/2006/documentManagement/types"/>
    <ds:schemaRef ds:uri="http://purl.org/dc/elements/1.1/"/>
    <ds:schemaRef ds:uri="4e21aece-359b-4e6f-8f54-c70e1e237c6a"/>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17399</TotalTime>
  <Words>2752</Words>
  <Application>Microsoft Office PowerPoint</Application>
  <PresentationFormat>画面に合わせる (4:3)</PresentationFormat>
  <Paragraphs>527</Paragraphs>
  <Slides>14</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14</vt:i4>
      </vt:variant>
    </vt:vector>
  </HeadingPairs>
  <TitlesOfParts>
    <vt:vector size="21" baseType="lpstr">
      <vt:lpstr>HG丸ｺﾞｼｯｸM-PRO</vt:lpstr>
      <vt:lpstr>Meiryo UI</vt:lpstr>
      <vt:lpstr>ＭＳ Ｐゴシック</vt:lpstr>
      <vt:lpstr>游ゴシック</vt:lpstr>
      <vt:lpstr>Arial</vt:lpstr>
      <vt:lpstr>Wingdings</vt:lpstr>
      <vt:lpstr>Office テーマ</vt:lpstr>
      <vt:lpstr>広域的な自転車通行環境整備事業計画 （広域サイクルライン計画）</vt:lpstr>
      <vt:lpstr>整備目的・考え方及び計画期間</vt:lpstr>
      <vt:lpstr>整備対象ルート</vt:lpstr>
      <vt:lpstr>一般道路における自転車通行空間の整備方針</vt:lpstr>
      <vt:lpstr>河川空間における自転車通行空間の整備方針</vt:lpstr>
      <vt:lpstr>自転車通行空間の整備仕様</vt:lpstr>
      <vt:lpstr>PowerPoint プレゼンテーション</vt:lpstr>
      <vt:lpstr>案内看板等の標準仕様</vt:lpstr>
      <vt:lpstr>「経路案内」の整備仕様</vt:lpstr>
      <vt:lpstr>「距離案内」の整備仕様</vt:lpstr>
      <vt:lpstr>「周辺施設案内」の整備仕様</vt:lpstr>
      <vt:lpstr>「コースライン」・ 「コースマップ」の整備仕様</vt:lpstr>
      <vt:lpstr>「地域ルート案内」の整備仕様</vt:lpstr>
      <vt:lpstr>「自転車通行位置明示」の整備仕様</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大阪道路・交通 共有PC①</dc:creator>
  <cp:lastModifiedBy>大阪府</cp:lastModifiedBy>
  <cp:revision>1040</cp:revision>
  <cp:lastPrinted>2025-06-16T05:10:22Z</cp:lastPrinted>
  <dcterms:created xsi:type="dcterms:W3CDTF">2020-12-07T12:43:16Z</dcterms:created>
  <dcterms:modified xsi:type="dcterms:W3CDTF">2026-06-16T07:15:36Z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0x01010085D4A840C0B79842806973E30B2A13A0</vt:lpwstr>
  </property>
</Properties>
</file>