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事務所における窓口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等業務にかかる事業手法の検討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4"/>
            <a:ext cx="7848872" cy="792089"/>
          </a:xfrm>
          <a:ln w="31750">
            <a:solidFill>
              <a:srgbClr val="000099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カ所の府税事務所及び大阪自動車税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事務所における窓口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等業務について、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委託する業務の範囲を拡大するに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あたり、直営で実施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する場合の必要額を積算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、支出負担額及び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（新公会計）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を比較</a:t>
            </a:r>
            <a:endParaRPr lang="ja-JP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9208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6216" y="5336891"/>
            <a:ext cx="2483768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委託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直営に比べ、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支出負担額が小さく、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費用（コスト）も低い。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16216" y="5157192"/>
            <a:ext cx="2483768" cy="3655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376861" y="1916832"/>
            <a:ext cx="2659635" cy="828672"/>
          </a:xfrm>
          <a:prstGeom prst="wedgeRoundRectCallout">
            <a:avLst>
              <a:gd name="adj1" fmla="val -55974"/>
              <a:gd name="adj2" fmla="val 36253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ｷｬｯｼｭ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ﾌﾛｰ計算書でみると、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の方が、期間総額で約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支出負担額が小さい。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376861" y="3629362"/>
            <a:ext cx="2623123" cy="828672"/>
          </a:xfrm>
          <a:prstGeom prst="wedgeRoundRectCallout">
            <a:avLst>
              <a:gd name="adj1" fmla="val -55446"/>
              <a:gd name="adj2" fmla="val 87308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行政コスト計算書でみると、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の方が、期間総額で約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費用（コスト）が低い。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6092276" cy="510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716</TotalTime>
  <Words>132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府税事務所における窓口等業務にかかる事業手法の検討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村上　徹</cp:lastModifiedBy>
  <cp:revision>27</cp:revision>
  <cp:lastPrinted>2019-03-08T10:46:34Z</cp:lastPrinted>
  <dcterms:created xsi:type="dcterms:W3CDTF">2017-03-03T04:28:36Z</dcterms:created>
  <dcterms:modified xsi:type="dcterms:W3CDTF">2019-03-08T10:47:52Z</dcterms:modified>
</cp:coreProperties>
</file>