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Lst>
  <p:notesMasterIdLst>
    <p:notesMasterId r:id="rId9"/>
  </p:notesMasterIdLst>
  <p:handoutMasterIdLst>
    <p:handoutMasterId r:id="rId10"/>
  </p:handoutMasterIdLst>
  <p:sldIdLst>
    <p:sldId id="782" r:id="rId2"/>
    <p:sldId id="773" r:id="rId3"/>
    <p:sldId id="783" r:id="rId4"/>
    <p:sldId id="787" r:id="rId5"/>
    <p:sldId id="784" r:id="rId6"/>
    <p:sldId id="788" r:id="rId7"/>
    <p:sldId id="789" r:id="rId8"/>
  </p:sldIdLst>
  <p:sldSz cx="9144000" cy="6858000" type="screen4x3"/>
  <p:notesSz cx="9939338" cy="6807200"/>
  <p:defaultTextStyle>
    <a:defPPr>
      <a:defRPr lang="ja-JP"/>
    </a:defPPr>
    <a:lvl1pPr algn="l" rtl="0" fontAlgn="base">
      <a:spcBef>
        <a:spcPct val="0"/>
      </a:spcBef>
      <a:spcAft>
        <a:spcPct val="0"/>
      </a:spcAft>
      <a:defRPr kumimoji="1" sz="14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14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14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14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1400" kern="1200">
        <a:solidFill>
          <a:schemeClr val="tx1"/>
        </a:solidFill>
        <a:latin typeface="Arial" charset="0"/>
        <a:ea typeface="ＭＳ Ｐゴシック" charset="-128"/>
        <a:cs typeface="+mn-cs"/>
      </a:defRPr>
    </a:lvl5pPr>
    <a:lvl6pPr marL="2286000" algn="l" defTabSz="914400" rtl="0" eaLnBrk="1" latinLnBrk="0" hangingPunct="1">
      <a:defRPr kumimoji="1" sz="1400" kern="1200">
        <a:solidFill>
          <a:schemeClr val="tx1"/>
        </a:solidFill>
        <a:latin typeface="Arial" charset="0"/>
        <a:ea typeface="ＭＳ Ｐゴシック" charset="-128"/>
        <a:cs typeface="+mn-cs"/>
      </a:defRPr>
    </a:lvl6pPr>
    <a:lvl7pPr marL="2743200" algn="l" defTabSz="914400" rtl="0" eaLnBrk="1" latinLnBrk="0" hangingPunct="1">
      <a:defRPr kumimoji="1" sz="1400" kern="1200">
        <a:solidFill>
          <a:schemeClr val="tx1"/>
        </a:solidFill>
        <a:latin typeface="Arial" charset="0"/>
        <a:ea typeface="ＭＳ Ｐゴシック" charset="-128"/>
        <a:cs typeface="+mn-cs"/>
      </a:defRPr>
    </a:lvl7pPr>
    <a:lvl8pPr marL="3200400" algn="l" defTabSz="914400" rtl="0" eaLnBrk="1" latinLnBrk="0" hangingPunct="1">
      <a:defRPr kumimoji="1" sz="1400" kern="1200">
        <a:solidFill>
          <a:schemeClr val="tx1"/>
        </a:solidFill>
        <a:latin typeface="Arial" charset="0"/>
        <a:ea typeface="ＭＳ Ｐゴシック" charset="-128"/>
        <a:cs typeface="+mn-cs"/>
      </a:defRPr>
    </a:lvl8pPr>
    <a:lvl9pPr marL="3657600" algn="l" defTabSz="914400" rtl="0" eaLnBrk="1" latinLnBrk="0" hangingPunct="1">
      <a:defRPr kumimoji="1" sz="14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44">
          <p15:clr>
            <a:srgbClr val="A4A3A4"/>
          </p15:clr>
        </p15:guide>
        <p15:guide id="2" pos="2880">
          <p15:clr>
            <a:srgbClr val="A4A3A4"/>
          </p15:clr>
        </p15:guide>
      </p15:sldGuideLst>
    </p:ext>
    <p:ext uri="{2D200454-40CA-4A62-9FC3-DE9A4176ACB9}">
      <p15:notesGuideLst xmlns:p15="http://schemas.microsoft.com/office/powerpoint/2012/main">
        <p15:guide id="1" orient="horz" pos="2145" userDrawn="1">
          <p15:clr>
            <a:srgbClr val="A4A3A4"/>
          </p15:clr>
        </p15:guide>
        <p15:guide id="2" pos="313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FF99FF"/>
    <a:srgbClr val="00FF00"/>
    <a:srgbClr val="CC00CC"/>
    <a:srgbClr val="CC3399"/>
    <a:srgbClr val="66FF66"/>
    <a:srgbClr val="66FFFF"/>
    <a:srgbClr val="D60093"/>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76" autoAdjust="0"/>
    <p:restoredTop sz="94660" autoAdjust="0"/>
  </p:normalViewPr>
  <p:slideViewPr>
    <p:cSldViewPr snapToGrid="0">
      <p:cViewPr varScale="1">
        <p:scale>
          <a:sx n="65" d="100"/>
          <a:sy n="65" d="100"/>
        </p:scale>
        <p:origin x="1428" y="60"/>
      </p:cViewPr>
      <p:guideLst>
        <p:guide orient="horz" pos="2144"/>
        <p:guide pos="2880"/>
      </p:guideLst>
    </p:cSldViewPr>
  </p:slideViewPr>
  <p:outlineViewPr>
    <p:cViewPr>
      <p:scale>
        <a:sx n="100" d="100"/>
        <a:sy n="100" d="100"/>
      </p:scale>
      <p:origin x="0" y="0"/>
    </p:cViewPr>
  </p:outlineViewPr>
  <p:notesTextViewPr>
    <p:cViewPr>
      <p:scale>
        <a:sx n="100" d="100"/>
        <a:sy n="100" d="100"/>
      </p:scale>
      <p:origin x="0" y="0"/>
    </p:cViewPr>
  </p:notesTextViewPr>
  <p:sorterViewPr>
    <p:cViewPr>
      <p:scale>
        <a:sx n="100" d="100"/>
        <a:sy n="100" d="100"/>
      </p:scale>
      <p:origin x="0" y="5256"/>
    </p:cViewPr>
  </p:sorterViewPr>
  <p:notesViewPr>
    <p:cSldViewPr snapToGrid="0">
      <p:cViewPr varScale="1">
        <p:scale>
          <a:sx n="56" d="100"/>
          <a:sy n="56" d="100"/>
        </p:scale>
        <p:origin x="-1872" y="-78"/>
      </p:cViewPr>
      <p:guideLst>
        <p:guide orient="horz" pos="2145"/>
        <p:guide pos="313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8" y="6"/>
            <a:ext cx="4308475" cy="341392"/>
          </a:xfrm>
          <a:prstGeom prst="rect">
            <a:avLst/>
          </a:prstGeom>
          <a:noFill/>
          <a:ln w="9525">
            <a:noFill/>
            <a:miter lim="800000"/>
            <a:headEnd/>
            <a:tailEnd/>
          </a:ln>
          <a:effectLst/>
        </p:spPr>
        <p:txBody>
          <a:bodyPr vert="horz" wrap="square" lIns="91130" tIns="45571" rIns="91130" bIns="45571" numCol="1" anchor="t" anchorCtr="0" compatLnSpc="1">
            <a:prstTxWarp prst="textNoShape">
              <a:avLst/>
            </a:prstTxWarp>
          </a:bodyPr>
          <a:lstStyle>
            <a:lvl1pPr>
              <a:defRPr sz="1200" b="1">
                <a:latin typeface="Tahoma" pitchFamily="34" charset="0"/>
                <a:ea typeface="ＭＳ Ｐゴシック" pitchFamily="50" charset="-128"/>
              </a:defRPr>
            </a:lvl1pPr>
          </a:lstStyle>
          <a:p>
            <a:pPr>
              <a:defRPr/>
            </a:pPr>
            <a:endParaRPr lang="en-US" altLang="ja-JP" dirty="0"/>
          </a:p>
        </p:txBody>
      </p:sp>
      <p:sp>
        <p:nvSpPr>
          <p:cNvPr id="27651" name="Rectangle 3"/>
          <p:cNvSpPr>
            <a:spLocks noGrp="1" noChangeArrowheads="1"/>
          </p:cNvSpPr>
          <p:nvPr>
            <p:ph type="dt" sz="quarter" idx="1"/>
          </p:nvPr>
        </p:nvSpPr>
        <p:spPr bwMode="auto">
          <a:xfrm>
            <a:off x="5630871" y="6"/>
            <a:ext cx="4308475" cy="341392"/>
          </a:xfrm>
          <a:prstGeom prst="rect">
            <a:avLst/>
          </a:prstGeom>
          <a:noFill/>
          <a:ln w="9525">
            <a:noFill/>
            <a:miter lim="800000"/>
            <a:headEnd/>
            <a:tailEnd/>
          </a:ln>
          <a:effectLst/>
        </p:spPr>
        <p:txBody>
          <a:bodyPr vert="horz" wrap="square" lIns="91130" tIns="45571" rIns="91130" bIns="45571" numCol="1" anchor="t" anchorCtr="0" compatLnSpc="1">
            <a:prstTxWarp prst="textNoShape">
              <a:avLst/>
            </a:prstTxWarp>
          </a:bodyPr>
          <a:lstStyle>
            <a:lvl1pPr algn="r">
              <a:defRPr sz="1200" b="1">
                <a:latin typeface="Tahoma" pitchFamily="34" charset="0"/>
                <a:ea typeface="ＭＳ Ｐゴシック" pitchFamily="50" charset="-128"/>
              </a:defRPr>
            </a:lvl1pPr>
          </a:lstStyle>
          <a:p>
            <a:pPr>
              <a:defRPr/>
            </a:pPr>
            <a:endParaRPr lang="en-US" altLang="ja-JP" dirty="0"/>
          </a:p>
        </p:txBody>
      </p:sp>
      <p:sp>
        <p:nvSpPr>
          <p:cNvPr id="27652" name="Rectangle 4"/>
          <p:cNvSpPr>
            <a:spLocks noGrp="1" noChangeArrowheads="1"/>
          </p:cNvSpPr>
          <p:nvPr>
            <p:ph type="ftr" sz="quarter" idx="2"/>
          </p:nvPr>
        </p:nvSpPr>
        <p:spPr bwMode="auto">
          <a:xfrm>
            <a:off x="8" y="6465810"/>
            <a:ext cx="4308475" cy="341392"/>
          </a:xfrm>
          <a:prstGeom prst="rect">
            <a:avLst/>
          </a:prstGeom>
          <a:noFill/>
          <a:ln w="9525">
            <a:noFill/>
            <a:miter lim="800000"/>
            <a:headEnd/>
            <a:tailEnd/>
          </a:ln>
          <a:effectLst/>
        </p:spPr>
        <p:txBody>
          <a:bodyPr vert="horz" wrap="square" lIns="91130" tIns="45571" rIns="91130" bIns="45571" numCol="1" anchor="b" anchorCtr="0" compatLnSpc="1">
            <a:prstTxWarp prst="textNoShape">
              <a:avLst/>
            </a:prstTxWarp>
          </a:bodyPr>
          <a:lstStyle>
            <a:lvl1pPr>
              <a:defRPr sz="1200" b="1">
                <a:latin typeface="Tahoma" pitchFamily="34" charset="0"/>
                <a:ea typeface="ＭＳ Ｐゴシック" pitchFamily="50" charset="-128"/>
              </a:defRPr>
            </a:lvl1pPr>
          </a:lstStyle>
          <a:p>
            <a:pPr>
              <a:defRPr/>
            </a:pPr>
            <a:endParaRPr lang="en-US" altLang="ja-JP" dirty="0"/>
          </a:p>
        </p:txBody>
      </p:sp>
      <p:sp>
        <p:nvSpPr>
          <p:cNvPr id="27653" name="Rectangle 5"/>
          <p:cNvSpPr>
            <a:spLocks noGrp="1" noChangeArrowheads="1"/>
          </p:cNvSpPr>
          <p:nvPr>
            <p:ph type="sldNum" sz="quarter" idx="3"/>
          </p:nvPr>
        </p:nvSpPr>
        <p:spPr bwMode="auto">
          <a:xfrm>
            <a:off x="5630871" y="6465810"/>
            <a:ext cx="4308475" cy="341392"/>
          </a:xfrm>
          <a:prstGeom prst="rect">
            <a:avLst/>
          </a:prstGeom>
          <a:noFill/>
          <a:ln w="9525">
            <a:noFill/>
            <a:miter lim="800000"/>
            <a:headEnd/>
            <a:tailEnd/>
          </a:ln>
          <a:effectLst/>
        </p:spPr>
        <p:txBody>
          <a:bodyPr vert="horz" wrap="square" lIns="91130" tIns="45571" rIns="91130" bIns="45571" numCol="1" anchor="b" anchorCtr="0" compatLnSpc="1">
            <a:prstTxWarp prst="textNoShape">
              <a:avLst/>
            </a:prstTxWarp>
          </a:bodyPr>
          <a:lstStyle>
            <a:lvl1pPr algn="r">
              <a:defRPr sz="1200" b="1">
                <a:latin typeface="Tahoma" pitchFamily="34" charset="0"/>
                <a:ea typeface="ＭＳ Ｐゴシック" pitchFamily="50" charset="-128"/>
              </a:defRPr>
            </a:lvl1pPr>
          </a:lstStyle>
          <a:p>
            <a:pPr>
              <a:defRPr/>
            </a:pPr>
            <a:fld id="{3B3780BF-AFF0-4845-87A5-EF0174DDF1FC}" type="slidenum">
              <a:rPr lang="en-US" altLang="ja-JP"/>
              <a:pPr>
                <a:defRPr/>
              </a:pPr>
              <a:t>‹#›</a:t>
            </a:fld>
            <a:endParaRPr lang="en-US" altLang="ja-JP" dirty="0"/>
          </a:p>
        </p:txBody>
      </p:sp>
    </p:spTree>
    <p:extLst>
      <p:ext uri="{BB962C8B-B14F-4D97-AF65-F5344CB8AC3E}">
        <p14:creationId xmlns:p14="http://schemas.microsoft.com/office/powerpoint/2010/main" val="27754612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8" y="6"/>
            <a:ext cx="4308475" cy="341392"/>
          </a:xfrm>
          <a:prstGeom prst="rect">
            <a:avLst/>
          </a:prstGeom>
          <a:noFill/>
          <a:ln w="9525">
            <a:noFill/>
            <a:miter lim="800000"/>
            <a:headEnd/>
            <a:tailEnd/>
          </a:ln>
          <a:effectLst/>
        </p:spPr>
        <p:txBody>
          <a:bodyPr vert="horz" wrap="square" lIns="91130" tIns="45571" rIns="91130" bIns="45571" numCol="1" anchor="t" anchorCtr="0" compatLnSpc="1">
            <a:prstTxWarp prst="textNoShape">
              <a:avLst/>
            </a:prstTxWarp>
          </a:bodyPr>
          <a:lstStyle>
            <a:lvl1pPr>
              <a:defRPr sz="1200">
                <a:latin typeface="Tahoma" pitchFamily="34" charset="0"/>
                <a:ea typeface="ＭＳ Ｐゴシック" pitchFamily="50" charset="-128"/>
              </a:defRPr>
            </a:lvl1pPr>
          </a:lstStyle>
          <a:p>
            <a:pPr>
              <a:defRPr/>
            </a:pPr>
            <a:endParaRPr lang="en-US" altLang="ja-JP" dirty="0"/>
          </a:p>
        </p:txBody>
      </p:sp>
      <p:sp>
        <p:nvSpPr>
          <p:cNvPr id="19459" name="Rectangle 3"/>
          <p:cNvSpPr>
            <a:spLocks noGrp="1" noChangeArrowheads="1"/>
          </p:cNvSpPr>
          <p:nvPr>
            <p:ph type="dt" idx="1"/>
          </p:nvPr>
        </p:nvSpPr>
        <p:spPr bwMode="auto">
          <a:xfrm>
            <a:off x="5630871" y="6"/>
            <a:ext cx="4308475" cy="341392"/>
          </a:xfrm>
          <a:prstGeom prst="rect">
            <a:avLst/>
          </a:prstGeom>
          <a:noFill/>
          <a:ln w="9525">
            <a:noFill/>
            <a:miter lim="800000"/>
            <a:headEnd/>
            <a:tailEnd/>
          </a:ln>
          <a:effectLst/>
        </p:spPr>
        <p:txBody>
          <a:bodyPr vert="horz" wrap="square" lIns="91130" tIns="45571" rIns="91130" bIns="45571" numCol="1" anchor="t" anchorCtr="0" compatLnSpc="1">
            <a:prstTxWarp prst="textNoShape">
              <a:avLst/>
            </a:prstTxWarp>
          </a:bodyPr>
          <a:lstStyle>
            <a:lvl1pPr algn="r">
              <a:defRPr sz="1200">
                <a:latin typeface="Tahoma" pitchFamily="34" charset="0"/>
                <a:ea typeface="ＭＳ Ｐゴシック" pitchFamily="50" charset="-128"/>
              </a:defRPr>
            </a:lvl1pPr>
          </a:lstStyle>
          <a:p>
            <a:pPr>
              <a:defRPr/>
            </a:pPr>
            <a:endParaRPr lang="en-US" altLang="ja-JP" dirty="0"/>
          </a:p>
        </p:txBody>
      </p:sp>
      <p:sp>
        <p:nvSpPr>
          <p:cNvPr id="7172" name="Rectangle 4"/>
          <p:cNvSpPr>
            <a:spLocks noGrp="1" noRot="1" noChangeAspect="1" noChangeArrowheads="1" noTextEdit="1"/>
          </p:cNvSpPr>
          <p:nvPr>
            <p:ph type="sldImg" idx="2"/>
          </p:nvPr>
        </p:nvSpPr>
        <p:spPr bwMode="auto">
          <a:xfrm>
            <a:off x="3278188" y="511175"/>
            <a:ext cx="3398837" cy="2551113"/>
          </a:xfrm>
          <a:prstGeom prst="rect">
            <a:avLst/>
          </a:prstGeom>
          <a:noFill/>
          <a:ln w="9525">
            <a:solidFill>
              <a:srgbClr val="000000"/>
            </a:solidFill>
            <a:miter lim="800000"/>
            <a:headEnd/>
            <a:tailEnd/>
          </a:ln>
        </p:spPr>
      </p:sp>
      <p:sp>
        <p:nvSpPr>
          <p:cNvPr id="19461" name="Rectangle 5"/>
          <p:cNvSpPr>
            <a:spLocks noGrp="1" noChangeArrowheads="1"/>
          </p:cNvSpPr>
          <p:nvPr>
            <p:ph type="body" sz="quarter" idx="3"/>
          </p:nvPr>
        </p:nvSpPr>
        <p:spPr bwMode="auto">
          <a:xfrm>
            <a:off x="1325570" y="3234495"/>
            <a:ext cx="7288212" cy="3061416"/>
          </a:xfrm>
          <a:prstGeom prst="rect">
            <a:avLst/>
          </a:prstGeom>
          <a:noFill/>
          <a:ln w="9525">
            <a:noFill/>
            <a:miter lim="800000"/>
            <a:headEnd/>
            <a:tailEnd/>
          </a:ln>
          <a:effectLst/>
        </p:spPr>
        <p:txBody>
          <a:bodyPr vert="horz" wrap="square" lIns="91130" tIns="45571" rIns="91130" bIns="45571"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9462" name="Rectangle 6"/>
          <p:cNvSpPr>
            <a:spLocks noGrp="1" noChangeArrowheads="1"/>
          </p:cNvSpPr>
          <p:nvPr>
            <p:ph type="ftr" sz="quarter" idx="4"/>
          </p:nvPr>
        </p:nvSpPr>
        <p:spPr bwMode="auto">
          <a:xfrm>
            <a:off x="8" y="6465810"/>
            <a:ext cx="4308475" cy="341392"/>
          </a:xfrm>
          <a:prstGeom prst="rect">
            <a:avLst/>
          </a:prstGeom>
          <a:noFill/>
          <a:ln w="9525">
            <a:noFill/>
            <a:miter lim="800000"/>
            <a:headEnd/>
            <a:tailEnd/>
          </a:ln>
          <a:effectLst/>
        </p:spPr>
        <p:txBody>
          <a:bodyPr vert="horz" wrap="square" lIns="91130" tIns="45571" rIns="91130" bIns="45571" numCol="1" anchor="b" anchorCtr="0" compatLnSpc="1">
            <a:prstTxWarp prst="textNoShape">
              <a:avLst/>
            </a:prstTxWarp>
          </a:bodyPr>
          <a:lstStyle>
            <a:lvl1pPr>
              <a:defRPr sz="1200">
                <a:latin typeface="Tahoma" pitchFamily="34" charset="0"/>
                <a:ea typeface="ＭＳ Ｐゴシック" pitchFamily="50" charset="-128"/>
              </a:defRPr>
            </a:lvl1pPr>
          </a:lstStyle>
          <a:p>
            <a:pPr>
              <a:defRPr/>
            </a:pPr>
            <a:endParaRPr lang="en-US" altLang="ja-JP" dirty="0"/>
          </a:p>
        </p:txBody>
      </p:sp>
      <p:sp>
        <p:nvSpPr>
          <p:cNvPr id="19463" name="Rectangle 7"/>
          <p:cNvSpPr>
            <a:spLocks noGrp="1" noChangeArrowheads="1"/>
          </p:cNvSpPr>
          <p:nvPr>
            <p:ph type="sldNum" sz="quarter" idx="5"/>
          </p:nvPr>
        </p:nvSpPr>
        <p:spPr bwMode="auto">
          <a:xfrm>
            <a:off x="5630871" y="6465810"/>
            <a:ext cx="4308475" cy="341392"/>
          </a:xfrm>
          <a:prstGeom prst="rect">
            <a:avLst/>
          </a:prstGeom>
          <a:noFill/>
          <a:ln w="9525">
            <a:noFill/>
            <a:miter lim="800000"/>
            <a:headEnd/>
            <a:tailEnd/>
          </a:ln>
          <a:effectLst/>
        </p:spPr>
        <p:txBody>
          <a:bodyPr vert="horz" wrap="square" lIns="91130" tIns="45571" rIns="91130" bIns="45571" numCol="1" anchor="b" anchorCtr="0" compatLnSpc="1">
            <a:prstTxWarp prst="textNoShape">
              <a:avLst/>
            </a:prstTxWarp>
          </a:bodyPr>
          <a:lstStyle>
            <a:lvl1pPr algn="r">
              <a:defRPr sz="1200">
                <a:latin typeface="Tahoma" pitchFamily="34" charset="0"/>
                <a:ea typeface="ＭＳ Ｐゴシック" pitchFamily="50" charset="-128"/>
              </a:defRPr>
            </a:lvl1pPr>
          </a:lstStyle>
          <a:p>
            <a:pPr>
              <a:defRPr/>
            </a:pPr>
            <a:fld id="{B2F9A2D2-0C94-4BAF-8B86-EC7F06DC529C}" type="slidenum">
              <a:rPr lang="en-US" altLang="ja-JP"/>
              <a:pPr>
                <a:defRPr/>
              </a:pPr>
              <a:t>‹#›</a:t>
            </a:fld>
            <a:endParaRPr lang="en-US" altLang="ja-JP" dirty="0"/>
          </a:p>
        </p:txBody>
      </p:sp>
    </p:spTree>
    <p:extLst>
      <p:ext uri="{BB962C8B-B14F-4D97-AF65-F5344CB8AC3E}">
        <p14:creationId xmlns:p14="http://schemas.microsoft.com/office/powerpoint/2010/main" val="15683265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B2F9A2D2-0C94-4BAF-8B86-EC7F06DC529C}" type="slidenum">
              <a:rPr lang="en-US" altLang="ja-JP" smtClean="0"/>
              <a:pPr>
                <a:defRPr/>
              </a:pPr>
              <a:t>2</a:t>
            </a:fld>
            <a:endParaRPr lang="en-US" altLang="ja-JP" dirty="0"/>
          </a:p>
        </p:txBody>
      </p:sp>
    </p:spTree>
    <p:extLst>
      <p:ext uri="{BB962C8B-B14F-4D97-AF65-F5344CB8AC3E}">
        <p14:creationId xmlns:p14="http://schemas.microsoft.com/office/powerpoint/2010/main" val="25355063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B2F9A2D2-0C94-4BAF-8B86-EC7F06DC529C}" type="slidenum">
              <a:rPr lang="en-US" altLang="ja-JP" smtClean="0"/>
              <a:pPr>
                <a:defRPr/>
              </a:pPr>
              <a:t>3</a:t>
            </a:fld>
            <a:endParaRPr lang="en-US" altLang="ja-JP" dirty="0"/>
          </a:p>
        </p:txBody>
      </p:sp>
    </p:spTree>
    <p:extLst>
      <p:ext uri="{BB962C8B-B14F-4D97-AF65-F5344CB8AC3E}">
        <p14:creationId xmlns:p14="http://schemas.microsoft.com/office/powerpoint/2010/main" val="18939765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defTabSz="914280">
              <a:defRPr/>
            </a:pPr>
            <a:fld id="{B2F9A2D2-0C94-4BAF-8B86-EC7F06DC529C}" type="slidenum">
              <a:rPr lang="en-US" altLang="ja-JP">
                <a:solidFill>
                  <a:srgbClr val="000000"/>
                </a:solidFill>
              </a:rPr>
              <a:pPr defTabSz="914280">
                <a:defRPr/>
              </a:pPr>
              <a:t>4</a:t>
            </a:fld>
            <a:endParaRPr lang="en-US" altLang="ja-JP" dirty="0">
              <a:solidFill>
                <a:srgbClr val="000000"/>
              </a:solidFill>
            </a:endParaRPr>
          </a:p>
        </p:txBody>
      </p:sp>
    </p:spTree>
    <p:extLst>
      <p:ext uri="{BB962C8B-B14F-4D97-AF65-F5344CB8AC3E}">
        <p14:creationId xmlns:p14="http://schemas.microsoft.com/office/powerpoint/2010/main" val="19394220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B2F9A2D2-0C94-4BAF-8B86-EC7F06DC529C}" type="slidenum">
              <a:rPr lang="en-US" altLang="ja-JP" smtClean="0"/>
              <a:pPr>
                <a:defRPr/>
              </a:pPr>
              <a:t>5</a:t>
            </a:fld>
            <a:endParaRPr lang="en-US" altLang="ja-JP" dirty="0"/>
          </a:p>
        </p:txBody>
      </p:sp>
    </p:spTree>
    <p:extLst>
      <p:ext uri="{BB962C8B-B14F-4D97-AF65-F5344CB8AC3E}">
        <p14:creationId xmlns:p14="http://schemas.microsoft.com/office/powerpoint/2010/main" val="22815485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2F9A2D2-0C94-4BAF-8B86-EC7F06DC529C}" type="slidenum">
              <a:rPr kumimoji="1" lang="en-US" altLang="ja-JP" sz="1200" b="0" i="0" u="none" strike="noStrike" kern="1200" cap="none" spc="0" normalizeH="0" baseline="0" noProof="0" smtClean="0">
                <a:ln>
                  <a:noFill/>
                </a:ln>
                <a:solidFill>
                  <a:srgbClr val="000000"/>
                </a:solidFill>
                <a:effectLst/>
                <a:uLnTx/>
                <a:uFillTx/>
                <a:latin typeface="Tahoma" pitchFamily="34"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1" lang="en-US" altLang="ja-JP" sz="1200" b="0" i="0" u="none" strike="noStrike" kern="1200" cap="none" spc="0" normalizeH="0" baseline="0" noProof="0">
              <a:ln>
                <a:noFill/>
              </a:ln>
              <a:solidFill>
                <a:srgbClr val="000000"/>
              </a:solidFill>
              <a:effectLst/>
              <a:uLnTx/>
              <a:uFillTx/>
              <a:latin typeface="Tahoma" pitchFamily="34" charset="0"/>
              <a:ea typeface="ＭＳ Ｐゴシック" pitchFamily="50" charset="-128"/>
              <a:cs typeface="+mn-cs"/>
            </a:endParaRPr>
          </a:p>
        </p:txBody>
      </p:sp>
    </p:spTree>
    <p:extLst>
      <p:ext uri="{BB962C8B-B14F-4D97-AF65-F5344CB8AC3E}">
        <p14:creationId xmlns:p14="http://schemas.microsoft.com/office/powerpoint/2010/main" val="1290384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4175125" y="1849438"/>
            <a:ext cx="184150" cy="457200"/>
          </a:xfrm>
          <a:prstGeom prst="rect">
            <a:avLst/>
          </a:prstGeom>
          <a:noFill/>
          <a:ln w="9525">
            <a:noFill/>
            <a:miter lim="800000"/>
            <a:headEnd/>
            <a:tailEnd/>
          </a:ln>
          <a:effectLst/>
        </p:spPr>
        <p:txBody>
          <a:bodyPr wrap="none">
            <a:spAutoFit/>
          </a:bodyPr>
          <a:lstStyle/>
          <a:p>
            <a:pPr>
              <a:defRPr/>
            </a:pPr>
            <a:endParaRPr lang="ja-JP" altLang="ja-JP" sz="2400" dirty="0">
              <a:latin typeface="Tahoma" pitchFamily="34" charset="0"/>
              <a:ea typeface="ＭＳ Ｐゴシック" pitchFamily="50" charset="-128"/>
            </a:endParaRPr>
          </a:p>
        </p:txBody>
      </p:sp>
      <p:sp>
        <p:nvSpPr>
          <p:cNvPr id="3" name="Text Box 4"/>
          <p:cNvSpPr txBox="1">
            <a:spLocks noChangeArrowheads="1"/>
          </p:cNvSpPr>
          <p:nvPr userDrawn="1"/>
        </p:nvSpPr>
        <p:spPr bwMode="auto">
          <a:xfrm>
            <a:off x="7413625" y="6240463"/>
            <a:ext cx="1730375" cy="228600"/>
          </a:xfrm>
          <a:prstGeom prst="rect">
            <a:avLst/>
          </a:prstGeom>
          <a:noFill/>
          <a:ln w="38100">
            <a:noFill/>
            <a:miter lim="800000"/>
            <a:headEnd/>
            <a:tailEnd/>
          </a:ln>
          <a:effectLst/>
        </p:spPr>
        <p:txBody>
          <a:bodyPr>
            <a:spAutoFit/>
          </a:bodyPr>
          <a:lstStyle/>
          <a:p>
            <a:pPr algn="ctr">
              <a:spcBef>
                <a:spcPct val="50000"/>
              </a:spcBef>
              <a:defRPr/>
            </a:pPr>
            <a:endParaRPr lang="ja-JP" altLang="ja-JP" sz="900" dirty="0">
              <a:latin typeface="Times New Roman" pitchFamily="18" charset="0"/>
              <a:ea typeface="ＭＳ Ｐゴシック" pitchFamily="50" charset="-128"/>
            </a:endParaRPr>
          </a:p>
        </p:txBody>
      </p:sp>
      <p:sp>
        <p:nvSpPr>
          <p:cNvPr id="4" name="Rectangle 3"/>
          <p:cNvSpPr>
            <a:spLocks noGrp="1" noChangeArrowheads="1"/>
          </p:cNvSpPr>
          <p:nvPr>
            <p:ph type="sldNum" sz="quarter" idx="10"/>
          </p:nvPr>
        </p:nvSpPr>
        <p:spPr>
          <a:xfrm>
            <a:off x="7239000" y="6572250"/>
            <a:ext cx="1905000" cy="204788"/>
          </a:xfrm>
        </p:spPr>
        <p:txBody>
          <a:bodyPr/>
          <a:lstStyle>
            <a:lvl1pPr>
              <a:defRPr/>
            </a:lvl1pPr>
          </a:lstStyle>
          <a:p>
            <a:pPr>
              <a:defRPr/>
            </a:pPr>
            <a:fld id="{206E8FFD-CCD0-46C1-AA85-5C8F14ECE4CB}" type="slidenum">
              <a:rPr lang="en-US" altLang="ja-JP"/>
              <a:pPr>
                <a:defRPr/>
              </a:pPr>
              <a:t>‹#›</a:t>
            </a:fld>
            <a:endParaRPr lang="en-US" altLang="ja-JP"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10"/>
          <p:cNvSpPr>
            <a:spLocks noGrp="1" noChangeArrowheads="1"/>
          </p:cNvSpPr>
          <p:nvPr>
            <p:ph type="dt" sz="half" idx="10"/>
          </p:nvPr>
        </p:nvSpPr>
        <p:spPr>
          <a:ln/>
        </p:spPr>
        <p:txBody>
          <a:bodyPr/>
          <a:lstStyle>
            <a:lvl1pPr>
              <a:defRPr/>
            </a:lvl1pPr>
          </a:lstStyle>
          <a:p>
            <a:pPr>
              <a:defRPr/>
            </a:pPr>
            <a:fld id="{BE875930-21EA-4F54-823F-B1CE894C32C2}" type="datetime1">
              <a:rPr lang="ja-JP" altLang="en-US" smtClean="0"/>
              <a:pPr>
                <a:defRPr/>
              </a:pPr>
              <a:t>2019/8/22</a:t>
            </a:fld>
            <a:endParaRPr lang="en-US" altLang="ja-JP" dirty="0"/>
          </a:p>
        </p:txBody>
      </p:sp>
      <p:sp>
        <p:nvSpPr>
          <p:cNvPr id="5" name="Rectangle 11"/>
          <p:cNvSpPr>
            <a:spLocks noGrp="1" noChangeArrowheads="1"/>
          </p:cNvSpPr>
          <p:nvPr>
            <p:ph type="ftr" sz="quarter" idx="11"/>
          </p:nvPr>
        </p:nvSpPr>
        <p:spPr>
          <a:ln/>
        </p:spPr>
        <p:txBody>
          <a:bodyPr/>
          <a:lstStyle>
            <a:lvl1pPr>
              <a:defRPr/>
            </a:lvl1pPr>
          </a:lstStyle>
          <a:p>
            <a:pPr>
              <a:defRPr/>
            </a:pPr>
            <a:endParaRPr lang="en-US" altLang="ja-JP" dirty="0"/>
          </a:p>
        </p:txBody>
      </p:sp>
      <p:sp>
        <p:nvSpPr>
          <p:cNvPr id="6" name="Rectangle 12"/>
          <p:cNvSpPr>
            <a:spLocks noGrp="1" noChangeArrowheads="1"/>
          </p:cNvSpPr>
          <p:nvPr>
            <p:ph type="sldNum" sz="quarter" idx="12"/>
          </p:nvPr>
        </p:nvSpPr>
        <p:spPr>
          <a:ln/>
        </p:spPr>
        <p:txBody>
          <a:bodyPr/>
          <a:lstStyle>
            <a:lvl1pPr>
              <a:defRPr/>
            </a:lvl1pPr>
          </a:lstStyle>
          <a:p>
            <a:pPr>
              <a:defRPr/>
            </a:pPr>
            <a:fld id="{66E75A0A-9B4B-4A51-BC1E-F7948D813195}" type="slidenum">
              <a:rPr lang="en-US" altLang="ja-JP"/>
              <a:pPr>
                <a:defRPr/>
              </a:pPr>
              <a:t>‹#›</a:t>
            </a:fld>
            <a:endParaRPr lang="en-US" altLang="ja-JP"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969125" y="201613"/>
            <a:ext cx="2024063" cy="5326062"/>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893763" y="201613"/>
            <a:ext cx="5922962" cy="5326062"/>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10"/>
          <p:cNvSpPr>
            <a:spLocks noGrp="1" noChangeArrowheads="1"/>
          </p:cNvSpPr>
          <p:nvPr>
            <p:ph type="dt" sz="half" idx="10"/>
          </p:nvPr>
        </p:nvSpPr>
        <p:spPr>
          <a:ln/>
        </p:spPr>
        <p:txBody>
          <a:bodyPr/>
          <a:lstStyle>
            <a:lvl1pPr>
              <a:defRPr/>
            </a:lvl1pPr>
          </a:lstStyle>
          <a:p>
            <a:pPr>
              <a:defRPr/>
            </a:pPr>
            <a:fld id="{78A29DCC-8AC2-49BF-B161-58BEE649C815}" type="datetime1">
              <a:rPr lang="ja-JP" altLang="en-US" smtClean="0"/>
              <a:pPr>
                <a:defRPr/>
              </a:pPr>
              <a:t>2019/8/22</a:t>
            </a:fld>
            <a:endParaRPr lang="en-US" altLang="ja-JP" dirty="0"/>
          </a:p>
        </p:txBody>
      </p:sp>
      <p:sp>
        <p:nvSpPr>
          <p:cNvPr id="5" name="Rectangle 11"/>
          <p:cNvSpPr>
            <a:spLocks noGrp="1" noChangeArrowheads="1"/>
          </p:cNvSpPr>
          <p:nvPr>
            <p:ph type="ftr" sz="quarter" idx="11"/>
          </p:nvPr>
        </p:nvSpPr>
        <p:spPr>
          <a:ln/>
        </p:spPr>
        <p:txBody>
          <a:bodyPr/>
          <a:lstStyle>
            <a:lvl1pPr>
              <a:defRPr/>
            </a:lvl1pPr>
          </a:lstStyle>
          <a:p>
            <a:pPr>
              <a:defRPr/>
            </a:pPr>
            <a:endParaRPr lang="en-US" altLang="ja-JP" dirty="0"/>
          </a:p>
        </p:txBody>
      </p:sp>
      <p:sp>
        <p:nvSpPr>
          <p:cNvPr id="6" name="Rectangle 12"/>
          <p:cNvSpPr>
            <a:spLocks noGrp="1" noChangeArrowheads="1"/>
          </p:cNvSpPr>
          <p:nvPr>
            <p:ph type="sldNum" sz="quarter" idx="12"/>
          </p:nvPr>
        </p:nvSpPr>
        <p:spPr>
          <a:ln/>
        </p:spPr>
        <p:txBody>
          <a:bodyPr/>
          <a:lstStyle>
            <a:lvl1pPr>
              <a:defRPr/>
            </a:lvl1pPr>
          </a:lstStyle>
          <a:p>
            <a:pPr>
              <a:defRPr/>
            </a:pPr>
            <a:fld id="{D6BBCBEE-B0CC-4133-A4ED-7FAFFA1CF3A2}" type="slidenum">
              <a:rPr lang="en-US" altLang="ja-JP"/>
              <a:pPr>
                <a:defRPr/>
              </a:pPr>
              <a:t>‹#›</a:t>
            </a:fld>
            <a:endParaRPr lang="en-US" altLang="ja-JP"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893763" y="201613"/>
            <a:ext cx="8099425" cy="5326062"/>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10"/>
          <p:cNvSpPr>
            <a:spLocks noGrp="1" noChangeArrowheads="1"/>
          </p:cNvSpPr>
          <p:nvPr>
            <p:ph type="dt" sz="half" idx="10"/>
          </p:nvPr>
        </p:nvSpPr>
        <p:spPr>
          <a:ln/>
        </p:spPr>
        <p:txBody>
          <a:bodyPr/>
          <a:lstStyle>
            <a:lvl1pPr>
              <a:defRPr/>
            </a:lvl1pPr>
          </a:lstStyle>
          <a:p>
            <a:pPr>
              <a:defRPr/>
            </a:pPr>
            <a:fld id="{28CCC4EE-01E1-4B81-A446-54FA75F18E40}" type="datetime1">
              <a:rPr lang="ja-JP" altLang="en-US" smtClean="0"/>
              <a:pPr>
                <a:defRPr/>
              </a:pPr>
              <a:t>2019/8/22</a:t>
            </a:fld>
            <a:endParaRPr lang="en-US" altLang="ja-JP" dirty="0"/>
          </a:p>
        </p:txBody>
      </p:sp>
      <p:sp>
        <p:nvSpPr>
          <p:cNvPr id="4" name="Rectangle 11"/>
          <p:cNvSpPr>
            <a:spLocks noGrp="1" noChangeArrowheads="1"/>
          </p:cNvSpPr>
          <p:nvPr>
            <p:ph type="ftr" sz="quarter" idx="11"/>
          </p:nvPr>
        </p:nvSpPr>
        <p:spPr>
          <a:ln/>
        </p:spPr>
        <p:txBody>
          <a:bodyPr/>
          <a:lstStyle>
            <a:lvl1pPr>
              <a:defRPr/>
            </a:lvl1pPr>
          </a:lstStyle>
          <a:p>
            <a:pPr>
              <a:defRPr/>
            </a:pPr>
            <a:endParaRPr lang="en-US" altLang="ja-JP" dirty="0"/>
          </a:p>
        </p:txBody>
      </p:sp>
      <p:sp>
        <p:nvSpPr>
          <p:cNvPr id="5" name="Rectangle 12"/>
          <p:cNvSpPr>
            <a:spLocks noGrp="1" noChangeArrowheads="1"/>
          </p:cNvSpPr>
          <p:nvPr>
            <p:ph type="sldNum" sz="quarter" idx="12"/>
          </p:nvPr>
        </p:nvSpPr>
        <p:spPr>
          <a:ln/>
        </p:spPr>
        <p:txBody>
          <a:bodyPr/>
          <a:lstStyle>
            <a:lvl1pPr>
              <a:defRPr/>
            </a:lvl1pPr>
          </a:lstStyle>
          <a:p>
            <a:pPr>
              <a:defRPr/>
            </a:pPr>
            <a:fld id="{6623AA11-5742-48D6-B865-686C9B3B730B}" type="slidenum">
              <a:rPr lang="en-US" altLang="ja-JP"/>
              <a:pPr>
                <a:defRPr/>
              </a:pPr>
              <a:t>‹#›</a:t>
            </a:fld>
            <a:endParaRPr lang="en-US" altLang="ja-JP"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1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1E5355D-83C4-47A7-9E68-FE3139F35A42}" type="datetime1">
              <a:rPr kumimoji="1" lang="ja-JP" altLang="en-US" smtClean="0"/>
              <a:pPr/>
              <a:t>2019/8/22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C110EA06-9F78-4627-8762-8F204A9E9792}" type="slidenum">
              <a:rPr kumimoji="1" lang="ja-JP" altLang="en-US" smtClean="0"/>
              <a:pPr/>
              <a:t>‹#›</a:t>
            </a:fld>
            <a:endParaRPr kumimoji="1" lang="ja-JP" altLang="en-US" dirty="0"/>
          </a:p>
        </p:txBody>
      </p:sp>
    </p:spTree>
    <p:extLst>
      <p:ext uri="{BB962C8B-B14F-4D97-AF65-F5344CB8AC3E}">
        <p14:creationId xmlns:p14="http://schemas.microsoft.com/office/powerpoint/2010/main" val="1594802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10"/>
          <p:cNvSpPr>
            <a:spLocks noGrp="1" noChangeArrowheads="1"/>
          </p:cNvSpPr>
          <p:nvPr>
            <p:ph type="dt" sz="half" idx="10"/>
          </p:nvPr>
        </p:nvSpPr>
        <p:spPr>
          <a:ln/>
        </p:spPr>
        <p:txBody>
          <a:bodyPr/>
          <a:lstStyle>
            <a:lvl1pPr>
              <a:defRPr/>
            </a:lvl1pPr>
          </a:lstStyle>
          <a:p>
            <a:pPr>
              <a:defRPr/>
            </a:pPr>
            <a:fld id="{036B173F-08E9-4277-ADB2-AA9298E9FEF2}" type="datetime1">
              <a:rPr lang="ja-JP" altLang="en-US" smtClean="0"/>
              <a:pPr>
                <a:defRPr/>
              </a:pPr>
              <a:t>2019/8/22</a:t>
            </a:fld>
            <a:endParaRPr lang="en-US" altLang="ja-JP" dirty="0"/>
          </a:p>
        </p:txBody>
      </p:sp>
      <p:sp>
        <p:nvSpPr>
          <p:cNvPr id="5" name="Rectangle 11"/>
          <p:cNvSpPr>
            <a:spLocks noGrp="1" noChangeArrowheads="1"/>
          </p:cNvSpPr>
          <p:nvPr>
            <p:ph type="ftr" sz="quarter" idx="11"/>
          </p:nvPr>
        </p:nvSpPr>
        <p:spPr>
          <a:ln/>
        </p:spPr>
        <p:txBody>
          <a:bodyPr/>
          <a:lstStyle>
            <a:lvl1pPr>
              <a:defRPr/>
            </a:lvl1pPr>
          </a:lstStyle>
          <a:p>
            <a:pPr>
              <a:defRPr/>
            </a:pPr>
            <a:endParaRPr lang="en-US" altLang="ja-JP" dirty="0"/>
          </a:p>
        </p:txBody>
      </p:sp>
      <p:sp>
        <p:nvSpPr>
          <p:cNvPr id="6" name="Rectangle 12"/>
          <p:cNvSpPr>
            <a:spLocks noGrp="1" noChangeArrowheads="1"/>
          </p:cNvSpPr>
          <p:nvPr>
            <p:ph type="sldNum" sz="quarter" idx="12"/>
          </p:nvPr>
        </p:nvSpPr>
        <p:spPr>
          <a:ln/>
        </p:spPr>
        <p:txBody>
          <a:bodyPr/>
          <a:lstStyle>
            <a:lvl1pPr>
              <a:defRPr/>
            </a:lvl1pPr>
          </a:lstStyle>
          <a:p>
            <a:pPr>
              <a:defRPr/>
            </a:pPr>
            <a:fld id="{FDF64B75-46AC-4996-BD17-716C49C7C065}" type="slidenum">
              <a:rPr lang="en-US" altLang="ja-JP"/>
              <a:pPr>
                <a:defRPr/>
              </a:pPr>
              <a: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10"/>
          <p:cNvSpPr>
            <a:spLocks noGrp="1" noChangeArrowheads="1"/>
          </p:cNvSpPr>
          <p:nvPr>
            <p:ph type="dt" sz="half" idx="10"/>
          </p:nvPr>
        </p:nvSpPr>
        <p:spPr>
          <a:ln/>
        </p:spPr>
        <p:txBody>
          <a:bodyPr/>
          <a:lstStyle>
            <a:lvl1pPr>
              <a:defRPr/>
            </a:lvl1pPr>
          </a:lstStyle>
          <a:p>
            <a:pPr>
              <a:defRPr/>
            </a:pPr>
            <a:fld id="{C732347E-7B18-42ED-8624-C1C1D6648D15}" type="datetime1">
              <a:rPr lang="ja-JP" altLang="en-US" smtClean="0"/>
              <a:pPr>
                <a:defRPr/>
              </a:pPr>
              <a:t>2019/8/22</a:t>
            </a:fld>
            <a:endParaRPr lang="en-US" altLang="ja-JP" dirty="0"/>
          </a:p>
        </p:txBody>
      </p:sp>
      <p:sp>
        <p:nvSpPr>
          <p:cNvPr id="5" name="Rectangle 11"/>
          <p:cNvSpPr>
            <a:spLocks noGrp="1" noChangeArrowheads="1"/>
          </p:cNvSpPr>
          <p:nvPr>
            <p:ph type="ftr" sz="quarter" idx="11"/>
          </p:nvPr>
        </p:nvSpPr>
        <p:spPr>
          <a:ln/>
        </p:spPr>
        <p:txBody>
          <a:bodyPr/>
          <a:lstStyle>
            <a:lvl1pPr>
              <a:defRPr/>
            </a:lvl1pPr>
          </a:lstStyle>
          <a:p>
            <a:pPr>
              <a:defRPr/>
            </a:pPr>
            <a:endParaRPr lang="en-US" altLang="ja-JP" dirty="0"/>
          </a:p>
        </p:txBody>
      </p:sp>
      <p:sp>
        <p:nvSpPr>
          <p:cNvPr id="6" name="Rectangle 12"/>
          <p:cNvSpPr>
            <a:spLocks noGrp="1" noChangeArrowheads="1"/>
          </p:cNvSpPr>
          <p:nvPr>
            <p:ph type="sldNum" sz="quarter" idx="12"/>
          </p:nvPr>
        </p:nvSpPr>
        <p:spPr>
          <a:ln/>
        </p:spPr>
        <p:txBody>
          <a:bodyPr/>
          <a:lstStyle>
            <a:lvl1pPr>
              <a:defRPr/>
            </a:lvl1pPr>
          </a:lstStyle>
          <a:p>
            <a:pPr>
              <a:defRPr/>
            </a:pPr>
            <a:fld id="{3FFE1B82-F9E9-4151-B4E1-2E6D13A2B521}" type="slidenum">
              <a:rPr lang="en-US" altLang="ja-JP"/>
              <a:pPr>
                <a:defRPr/>
              </a:pPr>
              <a: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1220788" y="1955800"/>
            <a:ext cx="3810000" cy="3571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83188" y="1955800"/>
            <a:ext cx="3810000" cy="3571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10"/>
          <p:cNvSpPr>
            <a:spLocks noGrp="1" noChangeArrowheads="1"/>
          </p:cNvSpPr>
          <p:nvPr>
            <p:ph type="dt" sz="half" idx="10"/>
          </p:nvPr>
        </p:nvSpPr>
        <p:spPr>
          <a:ln/>
        </p:spPr>
        <p:txBody>
          <a:bodyPr/>
          <a:lstStyle>
            <a:lvl1pPr>
              <a:defRPr/>
            </a:lvl1pPr>
          </a:lstStyle>
          <a:p>
            <a:pPr>
              <a:defRPr/>
            </a:pPr>
            <a:fld id="{9E50A585-01C2-430B-B65E-F274F54C82CD}" type="datetime1">
              <a:rPr lang="ja-JP" altLang="en-US" smtClean="0"/>
              <a:pPr>
                <a:defRPr/>
              </a:pPr>
              <a:t>2019/8/22</a:t>
            </a:fld>
            <a:endParaRPr lang="en-US" altLang="ja-JP" dirty="0"/>
          </a:p>
        </p:txBody>
      </p:sp>
      <p:sp>
        <p:nvSpPr>
          <p:cNvPr id="6" name="Rectangle 11"/>
          <p:cNvSpPr>
            <a:spLocks noGrp="1" noChangeArrowheads="1"/>
          </p:cNvSpPr>
          <p:nvPr>
            <p:ph type="ftr" sz="quarter" idx="11"/>
          </p:nvPr>
        </p:nvSpPr>
        <p:spPr>
          <a:ln/>
        </p:spPr>
        <p:txBody>
          <a:bodyPr/>
          <a:lstStyle>
            <a:lvl1pPr>
              <a:defRPr/>
            </a:lvl1pPr>
          </a:lstStyle>
          <a:p>
            <a:pPr>
              <a:defRPr/>
            </a:pPr>
            <a:endParaRPr lang="en-US" altLang="ja-JP" dirty="0"/>
          </a:p>
        </p:txBody>
      </p:sp>
      <p:sp>
        <p:nvSpPr>
          <p:cNvPr id="7" name="Rectangle 12"/>
          <p:cNvSpPr>
            <a:spLocks noGrp="1" noChangeArrowheads="1"/>
          </p:cNvSpPr>
          <p:nvPr>
            <p:ph type="sldNum" sz="quarter" idx="12"/>
          </p:nvPr>
        </p:nvSpPr>
        <p:spPr>
          <a:ln/>
        </p:spPr>
        <p:txBody>
          <a:bodyPr/>
          <a:lstStyle>
            <a:lvl1pPr>
              <a:defRPr/>
            </a:lvl1pPr>
          </a:lstStyle>
          <a:p>
            <a:pPr>
              <a:defRPr/>
            </a:pPr>
            <a:fld id="{E85232E6-8143-44DE-8766-8EED9C0A9668}" type="slidenum">
              <a:rPr lang="en-US" altLang="ja-JP"/>
              <a:pPr>
                <a:defRPr/>
              </a:pPr>
              <a: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10"/>
          <p:cNvSpPr>
            <a:spLocks noGrp="1" noChangeArrowheads="1"/>
          </p:cNvSpPr>
          <p:nvPr>
            <p:ph type="dt" sz="half" idx="10"/>
          </p:nvPr>
        </p:nvSpPr>
        <p:spPr>
          <a:ln/>
        </p:spPr>
        <p:txBody>
          <a:bodyPr/>
          <a:lstStyle>
            <a:lvl1pPr>
              <a:defRPr/>
            </a:lvl1pPr>
          </a:lstStyle>
          <a:p>
            <a:pPr>
              <a:defRPr/>
            </a:pPr>
            <a:fld id="{84E76274-037A-4AAE-B21A-EC634B5A0C11}" type="datetime1">
              <a:rPr lang="ja-JP" altLang="en-US" smtClean="0"/>
              <a:pPr>
                <a:defRPr/>
              </a:pPr>
              <a:t>2019/8/22</a:t>
            </a:fld>
            <a:endParaRPr lang="en-US" altLang="ja-JP" dirty="0"/>
          </a:p>
        </p:txBody>
      </p:sp>
      <p:sp>
        <p:nvSpPr>
          <p:cNvPr id="8" name="Rectangle 11"/>
          <p:cNvSpPr>
            <a:spLocks noGrp="1" noChangeArrowheads="1"/>
          </p:cNvSpPr>
          <p:nvPr>
            <p:ph type="ftr" sz="quarter" idx="11"/>
          </p:nvPr>
        </p:nvSpPr>
        <p:spPr>
          <a:ln/>
        </p:spPr>
        <p:txBody>
          <a:bodyPr/>
          <a:lstStyle>
            <a:lvl1pPr>
              <a:defRPr/>
            </a:lvl1pPr>
          </a:lstStyle>
          <a:p>
            <a:pPr>
              <a:defRPr/>
            </a:pPr>
            <a:endParaRPr lang="en-US" altLang="ja-JP" dirty="0"/>
          </a:p>
        </p:txBody>
      </p:sp>
      <p:sp>
        <p:nvSpPr>
          <p:cNvPr id="9" name="Rectangle 12"/>
          <p:cNvSpPr>
            <a:spLocks noGrp="1" noChangeArrowheads="1"/>
          </p:cNvSpPr>
          <p:nvPr>
            <p:ph type="sldNum" sz="quarter" idx="12"/>
          </p:nvPr>
        </p:nvSpPr>
        <p:spPr>
          <a:ln/>
        </p:spPr>
        <p:txBody>
          <a:bodyPr/>
          <a:lstStyle>
            <a:lvl1pPr>
              <a:defRPr/>
            </a:lvl1pPr>
          </a:lstStyle>
          <a:p>
            <a:pPr>
              <a:defRPr/>
            </a:pPr>
            <a:fld id="{255AD860-6AA3-43E3-9CCC-8ECC84888B66}" type="slidenum">
              <a:rPr lang="en-US" altLang="ja-JP"/>
              <a:pPr>
                <a:defRPr/>
              </a:pPr>
              <a: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10"/>
          <p:cNvSpPr>
            <a:spLocks noGrp="1" noChangeArrowheads="1"/>
          </p:cNvSpPr>
          <p:nvPr>
            <p:ph type="dt" sz="half" idx="10"/>
          </p:nvPr>
        </p:nvSpPr>
        <p:spPr>
          <a:ln/>
        </p:spPr>
        <p:txBody>
          <a:bodyPr/>
          <a:lstStyle>
            <a:lvl1pPr>
              <a:defRPr/>
            </a:lvl1pPr>
          </a:lstStyle>
          <a:p>
            <a:pPr>
              <a:defRPr/>
            </a:pPr>
            <a:fld id="{12A37487-09BE-4C75-8143-48A72660749E}" type="datetime1">
              <a:rPr lang="ja-JP" altLang="en-US" smtClean="0"/>
              <a:pPr>
                <a:defRPr/>
              </a:pPr>
              <a:t>2019/8/22</a:t>
            </a:fld>
            <a:endParaRPr lang="en-US" altLang="ja-JP" dirty="0"/>
          </a:p>
        </p:txBody>
      </p:sp>
      <p:sp>
        <p:nvSpPr>
          <p:cNvPr id="4" name="Rectangle 11"/>
          <p:cNvSpPr>
            <a:spLocks noGrp="1" noChangeArrowheads="1"/>
          </p:cNvSpPr>
          <p:nvPr>
            <p:ph type="ftr" sz="quarter" idx="11"/>
          </p:nvPr>
        </p:nvSpPr>
        <p:spPr>
          <a:ln/>
        </p:spPr>
        <p:txBody>
          <a:bodyPr/>
          <a:lstStyle>
            <a:lvl1pPr>
              <a:defRPr/>
            </a:lvl1pPr>
          </a:lstStyle>
          <a:p>
            <a:pPr>
              <a:defRPr/>
            </a:pPr>
            <a:endParaRPr lang="en-US" altLang="ja-JP" dirty="0"/>
          </a:p>
        </p:txBody>
      </p:sp>
      <p:sp>
        <p:nvSpPr>
          <p:cNvPr id="5" name="Rectangle 12"/>
          <p:cNvSpPr>
            <a:spLocks noGrp="1" noChangeArrowheads="1"/>
          </p:cNvSpPr>
          <p:nvPr>
            <p:ph type="sldNum" sz="quarter" idx="12"/>
          </p:nvPr>
        </p:nvSpPr>
        <p:spPr>
          <a:ln/>
        </p:spPr>
        <p:txBody>
          <a:bodyPr/>
          <a:lstStyle>
            <a:lvl1pPr>
              <a:defRPr/>
            </a:lvl1pPr>
          </a:lstStyle>
          <a:p>
            <a:pPr>
              <a:defRPr/>
            </a:pPr>
            <a:fld id="{C1B70CDB-7E4C-474A-A5A0-3BCB74169A46}" type="slidenum">
              <a:rPr lang="en-US" altLang="ja-JP"/>
              <a:pPr>
                <a:defRPr/>
              </a:pPr>
              <a: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10"/>
          <p:cNvSpPr>
            <a:spLocks noGrp="1" noChangeArrowheads="1"/>
          </p:cNvSpPr>
          <p:nvPr>
            <p:ph type="dt" sz="half" idx="10"/>
          </p:nvPr>
        </p:nvSpPr>
        <p:spPr>
          <a:ln/>
        </p:spPr>
        <p:txBody>
          <a:bodyPr/>
          <a:lstStyle>
            <a:lvl1pPr>
              <a:defRPr/>
            </a:lvl1pPr>
          </a:lstStyle>
          <a:p>
            <a:pPr>
              <a:defRPr/>
            </a:pPr>
            <a:fld id="{BAC33FD7-199C-4BA1-AF60-3543E8BAC251}" type="datetime1">
              <a:rPr lang="ja-JP" altLang="en-US" smtClean="0"/>
              <a:pPr>
                <a:defRPr/>
              </a:pPr>
              <a:t>2019/8/22</a:t>
            </a:fld>
            <a:endParaRPr lang="en-US" altLang="ja-JP" dirty="0"/>
          </a:p>
        </p:txBody>
      </p:sp>
      <p:sp>
        <p:nvSpPr>
          <p:cNvPr id="3" name="Rectangle 11"/>
          <p:cNvSpPr>
            <a:spLocks noGrp="1" noChangeArrowheads="1"/>
          </p:cNvSpPr>
          <p:nvPr>
            <p:ph type="ftr" sz="quarter" idx="11"/>
          </p:nvPr>
        </p:nvSpPr>
        <p:spPr>
          <a:ln/>
        </p:spPr>
        <p:txBody>
          <a:bodyPr/>
          <a:lstStyle>
            <a:lvl1pPr>
              <a:defRPr/>
            </a:lvl1pPr>
          </a:lstStyle>
          <a:p>
            <a:pPr>
              <a:defRPr/>
            </a:pPr>
            <a:endParaRPr lang="en-US" altLang="ja-JP" dirty="0"/>
          </a:p>
        </p:txBody>
      </p:sp>
      <p:sp>
        <p:nvSpPr>
          <p:cNvPr id="4" name="Rectangle 12"/>
          <p:cNvSpPr>
            <a:spLocks noGrp="1" noChangeArrowheads="1"/>
          </p:cNvSpPr>
          <p:nvPr>
            <p:ph type="sldNum" sz="quarter" idx="12"/>
          </p:nvPr>
        </p:nvSpPr>
        <p:spPr>
          <a:ln/>
        </p:spPr>
        <p:txBody>
          <a:bodyPr/>
          <a:lstStyle>
            <a:lvl1pPr>
              <a:defRPr/>
            </a:lvl1pPr>
          </a:lstStyle>
          <a:p>
            <a:pPr>
              <a:defRPr/>
            </a:pPr>
            <a:fld id="{4CC820D8-7AD0-419C-A413-ED5768AC37E6}" type="slidenum">
              <a:rPr lang="en-US" altLang="ja-JP"/>
              <a:pPr>
                <a:defRPr/>
              </a:pPr>
              <a: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10"/>
          <p:cNvSpPr>
            <a:spLocks noGrp="1" noChangeArrowheads="1"/>
          </p:cNvSpPr>
          <p:nvPr>
            <p:ph type="dt" sz="half" idx="10"/>
          </p:nvPr>
        </p:nvSpPr>
        <p:spPr>
          <a:ln/>
        </p:spPr>
        <p:txBody>
          <a:bodyPr/>
          <a:lstStyle>
            <a:lvl1pPr>
              <a:defRPr/>
            </a:lvl1pPr>
          </a:lstStyle>
          <a:p>
            <a:pPr>
              <a:defRPr/>
            </a:pPr>
            <a:fld id="{E212847A-EB29-4767-A1FC-9307CFD5A5A6}" type="datetime1">
              <a:rPr lang="ja-JP" altLang="en-US" smtClean="0"/>
              <a:pPr>
                <a:defRPr/>
              </a:pPr>
              <a:t>2019/8/22</a:t>
            </a:fld>
            <a:endParaRPr lang="en-US" altLang="ja-JP" dirty="0"/>
          </a:p>
        </p:txBody>
      </p:sp>
      <p:sp>
        <p:nvSpPr>
          <p:cNvPr id="6" name="Rectangle 11"/>
          <p:cNvSpPr>
            <a:spLocks noGrp="1" noChangeArrowheads="1"/>
          </p:cNvSpPr>
          <p:nvPr>
            <p:ph type="ftr" sz="quarter" idx="11"/>
          </p:nvPr>
        </p:nvSpPr>
        <p:spPr>
          <a:ln/>
        </p:spPr>
        <p:txBody>
          <a:bodyPr/>
          <a:lstStyle>
            <a:lvl1pPr>
              <a:defRPr/>
            </a:lvl1pPr>
          </a:lstStyle>
          <a:p>
            <a:pPr>
              <a:defRPr/>
            </a:pPr>
            <a:endParaRPr lang="en-US" altLang="ja-JP" dirty="0"/>
          </a:p>
        </p:txBody>
      </p:sp>
      <p:sp>
        <p:nvSpPr>
          <p:cNvPr id="7" name="Rectangle 12"/>
          <p:cNvSpPr>
            <a:spLocks noGrp="1" noChangeArrowheads="1"/>
          </p:cNvSpPr>
          <p:nvPr>
            <p:ph type="sldNum" sz="quarter" idx="12"/>
          </p:nvPr>
        </p:nvSpPr>
        <p:spPr>
          <a:ln/>
        </p:spPr>
        <p:txBody>
          <a:bodyPr/>
          <a:lstStyle>
            <a:lvl1pPr>
              <a:defRPr/>
            </a:lvl1pPr>
          </a:lstStyle>
          <a:p>
            <a:pPr>
              <a:defRPr/>
            </a:pPr>
            <a:fld id="{788369C5-F890-419E-B123-80365A36E925}" type="slidenum">
              <a:rPr lang="en-US" altLang="ja-JP"/>
              <a:pPr>
                <a:defRPr/>
              </a:pPr>
              <a:t>‹#›</a:t>
            </a:fld>
            <a:endParaRPr lang="en-US" altLang="ja-JP"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10"/>
          <p:cNvSpPr>
            <a:spLocks noGrp="1" noChangeArrowheads="1"/>
          </p:cNvSpPr>
          <p:nvPr>
            <p:ph type="dt" sz="half" idx="10"/>
          </p:nvPr>
        </p:nvSpPr>
        <p:spPr>
          <a:ln/>
        </p:spPr>
        <p:txBody>
          <a:bodyPr/>
          <a:lstStyle>
            <a:lvl1pPr>
              <a:defRPr/>
            </a:lvl1pPr>
          </a:lstStyle>
          <a:p>
            <a:pPr>
              <a:defRPr/>
            </a:pPr>
            <a:fld id="{1A2262B9-3AA9-4648-BE90-F2A87AF1659C}" type="datetime1">
              <a:rPr lang="ja-JP" altLang="en-US" smtClean="0"/>
              <a:pPr>
                <a:defRPr/>
              </a:pPr>
              <a:t>2019/8/22</a:t>
            </a:fld>
            <a:endParaRPr lang="en-US" altLang="ja-JP" dirty="0"/>
          </a:p>
        </p:txBody>
      </p:sp>
      <p:sp>
        <p:nvSpPr>
          <p:cNvPr id="6" name="Rectangle 11"/>
          <p:cNvSpPr>
            <a:spLocks noGrp="1" noChangeArrowheads="1"/>
          </p:cNvSpPr>
          <p:nvPr>
            <p:ph type="ftr" sz="quarter" idx="11"/>
          </p:nvPr>
        </p:nvSpPr>
        <p:spPr>
          <a:ln/>
        </p:spPr>
        <p:txBody>
          <a:bodyPr/>
          <a:lstStyle>
            <a:lvl1pPr>
              <a:defRPr/>
            </a:lvl1pPr>
          </a:lstStyle>
          <a:p>
            <a:pPr>
              <a:defRPr/>
            </a:pPr>
            <a:endParaRPr lang="en-US" altLang="ja-JP" dirty="0"/>
          </a:p>
        </p:txBody>
      </p:sp>
      <p:sp>
        <p:nvSpPr>
          <p:cNvPr id="7" name="Rectangle 12"/>
          <p:cNvSpPr>
            <a:spLocks noGrp="1" noChangeArrowheads="1"/>
          </p:cNvSpPr>
          <p:nvPr>
            <p:ph type="sldNum" sz="quarter" idx="12"/>
          </p:nvPr>
        </p:nvSpPr>
        <p:spPr>
          <a:ln/>
        </p:spPr>
        <p:txBody>
          <a:bodyPr/>
          <a:lstStyle>
            <a:lvl1pPr>
              <a:defRPr/>
            </a:lvl1pPr>
          </a:lstStyle>
          <a:p>
            <a:pPr>
              <a:defRPr/>
            </a:pPr>
            <a:fld id="{D0D79AA6-3E4F-4666-AB4C-0294D9224829}" type="slidenum">
              <a:rPr lang="en-US" altLang="ja-JP"/>
              <a:pPr>
                <a:defRPr/>
              </a:pPr>
              <a:t>‹#›</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3858" name="Rectangle 2"/>
          <p:cNvSpPr>
            <a:spLocks noChangeArrowheads="1"/>
          </p:cNvSpPr>
          <p:nvPr/>
        </p:nvSpPr>
        <p:spPr bwMode="ltGray">
          <a:xfrm>
            <a:off x="381000" y="228600"/>
            <a:ext cx="685800"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defRPr/>
            </a:pPr>
            <a:endParaRPr lang="ja-JP" altLang="ja-JP" sz="2400" dirty="0">
              <a:latin typeface="Tahoma" pitchFamily="34" charset="0"/>
              <a:ea typeface="ＭＳ Ｐゴシック" pitchFamily="50" charset="-128"/>
            </a:endParaRPr>
          </a:p>
        </p:txBody>
      </p:sp>
      <p:sp>
        <p:nvSpPr>
          <p:cNvPr id="633859" name="Rectangle 3"/>
          <p:cNvSpPr>
            <a:spLocks noChangeArrowheads="1"/>
          </p:cNvSpPr>
          <p:nvPr/>
        </p:nvSpPr>
        <p:spPr bwMode="ltGray">
          <a:xfrm>
            <a:off x="457200" y="609600"/>
            <a:ext cx="6858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ja-JP" altLang="ja-JP" sz="2400" dirty="0">
              <a:latin typeface="Tahoma" pitchFamily="34" charset="0"/>
              <a:ea typeface="ＭＳ Ｐゴシック" pitchFamily="50" charset="-128"/>
            </a:endParaRPr>
          </a:p>
        </p:txBody>
      </p:sp>
      <p:sp>
        <p:nvSpPr>
          <p:cNvPr id="633860" name="Rectangle 4"/>
          <p:cNvSpPr>
            <a:spLocks noChangeArrowheads="1"/>
          </p:cNvSpPr>
          <p:nvPr/>
        </p:nvSpPr>
        <p:spPr bwMode="ltGray">
          <a:xfrm>
            <a:off x="0" y="4572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a:defRPr/>
            </a:pPr>
            <a:endParaRPr lang="ja-JP" altLang="ja-JP" sz="2400" dirty="0">
              <a:latin typeface="Tahoma" pitchFamily="34" charset="0"/>
              <a:ea typeface="ＭＳ Ｐゴシック" pitchFamily="50" charset="-128"/>
            </a:endParaRPr>
          </a:p>
        </p:txBody>
      </p:sp>
      <p:sp>
        <p:nvSpPr>
          <p:cNvPr id="633861" name="Rectangle 5"/>
          <p:cNvSpPr>
            <a:spLocks noChangeArrowheads="1"/>
          </p:cNvSpPr>
          <p:nvPr/>
        </p:nvSpPr>
        <p:spPr bwMode="gray">
          <a:xfrm>
            <a:off x="609600" y="401638"/>
            <a:ext cx="39688" cy="741362"/>
          </a:xfrm>
          <a:prstGeom prst="rect">
            <a:avLst/>
          </a:prstGeom>
          <a:solidFill>
            <a:schemeClr val="bg2"/>
          </a:solidFill>
          <a:ln w="9525">
            <a:noFill/>
            <a:miter lim="800000"/>
            <a:headEnd/>
            <a:tailEnd/>
          </a:ln>
          <a:effectLst/>
        </p:spPr>
        <p:txBody>
          <a:bodyPr wrap="none" anchor="ctr"/>
          <a:lstStyle/>
          <a:p>
            <a:pPr algn="ctr">
              <a:defRPr/>
            </a:pPr>
            <a:endParaRPr lang="ja-JP" altLang="ja-JP" sz="2400" dirty="0">
              <a:latin typeface="Tahoma" pitchFamily="34" charset="0"/>
              <a:ea typeface="ＭＳ Ｐゴシック" pitchFamily="50" charset="-128"/>
            </a:endParaRPr>
          </a:p>
        </p:txBody>
      </p:sp>
      <p:sp>
        <p:nvSpPr>
          <p:cNvPr id="1030" name="Rectangle 6"/>
          <p:cNvSpPr>
            <a:spLocks noGrp="1" noChangeArrowheads="1"/>
          </p:cNvSpPr>
          <p:nvPr>
            <p:ph type="title"/>
          </p:nvPr>
        </p:nvSpPr>
        <p:spPr bwMode="auto">
          <a:xfrm>
            <a:off x="893763" y="201613"/>
            <a:ext cx="7793037" cy="63658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smtClean="0"/>
              <a:t>マスタ タイトルの書式設定</a:t>
            </a:r>
          </a:p>
        </p:txBody>
      </p:sp>
      <p:sp>
        <p:nvSpPr>
          <p:cNvPr id="1031" name="Rectangle 7"/>
          <p:cNvSpPr>
            <a:spLocks noGrp="1" noChangeArrowheads="1"/>
          </p:cNvSpPr>
          <p:nvPr>
            <p:ph type="body" idx="1"/>
          </p:nvPr>
        </p:nvSpPr>
        <p:spPr bwMode="auto">
          <a:xfrm>
            <a:off x="1220788" y="1955800"/>
            <a:ext cx="7772400" cy="35718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633864" name="Rectangle 8"/>
          <p:cNvSpPr>
            <a:spLocks noChangeArrowheads="1"/>
          </p:cNvSpPr>
          <p:nvPr/>
        </p:nvSpPr>
        <p:spPr bwMode="gray">
          <a:xfrm>
            <a:off x="0" y="838200"/>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defRPr/>
            </a:pPr>
            <a:endParaRPr lang="ja-JP" altLang="ja-JP" sz="2400" dirty="0">
              <a:latin typeface="Tahoma" pitchFamily="34" charset="0"/>
              <a:ea typeface="ＭＳ Ｐゴシック" pitchFamily="50" charset="-128"/>
            </a:endParaRPr>
          </a:p>
        </p:txBody>
      </p:sp>
      <p:sp>
        <p:nvSpPr>
          <p:cNvPr id="633865" name="Text Box 9"/>
          <p:cNvSpPr txBox="1">
            <a:spLocks noChangeArrowheads="1"/>
          </p:cNvSpPr>
          <p:nvPr/>
        </p:nvSpPr>
        <p:spPr bwMode="auto">
          <a:xfrm>
            <a:off x="7413625" y="6240463"/>
            <a:ext cx="1730375" cy="228600"/>
          </a:xfrm>
          <a:prstGeom prst="rect">
            <a:avLst/>
          </a:prstGeom>
          <a:noFill/>
          <a:ln w="38100">
            <a:noFill/>
            <a:miter lim="800000"/>
            <a:headEnd/>
            <a:tailEnd/>
          </a:ln>
          <a:effectLst/>
        </p:spPr>
        <p:txBody>
          <a:bodyPr>
            <a:spAutoFit/>
          </a:bodyPr>
          <a:lstStyle/>
          <a:p>
            <a:pPr algn="ctr">
              <a:spcBef>
                <a:spcPct val="50000"/>
              </a:spcBef>
              <a:defRPr/>
            </a:pPr>
            <a:endParaRPr lang="ja-JP" altLang="ja-JP" sz="900" dirty="0">
              <a:latin typeface="Times New Roman" pitchFamily="18" charset="0"/>
              <a:ea typeface="ＭＳ Ｐゴシック" pitchFamily="50" charset="-128"/>
            </a:endParaRPr>
          </a:p>
        </p:txBody>
      </p:sp>
      <p:sp>
        <p:nvSpPr>
          <p:cNvPr id="633866" name="Rectangle 10"/>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50000"/>
              </a:spcBef>
              <a:defRPr>
                <a:latin typeface="Times New Roman" pitchFamily="18" charset="0"/>
                <a:ea typeface="ＭＳ Ｐゴシック" pitchFamily="50" charset="-128"/>
              </a:defRPr>
            </a:lvl1pPr>
          </a:lstStyle>
          <a:p>
            <a:pPr>
              <a:defRPr/>
            </a:pPr>
            <a:fld id="{9CD7A464-D08F-4468-A142-545B380CBC90}" type="datetime1">
              <a:rPr lang="ja-JP" altLang="en-US" smtClean="0"/>
              <a:pPr>
                <a:defRPr/>
              </a:pPr>
              <a:t>2019/8/22</a:t>
            </a:fld>
            <a:endParaRPr lang="en-US" altLang="ja-JP" dirty="0"/>
          </a:p>
        </p:txBody>
      </p:sp>
      <p:sp>
        <p:nvSpPr>
          <p:cNvPr id="633867" name="Rectangle 11"/>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50000"/>
              </a:spcBef>
              <a:defRPr>
                <a:latin typeface="Times New Roman" pitchFamily="18" charset="0"/>
                <a:ea typeface="ＭＳ Ｐゴシック" pitchFamily="50" charset="-128"/>
              </a:defRPr>
            </a:lvl1pPr>
          </a:lstStyle>
          <a:p>
            <a:pPr>
              <a:defRPr/>
            </a:pPr>
            <a:endParaRPr lang="en-US" altLang="ja-JP" dirty="0"/>
          </a:p>
        </p:txBody>
      </p:sp>
      <p:sp>
        <p:nvSpPr>
          <p:cNvPr id="633868" name="Rectangle 12"/>
          <p:cNvSpPr>
            <a:spLocks noGrp="1" noChangeArrowheads="1"/>
          </p:cNvSpPr>
          <p:nvPr>
            <p:ph type="sldNum" sz="quarter" idx="4"/>
          </p:nvPr>
        </p:nvSpPr>
        <p:spPr bwMode="auto">
          <a:xfrm>
            <a:off x="7239000" y="6575425"/>
            <a:ext cx="1905000" cy="206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50000"/>
              </a:spcBef>
              <a:defRPr>
                <a:latin typeface="Times New Roman" pitchFamily="18" charset="0"/>
                <a:ea typeface="ＭＳ Ｐゴシック" pitchFamily="50" charset="-128"/>
              </a:defRPr>
            </a:lvl1pPr>
          </a:lstStyle>
          <a:p>
            <a:pPr>
              <a:defRPr/>
            </a:pPr>
            <a:fld id="{DE521636-6366-455F-807B-D94A5C88428D}" type="slidenum">
              <a:rPr lang="en-US" altLang="ja-JP"/>
              <a:pPr>
                <a:defRPr/>
              </a:pPr>
              <a:t>‹#›</a:t>
            </a:fld>
            <a:endParaRPr lang="en-US" altLang="ja-JP" dirty="0"/>
          </a:p>
        </p:txBody>
      </p:sp>
      <p:sp>
        <p:nvSpPr>
          <p:cNvPr id="633869" name="Text Box 13"/>
          <p:cNvSpPr txBox="1">
            <a:spLocks noChangeArrowheads="1"/>
          </p:cNvSpPr>
          <p:nvPr userDrawn="1"/>
        </p:nvSpPr>
        <p:spPr bwMode="auto">
          <a:xfrm>
            <a:off x="7413625" y="6240463"/>
            <a:ext cx="1730375" cy="228600"/>
          </a:xfrm>
          <a:prstGeom prst="rect">
            <a:avLst/>
          </a:prstGeom>
          <a:noFill/>
          <a:ln w="38100">
            <a:noFill/>
            <a:miter lim="800000"/>
            <a:headEnd/>
            <a:tailEnd/>
          </a:ln>
          <a:effectLst/>
        </p:spPr>
        <p:txBody>
          <a:bodyPr>
            <a:spAutoFit/>
          </a:bodyPr>
          <a:lstStyle/>
          <a:p>
            <a:pPr algn="ctr">
              <a:spcBef>
                <a:spcPct val="50000"/>
              </a:spcBef>
              <a:defRPr/>
            </a:pPr>
            <a:endParaRPr lang="ja-JP" altLang="ja-JP" sz="900" dirty="0">
              <a:latin typeface="Times New Roman" pitchFamily="18" charset="0"/>
              <a:ea typeface="ＭＳ Ｐゴシック" pitchFamily="50" charset="-128"/>
            </a:endParaRPr>
          </a:p>
        </p:txBody>
      </p:sp>
    </p:spTree>
  </p:cSld>
  <p:clrMap bg1="lt1" tx1="dk1" bg2="lt2" tx2="dk2" accent1="accent1" accent2="accent2" accent3="accent3" accent4="accent4" accent5="accent5" accent6="accent6" hlink="hlink" folHlink="folHlink"/>
  <p:sldLayoutIdLst>
    <p:sldLayoutId id="2147483703"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4" r:id="rId13"/>
  </p:sldLayoutIdLst>
  <p:hf hdr="0" ftr="0" dt="0"/>
  <p:txStyles>
    <p:titleStyle>
      <a:lvl1pPr algn="l" rtl="0" eaLnBrk="0" fontAlgn="base" hangingPunct="0">
        <a:spcBef>
          <a:spcPct val="0"/>
        </a:spcBef>
        <a:spcAft>
          <a:spcPct val="0"/>
        </a:spcAft>
        <a:defRPr kumimoji="1" sz="3200" i="1">
          <a:solidFill>
            <a:schemeClr val="tx2"/>
          </a:solidFill>
          <a:latin typeface="+mj-lt"/>
          <a:ea typeface="+mj-ea"/>
          <a:cs typeface="+mj-cs"/>
        </a:defRPr>
      </a:lvl1pPr>
      <a:lvl2pPr algn="l" rtl="0" eaLnBrk="0" fontAlgn="base" hangingPunct="0">
        <a:spcBef>
          <a:spcPct val="0"/>
        </a:spcBef>
        <a:spcAft>
          <a:spcPct val="0"/>
        </a:spcAft>
        <a:defRPr kumimoji="1" sz="3200" i="1">
          <a:solidFill>
            <a:schemeClr val="tx2"/>
          </a:solidFill>
          <a:latin typeface="Arial Black" pitchFamily="34" charset="0"/>
          <a:ea typeface="ＭＳ Ｐゴシック" pitchFamily="50" charset="-128"/>
        </a:defRPr>
      </a:lvl2pPr>
      <a:lvl3pPr algn="l" rtl="0" eaLnBrk="0" fontAlgn="base" hangingPunct="0">
        <a:spcBef>
          <a:spcPct val="0"/>
        </a:spcBef>
        <a:spcAft>
          <a:spcPct val="0"/>
        </a:spcAft>
        <a:defRPr kumimoji="1" sz="3200" i="1">
          <a:solidFill>
            <a:schemeClr val="tx2"/>
          </a:solidFill>
          <a:latin typeface="Arial Black" pitchFamily="34" charset="0"/>
          <a:ea typeface="ＭＳ Ｐゴシック" pitchFamily="50" charset="-128"/>
        </a:defRPr>
      </a:lvl3pPr>
      <a:lvl4pPr algn="l" rtl="0" eaLnBrk="0" fontAlgn="base" hangingPunct="0">
        <a:spcBef>
          <a:spcPct val="0"/>
        </a:spcBef>
        <a:spcAft>
          <a:spcPct val="0"/>
        </a:spcAft>
        <a:defRPr kumimoji="1" sz="3200" i="1">
          <a:solidFill>
            <a:schemeClr val="tx2"/>
          </a:solidFill>
          <a:latin typeface="Arial Black" pitchFamily="34" charset="0"/>
          <a:ea typeface="ＭＳ Ｐゴシック" pitchFamily="50" charset="-128"/>
        </a:defRPr>
      </a:lvl4pPr>
      <a:lvl5pPr algn="l" rtl="0" eaLnBrk="0" fontAlgn="base" hangingPunct="0">
        <a:spcBef>
          <a:spcPct val="0"/>
        </a:spcBef>
        <a:spcAft>
          <a:spcPct val="0"/>
        </a:spcAft>
        <a:defRPr kumimoji="1" sz="3200" i="1">
          <a:solidFill>
            <a:schemeClr val="tx2"/>
          </a:solidFill>
          <a:latin typeface="Arial Black" pitchFamily="34" charset="0"/>
          <a:ea typeface="ＭＳ Ｐゴシック" pitchFamily="50" charset="-128"/>
        </a:defRPr>
      </a:lvl5pPr>
      <a:lvl6pPr marL="457200" algn="l" rtl="0" fontAlgn="base">
        <a:spcBef>
          <a:spcPct val="0"/>
        </a:spcBef>
        <a:spcAft>
          <a:spcPct val="0"/>
        </a:spcAft>
        <a:defRPr kumimoji="1" sz="3200" i="1">
          <a:solidFill>
            <a:schemeClr val="tx2"/>
          </a:solidFill>
          <a:latin typeface="Arial Black" pitchFamily="34" charset="0"/>
          <a:ea typeface="ＭＳ Ｐゴシック" pitchFamily="50" charset="-128"/>
        </a:defRPr>
      </a:lvl6pPr>
      <a:lvl7pPr marL="914400" algn="l" rtl="0" fontAlgn="base">
        <a:spcBef>
          <a:spcPct val="0"/>
        </a:spcBef>
        <a:spcAft>
          <a:spcPct val="0"/>
        </a:spcAft>
        <a:defRPr kumimoji="1" sz="3200" i="1">
          <a:solidFill>
            <a:schemeClr val="tx2"/>
          </a:solidFill>
          <a:latin typeface="Arial Black" pitchFamily="34" charset="0"/>
          <a:ea typeface="ＭＳ Ｐゴシック" pitchFamily="50" charset="-128"/>
        </a:defRPr>
      </a:lvl7pPr>
      <a:lvl8pPr marL="1371600" algn="l" rtl="0" fontAlgn="base">
        <a:spcBef>
          <a:spcPct val="0"/>
        </a:spcBef>
        <a:spcAft>
          <a:spcPct val="0"/>
        </a:spcAft>
        <a:defRPr kumimoji="1" sz="3200" i="1">
          <a:solidFill>
            <a:schemeClr val="tx2"/>
          </a:solidFill>
          <a:latin typeface="Arial Black" pitchFamily="34" charset="0"/>
          <a:ea typeface="ＭＳ Ｐゴシック" pitchFamily="50" charset="-128"/>
        </a:defRPr>
      </a:lvl8pPr>
      <a:lvl9pPr marL="1828800" algn="l" rtl="0" fontAlgn="base">
        <a:spcBef>
          <a:spcPct val="0"/>
        </a:spcBef>
        <a:spcAft>
          <a:spcPct val="0"/>
        </a:spcAft>
        <a:defRPr kumimoji="1" sz="3200" i="1">
          <a:solidFill>
            <a:schemeClr val="tx2"/>
          </a:solidFill>
          <a:latin typeface="Arial Black" pitchFamily="34" charset="0"/>
          <a:ea typeface="ＭＳ Ｐゴシック" pitchFamily="50" charset="-128"/>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kumimoji="1" sz="3200">
          <a:solidFill>
            <a:schemeClr val="tx2"/>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kumimoji="1" sz="2800">
          <a:solidFill>
            <a:schemeClr val="tx2"/>
          </a:solidFill>
          <a:latin typeface="+mn-lt"/>
          <a:ea typeface="+mn-ea"/>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kumimoji="1" sz="2400">
          <a:solidFill>
            <a:schemeClr val="tx2"/>
          </a:solidFill>
          <a:latin typeface="+mn-lt"/>
          <a:ea typeface="+mn-ea"/>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kumimoji="1" sz="2000">
          <a:solidFill>
            <a:schemeClr val="tx2"/>
          </a:solidFill>
          <a:latin typeface="+mn-lt"/>
          <a:ea typeface="+mn-ea"/>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kumimoji="1" sz="2000">
          <a:solidFill>
            <a:schemeClr val="tx2"/>
          </a:solidFill>
          <a:latin typeface="+mn-lt"/>
          <a:ea typeface="+mn-ea"/>
        </a:defRPr>
      </a:lvl5pPr>
      <a:lvl6pPr marL="2514600" indent="-228600" algn="l" rtl="0" fontAlgn="base">
        <a:spcBef>
          <a:spcPct val="20000"/>
        </a:spcBef>
        <a:spcAft>
          <a:spcPct val="0"/>
        </a:spcAft>
        <a:buClr>
          <a:schemeClr val="accent1"/>
        </a:buClr>
        <a:buSzPct val="50000"/>
        <a:buFont typeface="Wingdings" pitchFamily="2" charset="2"/>
        <a:buChar char="n"/>
        <a:defRPr kumimoji="1" sz="2000">
          <a:solidFill>
            <a:schemeClr val="tx2"/>
          </a:solidFill>
          <a:latin typeface="+mn-lt"/>
          <a:ea typeface="+mn-ea"/>
        </a:defRPr>
      </a:lvl6pPr>
      <a:lvl7pPr marL="2971800" indent="-228600" algn="l" rtl="0" fontAlgn="base">
        <a:spcBef>
          <a:spcPct val="20000"/>
        </a:spcBef>
        <a:spcAft>
          <a:spcPct val="0"/>
        </a:spcAft>
        <a:buClr>
          <a:schemeClr val="accent1"/>
        </a:buClr>
        <a:buSzPct val="50000"/>
        <a:buFont typeface="Wingdings" pitchFamily="2" charset="2"/>
        <a:buChar char="n"/>
        <a:defRPr kumimoji="1" sz="2000">
          <a:solidFill>
            <a:schemeClr val="tx2"/>
          </a:solidFill>
          <a:latin typeface="+mn-lt"/>
          <a:ea typeface="+mn-ea"/>
        </a:defRPr>
      </a:lvl7pPr>
      <a:lvl8pPr marL="3429000" indent="-228600" algn="l" rtl="0" fontAlgn="base">
        <a:spcBef>
          <a:spcPct val="20000"/>
        </a:spcBef>
        <a:spcAft>
          <a:spcPct val="0"/>
        </a:spcAft>
        <a:buClr>
          <a:schemeClr val="accent1"/>
        </a:buClr>
        <a:buSzPct val="50000"/>
        <a:buFont typeface="Wingdings" pitchFamily="2" charset="2"/>
        <a:buChar char="n"/>
        <a:defRPr kumimoji="1" sz="2000">
          <a:solidFill>
            <a:schemeClr val="tx2"/>
          </a:solidFill>
          <a:latin typeface="+mn-lt"/>
          <a:ea typeface="+mn-ea"/>
        </a:defRPr>
      </a:lvl8pPr>
      <a:lvl9pPr marL="3886200" indent="-228600" algn="l" rtl="0" fontAlgn="base">
        <a:spcBef>
          <a:spcPct val="20000"/>
        </a:spcBef>
        <a:spcAft>
          <a:spcPct val="0"/>
        </a:spcAft>
        <a:buClr>
          <a:schemeClr val="accent1"/>
        </a:buClr>
        <a:buSzPct val="50000"/>
        <a:buFont typeface="Wingdings" pitchFamily="2" charset="2"/>
        <a:buChar char="n"/>
        <a:defRPr kumimoji="1" sz="2000">
          <a:solidFill>
            <a:schemeClr val="tx2"/>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pPr>
              <a:defRPr/>
            </a:pPr>
            <a:fld id="{C1B70CDB-7E4C-474A-A5A0-3BCB74169A46}" type="slidenum">
              <a:rPr lang="en-US" altLang="ja-JP" smtClean="0"/>
              <a:pPr>
                <a:defRPr/>
              </a:pPr>
              <a:t>1</a:t>
            </a:fld>
            <a:endParaRPr lang="en-US" altLang="ja-JP" dirty="0"/>
          </a:p>
        </p:txBody>
      </p:sp>
      <p:sp>
        <p:nvSpPr>
          <p:cNvPr id="2" name="タイトル 1"/>
          <p:cNvSpPr>
            <a:spLocks noGrp="1"/>
          </p:cNvSpPr>
          <p:nvPr>
            <p:ph type="title" idx="4294967295"/>
          </p:nvPr>
        </p:nvSpPr>
        <p:spPr>
          <a:xfrm>
            <a:off x="728928" y="2449351"/>
            <a:ext cx="8031163" cy="662561"/>
          </a:xfrm>
        </p:spPr>
        <p:txBody>
          <a:bodyPr anchor="ctr"/>
          <a:lstStyle/>
          <a:p>
            <a:pPr algn="ctr"/>
            <a:r>
              <a:rPr lang="ja-JP" altLang="en-US" b="1" u="sng" dirty="0" smtClean="0">
                <a:solidFill>
                  <a:schemeClr val="tx1"/>
                </a:solidFill>
                <a:latin typeface="Meiryo UI" panose="020B0604030504040204" pitchFamily="50" charset="-128"/>
                <a:ea typeface="Meiryo UI" panose="020B0604030504040204" pitchFamily="50" charset="-128"/>
              </a:rPr>
              <a:t>港湾管理の一元化について</a:t>
            </a:r>
            <a:endParaRPr kumimoji="1" lang="ja-JP" altLang="en-US" sz="2400" i="0" dirty="0">
              <a:solidFill>
                <a:schemeClr val="tx1"/>
              </a:solidFill>
            </a:endParaRPr>
          </a:p>
        </p:txBody>
      </p:sp>
      <p:sp>
        <p:nvSpPr>
          <p:cNvPr id="5" name="テキスト ボックス 4"/>
          <p:cNvSpPr txBox="1"/>
          <p:nvPr/>
        </p:nvSpPr>
        <p:spPr>
          <a:xfrm>
            <a:off x="6584775" y="188640"/>
            <a:ext cx="2383986" cy="523220"/>
          </a:xfrm>
          <a:prstGeom prst="rect">
            <a:avLst/>
          </a:prstGeom>
          <a:noFill/>
        </p:spPr>
        <p:txBody>
          <a:bodyPr wrap="none" rtlCol="0">
            <a:spAutoFit/>
          </a:bodyPr>
          <a:lstStyle/>
          <a:p>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2019</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8</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.27</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第</a:t>
            </a:r>
            <a:r>
              <a:rPr lang="en-US" altLang="ja-JP" dirty="0">
                <a:latin typeface="Meiryo UI" panose="020B0604030504040204" pitchFamily="50" charset="-128"/>
                <a:ea typeface="Meiryo UI" panose="020B0604030504040204" pitchFamily="50" charset="-128"/>
                <a:cs typeface="Meiryo UI" panose="020B0604030504040204" pitchFamily="50" charset="-128"/>
              </a:rPr>
              <a:t>19</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回</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副首都推進本部会議</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7256766" y="733945"/>
            <a:ext cx="1503325" cy="412884"/>
          </a:xfrm>
          <a:prstGeom prst="rect">
            <a:avLst/>
          </a:prstGeom>
          <a:noFill/>
          <a:ln w="9525">
            <a:solidFill>
              <a:schemeClr val="tx1"/>
            </a:solidFill>
          </a:ln>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資料５－１</a:t>
            </a: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3389670" y="4205356"/>
            <a:ext cx="2988627" cy="830997"/>
          </a:xfrm>
          <a:prstGeom prst="rect">
            <a:avLst/>
          </a:prstGeom>
        </p:spPr>
        <p:txBody>
          <a:bodyPr wrap="square">
            <a:spAutoFit/>
          </a:bodyPr>
          <a:lstStyle/>
          <a:p>
            <a:r>
              <a:rPr lang="ja-JP" altLang="en-US" sz="2400" dirty="0" smtClean="0">
                <a:latin typeface="Meiryo UI" panose="020B0604030504040204" pitchFamily="50" charset="-128"/>
                <a:ea typeface="Meiryo UI" panose="020B0604030504040204" pitchFamily="50" charset="-128"/>
              </a:rPr>
              <a:t>大阪府　都市整備部</a:t>
            </a:r>
            <a:endParaRPr lang="en-US" altLang="ja-JP" sz="2400" dirty="0">
              <a:latin typeface="Meiryo UI" panose="020B0604030504040204" pitchFamily="50" charset="-128"/>
              <a:ea typeface="Meiryo UI" panose="020B0604030504040204" pitchFamily="50" charset="-128"/>
            </a:endParaRPr>
          </a:p>
          <a:p>
            <a:r>
              <a:rPr lang="ja-JP" altLang="en-US" sz="2400" dirty="0" smtClean="0">
                <a:latin typeface="Meiryo UI" panose="020B0604030504040204" pitchFamily="50" charset="-128"/>
                <a:ea typeface="Meiryo UI" panose="020B0604030504040204" pitchFamily="50" charset="-128"/>
              </a:rPr>
              <a:t>大阪市　港湾局</a:t>
            </a:r>
            <a:endParaRPr lang="en-US" altLang="ja-JP" sz="2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606991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bwMode="auto">
          <a:xfrm>
            <a:off x="0" y="0"/>
            <a:ext cx="9171296" cy="573206"/>
          </a:xfrm>
          <a:prstGeom prst="rect">
            <a:avLst/>
          </a:prstGeom>
          <a:solidFill>
            <a:schemeClr val="accent5">
              <a:lumMod val="75000"/>
            </a:schemeClr>
          </a:solidFill>
          <a:ln w="6350" cap="flat" cmpd="sng" algn="ctr">
            <a:noFill/>
            <a:prstDash val="solid"/>
            <a:round/>
            <a:headEnd type="none" w="med" len="med"/>
            <a:tailEnd type="none" w="med" len="med"/>
          </a:ln>
          <a:effectLst/>
        </p:spPr>
        <p:txBody>
          <a:bodyPr vert="horz" wrap="square" lIns="16432" tIns="16432" rIns="16432" bIns="16432" numCol="1" rtlCol="0" anchor="ctr" anchorCtr="1" compatLnSpc="1">
            <a:prstTxWarp prst="textNoShape">
              <a:avLst/>
            </a:prstTxWarp>
            <a:spAutoFit/>
          </a:bodyPr>
          <a:lstStyle/>
          <a:p>
            <a:pPr marL="0" marR="0" indent="0" algn="l" defTabSz="9398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Arial" charset="0"/>
              <a:ea typeface="ＭＳ Ｐゴシック" pitchFamily="50" charset="-128"/>
            </a:endParaRPr>
          </a:p>
        </p:txBody>
      </p:sp>
      <p:grpSp>
        <p:nvGrpSpPr>
          <p:cNvPr id="43" name="グループ化 42"/>
          <p:cNvGrpSpPr/>
          <p:nvPr/>
        </p:nvGrpSpPr>
        <p:grpSpPr>
          <a:xfrm>
            <a:off x="207978" y="4486197"/>
            <a:ext cx="8892930" cy="2236787"/>
            <a:chOff x="207978" y="4377013"/>
            <a:chExt cx="8892930" cy="2236787"/>
          </a:xfrm>
        </p:grpSpPr>
        <p:grpSp>
          <p:nvGrpSpPr>
            <p:cNvPr id="15" name="グループ化 8"/>
            <p:cNvGrpSpPr>
              <a:grpSpLocks/>
            </p:cNvGrpSpPr>
            <p:nvPr/>
          </p:nvGrpSpPr>
          <p:grpSpPr bwMode="auto">
            <a:xfrm>
              <a:off x="207978" y="4381775"/>
              <a:ext cx="2859088" cy="2232025"/>
              <a:chOff x="161800" y="4180268"/>
              <a:chExt cx="2859335" cy="2231264"/>
            </a:xfrm>
          </p:grpSpPr>
          <p:pic>
            <p:nvPicPr>
              <p:cNvPr id="32" name="Picture 3" descr="大阪湾図　阪南まで"/>
              <p:cNvPicPr>
                <a:picLocks noChangeAspect="1" noChangeArrowheads="1"/>
              </p:cNvPicPr>
              <p:nvPr/>
            </p:nvPicPr>
            <p:blipFill>
              <a:blip r:embed="rId3" cstate="print"/>
              <a:srcRect l="3488" r="2388" b="1590"/>
              <a:stretch>
                <a:fillRect/>
              </a:stretch>
            </p:blipFill>
            <p:spPr bwMode="auto">
              <a:xfrm>
                <a:off x="161800" y="4180268"/>
                <a:ext cx="2859335" cy="2231264"/>
              </a:xfrm>
              <a:prstGeom prst="rect">
                <a:avLst/>
              </a:prstGeom>
              <a:noFill/>
              <a:ln w="9525">
                <a:solidFill>
                  <a:srgbClr val="000000"/>
                </a:solidFill>
                <a:miter lim="800000"/>
                <a:headEnd/>
                <a:tailEnd/>
              </a:ln>
            </p:spPr>
          </p:pic>
          <p:sp>
            <p:nvSpPr>
              <p:cNvPr id="33" name="Oval 4"/>
              <p:cNvSpPr>
                <a:spLocks noChangeArrowheads="1"/>
              </p:cNvSpPr>
              <p:nvPr/>
            </p:nvSpPr>
            <p:spPr bwMode="auto">
              <a:xfrm rot="17601892">
                <a:off x="1713991" y="5578019"/>
                <a:ext cx="1016496" cy="557093"/>
              </a:xfrm>
              <a:prstGeom prst="ellipse">
                <a:avLst/>
              </a:prstGeom>
              <a:gradFill rotWithShape="1">
                <a:gsLst>
                  <a:gs pos="0">
                    <a:srgbClr val="8DB3E2"/>
                  </a:gs>
                  <a:gs pos="100000">
                    <a:srgbClr val="E8F0F9"/>
                  </a:gs>
                </a:gsLst>
                <a:path path="shape">
                  <a:fillToRect l="50000" t="50000" r="50000" b="50000"/>
                </a:path>
              </a:gradFill>
              <a:ln w="12700" algn="ctr">
                <a:solidFill>
                  <a:srgbClr val="8DB3E2"/>
                </a:solidFill>
                <a:round/>
                <a:headEnd/>
                <a:tailEnd/>
              </a:ln>
              <a:effectLst/>
            </p:spPr>
            <p:txBody>
              <a:bodyPr lIns="74295" tIns="8890" rIns="74295" bIns="8890"/>
              <a:lstStyle/>
              <a:p>
                <a:endParaRPr lang="ja-JP" altLang="en-US" dirty="0"/>
              </a:p>
            </p:txBody>
          </p:sp>
          <p:sp>
            <p:nvSpPr>
              <p:cNvPr id="34" name="Text Box 5"/>
              <p:cNvSpPr txBox="1">
                <a:spLocks noChangeArrowheads="1"/>
              </p:cNvSpPr>
              <p:nvPr/>
            </p:nvSpPr>
            <p:spPr bwMode="auto">
              <a:xfrm>
                <a:off x="1907704" y="5691920"/>
                <a:ext cx="771525" cy="282575"/>
              </a:xfrm>
              <a:prstGeom prst="rect">
                <a:avLst/>
              </a:prstGeom>
              <a:noFill/>
              <a:ln w="9525" algn="ctr">
                <a:noFill/>
                <a:prstDash val="dash"/>
                <a:miter lim="800000"/>
                <a:headEnd/>
                <a:tailEnd/>
              </a:ln>
              <a:effectLst/>
            </p:spPr>
            <p:txBody>
              <a:bodyPr lIns="74295" tIns="8890" rIns="74295" bIns="8890"/>
              <a:lstStyle/>
              <a:p>
                <a:r>
                  <a:rPr lang="ja-JP" altLang="en-US" sz="900" dirty="0">
                    <a:latin typeface="ＭＳ Ｐゴシック" charset="-128"/>
                  </a:rPr>
                  <a:t>堺泉北港</a:t>
                </a:r>
                <a:endParaRPr lang="en-US" altLang="ja-JP" sz="900" dirty="0">
                  <a:latin typeface="ＭＳ Ｐゴシック" charset="-128"/>
                </a:endParaRPr>
              </a:p>
              <a:p>
                <a:r>
                  <a:rPr lang="ja-JP" altLang="en-US" sz="900" dirty="0">
                    <a:latin typeface="ＭＳ Ｐゴシック" charset="-128"/>
                  </a:rPr>
                  <a:t>阪南港</a:t>
                </a:r>
                <a:endParaRPr lang="ja-JP" dirty="0"/>
              </a:p>
            </p:txBody>
          </p:sp>
          <p:sp>
            <p:nvSpPr>
              <p:cNvPr id="35" name="Oval 6"/>
              <p:cNvSpPr>
                <a:spLocks noChangeArrowheads="1"/>
              </p:cNvSpPr>
              <p:nvPr/>
            </p:nvSpPr>
            <p:spPr bwMode="auto">
              <a:xfrm rot="20798394">
                <a:off x="1977772" y="4838314"/>
                <a:ext cx="927306" cy="496788"/>
              </a:xfrm>
              <a:prstGeom prst="ellipse">
                <a:avLst/>
              </a:prstGeom>
              <a:gradFill rotWithShape="1">
                <a:gsLst>
                  <a:gs pos="0">
                    <a:srgbClr val="8DB3E2"/>
                  </a:gs>
                  <a:gs pos="100000">
                    <a:srgbClr val="E8F0F9"/>
                  </a:gs>
                </a:gsLst>
                <a:path path="shape">
                  <a:fillToRect l="50000" t="50000" r="50000" b="50000"/>
                </a:path>
              </a:gradFill>
              <a:ln w="12700" algn="ctr">
                <a:solidFill>
                  <a:srgbClr val="8DB3E2"/>
                </a:solidFill>
                <a:round/>
                <a:headEnd/>
                <a:tailEnd/>
              </a:ln>
              <a:effectLst/>
            </p:spPr>
            <p:txBody>
              <a:bodyPr lIns="74295" tIns="8890" rIns="74295" bIns="8890"/>
              <a:lstStyle/>
              <a:p>
                <a:endParaRPr lang="ja-JP" altLang="en-US" dirty="0"/>
              </a:p>
            </p:txBody>
          </p:sp>
          <p:sp>
            <p:nvSpPr>
              <p:cNvPr id="37" name="Text Box 7"/>
              <p:cNvSpPr txBox="1">
                <a:spLocks noChangeArrowheads="1"/>
              </p:cNvSpPr>
              <p:nvPr/>
            </p:nvSpPr>
            <p:spPr bwMode="auto">
              <a:xfrm>
                <a:off x="2036343" y="5002522"/>
                <a:ext cx="773112" cy="284163"/>
              </a:xfrm>
              <a:prstGeom prst="rect">
                <a:avLst/>
              </a:prstGeom>
              <a:noFill/>
              <a:ln w="9525" algn="ctr">
                <a:noFill/>
                <a:prstDash val="dash"/>
                <a:miter lim="800000"/>
                <a:headEnd/>
                <a:tailEnd/>
              </a:ln>
              <a:effectLst/>
            </p:spPr>
            <p:txBody>
              <a:bodyPr lIns="74295" tIns="8890" rIns="74295" bIns="8890"/>
              <a:lstStyle/>
              <a:p>
                <a:pPr algn="ctr"/>
                <a:r>
                  <a:rPr lang="ja-JP" altLang="en-US" sz="900" dirty="0">
                    <a:latin typeface="ＭＳ Ｐゴシック" charset="-128"/>
                  </a:rPr>
                  <a:t>大阪港</a:t>
                </a:r>
                <a:endParaRPr lang="ja-JP" dirty="0"/>
              </a:p>
            </p:txBody>
          </p:sp>
          <p:sp>
            <p:nvSpPr>
              <p:cNvPr id="38" name="Oval 6"/>
              <p:cNvSpPr>
                <a:spLocks noChangeArrowheads="1"/>
              </p:cNvSpPr>
              <p:nvPr/>
            </p:nvSpPr>
            <p:spPr bwMode="auto">
              <a:xfrm rot="1843994">
                <a:off x="1745109" y="4544583"/>
                <a:ext cx="536511" cy="356540"/>
              </a:xfrm>
              <a:prstGeom prst="ellipse">
                <a:avLst/>
              </a:prstGeom>
              <a:gradFill rotWithShape="1">
                <a:gsLst>
                  <a:gs pos="0">
                    <a:srgbClr val="8DB3E2"/>
                  </a:gs>
                  <a:gs pos="100000">
                    <a:srgbClr val="E8F0F9"/>
                  </a:gs>
                </a:gsLst>
                <a:path path="shape">
                  <a:fillToRect l="50000" t="50000" r="50000" b="50000"/>
                </a:path>
              </a:gradFill>
              <a:ln w="12700" algn="ctr">
                <a:solidFill>
                  <a:srgbClr val="8DB3E2"/>
                </a:solidFill>
                <a:round/>
                <a:headEnd/>
                <a:tailEnd/>
              </a:ln>
              <a:effectLst/>
            </p:spPr>
            <p:txBody>
              <a:bodyPr lIns="74295" tIns="8890" rIns="74295" bIns="8890"/>
              <a:lstStyle/>
              <a:p>
                <a:endParaRPr lang="ja-JP" altLang="en-US" dirty="0"/>
              </a:p>
            </p:txBody>
          </p:sp>
          <p:sp>
            <p:nvSpPr>
              <p:cNvPr id="39" name="Oval 6"/>
              <p:cNvSpPr>
                <a:spLocks noChangeArrowheads="1"/>
              </p:cNvSpPr>
              <p:nvPr/>
            </p:nvSpPr>
            <p:spPr bwMode="auto">
              <a:xfrm rot="-1499250">
                <a:off x="899592" y="4781311"/>
                <a:ext cx="894557" cy="412750"/>
              </a:xfrm>
              <a:prstGeom prst="ellipse">
                <a:avLst/>
              </a:prstGeom>
              <a:gradFill rotWithShape="1">
                <a:gsLst>
                  <a:gs pos="0">
                    <a:srgbClr val="8DB3E2"/>
                  </a:gs>
                  <a:gs pos="100000">
                    <a:srgbClr val="E8F0F9"/>
                  </a:gs>
                </a:gsLst>
                <a:path path="shape">
                  <a:fillToRect l="50000" t="50000" r="50000" b="50000"/>
                </a:path>
              </a:gradFill>
              <a:ln w="12700" algn="ctr">
                <a:solidFill>
                  <a:srgbClr val="8DB3E2"/>
                </a:solidFill>
                <a:round/>
                <a:headEnd/>
                <a:tailEnd/>
              </a:ln>
              <a:effectLst/>
            </p:spPr>
            <p:txBody>
              <a:bodyPr lIns="74295" tIns="8890" rIns="74295" bIns="8890"/>
              <a:lstStyle/>
              <a:p>
                <a:endParaRPr lang="ja-JP" altLang="en-US" dirty="0"/>
              </a:p>
            </p:txBody>
          </p:sp>
          <p:sp>
            <p:nvSpPr>
              <p:cNvPr id="41" name="Text Box 7"/>
              <p:cNvSpPr txBox="1">
                <a:spLocks noChangeArrowheads="1"/>
              </p:cNvSpPr>
              <p:nvPr/>
            </p:nvSpPr>
            <p:spPr bwMode="auto">
              <a:xfrm>
                <a:off x="1621062" y="4670205"/>
                <a:ext cx="773179" cy="284065"/>
              </a:xfrm>
              <a:prstGeom prst="rect">
                <a:avLst/>
              </a:prstGeom>
              <a:noFill/>
              <a:ln>
                <a:noFill/>
              </a:ln>
              <a:effectLst/>
              <a:extLst>
                <a:ext uri="{909E8E84-426E-40DD-AFC4-6F175D3DCCD1}">
                  <a14:hiddenFill xmlns:a14="http://schemas.microsoft.com/office/drawing/2010/main">
                    <a:gradFill rotWithShape="1">
                      <a:gsLst>
                        <a:gs pos="0">
                          <a:srgbClr val="FFFFFF"/>
                        </a:gs>
                        <a:gs pos="100000">
                          <a:srgbClr val="8DB3E2"/>
                        </a:gs>
                      </a:gsLst>
                      <a:lin ang="5400000" scaled="1"/>
                    </a:gradFill>
                  </a14:hiddenFill>
                </a:ext>
                <a:ext uri="{91240B29-F687-4F45-9708-019B960494DF}">
                  <a14:hiddenLine xmlns:a14="http://schemas.microsoft.com/office/drawing/2010/main" w="9525" algn="ctr">
                    <a:solidFill>
                      <a:srgbClr val="8DB3E2"/>
                    </a:solidFill>
                    <a:prstDash val="dash"/>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74295" tIns="8890" rIns="74295" bIns="8890"/>
              <a:lstStyle/>
              <a:p>
                <a:pPr algn="ctr">
                  <a:defRPr/>
                </a:pPr>
                <a:r>
                  <a:rPr lang="ja-JP" altLang="en-US" sz="700" spc="-100" dirty="0">
                    <a:latin typeface="ＭＳ Ｐゴシック" pitchFamily="50" charset="-128"/>
                    <a:ea typeface="ＭＳ Ｐゴシック" pitchFamily="50" charset="-128"/>
                    <a:cs typeface="ＭＳ Ｐゴシック" pitchFamily="50" charset="-128"/>
                  </a:rPr>
                  <a:t>尼崎西宮芦屋港</a:t>
                </a:r>
                <a:endParaRPr lang="ja-JP" sz="700" spc="-100" dirty="0">
                  <a:latin typeface="Arial" pitchFamily="34" charset="0"/>
                  <a:ea typeface="ＭＳ Ｐゴシック" pitchFamily="50" charset="-128"/>
                  <a:cs typeface="ＭＳ Ｐゴシック" pitchFamily="50" charset="-128"/>
                </a:endParaRPr>
              </a:p>
            </p:txBody>
          </p:sp>
          <p:sp>
            <p:nvSpPr>
              <p:cNvPr id="42" name="Text Box 7"/>
              <p:cNvSpPr txBox="1">
                <a:spLocks noChangeArrowheads="1"/>
              </p:cNvSpPr>
              <p:nvPr/>
            </p:nvSpPr>
            <p:spPr bwMode="auto">
              <a:xfrm>
                <a:off x="957653" y="4870523"/>
                <a:ext cx="773112" cy="284163"/>
              </a:xfrm>
              <a:prstGeom prst="rect">
                <a:avLst/>
              </a:prstGeom>
              <a:noFill/>
              <a:ln w="9525" algn="ctr">
                <a:noFill/>
                <a:prstDash val="dash"/>
                <a:miter lim="800000"/>
                <a:headEnd/>
                <a:tailEnd/>
              </a:ln>
              <a:effectLst/>
            </p:spPr>
            <p:txBody>
              <a:bodyPr lIns="74295" tIns="8890" rIns="74295" bIns="8890"/>
              <a:lstStyle/>
              <a:p>
                <a:pPr algn="ctr"/>
                <a:r>
                  <a:rPr lang="ja-JP" altLang="en-US" sz="900" dirty="0">
                    <a:latin typeface="ＭＳ Ｐゴシック" charset="-128"/>
                  </a:rPr>
                  <a:t>神戸港</a:t>
                </a:r>
                <a:endParaRPr lang="ja-JP" dirty="0"/>
              </a:p>
            </p:txBody>
          </p:sp>
        </p:grpSp>
        <p:pic>
          <p:nvPicPr>
            <p:cNvPr id="16" name="Picture 3" descr="大阪湾図　阪南まで"/>
            <p:cNvPicPr>
              <a:picLocks noChangeAspect="1" noChangeArrowheads="1"/>
            </p:cNvPicPr>
            <p:nvPr/>
          </p:nvPicPr>
          <p:blipFill>
            <a:blip r:embed="rId3" cstate="print"/>
            <a:srcRect l="3488" r="2388" b="1590"/>
            <a:stretch>
              <a:fillRect/>
            </a:stretch>
          </p:blipFill>
          <p:spPr bwMode="auto">
            <a:xfrm>
              <a:off x="3195653" y="4381775"/>
              <a:ext cx="2859088" cy="2232025"/>
            </a:xfrm>
            <a:prstGeom prst="rect">
              <a:avLst/>
            </a:prstGeom>
            <a:noFill/>
            <a:ln w="50800" cmpd="dbl">
              <a:solidFill>
                <a:srgbClr val="FF0000"/>
              </a:solidFill>
              <a:miter lim="800000"/>
              <a:headEnd/>
              <a:tailEnd/>
            </a:ln>
          </p:spPr>
        </p:pic>
        <p:sp>
          <p:nvSpPr>
            <p:cNvPr id="17" name="Oval 6"/>
            <p:cNvSpPr>
              <a:spLocks noChangeArrowheads="1"/>
            </p:cNvSpPr>
            <p:nvPr/>
          </p:nvSpPr>
          <p:spPr bwMode="auto">
            <a:xfrm rot="1843994">
              <a:off x="4778391" y="4746900"/>
              <a:ext cx="536575" cy="355600"/>
            </a:xfrm>
            <a:prstGeom prst="ellipse">
              <a:avLst/>
            </a:prstGeom>
            <a:gradFill rotWithShape="1">
              <a:gsLst>
                <a:gs pos="0">
                  <a:srgbClr val="8DB3E2"/>
                </a:gs>
                <a:gs pos="100000">
                  <a:srgbClr val="E8F0F9"/>
                </a:gs>
              </a:gsLst>
              <a:path path="shape">
                <a:fillToRect l="50000" t="50000" r="50000" b="50000"/>
              </a:path>
            </a:gradFill>
            <a:ln w="12700" algn="ctr">
              <a:solidFill>
                <a:srgbClr val="8DB3E2"/>
              </a:solidFill>
              <a:round/>
              <a:headEnd/>
              <a:tailEnd/>
            </a:ln>
            <a:effectLst/>
          </p:spPr>
          <p:txBody>
            <a:bodyPr lIns="74295" tIns="8890" rIns="74295" bIns="8890"/>
            <a:lstStyle/>
            <a:p>
              <a:endParaRPr lang="ja-JP" altLang="en-US" dirty="0"/>
            </a:p>
          </p:txBody>
        </p:sp>
        <p:sp>
          <p:nvSpPr>
            <p:cNvPr id="18" name="Oval 6"/>
            <p:cNvSpPr>
              <a:spLocks noChangeArrowheads="1"/>
            </p:cNvSpPr>
            <p:nvPr/>
          </p:nvSpPr>
          <p:spPr bwMode="auto">
            <a:xfrm rot="20100750">
              <a:off x="3933841" y="4983438"/>
              <a:ext cx="893762" cy="412750"/>
            </a:xfrm>
            <a:prstGeom prst="ellipse">
              <a:avLst/>
            </a:prstGeom>
            <a:gradFill rotWithShape="1">
              <a:gsLst>
                <a:gs pos="0">
                  <a:srgbClr val="8DB3E2"/>
                </a:gs>
                <a:gs pos="100000">
                  <a:srgbClr val="E8F0F9"/>
                </a:gs>
              </a:gsLst>
              <a:path path="shape">
                <a:fillToRect l="50000" t="50000" r="50000" b="50000"/>
              </a:path>
            </a:gradFill>
            <a:ln w="12700" algn="ctr">
              <a:solidFill>
                <a:srgbClr val="8DB3E2"/>
              </a:solidFill>
              <a:round/>
              <a:headEnd/>
              <a:tailEnd/>
            </a:ln>
            <a:effectLst/>
          </p:spPr>
          <p:txBody>
            <a:bodyPr lIns="74295" tIns="8890" rIns="74295" bIns="8890"/>
            <a:lstStyle/>
            <a:p>
              <a:endParaRPr lang="ja-JP" altLang="en-US" dirty="0"/>
            </a:p>
          </p:txBody>
        </p:sp>
        <p:sp>
          <p:nvSpPr>
            <p:cNvPr id="19" name="Text Box 7"/>
            <p:cNvSpPr txBox="1">
              <a:spLocks noChangeArrowheads="1"/>
            </p:cNvSpPr>
            <p:nvPr/>
          </p:nvSpPr>
          <p:spPr bwMode="auto">
            <a:xfrm>
              <a:off x="3990991" y="5186638"/>
              <a:ext cx="773112" cy="284162"/>
            </a:xfrm>
            <a:prstGeom prst="rect">
              <a:avLst/>
            </a:prstGeom>
            <a:noFill/>
            <a:ln w="9525" algn="ctr">
              <a:noFill/>
              <a:prstDash val="dash"/>
              <a:miter lim="800000"/>
              <a:headEnd/>
              <a:tailEnd/>
            </a:ln>
            <a:effectLst/>
          </p:spPr>
          <p:txBody>
            <a:bodyPr lIns="74295" tIns="8890" rIns="74295" bIns="8890"/>
            <a:lstStyle/>
            <a:p>
              <a:pPr algn="ctr"/>
              <a:r>
                <a:rPr lang="ja-JP" altLang="en-US" sz="900" dirty="0">
                  <a:latin typeface="ＭＳ Ｐゴシック" charset="-128"/>
                </a:rPr>
                <a:t>神戸港</a:t>
              </a:r>
              <a:endParaRPr lang="ja-JP" dirty="0"/>
            </a:p>
          </p:txBody>
        </p:sp>
        <p:pic>
          <p:nvPicPr>
            <p:cNvPr id="20" name="Picture 3" descr="大阪湾図　阪南まで"/>
            <p:cNvPicPr>
              <a:picLocks noChangeAspect="1" noChangeArrowheads="1"/>
            </p:cNvPicPr>
            <p:nvPr/>
          </p:nvPicPr>
          <p:blipFill>
            <a:blip r:embed="rId3" cstate="print"/>
            <a:srcRect l="3488" r="2388" b="1590"/>
            <a:stretch>
              <a:fillRect/>
            </a:stretch>
          </p:blipFill>
          <p:spPr bwMode="auto">
            <a:xfrm>
              <a:off x="6176978" y="4381775"/>
              <a:ext cx="2859088" cy="2232025"/>
            </a:xfrm>
            <a:prstGeom prst="rect">
              <a:avLst/>
            </a:prstGeom>
            <a:noFill/>
            <a:ln w="9525">
              <a:solidFill>
                <a:srgbClr val="000000"/>
              </a:solidFill>
              <a:miter lim="800000"/>
              <a:headEnd/>
              <a:tailEnd/>
            </a:ln>
          </p:spPr>
        </p:pic>
        <p:sp>
          <p:nvSpPr>
            <p:cNvPr id="21" name="テキスト ボックス 26"/>
            <p:cNvSpPr txBox="1">
              <a:spLocks noChangeArrowheads="1"/>
            </p:cNvSpPr>
            <p:nvPr/>
          </p:nvSpPr>
          <p:spPr bwMode="auto">
            <a:xfrm>
              <a:off x="211153" y="4377013"/>
              <a:ext cx="1079500" cy="369887"/>
            </a:xfrm>
            <a:prstGeom prst="rect">
              <a:avLst/>
            </a:prstGeom>
            <a:noFill/>
            <a:ln w="9525">
              <a:noFill/>
              <a:miter lim="800000"/>
              <a:headEnd/>
              <a:tailEnd/>
            </a:ln>
          </p:spPr>
          <p:txBody>
            <a:bodyPr>
              <a:spAutoFit/>
            </a:bodyPr>
            <a:lstStyle/>
            <a:p>
              <a:r>
                <a:rPr lang="en-US" altLang="ja-JP" b="1" dirty="0">
                  <a:solidFill>
                    <a:srgbClr val="FF0000"/>
                  </a:solidFill>
                  <a:latin typeface="Meiryo UI" pitchFamily="50" charset="-128"/>
                  <a:ea typeface="Meiryo UI" pitchFamily="50" charset="-128"/>
                  <a:cs typeface="Meiryo UI" pitchFamily="50" charset="-128"/>
                </a:rPr>
                <a:t>【</a:t>
              </a:r>
              <a:r>
                <a:rPr lang="ja-JP" altLang="en-US" b="1" dirty="0">
                  <a:solidFill>
                    <a:srgbClr val="FF0000"/>
                  </a:solidFill>
                  <a:latin typeface="Meiryo UI" pitchFamily="50" charset="-128"/>
                  <a:ea typeface="Meiryo UI" pitchFamily="50" charset="-128"/>
                  <a:cs typeface="Meiryo UI" pitchFamily="50" charset="-128"/>
                </a:rPr>
                <a:t>現　在</a:t>
              </a:r>
              <a:r>
                <a:rPr lang="en-US" altLang="ja-JP" b="1" dirty="0">
                  <a:solidFill>
                    <a:srgbClr val="FF0000"/>
                  </a:solidFill>
                  <a:latin typeface="Meiryo UI" pitchFamily="50" charset="-128"/>
                  <a:ea typeface="Meiryo UI" pitchFamily="50" charset="-128"/>
                  <a:cs typeface="Meiryo UI" pitchFamily="50" charset="-128"/>
                </a:rPr>
                <a:t>】</a:t>
              </a:r>
              <a:endParaRPr lang="ja-JP" altLang="en-US" b="1" dirty="0">
                <a:solidFill>
                  <a:srgbClr val="FF0000"/>
                </a:solidFill>
                <a:latin typeface="Meiryo UI" pitchFamily="50" charset="-128"/>
                <a:ea typeface="Meiryo UI" pitchFamily="50" charset="-128"/>
                <a:cs typeface="Meiryo UI" pitchFamily="50" charset="-128"/>
              </a:endParaRPr>
            </a:p>
          </p:txBody>
        </p:sp>
        <p:sp>
          <p:nvSpPr>
            <p:cNvPr id="22" name="テキスト ボックス 27"/>
            <p:cNvSpPr txBox="1">
              <a:spLocks noChangeArrowheads="1"/>
            </p:cNvSpPr>
            <p:nvPr/>
          </p:nvSpPr>
          <p:spPr bwMode="auto">
            <a:xfrm>
              <a:off x="3200416" y="4377013"/>
              <a:ext cx="1268412" cy="369887"/>
            </a:xfrm>
            <a:prstGeom prst="rect">
              <a:avLst/>
            </a:prstGeom>
            <a:noFill/>
            <a:ln w="9525">
              <a:noFill/>
              <a:miter lim="800000"/>
              <a:headEnd/>
              <a:tailEnd/>
            </a:ln>
          </p:spPr>
          <p:txBody>
            <a:bodyPr>
              <a:spAutoFit/>
            </a:bodyPr>
            <a:lstStyle/>
            <a:p>
              <a:r>
                <a:rPr lang="en-US" altLang="ja-JP" b="1" dirty="0">
                  <a:solidFill>
                    <a:srgbClr val="FF0000"/>
                  </a:solidFill>
                  <a:latin typeface="Meiryo UI" pitchFamily="50" charset="-128"/>
                  <a:ea typeface="Meiryo UI" pitchFamily="50" charset="-128"/>
                  <a:cs typeface="Meiryo UI" pitchFamily="50" charset="-128"/>
                </a:rPr>
                <a:t>【STEP</a:t>
              </a:r>
              <a:r>
                <a:rPr lang="ja-JP" altLang="en-US" b="1" dirty="0">
                  <a:solidFill>
                    <a:srgbClr val="FF0000"/>
                  </a:solidFill>
                  <a:latin typeface="Meiryo UI" pitchFamily="50" charset="-128"/>
                  <a:ea typeface="Meiryo UI" pitchFamily="50" charset="-128"/>
                  <a:cs typeface="Meiryo UI" pitchFamily="50" charset="-128"/>
                </a:rPr>
                <a:t>１</a:t>
              </a:r>
              <a:r>
                <a:rPr lang="en-US" altLang="ja-JP" b="1" dirty="0">
                  <a:solidFill>
                    <a:srgbClr val="FF0000"/>
                  </a:solidFill>
                  <a:latin typeface="Meiryo UI" pitchFamily="50" charset="-128"/>
                  <a:ea typeface="Meiryo UI" pitchFamily="50" charset="-128"/>
                  <a:cs typeface="Meiryo UI" pitchFamily="50" charset="-128"/>
                </a:rPr>
                <a:t>】</a:t>
              </a:r>
              <a:endParaRPr lang="ja-JP" altLang="en-US" b="1" dirty="0">
                <a:solidFill>
                  <a:srgbClr val="FF0000"/>
                </a:solidFill>
                <a:latin typeface="Meiryo UI" pitchFamily="50" charset="-128"/>
                <a:ea typeface="Meiryo UI" pitchFamily="50" charset="-128"/>
                <a:cs typeface="Meiryo UI" pitchFamily="50" charset="-128"/>
              </a:endParaRPr>
            </a:p>
          </p:txBody>
        </p:sp>
        <p:sp>
          <p:nvSpPr>
            <p:cNvPr id="23" name="テキスト ボックス 28"/>
            <p:cNvSpPr txBox="1">
              <a:spLocks noChangeArrowheads="1"/>
            </p:cNvSpPr>
            <p:nvPr/>
          </p:nvSpPr>
          <p:spPr bwMode="auto">
            <a:xfrm>
              <a:off x="6176978" y="4377013"/>
              <a:ext cx="1268413" cy="369887"/>
            </a:xfrm>
            <a:prstGeom prst="rect">
              <a:avLst/>
            </a:prstGeom>
            <a:noFill/>
            <a:ln w="9525">
              <a:noFill/>
              <a:miter lim="800000"/>
              <a:headEnd/>
              <a:tailEnd/>
            </a:ln>
          </p:spPr>
          <p:txBody>
            <a:bodyPr>
              <a:spAutoFit/>
            </a:bodyPr>
            <a:lstStyle/>
            <a:p>
              <a:r>
                <a:rPr lang="en-US" altLang="ja-JP" b="1" dirty="0">
                  <a:solidFill>
                    <a:srgbClr val="FF0000"/>
                  </a:solidFill>
                  <a:latin typeface="Meiryo UI" pitchFamily="50" charset="-128"/>
                  <a:ea typeface="Meiryo UI" pitchFamily="50" charset="-128"/>
                  <a:cs typeface="Meiryo UI" pitchFamily="50" charset="-128"/>
                </a:rPr>
                <a:t>【STEP</a:t>
              </a:r>
              <a:r>
                <a:rPr lang="ja-JP" altLang="en-US" b="1" dirty="0">
                  <a:solidFill>
                    <a:srgbClr val="FF0000"/>
                  </a:solidFill>
                  <a:latin typeface="Meiryo UI" pitchFamily="50" charset="-128"/>
                  <a:ea typeface="Meiryo UI" pitchFamily="50" charset="-128"/>
                  <a:cs typeface="Meiryo UI" pitchFamily="50" charset="-128"/>
                </a:rPr>
                <a:t>２</a:t>
              </a:r>
              <a:r>
                <a:rPr lang="en-US" altLang="ja-JP" b="1" dirty="0">
                  <a:solidFill>
                    <a:srgbClr val="FF0000"/>
                  </a:solidFill>
                  <a:latin typeface="Meiryo UI" pitchFamily="50" charset="-128"/>
                  <a:ea typeface="Meiryo UI" pitchFamily="50" charset="-128"/>
                  <a:cs typeface="Meiryo UI" pitchFamily="50" charset="-128"/>
                </a:rPr>
                <a:t>】</a:t>
              </a:r>
              <a:endParaRPr lang="ja-JP" altLang="en-US" b="1" dirty="0">
                <a:solidFill>
                  <a:srgbClr val="FF0000"/>
                </a:solidFill>
                <a:latin typeface="Meiryo UI" pitchFamily="50" charset="-128"/>
                <a:ea typeface="Meiryo UI" pitchFamily="50" charset="-128"/>
                <a:cs typeface="Meiryo UI" pitchFamily="50" charset="-128"/>
              </a:endParaRPr>
            </a:p>
          </p:txBody>
        </p:sp>
        <p:sp>
          <p:nvSpPr>
            <p:cNvPr id="24" name="下カーブ矢印 23"/>
            <p:cNvSpPr/>
            <p:nvPr/>
          </p:nvSpPr>
          <p:spPr>
            <a:xfrm>
              <a:off x="5381665" y="4572512"/>
              <a:ext cx="1506537" cy="371475"/>
            </a:xfrm>
            <a:prstGeom prst="curvedDownArrow">
              <a:avLst>
                <a:gd name="adj1" fmla="val 25000"/>
                <a:gd name="adj2" fmla="val 79867"/>
                <a:gd name="adj3" fmla="val 2500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solidFill>
                  <a:schemeClr val="tx1"/>
                </a:solidFill>
              </a:endParaRPr>
            </a:p>
          </p:txBody>
        </p:sp>
        <p:sp>
          <p:nvSpPr>
            <p:cNvPr id="25" name="Text Box 7"/>
            <p:cNvSpPr txBox="1">
              <a:spLocks noChangeArrowheads="1"/>
            </p:cNvSpPr>
            <p:nvPr/>
          </p:nvSpPr>
          <p:spPr bwMode="auto">
            <a:xfrm>
              <a:off x="4659328" y="4889700"/>
              <a:ext cx="773113" cy="284163"/>
            </a:xfrm>
            <a:prstGeom prst="rect">
              <a:avLst/>
            </a:prstGeom>
            <a:noFill/>
            <a:ln>
              <a:noFill/>
            </a:ln>
            <a:effectLst/>
            <a:extLst>
              <a:ext uri="{909E8E84-426E-40DD-AFC4-6F175D3DCCD1}">
                <a14:hiddenFill xmlns:a14="http://schemas.microsoft.com/office/drawing/2010/main">
                  <a:gradFill rotWithShape="1">
                    <a:gsLst>
                      <a:gs pos="0">
                        <a:srgbClr val="FFFFFF"/>
                      </a:gs>
                      <a:gs pos="100000">
                        <a:srgbClr val="8DB3E2"/>
                      </a:gs>
                    </a:gsLst>
                    <a:lin ang="5400000" scaled="1"/>
                  </a:gradFill>
                </a14:hiddenFill>
              </a:ext>
              <a:ext uri="{91240B29-F687-4F45-9708-019B960494DF}">
                <a14:hiddenLine xmlns:a14="http://schemas.microsoft.com/office/drawing/2010/main" w="9525" algn="ctr">
                  <a:solidFill>
                    <a:srgbClr val="8DB3E2"/>
                  </a:solidFill>
                  <a:prstDash val="dash"/>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74295" tIns="8890" rIns="74295" bIns="8890"/>
            <a:lstStyle/>
            <a:p>
              <a:pPr algn="ctr">
                <a:defRPr/>
              </a:pPr>
              <a:r>
                <a:rPr lang="ja-JP" altLang="en-US" sz="700" spc="-100" dirty="0">
                  <a:latin typeface="ＭＳ Ｐゴシック" pitchFamily="50" charset="-128"/>
                  <a:ea typeface="ＭＳ Ｐゴシック" pitchFamily="50" charset="-128"/>
                  <a:cs typeface="ＭＳ Ｐゴシック" pitchFamily="50" charset="-128"/>
                </a:rPr>
                <a:t>尼崎西宮芦屋港</a:t>
              </a:r>
              <a:endParaRPr lang="ja-JP" sz="700" spc="-100" dirty="0">
                <a:latin typeface="Arial" pitchFamily="34" charset="0"/>
                <a:ea typeface="ＭＳ Ｐゴシック" pitchFamily="50" charset="-128"/>
                <a:cs typeface="ＭＳ Ｐゴシック" pitchFamily="50" charset="-128"/>
              </a:endParaRPr>
            </a:p>
          </p:txBody>
        </p:sp>
        <p:sp>
          <p:nvSpPr>
            <p:cNvPr id="26" name="下カーブ矢印 25"/>
            <p:cNvSpPr/>
            <p:nvPr/>
          </p:nvSpPr>
          <p:spPr>
            <a:xfrm>
              <a:off x="2407050" y="4578967"/>
              <a:ext cx="1508125" cy="371475"/>
            </a:xfrm>
            <a:prstGeom prst="curvedDownArrow">
              <a:avLst>
                <a:gd name="adj1" fmla="val 25000"/>
                <a:gd name="adj2" fmla="val 79867"/>
                <a:gd name="adj3" fmla="val 2500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solidFill>
                  <a:schemeClr val="tx1"/>
                </a:solidFill>
              </a:endParaRPr>
            </a:p>
          </p:txBody>
        </p:sp>
        <p:sp>
          <p:nvSpPr>
            <p:cNvPr id="27" name="Oval 4"/>
            <p:cNvSpPr>
              <a:spLocks noChangeArrowheads="1"/>
            </p:cNvSpPr>
            <p:nvPr/>
          </p:nvSpPr>
          <p:spPr bwMode="auto">
            <a:xfrm rot="17601892">
              <a:off x="4525567" y="5364015"/>
              <a:ext cx="1521966" cy="798524"/>
            </a:xfrm>
            <a:prstGeom prst="ellipse">
              <a:avLst/>
            </a:prstGeom>
            <a:gradFill rotWithShape="1">
              <a:gsLst>
                <a:gs pos="0">
                  <a:srgbClr val="8DB3E2"/>
                </a:gs>
                <a:gs pos="100000">
                  <a:srgbClr val="E8F0F9"/>
                </a:gs>
              </a:gsLst>
              <a:path path="shape">
                <a:fillToRect l="50000" t="50000" r="50000" b="50000"/>
              </a:path>
            </a:gradFill>
            <a:ln w="50800" algn="ctr">
              <a:solidFill>
                <a:srgbClr val="8DB3E2"/>
              </a:solidFill>
              <a:round/>
              <a:headEnd/>
              <a:tailEnd/>
            </a:ln>
            <a:effectLst/>
            <a:scene3d>
              <a:camera prst="orthographicFront">
                <a:rot lat="0" lon="0" rev="600000"/>
              </a:camera>
              <a:lightRig rig="threePt" dir="t"/>
            </a:scene3d>
          </p:spPr>
          <p:txBody>
            <a:bodyPr lIns="74295" tIns="8890" rIns="74295" bIns="8890"/>
            <a:lstStyle/>
            <a:p>
              <a:endParaRPr lang="ja-JP" altLang="en-US" dirty="0"/>
            </a:p>
          </p:txBody>
        </p:sp>
        <p:sp>
          <p:nvSpPr>
            <p:cNvPr id="28" name="Text Box 7"/>
            <p:cNvSpPr txBox="1">
              <a:spLocks noChangeArrowheads="1"/>
            </p:cNvSpPr>
            <p:nvPr/>
          </p:nvSpPr>
          <p:spPr bwMode="auto">
            <a:xfrm>
              <a:off x="4927330" y="5260378"/>
              <a:ext cx="773045" cy="284260"/>
            </a:xfrm>
            <a:prstGeom prst="rect">
              <a:avLst/>
            </a:prstGeom>
            <a:noFill/>
            <a:ln w="9525" algn="ctr">
              <a:noFill/>
              <a:prstDash val="dash"/>
              <a:miter lim="800000"/>
              <a:headEnd/>
              <a:tailEnd/>
            </a:ln>
            <a:effectLst/>
          </p:spPr>
          <p:txBody>
            <a:bodyPr lIns="74295" tIns="8890" rIns="74295" bIns="8890"/>
            <a:lstStyle/>
            <a:p>
              <a:pPr algn="ctr"/>
              <a:endParaRPr lang="ja-JP" dirty="0"/>
            </a:p>
          </p:txBody>
        </p:sp>
        <p:sp>
          <p:nvSpPr>
            <p:cNvPr id="29" name="Text Box 5"/>
            <p:cNvSpPr txBox="1">
              <a:spLocks noChangeArrowheads="1"/>
            </p:cNvSpPr>
            <p:nvPr/>
          </p:nvSpPr>
          <p:spPr bwMode="auto">
            <a:xfrm>
              <a:off x="4889510" y="5461895"/>
              <a:ext cx="1080120" cy="720080"/>
            </a:xfrm>
            <a:prstGeom prst="rect">
              <a:avLst/>
            </a:prstGeom>
            <a:noFill/>
            <a:ln w="9525" algn="ctr">
              <a:noFill/>
              <a:prstDash val="dash"/>
              <a:miter lim="800000"/>
              <a:headEnd/>
              <a:tailEnd/>
            </a:ln>
            <a:effectLst/>
          </p:spPr>
          <p:txBody>
            <a:bodyPr lIns="74295" tIns="8890" rIns="74295" bIns="8890"/>
            <a:lstStyle/>
            <a:p>
              <a:r>
                <a:rPr lang="ja-JP" altLang="en-US" sz="900" u="sng" dirty="0" smtClean="0">
                  <a:latin typeface="ＭＳ Ｐゴシック" charset="-128"/>
                </a:rPr>
                <a:t>大阪港</a:t>
              </a:r>
              <a:endParaRPr lang="ja-JP" altLang="ja-JP" sz="900" u="sng" dirty="0" smtClean="0"/>
            </a:p>
            <a:p>
              <a:r>
                <a:rPr lang="ja-JP" altLang="en-US" sz="900" u="sng" dirty="0" smtClean="0">
                  <a:latin typeface="ＭＳ Ｐゴシック" charset="-128"/>
                </a:rPr>
                <a:t>堺</a:t>
              </a:r>
              <a:r>
                <a:rPr lang="ja-JP" altLang="en-US" sz="900" u="sng" dirty="0">
                  <a:latin typeface="ＭＳ Ｐゴシック" charset="-128"/>
                </a:rPr>
                <a:t>泉北港</a:t>
              </a:r>
              <a:endParaRPr lang="en-US" altLang="ja-JP" sz="900" u="sng" dirty="0">
                <a:latin typeface="ＭＳ Ｐゴシック" charset="-128"/>
              </a:endParaRPr>
            </a:p>
            <a:p>
              <a:r>
                <a:rPr lang="ja-JP" altLang="en-US" sz="900" u="sng" dirty="0" smtClean="0">
                  <a:latin typeface="ＭＳ Ｐゴシック" charset="-128"/>
                </a:rPr>
                <a:t>阪南港</a:t>
              </a:r>
              <a:endParaRPr lang="en-US" altLang="ja-JP" sz="900" u="sng" dirty="0" smtClean="0">
                <a:latin typeface="ＭＳ Ｐゴシック" charset="-128"/>
              </a:endParaRPr>
            </a:p>
            <a:p>
              <a:r>
                <a:rPr lang="ja-JP" altLang="en-US" sz="600" dirty="0" smtClean="0">
                  <a:latin typeface="ＭＳ Ｐゴシック" charset="-128"/>
                </a:rPr>
                <a:t>（港湾管理の一元化）</a:t>
              </a:r>
              <a:endParaRPr lang="ja-JP" sz="600" dirty="0"/>
            </a:p>
          </p:txBody>
        </p:sp>
        <p:sp>
          <p:nvSpPr>
            <p:cNvPr id="30" name="Freeform 8" descr="右上がり対角線"/>
            <p:cNvSpPr>
              <a:spLocks/>
            </p:cNvSpPr>
            <p:nvPr/>
          </p:nvSpPr>
          <p:spPr bwMode="auto">
            <a:xfrm>
              <a:off x="6875826" y="4597799"/>
              <a:ext cx="1997075" cy="1938337"/>
            </a:xfrm>
            <a:custGeom>
              <a:avLst/>
              <a:gdLst>
                <a:gd name="T0" fmla="*/ 89 w 3470"/>
                <a:gd name="T1" fmla="*/ 1292 h 2870"/>
                <a:gd name="T2" fmla="*/ 612 w 3470"/>
                <a:gd name="T3" fmla="*/ 1611 h 2870"/>
                <a:gd name="T4" fmla="*/ 1376 w 3470"/>
                <a:gd name="T5" fmla="*/ 1573 h 2870"/>
                <a:gd name="T6" fmla="*/ 1749 w 3470"/>
                <a:gd name="T7" fmla="*/ 1442 h 2870"/>
                <a:gd name="T8" fmla="*/ 1975 w 3470"/>
                <a:gd name="T9" fmla="*/ 1432 h 2870"/>
                <a:gd name="T10" fmla="*/ 1731 w 3470"/>
                <a:gd name="T11" fmla="*/ 1781 h 2870"/>
                <a:gd name="T12" fmla="*/ 1606 w 3470"/>
                <a:gd name="T13" fmla="*/ 2159 h 2870"/>
                <a:gd name="T14" fmla="*/ 1811 w 3470"/>
                <a:gd name="T15" fmla="*/ 2622 h 2870"/>
                <a:gd name="T16" fmla="*/ 2306 w 3470"/>
                <a:gd name="T17" fmla="*/ 2846 h 2870"/>
                <a:gd name="T18" fmla="*/ 2742 w 3470"/>
                <a:gd name="T19" fmla="*/ 2769 h 2870"/>
                <a:gd name="T20" fmla="*/ 3046 w 3470"/>
                <a:gd name="T21" fmla="*/ 2528 h 2870"/>
                <a:gd name="T22" fmla="*/ 3352 w 3470"/>
                <a:gd name="T23" fmla="*/ 1942 h 2870"/>
                <a:gd name="T24" fmla="*/ 3466 w 3470"/>
                <a:gd name="T25" fmla="*/ 1127 h 2870"/>
                <a:gd name="T26" fmla="*/ 3326 w 3470"/>
                <a:gd name="T27" fmla="*/ 604 h 2870"/>
                <a:gd name="T28" fmla="*/ 2906 w 3470"/>
                <a:gd name="T29" fmla="*/ 158 h 2870"/>
                <a:gd name="T30" fmla="*/ 2001 w 3470"/>
                <a:gd name="T31" fmla="*/ 5 h 2870"/>
                <a:gd name="T32" fmla="*/ 1015 w 3470"/>
                <a:gd name="T33" fmla="*/ 189 h 2870"/>
                <a:gd name="T34" fmla="*/ 268 w 3470"/>
                <a:gd name="T35" fmla="*/ 668 h 2870"/>
                <a:gd name="T36" fmla="*/ 89 w 3470"/>
                <a:gd name="T37" fmla="*/ 1292 h 2870"/>
                <a:gd name="connsiteX0" fmla="*/ 90 w 9822"/>
                <a:gd name="connsiteY0" fmla="*/ 4486 h 9922"/>
                <a:gd name="connsiteX1" fmla="*/ 1598 w 9822"/>
                <a:gd name="connsiteY1" fmla="*/ 5597 h 9922"/>
                <a:gd name="connsiteX2" fmla="*/ 3799 w 9822"/>
                <a:gd name="connsiteY2" fmla="*/ 5465 h 9922"/>
                <a:gd name="connsiteX3" fmla="*/ 4298 w 9822"/>
                <a:gd name="connsiteY3" fmla="*/ 5261 h 9922"/>
                <a:gd name="connsiteX4" fmla="*/ 5526 w 9822"/>
                <a:gd name="connsiteY4" fmla="*/ 4974 h 9922"/>
                <a:gd name="connsiteX5" fmla="*/ 4822 w 9822"/>
                <a:gd name="connsiteY5" fmla="*/ 6190 h 9922"/>
                <a:gd name="connsiteX6" fmla="*/ 4462 w 9822"/>
                <a:gd name="connsiteY6" fmla="*/ 7507 h 9922"/>
                <a:gd name="connsiteX7" fmla="*/ 5053 w 9822"/>
                <a:gd name="connsiteY7" fmla="*/ 9120 h 9922"/>
                <a:gd name="connsiteX8" fmla="*/ 6480 w 9822"/>
                <a:gd name="connsiteY8" fmla="*/ 9900 h 9922"/>
                <a:gd name="connsiteX9" fmla="*/ 7736 w 9822"/>
                <a:gd name="connsiteY9" fmla="*/ 9632 h 9922"/>
                <a:gd name="connsiteX10" fmla="*/ 8612 w 9822"/>
                <a:gd name="connsiteY10" fmla="*/ 8792 h 9922"/>
                <a:gd name="connsiteX11" fmla="*/ 9494 w 9822"/>
                <a:gd name="connsiteY11" fmla="*/ 6751 h 9922"/>
                <a:gd name="connsiteX12" fmla="*/ 9822 w 9822"/>
                <a:gd name="connsiteY12" fmla="*/ 3911 h 9922"/>
                <a:gd name="connsiteX13" fmla="*/ 9419 w 9822"/>
                <a:gd name="connsiteY13" fmla="*/ 2089 h 9922"/>
                <a:gd name="connsiteX14" fmla="*/ 8209 w 9822"/>
                <a:gd name="connsiteY14" fmla="*/ 535 h 9922"/>
                <a:gd name="connsiteX15" fmla="*/ 5601 w 9822"/>
                <a:gd name="connsiteY15" fmla="*/ 1 h 9922"/>
                <a:gd name="connsiteX16" fmla="*/ 2759 w 9822"/>
                <a:gd name="connsiteY16" fmla="*/ 643 h 9922"/>
                <a:gd name="connsiteX17" fmla="*/ 606 w 9822"/>
                <a:gd name="connsiteY17" fmla="*/ 2312 h 9922"/>
                <a:gd name="connsiteX18" fmla="*/ 90 w 9822"/>
                <a:gd name="connsiteY18" fmla="*/ 4486 h 9922"/>
                <a:gd name="connsiteX0" fmla="*/ 92 w 10000"/>
                <a:gd name="connsiteY0" fmla="*/ 4521 h 10000"/>
                <a:gd name="connsiteX1" fmla="*/ 1627 w 10000"/>
                <a:gd name="connsiteY1" fmla="*/ 5641 h 10000"/>
                <a:gd name="connsiteX2" fmla="*/ 3868 w 10000"/>
                <a:gd name="connsiteY2" fmla="*/ 5508 h 10000"/>
                <a:gd name="connsiteX3" fmla="*/ 4376 w 10000"/>
                <a:gd name="connsiteY3" fmla="*/ 5302 h 10000"/>
                <a:gd name="connsiteX4" fmla="*/ 5072 w 10000"/>
                <a:gd name="connsiteY4" fmla="*/ 5086 h 10000"/>
                <a:gd name="connsiteX5" fmla="*/ 4909 w 10000"/>
                <a:gd name="connsiteY5" fmla="*/ 6239 h 10000"/>
                <a:gd name="connsiteX6" fmla="*/ 4543 w 10000"/>
                <a:gd name="connsiteY6" fmla="*/ 7566 h 10000"/>
                <a:gd name="connsiteX7" fmla="*/ 5145 w 10000"/>
                <a:gd name="connsiteY7" fmla="*/ 9192 h 10000"/>
                <a:gd name="connsiteX8" fmla="*/ 6597 w 10000"/>
                <a:gd name="connsiteY8" fmla="*/ 9978 h 10000"/>
                <a:gd name="connsiteX9" fmla="*/ 7876 w 10000"/>
                <a:gd name="connsiteY9" fmla="*/ 9708 h 10000"/>
                <a:gd name="connsiteX10" fmla="*/ 8768 w 10000"/>
                <a:gd name="connsiteY10" fmla="*/ 8861 h 10000"/>
                <a:gd name="connsiteX11" fmla="*/ 9666 w 10000"/>
                <a:gd name="connsiteY11" fmla="*/ 6804 h 10000"/>
                <a:gd name="connsiteX12" fmla="*/ 10000 w 10000"/>
                <a:gd name="connsiteY12" fmla="*/ 3942 h 10000"/>
                <a:gd name="connsiteX13" fmla="*/ 9590 w 10000"/>
                <a:gd name="connsiteY13" fmla="*/ 2105 h 10000"/>
                <a:gd name="connsiteX14" fmla="*/ 8358 w 10000"/>
                <a:gd name="connsiteY14" fmla="*/ 539 h 10000"/>
                <a:gd name="connsiteX15" fmla="*/ 5703 w 10000"/>
                <a:gd name="connsiteY15" fmla="*/ 1 h 10000"/>
                <a:gd name="connsiteX16" fmla="*/ 2809 w 10000"/>
                <a:gd name="connsiteY16" fmla="*/ 648 h 10000"/>
                <a:gd name="connsiteX17" fmla="*/ 617 w 10000"/>
                <a:gd name="connsiteY17" fmla="*/ 2330 h 10000"/>
                <a:gd name="connsiteX18" fmla="*/ 92 w 10000"/>
                <a:gd name="connsiteY18" fmla="*/ 4521 h 10000"/>
                <a:gd name="connsiteX0" fmla="*/ 92 w 10000"/>
                <a:gd name="connsiteY0" fmla="*/ 4521 h 10000"/>
                <a:gd name="connsiteX1" fmla="*/ 1627 w 10000"/>
                <a:gd name="connsiteY1" fmla="*/ 5641 h 10000"/>
                <a:gd name="connsiteX2" fmla="*/ 3868 w 10000"/>
                <a:gd name="connsiteY2" fmla="*/ 5508 h 10000"/>
                <a:gd name="connsiteX3" fmla="*/ 4376 w 10000"/>
                <a:gd name="connsiteY3" fmla="*/ 5302 h 10000"/>
                <a:gd name="connsiteX4" fmla="*/ 5072 w 10000"/>
                <a:gd name="connsiteY4" fmla="*/ 5086 h 10000"/>
                <a:gd name="connsiteX5" fmla="*/ 4714 w 10000"/>
                <a:gd name="connsiteY5" fmla="*/ 6166 h 10000"/>
                <a:gd name="connsiteX6" fmla="*/ 4543 w 10000"/>
                <a:gd name="connsiteY6" fmla="*/ 7566 h 10000"/>
                <a:gd name="connsiteX7" fmla="*/ 5145 w 10000"/>
                <a:gd name="connsiteY7" fmla="*/ 9192 h 10000"/>
                <a:gd name="connsiteX8" fmla="*/ 6597 w 10000"/>
                <a:gd name="connsiteY8" fmla="*/ 9978 h 10000"/>
                <a:gd name="connsiteX9" fmla="*/ 7876 w 10000"/>
                <a:gd name="connsiteY9" fmla="*/ 9708 h 10000"/>
                <a:gd name="connsiteX10" fmla="*/ 8768 w 10000"/>
                <a:gd name="connsiteY10" fmla="*/ 8861 h 10000"/>
                <a:gd name="connsiteX11" fmla="*/ 9666 w 10000"/>
                <a:gd name="connsiteY11" fmla="*/ 6804 h 10000"/>
                <a:gd name="connsiteX12" fmla="*/ 10000 w 10000"/>
                <a:gd name="connsiteY12" fmla="*/ 3942 h 10000"/>
                <a:gd name="connsiteX13" fmla="*/ 9590 w 10000"/>
                <a:gd name="connsiteY13" fmla="*/ 2105 h 10000"/>
                <a:gd name="connsiteX14" fmla="*/ 8358 w 10000"/>
                <a:gd name="connsiteY14" fmla="*/ 539 h 10000"/>
                <a:gd name="connsiteX15" fmla="*/ 5703 w 10000"/>
                <a:gd name="connsiteY15" fmla="*/ 1 h 10000"/>
                <a:gd name="connsiteX16" fmla="*/ 2809 w 10000"/>
                <a:gd name="connsiteY16" fmla="*/ 648 h 10000"/>
                <a:gd name="connsiteX17" fmla="*/ 617 w 10000"/>
                <a:gd name="connsiteY17" fmla="*/ 2330 h 10000"/>
                <a:gd name="connsiteX18" fmla="*/ 92 w 10000"/>
                <a:gd name="connsiteY18" fmla="*/ 4521 h 10000"/>
                <a:gd name="connsiteX0" fmla="*/ 39 w 9947"/>
                <a:gd name="connsiteY0" fmla="*/ 4521 h 10000"/>
                <a:gd name="connsiteX1" fmla="*/ 1574 w 9947"/>
                <a:gd name="connsiteY1" fmla="*/ 5641 h 10000"/>
                <a:gd name="connsiteX2" fmla="*/ 3815 w 9947"/>
                <a:gd name="connsiteY2" fmla="*/ 5508 h 10000"/>
                <a:gd name="connsiteX3" fmla="*/ 4323 w 9947"/>
                <a:gd name="connsiteY3" fmla="*/ 5302 h 10000"/>
                <a:gd name="connsiteX4" fmla="*/ 5019 w 9947"/>
                <a:gd name="connsiteY4" fmla="*/ 5086 h 10000"/>
                <a:gd name="connsiteX5" fmla="*/ 4661 w 9947"/>
                <a:gd name="connsiteY5" fmla="*/ 6166 h 10000"/>
                <a:gd name="connsiteX6" fmla="*/ 4490 w 9947"/>
                <a:gd name="connsiteY6" fmla="*/ 7566 h 10000"/>
                <a:gd name="connsiteX7" fmla="*/ 5092 w 9947"/>
                <a:gd name="connsiteY7" fmla="*/ 9192 h 10000"/>
                <a:gd name="connsiteX8" fmla="*/ 6544 w 9947"/>
                <a:gd name="connsiteY8" fmla="*/ 9978 h 10000"/>
                <a:gd name="connsiteX9" fmla="*/ 7823 w 9947"/>
                <a:gd name="connsiteY9" fmla="*/ 9708 h 10000"/>
                <a:gd name="connsiteX10" fmla="*/ 8715 w 9947"/>
                <a:gd name="connsiteY10" fmla="*/ 8861 h 10000"/>
                <a:gd name="connsiteX11" fmla="*/ 9613 w 9947"/>
                <a:gd name="connsiteY11" fmla="*/ 6804 h 10000"/>
                <a:gd name="connsiteX12" fmla="*/ 9947 w 9947"/>
                <a:gd name="connsiteY12" fmla="*/ 3942 h 10000"/>
                <a:gd name="connsiteX13" fmla="*/ 9537 w 9947"/>
                <a:gd name="connsiteY13" fmla="*/ 2105 h 10000"/>
                <a:gd name="connsiteX14" fmla="*/ 8305 w 9947"/>
                <a:gd name="connsiteY14" fmla="*/ 539 h 10000"/>
                <a:gd name="connsiteX15" fmla="*/ 5650 w 9947"/>
                <a:gd name="connsiteY15" fmla="*/ 1 h 10000"/>
                <a:gd name="connsiteX16" fmla="*/ 2756 w 9947"/>
                <a:gd name="connsiteY16" fmla="*/ 648 h 10000"/>
                <a:gd name="connsiteX17" fmla="*/ 1358 w 9947"/>
                <a:gd name="connsiteY17" fmla="*/ 2193 h 10000"/>
                <a:gd name="connsiteX18" fmla="*/ 39 w 9947"/>
                <a:gd name="connsiteY18" fmla="*/ 4521 h 10000"/>
                <a:gd name="connsiteX0" fmla="*/ 39 w 10000"/>
                <a:gd name="connsiteY0" fmla="*/ 4525 h 10004"/>
                <a:gd name="connsiteX1" fmla="*/ 1582 w 10000"/>
                <a:gd name="connsiteY1" fmla="*/ 5645 h 10004"/>
                <a:gd name="connsiteX2" fmla="*/ 3835 w 10000"/>
                <a:gd name="connsiteY2" fmla="*/ 5512 h 10004"/>
                <a:gd name="connsiteX3" fmla="*/ 4346 w 10000"/>
                <a:gd name="connsiteY3" fmla="*/ 5306 h 10004"/>
                <a:gd name="connsiteX4" fmla="*/ 5046 w 10000"/>
                <a:gd name="connsiteY4" fmla="*/ 5090 h 10004"/>
                <a:gd name="connsiteX5" fmla="*/ 4686 w 10000"/>
                <a:gd name="connsiteY5" fmla="*/ 6170 h 10004"/>
                <a:gd name="connsiteX6" fmla="*/ 4514 w 10000"/>
                <a:gd name="connsiteY6" fmla="*/ 7570 h 10004"/>
                <a:gd name="connsiteX7" fmla="*/ 5119 w 10000"/>
                <a:gd name="connsiteY7" fmla="*/ 9196 h 10004"/>
                <a:gd name="connsiteX8" fmla="*/ 6579 w 10000"/>
                <a:gd name="connsiteY8" fmla="*/ 9982 h 10004"/>
                <a:gd name="connsiteX9" fmla="*/ 7865 w 10000"/>
                <a:gd name="connsiteY9" fmla="*/ 9712 h 10004"/>
                <a:gd name="connsiteX10" fmla="*/ 8761 w 10000"/>
                <a:gd name="connsiteY10" fmla="*/ 8865 h 10004"/>
                <a:gd name="connsiteX11" fmla="*/ 9664 w 10000"/>
                <a:gd name="connsiteY11" fmla="*/ 6808 h 10004"/>
                <a:gd name="connsiteX12" fmla="*/ 10000 w 10000"/>
                <a:gd name="connsiteY12" fmla="*/ 3946 h 10004"/>
                <a:gd name="connsiteX13" fmla="*/ 9588 w 10000"/>
                <a:gd name="connsiteY13" fmla="*/ 2109 h 10004"/>
                <a:gd name="connsiteX14" fmla="*/ 8349 w 10000"/>
                <a:gd name="connsiteY14" fmla="*/ 543 h 10004"/>
                <a:gd name="connsiteX15" fmla="*/ 5680 w 10000"/>
                <a:gd name="connsiteY15" fmla="*/ 5 h 10004"/>
                <a:gd name="connsiteX16" fmla="*/ 3258 w 10000"/>
                <a:gd name="connsiteY16" fmla="*/ 809 h 10004"/>
                <a:gd name="connsiteX17" fmla="*/ 2771 w 10000"/>
                <a:gd name="connsiteY17" fmla="*/ 652 h 10004"/>
                <a:gd name="connsiteX18" fmla="*/ 1365 w 10000"/>
                <a:gd name="connsiteY18" fmla="*/ 2197 h 10004"/>
                <a:gd name="connsiteX19" fmla="*/ 39 w 10000"/>
                <a:gd name="connsiteY19" fmla="*/ 4525 h 10004"/>
                <a:gd name="connsiteX0" fmla="*/ 39 w 10000"/>
                <a:gd name="connsiteY0" fmla="*/ 4371 h 9850"/>
                <a:gd name="connsiteX1" fmla="*/ 1582 w 10000"/>
                <a:gd name="connsiteY1" fmla="*/ 5491 h 9850"/>
                <a:gd name="connsiteX2" fmla="*/ 3835 w 10000"/>
                <a:gd name="connsiteY2" fmla="*/ 5358 h 9850"/>
                <a:gd name="connsiteX3" fmla="*/ 4346 w 10000"/>
                <a:gd name="connsiteY3" fmla="*/ 5152 h 9850"/>
                <a:gd name="connsiteX4" fmla="*/ 5046 w 10000"/>
                <a:gd name="connsiteY4" fmla="*/ 4936 h 9850"/>
                <a:gd name="connsiteX5" fmla="*/ 4686 w 10000"/>
                <a:gd name="connsiteY5" fmla="*/ 6016 h 9850"/>
                <a:gd name="connsiteX6" fmla="*/ 4514 w 10000"/>
                <a:gd name="connsiteY6" fmla="*/ 7416 h 9850"/>
                <a:gd name="connsiteX7" fmla="*/ 5119 w 10000"/>
                <a:gd name="connsiteY7" fmla="*/ 9042 h 9850"/>
                <a:gd name="connsiteX8" fmla="*/ 6579 w 10000"/>
                <a:gd name="connsiteY8" fmla="*/ 9828 h 9850"/>
                <a:gd name="connsiteX9" fmla="*/ 7865 w 10000"/>
                <a:gd name="connsiteY9" fmla="*/ 9558 h 9850"/>
                <a:gd name="connsiteX10" fmla="*/ 8761 w 10000"/>
                <a:gd name="connsiteY10" fmla="*/ 8711 h 9850"/>
                <a:gd name="connsiteX11" fmla="*/ 9664 w 10000"/>
                <a:gd name="connsiteY11" fmla="*/ 6654 h 9850"/>
                <a:gd name="connsiteX12" fmla="*/ 10000 w 10000"/>
                <a:gd name="connsiteY12" fmla="*/ 3792 h 9850"/>
                <a:gd name="connsiteX13" fmla="*/ 9588 w 10000"/>
                <a:gd name="connsiteY13" fmla="*/ 1955 h 9850"/>
                <a:gd name="connsiteX14" fmla="*/ 8349 w 10000"/>
                <a:gd name="connsiteY14" fmla="*/ 389 h 9850"/>
                <a:gd name="connsiteX15" fmla="*/ 5741 w 10000"/>
                <a:gd name="connsiteY15" fmla="*/ 10 h 9850"/>
                <a:gd name="connsiteX16" fmla="*/ 3258 w 10000"/>
                <a:gd name="connsiteY16" fmla="*/ 655 h 9850"/>
                <a:gd name="connsiteX17" fmla="*/ 2771 w 10000"/>
                <a:gd name="connsiteY17" fmla="*/ 498 h 9850"/>
                <a:gd name="connsiteX18" fmla="*/ 1365 w 10000"/>
                <a:gd name="connsiteY18" fmla="*/ 2043 h 9850"/>
                <a:gd name="connsiteX19" fmla="*/ 39 w 10000"/>
                <a:gd name="connsiteY19" fmla="*/ 4371 h 9850"/>
                <a:gd name="connsiteX0" fmla="*/ 39 w 10000"/>
                <a:gd name="connsiteY0" fmla="*/ 4438 h 10000"/>
                <a:gd name="connsiteX1" fmla="*/ 1582 w 10000"/>
                <a:gd name="connsiteY1" fmla="*/ 5575 h 10000"/>
                <a:gd name="connsiteX2" fmla="*/ 3835 w 10000"/>
                <a:gd name="connsiteY2" fmla="*/ 5440 h 10000"/>
                <a:gd name="connsiteX3" fmla="*/ 4346 w 10000"/>
                <a:gd name="connsiteY3" fmla="*/ 5230 h 10000"/>
                <a:gd name="connsiteX4" fmla="*/ 5046 w 10000"/>
                <a:gd name="connsiteY4" fmla="*/ 5011 h 10000"/>
                <a:gd name="connsiteX5" fmla="*/ 4686 w 10000"/>
                <a:gd name="connsiteY5" fmla="*/ 6108 h 10000"/>
                <a:gd name="connsiteX6" fmla="*/ 4514 w 10000"/>
                <a:gd name="connsiteY6" fmla="*/ 7529 h 10000"/>
                <a:gd name="connsiteX7" fmla="*/ 5119 w 10000"/>
                <a:gd name="connsiteY7" fmla="*/ 9180 h 10000"/>
                <a:gd name="connsiteX8" fmla="*/ 6579 w 10000"/>
                <a:gd name="connsiteY8" fmla="*/ 9978 h 10000"/>
                <a:gd name="connsiteX9" fmla="*/ 7865 w 10000"/>
                <a:gd name="connsiteY9" fmla="*/ 9704 h 10000"/>
                <a:gd name="connsiteX10" fmla="*/ 8761 w 10000"/>
                <a:gd name="connsiteY10" fmla="*/ 8844 h 10000"/>
                <a:gd name="connsiteX11" fmla="*/ 9664 w 10000"/>
                <a:gd name="connsiteY11" fmla="*/ 6755 h 10000"/>
                <a:gd name="connsiteX12" fmla="*/ 10000 w 10000"/>
                <a:gd name="connsiteY12" fmla="*/ 3850 h 10000"/>
                <a:gd name="connsiteX13" fmla="*/ 9588 w 10000"/>
                <a:gd name="connsiteY13" fmla="*/ 1985 h 10000"/>
                <a:gd name="connsiteX14" fmla="*/ 8349 w 10000"/>
                <a:gd name="connsiteY14" fmla="*/ 395 h 10000"/>
                <a:gd name="connsiteX15" fmla="*/ 5741 w 10000"/>
                <a:gd name="connsiteY15" fmla="*/ 10 h 10000"/>
                <a:gd name="connsiteX16" fmla="*/ 3258 w 10000"/>
                <a:gd name="connsiteY16" fmla="*/ 665 h 10000"/>
                <a:gd name="connsiteX17" fmla="*/ 1365 w 10000"/>
                <a:gd name="connsiteY17" fmla="*/ 2074 h 10000"/>
                <a:gd name="connsiteX18" fmla="*/ 39 w 10000"/>
                <a:gd name="connsiteY18" fmla="*/ 4438 h 10000"/>
                <a:gd name="connsiteX0" fmla="*/ 184 w 8897"/>
                <a:gd name="connsiteY0" fmla="*/ 3930 h 10000"/>
                <a:gd name="connsiteX1" fmla="*/ 479 w 8897"/>
                <a:gd name="connsiteY1" fmla="*/ 5575 h 10000"/>
                <a:gd name="connsiteX2" fmla="*/ 2732 w 8897"/>
                <a:gd name="connsiteY2" fmla="*/ 5440 h 10000"/>
                <a:gd name="connsiteX3" fmla="*/ 3243 w 8897"/>
                <a:gd name="connsiteY3" fmla="*/ 5230 h 10000"/>
                <a:gd name="connsiteX4" fmla="*/ 3943 w 8897"/>
                <a:gd name="connsiteY4" fmla="*/ 5011 h 10000"/>
                <a:gd name="connsiteX5" fmla="*/ 3583 w 8897"/>
                <a:gd name="connsiteY5" fmla="*/ 6108 h 10000"/>
                <a:gd name="connsiteX6" fmla="*/ 3411 w 8897"/>
                <a:gd name="connsiteY6" fmla="*/ 7529 h 10000"/>
                <a:gd name="connsiteX7" fmla="*/ 4016 w 8897"/>
                <a:gd name="connsiteY7" fmla="*/ 9180 h 10000"/>
                <a:gd name="connsiteX8" fmla="*/ 5476 w 8897"/>
                <a:gd name="connsiteY8" fmla="*/ 9978 h 10000"/>
                <a:gd name="connsiteX9" fmla="*/ 6762 w 8897"/>
                <a:gd name="connsiteY9" fmla="*/ 9704 h 10000"/>
                <a:gd name="connsiteX10" fmla="*/ 7658 w 8897"/>
                <a:gd name="connsiteY10" fmla="*/ 8844 h 10000"/>
                <a:gd name="connsiteX11" fmla="*/ 8561 w 8897"/>
                <a:gd name="connsiteY11" fmla="*/ 6755 h 10000"/>
                <a:gd name="connsiteX12" fmla="*/ 8897 w 8897"/>
                <a:gd name="connsiteY12" fmla="*/ 3850 h 10000"/>
                <a:gd name="connsiteX13" fmla="*/ 8485 w 8897"/>
                <a:gd name="connsiteY13" fmla="*/ 1985 h 10000"/>
                <a:gd name="connsiteX14" fmla="*/ 7246 w 8897"/>
                <a:gd name="connsiteY14" fmla="*/ 395 h 10000"/>
                <a:gd name="connsiteX15" fmla="*/ 4638 w 8897"/>
                <a:gd name="connsiteY15" fmla="*/ 10 h 10000"/>
                <a:gd name="connsiteX16" fmla="*/ 2155 w 8897"/>
                <a:gd name="connsiteY16" fmla="*/ 665 h 10000"/>
                <a:gd name="connsiteX17" fmla="*/ 262 w 8897"/>
                <a:gd name="connsiteY17" fmla="*/ 2074 h 10000"/>
                <a:gd name="connsiteX18" fmla="*/ 184 w 8897"/>
                <a:gd name="connsiteY18" fmla="*/ 3930 h 10000"/>
                <a:gd name="connsiteX0" fmla="*/ 207 w 10000"/>
                <a:gd name="connsiteY0" fmla="*/ 3930 h 10000"/>
                <a:gd name="connsiteX1" fmla="*/ 3071 w 10000"/>
                <a:gd name="connsiteY1" fmla="*/ 5440 h 10000"/>
                <a:gd name="connsiteX2" fmla="*/ 3645 w 10000"/>
                <a:gd name="connsiteY2" fmla="*/ 5230 h 10000"/>
                <a:gd name="connsiteX3" fmla="*/ 4432 w 10000"/>
                <a:gd name="connsiteY3" fmla="*/ 5011 h 10000"/>
                <a:gd name="connsiteX4" fmla="*/ 4027 w 10000"/>
                <a:gd name="connsiteY4" fmla="*/ 6108 h 10000"/>
                <a:gd name="connsiteX5" fmla="*/ 3834 w 10000"/>
                <a:gd name="connsiteY5" fmla="*/ 7529 h 10000"/>
                <a:gd name="connsiteX6" fmla="*/ 4514 w 10000"/>
                <a:gd name="connsiteY6" fmla="*/ 9180 h 10000"/>
                <a:gd name="connsiteX7" fmla="*/ 6155 w 10000"/>
                <a:gd name="connsiteY7" fmla="*/ 9978 h 10000"/>
                <a:gd name="connsiteX8" fmla="*/ 7600 w 10000"/>
                <a:gd name="connsiteY8" fmla="*/ 9704 h 10000"/>
                <a:gd name="connsiteX9" fmla="*/ 8607 w 10000"/>
                <a:gd name="connsiteY9" fmla="*/ 8844 h 10000"/>
                <a:gd name="connsiteX10" fmla="*/ 9622 w 10000"/>
                <a:gd name="connsiteY10" fmla="*/ 6755 h 10000"/>
                <a:gd name="connsiteX11" fmla="*/ 10000 w 10000"/>
                <a:gd name="connsiteY11" fmla="*/ 3850 h 10000"/>
                <a:gd name="connsiteX12" fmla="*/ 9537 w 10000"/>
                <a:gd name="connsiteY12" fmla="*/ 1985 h 10000"/>
                <a:gd name="connsiteX13" fmla="*/ 8144 w 10000"/>
                <a:gd name="connsiteY13" fmla="*/ 395 h 10000"/>
                <a:gd name="connsiteX14" fmla="*/ 5213 w 10000"/>
                <a:gd name="connsiteY14" fmla="*/ 10 h 10000"/>
                <a:gd name="connsiteX15" fmla="*/ 2422 w 10000"/>
                <a:gd name="connsiteY15" fmla="*/ 665 h 10000"/>
                <a:gd name="connsiteX16" fmla="*/ 294 w 10000"/>
                <a:gd name="connsiteY16" fmla="*/ 2074 h 10000"/>
                <a:gd name="connsiteX17" fmla="*/ 207 w 10000"/>
                <a:gd name="connsiteY17" fmla="*/ 3930 h 10000"/>
                <a:gd name="connsiteX0" fmla="*/ 207 w 10000"/>
                <a:gd name="connsiteY0" fmla="*/ 3930 h 10000"/>
                <a:gd name="connsiteX1" fmla="*/ 3485 w 10000"/>
                <a:gd name="connsiteY1" fmla="*/ 4285 h 10000"/>
                <a:gd name="connsiteX2" fmla="*/ 3645 w 10000"/>
                <a:gd name="connsiteY2" fmla="*/ 5230 h 10000"/>
                <a:gd name="connsiteX3" fmla="*/ 4432 w 10000"/>
                <a:gd name="connsiteY3" fmla="*/ 5011 h 10000"/>
                <a:gd name="connsiteX4" fmla="*/ 4027 w 10000"/>
                <a:gd name="connsiteY4" fmla="*/ 6108 h 10000"/>
                <a:gd name="connsiteX5" fmla="*/ 3834 w 10000"/>
                <a:gd name="connsiteY5" fmla="*/ 7529 h 10000"/>
                <a:gd name="connsiteX6" fmla="*/ 4514 w 10000"/>
                <a:gd name="connsiteY6" fmla="*/ 9180 h 10000"/>
                <a:gd name="connsiteX7" fmla="*/ 6155 w 10000"/>
                <a:gd name="connsiteY7" fmla="*/ 9978 h 10000"/>
                <a:gd name="connsiteX8" fmla="*/ 7600 w 10000"/>
                <a:gd name="connsiteY8" fmla="*/ 9704 h 10000"/>
                <a:gd name="connsiteX9" fmla="*/ 8607 w 10000"/>
                <a:gd name="connsiteY9" fmla="*/ 8844 h 10000"/>
                <a:gd name="connsiteX10" fmla="*/ 9622 w 10000"/>
                <a:gd name="connsiteY10" fmla="*/ 6755 h 10000"/>
                <a:gd name="connsiteX11" fmla="*/ 10000 w 10000"/>
                <a:gd name="connsiteY11" fmla="*/ 3850 h 10000"/>
                <a:gd name="connsiteX12" fmla="*/ 9537 w 10000"/>
                <a:gd name="connsiteY12" fmla="*/ 1985 h 10000"/>
                <a:gd name="connsiteX13" fmla="*/ 8144 w 10000"/>
                <a:gd name="connsiteY13" fmla="*/ 395 h 10000"/>
                <a:gd name="connsiteX14" fmla="*/ 5213 w 10000"/>
                <a:gd name="connsiteY14" fmla="*/ 10 h 10000"/>
                <a:gd name="connsiteX15" fmla="*/ 2422 w 10000"/>
                <a:gd name="connsiteY15" fmla="*/ 665 h 10000"/>
                <a:gd name="connsiteX16" fmla="*/ 294 w 10000"/>
                <a:gd name="connsiteY16" fmla="*/ 2074 h 10000"/>
                <a:gd name="connsiteX17" fmla="*/ 207 w 10000"/>
                <a:gd name="connsiteY17" fmla="*/ 3930 h 10000"/>
                <a:gd name="connsiteX0" fmla="*/ 207 w 10000"/>
                <a:gd name="connsiteY0" fmla="*/ 3930 h 10000"/>
                <a:gd name="connsiteX1" fmla="*/ 3485 w 10000"/>
                <a:gd name="connsiteY1" fmla="*/ 4285 h 10000"/>
                <a:gd name="connsiteX2" fmla="*/ 4432 w 10000"/>
                <a:gd name="connsiteY2" fmla="*/ 5011 h 10000"/>
                <a:gd name="connsiteX3" fmla="*/ 4027 w 10000"/>
                <a:gd name="connsiteY3" fmla="*/ 6108 h 10000"/>
                <a:gd name="connsiteX4" fmla="*/ 3834 w 10000"/>
                <a:gd name="connsiteY4" fmla="*/ 7529 h 10000"/>
                <a:gd name="connsiteX5" fmla="*/ 4514 w 10000"/>
                <a:gd name="connsiteY5" fmla="*/ 9180 h 10000"/>
                <a:gd name="connsiteX6" fmla="*/ 6155 w 10000"/>
                <a:gd name="connsiteY6" fmla="*/ 9978 h 10000"/>
                <a:gd name="connsiteX7" fmla="*/ 7600 w 10000"/>
                <a:gd name="connsiteY7" fmla="*/ 9704 h 10000"/>
                <a:gd name="connsiteX8" fmla="*/ 8607 w 10000"/>
                <a:gd name="connsiteY8" fmla="*/ 8844 h 10000"/>
                <a:gd name="connsiteX9" fmla="*/ 9622 w 10000"/>
                <a:gd name="connsiteY9" fmla="*/ 6755 h 10000"/>
                <a:gd name="connsiteX10" fmla="*/ 10000 w 10000"/>
                <a:gd name="connsiteY10" fmla="*/ 3850 h 10000"/>
                <a:gd name="connsiteX11" fmla="*/ 9537 w 10000"/>
                <a:gd name="connsiteY11" fmla="*/ 1985 h 10000"/>
                <a:gd name="connsiteX12" fmla="*/ 8144 w 10000"/>
                <a:gd name="connsiteY12" fmla="*/ 395 h 10000"/>
                <a:gd name="connsiteX13" fmla="*/ 5213 w 10000"/>
                <a:gd name="connsiteY13" fmla="*/ 10 h 10000"/>
                <a:gd name="connsiteX14" fmla="*/ 2422 w 10000"/>
                <a:gd name="connsiteY14" fmla="*/ 665 h 10000"/>
                <a:gd name="connsiteX15" fmla="*/ 294 w 10000"/>
                <a:gd name="connsiteY15" fmla="*/ 2074 h 10000"/>
                <a:gd name="connsiteX16" fmla="*/ 207 w 10000"/>
                <a:gd name="connsiteY16" fmla="*/ 3930 h 10000"/>
                <a:gd name="connsiteX0" fmla="*/ 207 w 10000"/>
                <a:gd name="connsiteY0" fmla="*/ 3930 h 10000"/>
                <a:gd name="connsiteX1" fmla="*/ 4819 w 10000"/>
                <a:gd name="connsiteY1" fmla="*/ 2991 h 10000"/>
                <a:gd name="connsiteX2" fmla="*/ 4432 w 10000"/>
                <a:gd name="connsiteY2" fmla="*/ 5011 h 10000"/>
                <a:gd name="connsiteX3" fmla="*/ 4027 w 10000"/>
                <a:gd name="connsiteY3" fmla="*/ 6108 h 10000"/>
                <a:gd name="connsiteX4" fmla="*/ 3834 w 10000"/>
                <a:gd name="connsiteY4" fmla="*/ 7529 h 10000"/>
                <a:gd name="connsiteX5" fmla="*/ 4514 w 10000"/>
                <a:gd name="connsiteY5" fmla="*/ 9180 h 10000"/>
                <a:gd name="connsiteX6" fmla="*/ 6155 w 10000"/>
                <a:gd name="connsiteY6" fmla="*/ 9978 h 10000"/>
                <a:gd name="connsiteX7" fmla="*/ 7600 w 10000"/>
                <a:gd name="connsiteY7" fmla="*/ 9704 h 10000"/>
                <a:gd name="connsiteX8" fmla="*/ 8607 w 10000"/>
                <a:gd name="connsiteY8" fmla="*/ 8844 h 10000"/>
                <a:gd name="connsiteX9" fmla="*/ 9622 w 10000"/>
                <a:gd name="connsiteY9" fmla="*/ 6755 h 10000"/>
                <a:gd name="connsiteX10" fmla="*/ 10000 w 10000"/>
                <a:gd name="connsiteY10" fmla="*/ 3850 h 10000"/>
                <a:gd name="connsiteX11" fmla="*/ 9537 w 10000"/>
                <a:gd name="connsiteY11" fmla="*/ 1985 h 10000"/>
                <a:gd name="connsiteX12" fmla="*/ 8144 w 10000"/>
                <a:gd name="connsiteY12" fmla="*/ 395 h 10000"/>
                <a:gd name="connsiteX13" fmla="*/ 5213 w 10000"/>
                <a:gd name="connsiteY13" fmla="*/ 10 h 10000"/>
                <a:gd name="connsiteX14" fmla="*/ 2422 w 10000"/>
                <a:gd name="connsiteY14" fmla="*/ 665 h 10000"/>
                <a:gd name="connsiteX15" fmla="*/ 294 w 10000"/>
                <a:gd name="connsiteY15" fmla="*/ 2074 h 10000"/>
                <a:gd name="connsiteX16" fmla="*/ 207 w 10000"/>
                <a:gd name="connsiteY16" fmla="*/ 3930 h 10000"/>
                <a:gd name="connsiteX0" fmla="*/ 207 w 10000"/>
                <a:gd name="connsiteY0" fmla="*/ 3930 h 10000"/>
                <a:gd name="connsiteX1" fmla="*/ 2561 w 10000"/>
                <a:gd name="connsiteY1" fmla="*/ 4084 h 10000"/>
                <a:gd name="connsiteX2" fmla="*/ 4819 w 10000"/>
                <a:gd name="connsiteY2" fmla="*/ 2991 h 10000"/>
                <a:gd name="connsiteX3" fmla="*/ 4432 w 10000"/>
                <a:gd name="connsiteY3" fmla="*/ 5011 h 10000"/>
                <a:gd name="connsiteX4" fmla="*/ 4027 w 10000"/>
                <a:gd name="connsiteY4" fmla="*/ 6108 h 10000"/>
                <a:gd name="connsiteX5" fmla="*/ 3834 w 10000"/>
                <a:gd name="connsiteY5" fmla="*/ 7529 h 10000"/>
                <a:gd name="connsiteX6" fmla="*/ 4514 w 10000"/>
                <a:gd name="connsiteY6" fmla="*/ 9180 h 10000"/>
                <a:gd name="connsiteX7" fmla="*/ 6155 w 10000"/>
                <a:gd name="connsiteY7" fmla="*/ 9978 h 10000"/>
                <a:gd name="connsiteX8" fmla="*/ 7600 w 10000"/>
                <a:gd name="connsiteY8" fmla="*/ 9704 h 10000"/>
                <a:gd name="connsiteX9" fmla="*/ 8607 w 10000"/>
                <a:gd name="connsiteY9" fmla="*/ 8844 h 10000"/>
                <a:gd name="connsiteX10" fmla="*/ 9622 w 10000"/>
                <a:gd name="connsiteY10" fmla="*/ 6755 h 10000"/>
                <a:gd name="connsiteX11" fmla="*/ 10000 w 10000"/>
                <a:gd name="connsiteY11" fmla="*/ 3850 h 10000"/>
                <a:gd name="connsiteX12" fmla="*/ 9537 w 10000"/>
                <a:gd name="connsiteY12" fmla="*/ 1985 h 10000"/>
                <a:gd name="connsiteX13" fmla="*/ 8144 w 10000"/>
                <a:gd name="connsiteY13" fmla="*/ 395 h 10000"/>
                <a:gd name="connsiteX14" fmla="*/ 5213 w 10000"/>
                <a:gd name="connsiteY14" fmla="*/ 10 h 10000"/>
                <a:gd name="connsiteX15" fmla="*/ 2422 w 10000"/>
                <a:gd name="connsiteY15" fmla="*/ 665 h 10000"/>
                <a:gd name="connsiteX16" fmla="*/ 294 w 10000"/>
                <a:gd name="connsiteY16" fmla="*/ 2074 h 10000"/>
                <a:gd name="connsiteX17" fmla="*/ 207 w 10000"/>
                <a:gd name="connsiteY17" fmla="*/ 3930 h 10000"/>
                <a:gd name="connsiteX0" fmla="*/ 207 w 10000"/>
                <a:gd name="connsiteY0" fmla="*/ 3930 h 10000"/>
                <a:gd name="connsiteX1" fmla="*/ 2561 w 10000"/>
                <a:gd name="connsiteY1" fmla="*/ 4084 h 10000"/>
                <a:gd name="connsiteX2" fmla="*/ 4911 w 10000"/>
                <a:gd name="connsiteY2" fmla="*/ 3176 h 10000"/>
                <a:gd name="connsiteX3" fmla="*/ 4432 w 10000"/>
                <a:gd name="connsiteY3" fmla="*/ 5011 h 10000"/>
                <a:gd name="connsiteX4" fmla="*/ 4027 w 10000"/>
                <a:gd name="connsiteY4" fmla="*/ 6108 h 10000"/>
                <a:gd name="connsiteX5" fmla="*/ 3834 w 10000"/>
                <a:gd name="connsiteY5" fmla="*/ 7529 h 10000"/>
                <a:gd name="connsiteX6" fmla="*/ 4514 w 10000"/>
                <a:gd name="connsiteY6" fmla="*/ 9180 h 10000"/>
                <a:gd name="connsiteX7" fmla="*/ 6155 w 10000"/>
                <a:gd name="connsiteY7" fmla="*/ 9978 h 10000"/>
                <a:gd name="connsiteX8" fmla="*/ 7600 w 10000"/>
                <a:gd name="connsiteY8" fmla="*/ 9704 h 10000"/>
                <a:gd name="connsiteX9" fmla="*/ 8607 w 10000"/>
                <a:gd name="connsiteY9" fmla="*/ 8844 h 10000"/>
                <a:gd name="connsiteX10" fmla="*/ 9622 w 10000"/>
                <a:gd name="connsiteY10" fmla="*/ 6755 h 10000"/>
                <a:gd name="connsiteX11" fmla="*/ 10000 w 10000"/>
                <a:gd name="connsiteY11" fmla="*/ 3850 h 10000"/>
                <a:gd name="connsiteX12" fmla="*/ 9537 w 10000"/>
                <a:gd name="connsiteY12" fmla="*/ 1985 h 10000"/>
                <a:gd name="connsiteX13" fmla="*/ 8144 w 10000"/>
                <a:gd name="connsiteY13" fmla="*/ 395 h 10000"/>
                <a:gd name="connsiteX14" fmla="*/ 5213 w 10000"/>
                <a:gd name="connsiteY14" fmla="*/ 10 h 10000"/>
                <a:gd name="connsiteX15" fmla="*/ 2422 w 10000"/>
                <a:gd name="connsiteY15" fmla="*/ 665 h 10000"/>
                <a:gd name="connsiteX16" fmla="*/ 294 w 10000"/>
                <a:gd name="connsiteY16" fmla="*/ 2074 h 10000"/>
                <a:gd name="connsiteX17" fmla="*/ 207 w 10000"/>
                <a:gd name="connsiteY17" fmla="*/ 3930 h 10000"/>
                <a:gd name="connsiteX0" fmla="*/ 207 w 10000"/>
                <a:gd name="connsiteY0" fmla="*/ 3930 h 10000"/>
                <a:gd name="connsiteX1" fmla="*/ 2561 w 10000"/>
                <a:gd name="connsiteY1" fmla="*/ 4084 h 10000"/>
                <a:gd name="connsiteX2" fmla="*/ 4911 w 10000"/>
                <a:gd name="connsiteY2" fmla="*/ 3176 h 10000"/>
                <a:gd name="connsiteX3" fmla="*/ 4432 w 10000"/>
                <a:gd name="connsiteY3" fmla="*/ 5011 h 10000"/>
                <a:gd name="connsiteX4" fmla="*/ 4027 w 10000"/>
                <a:gd name="connsiteY4" fmla="*/ 6108 h 10000"/>
                <a:gd name="connsiteX5" fmla="*/ 3995 w 10000"/>
                <a:gd name="connsiteY5" fmla="*/ 7783 h 10000"/>
                <a:gd name="connsiteX6" fmla="*/ 4514 w 10000"/>
                <a:gd name="connsiteY6" fmla="*/ 9180 h 10000"/>
                <a:gd name="connsiteX7" fmla="*/ 6155 w 10000"/>
                <a:gd name="connsiteY7" fmla="*/ 9978 h 10000"/>
                <a:gd name="connsiteX8" fmla="*/ 7600 w 10000"/>
                <a:gd name="connsiteY8" fmla="*/ 9704 h 10000"/>
                <a:gd name="connsiteX9" fmla="*/ 8607 w 10000"/>
                <a:gd name="connsiteY9" fmla="*/ 8844 h 10000"/>
                <a:gd name="connsiteX10" fmla="*/ 9622 w 10000"/>
                <a:gd name="connsiteY10" fmla="*/ 6755 h 10000"/>
                <a:gd name="connsiteX11" fmla="*/ 10000 w 10000"/>
                <a:gd name="connsiteY11" fmla="*/ 3850 h 10000"/>
                <a:gd name="connsiteX12" fmla="*/ 9537 w 10000"/>
                <a:gd name="connsiteY12" fmla="*/ 1985 h 10000"/>
                <a:gd name="connsiteX13" fmla="*/ 8144 w 10000"/>
                <a:gd name="connsiteY13" fmla="*/ 395 h 10000"/>
                <a:gd name="connsiteX14" fmla="*/ 5213 w 10000"/>
                <a:gd name="connsiteY14" fmla="*/ 10 h 10000"/>
                <a:gd name="connsiteX15" fmla="*/ 2422 w 10000"/>
                <a:gd name="connsiteY15" fmla="*/ 665 h 10000"/>
                <a:gd name="connsiteX16" fmla="*/ 294 w 10000"/>
                <a:gd name="connsiteY16" fmla="*/ 2074 h 10000"/>
                <a:gd name="connsiteX17" fmla="*/ 207 w 10000"/>
                <a:gd name="connsiteY17" fmla="*/ 3930 h 10000"/>
                <a:gd name="connsiteX0" fmla="*/ 207 w 10000"/>
                <a:gd name="connsiteY0" fmla="*/ 3921 h 9991"/>
                <a:gd name="connsiteX1" fmla="*/ 2561 w 10000"/>
                <a:gd name="connsiteY1" fmla="*/ 4075 h 9991"/>
                <a:gd name="connsiteX2" fmla="*/ 4911 w 10000"/>
                <a:gd name="connsiteY2" fmla="*/ 3167 h 9991"/>
                <a:gd name="connsiteX3" fmla="*/ 4432 w 10000"/>
                <a:gd name="connsiteY3" fmla="*/ 5002 h 9991"/>
                <a:gd name="connsiteX4" fmla="*/ 4027 w 10000"/>
                <a:gd name="connsiteY4" fmla="*/ 6099 h 9991"/>
                <a:gd name="connsiteX5" fmla="*/ 3995 w 10000"/>
                <a:gd name="connsiteY5" fmla="*/ 7774 h 9991"/>
                <a:gd name="connsiteX6" fmla="*/ 4514 w 10000"/>
                <a:gd name="connsiteY6" fmla="*/ 9171 h 9991"/>
                <a:gd name="connsiteX7" fmla="*/ 6155 w 10000"/>
                <a:gd name="connsiteY7" fmla="*/ 9969 h 9991"/>
                <a:gd name="connsiteX8" fmla="*/ 7600 w 10000"/>
                <a:gd name="connsiteY8" fmla="*/ 9695 h 9991"/>
                <a:gd name="connsiteX9" fmla="*/ 8607 w 10000"/>
                <a:gd name="connsiteY9" fmla="*/ 8835 h 9991"/>
                <a:gd name="connsiteX10" fmla="*/ 9622 w 10000"/>
                <a:gd name="connsiteY10" fmla="*/ 6746 h 9991"/>
                <a:gd name="connsiteX11" fmla="*/ 10000 w 10000"/>
                <a:gd name="connsiteY11" fmla="*/ 3841 h 9991"/>
                <a:gd name="connsiteX12" fmla="*/ 9537 w 10000"/>
                <a:gd name="connsiteY12" fmla="*/ 1976 h 9991"/>
                <a:gd name="connsiteX13" fmla="*/ 8282 w 10000"/>
                <a:gd name="connsiteY13" fmla="*/ 663 h 9991"/>
                <a:gd name="connsiteX14" fmla="*/ 5213 w 10000"/>
                <a:gd name="connsiteY14" fmla="*/ 1 h 9991"/>
                <a:gd name="connsiteX15" fmla="*/ 2422 w 10000"/>
                <a:gd name="connsiteY15" fmla="*/ 656 h 9991"/>
                <a:gd name="connsiteX16" fmla="*/ 294 w 10000"/>
                <a:gd name="connsiteY16" fmla="*/ 2065 h 9991"/>
                <a:gd name="connsiteX17" fmla="*/ 207 w 10000"/>
                <a:gd name="connsiteY17" fmla="*/ 3921 h 9991"/>
                <a:gd name="connsiteX0" fmla="*/ 207 w 10000"/>
                <a:gd name="connsiteY0" fmla="*/ 3925 h 10000"/>
                <a:gd name="connsiteX1" fmla="*/ 2561 w 10000"/>
                <a:gd name="connsiteY1" fmla="*/ 4079 h 10000"/>
                <a:gd name="connsiteX2" fmla="*/ 4911 w 10000"/>
                <a:gd name="connsiteY2" fmla="*/ 3170 h 10000"/>
                <a:gd name="connsiteX3" fmla="*/ 4432 w 10000"/>
                <a:gd name="connsiteY3" fmla="*/ 5007 h 10000"/>
                <a:gd name="connsiteX4" fmla="*/ 4027 w 10000"/>
                <a:gd name="connsiteY4" fmla="*/ 6104 h 10000"/>
                <a:gd name="connsiteX5" fmla="*/ 3995 w 10000"/>
                <a:gd name="connsiteY5" fmla="*/ 7781 h 10000"/>
                <a:gd name="connsiteX6" fmla="*/ 4514 w 10000"/>
                <a:gd name="connsiteY6" fmla="*/ 9179 h 10000"/>
                <a:gd name="connsiteX7" fmla="*/ 6155 w 10000"/>
                <a:gd name="connsiteY7" fmla="*/ 9978 h 10000"/>
                <a:gd name="connsiteX8" fmla="*/ 7600 w 10000"/>
                <a:gd name="connsiteY8" fmla="*/ 9704 h 10000"/>
                <a:gd name="connsiteX9" fmla="*/ 8607 w 10000"/>
                <a:gd name="connsiteY9" fmla="*/ 8843 h 10000"/>
                <a:gd name="connsiteX10" fmla="*/ 9622 w 10000"/>
                <a:gd name="connsiteY10" fmla="*/ 6752 h 10000"/>
                <a:gd name="connsiteX11" fmla="*/ 10000 w 10000"/>
                <a:gd name="connsiteY11" fmla="*/ 3844 h 10000"/>
                <a:gd name="connsiteX12" fmla="*/ 8282 w 10000"/>
                <a:gd name="connsiteY12" fmla="*/ 664 h 10000"/>
                <a:gd name="connsiteX13" fmla="*/ 5213 w 10000"/>
                <a:gd name="connsiteY13" fmla="*/ 1 h 10000"/>
                <a:gd name="connsiteX14" fmla="*/ 2422 w 10000"/>
                <a:gd name="connsiteY14" fmla="*/ 657 h 10000"/>
                <a:gd name="connsiteX15" fmla="*/ 294 w 10000"/>
                <a:gd name="connsiteY15" fmla="*/ 2067 h 10000"/>
                <a:gd name="connsiteX16" fmla="*/ 207 w 10000"/>
                <a:gd name="connsiteY16" fmla="*/ 3925 h 10000"/>
                <a:gd name="connsiteX0" fmla="*/ 207 w 10000"/>
                <a:gd name="connsiteY0" fmla="*/ 3931 h 10006"/>
                <a:gd name="connsiteX1" fmla="*/ 2561 w 10000"/>
                <a:gd name="connsiteY1" fmla="*/ 4085 h 10006"/>
                <a:gd name="connsiteX2" fmla="*/ 4911 w 10000"/>
                <a:gd name="connsiteY2" fmla="*/ 3176 h 10006"/>
                <a:gd name="connsiteX3" fmla="*/ 4432 w 10000"/>
                <a:gd name="connsiteY3" fmla="*/ 5013 h 10006"/>
                <a:gd name="connsiteX4" fmla="*/ 4027 w 10000"/>
                <a:gd name="connsiteY4" fmla="*/ 6110 h 10006"/>
                <a:gd name="connsiteX5" fmla="*/ 3995 w 10000"/>
                <a:gd name="connsiteY5" fmla="*/ 7787 h 10006"/>
                <a:gd name="connsiteX6" fmla="*/ 4514 w 10000"/>
                <a:gd name="connsiteY6" fmla="*/ 9185 h 10006"/>
                <a:gd name="connsiteX7" fmla="*/ 6155 w 10000"/>
                <a:gd name="connsiteY7" fmla="*/ 9984 h 10006"/>
                <a:gd name="connsiteX8" fmla="*/ 7600 w 10000"/>
                <a:gd name="connsiteY8" fmla="*/ 9710 h 10006"/>
                <a:gd name="connsiteX9" fmla="*/ 8607 w 10000"/>
                <a:gd name="connsiteY9" fmla="*/ 8849 h 10006"/>
                <a:gd name="connsiteX10" fmla="*/ 9622 w 10000"/>
                <a:gd name="connsiteY10" fmla="*/ 6758 h 10006"/>
                <a:gd name="connsiteX11" fmla="*/ 10000 w 10000"/>
                <a:gd name="connsiteY11" fmla="*/ 3850 h 10006"/>
                <a:gd name="connsiteX12" fmla="*/ 8282 w 10000"/>
                <a:gd name="connsiteY12" fmla="*/ 1063 h 10006"/>
                <a:gd name="connsiteX13" fmla="*/ 5213 w 10000"/>
                <a:gd name="connsiteY13" fmla="*/ 7 h 10006"/>
                <a:gd name="connsiteX14" fmla="*/ 2422 w 10000"/>
                <a:gd name="connsiteY14" fmla="*/ 663 h 10006"/>
                <a:gd name="connsiteX15" fmla="*/ 294 w 10000"/>
                <a:gd name="connsiteY15" fmla="*/ 2073 h 10006"/>
                <a:gd name="connsiteX16" fmla="*/ 207 w 10000"/>
                <a:gd name="connsiteY16" fmla="*/ 3931 h 10006"/>
                <a:gd name="connsiteX0" fmla="*/ 127 w 9920"/>
                <a:gd name="connsiteY0" fmla="*/ 3931 h 10006"/>
                <a:gd name="connsiteX1" fmla="*/ 2481 w 9920"/>
                <a:gd name="connsiteY1" fmla="*/ 4085 h 10006"/>
                <a:gd name="connsiteX2" fmla="*/ 4831 w 9920"/>
                <a:gd name="connsiteY2" fmla="*/ 3176 h 10006"/>
                <a:gd name="connsiteX3" fmla="*/ 4352 w 9920"/>
                <a:gd name="connsiteY3" fmla="*/ 5013 h 10006"/>
                <a:gd name="connsiteX4" fmla="*/ 3947 w 9920"/>
                <a:gd name="connsiteY4" fmla="*/ 6110 h 10006"/>
                <a:gd name="connsiteX5" fmla="*/ 3915 w 9920"/>
                <a:gd name="connsiteY5" fmla="*/ 7787 h 10006"/>
                <a:gd name="connsiteX6" fmla="*/ 4434 w 9920"/>
                <a:gd name="connsiteY6" fmla="*/ 9185 h 10006"/>
                <a:gd name="connsiteX7" fmla="*/ 6075 w 9920"/>
                <a:gd name="connsiteY7" fmla="*/ 9984 h 10006"/>
                <a:gd name="connsiteX8" fmla="*/ 7520 w 9920"/>
                <a:gd name="connsiteY8" fmla="*/ 9710 h 10006"/>
                <a:gd name="connsiteX9" fmla="*/ 8527 w 9920"/>
                <a:gd name="connsiteY9" fmla="*/ 8849 h 10006"/>
                <a:gd name="connsiteX10" fmla="*/ 9542 w 9920"/>
                <a:gd name="connsiteY10" fmla="*/ 6758 h 10006"/>
                <a:gd name="connsiteX11" fmla="*/ 9920 w 9920"/>
                <a:gd name="connsiteY11" fmla="*/ 3850 h 10006"/>
                <a:gd name="connsiteX12" fmla="*/ 8202 w 9920"/>
                <a:gd name="connsiteY12" fmla="*/ 1063 h 10006"/>
                <a:gd name="connsiteX13" fmla="*/ 5133 w 9920"/>
                <a:gd name="connsiteY13" fmla="*/ 7 h 10006"/>
                <a:gd name="connsiteX14" fmla="*/ 2342 w 9920"/>
                <a:gd name="connsiteY14" fmla="*/ 663 h 10006"/>
                <a:gd name="connsiteX15" fmla="*/ 467 w 9920"/>
                <a:gd name="connsiteY15" fmla="*/ 2281 h 10006"/>
                <a:gd name="connsiteX16" fmla="*/ 127 w 9920"/>
                <a:gd name="connsiteY16" fmla="*/ 3931 h 10006"/>
                <a:gd name="connsiteX0" fmla="*/ 131 w 10003"/>
                <a:gd name="connsiteY0" fmla="*/ 3926 h 9997"/>
                <a:gd name="connsiteX1" fmla="*/ 2504 w 10003"/>
                <a:gd name="connsiteY1" fmla="*/ 4080 h 9997"/>
                <a:gd name="connsiteX2" fmla="*/ 4873 w 10003"/>
                <a:gd name="connsiteY2" fmla="*/ 3171 h 9997"/>
                <a:gd name="connsiteX3" fmla="*/ 4390 w 10003"/>
                <a:gd name="connsiteY3" fmla="*/ 5007 h 9997"/>
                <a:gd name="connsiteX4" fmla="*/ 3982 w 10003"/>
                <a:gd name="connsiteY4" fmla="*/ 6103 h 9997"/>
                <a:gd name="connsiteX5" fmla="*/ 3950 w 10003"/>
                <a:gd name="connsiteY5" fmla="*/ 7779 h 9997"/>
                <a:gd name="connsiteX6" fmla="*/ 4473 w 10003"/>
                <a:gd name="connsiteY6" fmla="*/ 9176 h 9997"/>
                <a:gd name="connsiteX7" fmla="*/ 6127 w 10003"/>
                <a:gd name="connsiteY7" fmla="*/ 9975 h 9997"/>
                <a:gd name="connsiteX8" fmla="*/ 7584 w 10003"/>
                <a:gd name="connsiteY8" fmla="*/ 9701 h 9997"/>
                <a:gd name="connsiteX9" fmla="*/ 8599 w 10003"/>
                <a:gd name="connsiteY9" fmla="*/ 8841 h 9997"/>
                <a:gd name="connsiteX10" fmla="*/ 9622 w 10003"/>
                <a:gd name="connsiteY10" fmla="*/ 6751 h 9997"/>
                <a:gd name="connsiteX11" fmla="*/ 10003 w 10003"/>
                <a:gd name="connsiteY11" fmla="*/ 3845 h 9997"/>
                <a:gd name="connsiteX12" fmla="*/ 8271 w 10003"/>
                <a:gd name="connsiteY12" fmla="*/ 1059 h 9997"/>
                <a:gd name="connsiteX13" fmla="*/ 5177 w 10003"/>
                <a:gd name="connsiteY13" fmla="*/ 4 h 9997"/>
                <a:gd name="connsiteX14" fmla="*/ 2503 w 10003"/>
                <a:gd name="connsiteY14" fmla="*/ 752 h 9997"/>
                <a:gd name="connsiteX15" fmla="*/ 474 w 10003"/>
                <a:gd name="connsiteY15" fmla="*/ 2277 h 9997"/>
                <a:gd name="connsiteX16" fmla="*/ 131 w 10003"/>
                <a:gd name="connsiteY16" fmla="*/ 3926 h 9997"/>
                <a:gd name="connsiteX0" fmla="*/ 131 w 10000"/>
                <a:gd name="connsiteY0" fmla="*/ 3813 h 9886"/>
                <a:gd name="connsiteX1" fmla="*/ 2503 w 10000"/>
                <a:gd name="connsiteY1" fmla="*/ 3967 h 9886"/>
                <a:gd name="connsiteX2" fmla="*/ 4872 w 10000"/>
                <a:gd name="connsiteY2" fmla="*/ 3058 h 9886"/>
                <a:gd name="connsiteX3" fmla="*/ 4389 w 10000"/>
                <a:gd name="connsiteY3" fmla="*/ 4895 h 9886"/>
                <a:gd name="connsiteX4" fmla="*/ 3981 w 10000"/>
                <a:gd name="connsiteY4" fmla="*/ 5991 h 9886"/>
                <a:gd name="connsiteX5" fmla="*/ 3949 w 10000"/>
                <a:gd name="connsiteY5" fmla="*/ 7667 h 9886"/>
                <a:gd name="connsiteX6" fmla="*/ 4472 w 10000"/>
                <a:gd name="connsiteY6" fmla="*/ 9065 h 9886"/>
                <a:gd name="connsiteX7" fmla="*/ 6125 w 10000"/>
                <a:gd name="connsiteY7" fmla="*/ 9864 h 9886"/>
                <a:gd name="connsiteX8" fmla="*/ 7582 w 10000"/>
                <a:gd name="connsiteY8" fmla="*/ 9590 h 9886"/>
                <a:gd name="connsiteX9" fmla="*/ 8596 w 10000"/>
                <a:gd name="connsiteY9" fmla="*/ 8730 h 9886"/>
                <a:gd name="connsiteX10" fmla="*/ 9619 w 10000"/>
                <a:gd name="connsiteY10" fmla="*/ 6639 h 9886"/>
                <a:gd name="connsiteX11" fmla="*/ 10000 w 10000"/>
                <a:gd name="connsiteY11" fmla="*/ 3732 h 9886"/>
                <a:gd name="connsiteX12" fmla="*/ 8269 w 10000"/>
                <a:gd name="connsiteY12" fmla="*/ 945 h 9886"/>
                <a:gd name="connsiteX13" fmla="*/ 5314 w 10000"/>
                <a:gd name="connsiteY13" fmla="*/ 6 h 9886"/>
                <a:gd name="connsiteX14" fmla="*/ 2502 w 10000"/>
                <a:gd name="connsiteY14" fmla="*/ 638 h 9886"/>
                <a:gd name="connsiteX15" fmla="*/ 474 w 10000"/>
                <a:gd name="connsiteY15" fmla="*/ 2164 h 9886"/>
                <a:gd name="connsiteX16" fmla="*/ 131 w 10000"/>
                <a:gd name="connsiteY16" fmla="*/ 3813 h 9886"/>
                <a:gd name="connsiteX0" fmla="*/ 131 w 9931"/>
                <a:gd name="connsiteY0" fmla="*/ 3857 h 10000"/>
                <a:gd name="connsiteX1" fmla="*/ 2503 w 9931"/>
                <a:gd name="connsiteY1" fmla="*/ 4013 h 10000"/>
                <a:gd name="connsiteX2" fmla="*/ 4872 w 9931"/>
                <a:gd name="connsiteY2" fmla="*/ 3093 h 10000"/>
                <a:gd name="connsiteX3" fmla="*/ 4389 w 9931"/>
                <a:gd name="connsiteY3" fmla="*/ 4951 h 10000"/>
                <a:gd name="connsiteX4" fmla="*/ 3981 w 9931"/>
                <a:gd name="connsiteY4" fmla="*/ 6060 h 10000"/>
                <a:gd name="connsiteX5" fmla="*/ 3949 w 9931"/>
                <a:gd name="connsiteY5" fmla="*/ 7755 h 10000"/>
                <a:gd name="connsiteX6" fmla="*/ 4472 w 9931"/>
                <a:gd name="connsiteY6" fmla="*/ 9170 h 10000"/>
                <a:gd name="connsiteX7" fmla="*/ 6125 w 9931"/>
                <a:gd name="connsiteY7" fmla="*/ 9978 h 10000"/>
                <a:gd name="connsiteX8" fmla="*/ 7582 w 9931"/>
                <a:gd name="connsiteY8" fmla="*/ 9701 h 10000"/>
                <a:gd name="connsiteX9" fmla="*/ 8596 w 9931"/>
                <a:gd name="connsiteY9" fmla="*/ 8831 h 10000"/>
                <a:gd name="connsiteX10" fmla="*/ 9619 w 9931"/>
                <a:gd name="connsiteY10" fmla="*/ 6716 h 10000"/>
                <a:gd name="connsiteX11" fmla="*/ 9930 w 9931"/>
                <a:gd name="connsiteY11" fmla="*/ 3822 h 10000"/>
                <a:gd name="connsiteX12" fmla="*/ 8269 w 9931"/>
                <a:gd name="connsiteY12" fmla="*/ 956 h 10000"/>
                <a:gd name="connsiteX13" fmla="*/ 5314 w 9931"/>
                <a:gd name="connsiteY13" fmla="*/ 6 h 10000"/>
                <a:gd name="connsiteX14" fmla="*/ 2502 w 9931"/>
                <a:gd name="connsiteY14" fmla="*/ 645 h 10000"/>
                <a:gd name="connsiteX15" fmla="*/ 474 w 9931"/>
                <a:gd name="connsiteY15" fmla="*/ 2189 h 10000"/>
                <a:gd name="connsiteX16" fmla="*/ 131 w 9931"/>
                <a:gd name="connsiteY16" fmla="*/ 3857 h 10000"/>
                <a:gd name="connsiteX0" fmla="*/ 132 w 10000"/>
                <a:gd name="connsiteY0" fmla="*/ 3857 h 10000"/>
                <a:gd name="connsiteX1" fmla="*/ 2520 w 10000"/>
                <a:gd name="connsiteY1" fmla="*/ 4013 h 10000"/>
                <a:gd name="connsiteX2" fmla="*/ 4906 w 10000"/>
                <a:gd name="connsiteY2" fmla="*/ 3093 h 10000"/>
                <a:gd name="connsiteX3" fmla="*/ 4419 w 10000"/>
                <a:gd name="connsiteY3" fmla="*/ 4951 h 10000"/>
                <a:gd name="connsiteX4" fmla="*/ 4009 w 10000"/>
                <a:gd name="connsiteY4" fmla="*/ 6317 h 10000"/>
                <a:gd name="connsiteX5" fmla="*/ 3976 w 10000"/>
                <a:gd name="connsiteY5" fmla="*/ 7755 h 10000"/>
                <a:gd name="connsiteX6" fmla="*/ 4503 w 10000"/>
                <a:gd name="connsiteY6" fmla="*/ 9170 h 10000"/>
                <a:gd name="connsiteX7" fmla="*/ 6168 w 10000"/>
                <a:gd name="connsiteY7" fmla="*/ 9978 h 10000"/>
                <a:gd name="connsiteX8" fmla="*/ 7635 w 10000"/>
                <a:gd name="connsiteY8" fmla="*/ 9701 h 10000"/>
                <a:gd name="connsiteX9" fmla="*/ 8656 w 10000"/>
                <a:gd name="connsiteY9" fmla="*/ 8831 h 10000"/>
                <a:gd name="connsiteX10" fmla="*/ 9686 w 10000"/>
                <a:gd name="connsiteY10" fmla="*/ 6716 h 10000"/>
                <a:gd name="connsiteX11" fmla="*/ 9999 w 10000"/>
                <a:gd name="connsiteY11" fmla="*/ 3822 h 10000"/>
                <a:gd name="connsiteX12" fmla="*/ 8326 w 10000"/>
                <a:gd name="connsiteY12" fmla="*/ 956 h 10000"/>
                <a:gd name="connsiteX13" fmla="*/ 5351 w 10000"/>
                <a:gd name="connsiteY13" fmla="*/ 6 h 10000"/>
                <a:gd name="connsiteX14" fmla="*/ 2519 w 10000"/>
                <a:gd name="connsiteY14" fmla="*/ 645 h 10000"/>
                <a:gd name="connsiteX15" fmla="*/ 477 w 10000"/>
                <a:gd name="connsiteY15" fmla="*/ 2189 h 10000"/>
                <a:gd name="connsiteX16" fmla="*/ 132 w 10000"/>
                <a:gd name="connsiteY16" fmla="*/ 3857 h 10000"/>
                <a:gd name="connsiteX0" fmla="*/ 132 w 10000"/>
                <a:gd name="connsiteY0" fmla="*/ 3857 h 10000"/>
                <a:gd name="connsiteX1" fmla="*/ 2520 w 10000"/>
                <a:gd name="connsiteY1" fmla="*/ 4013 h 10000"/>
                <a:gd name="connsiteX2" fmla="*/ 4906 w 10000"/>
                <a:gd name="connsiteY2" fmla="*/ 3093 h 10000"/>
                <a:gd name="connsiteX3" fmla="*/ 4419 w 10000"/>
                <a:gd name="connsiteY3" fmla="*/ 4951 h 10000"/>
                <a:gd name="connsiteX4" fmla="*/ 4009 w 10000"/>
                <a:gd name="connsiteY4" fmla="*/ 6317 h 10000"/>
                <a:gd name="connsiteX5" fmla="*/ 3976 w 10000"/>
                <a:gd name="connsiteY5" fmla="*/ 7755 h 10000"/>
                <a:gd name="connsiteX6" fmla="*/ 4503 w 10000"/>
                <a:gd name="connsiteY6" fmla="*/ 9170 h 10000"/>
                <a:gd name="connsiteX7" fmla="*/ 5935 w 10000"/>
                <a:gd name="connsiteY7" fmla="*/ 9978 h 10000"/>
                <a:gd name="connsiteX8" fmla="*/ 7635 w 10000"/>
                <a:gd name="connsiteY8" fmla="*/ 9701 h 10000"/>
                <a:gd name="connsiteX9" fmla="*/ 8656 w 10000"/>
                <a:gd name="connsiteY9" fmla="*/ 8831 h 10000"/>
                <a:gd name="connsiteX10" fmla="*/ 9686 w 10000"/>
                <a:gd name="connsiteY10" fmla="*/ 6716 h 10000"/>
                <a:gd name="connsiteX11" fmla="*/ 9999 w 10000"/>
                <a:gd name="connsiteY11" fmla="*/ 3822 h 10000"/>
                <a:gd name="connsiteX12" fmla="*/ 8326 w 10000"/>
                <a:gd name="connsiteY12" fmla="*/ 956 h 10000"/>
                <a:gd name="connsiteX13" fmla="*/ 5351 w 10000"/>
                <a:gd name="connsiteY13" fmla="*/ 6 h 10000"/>
                <a:gd name="connsiteX14" fmla="*/ 2519 w 10000"/>
                <a:gd name="connsiteY14" fmla="*/ 645 h 10000"/>
                <a:gd name="connsiteX15" fmla="*/ 477 w 10000"/>
                <a:gd name="connsiteY15" fmla="*/ 2189 h 10000"/>
                <a:gd name="connsiteX16" fmla="*/ 132 w 10000"/>
                <a:gd name="connsiteY16" fmla="*/ 3857 h 10000"/>
                <a:gd name="connsiteX0" fmla="*/ 132 w 10000"/>
                <a:gd name="connsiteY0" fmla="*/ 3857 h 9987"/>
                <a:gd name="connsiteX1" fmla="*/ 2520 w 10000"/>
                <a:gd name="connsiteY1" fmla="*/ 4013 h 9987"/>
                <a:gd name="connsiteX2" fmla="*/ 4906 w 10000"/>
                <a:gd name="connsiteY2" fmla="*/ 3093 h 9987"/>
                <a:gd name="connsiteX3" fmla="*/ 4419 w 10000"/>
                <a:gd name="connsiteY3" fmla="*/ 4951 h 9987"/>
                <a:gd name="connsiteX4" fmla="*/ 4009 w 10000"/>
                <a:gd name="connsiteY4" fmla="*/ 6317 h 9987"/>
                <a:gd name="connsiteX5" fmla="*/ 3976 w 10000"/>
                <a:gd name="connsiteY5" fmla="*/ 7755 h 9987"/>
                <a:gd name="connsiteX6" fmla="*/ 4503 w 10000"/>
                <a:gd name="connsiteY6" fmla="*/ 9170 h 9987"/>
                <a:gd name="connsiteX7" fmla="*/ 5935 w 10000"/>
                <a:gd name="connsiteY7" fmla="*/ 9978 h 9987"/>
                <a:gd name="connsiteX8" fmla="*/ 7682 w 10000"/>
                <a:gd name="connsiteY8" fmla="*/ 9561 h 9987"/>
                <a:gd name="connsiteX9" fmla="*/ 8656 w 10000"/>
                <a:gd name="connsiteY9" fmla="*/ 8831 h 9987"/>
                <a:gd name="connsiteX10" fmla="*/ 9686 w 10000"/>
                <a:gd name="connsiteY10" fmla="*/ 6716 h 9987"/>
                <a:gd name="connsiteX11" fmla="*/ 9999 w 10000"/>
                <a:gd name="connsiteY11" fmla="*/ 3822 h 9987"/>
                <a:gd name="connsiteX12" fmla="*/ 8326 w 10000"/>
                <a:gd name="connsiteY12" fmla="*/ 956 h 9987"/>
                <a:gd name="connsiteX13" fmla="*/ 5351 w 10000"/>
                <a:gd name="connsiteY13" fmla="*/ 6 h 9987"/>
                <a:gd name="connsiteX14" fmla="*/ 2519 w 10000"/>
                <a:gd name="connsiteY14" fmla="*/ 645 h 9987"/>
                <a:gd name="connsiteX15" fmla="*/ 477 w 10000"/>
                <a:gd name="connsiteY15" fmla="*/ 2189 h 9987"/>
                <a:gd name="connsiteX16" fmla="*/ 132 w 10000"/>
                <a:gd name="connsiteY16" fmla="*/ 3857 h 9987"/>
                <a:gd name="connsiteX0" fmla="*/ 132 w 9999"/>
                <a:gd name="connsiteY0" fmla="*/ 3862 h 10002"/>
                <a:gd name="connsiteX1" fmla="*/ 2520 w 9999"/>
                <a:gd name="connsiteY1" fmla="*/ 4018 h 10002"/>
                <a:gd name="connsiteX2" fmla="*/ 4906 w 9999"/>
                <a:gd name="connsiteY2" fmla="*/ 3097 h 10002"/>
                <a:gd name="connsiteX3" fmla="*/ 4419 w 9999"/>
                <a:gd name="connsiteY3" fmla="*/ 4957 h 10002"/>
                <a:gd name="connsiteX4" fmla="*/ 4009 w 9999"/>
                <a:gd name="connsiteY4" fmla="*/ 6325 h 10002"/>
                <a:gd name="connsiteX5" fmla="*/ 3976 w 9999"/>
                <a:gd name="connsiteY5" fmla="*/ 7765 h 10002"/>
                <a:gd name="connsiteX6" fmla="*/ 4503 w 9999"/>
                <a:gd name="connsiteY6" fmla="*/ 9182 h 10002"/>
                <a:gd name="connsiteX7" fmla="*/ 5935 w 9999"/>
                <a:gd name="connsiteY7" fmla="*/ 9991 h 10002"/>
                <a:gd name="connsiteX8" fmla="*/ 7682 w 9999"/>
                <a:gd name="connsiteY8" fmla="*/ 9573 h 10002"/>
                <a:gd name="connsiteX9" fmla="*/ 8843 w 9999"/>
                <a:gd name="connsiteY9" fmla="*/ 8374 h 10002"/>
                <a:gd name="connsiteX10" fmla="*/ 9686 w 9999"/>
                <a:gd name="connsiteY10" fmla="*/ 6725 h 10002"/>
                <a:gd name="connsiteX11" fmla="*/ 9999 w 9999"/>
                <a:gd name="connsiteY11" fmla="*/ 3827 h 10002"/>
                <a:gd name="connsiteX12" fmla="*/ 8326 w 9999"/>
                <a:gd name="connsiteY12" fmla="*/ 957 h 10002"/>
                <a:gd name="connsiteX13" fmla="*/ 5351 w 9999"/>
                <a:gd name="connsiteY13" fmla="*/ 6 h 10002"/>
                <a:gd name="connsiteX14" fmla="*/ 2519 w 9999"/>
                <a:gd name="connsiteY14" fmla="*/ 646 h 10002"/>
                <a:gd name="connsiteX15" fmla="*/ 477 w 9999"/>
                <a:gd name="connsiteY15" fmla="*/ 2192 h 10002"/>
                <a:gd name="connsiteX16" fmla="*/ 132 w 9999"/>
                <a:gd name="connsiteY16" fmla="*/ 3862 h 10002"/>
                <a:gd name="connsiteX0" fmla="*/ 132 w 10000"/>
                <a:gd name="connsiteY0" fmla="*/ 3861 h 10000"/>
                <a:gd name="connsiteX1" fmla="*/ 2520 w 10000"/>
                <a:gd name="connsiteY1" fmla="*/ 4017 h 10000"/>
                <a:gd name="connsiteX2" fmla="*/ 4906 w 10000"/>
                <a:gd name="connsiteY2" fmla="*/ 3096 h 10000"/>
                <a:gd name="connsiteX3" fmla="*/ 4419 w 10000"/>
                <a:gd name="connsiteY3" fmla="*/ 4956 h 10000"/>
                <a:gd name="connsiteX4" fmla="*/ 4009 w 10000"/>
                <a:gd name="connsiteY4" fmla="*/ 6324 h 10000"/>
                <a:gd name="connsiteX5" fmla="*/ 3976 w 10000"/>
                <a:gd name="connsiteY5" fmla="*/ 7763 h 10000"/>
                <a:gd name="connsiteX6" fmla="*/ 4503 w 10000"/>
                <a:gd name="connsiteY6" fmla="*/ 9180 h 10000"/>
                <a:gd name="connsiteX7" fmla="*/ 5936 w 10000"/>
                <a:gd name="connsiteY7" fmla="*/ 9989 h 10000"/>
                <a:gd name="connsiteX8" fmla="*/ 7683 w 10000"/>
                <a:gd name="connsiteY8" fmla="*/ 9571 h 10000"/>
                <a:gd name="connsiteX9" fmla="*/ 8844 w 10000"/>
                <a:gd name="connsiteY9" fmla="*/ 8372 h 10000"/>
                <a:gd name="connsiteX10" fmla="*/ 9664 w 10000"/>
                <a:gd name="connsiteY10" fmla="*/ 6584 h 10000"/>
                <a:gd name="connsiteX11" fmla="*/ 10000 w 10000"/>
                <a:gd name="connsiteY11" fmla="*/ 3826 h 10000"/>
                <a:gd name="connsiteX12" fmla="*/ 8327 w 10000"/>
                <a:gd name="connsiteY12" fmla="*/ 957 h 10000"/>
                <a:gd name="connsiteX13" fmla="*/ 5352 w 10000"/>
                <a:gd name="connsiteY13" fmla="*/ 6 h 10000"/>
                <a:gd name="connsiteX14" fmla="*/ 2519 w 10000"/>
                <a:gd name="connsiteY14" fmla="*/ 646 h 10000"/>
                <a:gd name="connsiteX15" fmla="*/ 477 w 10000"/>
                <a:gd name="connsiteY15" fmla="*/ 2192 h 10000"/>
                <a:gd name="connsiteX16" fmla="*/ 132 w 10000"/>
                <a:gd name="connsiteY16" fmla="*/ 3861 h 10000"/>
                <a:gd name="connsiteX0" fmla="*/ 132 w 9931"/>
                <a:gd name="connsiteY0" fmla="*/ 3861 h 10000"/>
                <a:gd name="connsiteX1" fmla="*/ 2520 w 9931"/>
                <a:gd name="connsiteY1" fmla="*/ 4017 h 10000"/>
                <a:gd name="connsiteX2" fmla="*/ 4906 w 9931"/>
                <a:gd name="connsiteY2" fmla="*/ 3096 h 10000"/>
                <a:gd name="connsiteX3" fmla="*/ 4419 w 9931"/>
                <a:gd name="connsiteY3" fmla="*/ 4956 h 10000"/>
                <a:gd name="connsiteX4" fmla="*/ 4009 w 9931"/>
                <a:gd name="connsiteY4" fmla="*/ 6324 h 10000"/>
                <a:gd name="connsiteX5" fmla="*/ 3976 w 9931"/>
                <a:gd name="connsiteY5" fmla="*/ 7763 h 10000"/>
                <a:gd name="connsiteX6" fmla="*/ 4503 w 9931"/>
                <a:gd name="connsiteY6" fmla="*/ 9180 h 10000"/>
                <a:gd name="connsiteX7" fmla="*/ 5936 w 9931"/>
                <a:gd name="connsiteY7" fmla="*/ 9989 h 10000"/>
                <a:gd name="connsiteX8" fmla="*/ 7683 w 9931"/>
                <a:gd name="connsiteY8" fmla="*/ 9571 h 10000"/>
                <a:gd name="connsiteX9" fmla="*/ 8844 w 9931"/>
                <a:gd name="connsiteY9" fmla="*/ 8372 h 10000"/>
                <a:gd name="connsiteX10" fmla="*/ 9664 w 9931"/>
                <a:gd name="connsiteY10" fmla="*/ 6584 h 10000"/>
                <a:gd name="connsiteX11" fmla="*/ 9930 w 9931"/>
                <a:gd name="connsiteY11" fmla="*/ 3826 h 10000"/>
                <a:gd name="connsiteX12" fmla="*/ 8327 w 9931"/>
                <a:gd name="connsiteY12" fmla="*/ 957 h 10000"/>
                <a:gd name="connsiteX13" fmla="*/ 5352 w 9931"/>
                <a:gd name="connsiteY13" fmla="*/ 6 h 10000"/>
                <a:gd name="connsiteX14" fmla="*/ 2519 w 9931"/>
                <a:gd name="connsiteY14" fmla="*/ 646 h 10000"/>
                <a:gd name="connsiteX15" fmla="*/ 477 w 9931"/>
                <a:gd name="connsiteY15" fmla="*/ 2192 h 10000"/>
                <a:gd name="connsiteX16" fmla="*/ 132 w 9931"/>
                <a:gd name="connsiteY16" fmla="*/ 3861 h 10000"/>
                <a:gd name="connsiteX0" fmla="*/ 133 w 9832"/>
                <a:gd name="connsiteY0" fmla="*/ 3861 h 10000"/>
                <a:gd name="connsiteX1" fmla="*/ 2538 w 9832"/>
                <a:gd name="connsiteY1" fmla="*/ 4017 h 10000"/>
                <a:gd name="connsiteX2" fmla="*/ 4940 w 9832"/>
                <a:gd name="connsiteY2" fmla="*/ 3096 h 10000"/>
                <a:gd name="connsiteX3" fmla="*/ 4450 w 9832"/>
                <a:gd name="connsiteY3" fmla="*/ 4956 h 10000"/>
                <a:gd name="connsiteX4" fmla="*/ 4037 w 9832"/>
                <a:gd name="connsiteY4" fmla="*/ 6324 h 10000"/>
                <a:gd name="connsiteX5" fmla="*/ 4004 w 9832"/>
                <a:gd name="connsiteY5" fmla="*/ 7763 h 10000"/>
                <a:gd name="connsiteX6" fmla="*/ 4534 w 9832"/>
                <a:gd name="connsiteY6" fmla="*/ 9180 h 10000"/>
                <a:gd name="connsiteX7" fmla="*/ 5977 w 9832"/>
                <a:gd name="connsiteY7" fmla="*/ 9989 h 10000"/>
                <a:gd name="connsiteX8" fmla="*/ 7736 w 9832"/>
                <a:gd name="connsiteY8" fmla="*/ 9571 h 10000"/>
                <a:gd name="connsiteX9" fmla="*/ 8905 w 9832"/>
                <a:gd name="connsiteY9" fmla="*/ 8372 h 10000"/>
                <a:gd name="connsiteX10" fmla="*/ 9731 w 9832"/>
                <a:gd name="connsiteY10" fmla="*/ 6584 h 10000"/>
                <a:gd name="connsiteX11" fmla="*/ 9811 w 9832"/>
                <a:gd name="connsiteY11" fmla="*/ 3194 h 10000"/>
                <a:gd name="connsiteX12" fmla="*/ 8385 w 9832"/>
                <a:gd name="connsiteY12" fmla="*/ 957 h 10000"/>
                <a:gd name="connsiteX13" fmla="*/ 5389 w 9832"/>
                <a:gd name="connsiteY13" fmla="*/ 6 h 10000"/>
                <a:gd name="connsiteX14" fmla="*/ 2537 w 9832"/>
                <a:gd name="connsiteY14" fmla="*/ 646 h 10000"/>
                <a:gd name="connsiteX15" fmla="*/ 480 w 9832"/>
                <a:gd name="connsiteY15" fmla="*/ 2192 h 10000"/>
                <a:gd name="connsiteX16" fmla="*/ 133 w 9832"/>
                <a:gd name="connsiteY16" fmla="*/ 3861 h 10000"/>
                <a:gd name="connsiteX0" fmla="*/ 135 w 10122"/>
                <a:gd name="connsiteY0" fmla="*/ 3861 h 10000"/>
                <a:gd name="connsiteX1" fmla="*/ 2581 w 10122"/>
                <a:gd name="connsiteY1" fmla="*/ 4017 h 10000"/>
                <a:gd name="connsiteX2" fmla="*/ 5024 w 10122"/>
                <a:gd name="connsiteY2" fmla="*/ 3096 h 10000"/>
                <a:gd name="connsiteX3" fmla="*/ 4526 w 10122"/>
                <a:gd name="connsiteY3" fmla="*/ 4956 h 10000"/>
                <a:gd name="connsiteX4" fmla="*/ 4106 w 10122"/>
                <a:gd name="connsiteY4" fmla="*/ 6324 h 10000"/>
                <a:gd name="connsiteX5" fmla="*/ 4072 w 10122"/>
                <a:gd name="connsiteY5" fmla="*/ 7763 h 10000"/>
                <a:gd name="connsiteX6" fmla="*/ 4611 w 10122"/>
                <a:gd name="connsiteY6" fmla="*/ 9180 h 10000"/>
                <a:gd name="connsiteX7" fmla="*/ 6079 w 10122"/>
                <a:gd name="connsiteY7" fmla="*/ 9989 h 10000"/>
                <a:gd name="connsiteX8" fmla="*/ 7868 w 10122"/>
                <a:gd name="connsiteY8" fmla="*/ 9571 h 10000"/>
                <a:gd name="connsiteX9" fmla="*/ 9057 w 10122"/>
                <a:gd name="connsiteY9" fmla="*/ 8372 h 10000"/>
                <a:gd name="connsiteX10" fmla="*/ 9897 w 10122"/>
                <a:gd name="connsiteY10" fmla="*/ 6584 h 10000"/>
                <a:gd name="connsiteX11" fmla="*/ 10071 w 10122"/>
                <a:gd name="connsiteY11" fmla="*/ 4604 h 10000"/>
                <a:gd name="connsiteX12" fmla="*/ 9979 w 10122"/>
                <a:gd name="connsiteY12" fmla="*/ 3194 h 10000"/>
                <a:gd name="connsiteX13" fmla="*/ 8528 w 10122"/>
                <a:gd name="connsiteY13" fmla="*/ 957 h 10000"/>
                <a:gd name="connsiteX14" fmla="*/ 5481 w 10122"/>
                <a:gd name="connsiteY14" fmla="*/ 6 h 10000"/>
                <a:gd name="connsiteX15" fmla="*/ 2580 w 10122"/>
                <a:gd name="connsiteY15" fmla="*/ 646 h 10000"/>
                <a:gd name="connsiteX16" fmla="*/ 488 w 10122"/>
                <a:gd name="connsiteY16" fmla="*/ 2192 h 10000"/>
                <a:gd name="connsiteX17" fmla="*/ 135 w 10122"/>
                <a:gd name="connsiteY17" fmla="*/ 3861 h 10000"/>
                <a:gd name="connsiteX0" fmla="*/ 135 w 10165"/>
                <a:gd name="connsiteY0" fmla="*/ 3861 h 10000"/>
                <a:gd name="connsiteX1" fmla="*/ 2581 w 10165"/>
                <a:gd name="connsiteY1" fmla="*/ 4017 h 10000"/>
                <a:gd name="connsiteX2" fmla="*/ 5024 w 10165"/>
                <a:gd name="connsiteY2" fmla="*/ 3096 h 10000"/>
                <a:gd name="connsiteX3" fmla="*/ 4526 w 10165"/>
                <a:gd name="connsiteY3" fmla="*/ 4956 h 10000"/>
                <a:gd name="connsiteX4" fmla="*/ 4106 w 10165"/>
                <a:gd name="connsiteY4" fmla="*/ 6324 h 10000"/>
                <a:gd name="connsiteX5" fmla="*/ 4072 w 10165"/>
                <a:gd name="connsiteY5" fmla="*/ 7763 h 10000"/>
                <a:gd name="connsiteX6" fmla="*/ 4611 w 10165"/>
                <a:gd name="connsiteY6" fmla="*/ 9180 h 10000"/>
                <a:gd name="connsiteX7" fmla="*/ 6079 w 10165"/>
                <a:gd name="connsiteY7" fmla="*/ 9989 h 10000"/>
                <a:gd name="connsiteX8" fmla="*/ 7868 w 10165"/>
                <a:gd name="connsiteY8" fmla="*/ 9571 h 10000"/>
                <a:gd name="connsiteX9" fmla="*/ 9057 w 10165"/>
                <a:gd name="connsiteY9" fmla="*/ 8372 h 10000"/>
                <a:gd name="connsiteX10" fmla="*/ 9897 w 10165"/>
                <a:gd name="connsiteY10" fmla="*/ 6584 h 10000"/>
                <a:gd name="connsiteX11" fmla="*/ 10071 w 10165"/>
                <a:gd name="connsiteY11" fmla="*/ 4604 h 10000"/>
                <a:gd name="connsiteX12" fmla="*/ 8528 w 10165"/>
                <a:gd name="connsiteY12" fmla="*/ 957 h 10000"/>
                <a:gd name="connsiteX13" fmla="*/ 5481 w 10165"/>
                <a:gd name="connsiteY13" fmla="*/ 6 h 10000"/>
                <a:gd name="connsiteX14" fmla="*/ 2580 w 10165"/>
                <a:gd name="connsiteY14" fmla="*/ 646 h 10000"/>
                <a:gd name="connsiteX15" fmla="*/ 488 w 10165"/>
                <a:gd name="connsiteY15" fmla="*/ 2192 h 10000"/>
                <a:gd name="connsiteX16" fmla="*/ 135 w 10165"/>
                <a:gd name="connsiteY16" fmla="*/ 3861 h 10000"/>
                <a:gd name="connsiteX0" fmla="*/ 135 w 10073"/>
                <a:gd name="connsiteY0" fmla="*/ 3861 h 10000"/>
                <a:gd name="connsiteX1" fmla="*/ 2581 w 10073"/>
                <a:gd name="connsiteY1" fmla="*/ 4017 h 10000"/>
                <a:gd name="connsiteX2" fmla="*/ 5024 w 10073"/>
                <a:gd name="connsiteY2" fmla="*/ 3096 h 10000"/>
                <a:gd name="connsiteX3" fmla="*/ 4526 w 10073"/>
                <a:gd name="connsiteY3" fmla="*/ 4956 h 10000"/>
                <a:gd name="connsiteX4" fmla="*/ 4106 w 10073"/>
                <a:gd name="connsiteY4" fmla="*/ 6324 h 10000"/>
                <a:gd name="connsiteX5" fmla="*/ 4072 w 10073"/>
                <a:gd name="connsiteY5" fmla="*/ 7763 h 10000"/>
                <a:gd name="connsiteX6" fmla="*/ 4611 w 10073"/>
                <a:gd name="connsiteY6" fmla="*/ 9180 h 10000"/>
                <a:gd name="connsiteX7" fmla="*/ 6079 w 10073"/>
                <a:gd name="connsiteY7" fmla="*/ 9989 h 10000"/>
                <a:gd name="connsiteX8" fmla="*/ 7868 w 10073"/>
                <a:gd name="connsiteY8" fmla="*/ 9571 h 10000"/>
                <a:gd name="connsiteX9" fmla="*/ 9057 w 10073"/>
                <a:gd name="connsiteY9" fmla="*/ 8372 h 10000"/>
                <a:gd name="connsiteX10" fmla="*/ 9897 w 10073"/>
                <a:gd name="connsiteY10" fmla="*/ 6584 h 10000"/>
                <a:gd name="connsiteX11" fmla="*/ 9951 w 10073"/>
                <a:gd name="connsiteY11" fmla="*/ 3410 h 10000"/>
                <a:gd name="connsiteX12" fmla="*/ 8528 w 10073"/>
                <a:gd name="connsiteY12" fmla="*/ 957 h 10000"/>
                <a:gd name="connsiteX13" fmla="*/ 5481 w 10073"/>
                <a:gd name="connsiteY13" fmla="*/ 6 h 10000"/>
                <a:gd name="connsiteX14" fmla="*/ 2580 w 10073"/>
                <a:gd name="connsiteY14" fmla="*/ 646 h 10000"/>
                <a:gd name="connsiteX15" fmla="*/ 488 w 10073"/>
                <a:gd name="connsiteY15" fmla="*/ 2192 h 10000"/>
                <a:gd name="connsiteX16" fmla="*/ 135 w 10073"/>
                <a:gd name="connsiteY16" fmla="*/ 3861 h 10000"/>
                <a:gd name="connsiteX0" fmla="*/ 135 w 10033"/>
                <a:gd name="connsiteY0" fmla="*/ 3861 h 10000"/>
                <a:gd name="connsiteX1" fmla="*/ 2581 w 10033"/>
                <a:gd name="connsiteY1" fmla="*/ 4017 h 10000"/>
                <a:gd name="connsiteX2" fmla="*/ 5024 w 10033"/>
                <a:gd name="connsiteY2" fmla="*/ 3096 h 10000"/>
                <a:gd name="connsiteX3" fmla="*/ 4526 w 10033"/>
                <a:gd name="connsiteY3" fmla="*/ 4956 h 10000"/>
                <a:gd name="connsiteX4" fmla="*/ 4106 w 10033"/>
                <a:gd name="connsiteY4" fmla="*/ 6324 h 10000"/>
                <a:gd name="connsiteX5" fmla="*/ 4072 w 10033"/>
                <a:gd name="connsiteY5" fmla="*/ 7763 h 10000"/>
                <a:gd name="connsiteX6" fmla="*/ 4611 w 10033"/>
                <a:gd name="connsiteY6" fmla="*/ 9180 h 10000"/>
                <a:gd name="connsiteX7" fmla="*/ 6079 w 10033"/>
                <a:gd name="connsiteY7" fmla="*/ 9989 h 10000"/>
                <a:gd name="connsiteX8" fmla="*/ 7868 w 10033"/>
                <a:gd name="connsiteY8" fmla="*/ 9571 h 10000"/>
                <a:gd name="connsiteX9" fmla="*/ 9057 w 10033"/>
                <a:gd name="connsiteY9" fmla="*/ 8372 h 10000"/>
                <a:gd name="connsiteX10" fmla="*/ 9778 w 10033"/>
                <a:gd name="connsiteY10" fmla="*/ 6584 h 10000"/>
                <a:gd name="connsiteX11" fmla="*/ 9951 w 10033"/>
                <a:gd name="connsiteY11" fmla="*/ 3410 h 10000"/>
                <a:gd name="connsiteX12" fmla="*/ 8528 w 10033"/>
                <a:gd name="connsiteY12" fmla="*/ 957 h 10000"/>
                <a:gd name="connsiteX13" fmla="*/ 5481 w 10033"/>
                <a:gd name="connsiteY13" fmla="*/ 6 h 10000"/>
                <a:gd name="connsiteX14" fmla="*/ 2580 w 10033"/>
                <a:gd name="connsiteY14" fmla="*/ 646 h 10000"/>
                <a:gd name="connsiteX15" fmla="*/ 488 w 10033"/>
                <a:gd name="connsiteY15" fmla="*/ 2192 h 10000"/>
                <a:gd name="connsiteX16" fmla="*/ 135 w 10033"/>
                <a:gd name="connsiteY16" fmla="*/ 3861 h 10000"/>
                <a:gd name="connsiteX0" fmla="*/ 135 w 10033"/>
                <a:gd name="connsiteY0" fmla="*/ 3861 h 9994"/>
                <a:gd name="connsiteX1" fmla="*/ 2581 w 10033"/>
                <a:gd name="connsiteY1" fmla="*/ 4017 h 9994"/>
                <a:gd name="connsiteX2" fmla="*/ 5024 w 10033"/>
                <a:gd name="connsiteY2" fmla="*/ 3096 h 9994"/>
                <a:gd name="connsiteX3" fmla="*/ 4526 w 10033"/>
                <a:gd name="connsiteY3" fmla="*/ 4956 h 9994"/>
                <a:gd name="connsiteX4" fmla="*/ 4106 w 10033"/>
                <a:gd name="connsiteY4" fmla="*/ 6324 h 9994"/>
                <a:gd name="connsiteX5" fmla="*/ 4072 w 10033"/>
                <a:gd name="connsiteY5" fmla="*/ 7763 h 9994"/>
                <a:gd name="connsiteX6" fmla="*/ 4611 w 10033"/>
                <a:gd name="connsiteY6" fmla="*/ 9180 h 9994"/>
                <a:gd name="connsiteX7" fmla="*/ 6079 w 10033"/>
                <a:gd name="connsiteY7" fmla="*/ 9989 h 9994"/>
                <a:gd name="connsiteX8" fmla="*/ 7772 w 10033"/>
                <a:gd name="connsiteY8" fmla="*/ 9477 h 9994"/>
                <a:gd name="connsiteX9" fmla="*/ 9057 w 10033"/>
                <a:gd name="connsiteY9" fmla="*/ 8372 h 9994"/>
                <a:gd name="connsiteX10" fmla="*/ 9778 w 10033"/>
                <a:gd name="connsiteY10" fmla="*/ 6584 h 9994"/>
                <a:gd name="connsiteX11" fmla="*/ 9951 w 10033"/>
                <a:gd name="connsiteY11" fmla="*/ 3410 h 9994"/>
                <a:gd name="connsiteX12" fmla="*/ 8528 w 10033"/>
                <a:gd name="connsiteY12" fmla="*/ 957 h 9994"/>
                <a:gd name="connsiteX13" fmla="*/ 5481 w 10033"/>
                <a:gd name="connsiteY13" fmla="*/ 6 h 9994"/>
                <a:gd name="connsiteX14" fmla="*/ 2580 w 10033"/>
                <a:gd name="connsiteY14" fmla="*/ 646 h 9994"/>
                <a:gd name="connsiteX15" fmla="*/ 488 w 10033"/>
                <a:gd name="connsiteY15" fmla="*/ 2192 h 9994"/>
                <a:gd name="connsiteX16" fmla="*/ 135 w 10033"/>
                <a:gd name="connsiteY16" fmla="*/ 3861 h 9994"/>
                <a:gd name="connsiteX0" fmla="*/ 135 w 10005"/>
                <a:gd name="connsiteY0" fmla="*/ 3863 h 10000"/>
                <a:gd name="connsiteX1" fmla="*/ 2573 w 10005"/>
                <a:gd name="connsiteY1" fmla="*/ 4019 h 10000"/>
                <a:gd name="connsiteX2" fmla="*/ 5007 w 10005"/>
                <a:gd name="connsiteY2" fmla="*/ 3098 h 10000"/>
                <a:gd name="connsiteX3" fmla="*/ 4511 w 10005"/>
                <a:gd name="connsiteY3" fmla="*/ 4959 h 10000"/>
                <a:gd name="connsiteX4" fmla="*/ 4092 w 10005"/>
                <a:gd name="connsiteY4" fmla="*/ 6328 h 10000"/>
                <a:gd name="connsiteX5" fmla="*/ 4059 w 10005"/>
                <a:gd name="connsiteY5" fmla="*/ 7768 h 10000"/>
                <a:gd name="connsiteX6" fmla="*/ 4596 w 10005"/>
                <a:gd name="connsiteY6" fmla="*/ 9186 h 10000"/>
                <a:gd name="connsiteX7" fmla="*/ 6059 w 10005"/>
                <a:gd name="connsiteY7" fmla="*/ 9995 h 10000"/>
                <a:gd name="connsiteX8" fmla="*/ 7746 w 10005"/>
                <a:gd name="connsiteY8" fmla="*/ 9483 h 10000"/>
                <a:gd name="connsiteX9" fmla="*/ 8884 w 10005"/>
                <a:gd name="connsiteY9" fmla="*/ 8377 h 10000"/>
                <a:gd name="connsiteX10" fmla="*/ 9746 w 10005"/>
                <a:gd name="connsiteY10" fmla="*/ 6588 h 10000"/>
                <a:gd name="connsiteX11" fmla="*/ 9918 w 10005"/>
                <a:gd name="connsiteY11" fmla="*/ 3412 h 10000"/>
                <a:gd name="connsiteX12" fmla="*/ 8500 w 10005"/>
                <a:gd name="connsiteY12" fmla="*/ 958 h 10000"/>
                <a:gd name="connsiteX13" fmla="*/ 5463 w 10005"/>
                <a:gd name="connsiteY13" fmla="*/ 6 h 10000"/>
                <a:gd name="connsiteX14" fmla="*/ 2572 w 10005"/>
                <a:gd name="connsiteY14" fmla="*/ 646 h 10000"/>
                <a:gd name="connsiteX15" fmla="*/ 486 w 10005"/>
                <a:gd name="connsiteY15" fmla="*/ 2193 h 10000"/>
                <a:gd name="connsiteX16" fmla="*/ 135 w 10005"/>
                <a:gd name="connsiteY16" fmla="*/ 3863 h 10000"/>
                <a:gd name="connsiteX0" fmla="*/ 135 w 10005"/>
                <a:gd name="connsiteY0" fmla="*/ 3863 h 9998"/>
                <a:gd name="connsiteX1" fmla="*/ 2573 w 10005"/>
                <a:gd name="connsiteY1" fmla="*/ 4019 h 9998"/>
                <a:gd name="connsiteX2" fmla="*/ 5007 w 10005"/>
                <a:gd name="connsiteY2" fmla="*/ 3098 h 9998"/>
                <a:gd name="connsiteX3" fmla="*/ 4511 w 10005"/>
                <a:gd name="connsiteY3" fmla="*/ 4959 h 9998"/>
                <a:gd name="connsiteX4" fmla="*/ 4092 w 10005"/>
                <a:gd name="connsiteY4" fmla="*/ 6328 h 9998"/>
                <a:gd name="connsiteX5" fmla="*/ 4059 w 10005"/>
                <a:gd name="connsiteY5" fmla="*/ 7768 h 9998"/>
                <a:gd name="connsiteX6" fmla="*/ 4596 w 10005"/>
                <a:gd name="connsiteY6" fmla="*/ 9186 h 9998"/>
                <a:gd name="connsiteX7" fmla="*/ 6059 w 10005"/>
                <a:gd name="connsiteY7" fmla="*/ 9995 h 9998"/>
                <a:gd name="connsiteX8" fmla="*/ 7603 w 10005"/>
                <a:gd name="connsiteY8" fmla="*/ 9436 h 9998"/>
                <a:gd name="connsiteX9" fmla="*/ 8884 w 10005"/>
                <a:gd name="connsiteY9" fmla="*/ 8377 h 9998"/>
                <a:gd name="connsiteX10" fmla="*/ 9746 w 10005"/>
                <a:gd name="connsiteY10" fmla="*/ 6588 h 9998"/>
                <a:gd name="connsiteX11" fmla="*/ 9918 w 10005"/>
                <a:gd name="connsiteY11" fmla="*/ 3412 h 9998"/>
                <a:gd name="connsiteX12" fmla="*/ 8500 w 10005"/>
                <a:gd name="connsiteY12" fmla="*/ 958 h 9998"/>
                <a:gd name="connsiteX13" fmla="*/ 5463 w 10005"/>
                <a:gd name="connsiteY13" fmla="*/ 6 h 9998"/>
                <a:gd name="connsiteX14" fmla="*/ 2572 w 10005"/>
                <a:gd name="connsiteY14" fmla="*/ 646 h 9998"/>
                <a:gd name="connsiteX15" fmla="*/ 486 w 10005"/>
                <a:gd name="connsiteY15" fmla="*/ 2193 h 9998"/>
                <a:gd name="connsiteX16" fmla="*/ 135 w 10005"/>
                <a:gd name="connsiteY16" fmla="*/ 3863 h 9998"/>
                <a:gd name="connsiteX0" fmla="*/ 135 w 10003"/>
                <a:gd name="connsiteY0" fmla="*/ 3864 h 10000"/>
                <a:gd name="connsiteX1" fmla="*/ 2572 w 10003"/>
                <a:gd name="connsiteY1" fmla="*/ 4020 h 10000"/>
                <a:gd name="connsiteX2" fmla="*/ 5004 w 10003"/>
                <a:gd name="connsiteY2" fmla="*/ 3099 h 10000"/>
                <a:gd name="connsiteX3" fmla="*/ 4509 w 10003"/>
                <a:gd name="connsiteY3" fmla="*/ 4960 h 10000"/>
                <a:gd name="connsiteX4" fmla="*/ 4090 w 10003"/>
                <a:gd name="connsiteY4" fmla="*/ 6329 h 10000"/>
                <a:gd name="connsiteX5" fmla="*/ 4057 w 10003"/>
                <a:gd name="connsiteY5" fmla="*/ 7770 h 10000"/>
                <a:gd name="connsiteX6" fmla="*/ 4594 w 10003"/>
                <a:gd name="connsiteY6" fmla="*/ 9188 h 10000"/>
                <a:gd name="connsiteX7" fmla="*/ 6056 w 10003"/>
                <a:gd name="connsiteY7" fmla="*/ 9997 h 10000"/>
                <a:gd name="connsiteX8" fmla="*/ 7599 w 10003"/>
                <a:gd name="connsiteY8" fmla="*/ 9438 h 10000"/>
                <a:gd name="connsiteX9" fmla="*/ 8761 w 10003"/>
                <a:gd name="connsiteY9" fmla="*/ 8332 h 10000"/>
                <a:gd name="connsiteX10" fmla="*/ 9741 w 10003"/>
                <a:gd name="connsiteY10" fmla="*/ 6589 h 10000"/>
                <a:gd name="connsiteX11" fmla="*/ 9913 w 10003"/>
                <a:gd name="connsiteY11" fmla="*/ 3413 h 10000"/>
                <a:gd name="connsiteX12" fmla="*/ 8496 w 10003"/>
                <a:gd name="connsiteY12" fmla="*/ 958 h 10000"/>
                <a:gd name="connsiteX13" fmla="*/ 5460 w 10003"/>
                <a:gd name="connsiteY13" fmla="*/ 6 h 10000"/>
                <a:gd name="connsiteX14" fmla="*/ 2571 w 10003"/>
                <a:gd name="connsiteY14" fmla="*/ 646 h 10000"/>
                <a:gd name="connsiteX15" fmla="*/ 486 w 10003"/>
                <a:gd name="connsiteY15" fmla="*/ 2193 h 10000"/>
                <a:gd name="connsiteX16" fmla="*/ 135 w 10003"/>
                <a:gd name="connsiteY16" fmla="*/ 3864 h 10000"/>
                <a:gd name="connsiteX0" fmla="*/ 135 w 10001"/>
                <a:gd name="connsiteY0" fmla="*/ 3864 h 10000"/>
                <a:gd name="connsiteX1" fmla="*/ 2572 w 10001"/>
                <a:gd name="connsiteY1" fmla="*/ 4020 h 10000"/>
                <a:gd name="connsiteX2" fmla="*/ 5004 w 10001"/>
                <a:gd name="connsiteY2" fmla="*/ 3099 h 10000"/>
                <a:gd name="connsiteX3" fmla="*/ 4509 w 10001"/>
                <a:gd name="connsiteY3" fmla="*/ 4960 h 10000"/>
                <a:gd name="connsiteX4" fmla="*/ 4090 w 10001"/>
                <a:gd name="connsiteY4" fmla="*/ 6329 h 10000"/>
                <a:gd name="connsiteX5" fmla="*/ 4057 w 10001"/>
                <a:gd name="connsiteY5" fmla="*/ 7770 h 10000"/>
                <a:gd name="connsiteX6" fmla="*/ 4594 w 10001"/>
                <a:gd name="connsiteY6" fmla="*/ 9188 h 10000"/>
                <a:gd name="connsiteX7" fmla="*/ 6056 w 10001"/>
                <a:gd name="connsiteY7" fmla="*/ 9997 h 10000"/>
                <a:gd name="connsiteX8" fmla="*/ 7599 w 10001"/>
                <a:gd name="connsiteY8" fmla="*/ 9438 h 10000"/>
                <a:gd name="connsiteX9" fmla="*/ 8832 w 10001"/>
                <a:gd name="connsiteY9" fmla="*/ 8332 h 10000"/>
                <a:gd name="connsiteX10" fmla="*/ 9741 w 10001"/>
                <a:gd name="connsiteY10" fmla="*/ 6589 h 10000"/>
                <a:gd name="connsiteX11" fmla="*/ 9913 w 10001"/>
                <a:gd name="connsiteY11" fmla="*/ 3413 h 10000"/>
                <a:gd name="connsiteX12" fmla="*/ 8496 w 10001"/>
                <a:gd name="connsiteY12" fmla="*/ 958 h 10000"/>
                <a:gd name="connsiteX13" fmla="*/ 5460 w 10001"/>
                <a:gd name="connsiteY13" fmla="*/ 6 h 10000"/>
                <a:gd name="connsiteX14" fmla="*/ 2571 w 10001"/>
                <a:gd name="connsiteY14" fmla="*/ 646 h 10000"/>
                <a:gd name="connsiteX15" fmla="*/ 486 w 10001"/>
                <a:gd name="connsiteY15" fmla="*/ 2193 h 10000"/>
                <a:gd name="connsiteX16" fmla="*/ 135 w 10001"/>
                <a:gd name="connsiteY16" fmla="*/ 3864 h 10000"/>
                <a:gd name="connsiteX0" fmla="*/ 135 w 9983"/>
                <a:gd name="connsiteY0" fmla="*/ 3864 h 10000"/>
                <a:gd name="connsiteX1" fmla="*/ 2572 w 9983"/>
                <a:gd name="connsiteY1" fmla="*/ 4020 h 10000"/>
                <a:gd name="connsiteX2" fmla="*/ 5004 w 9983"/>
                <a:gd name="connsiteY2" fmla="*/ 3099 h 10000"/>
                <a:gd name="connsiteX3" fmla="*/ 4509 w 9983"/>
                <a:gd name="connsiteY3" fmla="*/ 4960 h 10000"/>
                <a:gd name="connsiteX4" fmla="*/ 4090 w 9983"/>
                <a:gd name="connsiteY4" fmla="*/ 6329 h 10000"/>
                <a:gd name="connsiteX5" fmla="*/ 4057 w 9983"/>
                <a:gd name="connsiteY5" fmla="*/ 7770 h 10000"/>
                <a:gd name="connsiteX6" fmla="*/ 4594 w 9983"/>
                <a:gd name="connsiteY6" fmla="*/ 9188 h 10000"/>
                <a:gd name="connsiteX7" fmla="*/ 6056 w 9983"/>
                <a:gd name="connsiteY7" fmla="*/ 9997 h 10000"/>
                <a:gd name="connsiteX8" fmla="*/ 7599 w 9983"/>
                <a:gd name="connsiteY8" fmla="*/ 9438 h 10000"/>
                <a:gd name="connsiteX9" fmla="*/ 8832 w 9983"/>
                <a:gd name="connsiteY9" fmla="*/ 8332 h 10000"/>
                <a:gd name="connsiteX10" fmla="*/ 9670 w 9983"/>
                <a:gd name="connsiteY10" fmla="*/ 6589 h 10000"/>
                <a:gd name="connsiteX11" fmla="*/ 9913 w 9983"/>
                <a:gd name="connsiteY11" fmla="*/ 3413 h 10000"/>
                <a:gd name="connsiteX12" fmla="*/ 8496 w 9983"/>
                <a:gd name="connsiteY12" fmla="*/ 958 h 10000"/>
                <a:gd name="connsiteX13" fmla="*/ 5460 w 9983"/>
                <a:gd name="connsiteY13" fmla="*/ 6 h 10000"/>
                <a:gd name="connsiteX14" fmla="*/ 2571 w 9983"/>
                <a:gd name="connsiteY14" fmla="*/ 646 h 10000"/>
                <a:gd name="connsiteX15" fmla="*/ 486 w 9983"/>
                <a:gd name="connsiteY15" fmla="*/ 2193 h 10000"/>
                <a:gd name="connsiteX16" fmla="*/ 135 w 9983"/>
                <a:gd name="connsiteY16" fmla="*/ 3864 h 10000"/>
                <a:gd name="connsiteX0" fmla="*/ 135 w 10002"/>
                <a:gd name="connsiteY0" fmla="*/ 3864 h 10000"/>
                <a:gd name="connsiteX1" fmla="*/ 2576 w 10002"/>
                <a:gd name="connsiteY1" fmla="*/ 4020 h 10000"/>
                <a:gd name="connsiteX2" fmla="*/ 5013 w 10002"/>
                <a:gd name="connsiteY2" fmla="*/ 3099 h 10000"/>
                <a:gd name="connsiteX3" fmla="*/ 4517 w 10002"/>
                <a:gd name="connsiteY3" fmla="*/ 4960 h 10000"/>
                <a:gd name="connsiteX4" fmla="*/ 4097 w 10002"/>
                <a:gd name="connsiteY4" fmla="*/ 6329 h 10000"/>
                <a:gd name="connsiteX5" fmla="*/ 4064 w 10002"/>
                <a:gd name="connsiteY5" fmla="*/ 7770 h 10000"/>
                <a:gd name="connsiteX6" fmla="*/ 4602 w 10002"/>
                <a:gd name="connsiteY6" fmla="*/ 9188 h 10000"/>
                <a:gd name="connsiteX7" fmla="*/ 6066 w 10002"/>
                <a:gd name="connsiteY7" fmla="*/ 9997 h 10000"/>
                <a:gd name="connsiteX8" fmla="*/ 7612 w 10002"/>
                <a:gd name="connsiteY8" fmla="*/ 9438 h 10000"/>
                <a:gd name="connsiteX9" fmla="*/ 8728 w 10002"/>
                <a:gd name="connsiteY9" fmla="*/ 8332 h 10000"/>
                <a:gd name="connsiteX10" fmla="*/ 9686 w 10002"/>
                <a:gd name="connsiteY10" fmla="*/ 6589 h 10000"/>
                <a:gd name="connsiteX11" fmla="*/ 9930 w 10002"/>
                <a:gd name="connsiteY11" fmla="*/ 3413 h 10000"/>
                <a:gd name="connsiteX12" fmla="*/ 8510 w 10002"/>
                <a:gd name="connsiteY12" fmla="*/ 958 h 10000"/>
                <a:gd name="connsiteX13" fmla="*/ 5469 w 10002"/>
                <a:gd name="connsiteY13" fmla="*/ 6 h 10000"/>
                <a:gd name="connsiteX14" fmla="*/ 2575 w 10002"/>
                <a:gd name="connsiteY14" fmla="*/ 646 h 10000"/>
                <a:gd name="connsiteX15" fmla="*/ 487 w 10002"/>
                <a:gd name="connsiteY15" fmla="*/ 2193 h 10000"/>
                <a:gd name="connsiteX16" fmla="*/ 135 w 10002"/>
                <a:gd name="connsiteY16" fmla="*/ 3864 h 10000"/>
                <a:gd name="connsiteX0" fmla="*/ 135 w 10000"/>
                <a:gd name="connsiteY0" fmla="*/ 3864 h 10000"/>
                <a:gd name="connsiteX1" fmla="*/ 2576 w 10000"/>
                <a:gd name="connsiteY1" fmla="*/ 4020 h 10000"/>
                <a:gd name="connsiteX2" fmla="*/ 5013 w 10000"/>
                <a:gd name="connsiteY2" fmla="*/ 3099 h 10000"/>
                <a:gd name="connsiteX3" fmla="*/ 4517 w 10000"/>
                <a:gd name="connsiteY3" fmla="*/ 4960 h 10000"/>
                <a:gd name="connsiteX4" fmla="*/ 4097 w 10000"/>
                <a:gd name="connsiteY4" fmla="*/ 6329 h 10000"/>
                <a:gd name="connsiteX5" fmla="*/ 4064 w 10000"/>
                <a:gd name="connsiteY5" fmla="*/ 7770 h 10000"/>
                <a:gd name="connsiteX6" fmla="*/ 4602 w 10000"/>
                <a:gd name="connsiteY6" fmla="*/ 9188 h 10000"/>
                <a:gd name="connsiteX7" fmla="*/ 6066 w 10000"/>
                <a:gd name="connsiteY7" fmla="*/ 9997 h 10000"/>
                <a:gd name="connsiteX8" fmla="*/ 7612 w 10000"/>
                <a:gd name="connsiteY8" fmla="*/ 9438 h 10000"/>
                <a:gd name="connsiteX9" fmla="*/ 8823 w 10000"/>
                <a:gd name="connsiteY9" fmla="*/ 8332 h 10000"/>
                <a:gd name="connsiteX10" fmla="*/ 9686 w 10000"/>
                <a:gd name="connsiteY10" fmla="*/ 6589 h 10000"/>
                <a:gd name="connsiteX11" fmla="*/ 9930 w 10000"/>
                <a:gd name="connsiteY11" fmla="*/ 3413 h 10000"/>
                <a:gd name="connsiteX12" fmla="*/ 8510 w 10000"/>
                <a:gd name="connsiteY12" fmla="*/ 958 h 10000"/>
                <a:gd name="connsiteX13" fmla="*/ 5469 w 10000"/>
                <a:gd name="connsiteY13" fmla="*/ 6 h 10000"/>
                <a:gd name="connsiteX14" fmla="*/ 2575 w 10000"/>
                <a:gd name="connsiteY14" fmla="*/ 646 h 10000"/>
                <a:gd name="connsiteX15" fmla="*/ 487 w 10000"/>
                <a:gd name="connsiteY15" fmla="*/ 2193 h 10000"/>
                <a:gd name="connsiteX16" fmla="*/ 135 w 10000"/>
                <a:gd name="connsiteY16" fmla="*/ 3864 h 10000"/>
                <a:gd name="connsiteX0" fmla="*/ 135 w 10000"/>
                <a:gd name="connsiteY0" fmla="*/ 3864 h 9907"/>
                <a:gd name="connsiteX1" fmla="*/ 2576 w 10000"/>
                <a:gd name="connsiteY1" fmla="*/ 4020 h 9907"/>
                <a:gd name="connsiteX2" fmla="*/ 5013 w 10000"/>
                <a:gd name="connsiteY2" fmla="*/ 3099 h 9907"/>
                <a:gd name="connsiteX3" fmla="*/ 4517 w 10000"/>
                <a:gd name="connsiteY3" fmla="*/ 4960 h 9907"/>
                <a:gd name="connsiteX4" fmla="*/ 4097 w 10000"/>
                <a:gd name="connsiteY4" fmla="*/ 6329 h 9907"/>
                <a:gd name="connsiteX5" fmla="*/ 4064 w 10000"/>
                <a:gd name="connsiteY5" fmla="*/ 7770 h 9907"/>
                <a:gd name="connsiteX6" fmla="*/ 4602 w 10000"/>
                <a:gd name="connsiteY6" fmla="*/ 9188 h 9907"/>
                <a:gd name="connsiteX7" fmla="*/ 6066 w 10000"/>
                <a:gd name="connsiteY7" fmla="*/ 9903 h 9907"/>
                <a:gd name="connsiteX8" fmla="*/ 7612 w 10000"/>
                <a:gd name="connsiteY8" fmla="*/ 9438 h 9907"/>
                <a:gd name="connsiteX9" fmla="*/ 8823 w 10000"/>
                <a:gd name="connsiteY9" fmla="*/ 8332 h 9907"/>
                <a:gd name="connsiteX10" fmla="*/ 9686 w 10000"/>
                <a:gd name="connsiteY10" fmla="*/ 6589 h 9907"/>
                <a:gd name="connsiteX11" fmla="*/ 9930 w 10000"/>
                <a:gd name="connsiteY11" fmla="*/ 3413 h 9907"/>
                <a:gd name="connsiteX12" fmla="*/ 8510 w 10000"/>
                <a:gd name="connsiteY12" fmla="*/ 958 h 9907"/>
                <a:gd name="connsiteX13" fmla="*/ 5469 w 10000"/>
                <a:gd name="connsiteY13" fmla="*/ 6 h 9907"/>
                <a:gd name="connsiteX14" fmla="*/ 2575 w 10000"/>
                <a:gd name="connsiteY14" fmla="*/ 646 h 9907"/>
                <a:gd name="connsiteX15" fmla="*/ 487 w 10000"/>
                <a:gd name="connsiteY15" fmla="*/ 2193 h 9907"/>
                <a:gd name="connsiteX16" fmla="*/ 135 w 10000"/>
                <a:gd name="connsiteY16" fmla="*/ 3864 h 9907"/>
                <a:gd name="connsiteX0" fmla="*/ 135 w 10000"/>
                <a:gd name="connsiteY0" fmla="*/ 3900 h 9663"/>
                <a:gd name="connsiteX1" fmla="*/ 2576 w 10000"/>
                <a:gd name="connsiteY1" fmla="*/ 4058 h 9663"/>
                <a:gd name="connsiteX2" fmla="*/ 5013 w 10000"/>
                <a:gd name="connsiteY2" fmla="*/ 3128 h 9663"/>
                <a:gd name="connsiteX3" fmla="*/ 4517 w 10000"/>
                <a:gd name="connsiteY3" fmla="*/ 5007 h 9663"/>
                <a:gd name="connsiteX4" fmla="*/ 4097 w 10000"/>
                <a:gd name="connsiteY4" fmla="*/ 6388 h 9663"/>
                <a:gd name="connsiteX5" fmla="*/ 4064 w 10000"/>
                <a:gd name="connsiteY5" fmla="*/ 7843 h 9663"/>
                <a:gd name="connsiteX6" fmla="*/ 4602 w 10000"/>
                <a:gd name="connsiteY6" fmla="*/ 9274 h 9663"/>
                <a:gd name="connsiteX7" fmla="*/ 6180 w 10000"/>
                <a:gd name="connsiteY7" fmla="*/ 9618 h 9663"/>
                <a:gd name="connsiteX8" fmla="*/ 7612 w 10000"/>
                <a:gd name="connsiteY8" fmla="*/ 9527 h 9663"/>
                <a:gd name="connsiteX9" fmla="*/ 8823 w 10000"/>
                <a:gd name="connsiteY9" fmla="*/ 8410 h 9663"/>
                <a:gd name="connsiteX10" fmla="*/ 9686 w 10000"/>
                <a:gd name="connsiteY10" fmla="*/ 6651 h 9663"/>
                <a:gd name="connsiteX11" fmla="*/ 9930 w 10000"/>
                <a:gd name="connsiteY11" fmla="*/ 3445 h 9663"/>
                <a:gd name="connsiteX12" fmla="*/ 8510 w 10000"/>
                <a:gd name="connsiteY12" fmla="*/ 967 h 9663"/>
                <a:gd name="connsiteX13" fmla="*/ 5469 w 10000"/>
                <a:gd name="connsiteY13" fmla="*/ 6 h 9663"/>
                <a:gd name="connsiteX14" fmla="*/ 2575 w 10000"/>
                <a:gd name="connsiteY14" fmla="*/ 652 h 9663"/>
                <a:gd name="connsiteX15" fmla="*/ 487 w 10000"/>
                <a:gd name="connsiteY15" fmla="*/ 2214 h 9663"/>
                <a:gd name="connsiteX16" fmla="*/ 135 w 10000"/>
                <a:gd name="connsiteY16" fmla="*/ 3900 h 9663"/>
                <a:gd name="connsiteX0" fmla="*/ 135 w 10000"/>
                <a:gd name="connsiteY0" fmla="*/ 4036 h 10016"/>
                <a:gd name="connsiteX1" fmla="*/ 2576 w 10000"/>
                <a:gd name="connsiteY1" fmla="*/ 4200 h 10016"/>
                <a:gd name="connsiteX2" fmla="*/ 5013 w 10000"/>
                <a:gd name="connsiteY2" fmla="*/ 3237 h 10016"/>
                <a:gd name="connsiteX3" fmla="*/ 4517 w 10000"/>
                <a:gd name="connsiteY3" fmla="*/ 5182 h 10016"/>
                <a:gd name="connsiteX4" fmla="*/ 4097 w 10000"/>
                <a:gd name="connsiteY4" fmla="*/ 6611 h 10016"/>
                <a:gd name="connsiteX5" fmla="*/ 4064 w 10000"/>
                <a:gd name="connsiteY5" fmla="*/ 8117 h 10016"/>
                <a:gd name="connsiteX6" fmla="*/ 4602 w 10000"/>
                <a:gd name="connsiteY6" fmla="*/ 9362 h 10016"/>
                <a:gd name="connsiteX7" fmla="*/ 6180 w 10000"/>
                <a:gd name="connsiteY7" fmla="*/ 9953 h 10016"/>
                <a:gd name="connsiteX8" fmla="*/ 7612 w 10000"/>
                <a:gd name="connsiteY8" fmla="*/ 9859 h 10016"/>
                <a:gd name="connsiteX9" fmla="*/ 8823 w 10000"/>
                <a:gd name="connsiteY9" fmla="*/ 8703 h 10016"/>
                <a:gd name="connsiteX10" fmla="*/ 9686 w 10000"/>
                <a:gd name="connsiteY10" fmla="*/ 6883 h 10016"/>
                <a:gd name="connsiteX11" fmla="*/ 9930 w 10000"/>
                <a:gd name="connsiteY11" fmla="*/ 3565 h 10016"/>
                <a:gd name="connsiteX12" fmla="*/ 8510 w 10000"/>
                <a:gd name="connsiteY12" fmla="*/ 1001 h 10016"/>
                <a:gd name="connsiteX13" fmla="*/ 5469 w 10000"/>
                <a:gd name="connsiteY13" fmla="*/ 6 h 10016"/>
                <a:gd name="connsiteX14" fmla="*/ 2575 w 10000"/>
                <a:gd name="connsiteY14" fmla="*/ 675 h 10016"/>
                <a:gd name="connsiteX15" fmla="*/ 487 w 10000"/>
                <a:gd name="connsiteY15" fmla="*/ 2291 h 10016"/>
                <a:gd name="connsiteX16" fmla="*/ 135 w 10000"/>
                <a:gd name="connsiteY16" fmla="*/ 4036 h 10016"/>
                <a:gd name="connsiteX0" fmla="*/ 135 w 10000"/>
                <a:gd name="connsiteY0" fmla="*/ 4036 h 9960"/>
                <a:gd name="connsiteX1" fmla="*/ 2576 w 10000"/>
                <a:gd name="connsiteY1" fmla="*/ 4200 h 9960"/>
                <a:gd name="connsiteX2" fmla="*/ 5013 w 10000"/>
                <a:gd name="connsiteY2" fmla="*/ 3237 h 9960"/>
                <a:gd name="connsiteX3" fmla="*/ 4517 w 10000"/>
                <a:gd name="connsiteY3" fmla="*/ 5182 h 9960"/>
                <a:gd name="connsiteX4" fmla="*/ 4097 w 10000"/>
                <a:gd name="connsiteY4" fmla="*/ 6611 h 9960"/>
                <a:gd name="connsiteX5" fmla="*/ 4064 w 10000"/>
                <a:gd name="connsiteY5" fmla="*/ 8117 h 9960"/>
                <a:gd name="connsiteX6" fmla="*/ 4602 w 10000"/>
                <a:gd name="connsiteY6" fmla="*/ 9362 h 9960"/>
                <a:gd name="connsiteX7" fmla="*/ 6180 w 10000"/>
                <a:gd name="connsiteY7" fmla="*/ 9953 h 9960"/>
                <a:gd name="connsiteX8" fmla="*/ 7688 w 10000"/>
                <a:gd name="connsiteY8" fmla="*/ 9624 h 9960"/>
                <a:gd name="connsiteX9" fmla="*/ 8823 w 10000"/>
                <a:gd name="connsiteY9" fmla="*/ 8703 h 9960"/>
                <a:gd name="connsiteX10" fmla="*/ 9686 w 10000"/>
                <a:gd name="connsiteY10" fmla="*/ 6883 h 9960"/>
                <a:gd name="connsiteX11" fmla="*/ 9930 w 10000"/>
                <a:gd name="connsiteY11" fmla="*/ 3565 h 9960"/>
                <a:gd name="connsiteX12" fmla="*/ 8510 w 10000"/>
                <a:gd name="connsiteY12" fmla="*/ 1001 h 9960"/>
                <a:gd name="connsiteX13" fmla="*/ 5469 w 10000"/>
                <a:gd name="connsiteY13" fmla="*/ 6 h 9960"/>
                <a:gd name="connsiteX14" fmla="*/ 2575 w 10000"/>
                <a:gd name="connsiteY14" fmla="*/ 675 h 9960"/>
                <a:gd name="connsiteX15" fmla="*/ 487 w 10000"/>
                <a:gd name="connsiteY15" fmla="*/ 2291 h 9960"/>
                <a:gd name="connsiteX16" fmla="*/ 135 w 10000"/>
                <a:gd name="connsiteY16" fmla="*/ 4036 h 9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000" h="9960">
                  <a:moveTo>
                    <a:pt x="135" y="4036"/>
                  </a:moveTo>
                  <a:cubicBezTo>
                    <a:pt x="502" y="4308"/>
                    <a:pt x="1778" y="4364"/>
                    <a:pt x="2576" y="4200"/>
                  </a:cubicBezTo>
                  <a:cubicBezTo>
                    <a:pt x="3374" y="4034"/>
                    <a:pt x="4691" y="3075"/>
                    <a:pt x="5013" y="3237"/>
                  </a:cubicBezTo>
                  <a:cubicBezTo>
                    <a:pt x="5336" y="3401"/>
                    <a:pt x="4671" y="4621"/>
                    <a:pt x="4517" y="5182"/>
                  </a:cubicBezTo>
                  <a:cubicBezTo>
                    <a:pt x="4364" y="5744"/>
                    <a:pt x="4171" y="6124"/>
                    <a:pt x="4097" y="6611"/>
                  </a:cubicBezTo>
                  <a:cubicBezTo>
                    <a:pt x="4021" y="7101"/>
                    <a:pt x="3980" y="7618"/>
                    <a:pt x="4064" y="8117"/>
                  </a:cubicBezTo>
                  <a:cubicBezTo>
                    <a:pt x="4147" y="8614"/>
                    <a:pt x="4249" y="9056"/>
                    <a:pt x="4602" y="9362"/>
                  </a:cubicBezTo>
                  <a:cubicBezTo>
                    <a:pt x="4955" y="9669"/>
                    <a:pt x="5666" y="9909"/>
                    <a:pt x="6180" y="9953"/>
                  </a:cubicBezTo>
                  <a:cubicBezTo>
                    <a:pt x="6694" y="9997"/>
                    <a:pt x="7248" y="9832"/>
                    <a:pt x="7688" y="9624"/>
                  </a:cubicBezTo>
                  <a:cubicBezTo>
                    <a:pt x="8129" y="9416"/>
                    <a:pt x="8490" y="9160"/>
                    <a:pt x="8823" y="8703"/>
                  </a:cubicBezTo>
                  <a:cubicBezTo>
                    <a:pt x="9156" y="8246"/>
                    <a:pt x="9502" y="7740"/>
                    <a:pt x="9686" y="6883"/>
                  </a:cubicBezTo>
                  <a:cubicBezTo>
                    <a:pt x="9870" y="6026"/>
                    <a:pt x="10126" y="4546"/>
                    <a:pt x="9930" y="3565"/>
                  </a:cubicBezTo>
                  <a:cubicBezTo>
                    <a:pt x="9734" y="2584"/>
                    <a:pt x="9253" y="1593"/>
                    <a:pt x="8510" y="1001"/>
                  </a:cubicBezTo>
                  <a:cubicBezTo>
                    <a:pt x="7766" y="408"/>
                    <a:pt x="6460" y="61"/>
                    <a:pt x="5469" y="6"/>
                  </a:cubicBezTo>
                  <a:cubicBezTo>
                    <a:pt x="4480" y="-48"/>
                    <a:pt x="3426" y="309"/>
                    <a:pt x="2575" y="675"/>
                  </a:cubicBezTo>
                  <a:cubicBezTo>
                    <a:pt x="1725" y="1038"/>
                    <a:pt x="895" y="1731"/>
                    <a:pt x="487" y="2291"/>
                  </a:cubicBezTo>
                  <a:cubicBezTo>
                    <a:pt x="82" y="2852"/>
                    <a:pt x="-170" y="3423"/>
                    <a:pt x="135" y="4036"/>
                  </a:cubicBezTo>
                  <a:close/>
                </a:path>
              </a:pathLst>
            </a:custGeom>
            <a:gradFill>
              <a:gsLst>
                <a:gs pos="0">
                  <a:srgbClr val="8DB3E2"/>
                </a:gs>
                <a:gs pos="100000">
                  <a:srgbClr val="8DB3E2">
                    <a:gamma/>
                    <a:tint val="20000"/>
                    <a:invGamma/>
                  </a:srgbClr>
                </a:gs>
              </a:gsLst>
              <a:path path="shape">
                <a:fillToRect l="50000" t="50000" r="50000" b="50000"/>
              </a:path>
            </a:gradFill>
            <a:ln w="50800" cap="flat" cmpd="sng">
              <a:solidFill>
                <a:schemeClr val="tx2">
                  <a:lumMod val="40000"/>
                  <a:lumOff val="60000"/>
                </a:schemeClr>
              </a:solidFill>
              <a:prstDash val="solid"/>
              <a:round/>
              <a:headEnd type="none" w="med" len="med"/>
              <a:tailEnd type="none" w="med" len="med"/>
            </a:ln>
            <a:effectLst/>
            <a:extLst/>
          </p:spPr>
          <p:txBody>
            <a:bodyPr lIns="74295" tIns="8890" rIns="74295" bIns="8890"/>
            <a:lstStyle/>
            <a:p>
              <a:pPr>
                <a:defRPr/>
              </a:pPr>
              <a:endParaRPr lang="ja-JP" altLang="en-US" dirty="0"/>
            </a:p>
          </p:txBody>
        </p:sp>
        <p:sp>
          <p:nvSpPr>
            <p:cNvPr id="31" name="Text Box 5"/>
            <p:cNvSpPr txBox="1">
              <a:spLocks noChangeArrowheads="1"/>
            </p:cNvSpPr>
            <p:nvPr/>
          </p:nvSpPr>
          <p:spPr bwMode="auto">
            <a:xfrm>
              <a:off x="7841276" y="5029847"/>
              <a:ext cx="1259632" cy="720080"/>
            </a:xfrm>
            <a:prstGeom prst="rect">
              <a:avLst/>
            </a:prstGeom>
            <a:noFill/>
            <a:ln w="9525" algn="ctr">
              <a:noFill/>
              <a:prstDash val="dash"/>
              <a:miter lim="800000"/>
              <a:headEnd/>
              <a:tailEnd/>
            </a:ln>
            <a:effectLst/>
          </p:spPr>
          <p:txBody>
            <a:bodyPr lIns="74295" tIns="8890" rIns="74295" bIns="8890"/>
            <a:lstStyle/>
            <a:p>
              <a:r>
                <a:rPr lang="ja-JP" altLang="en-US" sz="900" u="sng" dirty="0" smtClean="0">
                  <a:latin typeface="ＭＳ Ｐゴシック" charset="-128"/>
                </a:rPr>
                <a:t>神戸港</a:t>
              </a:r>
              <a:endParaRPr lang="en-US" altLang="ja-JP" sz="900" u="sng" dirty="0" smtClean="0">
                <a:latin typeface="ＭＳ Ｐゴシック" charset="-128"/>
              </a:endParaRPr>
            </a:p>
            <a:p>
              <a:r>
                <a:rPr lang="ja-JP" altLang="en-US" sz="900" u="sng" dirty="0" smtClean="0">
                  <a:latin typeface="ＭＳ Ｐゴシック" charset="-128"/>
                </a:rPr>
                <a:t>尼崎西宮芦屋港</a:t>
              </a:r>
              <a:endParaRPr lang="en-US" altLang="ja-JP" sz="900" u="sng" dirty="0" smtClean="0">
                <a:latin typeface="ＭＳ Ｐゴシック" charset="-128"/>
              </a:endParaRPr>
            </a:p>
            <a:p>
              <a:r>
                <a:rPr lang="ja-JP" altLang="en-US" sz="900" u="sng" dirty="0" smtClean="0">
                  <a:latin typeface="ＭＳ Ｐゴシック" charset="-128"/>
                </a:rPr>
                <a:t>大阪港</a:t>
              </a:r>
              <a:endParaRPr lang="ja-JP" altLang="ja-JP" sz="900" u="sng" dirty="0" smtClean="0"/>
            </a:p>
            <a:p>
              <a:r>
                <a:rPr lang="ja-JP" altLang="en-US" sz="900" u="sng" dirty="0" smtClean="0">
                  <a:latin typeface="ＭＳ Ｐゴシック" charset="-128"/>
                </a:rPr>
                <a:t>堺</a:t>
              </a:r>
              <a:r>
                <a:rPr lang="ja-JP" altLang="en-US" sz="900" u="sng" dirty="0">
                  <a:latin typeface="ＭＳ Ｐゴシック" charset="-128"/>
                </a:rPr>
                <a:t>泉北港</a:t>
              </a:r>
              <a:endParaRPr lang="en-US" altLang="ja-JP" sz="900" u="sng" dirty="0">
                <a:latin typeface="ＭＳ Ｐゴシック" charset="-128"/>
              </a:endParaRPr>
            </a:p>
            <a:p>
              <a:r>
                <a:rPr lang="ja-JP" altLang="en-US" sz="900" u="sng" dirty="0" smtClean="0">
                  <a:latin typeface="ＭＳ Ｐゴシック" charset="-128"/>
                </a:rPr>
                <a:t>阪南港</a:t>
              </a:r>
              <a:endParaRPr lang="en-US" altLang="ja-JP" sz="800" u="sng" dirty="0" smtClean="0">
                <a:latin typeface="ＭＳ Ｐゴシック" charset="-128"/>
              </a:endParaRPr>
            </a:p>
            <a:p>
              <a:r>
                <a:rPr lang="ja-JP" altLang="en-US" sz="800" dirty="0" smtClean="0">
                  <a:latin typeface="ＭＳ Ｐゴシック" charset="-128"/>
                </a:rPr>
                <a:t>（港湾管理の一元化）</a:t>
              </a:r>
              <a:endParaRPr lang="ja-JP" sz="800" dirty="0"/>
            </a:p>
          </p:txBody>
        </p:sp>
      </p:grpSp>
      <p:sp>
        <p:nvSpPr>
          <p:cNvPr id="47" name="テキスト ボックス 46"/>
          <p:cNvSpPr txBox="1"/>
          <p:nvPr/>
        </p:nvSpPr>
        <p:spPr>
          <a:xfrm>
            <a:off x="-7129" y="62704"/>
            <a:ext cx="5465277" cy="461665"/>
          </a:xfrm>
          <a:prstGeom prst="rect">
            <a:avLst/>
          </a:prstGeom>
          <a:noFill/>
        </p:spPr>
        <p:txBody>
          <a:bodyPr wrap="square" rtlCol="0">
            <a:spAutoFit/>
          </a:bodyPr>
          <a:lstStyle/>
          <a:p>
            <a:r>
              <a:rPr lang="ja-JP" altLang="en-US" sz="2400" b="1" dirty="0" smtClean="0">
                <a:latin typeface="HGP創英角ﾎﾟｯﾌﾟ体" pitchFamily="50" charset="-128"/>
                <a:ea typeface="HGP創英角ﾎﾟｯﾌﾟ体" pitchFamily="50" charset="-128"/>
              </a:rPr>
              <a:t>港湾管理一元化について</a:t>
            </a:r>
            <a:endParaRPr kumimoji="1" lang="ja-JP" altLang="en-US" sz="2400" b="1" dirty="0">
              <a:latin typeface="HGP創英角ﾎﾟｯﾌﾟ体" pitchFamily="50" charset="-128"/>
              <a:ea typeface="HGP創英角ﾎﾟｯﾌﾟ体" pitchFamily="50" charset="-128"/>
            </a:endParaRPr>
          </a:p>
        </p:txBody>
      </p:sp>
      <p:sp>
        <p:nvSpPr>
          <p:cNvPr id="40" name="角丸四角形 39"/>
          <p:cNvSpPr/>
          <p:nvPr/>
        </p:nvSpPr>
        <p:spPr>
          <a:xfrm>
            <a:off x="233892" y="3524660"/>
            <a:ext cx="8816453" cy="863035"/>
          </a:xfrm>
          <a:prstGeom prst="roundRect">
            <a:avLst>
              <a:gd name="adj" fmla="val 14110"/>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Meiryo UI" panose="020B0604030504040204" pitchFamily="50" charset="-128"/>
                <a:ea typeface="Meiryo UI" panose="020B0604030504040204" pitchFamily="50" charset="-128"/>
              </a:rPr>
              <a:t>○</a:t>
            </a:r>
            <a:r>
              <a:rPr lang="ja-JP" altLang="en-US" sz="1600" b="1" dirty="0">
                <a:solidFill>
                  <a:schemeClr val="tx1"/>
                </a:solidFill>
                <a:latin typeface="Meiryo UI" panose="020B0604030504040204" pitchFamily="50" charset="-128"/>
                <a:ea typeface="Meiryo UI" panose="020B0604030504040204" pitchFamily="50" charset="-128"/>
              </a:rPr>
              <a:t>大阪湾諸港の港湾管理の一元化</a:t>
            </a:r>
            <a:r>
              <a:rPr lang="ja-JP" altLang="en-US" sz="1600" dirty="0">
                <a:solidFill>
                  <a:schemeClr val="tx1"/>
                </a:solidFill>
                <a:latin typeface="Meiryo UI" panose="020B0604030504040204" pitchFamily="50" charset="-128"/>
                <a:ea typeface="Meiryo UI" panose="020B0604030504040204" pitchFamily="50" charset="-128"/>
              </a:rPr>
              <a:t>　</a:t>
            </a:r>
          </a:p>
          <a:p>
            <a:r>
              <a:rPr lang="ja-JP" altLang="en-US" sz="1800" dirty="0">
                <a:solidFill>
                  <a:schemeClr val="tx1"/>
                </a:solidFill>
                <a:latin typeface="Meiryo UI" panose="020B0604030504040204" pitchFamily="50" charset="-128"/>
                <a:ea typeface="Meiryo UI" panose="020B0604030504040204" pitchFamily="50" charset="-128"/>
              </a:rPr>
              <a:t>　</a:t>
            </a:r>
            <a:r>
              <a:rPr lang="ja-JP" altLang="en-US" sz="1600" u="sng" dirty="0" smtClean="0">
                <a:solidFill>
                  <a:schemeClr val="tx1"/>
                </a:solidFill>
                <a:latin typeface="Meiryo UI" panose="020B0604030504040204" pitchFamily="50" charset="-128"/>
                <a:ea typeface="Meiryo UI" panose="020B0604030504040204" pitchFamily="50" charset="-128"/>
              </a:rPr>
              <a:t>広域的な視点から港湾</a:t>
            </a:r>
            <a:r>
              <a:rPr lang="ja-JP" altLang="en-US" sz="1600" u="sng" dirty="0">
                <a:solidFill>
                  <a:schemeClr val="tx1"/>
                </a:solidFill>
                <a:latin typeface="Meiryo UI" panose="020B0604030504040204" pitchFamily="50" charset="-128"/>
                <a:ea typeface="Meiryo UI" panose="020B0604030504040204" pitchFamily="50" charset="-128"/>
              </a:rPr>
              <a:t>管理の一元化</a:t>
            </a:r>
            <a:r>
              <a:rPr lang="ja-JP" altLang="en-US" sz="1600" dirty="0">
                <a:solidFill>
                  <a:schemeClr val="tx1"/>
                </a:solidFill>
                <a:latin typeface="Meiryo UI" panose="020B0604030504040204" pitchFamily="50" charset="-128"/>
                <a:ea typeface="Meiryo UI" panose="020B0604030504040204" pitchFamily="50" charset="-128"/>
              </a:rPr>
              <a:t>を行うこととし、それに向けた第一ステップとして、府市の</a:t>
            </a:r>
            <a:r>
              <a:rPr lang="ja-JP" altLang="en-US" sz="1600" dirty="0" smtClean="0">
                <a:solidFill>
                  <a:schemeClr val="tx1"/>
                </a:solidFill>
                <a:latin typeface="Meiryo UI" panose="020B0604030504040204" pitchFamily="50" charset="-128"/>
                <a:ea typeface="Meiryo UI" panose="020B0604030504040204" pitchFamily="50" charset="-128"/>
              </a:rPr>
              <a:t>港湾管理</a:t>
            </a:r>
            <a:r>
              <a:rPr lang="ja-JP" altLang="en-US" sz="1600" dirty="0">
                <a:solidFill>
                  <a:schemeClr val="tx1"/>
                </a:solidFill>
                <a:latin typeface="Meiryo UI" panose="020B0604030504040204" pitchFamily="50" charset="-128"/>
                <a:ea typeface="Meiryo UI" panose="020B0604030504040204" pitchFamily="50" charset="-128"/>
              </a:rPr>
              <a:t>の一元化（大阪港・堺泉北港・阪南港）</a:t>
            </a:r>
            <a:r>
              <a:rPr lang="ja-JP" altLang="en-US" sz="1600" dirty="0" smtClean="0">
                <a:solidFill>
                  <a:schemeClr val="tx1"/>
                </a:solidFill>
                <a:latin typeface="Meiryo UI" panose="020B0604030504040204" pitchFamily="50" charset="-128"/>
                <a:ea typeface="Meiryo UI" panose="020B0604030504040204" pitchFamily="50" charset="-128"/>
              </a:rPr>
              <a:t>をめ</a:t>
            </a:r>
            <a:r>
              <a:rPr lang="ja-JP" altLang="en-US" sz="1600" dirty="0">
                <a:solidFill>
                  <a:schemeClr val="tx1"/>
                </a:solidFill>
                <a:latin typeface="Meiryo UI" panose="020B0604030504040204" pitchFamily="50" charset="-128"/>
                <a:ea typeface="Meiryo UI" panose="020B0604030504040204" pitchFamily="50" charset="-128"/>
              </a:rPr>
              <a:t>ざ</a:t>
            </a:r>
            <a:r>
              <a:rPr lang="ja-JP" altLang="en-US" sz="1600" dirty="0" smtClean="0">
                <a:solidFill>
                  <a:schemeClr val="tx1"/>
                </a:solidFill>
                <a:latin typeface="Meiryo UI" panose="020B0604030504040204" pitchFamily="50" charset="-128"/>
                <a:ea typeface="Meiryo UI" panose="020B0604030504040204" pitchFamily="50" charset="-128"/>
              </a:rPr>
              <a:t>す。</a:t>
            </a:r>
            <a:endParaRPr lang="ja-JP" altLang="en-US" sz="1600" dirty="0">
              <a:solidFill>
                <a:schemeClr val="tx1"/>
              </a:solidFill>
              <a:latin typeface="Meiryo UI" panose="020B0604030504040204" pitchFamily="50" charset="-128"/>
              <a:ea typeface="Meiryo UI" panose="020B0604030504040204" pitchFamily="50" charset="-128"/>
            </a:endParaRPr>
          </a:p>
        </p:txBody>
      </p:sp>
      <p:sp>
        <p:nvSpPr>
          <p:cNvPr id="44" name="角丸四角形 43"/>
          <p:cNvSpPr/>
          <p:nvPr/>
        </p:nvSpPr>
        <p:spPr>
          <a:xfrm>
            <a:off x="233892" y="2545631"/>
            <a:ext cx="8816453" cy="619173"/>
          </a:xfrm>
          <a:prstGeom prst="roundRect">
            <a:avLst>
              <a:gd name="adj" fmla="val 14110"/>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smtClean="0">
                <a:solidFill>
                  <a:schemeClr val="tx1"/>
                </a:solidFill>
                <a:latin typeface="Meiryo UI" panose="020B0604030504040204" pitchFamily="50" charset="-128"/>
                <a:ea typeface="Meiryo UI" panose="020B0604030504040204" pitchFamily="50" charset="-128"/>
              </a:rPr>
              <a:t>○</a:t>
            </a:r>
            <a:r>
              <a:rPr lang="ja-JP" altLang="en-US" sz="1600" b="1" dirty="0">
                <a:solidFill>
                  <a:schemeClr val="tx1"/>
                </a:solidFill>
                <a:latin typeface="Meiryo UI" panose="020B0604030504040204" pitchFamily="50" charset="-128"/>
                <a:ea typeface="Meiryo UI" panose="020B0604030504040204" pitchFamily="50" charset="-128"/>
              </a:rPr>
              <a:t>大阪</a:t>
            </a:r>
            <a:r>
              <a:rPr lang="ja-JP" altLang="en-US" sz="1600" b="1" dirty="0" smtClean="0">
                <a:solidFill>
                  <a:schemeClr val="tx1"/>
                </a:solidFill>
                <a:latin typeface="Meiryo UI" panose="020B0604030504040204" pitchFamily="50" charset="-128"/>
                <a:ea typeface="Meiryo UI" panose="020B0604030504040204" pitchFamily="50" charset="-128"/>
              </a:rPr>
              <a:t>湾諸港が</a:t>
            </a:r>
            <a:r>
              <a:rPr lang="ja-JP" altLang="en-US" sz="1600" b="1" dirty="0">
                <a:solidFill>
                  <a:schemeClr val="tx1"/>
                </a:solidFill>
                <a:latin typeface="Meiryo UI" panose="020B0604030504040204" pitchFamily="50" charset="-128"/>
                <a:ea typeface="Meiryo UI" panose="020B0604030504040204" pitchFamily="50" charset="-128"/>
              </a:rPr>
              <a:t>抱える</a:t>
            </a:r>
            <a:r>
              <a:rPr lang="ja-JP" altLang="en-US" sz="1600" b="1" dirty="0" smtClean="0">
                <a:solidFill>
                  <a:schemeClr val="tx1"/>
                </a:solidFill>
                <a:latin typeface="Meiryo UI" panose="020B0604030504040204" pitchFamily="50" charset="-128"/>
                <a:ea typeface="Meiryo UI" panose="020B0604030504040204" pitchFamily="50" charset="-128"/>
              </a:rPr>
              <a:t>課題</a:t>
            </a:r>
            <a:r>
              <a:rPr lang="ja-JP" altLang="en-US" sz="1600" dirty="0">
                <a:solidFill>
                  <a:schemeClr val="tx1"/>
                </a:solidFill>
                <a:latin typeface="Meiryo UI" panose="020B0604030504040204" pitchFamily="50" charset="-128"/>
                <a:ea typeface="Meiryo UI" panose="020B0604030504040204" pitchFamily="50" charset="-128"/>
              </a:rPr>
              <a:t>　</a:t>
            </a:r>
          </a:p>
          <a:p>
            <a:r>
              <a:rPr lang="ja-JP" altLang="en-US" sz="1800" dirty="0">
                <a:solidFill>
                  <a:schemeClr val="tx1"/>
                </a:solidFill>
                <a:latin typeface="Meiryo UI" panose="020B0604030504040204" pitchFamily="50" charset="-128"/>
                <a:ea typeface="Meiryo UI" panose="020B0604030504040204" pitchFamily="50" charset="-128"/>
              </a:rPr>
              <a:t>　</a:t>
            </a:r>
            <a:r>
              <a:rPr lang="ja-JP" altLang="en-US" sz="1600" u="sng" dirty="0">
                <a:solidFill>
                  <a:schemeClr val="tx1"/>
                </a:solidFill>
                <a:latin typeface="Meiryo UI" panose="020B0604030504040204" pitchFamily="50" charset="-128"/>
                <a:ea typeface="Meiryo UI" panose="020B0604030504040204" pitchFamily="50" charset="-128"/>
              </a:rPr>
              <a:t>港湾の国際競争力強化、利用者ニーズに合ったより使いやすい港への</a:t>
            </a:r>
            <a:r>
              <a:rPr lang="ja-JP" altLang="en-US" sz="1600" u="sng" dirty="0" smtClean="0">
                <a:solidFill>
                  <a:schemeClr val="tx1"/>
                </a:solidFill>
                <a:latin typeface="Meiryo UI" panose="020B0604030504040204" pitchFamily="50" charset="-128"/>
                <a:ea typeface="Meiryo UI" panose="020B0604030504040204" pitchFamily="50" charset="-128"/>
              </a:rPr>
              <a:t>改革</a:t>
            </a:r>
            <a:endParaRPr lang="ja-JP" altLang="en-US" sz="1600" dirty="0">
              <a:solidFill>
                <a:schemeClr val="tx1"/>
              </a:solidFill>
              <a:latin typeface="Meiryo UI" panose="020B0604030504040204" pitchFamily="50" charset="-128"/>
              <a:ea typeface="Meiryo UI" panose="020B0604030504040204" pitchFamily="50" charset="-128"/>
            </a:endParaRPr>
          </a:p>
        </p:txBody>
      </p:sp>
      <p:sp>
        <p:nvSpPr>
          <p:cNvPr id="48" name="角丸四角形 47"/>
          <p:cNvSpPr/>
          <p:nvPr/>
        </p:nvSpPr>
        <p:spPr>
          <a:xfrm>
            <a:off x="207978" y="1280541"/>
            <a:ext cx="8816453" cy="1110692"/>
          </a:xfrm>
          <a:prstGeom prst="roundRect">
            <a:avLst>
              <a:gd name="adj" fmla="val 0"/>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smtClean="0">
                <a:solidFill>
                  <a:schemeClr val="tx1"/>
                </a:solidFill>
                <a:latin typeface="Meiryo UI" panose="020B0604030504040204" pitchFamily="50" charset="-128"/>
                <a:ea typeface="Meiryo UI" panose="020B0604030504040204" pitchFamily="50" charset="-128"/>
              </a:rPr>
              <a:t>○</a:t>
            </a:r>
            <a:r>
              <a:rPr lang="ja-JP" altLang="en-US" sz="1600" b="1" dirty="0">
                <a:solidFill>
                  <a:schemeClr val="tx1"/>
                </a:solidFill>
                <a:latin typeface="Meiryo UI" panose="020B0604030504040204" pitchFamily="50" charset="-128"/>
                <a:ea typeface="Meiryo UI" panose="020B0604030504040204" pitchFamily="50" charset="-128"/>
              </a:rPr>
              <a:t>大阪</a:t>
            </a:r>
            <a:r>
              <a:rPr lang="ja-JP" altLang="en-US" sz="1600" b="1" dirty="0" smtClean="0">
                <a:solidFill>
                  <a:schemeClr val="tx1"/>
                </a:solidFill>
                <a:latin typeface="Meiryo UI" panose="020B0604030504040204" pitchFamily="50" charset="-128"/>
                <a:ea typeface="Meiryo UI" panose="020B0604030504040204" pitchFamily="50" charset="-128"/>
              </a:rPr>
              <a:t>湾諸港の現状</a:t>
            </a:r>
            <a:r>
              <a:rPr lang="ja-JP" altLang="en-US" sz="1600" dirty="0">
                <a:solidFill>
                  <a:schemeClr val="tx1"/>
                </a:solidFill>
                <a:latin typeface="Meiryo UI" panose="020B0604030504040204" pitchFamily="50" charset="-128"/>
                <a:ea typeface="Meiryo UI" panose="020B0604030504040204" pitchFamily="50" charset="-128"/>
              </a:rPr>
              <a:t>　</a:t>
            </a:r>
          </a:p>
          <a:p>
            <a:r>
              <a:rPr lang="ja-JP" altLang="en-US" dirty="0" smtClean="0">
                <a:solidFill>
                  <a:schemeClr val="tx1"/>
                </a:solidFill>
                <a:latin typeface="Meiryo UI" panose="020B0604030504040204" pitchFamily="50" charset="-128"/>
                <a:ea typeface="Meiryo UI" panose="020B0604030504040204" pitchFamily="50" charset="-128"/>
              </a:rPr>
              <a:t>　近年</a:t>
            </a:r>
            <a:r>
              <a:rPr lang="ja-JP" altLang="en-US" dirty="0">
                <a:solidFill>
                  <a:schemeClr val="tx1"/>
                </a:solidFill>
                <a:latin typeface="Meiryo UI" panose="020B0604030504040204" pitchFamily="50" charset="-128"/>
                <a:ea typeface="Meiryo UI" panose="020B0604030504040204" pitchFamily="50" charset="-128"/>
              </a:rPr>
              <a:t>、日本の港湾は、東アジア諸港の台頭により大きくその地位がゆらぎ、国際競争力が低下している。</a:t>
            </a:r>
          </a:p>
          <a:p>
            <a:r>
              <a:rPr lang="ja-JP" altLang="en-US" dirty="0" smtClean="0">
                <a:solidFill>
                  <a:schemeClr val="tx1"/>
                </a:solidFill>
                <a:latin typeface="Meiryo UI" panose="020B0604030504040204" pitchFamily="50" charset="-128"/>
                <a:ea typeface="Meiryo UI" panose="020B0604030504040204" pitchFamily="50" charset="-128"/>
              </a:rPr>
              <a:t>　とりわけ</a:t>
            </a:r>
            <a:r>
              <a:rPr lang="ja-JP" altLang="en-US" dirty="0">
                <a:solidFill>
                  <a:schemeClr val="tx1"/>
                </a:solidFill>
                <a:latin typeface="Meiryo UI" panose="020B0604030504040204" pitchFamily="50" charset="-128"/>
                <a:ea typeface="Meiryo UI" panose="020B0604030504040204" pitchFamily="50" charset="-128"/>
              </a:rPr>
              <a:t>阪神港をはじめとする大阪湾諸港においては、成長が著しい東アジアの主要港との国際競争の最前線に立っており</a:t>
            </a:r>
            <a:r>
              <a:rPr lang="ja-JP" altLang="en-US" dirty="0" smtClean="0">
                <a:solidFill>
                  <a:schemeClr val="tx1"/>
                </a:solidFill>
                <a:latin typeface="Meiryo UI" panose="020B0604030504040204" pitchFamily="50" charset="-128"/>
                <a:ea typeface="Meiryo UI" panose="020B0604030504040204" pitchFamily="50" charset="-128"/>
              </a:rPr>
              <a:t>、</a:t>
            </a:r>
            <a:endParaRPr lang="en-US" altLang="ja-JP" dirty="0" smtClean="0">
              <a:solidFill>
                <a:schemeClr val="tx1"/>
              </a:solidFill>
              <a:latin typeface="Meiryo UI" panose="020B0604030504040204" pitchFamily="50" charset="-128"/>
              <a:ea typeface="Meiryo UI" panose="020B0604030504040204" pitchFamily="50" charset="-128"/>
            </a:endParaRPr>
          </a:p>
          <a:p>
            <a:r>
              <a:rPr lang="ja-JP" altLang="en-US" dirty="0" smtClean="0">
                <a:solidFill>
                  <a:schemeClr val="tx1"/>
                </a:solidFill>
                <a:latin typeface="Meiryo UI" panose="020B0604030504040204" pitchFamily="50" charset="-128"/>
                <a:ea typeface="Meiryo UI" panose="020B0604030504040204" pitchFamily="50" charset="-128"/>
              </a:rPr>
              <a:t>　その</a:t>
            </a:r>
            <a:r>
              <a:rPr lang="ja-JP" altLang="en-US" dirty="0">
                <a:solidFill>
                  <a:schemeClr val="tx1"/>
                </a:solidFill>
                <a:latin typeface="Meiryo UI" panose="020B0604030504040204" pitchFamily="50" charset="-128"/>
                <a:ea typeface="Meiryo UI" panose="020B0604030504040204" pitchFamily="50" charset="-128"/>
              </a:rPr>
              <a:t>地位の低下は、経済・産業の成長に影響を及ぼすことが危惧されている。</a:t>
            </a:r>
          </a:p>
        </p:txBody>
      </p:sp>
      <p:sp>
        <p:nvSpPr>
          <p:cNvPr id="3" name="スライド番号プレースホルダ 2"/>
          <p:cNvSpPr>
            <a:spLocks noGrp="1"/>
          </p:cNvSpPr>
          <p:nvPr>
            <p:ph type="sldNum" sz="quarter" idx="10"/>
          </p:nvPr>
        </p:nvSpPr>
        <p:spPr/>
        <p:txBody>
          <a:bodyPr/>
          <a:lstStyle/>
          <a:p>
            <a:pPr>
              <a:defRPr/>
            </a:pPr>
            <a:fld id="{C1B70CDB-7E4C-474A-A5A0-3BCB74169A46}" type="slidenum">
              <a:rPr lang="en-US" altLang="ja-JP" smtClean="0"/>
              <a:pPr>
                <a:defRPr/>
              </a:pPr>
              <a:t>2</a:t>
            </a:fld>
            <a:endParaRPr lang="en-US" altLang="ja-JP" dirty="0"/>
          </a:p>
        </p:txBody>
      </p:sp>
      <p:sp>
        <p:nvSpPr>
          <p:cNvPr id="14" name="下矢印 13"/>
          <p:cNvSpPr/>
          <p:nvPr/>
        </p:nvSpPr>
        <p:spPr bwMode="auto">
          <a:xfrm>
            <a:off x="2935944" y="3162550"/>
            <a:ext cx="3360520" cy="505913"/>
          </a:xfrm>
          <a:prstGeom prst="downArrow">
            <a:avLst>
              <a:gd name="adj1" fmla="val 83398"/>
              <a:gd name="adj2" fmla="val 61432"/>
            </a:avLst>
          </a:prstGeom>
          <a:solidFill>
            <a:srgbClr val="FFFFFF"/>
          </a:solidFill>
          <a:ln w="6350" cap="flat" cmpd="sng" algn="ctr">
            <a:solidFill>
              <a:schemeClr val="tx1"/>
            </a:solidFill>
            <a:prstDash val="solid"/>
            <a:round/>
            <a:headEnd type="none" w="med" len="med"/>
            <a:tailEnd type="none" w="med" len="med"/>
          </a:ln>
          <a:effectLst/>
        </p:spPr>
        <p:txBody>
          <a:bodyPr vert="horz" wrap="square" lIns="16432" tIns="16432" rIns="16432" bIns="16432" numCol="1" rtlCol="0" anchor="ctr" anchorCtr="1" compatLnSpc="1">
            <a:prstTxWarp prst="textNoShape">
              <a:avLst/>
            </a:prstTxWarp>
            <a:spAutoFit/>
          </a:bodyPr>
          <a:lstStyle/>
          <a:p>
            <a:pPr algn="ctr" defTabSz="939800"/>
            <a:r>
              <a:rPr lang="ja-JP" altLang="en-US" dirty="0" smtClean="0">
                <a:latin typeface="ＭＳ Ｐゴシック" charset="-128"/>
                <a:ea typeface="Meiryo UI"/>
                <a:cs typeface="Meiryo UI"/>
              </a:rPr>
              <a:t>課題に適切に対応するには</a:t>
            </a:r>
            <a:endParaRPr kumimoji="1" lang="ja-JP" altLang="en-US" i="0" strike="noStrike" cap="none" normalizeH="0" baseline="0" dirty="0" smtClean="0">
              <a:ln>
                <a:noFill/>
              </a:ln>
              <a:solidFill>
                <a:schemeClr val="tx1"/>
              </a:solidFill>
              <a:effectLst/>
              <a:ea typeface="ＭＳ Ｐゴシック" pitchFamily="50" charset="-128"/>
            </a:endParaRPr>
          </a:p>
        </p:txBody>
      </p:sp>
      <p:sp>
        <p:nvSpPr>
          <p:cNvPr id="49" name="テキスト ボックス 48"/>
          <p:cNvSpPr txBox="1"/>
          <p:nvPr/>
        </p:nvSpPr>
        <p:spPr>
          <a:xfrm>
            <a:off x="186250" y="703610"/>
            <a:ext cx="3614471" cy="408623"/>
          </a:xfrm>
          <a:prstGeom prst="roundRect">
            <a:avLst/>
          </a:prstGeom>
        </p:spPr>
        <p:style>
          <a:lnRef idx="1">
            <a:schemeClr val="dk1"/>
          </a:lnRef>
          <a:fillRef idx="2">
            <a:schemeClr val="dk1"/>
          </a:fillRef>
          <a:effectRef idx="1">
            <a:schemeClr val="dk1"/>
          </a:effectRef>
          <a:fontRef idx="minor">
            <a:schemeClr val="dk1"/>
          </a:fontRef>
        </p:style>
        <p:txBody>
          <a:bodyPr wrap="square" rtlCol="0">
            <a:spAutoFit/>
          </a:bodyPr>
          <a:lstStyle/>
          <a:p>
            <a:r>
              <a:rPr kumimoji="1" lang="ja-JP" altLang="en-US" sz="1800" dirty="0" smtClean="0">
                <a:latin typeface="HGS創英角ｺﾞｼｯｸUB" pitchFamily="50" charset="-128"/>
                <a:ea typeface="HGS創英角ｺﾞｼｯｸUB" pitchFamily="50" charset="-128"/>
              </a:rPr>
              <a:t>①　港湾管理の</a:t>
            </a:r>
            <a:r>
              <a:rPr lang="ja-JP" altLang="en-US" sz="1800" dirty="0" smtClean="0">
                <a:latin typeface="HGS創英角ｺﾞｼｯｸUB" pitchFamily="50" charset="-128"/>
                <a:ea typeface="HGS創英角ｺﾞｼｯｸUB" pitchFamily="50" charset="-128"/>
              </a:rPr>
              <a:t>め</a:t>
            </a:r>
            <a:r>
              <a:rPr lang="ja-JP" altLang="en-US" sz="1800" dirty="0">
                <a:latin typeface="HGS創英角ｺﾞｼｯｸUB" pitchFamily="50" charset="-128"/>
                <a:ea typeface="HGS創英角ｺﾞｼｯｸUB" pitchFamily="50" charset="-128"/>
              </a:rPr>
              <a:t>ざ</a:t>
            </a:r>
            <a:r>
              <a:rPr kumimoji="1" lang="ja-JP" altLang="en-US" sz="1800" dirty="0" smtClean="0">
                <a:latin typeface="HGS創英角ｺﾞｼｯｸUB" pitchFamily="50" charset="-128"/>
                <a:ea typeface="HGS創英角ｺﾞｼｯｸUB" pitchFamily="50" charset="-128"/>
              </a:rPr>
              <a:t>すべき姿</a:t>
            </a:r>
            <a:endParaRPr kumimoji="1" lang="ja-JP" altLang="en-US" sz="1800" dirty="0">
              <a:latin typeface="HGS創英角ｺﾞｼｯｸUB" pitchFamily="50" charset="-128"/>
              <a:ea typeface="HGS創英角ｺﾞｼｯｸUB" pitchFamily="50" charset="-128"/>
            </a:endParaRPr>
          </a:p>
        </p:txBody>
      </p:sp>
    </p:spTree>
    <p:extLst>
      <p:ext uri="{BB962C8B-B14F-4D97-AF65-F5344CB8AC3E}">
        <p14:creationId xmlns:p14="http://schemas.microsoft.com/office/powerpoint/2010/main" val="31258977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 2"/>
          <p:cNvSpPr>
            <a:spLocks noGrp="1"/>
          </p:cNvSpPr>
          <p:nvPr>
            <p:ph type="sldNum" sz="quarter" idx="10"/>
          </p:nvPr>
        </p:nvSpPr>
        <p:spPr/>
        <p:txBody>
          <a:bodyPr/>
          <a:lstStyle/>
          <a:p>
            <a:pPr>
              <a:defRPr/>
            </a:pPr>
            <a:fld id="{C1B70CDB-7E4C-474A-A5A0-3BCB74169A46}" type="slidenum">
              <a:rPr lang="en-US" altLang="ja-JP" smtClean="0"/>
              <a:pPr>
                <a:defRPr/>
              </a:pPr>
              <a:t>3</a:t>
            </a:fld>
            <a:endParaRPr lang="en-US" altLang="ja-JP" dirty="0"/>
          </a:p>
        </p:txBody>
      </p:sp>
      <p:sp>
        <p:nvSpPr>
          <p:cNvPr id="12" name="テキスト ボックス 11"/>
          <p:cNvSpPr txBox="1"/>
          <p:nvPr/>
        </p:nvSpPr>
        <p:spPr>
          <a:xfrm>
            <a:off x="122831" y="604020"/>
            <a:ext cx="4653757" cy="408623"/>
          </a:xfrm>
          <a:prstGeom prst="roundRect">
            <a:avLst/>
          </a:prstGeom>
        </p:spPr>
        <p:style>
          <a:lnRef idx="1">
            <a:schemeClr val="dk1"/>
          </a:lnRef>
          <a:fillRef idx="2">
            <a:schemeClr val="dk1"/>
          </a:fillRef>
          <a:effectRef idx="1">
            <a:schemeClr val="dk1"/>
          </a:effectRef>
          <a:fontRef idx="minor">
            <a:schemeClr val="dk1"/>
          </a:fontRef>
        </p:style>
        <p:txBody>
          <a:bodyPr wrap="square" rtlCol="0">
            <a:spAutoFit/>
          </a:bodyPr>
          <a:lstStyle/>
          <a:p>
            <a:r>
              <a:rPr lang="ja-JP" altLang="en-US" sz="1800" dirty="0">
                <a:latin typeface="HG創英角ｺﾞｼｯｸUB" pitchFamily="49" charset="-128"/>
                <a:ea typeface="HG創英角ｺﾞｼｯｸUB" pitchFamily="49" charset="-128"/>
              </a:rPr>
              <a:t>②</a:t>
            </a:r>
            <a:r>
              <a:rPr lang="ja-JP" altLang="en-US" sz="1800" dirty="0" smtClean="0">
                <a:latin typeface="HG創英角ｺﾞｼｯｸUB" pitchFamily="49" charset="-128"/>
                <a:ea typeface="HG創英角ｺﾞｼｯｸUB" pitchFamily="49" charset="-128"/>
              </a:rPr>
              <a:t>　広域における港湾管理のあり方の検討</a:t>
            </a:r>
            <a:endParaRPr kumimoji="1" lang="ja-JP" altLang="en-US" sz="1800" dirty="0">
              <a:latin typeface="HG創英角ｺﾞｼｯｸUB" pitchFamily="49" charset="-128"/>
              <a:ea typeface="HG創英角ｺﾞｼｯｸUB" pitchFamily="49" charset="-128"/>
            </a:endParaRPr>
          </a:p>
        </p:txBody>
      </p:sp>
      <p:sp>
        <p:nvSpPr>
          <p:cNvPr id="13" name="角丸四角形 12"/>
          <p:cNvSpPr/>
          <p:nvPr/>
        </p:nvSpPr>
        <p:spPr>
          <a:xfrm>
            <a:off x="122831" y="1106545"/>
            <a:ext cx="8816453" cy="841935"/>
          </a:xfrm>
          <a:prstGeom prst="roundRect">
            <a:avLst>
              <a:gd name="adj" fmla="val 14110"/>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ts val="2000"/>
              </a:lnSpc>
            </a:pPr>
            <a:r>
              <a:rPr lang="en-US" altLang="ja-JP" sz="1800" dirty="0" smtClean="0">
                <a:solidFill>
                  <a:srgbClr val="000000"/>
                </a:solidFill>
                <a:latin typeface="Meiryo UI" panose="020B0604030504040204" pitchFamily="50" charset="-128"/>
                <a:ea typeface="Meiryo UI" panose="020B0604030504040204" pitchFamily="50" charset="-128"/>
              </a:rPr>
              <a:t>【</a:t>
            </a:r>
            <a:r>
              <a:rPr lang="ja-JP" altLang="en-US" sz="1800" dirty="0" smtClean="0">
                <a:solidFill>
                  <a:srgbClr val="000000"/>
                </a:solidFill>
                <a:latin typeface="Meiryo UI" panose="020B0604030504040204" pitchFamily="50" charset="-128"/>
                <a:ea typeface="Meiryo UI" panose="020B0604030504040204" pitchFamily="50" charset="-128"/>
              </a:rPr>
              <a:t>目的</a:t>
            </a:r>
            <a:r>
              <a:rPr lang="en-US" altLang="ja-JP" sz="1800" dirty="0" smtClean="0">
                <a:solidFill>
                  <a:srgbClr val="000000"/>
                </a:solidFill>
                <a:latin typeface="Meiryo UI" panose="020B0604030504040204" pitchFamily="50" charset="-128"/>
                <a:ea typeface="Meiryo UI" panose="020B0604030504040204" pitchFamily="50" charset="-128"/>
              </a:rPr>
              <a:t>】</a:t>
            </a:r>
          </a:p>
          <a:p>
            <a:pPr lvl="0">
              <a:lnSpc>
                <a:spcPts val="2000"/>
              </a:lnSpc>
            </a:pPr>
            <a:r>
              <a:rPr lang="ja-JP" altLang="en-US" sz="1800" dirty="0" smtClean="0">
                <a:solidFill>
                  <a:srgbClr val="000000"/>
                </a:solidFill>
                <a:latin typeface="Meiryo UI" panose="020B0604030504040204" pitchFamily="50" charset="-128"/>
                <a:ea typeface="Meiryo UI" panose="020B0604030504040204" pitchFamily="50" charset="-128"/>
              </a:rPr>
              <a:t>○</a:t>
            </a:r>
            <a:r>
              <a:rPr lang="ja-JP" altLang="en-US" sz="1800" dirty="0">
                <a:solidFill>
                  <a:srgbClr val="000000"/>
                </a:solidFill>
                <a:latin typeface="Meiryo UI" panose="020B0604030504040204" pitchFamily="50" charset="-128"/>
                <a:ea typeface="Meiryo UI" panose="020B0604030504040204" pitchFamily="50" charset="-128"/>
              </a:rPr>
              <a:t>港湾管理の一元化にあたっては、</a:t>
            </a:r>
            <a:r>
              <a:rPr lang="ja-JP" altLang="en-US" sz="1800" b="1" dirty="0">
                <a:solidFill>
                  <a:srgbClr val="000000"/>
                </a:solidFill>
                <a:latin typeface="Meiryo UI" panose="020B0604030504040204" pitchFamily="50" charset="-128"/>
                <a:ea typeface="Meiryo UI" panose="020B0604030504040204" pitchFamily="50" charset="-128"/>
              </a:rPr>
              <a:t>「事務の一体化」、「意思決定の一元化」、「民の視点の</a:t>
            </a:r>
            <a:endParaRPr lang="en-US" altLang="ja-JP" sz="1800" b="1" dirty="0">
              <a:solidFill>
                <a:srgbClr val="000000"/>
              </a:solidFill>
              <a:latin typeface="Meiryo UI" panose="020B0604030504040204" pitchFamily="50" charset="-128"/>
              <a:ea typeface="Meiryo UI" panose="020B0604030504040204" pitchFamily="50" charset="-128"/>
            </a:endParaRPr>
          </a:p>
          <a:p>
            <a:pPr lvl="0">
              <a:lnSpc>
                <a:spcPts val="2000"/>
              </a:lnSpc>
            </a:pPr>
            <a:r>
              <a:rPr lang="ja-JP" altLang="en-US" sz="1800" b="1" dirty="0">
                <a:solidFill>
                  <a:srgbClr val="000000"/>
                </a:solidFill>
                <a:latin typeface="Meiryo UI" panose="020B0604030504040204" pitchFamily="50" charset="-128"/>
                <a:ea typeface="Meiryo UI" panose="020B0604030504040204" pitchFamily="50" charset="-128"/>
              </a:rPr>
              <a:t>   導入」</a:t>
            </a:r>
            <a:r>
              <a:rPr lang="ja-JP" altLang="en-US" sz="1800" dirty="0">
                <a:solidFill>
                  <a:srgbClr val="000000"/>
                </a:solidFill>
                <a:latin typeface="Meiryo UI" panose="020B0604030504040204" pitchFamily="50" charset="-128"/>
                <a:ea typeface="Meiryo UI" panose="020B0604030504040204" pitchFamily="50" charset="-128"/>
              </a:rPr>
              <a:t>が可能な手法</a:t>
            </a:r>
            <a:r>
              <a:rPr lang="ja-JP" altLang="en-US" sz="1800" dirty="0" smtClean="0">
                <a:solidFill>
                  <a:srgbClr val="000000"/>
                </a:solidFill>
                <a:latin typeface="Meiryo UI" panose="020B0604030504040204" pitchFamily="50" charset="-128"/>
                <a:ea typeface="Meiryo UI" panose="020B0604030504040204" pitchFamily="50" charset="-128"/>
              </a:rPr>
              <a:t>をめ</a:t>
            </a:r>
            <a:r>
              <a:rPr lang="ja-JP" altLang="en-US" sz="1800" dirty="0">
                <a:solidFill>
                  <a:srgbClr val="000000"/>
                </a:solidFill>
                <a:latin typeface="Meiryo UI" panose="020B0604030504040204" pitchFamily="50" charset="-128"/>
                <a:ea typeface="Meiryo UI" panose="020B0604030504040204" pitchFamily="50" charset="-128"/>
              </a:rPr>
              <a:t>ざ</a:t>
            </a:r>
            <a:r>
              <a:rPr lang="ja-JP" altLang="en-US" sz="1800" dirty="0" smtClean="0">
                <a:solidFill>
                  <a:srgbClr val="000000"/>
                </a:solidFill>
                <a:latin typeface="Meiryo UI" panose="020B0604030504040204" pitchFamily="50" charset="-128"/>
                <a:ea typeface="Meiryo UI" panose="020B0604030504040204" pitchFamily="50" charset="-128"/>
              </a:rPr>
              <a:t>す。</a:t>
            </a:r>
            <a:endParaRPr lang="ja-JP" altLang="en-US" sz="1800" dirty="0">
              <a:solidFill>
                <a:srgbClr val="000000"/>
              </a:solidFill>
              <a:latin typeface="Meiryo UI" panose="020B0604030504040204" pitchFamily="50" charset="-128"/>
              <a:ea typeface="Meiryo UI" panose="020B0604030504040204" pitchFamily="50" charset="-128"/>
            </a:endParaRPr>
          </a:p>
        </p:txBody>
      </p:sp>
      <p:sp>
        <p:nvSpPr>
          <p:cNvPr id="15" name="角丸四角形 14"/>
          <p:cNvSpPr/>
          <p:nvPr/>
        </p:nvSpPr>
        <p:spPr>
          <a:xfrm>
            <a:off x="147649" y="4411891"/>
            <a:ext cx="8802806" cy="1333706"/>
          </a:xfrm>
          <a:prstGeom prst="roundRect">
            <a:avLst>
              <a:gd name="adj" fmla="val 13693"/>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fontAlgn="auto">
              <a:lnSpc>
                <a:spcPts val="1800"/>
              </a:lnSpc>
              <a:spcAft>
                <a:spcPts val="0"/>
              </a:spcAft>
            </a:pPr>
            <a:r>
              <a:rPr lang="en-US" altLang="ja-JP" sz="1800" dirty="0" smtClean="0">
                <a:solidFill>
                  <a:schemeClr val="tx1"/>
                </a:solidFill>
                <a:latin typeface="Meiryo UI" panose="020B0604030504040204" pitchFamily="50" charset="-128"/>
                <a:ea typeface="Meiryo UI" panose="020B0604030504040204" pitchFamily="50" charset="-128"/>
              </a:rPr>
              <a:t>【</a:t>
            </a:r>
            <a:r>
              <a:rPr lang="ja-JP" altLang="en-US" sz="1800" dirty="0" smtClean="0">
                <a:solidFill>
                  <a:schemeClr val="tx1"/>
                </a:solidFill>
                <a:latin typeface="Meiryo UI" panose="020B0604030504040204" pitchFamily="50" charset="-128"/>
                <a:ea typeface="Meiryo UI" panose="020B0604030504040204" pitchFamily="50" charset="-128"/>
              </a:rPr>
              <a:t>今後の進め方</a:t>
            </a:r>
            <a:r>
              <a:rPr lang="en-US" altLang="ja-JP" sz="1800" dirty="0" smtClean="0">
                <a:solidFill>
                  <a:schemeClr val="tx1"/>
                </a:solidFill>
                <a:latin typeface="Meiryo UI" panose="020B0604030504040204" pitchFamily="50" charset="-128"/>
                <a:ea typeface="Meiryo UI" panose="020B0604030504040204" pitchFamily="50" charset="-128"/>
              </a:rPr>
              <a:t>】</a:t>
            </a:r>
          </a:p>
          <a:p>
            <a:pPr lvl="0" fontAlgn="auto">
              <a:spcAft>
                <a:spcPts val="0"/>
              </a:spcAft>
            </a:pPr>
            <a:r>
              <a:rPr lang="ja-JP" altLang="en-US" sz="1800" dirty="0" smtClean="0">
                <a:solidFill>
                  <a:schemeClr val="tx1"/>
                </a:solidFill>
                <a:latin typeface="Meiryo UI" panose="020B0604030504040204" pitchFamily="50" charset="-128"/>
                <a:ea typeface="Meiryo UI" panose="020B0604030504040204" pitchFamily="50" charset="-128"/>
              </a:rPr>
              <a:t>○大阪市を幹事団体とし、府市の内部組織を統合する</a:t>
            </a:r>
            <a:r>
              <a:rPr lang="zh-CN" altLang="en-US" sz="2000" b="1" u="sng" dirty="0" smtClean="0">
                <a:solidFill>
                  <a:schemeClr val="tx1"/>
                </a:solidFill>
                <a:latin typeface="Meiryo UI" panose="020B0604030504040204" pitchFamily="50" charset="-128"/>
                <a:ea typeface="Meiryo UI" panose="020B0604030504040204" pitchFamily="50" charset="-128"/>
              </a:rPr>
              <a:t>「</a:t>
            </a:r>
            <a:r>
              <a:rPr lang="zh-CN" altLang="en-US" sz="2000" b="1" u="sng" dirty="0">
                <a:solidFill>
                  <a:schemeClr val="tx1"/>
                </a:solidFill>
                <a:latin typeface="Meiryo UI" panose="020B0604030504040204" pitchFamily="50" charset="-128"/>
                <a:ea typeface="Meiryo UI" panose="020B0604030504040204" pitchFamily="50" charset="-128"/>
              </a:rPr>
              <a:t>（仮称）大阪府市港湾局</a:t>
            </a:r>
            <a:r>
              <a:rPr lang="zh-CN" altLang="en-US" sz="2000" b="1" u="sng" dirty="0" smtClean="0">
                <a:solidFill>
                  <a:schemeClr val="tx1"/>
                </a:solidFill>
                <a:latin typeface="Meiryo UI" panose="020B0604030504040204" pitchFamily="50" charset="-128"/>
                <a:ea typeface="Meiryo UI" panose="020B0604030504040204" pitchFamily="50" charset="-128"/>
              </a:rPr>
              <a:t>」</a:t>
            </a:r>
            <a:r>
              <a:rPr lang="ja-JP" altLang="en-US" sz="2000" b="1" u="sng" dirty="0" smtClean="0">
                <a:solidFill>
                  <a:schemeClr val="tx1"/>
                </a:solidFill>
                <a:latin typeface="Meiryo UI" panose="020B0604030504040204" pitchFamily="50" charset="-128"/>
                <a:ea typeface="Meiryo UI" panose="020B0604030504040204" pitchFamily="50" charset="-128"/>
              </a:rPr>
              <a:t>の</a:t>
            </a:r>
            <a:endParaRPr lang="en-US" altLang="ja-JP" sz="2000" b="1" u="sng" dirty="0" smtClean="0">
              <a:solidFill>
                <a:schemeClr val="tx1"/>
              </a:solidFill>
              <a:latin typeface="Meiryo UI" panose="020B0604030504040204" pitchFamily="50" charset="-128"/>
              <a:ea typeface="Meiryo UI" panose="020B0604030504040204" pitchFamily="50" charset="-128"/>
            </a:endParaRPr>
          </a:p>
          <a:p>
            <a:pPr lvl="0" fontAlgn="auto">
              <a:spcAft>
                <a:spcPts val="0"/>
              </a:spcAft>
            </a:pPr>
            <a:r>
              <a:rPr lang="ja-JP" altLang="en-US" sz="2000" b="1" dirty="0">
                <a:solidFill>
                  <a:schemeClr val="tx1"/>
                </a:solidFill>
                <a:latin typeface="Meiryo UI" panose="020B0604030504040204" pitchFamily="50" charset="-128"/>
                <a:ea typeface="Meiryo UI" panose="020B0604030504040204" pitchFamily="50" charset="-128"/>
              </a:rPr>
              <a:t>　</a:t>
            </a:r>
            <a:r>
              <a:rPr lang="ja-JP" altLang="en-US" sz="2000" b="1" u="sng" dirty="0" smtClean="0">
                <a:solidFill>
                  <a:prstClr val="black"/>
                </a:solidFill>
                <a:latin typeface="Meiryo UI" panose="020B0604030504040204" pitchFamily="50" charset="-128"/>
                <a:ea typeface="Meiryo UI" panose="020B0604030504040204" pitchFamily="50" charset="-128"/>
              </a:rPr>
              <a:t>令和２年（</a:t>
            </a:r>
            <a:r>
              <a:rPr lang="en-US" altLang="ja-JP" sz="2000" b="1" u="sng" dirty="0" smtClean="0">
                <a:solidFill>
                  <a:prstClr val="black"/>
                </a:solidFill>
                <a:latin typeface="Meiryo UI" panose="020B0604030504040204" pitchFamily="50" charset="-128"/>
                <a:ea typeface="Meiryo UI" panose="020B0604030504040204" pitchFamily="50" charset="-128"/>
              </a:rPr>
              <a:t>2020</a:t>
            </a:r>
            <a:r>
              <a:rPr lang="ja-JP" altLang="en-US" sz="2000" b="1" u="sng" dirty="0" smtClean="0">
                <a:solidFill>
                  <a:prstClr val="black"/>
                </a:solidFill>
                <a:latin typeface="Meiryo UI" panose="020B0604030504040204" pitchFamily="50" charset="-128"/>
                <a:ea typeface="Meiryo UI" panose="020B0604030504040204" pitchFamily="50" charset="-128"/>
              </a:rPr>
              <a:t>年）</a:t>
            </a:r>
            <a:r>
              <a:rPr lang="en-US" altLang="ja-JP" sz="2000" b="1" u="sng" dirty="0" smtClean="0">
                <a:solidFill>
                  <a:prstClr val="black"/>
                </a:solidFill>
                <a:latin typeface="Meiryo UI" panose="020B0604030504040204" pitchFamily="50" charset="-128"/>
                <a:ea typeface="Meiryo UI" panose="020B0604030504040204" pitchFamily="50" charset="-128"/>
              </a:rPr>
              <a:t>10</a:t>
            </a:r>
            <a:r>
              <a:rPr lang="ja-JP" altLang="en-US" sz="2000" b="1" u="sng" dirty="0" smtClean="0">
                <a:solidFill>
                  <a:prstClr val="black"/>
                </a:solidFill>
                <a:latin typeface="Meiryo UI" panose="020B0604030504040204" pitchFamily="50" charset="-128"/>
                <a:ea typeface="Meiryo UI" panose="020B0604030504040204" pitchFamily="50" charset="-128"/>
              </a:rPr>
              <a:t>月</a:t>
            </a:r>
            <a:r>
              <a:rPr lang="ja-JP" altLang="en-US" sz="2000" b="1" u="sng" dirty="0">
                <a:solidFill>
                  <a:prstClr val="black"/>
                </a:solidFill>
                <a:latin typeface="Meiryo UI" panose="020B0604030504040204" pitchFamily="50" charset="-128"/>
                <a:ea typeface="Meiryo UI" panose="020B0604030504040204" pitchFamily="50" charset="-128"/>
              </a:rPr>
              <a:t>業務開始</a:t>
            </a:r>
            <a:r>
              <a:rPr lang="ja-JP" altLang="en-US" sz="2000" b="1" u="sng" dirty="0" smtClean="0">
                <a:solidFill>
                  <a:prstClr val="black"/>
                </a:solidFill>
                <a:latin typeface="Meiryo UI" panose="020B0604030504040204" pitchFamily="50" charset="-128"/>
                <a:ea typeface="Meiryo UI" panose="020B0604030504040204" pitchFamily="50" charset="-128"/>
              </a:rPr>
              <a:t>をめ</a:t>
            </a:r>
            <a:r>
              <a:rPr lang="ja-JP" altLang="en-US" sz="2000" b="1" u="sng" dirty="0">
                <a:solidFill>
                  <a:prstClr val="black"/>
                </a:solidFill>
                <a:latin typeface="Meiryo UI" panose="020B0604030504040204" pitchFamily="50" charset="-128"/>
                <a:ea typeface="Meiryo UI" panose="020B0604030504040204" pitchFamily="50" charset="-128"/>
              </a:rPr>
              <a:t>ざ</a:t>
            </a:r>
            <a:r>
              <a:rPr lang="ja-JP" altLang="en-US" sz="2000" b="1" u="sng" dirty="0" smtClean="0">
                <a:solidFill>
                  <a:prstClr val="black"/>
                </a:solidFill>
                <a:latin typeface="Meiryo UI" panose="020B0604030504040204" pitchFamily="50" charset="-128"/>
                <a:ea typeface="Meiryo UI" panose="020B0604030504040204" pitchFamily="50" charset="-128"/>
              </a:rPr>
              <a:t>す。</a:t>
            </a:r>
            <a:endParaRPr lang="en-US" altLang="ja-JP" sz="2000" b="1" u="sng" dirty="0" smtClean="0">
              <a:solidFill>
                <a:prstClr val="black"/>
              </a:solidFill>
              <a:latin typeface="Meiryo UI" panose="020B0604030504040204" pitchFamily="50" charset="-128"/>
              <a:ea typeface="Meiryo UI" panose="020B0604030504040204" pitchFamily="50" charset="-128"/>
            </a:endParaRPr>
          </a:p>
          <a:p>
            <a:pPr lvl="0" fontAlgn="auto">
              <a:spcAft>
                <a:spcPts val="0"/>
              </a:spcAft>
            </a:pPr>
            <a:r>
              <a:rPr lang="ja-JP" altLang="en-US" sz="1800" dirty="0" smtClean="0">
                <a:solidFill>
                  <a:prstClr val="black"/>
                </a:solidFill>
                <a:latin typeface="Meiryo UI" panose="020B0604030504040204" pitchFamily="50" charset="-128"/>
                <a:ea typeface="Meiryo UI" panose="020B0604030504040204" pitchFamily="50" charset="-128"/>
              </a:rPr>
              <a:t>　</a:t>
            </a:r>
            <a:r>
              <a:rPr lang="ja-JP" altLang="en-US" sz="1600" dirty="0">
                <a:solidFill>
                  <a:prstClr val="black"/>
                </a:solidFill>
                <a:latin typeface="Meiryo UI" panose="020B0604030504040204" pitchFamily="50" charset="-128"/>
                <a:ea typeface="Meiryo UI" panose="020B0604030504040204" pitchFamily="50" charset="-128"/>
              </a:rPr>
              <a:t>（令和</a:t>
            </a:r>
            <a:r>
              <a:rPr lang="ja-JP" altLang="en-US" sz="1600" dirty="0" smtClean="0">
                <a:solidFill>
                  <a:prstClr val="black"/>
                </a:solidFill>
                <a:latin typeface="Meiryo UI" panose="020B0604030504040204" pitchFamily="50" charset="-128"/>
                <a:ea typeface="Meiryo UI" panose="020B0604030504040204" pitchFamily="50" charset="-128"/>
              </a:rPr>
              <a:t>元年</a:t>
            </a:r>
            <a:r>
              <a:rPr lang="en-US" altLang="ja-JP" sz="1600" dirty="0" smtClean="0">
                <a:solidFill>
                  <a:prstClr val="black"/>
                </a:solidFill>
                <a:latin typeface="Meiryo UI" panose="020B0604030504040204" pitchFamily="50" charset="-128"/>
                <a:ea typeface="Meiryo UI" panose="020B0604030504040204" pitchFamily="50" charset="-128"/>
              </a:rPr>
              <a:t>9</a:t>
            </a:r>
            <a:r>
              <a:rPr lang="ja-JP" altLang="en-US" sz="1600" dirty="0" smtClean="0">
                <a:solidFill>
                  <a:prstClr val="black"/>
                </a:solidFill>
                <a:latin typeface="Meiryo UI" panose="020B0604030504040204" pitchFamily="50" charset="-128"/>
                <a:ea typeface="Meiryo UI" panose="020B0604030504040204" pitchFamily="50" charset="-128"/>
              </a:rPr>
              <a:t>月府</a:t>
            </a:r>
            <a:r>
              <a:rPr lang="ja-JP" altLang="en-US" sz="1600" dirty="0">
                <a:solidFill>
                  <a:prstClr val="black"/>
                </a:solidFill>
                <a:latin typeface="Meiryo UI" panose="020B0604030504040204" pitchFamily="50" charset="-128"/>
                <a:ea typeface="Meiryo UI" panose="020B0604030504040204" pitchFamily="50" charset="-128"/>
              </a:rPr>
              <a:t>議会</a:t>
            </a:r>
            <a:r>
              <a:rPr lang="ja-JP" altLang="en-US" sz="1600" dirty="0" smtClean="0">
                <a:solidFill>
                  <a:prstClr val="black"/>
                </a:solidFill>
                <a:latin typeface="Meiryo UI" panose="020B0604030504040204" pitchFamily="50" charset="-128"/>
                <a:ea typeface="Meiryo UI" panose="020B0604030504040204" pitchFamily="50" charset="-128"/>
              </a:rPr>
              <a:t>後半、令和元年</a:t>
            </a:r>
            <a:r>
              <a:rPr lang="en-US" altLang="ja-JP" sz="1600" dirty="0" smtClean="0">
                <a:solidFill>
                  <a:prstClr val="black"/>
                </a:solidFill>
                <a:latin typeface="Meiryo UI" panose="020B0604030504040204" pitchFamily="50" charset="-128"/>
                <a:ea typeface="Meiryo UI" panose="020B0604030504040204" pitchFamily="50" charset="-128"/>
              </a:rPr>
              <a:t>9</a:t>
            </a:r>
            <a:r>
              <a:rPr lang="ja-JP" altLang="en-US" sz="1600" dirty="0" smtClean="0">
                <a:solidFill>
                  <a:prstClr val="black"/>
                </a:solidFill>
                <a:latin typeface="Meiryo UI" panose="020B0604030504040204" pitchFamily="50" charset="-128"/>
                <a:ea typeface="Meiryo UI" panose="020B0604030504040204" pitchFamily="50" charset="-128"/>
              </a:rPr>
              <a:t>～</a:t>
            </a:r>
            <a:r>
              <a:rPr lang="en-US" altLang="ja-JP" sz="1600" dirty="0" smtClean="0">
                <a:solidFill>
                  <a:prstClr val="black"/>
                </a:solidFill>
                <a:latin typeface="Meiryo UI" panose="020B0604030504040204" pitchFamily="50" charset="-128"/>
                <a:ea typeface="Meiryo UI" panose="020B0604030504040204" pitchFamily="50" charset="-128"/>
              </a:rPr>
              <a:t>12</a:t>
            </a:r>
            <a:r>
              <a:rPr lang="ja-JP" altLang="en-US" sz="1600" dirty="0" smtClean="0">
                <a:solidFill>
                  <a:prstClr val="black"/>
                </a:solidFill>
                <a:latin typeface="Meiryo UI" panose="020B0604030504040204" pitchFamily="50" charset="-128"/>
                <a:ea typeface="Meiryo UI" panose="020B0604030504040204" pitchFamily="50" charset="-128"/>
              </a:rPr>
              <a:t>月市会（追加案件）に議案上程）</a:t>
            </a:r>
            <a:endParaRPr lang="en-US" altLang="ja-JP" sz="1600" dirty="0" smtClean="0">
              <a:solidFill>
                <a:prstClr val="black"/>
              </a:solidFill>
              <a:latin typeface="Meiryo UI" panose="020B0604030504040204" pitchFamily="50" charset="-128"/>
              <a:ea typeface="Meiryo UI" panose="020B0604030504040204" pitchFamily="50" charset="-128"/>
            </a:endParaRPr>
          </a:p>
        </p:txBody>
      </p:sp>
      <p:sp>
        <p:nvSpPr>
          <p:cNvPr id="16" name="角丸四角形 15"/>
          <p:cNvSpPr/>
          <p:nvPr/>
        </p:nvSpPr>
        <p:spPr>
          <a:xfrm>
            <a:off x="134001" y="3079731"/>
            <a:ext cx="8802806" cy="1161476"/>
          </a:xfrm>
          <a:prstGeom prst="roundRect">
            <a:avLst>
              <a:gd name="adj" fmla="val 14110"/>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fontAlgn="auto">
              <a:lnSpc>
                <a:spcPts val="1700"/>
              </a:lnSpc>
              <a:spcAft>
                <a:spcPts val="0"/>
              </a:spcAft>
            </a:pPr>
            <a:r>
              <a:rPr lang="en-US" altLang="ja-JP" sz="1800" dirty="0" smtClean="0">
                <a:solidFill>
                  <a:schemeClr val="tx1"/>
                </a:solidFill>
                <a:latin typeface="Meiryo UI" panose="020B0604030504040204" pitchFamily="50" charset="-128"/>
                <a:ea typeface="Meiryo UI" panose="020B0604030504040204" pitchFamily="50" charset="-128"/>
              </a:rPr>
              <a:t>【</a:t>
            </a:r>
            <a:r>
              <a:rPr lang="ja-JP" altLang="en-US" sz="1800" dirty="0" smtClean="0">
                <a:solidFill>
                  <a:schemeClr val="tx1"/>
                </a:solidFill>
                <a:latin typeface="Meiryo UI" panose="020B0604030504040204" pitchFamily="50" charset="-128"/>
                <a:ea typeface="Meiryo UI" panose="020B0604030504040204" pitchFamily="50" charset="-128"/>
              </a:rPr>
              <a:t>方針</a:t>
            </a:r>
            <a:r>
              <a:rPr lang="en-US" altLang="ja-JP" sz="1800" dirty="0" smtClean="0">
                <a:solidFill>
                  <a:schemeClr val="tx1"/>
                </a:solidFill>
                <a:latin typeface="Meiryo UI" panose="020B0604030504040204" pitchFamily="50" charset="-128"/>
                <a:ea typeface="Meiryo UI" panose="020B0604030504040204" pitchFamily="50" charset="-128"/>
              </a:rPr>
              <a:t>】</a:t>
            </a:r>
          </a:p>
          <a:p>
            <a:pPr fontAlgn="auto">
              <a:lnSpc>
                <a:spcPts val="2100"/>
              </a:lnSpc>
              <a:spcAft>
                <a:spcPts val="0"/>
              </a:spcAft>
            </a:pPr>
            <a:r>
              <a:rPr lang="ja-JP" altLang="en-US" sz="1800" dirty="0" smtClean="0">
                <a:solidFill>
                  <a:schemeClr val="tx1"/>
                </a:solidFill>
                <a:latin typeface="Meiryo UI" panose="020B0604030504040204" pitchFamily="50" charset="-128"/>
                <a:ea typeface="Meiryo UI" panose="020B0604030504040204" pitchFamily="50" charset="-128"/>
              </a:rPr>
              <a:t>○</a:t>
            </a:r>
            <a:r>
              <a:rPr lang="ja-JP" altLang="en-US" sz="1800" b="1" u="sng" dirty="0">
                <a:solidFill>
                  <a:schemeClr val="tx1"/>
                </a:solidFill>
                <a:latin typeface="Meiryo UI" panose="020B0604030504040204" pitchFamily="50" charset="-128"/>
                <a:ea typeface="Meiryo UI" panose="020B0604030504040204" pitchFamily="50" charset="-128"/>
              </a:rPr>
              <a:t>「港湾管理一元化による効果」の一部を早期に発現</a:t>
            </a:r>
            <a:r>
              <a:rPr lang="ja-JP" altLang="en-US" sz="1800" dirty="0">
                <a:solidFill>
                  <a:schemeClr val="tx1"/>
                </a:solidFill>
                <a:latin typeface="Meiryo UI" panose="020B0604030504040204" pitchFamily="50" charset="-128"/>
                <a:ea typeface="Meiryo UI" panose="020B0604030504040204" pitchFamily="50" charset="-128"/>
              </a:rPr>
              <a:t>させる</a:t>
            </a:r>
            <a:r>
              <a:rPr lang="ja-JP" altLang="en-US" sz="1800" dirty="0" smtClean="0">
                <a:solidFill>
                  <a:schemeClr val="tx1"/>
                </a:solidFill>
                <a:latin typeface="Meiryo UI" panose="020B0604030504040204" pitchFamily="50" charset="-128"/>
                <a:ea typeface="Meiryo UI" panose="020B0604030504040204" pitchFamily="50" charset="-128"/>
              </a:rPr>
              <a:t>。</a:t>
            </a:r>
            <a:endParaRPr lang="en-US" altLang="ja-JP" sz="1800" dirty="0" smtClean="0">
              <a:solidFill>
                <a:schemeClr val="tx1"/>
              </a:solidFill>
              <a:latin typeface="Meiryo UI" panose="020B0604030504040204" pitchFamily="50" charset="-128"/>
              <a:ea typeface="Meiryo UI" panose="020B0604030504040204" pitchFamily="50" charset="-128"/>
            </a:endParaRPr>
          </a:p>
          <a:p>
            <a:pPr fontAlgn="auto">
              <a:lnSpc>
                <a:spcPts val="2100"/>
              </a:lnSpc>
              <a:spcAft>
                <a:spcPts val="0"/>
              </a:spcAft>
            </a:pPr>
            <a:r>
              <a:rPr lang="ja-JP" altLang="en-US" sz="1800" dirty="0" smtClean="0">
                <a:solidFill>
                  <a:schemeClr val="tx1"/>
                </a:solidFill>
                <a:latin typeface="Meiryo UI" panose="020B0604030504040204" pitchFamily="50" charset="-128"/>
                <a:ea typeface="Meiryo UI" panose="020B0604030504040204" pitchFamily="50" charset="-128"/>
              </a:rPr>
              <a:t>○</a:t>
            </a:r>
            <a:r>
              <a:rPr lang="ja-JP" altLang="en-US" sz="1800" dirty="0">
                <a:solidFill>
                  <a:schemeClr val="tx1"/>
                </a:solidFill>
                <a:latin typeface="Meiryo UI" panose="020B0604030504040204" pitchFamily="50" charset="-128"/>
                <a:ea typeface="Meiryo UI" panose="020B0604030504040204" pitchFamily="50" charset="-128"/>
              </a:rPr>
              <a:t>大都市</a:t>
            </a:r>
            <a:r>
              <a:rPr lang="ja-JP" altLang="en-US" sz="1800" dirty="0" smtClean="0">
                <a:solidFill>
                  <a:schemeClr val="tx1"/>
                </a:solidFill>
                <a:latin typeface="Meiryo UI" panose="020B0604030504040204" pitchFamily="50" charset="-128"/>
                <a:ea typeface="Meiryo UI" panose="020B0604030504040204" pitchFamily="50" charset="-128"/>
              </a:rPr>
              <a:t>制度の結果に関わらず、港湾管理の一元化に向け、手戻りなく、スムーズ</a:t>
            </a:r>
            <a:r>
              <a:rPr lang="ja-JP" altLang="en-US" sz="1800" dirty="0">
                <a:solidFill>
                  <a:schemeClr val="tx1"/>
                </a:solidFill>
                <a:latin typeface="Meiryo UI" panose="020B0604030504040204" pitchFamily="50" charset="-128"/>
                <a:ea typeface="Meiryo UI" panose="020B0604030504040204" pitchFamily="50" charset="-128"/>
              </a:rPr>
              <a:t>に</a:t>
            </a:r>
            <a:r>
              <a:rPr lang="ja-JP" altLang="en-US" sz="1800" dirty="0" smtClean="0">
                <a:solidFill>
                  <a:schemeClr val="tx1"/>
                </a:solidFill>
                <a:latin typeface="Meiryo UI" panose="020B0604030504040204" pitchFamily="50" charset="-128"/>
                <a:ea typeface="Meiryo UI" panose="020B0604030504040204" pitchFamily="50" charset="-128"/>
              </a:rPr>
              <a:t>移行</a:t>
            </a:r>
            <a:endParaRPr lang="en-US" altLang="ja-JP" sz="1800" dirty="0" smtClean="0">
              <a:solidFill>
                <a:schemeClr val="tx1"/>
              </a:solidFill>
              <a:latin typeface="Meiryo UI" panose="020B0604030504040204" pitchFamily="50" charset="-128"/>
              <a:ea typeface="Meiryo UI" panose="020B0604030504040204" pitchFamily="50" charset="-128"/>
            </a:endParaRPr>
          </a:p>
          <a:p>
            <a:pPr fontAlgn="auto">
              <a:lnSpc>
                <a:spcPts val="2100"/>
              </a:lnSpc>
              <a:spcAft>
                <a:spcPts val="0"/>
              </a:spcAft>
            </a:pPr>
            <a:r>
              <a:rPr lang="ja-JP" altLang="en-US" sz="1800" dirty="0" smtClean="0">
                <a:solidFill>
                  <a:schemeClr val="tx1"/>
                </a:solidFill>
                <a:latin typeface="Meiryo UI" panose="020B0604030504040204" pitchFamily="50" charset="-128"/>
                <a:ea typeface="Meiryo UI" panose="020B0604030504040204" pitchFamily="50" charset="-128"/>
              </a:rPr>
              <a:t>　 可能な</a:t>
            </a:r>
            <a:r>
              <a:rPr lang="ja-JP" altLang="en-US" sz="2000" b="1" u="sng" dirty="0" smtClean="0">
                <a:solidFill>
                  <a:schemeClr val="tx1"/>
                </a:solidFill>
                <a:latin typeface="Meiryo UI" panose="020B0604030504040204" pitchFamily="50" charset="-128"/>
                <a:ea typeface="Meiryo UI" panose="020B0604030504040204" pitchFamily="50" charset="-128"/>
              </a:rPr>
              <a:t>「（仮称）大阪府市港湾局」を設置する。</a:t>
            </a:r>
            <a:endParaRPr lang="en-US" altLang="ja-JP" sz="2000" b="1" u="sng" dirty="0" smtClean="0">
              <a:solidFill>
                <a:schemeClr val="tx1"/>
              </a:solidFill>
              <a:latin typeface="Meiryo UI" panose="020B0604030504040204" pitchFamily="50" charset="-128"/>
              <a:ea typeface="Meiryo UI" panose="020B0604030504040204" pitchFamily="50" charset="-128"/>
            </a:endParaRPr>
          </a:p>
        </p:txBody>
      </p:sp>
      <p:sp>
        <p:nvSpPr>
          <p:cNvPr id="19" name="正方形/長方形 18"/>
          <p:cNvSpPr/>
          <p:nvPr/>
        </p:nvSpPr>
        <p:spPr>
          <a:xfrm>
            <a:off x="300251" y="6459195"/>
            <a:ext cx="7724634" cy="3740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dirty="0" smtClean="0">
                <a:solidFill>
                  <a:schemeClr val="tx1"/>
                </a:solidFill>
                <a:latin typeface="Meiryo UI" panose="020B0604030504040204" pitchFamily="50" charset="-128"/>
                <a:ea typeface="Meiryo UI" panose="020B0604030504040204" pitchFamily="50" charset="-128"/>
              </a:rPr>
              <a:t>※</a:t>
            </a:r>
            <a:r>
              <a:rPr lang="ja-JP" altLang="en-US" b="1" dirty="0" smtClean="0">
                <a:solidFill>
                  <a:schemeClr val="tx1"/>
                </a:solidFill>
                <a:latin typeface="Meiryo UI" panose="020B0604030504040204" pitchFamily="50" charset="-128"/>
                <a:ea typeface="Meiryo UI" panose="020B0604030504040204" pitchFamily="50" charset="-128"/>
              </a:rPr>
              <a:t>「</a:t>
            </a:r>
            <a:r>
              <a:rPr lang="ja-JP" altLang="en-US" b="1" dirty="0">
                <a:solidFill>
                  <a:schemeClr val="tx1"/>
                </a:solidFill>
                <a:latin typeface="Meiryo UI" panose="020B0604030504040204" pitchFamily="50" charset="-128"/>
                <a:ea typeface="Meiryo UI" panose="020B0604030504040204" pitchFamily="50" charset="-128"/>
              </a:rPr>
              <a:t>意思決定の一元化」</a:t>
            </a:r>
            <a:r>
              <a:rPr lang="ja-JP" altLang="en-US" dirty="0">
                <a:solidFill>
                  <a:schemeClr val="tx1"/>
                </a:solidFill>
                <a:latin typeface="Meiryo UI" panose="020B0604030504040204" pitchFamily="50" charset="-128"/>
                <a:ea typeface="Meiryo UI" panose="020B0604030504040204" pitchFamily="50" charset="-128"/>
              </a:rPr>
              <a:t>について</a:t>
            </a:r>
            <a:r>
              <a:rPr lang="ja-JP" altLang="en-US" dirty="0" smtClean="0">
                <a:solidFill>
                  <a:schemeClr val="tx1"/>
                </a:solidFill>
                <a:latin typeface="Meiryo UI" panose="020B0604030504040204" pitchFamily="50" charset="-128"/>
                <a:ea typeface="Meiryo UI" panose="020B0604030504040204" pitchFamily="50" charset="-128"/>
              </a:rPr>
              <a:t>は大都市</a:t>
            </a:r>
            <a:r>
              <a:rPr lang="ja-JP" altLang="en-US" dirty="0">
                <a:solidFill>
                  <a:schemeClr val="tx1"/>
                </a:solidFill>
                <a:latin typeface="Meiryo UI" panose="020B0604030504040204" pitchFamily="50" charset="-128"/>
                <a:ea typeface="Meiryo UI" panose="020B0604030504040204" pitchFamily="50" charset="-128"/>
              </a:rPr>
              <a:t>制度の進捗を</a:t>
            </a:r>
            <a:r>
              <a:rPr lang="ja-JP" altLang="en-US" dirty="0" smtClean="0">
                <a:solidFill>
                  <a:schemeClr val="tx1"/>
                </a:solidFill>
                <a:latin typeface="Meiryo UI" panose="020B0604030504040204" pitchFamily="50" charset="-128"/>
                <a:ea typeface="Meiryo UI" panose="020B0604030504040204" pitchFamily="50" charset="-128"/>
              </a:rPr>
              <a:t>見据えつつ引き続き</a:t>
            </a:r>
            <a:r>
              <a:rPr lang="ja-JP" altLang="en-US" dirty="0">
                <a:solidFill>
                  <a:schemeClr val="tx1"/>
                </a:solidFill>
                <a:latin typeface="Meiryo UI" panose="020B0604030504040204" pitchFamily="50" charset="-128"/>
                <a:ea typeface="Meiryo UI" panose="020B0604030504040204" pitchFamily="50" charset="-128"/>
              </a:rPr>
              <a:t>検討する</a:t>
            </a:r>
            <a:r>
              <a:rPr lang="ja-JP" altLang="en-US" dirty="0" smtClean="0">
                <a:solidFill>
                  <a:schemeClr val="tx1"/>
                </a:solidFill>
                <a:latin typeface="Meiryo UI" panose="020B0604030504040204" pitchFamily="50" charset="-128"/>
                <a:ea typeface="Meiryo UI" panose="020B0604030504040204" pitchFamily="50" charset="-128"/>
              </a:rPr>
              <a:t>。</a:t>
            </a:r>
            <a:endParaRPr lang="en-US" altLang="ja-JP" dirty="0" smtClean="0">
              <a:solidFill>
                <a:schemeClr val="tx1"/>
              </a:solidFill>
              <a:latin typeface="Meiryo UI" panose="020B0604030504040204" pitchFamily="50" charset="-128"/>
              <a:ea typeface="Meiryo UI" panose="020B0604030504040204" pitchFamily="50" charset="-128"/>
            </a:endParaRPr>
          </a:p>
        </p:txBody>
      </p:sp>
      <p:sp>
        <p:nvSpPr>
          <p:cNvPr id="21" name="正方形/長方形 20"/>
          <p:cNvSpPr/>
          <p:nvPr/>
        </p:nvSpPr>
        <p:spPr>
          <a:xfrm>
            <a:off x="300251" y="5751506"/>
            <a:ext cx="8625386" cy="9105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fontAlgn="auto">
              <a:spcAft>
                <a:spcPts val="0"/>
              </a:spcAft>
            </a:pPr>
            <a:r>
              <a:rPr lang="ja-JP" altLang="en-US" sz="1600" dirty="0" smtClean="0">
                <a:solidFill>
                  <a:schemeClr val="tx1"/>
                </a:solidFill>
                <a:latin typeface="Meiryo UI" panose="020B0604030504040204" pitchFamily="50" charset="-128"/>
                <a:ea typeface="Meiryo UI" panose="020B0604030504040204" pitchFamily="50" charset="-128"/>
              </a:rPr>
              <a:t>　これにより、</a:t>
            </a:r>
            <a:r>
              <a:rPr lang="ja-JP" altLang="en-US" sz="1600" b="1" u="sng" dirty="0" smtClean="0">
                <a:solidFill>
                  <a:schemeClr val="tx1"/>
                </a:solidFill>
                <a:latin typeface="Meiryo UI" panose="020B0604030504040204" pitchFamily="50" charset="-128"/>
                <a:ea typeface="Meiryo UI" panose="020B0604030504040204" pitchFamily="50" charset="-128"/>
              </a:rPr>
              <a:t> </a:t>
            </a:r>
            <a:r>
              <a:rPr lang="ja-JP" altLang="en-US" sz="1600" b="1" u="sng" dirty="0">
                <a:solidFill>
                  <a:schemeClr val="tx1"/>
                </a:solidFill>
                <a:latin typeface="Meiryo UI" panose="020B0604030504040204" pitchFamily="50" charset="-128"/>
                <a:ea typeface="Meiryo UI" panose="020B0604030504040204" pitchFamily="50" charset="-128"/>
              </a:rPr>
              <a:t>「事務の一体化</a:t>
            </a:r>
            <a:r>
              <a:rPr lang="ja-JP" altLang="en-US" sz="1600" b="1" u="sng" dirty="0" smtClean="0">
                <a:solidFill>
                  <a:schemeClr val="tx1"/>
                </a:solidFill>
                <a:latin typeface="Meiryo UI" panose="020B0604030504040204" pitchFamily="50" charset="-128"/>
                <a:ea typeface="Meiryo UI" panose="020B0604030504040204" pitchFamily="50" charset="-128"/>
              </a:rPr>
              <a:t>」、「</a:t>
            </a:r>
            <a:r>
              <a:rPr lang="ja-JP" altLang="en-US" sz="1600" b="1" u="sng" dirty="0">
                <a:solidFill>
                  <a:schemeClr val="tx1"/>
                </a:solidFill>
                <a:latin typeface="Meiryo UI" panose="020B0604030504040204" pitchFamily="50" charset="-128"/>
                <a:ea typeface="Meiryo UI" panose="020B0604030504040204" pitchFamily="50" charset="-128"/>
              </a:rPr>
              <a:t>民の視点の導入</a:t>
            </a:r>
            <a:r>
              <a:rPr lang="ja-JP" altLang="en-US" sz="1600" b="1" u="sng" dirty="0" smtClean="0">
                <a:solidFill>
                  <a:schemeClr val="tx1"/>
                </a:solidFill>
                <a:latin typeface="Meiryo UI" panose="020B0604030504040204" pitchFamily="50" charset="-128"/>
                <a:ea typeface="Meiryo UI" panose="020B0604030504040204" pitchFamily="50" charset="-128"/>
              </a:rPr>
              <a:t>」を実現</a:t>
            </a:r>
            <a:r>
              <a:rPr lang="ja-JP" altLang="en-US" sz="1600" dirty="0" smtClean="0">
                <a:solidFill>
                  <a:schemeClr val="tx1"/>
                </a:solidFill>
                <a:latin typeface="Meiryo UI" panose="020B0604030504040204" pitchFamily="50" charset="-128"/>
                <a:ea typeface="Meiryo UI" panose="020B0604030504040204" pitchFamily="50" charset="-128"/>
              </a:rPr>
              <a:t>し</a:t>
            </a:r>
            <a:r>
              <a:rPr lang="ja-JP" altLang="en-US" sz="1600" dirty="0">
                <a:solidFill>
                  <a:schemeClr val="tx1"/>
                </a:solidFill>
                <a:latin typeface="Meiryo UI" panose="020B0604030504040204" pitchFamily="50" charset="-128"/>
                <a:ea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rPr>
              <a:t>府</a:t>
            </a:r>
            <a:r>
              <a:rPr lang="ja-JP" altLang="en-US" sz="1600" dirty="0">
                <a:solidFill>
                  <a:schemeClr val="tx1"/>
                </a:solidFill>
                <a:latin typeface="Meiryo UI" panose="020B0604030504040204" pitchFamily="50" charset="-128"/>
                <a:ea typeface="Meiryo UI" panose="020B0604030504040204" pitchFamily="50" charset="-128"/>
              </a:rPr>
              <a:t>市のすべての港湾</a:t>
            </a:r>
            <a:r>
              <a:rPr lang="ja-JP" altLang="en-US" sz="1600" dirty="0" smtClean="0">
                <a:solidFill>
                  <a:schemeClr val="tx1"/>
                </a:solidFill>
                <a:latin typeface="Meiryo UI" panose="020B0604030504040204" pitchFamily="50" charset="-128"/>
                <a:ea typeface="Meiryo UI" panose="020B0604030504040204" pitchFamily="50" charset="-128"/>
              </a:rPr>
              <a:t>・海岸業務を</a:t>
            </a:r>
            <a:r>
              <a:rPr lang="ja-JP" altLang="en-US" sz="1600" dirty="0">
                <a:solidFill>
                  <a:schemeClr val="tx1"/>
                </a:solidFill>
                <a:latin typeface="Meiryo UI" panose="020B0604030504040204" pitchFamily="50" charset="-128"/>
                <a:ea typeface="Meiryo UI" panose="020B0604030504040204" pitchFamily="50" charset="-128"/>
              </a:rPr>
              <a:t>担うことや</a:t>
            </a:r>
            <a:r>
              <a:rPr lang="ja-JP" altLang="en-US" sz="1600" dirty="0" smtClean="0">
                <a:solidFill>
                  <a:schemeClr val="tx1"/>
                </a:solidFill>
                <a:latin typeface="Meiryo UI" panose="020B0604030504040204" pitchFamily="50" charset="-128"/>
                <a:ea typeface="Meiryo UI" panose="020B0604030504040204" pitchFamily="50" charset="-128"/>
              </a:rPr>
              <a:t>、幅広い民の視点の導入や利用者</a:t>
            </a:r>
            <a:r>
              <a:rPr lang="ja-JP" altLang="en-US" sz="1600" dirty="0">
                <a:solidFill>
                  <a:schemeClr val="tx1"/>
                </a:solidFill>
                <a:latin typeface="Meiryo UI" panose="020B0604030504040204" pitchFamily="50" charset="-128"/>
                <a:ea typeface="Meiryo UI" panose="020B0604030504040204" pitchFamily="50" charset="-128"/>
              </a:rPr>
              <a:t>ニーズ等に対応することが可能</a:t>
            </a:r>
            <a:r>
              <a:rPr lang="ja-JP" altLang="en-US" sz="1600" dirty="0" smtClean="0">
                <a:solidFill>
                  <a:schemeClr val="tx1"/>
                </a:solidFill>
                <a:latin typeface="Meiryo UI" panose="020B0604030504040204" pitchFamily="50" charset="-128"/>
                <a:ea typeface="Meiryo UI" panose="020B0604030504040204" pitchFamily="50" charset="-128"/>
              </a:rPr>
              <a:t>とな</a:t>
            </a:r>
            <a:r>
              <a:rPr lang="ja-JP" altLang="en-US" sz="1600" dirty="0">
                <a:solidFill>
                  <a:schemeClr val="tx1"/>
                </a:solidFill>
                <a:latin typeface="Meiryo UI" panose="020B0604030504040204" pitchFamily="50" charset="-128"/>
                <a:ea typeface="Meiryo UI" panose="020B0604030504040204" pitchFamily="50" charset="-128"/>
              </a:rPr>
              <a:t>る</a:t>
            </a:r>
            <a:r>
              <a:rPr lang="ja-JP" altLang="en-US" sz="1600" dirty="0" smtClean="0">
                <a:solidFill>
                  <a:schemeClr val="tx1"/>
                </a:solidFill>
                <a:latin typeface="Meiryo UI" panose="020B0604030504040204" pitchFamily="50" charset="-128"/>
                <a:ea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rPr>
              <a:t>民の視点の導入」については、外部有識者から意見を聴取し、施策に反映</a:t>
            </a:r>
            <a:r>
              <a:rPr lang="ja-JP" altLang="en-US" sz="1600" dirty="0" smtClean="0">
                <a:solidFill>
                  <a:schemeClr val="tx1"/>
                </a:solidFill>
                <a:latin typeface="Meiryo UI" panose="020B0604030504040204" pitchFamily="50" charset="-128"/>
                <a:ea typeface="Meiryo UI" panose="020B0604030504040204" pitchFamily="50" charset="-128"/>
              </a:rPr>
              <a:t>する）</a:t>
            </a:r>
            <a:endParaRPr lang="en-US" altLang="ja-JP" sz="1600" dirty="0" smtClean="0">
              <a:solidFill>
                <a:schemeClr val="tx1"/>
              </a:solidFill>
              <a:latin typeface="Meiryo UI" panose="020B0604030504040204" pitchFamily="50" charset="-128"/>
              <a:ea typeface="Meiryo UI" panose="020B0604030504040204" pitchFamily="50" charset="-128"/>
            </a:endParaRPr>
          </a:p>
        </p:txBody>
      </p:sp>
      <p:sp>
        <p:nvSpPr>
          <p:cNvPr id="17" name="正方形/長方形 16"/>
          <p:cNvSpPr/>
          <p:nvPr/>
        </p:nvSpPr>
        <p:spPr bwMode="auto">
          <a:xfrm>
            <a:off x="0" y="-15019"/>
            <a:ext cx="9144000" cy="573206"/>
          </a:xfrm>
          <a:prstGeom prst="rect">
            <a:avLst/>
          </a:prstGeom>
          <a:solidFill>
            <a:schemeClr val="accent5">
              <a:lumMod val="75000"/>
            </a:schemeClr>
          </a:solidFill>
          <a:ln w="6350" cap="flat" cmpd="sng" algn="ctr">
            <a:noFill/>
            <a:prstDash val="solid"/>
            <a:round/>
            <a:headEnd type="none" w="med" len="med"/>
            <a:tailEnd type="none" w="med" len="med"/>
          </a:ln>
          <a:effectLst/>
        </p:spPr>
        <p:txBody>
          <a:bodyPr vert="horz" wrap="square" lIns="16432" tIns="16432" rIns="16432" bIns="16432" numCol="1" rtlCol="0" anchor="ctr" anchorCtr="1" compatLnSpc="1">
            <a:prstTxWarp prst="textNoShape">
              <a:avLst/>
            </a:prstTxWarp>
            <a:spAutoFit/>
          </a:bodyPr>
          <a:lstStyle/>
          <a:p>
            <a:pPr marL="0" marR="0" indent="0" algn="l" defTabSz="9398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18" name="テキスト ボックス 17"/>
          <p:cNvSpPr txBox="1"/>
          <p:nvPr/>
        </p:nvSpPr>
        <p:spPr>
          <a:xfrm>
            <a:off x="0" y="31995"/>
            <a:ext cx="5465277" cy="830997"/>
          </a:xfrm>
          <a:prstGeom prst="rect">
            <a:avLst/>
          </a:prstGeom>
          <a:noFill/>
        </p:spPr>
        <p:txBody>
          <a:bodyPr wrap="square" rtlCol="0">
            <a:spAutoFit/>
          </a:bodyPr>
          <a:lstStyle/>
          <a:p>
            <a:r>
              <a:rPr lang="ja-JP" altLang="en-US" sz="2400" b="1" dirty="0" smtClean="0">
                <a:latin typeface="HGP創英角ﾎﾟｯﾌﾟ体" pitchFamily="50" charset="-128"/>
                <a:ea typeface="HGP創英角ﾎﾟｯﾌﾟ体" pitchFamily="50" charset="-128"/>
              </a:rPr>
              <a:t>港湾管理一元化について</a:t>
            </a:r>
            <a:endParaRPr lang="ja-JP" altLang="en-US" sz="2400" b="1" dirty="0">
              <a:latin typeface="HGP創英角ﾎﾟｯﾌﾟ体" pitchFamily="50" charset="-128"/>
              <a:ea typeface="HGP創英角ﾎﾟｯﾌﾟ体" pitchFamily="50" charset="-128"/>
            </a:endParaRPr>
          </a:p>
          <a:p>
            <a:endParaRPr kumimoji="1" lang="ja-JP" altLang="en-US" sz="2400" b="1" dirty="0">
              <a:latin typeface="HGP創英角ﾎﾟｯﾌﾟ体" pitchFamily="50" charset="-128"/>
              <a:ea typeface="HGP創英角ﾎﾟｯﾌﾟ体" pitchFamily="50" charset="-128"/>
            </a:endParaRPr>
          </a:p>
        </p:txBody>
      </p:sp>
      <p:sp>
        <p:nvSpPr>
          <p:cNvPr id="22" name="下矢印 21"/>
          <p:cNvSpPr/>
          <p:nvPr/>
        </p:nvSpPr>
        <p:spPr bwMode="auto">
          <a:xfrm>
            <a:off x="3606801" y="4225874"/>
            <a:ext cx="1834865" cy="277970"/>
          </a:xfrm>
          <a:prstGeom prst="downArrow">
            <a:avLst>
              <a:gd name="adj1" fmla="val 68750"/>
              <a:gd name="adj2" fmla="val 66502"/>
            </a:avLst>
          </a:prstGeom>
          <a:solidFill>
            <a:srgbClr val="FFFFFF"/>
          </a:solidFill>
          <a:ln w="6350" cap="flat" cmpd="sng" algn="ctr">
            <a:solidFill>
              <a:schemeClr val="tx1"/>
            </a:solidFill>
            <a:prstDash val="solid"/>
            <a:round/>
            <a:headEnd type="none" w="med" len="med"/>
            <a:tailEnd type="none" w="med" len="med"/>
          </a:ln>
          <a:effectLst/>
        </p:spPr>
        <p:txBody>
          <a:bodyPr vert="horz" wrap="square" lIns="16432" tIns="16432" rIns="16432" bIns="16432" numCol="1" rtlCol="0" anchor="ctr" anchorCtr="1" compatLnSpc="1">
            <a:prstTxWarp prst="textNoShape">
              <a:avLst/>
            </a:prstTxWarp>
            <a:spAutoFit/>
          </a:bodyPr>
          <a:lstStyle/>
          <a:p>
            <a:pPr marL="0" marR="0" indent="0" algn="l" defTabSz="9398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14" name="角丸四角形 13"/>
          <p:cNvSpPr/>
          <p:nvPr/>
        </p:nvSpPr>
        <p:spPr>
          <a:xfrm>
            <a:off x="136478" y="2166285"/>
            <a:ext cx="8802806" cy="701264"/>
          </a:xfrm>
          <a:prstGeom prst="roundRect">
            <a:avLst>
              <a:gd name="adj" fmla="val 27202"/>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fontAlgn="auto">
              <a:lnSpc>
                <a:spcPts val="2000"/>
              </a:lnSpc>
              <a:spcAft>
                <a:spcPts val="0"/>
              </a:spcAft>
            </a:pPr>
            <a:r>
              <a:rPr lang="ja-JP" altLang="en-US" sz="1800" dirty="0" smtClean="0">
                <a:solidFill>
                  <a:schemeClr val="tx1"/>
                </a:solidFill>
                <a:latin typeface="Meiryo UI" panose="020B0604030504040204" pitchFamily="50" charset="-128"/>
                <a:ea typeface="Meiryo UI" panose="020B0604030504040204" pitchFamily="50" charset="-128"/>
              </a:rPr>
              <a:t>○現行法制度で可能な</a:t>
            </a:r>
            <a:r>
              <a:rPr lang="ja-JP" altLang="en-US" sz="1800" dirty="0">
                <a:solidFill>
                  <a:schemeClr val="tx1"/>
                </a:solidFill>
                <a:latin typeface="Meiryo UI" panose="020B0604030504040204" pitchFamily="50" charset="-128"/>
                <a:ea typeface="Meiryo UI" panose="020B0604030504040204" pitchFamily="50" charset="-128"/>
              </a:rPr>
              <a:t>手法</a:t>
            </a:r>
            <a:r>
              <a:rPr lang="ja-JP" altLang="en-US" sz="1800" dirty="0" smtClean="0">
                <a:solidFill>
                  <a:schemeClr val="tx1"/>
                </a:solidFill>
                <a:latin typeface="Meiryo UI" panose="020B0604030504040204" pitchFamily="50" charset="-128"/>
                <a:ea typeface="Meiryo UI" panose="020B0604030504040204" pitchFamily="50" charset="-128"/>
              </a:rPr>
              <a:t>である「一部事務組合」、「行政委員会・府市港湾局」、「府市</a:t>
            </a:r>
            <a:endParaRPr lang="en-US" altLang="ja-JP" sz="1800" dirty="0" smtClean="0">
              <a:solidFill>
                <a:schemeClr val="tx1"/>
              </a:solidFill>
              <a:latin typeface="Meiryo UI" panose="020B0604030504040204" pitchFamily="50" charset="-128"/>
              <a:ea typeface="Meiryo UI" panose="020B0604030504040204" pitchFamily="50" charset="-128"/>
            </a:endParaRPr>
          </a:p>
          <a:p>
            <a:pPr fontAlgn="auto">
              <a:lnSpc>
                <a:spcPts val="2000"/>
              </a:lnSpc>
              <a:spcAft>
                <a:spcPts val="0"/>
              </a:spcAft>
            </a:pPr>
            <a:r>
              <a:rPr lang="ja-JP" altLang="en-US" sz="1800" dirty="0">
                <a:solidFill>
                  <a:schemeClr val="tx1"/>
                </a:solidFill>
                <a:latin typeface="Meiryo UI" panose="020B0604030504040204" pitchFamily="50" charset="-128"/>
                <a:ea typeface="Meiryo UI" panose="020B0604030504040204" pitchFamily="50" charset="-128"/>
              </a:rPr>
              <a:t>　</a:t>
            </a:r>
            <a:r>
              <a:rPr lang="ja-JP" altLang="en-US" sz="1800" dirty="0" smtClean="0">
                <a:solidFill>
                  <a:schemeClr val="tx1"/>
                </a:solidFill>
                <a:latin typeface="Meiryo UI" panose="020B0604030504040204" pitchFamily="50" charset="-128"/>
                <a:ea typeface="Meiryo UI" panose="020B0604030504040204" pitchFamily="50" charset="-128"/>
              </a:rPr>
              <a:t> 港湾局」を比較検討。</a:t>
            </a:r>
            <a:endParaRPr lang="ja-JP" altLang="en-US" sz="1800" dirty="0">
              <a:solidFill>
                <a:schemeClr val="tx1"/>
              </a:solidFill>
              <a:latin typeface="Meiryo UI" panose="020B0604030504040204" pitchFamily="50" charset="-128"/>
              <a:ea typeface="Meiryo UI" panose="020B0604030504040204" pitchFamily="50" charset="-128"/>
            </a:endParaRPr>
          </a:p>
        </p:txBody>
      </p:sp>
      <p:sp>
        <p:nvSpPr>
          <p:cNvPr id="20" name="下矢印 19"/>
          <p:cNvSpPr/>
          <p:nvPr/>
        </p:nvSpPr>
        <p:spPr bwMode="auto">
          <a:xfrm>
            <a:off x="3620448" y="2848029"/>
            <a:ext cx="1834865" cy="277970"/>
          </a:xfrm>
          <a:prstGeom prst="downArrow">
            <a:avLst>
              <a:gd name="adj1" fmla="val 68750"/>
              <a:gd name="adj2" fmla="val 66502"/>
            </a:avLst>
          </a:prstGeom>
          <a:solidFill>
            <a:srgbClr val="FFFFFF"/>
          </a:solidFill>
          <a:ln w="6350" cap="flat" cmpd="sng" algn="ctr">
            <a:solidFill>
              <a:schemeClr val="tx1"/>
            </a:solidFill>
            <a:prstDash val="solid"/>
            <a:round/>
            <a:headEnd type="none" w="med" len="med"/>
            <a:tailEnd type="none" w="med" len="med"/>
          </a:ln>
          <a:effectLst/>
        </p:spPr>
        <p:txBody>
          <a:bodyPr vert="horz" wrap="square" lIns="16432" tIns="16432" rIns="16432" bIns="16432" numCol="1" rtlCol="0" anchor="ctr" anchorCtr="1" compatLnSpc="1">
            <a:prstTxWarp prst="textNoShape">
              <a:avLst/>
            </a:prstTxWarp>
            <a:spAutoFit/>
          </a:bodyPr>
          <a:lstStyle/>
          <a:p>
            <a:pPr marL="0" marR="0" indent="0" algn="l" defTabSz="9398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2" name="下矢印 1"/>
          <p:cNvSpPr/>
          <p:nvPr/>
        </p:nvSpPr>
        <p:spPr bwMode="auto">
          <a:xfrm>
            <a:off x="3672006" y="1958902"/>
            <a:ext cx="1677915" cy="254193"/>
          </a:xfrm>
          <a:prstGeom prst="downArrow">
            <a:avLst>
              <a:gd name="adj1" fmla="val 68750"/>
              <a:gd name="adj2" fmla="val 66502"/>
            </a:avLst>
          </a:prstGeom>
          <a:solidFill>
            <a:srgbClr val="FFFFFF"/>
          </a:solidFill>
          <a:ln w="6350" cap="flat" cmpd="sng" algn="ctr">
            <a:solidFill>
              <a:schemeClr val="tx1"/>
            </a:solidFill>
            <a:prstDash val="solid"/>
            <a:round/>
            <a:headEnd type="none" w="med" len="med"/>
            <a:tailEnd type="none" w="med" len="med"/>
          </a:ln>
          <a:effectLst/>
        </p:spPr>
        <p:txBody>
          <a:bodyPr vert="horz" wrap="square" lIns="16432" tIns="16432" rIns="16432" bIns="16432" numCol="1" rtlCol="0" anchor="ctr" anchorCtr="1" compatLnSpc="1">
            <a:prstTxWarp prst="textNoShape">
              <a:avLst/>
            </a:prstTxWarp>
            <a:spAutoFit/>
          </a:bodyPr>
          <a:lstStyle/>
          <a:p>
            <a:pPr marL="0" marR="0" indent="0" algn="l" defTabSz="9398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Arial" charset="0"/>
              <a:ea typeface="ＭＳ Ｐゴシック" pitchFamily="50" charset="-128"/>
            </a:endParaRPr>
          </a:p>
        </p:txBody>
      </p:sp>
    </p:spTree>
    <p:extLst>
      <p:ext uri="{BB962C8B-B14F-4D97-AF65-F5344CB8AC3E}">
        <p14:creationId xmlns:p14="http://schemas.microsoft.com/office/powerpoint/2010/main" val="41213284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角丸四角形 12"/>
          <p:cNvSpPr/>
          <p:nvPr/>
        </p:nvSpPr>
        <p:spPr>
          <a:xfrm>
            <a:off x="94599" y="2310922"/>
            <a:ext cx="8971007" cy="3675536"/>
          </a:xfrm>
          <a:prstGeom prst="roundRect">
            <a:avLst>
              <a:gd name="adj" fmla="val 6544"/>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base" latinLnBrk="0" hangingPunct="1">
              <a:lnSpc>
                <a:spcPts val="2300"/>
              </a:lnSpc>
              <a:spcBef>
                <a:spcPct val="0"/>
              </a:spcBef>
              <a:spcAft>
                <a:spcPct val="0"/>
              </a:spcAft>
              <a:buClrTx/>
              <a:buSzTx/>
              <a:buFontTx/>
              <a:buNone/>
              <a:tabLst/>
              <a:defRPr/>
            </a:pPr>
            <a:r>
              <a:rPr kumimoji="1" lang="ja-JP" altLang="en-US" sz="18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●府</a:t>
            </a:r>
            <a:r>
              <a:rPr kumimoji="1" lang="ja-JP" altLang="en-US" sz="18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市の港湾局</a:t>
            </a:r>
            <a:r>
              <a:rPr kumimoji="1" lang="ja-JP" altLang="en-US" sz="18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のトップ</a:t>
            </a:r>
            <a:r>
              <a:rPr kumimoji="1" lang="ja-JP" altLang="en-US" sz="18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が</a:t>
            </a:r>
            <a:r>
              <a:rPr kumimoji="1" lang="ja-JP" altLang="en-US" sz="18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一元化し、府市港湾局長のマネージメント</a:t>
            </a:r>
            <a:r>
              <a:rPr lang="ja-JP" altLang="en-US" sz="1800" b="1" dirty="0" smtClean="0">
                <a:solidFill>
                  <a:srgbClr val="000000"/>
                </a:solidFill>
                <a:latin typeface="Meiryo UI" panose="020B0604030504040204" pitchFamily="50" charset="-128"/>
                <a:ea typeface="Meiryo UI" panose="020B0604030504040204" pitchFamily="50" charset="-128"/>
              </a:rPr>
              <a:t>のもと、府市連携した</a:t>
            </a:r>
            <a:endParaRPr lang="en-US" altLang="ja-JP" sz="1800" b="1" dirty="0" smtClean="0">
              <a:solidFill>
                <a:srgbClr val="000000"/>
              </a:solidFill>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ts val="2300"/>
              </a:lnSpc>
              <a:spcBef>
                <a:spcPct val="0"/>
              </a:spcBef>
              <a:spcAft>
                <a:spcPct val="0"/>
              </a:spcAft>
              <a:buClrTx/>
              <a:buSzTx/>
              <a:buFontTx/>
              <a:buNone/>
              <a:tabLst/>
              <a:defRPr/>
            </a:pPr>
            <a:r>
              <a:rPr lang="ja-JP" altLang="en-US" sz="1800" b="1" dirty="0">
                <a:solidFill>
                  <a:srgbClr val="000000"/>
                </a:solidFill>
                <a:latin typeface="Meiryo UI" panose="020B0604030504040204" pitchFamily="50" charset="-128"/>
                <a:ea typeface="Meiryo UI" panose="020B0604030504040204" pitchFamily="50" charset="-128"/>
              </a:rPr>
              <a:t>　</a:t>
            </a:r>
            <a:r>
              <a:rPr lang="ja-JP" altLang="en-US" sz="1800" b="1" dirty="0" smtClean="0">
                <a:solidFill>
                  <a:srgbClr val="000000"/>
                </a:solidFill>
                <a:latin typeface="Meiryo UI" panose="020B0604030504040204" pitchFamily="50" charset="-128"/>
                <a:ea typeface="Meiryo UI" panose="020B0604030504040204" pitchFamily="50" charset="-128"/>
              </a:rPr>
              <a:t> 取組みがスムーズに</a:t>
            </a:r>
            <a:r>
              <a:rPr lang="ja-JP" altLang="en-US" sz="1800" b="1" dirty="0">
                <a:solidFill>
                  <a:srgbClr val="000000"/>
                </a:solidFill>
                <a:latin typeface="Meiryo UI" panose="020B0604030504040204" pitchFamily="50" charset="-128"/>
                <a:ea typeface="Meiryo UI" panose="020B0604030504040204" pitchFamily="50" charset="-128"/>
              </a:rPr>
              <a:t>実施</a:t>
            </a:r>
            <a:r>
              <a:rPr kumimoji="1" lang="ja-JP" altLang="en-US" sz="18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可能</a:t>
            </a:r>
            <a:endParaRPr kumimoji="1" lang="ja-JP" altLang="en-US" sz="18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ts val="2300"/>
              </a:lnSpc>
              <a:spcBef>
                <a:spcPct val="0"/>
              </a:spcBef>
              <a:spcAft>
                <a:spcPct val="0"/>
              </a:spcAft>
              <a:buClrTx/>
              <a:buSzTx/>
              <a:buFontTx/>
              <a:buNone/>
              <a:tabLst/>
              <a:defRPr/>
            </a:pPr>
            <a:r>
              <a:rPr kumimoji="1" lang="ja-JP" altLang="en-US" sz="18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●リアルタイム</a:t>
            </a:r>
            <a:r>
              <a:rPr lang="ja-JP" altLang="en-US" sz="1800" b="1" dirty="0">
                <a:solidFill>
                  <a:srgbClr val="000000"/>
                </a:solidFill>
                <a:latin typeface="Meiryo UI" panose="020B0604030504040204" pitchFamily="50" charset="-128"/>
                <a:ea typeface="Meiryo UI" panose="020B0604030504040204" pitchFamily="50" charset="-128"/>
              </a:rPr>
              <a:t>な</a:t>
            </a:r>
            <a:r>
              <a:rPr kumimoji="1" lang="ja-JP" altLang="en-US" sz="18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情報</a:t>
            </a:r>
            <a:r>
              <a:rPr lang="ja-JP" altLang="en-US" sz="1800" b="1" dirty="0">
                <a:solidFill>
                  <a:srgbClr val="000000"/>
                </a:solidFill>
                <a:latin typeface="Meiryo UI" panose="020B0604030504040204" pitchFamily="50" charset="-128"/>
                <a:ea typeface="Meiryo UI" panose="020B0604030504040204" pitchFamily="50" charset="-128"/>
              </a:rPr>
              <a:t>の</a:t>
            </a:r>
            <a:r>
              <a:rPr lang="ja-JP" altLang="en-US" sz="1800" b="1" noProof="0" dirty="0" smtClean="0">
                <a:solidFill>
                  <a:srgbClr val="000000"/>
                </a:solidFill>
                <a:latin typeface="Meiryo UI" panose="020B0604030504040204" pitchFamily="50" charset="-128"/>
                <a:ea typeface="Meiryo UI" panose="020B0604030504040204" pitchFamily="50" charset="-128"/>
              </a:rPr>
              <a:t>共有</a:t>
            </a:r>
            <a:r>
              <a:rPr kumimoji="1" lang="ja-JP" altLang="en-US" sz="18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、分析</a:t>
            </a:r>
            <a:r>
              <a:rPr kumimoji="1" lang="ja-JP" altLang="en-US" sz="18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8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活用</a:t>
            </a:r>
            <a:r>
              <a:rPr lang="ja-JP" altLang="en-US" sz="1800" b="1" noProof="0" dirty="0" smtClean="0">
                <a:solidFill>
                  <a:srgbClr val="000000"/>
                </a:solidFill>
                <a:latin typeface="Meiryo UI" panose="020B0604030504040204" pitchFamily="50" charset="-128"/>
                <a:ea typeface="Meiryo UI" panose="020B0604030504040204" pitchFamily="50" charset="-128"/>
              </a:rPr>
              <a:t>に</a:t>
            </a:r>
            <a:r>
              <a:rPr lang="ja-JP" altLang="en-US" sz="1800" b="1" noProof="0" dirty="0" err="1" smtClean="0">
                <a:solidFill>
                  <a:srgbClr val="000000"/>
                </a:solidFill>
                <a:latin typeface="Meiryo UI" panose="020B0604030504040204" pitchFamily="50" charset="-128"/>
                <a:ea typeface="Meiryo UI" panose="020B0604030504040204" pitchFamily="50" charset="-128"/>
              </a:rPr>
              <a:t>よ</a:t>
            </a:r>
            <a:r>
              <a:rPr lang="ja-JP" altLang="en-US" sz="1800" b="1" smtClean="0">
                <a:solidFill>
                  <a:srgbClr val="000000"/>
                </a:solidFill>
                <a:latin typeface="Meiryo UI" panose="020B0604030504040204" pitchFamily="50" charset="-128"/>
                <a:ea typeface="Meiryo UI" panose="020B0604030504040204" pitchFamily="50" charset="-128"/>
              </a:rPr>
              <a:t>り、</a:t>
            </a:r>
            <a:r>
              <a:rPr kumimoji="1" lang="ja-JP" altLang="en-US" sz="1800" b="1" i="0" u="none" strike="noStrike" kern="1200" cap="none" spc="0" normalizeH="0" baseline="0" noProof="0" smtClean="0">
                <a:ln>
                  <a:noFill/>
                </a:ln>
                <a:solidFill>
                  <a:srgbClr val="000000"/>
                </a:solidFill>
                <a:effectLst/>
                <a:uLnTx/>
                <a:uFillTx/>
                <a:latin typeface="Meiryo UI" panose="020B0604030504040204" pitchFamily="50" charset="-128"/>
                <a:ea typeface="Meiryo UI" panose="020B0604030504040204" pitchFamily="50" charset="-128"/>
                <a:cs typeface="+mn-cs"/>
              </a:rPr>
              <a:t>効果的</a:t>
            </a:r>
            <a:r>
              <a:rPr kumimoji="1" lang="ja-JP" altLang="en-US" sz="18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な取組みが可能</a:t>
            </a:r>
            <a:endParaRPr kumimoji="1" lang="ja-JP" altLang="en-US" sz="18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ts val="2300"/>
              </a:lnSpc>
              <a:spcBef>
                <a:spcPct val="0"/>
              </a:spcBef>
              <a:spcAft>
                <a:spcPct val="0"/>
              </a:spcAft>
              <a:buClrTx/>
              <a:buSzTx/>
              <a:buFontTx/>
              <a:buNone/>
              <a:tabLst/>
              <a:defRPr/>
            </a:pPr>
            <a:r>
              <a:rPr kumimoji="1" lang="ja-JP" altLang="en-US" sz="18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●事務</a:t>
            </a:r>
            <a:r>
              <a:rPr kumimoji="1" lang="ja-JP" altLang="en-US" sz="18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の効率化で生み出された人材</a:t>
            </a:r>
            <a:r>
              <a:rPr kumimoji="1" lang="ja-JP" altLang="en-US" sz="18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を</a:t>
            </a:r>
            <a:r>
              <a:rPr kumimoji="1" lang="ja-JP" altLang="en-US" sz="18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8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一層</a:t>
            </a:r>
            <a:r>
              <a:rPr kumimoji="1" lang="ja-JP" altLang="en-US" sz="18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の港の利用促進、利便性の</a:t>
            </a:r>
            <a:r>
              <a:rPr kumimoji="1" lang="ja-JP" altLang="en-US" sz="18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向上、更なる防災</a:t>
            </a:r>
            <a:endParaRPr kumimoji="1" lang="en-US" altLang="ja-JP" sz="18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ts val="2300"/>
              </a:lnSpc>
              <a:spcBef>
                <a:spcPct val="0"/>
              </a:spcBef>
              <a:spcAft>
                <a:spcPct val="0"/>
              </a:spcAft>
              <a:buClrTx/>
              <a:buSzTx/>
              <a:buFontTx/>
              <a:buNone/>
              <a:tabLst/>
              <a:defRPr/>
            </a:pPr>
            <a:r>
              <a:rPr kumimoji="1" lang="en-US" altLang="ja-JP" sz="18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1" lang="ja-JP" altLang="en-US" sz="18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　機能</a:t>
            </a:r>
            <a:r>
              <a:rPr kumimoji="1" lang="ja-JP" altLang="en-US" sz="18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の</a:t>
            </a:r>
            <a:r>
              <a:rPr kumimoji="1" lang="ja-JP" altLang="en-US" sz="18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強化</a:t>
            </a:r>
            <a:r>
              <a:rPr kumimoji="1" lang="ja-JP" altLang="en-US" sz="18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に重点投資</a:t>
            </a:r>
          </a:p>
        </p:txBody>
      </p:sp>
      <p:sp>
        <p:nvSpPr>
          <p:cNvPr id="11" name="正方形/長方形 10"/>
          <p:cNvSpPr/>
          <p:nvPr/>
        </p:nvSpPr>
        <p:spPr>
          <a:xfrm>
            <a:off x="94599" y="1414778"/>
            <a:ext cx="8971006" cy="567123"/>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ts val="3000"/>
              </a:lnSpc>
              <a:defRPr/>
            </a:pPr>
            <a:r>
              <a:rPr lang="ja-JP" altLang="en-US" sz="2000" b="1" dirty="0">
                <a:solidFill>
                  <a:srgbClr val="000000"/>
                </a:solidFill>
                <a:latin typeface="Meiryo UI" panose="020B0604030504040204" pitchFamily="50" charset="-128"/>
                <a:ea typeface="Meiryo UI" panose="020B0604030504040204" pitchFamily="50" charset="-128"/>
              </a:rPr>
              <a:t>事務の</a:t>
            </a:r>
            <a:r>
              <a:rPr lang="ja-JP" altLang="en-US" sz="2000" b="1" dirty="0" smtClean="0">
                <a:solidFill>
                  <a:srgbClr val="000000"/>
                </a:solidFill>
                <a:latin typeface="Meiryo UI" panose="020B0604030504040204" pitchFamily="50" charset="-128"/>
                <a:ea typeface="Meiryo UI" panose="020B0604030504040204" pitchFamily="50" charset="-128"/>
              </a:rPr>
              <a:t>一体化</a:t>
            </a:r>
            <a:r>
              <a:rPr kumimoji="1" lang="ja-JP" altLang="en-US" sz="20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に</a:t>
            </a:r>
            <a:r>
              <a:rPr kumimoji="1" lang="ja-JP" altLang="en-US" sz="20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より</a:t>
            </a:r>
            <a:r>
              <a:rPr kumimoji="1" lang="ja-JP" altLang="en-US" sz="20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、人や情報を共有し、広域的な視点で連携した取組が実現。</a:t>
            </a:r>
            <a:endParaRPr kumimoji="1" lang="ja-JP" altLang="en-US" sz="20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2" name="テキスト ボックス 11"/>
          <p:cNvSpPr txBox="1"/>
          <p:nvPr/>
        </p:nvSpPr>
        <p:spPr>
          <a:xfrm>
            <a:off x="94599" y="730361"/>
            <a:ext cx="3822308" cy="408623"/>
          </a:xfrm>
          <a:prstGeom prst="roundRect">
            <a:avLst/>
          </a:prstGeom>
        </p:spPr>
        <p:style>
          <a:lnRef idx="1">
            <a:schemeClr val="dk1"/>
          </a:lnRef>
          <a:fillRef idx="2">
            <a:schemeClr val="dk1"/>
          </a:fillRef>
          <a:effectRef idx="1">
            <a:schemeClr val="dk1"/>
          </a:effectRef>
          <a:fontRef idx="minor">
            <a:schemeClr val="dk1"/>
          </a:fontRef>
        </p:style>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HG創英角ｺﾞｼｯｸUB" pitchFamily="49" charset="-128"/>
                <a:ea typeface="HG創英角ｺﾞｼｯｸUB" pitchFamily="49" charset="-128"/>
                <a:cs typeface="+mn-cs"/>
              </a:rPr>
              <a:t>③</a:t>
            </a:r>
            <a:r>
              <a:rPr kumimoji="1" lang="ja-JP" altLang="en-US" sz="1800" b="0" i="0" u="none" strike="noStrike" kern="1200" cap="none" spc="0" normalizeH="0" baseline="0" noProof="0" dirty="0" smtClean="0">
                <a:ln>
                  <a:noFill/>
                </a:ln>
                <a:solidFill>
                  <a:srgbClr val="000000"/>
                </a:solidFill>
                <a:effectLst/>
                <a:uLnTx/>
                <a:uFillTx/>
                <a:latin typeface="HG創英角ｺﾞｼｯｸUB" pitchFamily="49" charset="-128"/>
                <a:ea typeface="HG創英角ｺﾞｼｯｸUB" pitchFamily="49" charset="-128"/>
                <a:cs typeface="+mn-cs"/>
              </a:rPr>
              <a:t>　大阪府市港湾局の設置効果</a:t>
            </a:r>
            <a:endParaRPr kumimoji="1" lang="ja-JP" altLang="en-US" sz="1800" b="0" i="0" u="none" strike="noStrike" kern="1200" cap="none" spc="0" normalizeH="0" baseline="0" noProof="0" dirty="0">
              <a:ln>
                <a:noFill/>
              </a:ln>
              <a:solidFill>
                <a:srgbClr val="000000"/>
              </a:solidFill>
              <a:effectLst/>
              <a:uLnTx/>
              <a:uFillTx/>
              <a:latin typeface="HG創英角ｺﾞｼｯｸUB" pitchFamily="49" charset="-128"/>
              <a:ea typeface="HG創英角ｺﾞｼｯｸUB" pitchFamily="49" charset="-128"/>
              <a:cs typeface="+mn-cs"/>
            </a:endParaRPr>
          </a:p>
        </p:txBody>
      </p:sp>
      <p:sp>
        <p:nvSpPr>
          <p:cNvPr id="9" name="正方形/長方形 8"/>
          <p:cNvSpPr/>
          <p:nvPr/>
        </p:nvSpPr>
        <p:spPr bwMode="auto">
          <a:xfrm>
            <a:off x="0" y="-15019"/>
            <a:ext cx="9144000" cy="573206"/>
          </a:xfrm>
          <a:prstGeom prst="rect">
            <a:avLst/>
          </a:prstGeom>
          <a:solidFill>
            <a:schemeClr val="accent5">
              <a:lumMod val="75000"/>
            </a:schemeClr>
          </a:solidFill>
          <a:ln w="6350" cap="flat" cmpd="sng" algn="ctr">
            <a:noFill/>
            <a:prstDash val="solid"/>
            <a:round/>
            <a:headEnd type="none" w="med" len="med"/>
            <a:tailEnd type="none" w="med" len="med"/>
          </a:ln>
          <a:effectLst/>
        </p:spPr>
        <p:txBody>
          <a:bodyPr vert="horz" wrap="square" lIns="16432" tIns="16432" rIns="16432" bIns="16432" numCol="1" rtlCol="0" anchor="ctr" anchorCtr="1" compatLnSpc="1">
            <a:prstTxWarp prst="textNoShape">
              <a:avLst/>
            </a:prstTxWarp>
            <a:spAutoFit/>
          </a:bodyPr>
          <a:lstStyle/>
          <a:p>
            <a:pPr marL="0" marR="0" lvl="0" indent="0" algn="l" defTabSz="939800" rtl="0" eaLnBrk="1" fontAlgn="base" latinLnBrk="0" hangingPunct="1">
              <a:lnSpc>
                <a:spcPct val="100000"/>
              </a:lnSpc>
              <a:spcBef>
                <a:spcPct val="0"/>
              </a:spcBef>
              <a:spcAft>
                <a:spcPct val="0"/>
              </a:spcAft>
              <a:buClrTx/>
              <a:buSzTx/>
              <a:buFontTx/>
              <a:buNone/>
              <a:tabLst/>
              <a:defRPr/>
            </a:pPr>
            <a:endParaRPr kumimoji="1" lang="ja-JP" altLang="en-US" sz="1400" b="0" i="0" u="none" strike="noStrike" kern="1200" cap="none" spc="0" normalizeH="0" baseline="0" noProof="0" dirty="0" smtClean="0">
              <a:ln>
                <a:noFill/>
              </a:ln>
              <a:solidFill>
                <a:srgbClr val="000000"/>
              </a:solidFill>
              <a:effectLst/>
              <a:uLnTx/>
              <a:uFillTx/>
              <a:latin typeface="Arial" charset="0"/>
              <a:ea typeface="ＭＳ Ｐゴシック" pitchFamily="50" charset="-128"/>
              <a:cs typeface="+mn-cs"/>
            </a:endParaRPr>
          </a:p>
        </p:txBody>
      </p:sp>
      <p:sp>
        <p:nvSpPr>
          <p:cNvPr id="21" name="テキスト ボックス 20"/>
          <p:cNvSpPr txBox="1"/>
          <p:nvPr/>
        </p:nvSpPr>
        <p:spPr>
          <a:xfrm>
            <a:off x="0" y="16514"/>
            <a:ext cx="5465277" cy="461665"/>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dirty="0">
                <a:ln>
                  <a:noFill/>
                </a:ln>
                <a:solidFill>
                  <a:srgbClr val="000000"/>
                </a:solidFill>
                <a:effectLst/>
                <a:uLnTx/>
                <a:uFillTx/>
                <a:latin typeface="HGP創英角ﾎﾟｯﾌﾟ体" pitchFamily="50" charset="-128"/>
                <a:ea typeface="HGP創英角ﾎﾟｯﾌﾟ体" pitchFamily="50" charset="-128"/>
                <a:cs typeface="+mn-cs"/>
              </a:rPr>
              <a:t>港湾管理一元化について</a:t>
            </a:r>
          </a:p>
        </p:txBody>
      </p:sp>
      <p:graphicFrame>
        <p:nvGraphicFramePr>
          <p:cNvPr id="3" name="表 2"/>
          <p:cNvGraphicFramePr>
            <a:graphicFrameLocks noGrp="1"/>
          </p:cNvGraphicFramePr>
          <p:nvPr>
            <p:extLst>
              <p:ext uri="{D42A27DB-BD31-4B8C-83A1-F6EECF244321}">
                <p14:modId xmlns:p14="http://schemas.microsoft.com/office/powerpoint/2010/main" val="953939517"/>
              </p:ext>
            </p:extLst>
          </p:nvPr>
        </p:nvGraphicFramePr>
        <p:xfrm>
          <a:off x="274742" y="3937111"/>
          <a:ext cx="8748000" cy="1955079"/>
        </p:xfrm>
        <a:graphic>
          <a:graphicData uri="http://schemas.openxmlformats.org/drawingml/2006/table">
            <a:tbl>
              <a:tblPr firstRow="1" bandRow="1">
                <a:tableStyleId>{5C22544A-7EE6-4342-B048-85BDC9FD1C3A}</a:tableStyleId>
              </a:tblPr>
              <a:tblGrid>
                <a:gridCol w="2268000">
                  <a:extLst>
                    <a:ext uri="{9D8B030D-6E8A-4147-A177-3AD203B41FA5}">
                      <a16:colId xmlns:a16="http://schemas.microsoft.com/office/drawing/2014/main" val="557168028"/>
                    </a:ext>
                  </a:extLst>
                </a:gridCol>
                <a:gridCol w="6480000">
                  <a:extLst>
                    <a:ext uri="{9D8B030D-6E8A-4147-A177-3AD203B41FA5}">
                      <a16:colId xmlns:a16="http://schemas.microsoft.com/office/drawing/2014/main" val="333723711"/>
                    </a:ext>
                  </a:extLst>
                </a:gridCol>
              </a:tblGrid>
              <a:tr h="654599">
                <a:tc>
                  <a:txBody>
                    <a:bodyPr/>
                    <a:lstStyle/>
                    <a:p>
                      <a:r>
                        <a:rPr kumimoji="1" lang="ja-JP" altLang="en-US" sz="1800" b="0" dirty="0" smtClean="0">
                          <a:solidFill>
                            <a:schemeClr val="tx1"/>
                          </a:solidFill>
                          <a:latin typeface="Meiryo UI" panose="020B0604030504040204" pitchFamily="50" charset="-128"/>
                          <a:ea typeface="Meiryo UI" panose="020B0604030504040204" pitchFamily="50" charset="-128"/>
                        </a:rPr>
                        <a:t>防災機能の強化</a:t>
                      </a:r>
                      <a:endParaRPr kumimoji="1" lang="ja-JP" altLang="en-US" sz="18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nSpc>
                          <a:spcPts val="2200"/>
                        </a:lnSpc>
                      </a:pPr>
                      <a:r>
                        <a:rPr kumimoji="1" lang="ja-JP" altLang="en-US" sz="1800" b="0" dirty="0" smtClean="0">
                          <a:solidFill>
                            <a:schemeClr val="tx1"/>
                          </a:solidFill>
                          <a:latin typeface="Meiryo UI" panose="020B0604030504040204" pitchFamily="50" charset="-128"/>
                          <a:ea typeface="Meiryo UI" panose="020B0604030504040204" pitchFamily="50" charset="-128"/>
                        </a:rPr>
                        <a:t>府市一体となったスケールメリットを活かし、休日・夜間発災時の水防体制の構築や、広域的に状況を把握した、より的確な対応が可能</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20616066"/>
                  </a:ext>
                </a:extLst>
              </a:tr>
              <a:tr h="463224">
                <a:tc>
                  <a:txBody>
                    <a:bodyPr/>
                    <a:lstStyle/>
                    <a:p>
                      <a:r>
                        <a:rPr kumimoji="1" lang="ja-JP" altLang="en-US" sz="1800" dirty="0" smtClean="0">
                          <a:latin typeface="Meiryo UI" panose="020B0604030504040204" pitchFamily="50" charset="-128"/>
                          <a:ea typeface="Meiryo UI" panose="020B0604030504040204" pitchFamily="50" charset="-128"/>
                        </a:rPr>
                        <a:t>一体のポートセールス</a:t>
                      </a:r>
                      <a:endParaRPr kumimoji="1" lang="ja-JP" altLang="en-US" sz="1800" dirty="0">
                        <a:latin typeface="Meiryo UI" panose="020B0604030504040204" pitchFamily="50" charset="-128"/>
                        <a:ea typeface="Meiryo UI" panose="020B0604030504040204" pitchFamily="50" charset="-128"/>
                      </a:endParaRPr>
                    </a:p>
                  </a:txBody>
                  <a:tcPr>
                    <a:lnT w="12700" cap="flat" cmpd="sng" algn="ctr">
                      <a:solidFill>
                        <a:schemeClr val="bg1"/>
                      </a:solidFill>
                      <a:prstDash val="solid"/>
                      <a:round/>
                      <a:headEnd type="none" w="med" len="med"/>
                      <a:tailEnd type="none" w="med" len="med"/>
                    </a:lnT>
                    <a:solidFill>
                      <a:schemeClr val="tx2">
                        <a:lumMod val="40000"/>
                        <a:lumOff val="60000"/>
                      </a:schemeClr>
                    </a:solidFill>
                  </a:tcPr>
                </a:tc>
                <a:tc>
                  <a:txBody>
                    <a:bodyPr/>
                    <a:lstStyle/>
                    <a:p>
                      <a:pPr>
                        <a:lnSpc>
                          <a:spcPts val="2200"/>
                        </a:lnSpc>
                      </a:pPr>
                      <a:r>
                        <a:rPr kumimoji="1" lang="ja-JP" altLang="en-US" sz="1800" b="0" dirty="0" smtClean="0">
                          <a:solidFill>
                            <a:schemeClr val="tx1"/>
                          </a:solidFill>
                          <a:latin typeface="Meiryo UI" panose="020B0604030504040204" pitchFamily="50" charset="-128"/>
                          <a:ea typeface="Meiryo UI" panose="020B0604030504040204" pitchFamily="50" charset="-128"/>
                        </a:rPr>
                        <a:t>情報と人材の共有により、利用者の多様なニーズに対応できるサービスの提供（新たな荷主の掘り起こし、訪問回数の強化等）</a:t>
                      </a:r>
                    </a:p>
                  </a:txBody>
                  <a:tcPr>
                    <a:lnT w="12700" cap="flat" cmpd="sng" algn="ctr">
                      <a:solidFill>
                        <a:schemeClr val="bg1"/>
                      </a:solidFill>
                      <a:prstDash val="solid"/>
                      <a:round/>
                      <a:headEnd type="none" w="med" len="med"/>
                      <a:tailEnd type="none" w="med" len="med"/>
                    </a:lnT>
                    <a:solidFill>
                      <a:schemeClr val="tx2">
                        <a:lumMod val="20000"/>
                        <a:lumOff val="80000"/>
                      </a:schemeClr>
                    </a:solidFill>
                  </a:tcPr>
                </a:tc>
                <a:extLst>
                  <a:ext uri="{0D108BD9-81ED-4DB2-BD59-A6C34878D82A}">
                    <a16:rowId xmlns:a16="http://schemas.microsoft.com/office/drawing/2014/main" val="1398624620"/>
                  </a:ext>
                </a:extLst>
              </a:tr>
              <a:tr h="415089">
                <a:tc>
                  <a:txBody>
                    <a:bodyPr/>
                    <a:lstStyle/>
                    <a:p>
                      <a:r>
                        <a:rPr kumimoji="1" lang="ja-JP" altLang="en-US" sz="1800" dirty="0" smtClean="0">
                          <a:latin typeface="Meiryo UI" panose="020B0604030504040204" pitchFamily="50" charset="-128"/>
                          <a:ea typeface="Meiryo UI" panose="020B0604030504040204" pitchFamily="50" charset="-128"/>
                        </a:rPr>
                        <a:t>利用者サービスの向上</a:t>
                      </a:r>
                      <a:endParaRPr kumimoji="1" lang="ja-JP" altLang="en-US" sz="1800" dirty="0">
                        <a:latin typeface="Meiryo UI" panose="020B0604030504040204" pitchFamily="50" charset="-128"/>
                        <a:ea typeface="Meiryo UI" panose="020B0604030504040204" pitchFamily="50" charset="-128"/>
                      </a:endParaRPr>
                    </a:p>
                  </a:txBody>
                  <a:tcPr>
                    <a:solidFill>
                      <a:schemeClr val="tx2">
                        <a:lumMod val="40000"/>
                        <a:lumOff val="60000"/>
                      </a:schemeClr>
                    </a:solidFill>
                  </a:tcPr>
                </a:tc>
                <a:tc>
                  <a:txBody>
                    <a:bodyPr/>
                    <a:lstStyle/>
                    <a:p>
                      <a:pPr>
                        <a:lnSpc>
                          <a:spcPts val="2200"/>
                        </a:lnSpc>
                      </a:pPr>
                      <a:r>
                        <a:rPr kumimoji="1" lang="ja-JP" altLang="en-US" sz="1800" dirty="0" smtClean="0">
                          <a:latin typeface="Meiryo UI" panose="020B0604030504040204" pitchFamily="50" charset="-128"/>
                          <a:ea typeface="Meiryo UI" panose="020B0604030504040204" pitchFamily="50" charset="-128"/>
                        </a:rPr>
                        <a:t>港湾利用者の許認可申請窓口の共通化や、利用者ニーズ・施設状況の情報共有により、府市港湾全体の情報提供が可能</a:t>
                      </a:r>
                      <a:endParaRPr kumimoji="1" lang="ja-JP" altLang="en-US" sz="1800" dirty="0">
                        <a:latin typeface="Meiryo UI" panose="020B0604030504040204" pitchFamily="50" charset="-128"/>
                        <a:ea typeface="Meiryo UI" panose="020B0604030504040204" pitchFamily="50" charset="-128"/>
                      </a:endParaRPr>
                    </a:p>
                  </a:txBody>
                  <a:tcPr>
                    <a:solidFill>
                      <a:schemeClr val="tx2">
                        <a:lumMod val="20000"/>
                        <a:lumOff val="80000"/>
                      </a:schemeClr>
                    </a:solidFill>
                  </a:tcPr>
                </a:tc>
                <a:extLst>
                  <a:ext uri="{0D108BD9-81ED-4DB2-BD59-A6C34878D82A}">
                    <a16:rowId xmlns:a16="http://schemas.microsoft.com/office/drawing/2014/main" val="3767124478"/>
                  </a:ext>
                </a:extLst>
              </a:tr>
            </a:tbl>
          </a:graphicData>
        </a:graphic>
      </p:graphicFrame>
      <p:sp>
        <p:nvSpPr>
          <p:cNvPr id="14" name="スライド番号プレースホルダ 2"/>
          <p:cNvSpPr>
            <a:spLocks noGrp="1"/>
          </p:cNvSpPr>
          <p:nvPr>
            <p:ph type="sldNum" sz="quarter" idx="10"/>
          </p:nvPr>
        </p:nvSpPr>
        <p:spPr>
          <a:xfrm>
            <a:off x="7239000" y="6572250"/>
            <a:ext cx="1905000" cy="204788"/>
          </a:xfrm>
        </p:spPr>
        <p:txBody>
          <a:bodyPr/>
          <a:lstStyle/>
          <a:p>
            <a:pPr>
              <a:defRPr/>
            </a:pPr>
            <a:r>
              <a:rPr lang="en-US" altLang="ja-JP" dirty="0" smtClean="0"/>
              <a:t>4</a:t>
            </a:r>
            <a:endParaRPr lang="en-US" altLang="ja-JP" dirty="0"/>
          </a:p>
        </p:txBody>
      </p:sp>
    </p:spTree>
    <p:extLst>
      <p:ext uri="{BB962C8B-B14F-4D97-AF65-F5344CB8AC3E}">
        <p14:creationId xmlns:p14="http://schemas.microsoft.com/office/powerpoint/2010/main" val="34857915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表 21"/>
          <p:cNvGraphicFramePr>
            <a:graphicFrameLocks noGrp="1"/>
          </p:cNvGraphicFramePr>
          <p:nvPr>
            <p:extLst>
              <p:ext uri="{D42A27DB-BD31-4B8C-83A1-F6EECF244321}">
                <p14:modId xmlns:p14="http://schemas.microsoft.com/office/powerpoint/2010/main" val="3114326175"/>
              </p:ext>
            </p:extLst>
          </p:nvPr>
        </p:nvGraphicFramePr>
        <p:xfrm>
          <a:off x="308759" y="1536558"/>
          <a:ext cx="8551185" cy="4750525"/>
        </p:xfrm>
        <a:graphic>
          <a:graphicData uri="http://schemas.openxmlformats.org/drawingml/2006/table">
            <a:tbl>
              <a:tblPr firstRow="1" bandRow="1">
                <a:tableStyleId>{5C22544A-7EE6-4342-B048-85BDC9FD1C3A}</a:tableStyleId>
              </a:tblPr>
              <a:tblGrid>
                <a:gridCol w="1710237">
                  <a:extLst>
                    <a:ext uri="{9D8B030D-6E8A-4147-A177-3AD203B41FA5}">
                      <a16:colId xmlns:a16="http://schemas.microsoft.com/office/drawing/2014/main" val="20000"/>
                    </a:ext>
                  </a:extLst>
                </a:gridCol>
                <a:gridCol w="1710237">
                  <a:extLst>
                    <a:ext uri="{9D8B030D-6E8A-4147-A177-3AD203B41FA5}">
                      <a16:colId xmlns:a16="http://schemas.microsoft.com/office/drawing/2014/main" val="20003"/>
                    </a:ext>
                  </a:extLst>
                </a:gridCol>
                <a:gridCol w="1710237">
                  <a:extLst>
                    <a:ext uri="{9D8B030D-6E8A-4147-A177-3AD203B41FA5}">
                      <a16:colId xmlns:a16="http://schemas.microsoft.com/office/drawing/2014/main" val="20001"/>
                    </a:ext>
                  </a:extLst>
                </a:gridCol>
                <a:gridCol w="1710237">
                  <a:extLst>
                    <a:ext uri="{9D8B030D-6E8A-4147-A177-3AD203B41FA5}">
                      <a16:colId xmlns:a16="http://schemas.microsoft.com/office/drawing/2014/main" val="20004"/>
                    </a:ext>
                  </a:extLst>
                </a:gridCol>
                <a:gridCol w="1710237">
                  <a:extLst>
                    <a:ext uri="{9D8B030D-6E8A-4147-A177-3AD203B41FA5}">
                      <a16:colId xmlns:a16="http://schemas.microsoft.com/office/drawing/2014/main" val="20002"/>
                    </a:ext>
                  </a:extLst>
                </a:gridCol>
              </a:tblGrid>
              <a:tr h="565374">
                <a:tc gridSpan="2">
                  <a:txBody>
                    <a:bodyPr/>
                    <a:lstStyle/>
                    <a:p>
                      <a:pPr algn="ctr"/>
                      <a:r>
                        <a:rPr kumimoji="1" lang="ja-JP" altLang="en-US" sz="1300" dirty="0" smtClean="0">
                          <a:latin typeface="Meiryo UI" panose="020B0604030504040204" pitchFamily="50" charset="-128"/>
                          <a:ea typeface="Meiryo UI" panose="020B0604030504040204" pitchFamily="50" charset="-128"/>
                        </a:rPr>
                        <a:t>令和元年度</a:t>
                      </a:r>
                      <a:endParaRPr kumimoji="1" lang="en-US" altLang="ja-JP" sz="1300" dirty="0" smtClean="0">
                        <a:latin typeface="Meiryo UI" panose="020B0604030504040204" pitchFamily="50" charset="-128"/>
                        <a:ea typeface="Meiryo UI" panose="020B0604030504040204" pitchFamily="50" charset="-128"/>
                      </a:endParaRPr>
                    </a:p>
                    <a:p>
                      <a:pPr algn="ctr"/>
                      <a:r>
                        <a:rPr kumimoji="1" lang="ja-JP" altLang="en-US" sz="1300" dirty="0" smtClean="0">
                          <a:latin typeface="Meiryo UI" panose="020B0604030504040204" pitchFamily="50" charset="-128"/>
                          <a:ea typeface="Meiryo UI" panose="020B0604030504040204" pitchFamily="50" charset="-128"/>
                        </a:rPr>
                        <a:t>（</a:t>
                      </a:r>
                      <a:r>
                        <a:rPr kumimoji="1" lang="en-US" altLang="ja-JP" sz="1300" dirty="0" smtClean="0">
                          <a:latin typeface="Meiryo UI" panose="020B0604030504040204" pitchFamily="50" charset="-128"/>
                          <a:ea typeface="Meiryo UI" panose="020B0604030504040204" pitchFamily="50" charset="-128"/>
                        </a:rPr>
                        <a:t>2019</a:t>
                      </a:r>
                      <a:r>
                        <a:rPr kumimoji="1" lang="ja-JP" altLang="en-US" sz="1300" dirty="0" smtClean="0">
                          <a:latin typeface="Meiryo UI" panose="020B0604030504040204" pitchFamily="50" charset="-128"/>
                          <a:ea typeface="Meiryo UI" panose="020B0604030504040204" pitchFamily="50" charset="-128"/>
                        </a:rPr>
                        <a:t>年）</a:t>
                      </a:r>
                    </a:p>
                  </a:txBody>
                  <a:tcPr anchor="ctr"/>
                </a:tc>
                <a:tc hMerge="1">
                  <a:txBody>
                    <a:bodyPr/>
                    <a:lstStyle/>
                    <a:p>
                      <a:pPr algn="ctr"/>
                      <a:endParaRPr kumimoji="1" lang="ja-JP" altLang="en-US" sz="1300" dirty="0">
                        <a:latin typeface="Meiryo UI" panose="020B0604030504040204" pitchFamily="50" charset="-128"/>
                        <a:ea typeface="Meiryo UI" panose="020B0604030504040204" pitchFamily="50" charset="-128"/>
                      </a:endParaRPr>
                    </a:p>
                  </a:txBody>
                  <a:tcPr anchor="ctr"/>
                </a:tc>
                <a:tc gridSpan="3">
                  <a:txBody>
                    <a:bodyPr/>
                    <a:lstStyle/>
                    <a:p>
                      <a:pPr algn="ctr"/>
                      <a:r>
                        <a:rPr kumimoji="1" lang="ja-JP" altLang="en-US" sz="1300" dirty="0" smtClean="0">
                          <a:latin typeface="Meiryo UI" panose="020B0604030504040204" pitchFamily="50" charset="-128"/>
                          <a:ea typeface="Meiryo UI" panose="020B0604030504040204" pitchFamily="50" charset="-128"/>
                        </a:rPr>
                        <a:t>令和２年度</a:t>
                      </a:r>
                      <a:endParaRPr kumimoji="1" lang="en-US" altLang="ja-JP" sz="1300" dirty="0" smtClean="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smtClean="0">
                          <a:latin typeface="Meiryo UI" panose="020B0604030504040204" pitchFamily="50" charset="-128"/>
                          <a:ea typeface="Meiryo UI" panose="020B0604030504040204" pitchFamily="50" charset="-128"/>
                        </a:rPr>
                        <a:t>（</a:t>
                      </a:r>
                      <a:r>
                        <a:rPr kumimoji="1" lang="en-US" altLang="ja-JP" sz="1300" dirty="0" smtClean="0">
                          <a:latin typeface="Meiryo UI" panose="020B0604030504040204" pitchFamily="50" charset="-128"/>
                          <a:ea typeface="Meiryo UI" panose="020B0604030504040204" pitchFamily="50" charset="-128"/>
                        </a:rPr>
                        <a:t>2020</a:t>
                      </a:r>
                      <a:r>
                        <a:rPr kumimoji="1" lang="ja-JP" altLang="en-US" sz="1300" dirty="0" smtClean="0">
                          <a:latin typeface="Meiryo UI" panose="020B0604030504040204" pitchFamily="50" charset="-128"/>
                          <a:ea typeface="Meiryo UI" panose="020B0604030504040204" pitchFamily="50" charset="-128"/>
                        </a:rPr>
                        <a:t>年）</a:t>
                      </a:r>
                      <a:endParaRPr kumimoji="1" lang="en-US" altLang="ja-JP" sz="1300" dirty="0" smtClean="0">
                        <a:latin typeface="Meiryo UI" panose="020B0604030504040204" pitchFamily="50" charset="-128"/>
                        <a:ea typeface="Meiryo UI" panose="020B0604030504040204" pitchFamily="50" charset="-128"/>
                      </a:endParaRPr>
                    </a:p>
                  </a:txBody>
                  <a:tcPr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300" dirty="0" smtClean="0">
                        <a:latin typeface="Meiryo UI" panose="020B0604030504040204" pitchFamily="50" charset="-128"/>
                        <a:ea typeface="Meiryo UI" panose="020B0604030504040204" pitchFamily="50" charset="-128"/>
                      </a:endParaRPr>
                    </a:p>
                  </a:txBody>
                  <a:tcPr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300" dirty="0" smtClean="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0"/>
                  </a:ext>
                </a:extLst>
              </a:tr>
              <a:tr h="427512">
                <a:tc>
                  <a:txBody>
                    <a:bodyPr/>
                    <a:lstStyle/>
                    <a:p>
                      <a:pPr algn="ctr"/>
                      <a:r>
                        <a:rPr kumimoji="1" lang="en-US" altLang="ja-JP" sz="1300" b="1" dirty="0" smtClean="0">
                          <a:solidFill>
                            <a:schemeClr val="bg1"/>
                          </a:solidFill>
                          <a:latin typeface="Meiryo UI" panose="020B0604030504040204" pitchFamily="50" charset="-128"/>
                          <a:ea typeface="Meiryo UI" panose="020B0604030504040204" pitchFamily="50" charset="-128"/>
                        </a:rPr>
                        <a:t>10</a:t>
                      </a:r>
                      <a:r>
                        <a:rPr kumimoji="1" lang="ja-JP" altLang="en-US" sz="1300" b="1" dirty="0" smtClean="0">
                          <a:solidFill>
                            <a:schemeClr val="bg1"/>
                          </a:solidFill>
                          <a:latin typeface="Meiryo UI" panose="020B0604030504040204" pitchFamily="50" charset="-128"/>
                          <a:ea typeface="Meiryo UI" panose="020B0604030504040204" pitchFamily="50" charset="-128"/>
                        </a:rPr>
                        <a:t>月～</a:t>
                      </a:r>
                      <a:r>
                        <a:rPr kumimoji="1" lang="en-US" altLang="ja-JP" sz="1300" b="1" dirty="0" smtClean="0">
                          <a:solidFill>
                            <a:schemeClr val="bg1"/>
                          </a:solidFill>
                          <a:latin typeface="Meiryo UI" panose="020B0604030504040204" pitchFamily="50" charset="-128"/>
                          <a:ea typeface="Meiryo UI" panose="020B0604030504040204" pitchFamily="50" charset="-128"/>
                        </a:rPr>
                        <a:t>12</a:t>
                      </a:r>
                      <a:r>
                        <a:rPr kumimoji="1" lang="ja-JP" altLang="en-US" sz="1300" b="1" dirty="0" smtClean="0">
                          <a:solidFill>
                            <a:schemeClr val="bg1"/>
                          </a:solidFill>
                          <a:latin typeface="Meiryo UI" panose="020B0604030504040204" pitchFamily="50" charset="-128"/>
                          <a:ea typeface="Meiryo UI" panose="020B0604030504040204" pitchFamily="50" charset="-128"/>
                        </a:rPr>
                        <a:t>月</a:t>
                      </a:r>
                      <a:endParaRPr kumimoji="1" lang="ja-JP" altLang="en-US" sz="13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a:txBody>
                    <a:bodyPr/>
                    <a:lstStyle/>
                    <a:p>
                      <a:pPr algn="ctr"/>
                      <a:r>
                        <a:rPr kumimoji="1" lang="en-US" altLang="ja-JP" sz="1300" b="1" dirty="0" smtClean="0">
                          <a:solidFill>
                            <a:schemeClr val="bg1"/>
                          </a:solidFill>
                          <a:latin typeface="Meiryo UI" panose="020B0604030504040204" pitchFamily="50" charset="-128"/>
                          <a:ea typeface="Meiryo UI" panose="020B0604030504040204" pitchFamily="50" charset="-128"/>
                        </a:rPr>
                        <a:t>1</a:t>
                      </a:r>
                      <a:r>
                        <a:rPr kumimoji="1" lang="ja-JP" altLang="en-US" sz="1300" b="1" dirty="0" smtClean="0">
                          <a:solidFill>
                            <a:schemeClr val="bg1"/>
                          </a:solidFill>
                          <a:latin typeface="Meiryo UI" panose="020B0604030504040204" pitchFamily="50" charset="-128"/>
                          <a:ea typeface="Meiryo UI" panose="020B0604030504040204" pitchFamily="50" charset="-128"/>
                        </a:rPr>
                        <a:t>月～</a:t>
                      </a:r>
                      <a:r>
                        <a:rPr kumimoji="1" lang="en-US" altLang="ja-JP" sz="1300" b="1" dirty="0" smtClean="0">
                          <a:solidFill>
                            <a:schemeClr val="bg1"/>
                          </a:solidFill>
                          <a:latin typeface="Meiryo UI" panose="020B0604030504040204" pitchFamily="50" charset="-128"/>
                          <a:ea typeface="Meiryo UI" panose="020B0604030504040204" pitchFamily="50" charset="-128"/>
                        </a:rPr>
                        <a:t>3</a:t>
                      </a:r>
                      <a:r>
                        <a:rPr kumimoji="1" lang="ja-JP" altLang="en-US" sz="1300" b="1" dirty="0" smtClean="0">
                          <a:solidFill>
                            <a:schemeClr val="bg1"/>
                          </a:solidFill>
                          <a:latin typeface="Meiryo UI" panose="020B0604030504040204" pitchFamily="50" charset="-128"/>
                          <a:ea typeface="Meiryo UI" panose="020B0604030504040204" pitchFamily="50" charset="-128"/>
                        </a:rPr>
                        <a:t>月</a:t>
                      </a:r>
                      <a:endParaRPr kumimoji="1" lang="ja-JP" altLang="en-US" sz="13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300" b="1" dirty="0" smtClean="0">
                          <a:solidFill>
                            <a:schemeClr val="bg1"/>
                          </a:solidFill>
                          <a:latin typeface="Meiryo UI" panose="020B0604030504040204" pitchFamily="50" charset="-128"/>
                          <a:ea typeface="Meiryo UI" panose="020B0604030504040204" pitchFamily="50" charset="-128"/>
                        </a:rPr>
                        <a:t>4</a:t>
                      </a:r>
                      <a:r>
                        <a:rPr kumimoji="1" lang="ja-JP" altLang="en-US" sz="1300" b="1" dirty="0" smtClean="0">
                          <a:solidFill>
                            <a:schemeClr val="bg1"/>
                          </a:solidFill>
                          <a:latin typeface="Meiryo UI" panose="020B0604030504040204" pitchFamily="50" charset="-128"/>
                          <a:ea typeface="Meiryo UI" panose="020B0604030504040204" pitchFamily="50" charset="-128"/>
                        </a:rPr>
                        <a:t>月～</a:t>
                      </a:r>
                      <a:r>
                        <a:rPr kumimoji="1" lang="en-US" altLang="ja-JP" sz="1300" b="1" dirty="0" smtClean="0">
                          <a:solidFill>
                            <a:schemeClr val="bg1"/>
                          </a:solidFill>
                          <a:latin typeface="Meiryo UI" panose="020B0604030504040204" pitchFamily="50" charset="-128"/>
                          <a:ea typeface="Meiryo UI" panose="020B0604030504040204" pitchFamily="50" charset="-128"/>
                        </a:rPr>
                        <a:t>6</a:t>
                      </a:r>
                      <a:r>
                        <a:rPr kumimoji="1" lang="ja-JP" altLang="en-US" sz="1300" b="1" dirty="0" smtClean="0">
                          <a:solidFill>
                            <a:schemeClr val="bg1"/>
                          </a:solidFill>
                          <a:latin typeface="Meiryo UI" panose="020B0604030504040204" pitchFamily="50" charset="-128"/>
                          <a:ea typeface="Meiryo UI" panose="020B0604030504040204" pitchFamily="50" charset="-128"/>
                        </a:rPr>
                        <a:t>月</a:t>
                      </a:r>
                      <a:endParaRPr kumimoji="1" lang="en-US" altLang="ja-JP" sz="1300" b="1" dirty="0" smtClean="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300" b="1" dirty="0" smtClean="0">
                          <a:solidFill>
                            <a:schemeClr val="bg1"/>
                          </a:solidFill>
                          <a:latin typeface="Meiryo UI" panose="020B0604030504040204" pitchFamily="50" charset="-128"/>
                          <a:ea typeface="Meiryo UI" panose="020B0604030504040204" pitchFamily="50" charset="-128"/>
                        </a:rPr>
                        <a:t>7</a:t>
                      </a:r>
                      <a:r>
                        <a:rPr kumimoji="1" lang="ja-JP" altLang="en-US" sz="1300" b="1" dirty="0" smtClean="0">
                          <a:solidFill>
                            <a:schemeClr val="bg1"/>
                          </a:solidFill>
                          <a:latin typeface="Meiryo UI" panose="020B0604030504040204" pitchFamily="50" charset="-128"/>
                          <a:ea typeface="Meiryo UI" panose="020B0604030504040204" pitchFamily="50" charset="-128"/>
                        </a:rPr>
                        <a:t>月～</a:t>
                      </a:r>
                      <a:r>
                        <a:rPr kumimoji="1" lang="en-US" altLang="ja-JP" sz="1300" b="1" dirty="0" smtClean="0">
                          <a:solidFill>
                            <a:schemeClr val="bg1"/>
                          </a:solidFill>
                          <a:latin typeface="Meiryo UI" panose="020B0604030504040204" pitchFamily="50" charset="-128"/>
                          <a:ea typeface="Meiryo UI" panose="020B0604030504040204" pitchFamily="50" charset="-128"/>
                        </a:rPr>
                        <a:t>9</a:t>
                      </a:r>
                      <a:r>
                        <a:rPr kumimoji="1" lang="ja-JP" altLang="en-US" sz="1300" b="1" dirty="0" smtClean="0">
                          <a:solidFill>
                            <a:schemeClr val="bg1"/>
                          </a:solidFill>
                          <a:latin typeface="Meiryo UI" panose="020B0604030504040204" pitchFamily="50" charset="-128"/>
                          <a:ea typeface="Meiryo UI" panose="020B0604030504040204" pitchFamily="50" charset="-128"/>
                        </a:rPr>
                        <a:t>月</a:t>
                      </a:r>
                    </a:p>
                  </a:txBody>
                  <a:tcPr anchor="ctr">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300" b="1" dirty="0" smtClean="0">
                          <a:solidFill>
                            <a:schemeClr val="bg1"/>
                          </a:solidFill>
                          <a:latin typeface="Meiryo UI" panose="020B0604030504040204" pitchFamily="50" charset="-128"/>
                          <a:ea typeface="Meiryo UI" panose="020B0604030504040204" pitchFamily="50" charset="-128"/>
                        </a:rPr>
                        <a:t>10</a:t>
                      </a:r>
                      <a:r>
                        <a:rPr kumimoji="1" lang="ja-JP" altLang="en-US" sz="1300" b="1" dirty="0" smtClean="0">
                          <a:solidFill>
                            <a:schemeClr val="bg1"/>
                          </a:solidFill>
                          <a:latin typeface="Meiryo UI" panose="020B0604030504040204" pitchFamily="50" charset="-128"/>
                          <a:ea typeface="Meiryo UI" panose="020B0604030504040204" pitchFamily="50" charset="-128"/>
                        </a:rPr>
                        <a:t>月～</a:t>
                      </a:r>
                    </a:p>
                  </a:txBody>
                  <a:tcPr anchor="ctr">
                    <a:solidFill>
                      <a:schemeClr val="accent1"/>
                    </a:solidFill>
                  </a:tcPr>
                </a:tc>
                <a:extLst>
                  <a:ext uri="{0D108BD9-81ED-4DB2-BD59-A6C34878D82A}">
                    <a16:rowId xmlns:a16="http://schemas.microsoft.com/office/drawing/2014/main" val="10002"/>
                  </a:ext>
                </a:extLst>
              </a:tr>
              <a:tr h="3757639">
                <a:tc gridSpan="2">
                  <a:txBody>
                    <a:bodyPr/>
                    <a:lstStyle/>
                    <a:p>
                      <a:endParaRPr kumimoji="1" lang="ja-JP" altLang="en-US" dirty="0"/>
                    </a:p>
                  </a:txBody>
                  <a:tcPr/>
                </a:tc>
                <a:tc hMerge="1">
                  <a:txBody>
                    <a:bodyPr/>
                    <a:lstStyle/>
                    <a:p>
                      <a:endParaRPr kumimoji="1" lang="ja-JP" altLang="en-US"/>
                    </a:p>
                  </a:txBody>
                  <a:tcPr/>
                </a:tc>
                <a:tc gridSpan="2">
                  <a:txBody>
                    <a:bodyPr/>
                    <a:lstStyle/>
                    <a:p>
                      <a:endParaRPr kumimoji="1" lang="ja-JP" altLang="en-US" dirty="0"/>
                    </a:p>
                  </a:txBody>
                  <a:tcPr/>
                </a:tc>
                <a:tc hMerge="1">
                  <a:txBody>
                    <a:bodyPr/>
                    <a:lstStyle/>
                    <a:p>
                      <a:endParaRPr kumimoji="1" lang="ja-JP" altLang="en-US"/>
                    </a:p>
                  </a:txBody>
                  <a:tcPr/>
                </a:tc>
                <a:tc>
                  <a:txBody>
                    <a:bodyPr/>
                    <a:lstStyle/>
                    <a:p>
                      <a:endParaRPr kumimoji="1" lang="ja-JP" altLang="en-US" dirty="0"/>
                    </a:p>
                  </a:txBody>
                  <a:tcPr/>
                </a:tc>
                <a:extLst>
                  <a:ext uri="{0D108BD9-81ED-4DB2-BD59-A6C34878D82A}">
                    <a16:rowId xmlns:a16="http://schemas.microsoft.com/office/drawing/2014/main" val="10001"/>
                  </a:ext>
                </a:extLst>
              </a:tr>
            </a:tbl>
          </a:graphicData>
        </a:graphic>
      </p:graphicFrame>
      <p:sp>
        <p:nvSpPr>
          <p:cNvPr id="33" name="右矢印 32"/>
          <p:cNvSpPr/>
          <p:nvPr/>
        </p:nvSpPr>
        <p:spPr>
          <a:xfrm>
            <a:off x="7239000" y="2618478"/>
            <a:ext cx="943255" cy="3289406"/>
          </a:xfrm>
          <a:prstGeom prst="rightArrow">
            <a:avLst>
              <a:gd name="adj1" fmla="val 80177"/>
              <a:gd name="adj2" fmla="val 50000"/>
            </a:avLst>
          </a:prstGeom>
          <a:ln>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34" name="テキスト ボックス 33"/>
          <p:cNvSpPr txBox="1"/>
          <p:nvPr/>
        </p:nvSpPr>
        <p:spPr>
          <a:xfrm>
            <a:off x="7325906" y="3155834"/>
            <a:ext cx="384721" cy="2214693"/>
          </a:xfrm>
          <a:prstGeom prst="rect">
            <a:avLst/>
          </a:prstGeom>
          <a:noFill/>
        </p:spPr>
        <p:txBody>
          <a:bodyPr vert="eaVert" wrap="square" rtlCol="0">
            <a:spAutoFit/>
          </a:bodyPr>
          <a:lstStyle/>
          <a:p>
            <a:r>
              <a:rPr kumimoji="1" lang="en-US" altLang="ja-JP" sz="1300" dirty="0" smtClean="0">
                <a:latin typeface="Meiryo UI" panose="020B0604030504040204" pitchFamily="50" charset="-128"/>
                <a:ea typeface="Meiryo UI" panose="020B0604030504040204" pitchFamily="50" charset="-128"/>
              </a:rPr>
              <a:t>(</a:t>
            </a:r>
            <a:r>
              <a:rPr kumimoji="1" lang="ja-JP" altLang="en-US" sz="1300" dirty="0" smtClean="0">
                <a:latin typeface="Meiryo UI" panose="020B0604030504040204" pitchFamily="50" charset="-128"/>
                <a:ea typeface="Meiryo UI" panose="020B0604030504040204" pitchFamily="50" charset="-128"/>
              </a:rPr>
              <a:t>仮称</a:t>
            </a:r>
            <a:r>
              <a:rPr kumimoji="1" lang="en-US" altLang="ja-JP" sz="1300" dirty="0" smtClean="0">
                <a:latin typeface="Meiryo UI" panose="020B0604030504040204" pitchFamily="50" charset="-128"/>
                <a:ea typeface="Meiryo UI" panose="020B0604030504040204" pitchFamily="50" charset="-128"/>
              </a:rPr>
              <a:t>)</a:t>
            </a:r>
            <a:r>
              <a:rPr kumimoji="1" lang="ja-JP" altLang="en-US" sz="1300" dirty="0" smtClean="0">
                <a:latin typeface="Meiryo UI" panose="020B0604030504040204" pitchFamily="50" charset="-128"/>
                <a:ea typeface="Meiryo UI" panose="020B0604030504040204" pitchFamily="50" charset="-128"/>
              </a:rPr>
              <a:t>府市港湾局業務開始</a:t>
            </a:r>
            <a:endParaRPr kumimoji="1" lang="ja-JP" altLang="en-US" sz="1300" dirty="0">
              <a:latin typeface="Meiryo UI" panose="020B0604030504040204" pitchFamily="50" charset="-128"/>
              <a:ea typeface="Meiryo UI" panose="020B0604030504040204" pitchFamily="50" charset="-128"/>
            </a:endParaRPr>
          </a:p>
        </p:txBody>
      </p:sp>
      <p:sp>
        <p:nvSpPr>
          <p:cNvPr id="28" name="テキスト ボックス 27"/>
          <p:cNvSpPr txBox="1"/>
          <p:nvPr/>
        </p:nvSpPr>
        <p:spPr>
          <a:xfrm>
            <a:off x="137747" y="679478"/>
            <a:ext cx="2386599" cy="408623"/>
          </a:xfrm>
          <a:prstGeom prst="roundRect">
            <a:avLst/>
          </a:prstGeom>
        </p:spPr>
        <p:style>
          <a:lnRef idx="1">
            <a:schemeClr val="dk1"/>
          </a:lnRef>
          <a:fillRef idx="2">
            <a:schemeClr val="dk1"/>
          </a:fillRef>
          <a:effectRef idx="1">
            <a:schemeClr val="dk1"/>
          </a:effectRef>
          <a:fontRef idx="minor">
            <a:schemeClr val="dk1"/>
          </a:fontRef>
        </p:style>
        <p:txBody>
          <a:bodyPr wrap="square" rtlCol="0">
            <a:spAutoFit/>
          </a:bodyPr>
          <a:lstStyle/>
          <a:p>
            <a:r>
              <a:rPr kumimoji="1" lang="ja-JP" altLang="en-US" sz="1800" dirty="0" smtClean="0">
                <a:latin typeface="HG創英角ｺﾞｼｯｸUB" pitchFamily="49" charset="-128"/>
                <a:ea typeface="HG創英角ｺﾞｼｯｸUB" pitchFamily="49" charset="-128"/>
              </a:rPr>
              <a:t>④　スケジュール</a:t>
            </a:r>
            <a:endParaRPr kumimoji="1" lang="ja-JP" altLang="en-US" sz="1800" dirty="0">
              <a:latin typeface="HG創英角ｺﾞｼｯｸUB" pitchFamily="49" charset="-128"/>
              <a:ea typeface="HG創英角ｺﾞｼｯｸUB" pitchFamily="49" charset="-128"/>
            </a:endParaRPr>
          </a:p>
        </p:txBody>
      </p:sp>
      <p:sp>
        <p:nvSpPr>
          <p:cNvPr id="13" name="正方形/長方形 12"/>
          <p:cNvSpPr/>
          <p:nvPr/>
        </p:nvSpPr>
        <p:spPr bwMode="auto">
          <a:xfrm>
            <a:off x="0" y="-15019"/>
            <a:ext cx="9144000" cy="573206"/>
          </a:xfrm>
          <a:prstGeom prst="rect">
            <a:avLst/>
          </a:prstGeom>
          <a:solidFill>
            <a:schemeClr val="accent5">
              <a:lumMod val="75000"/>
            </a:schemeClr>
          </a:solidFill>
          <a:ln w="6350" cap="flat" cmpd="sng" algn="ctr">
            <a:noFill/>
            <a:prstDash val="solid"/>
            <a:round/>
            <a:headEnd type="none" w="med" len="med"/>
            <a:tailEnd type="none" w="med" len="med"/>
          </a:ln>
          <a:effectLst/>
        </p:spPr>
        <p:txBody>
          <a:bodyPr vert="horz" wrap="square" lIns="16432" tIns="16432" rIns="16432" bIns="16432" numCol="1" rtlCol="0" anchor="ctr" anchorCtr="1" compatLnSpc="1">
            <a:prstTxWarp prst="textNoShape">
              <a:avLst/>
            </a:prstTxWarp>
            <a:spAutoFit/>
          </a:bodyPr>
          <a:lstStyle/>
          <a:p>
            <a:pPr marL="0" marR="0" indent="0" algn="l" defTabSz="9398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32" name="テキスト ボックス 31"/>
          <p:cNvSpPr txBox="1"/>
          <p:nvPr/>
        </p:nvSpPr>
        <p:spPr>
          <a:xfrm>
            <a:off x="0" y="39412"/>
            <a:ext cx="5448300" cy="461665"/>
          </a:xfrm>
          <a:prstGeom prst="rect">
            <a:avLst/>
          </a:prstGeom>
          <a:noFill/>
        </p:spPr>
        <p:txBody>
          <a:bodyPr wrap="square" rtlCol="0">
            <a:spAutoFit/>
          </a:bodyPr>
          <a:lstStyle/>
          <a:p>
            <a:r>
              <a:rPr lang="ja-JP" altLang="en-US" sz="2400" b="1" dirty="0">
                <a:latin typeface="HGP創英角ﾎﾟｯﾌﾟ体" pitchFamily="50" charset="-128"/>
                <a:ea typeface="HGP創英角ﾎﾟｯﾌﾟ体" pitchFamily="50" charset="-128"/>
              </a:rPr>
              <a:t>港湾管理一元化について</a:t>
            </a:r>
          </a:p>
        </p:txBody>
      </p:sp>
      <p:cxnSp>
        <p:nvCxnSpPr>
          <p:cNvPr id="16" name="直線コネクタ 15"/>
          <p:cNvCxnSpPr/>
          <p:nvPr/>
        </p:nvCxnSpPr>
        <p:spPr bwMode="auto">
          <a:xfrm>
            <a:off x="2011047" y="2564319"/>
            <a:ext cx="10162" cy="3678785"/>
          </a:xfrm>
          <a:prstGeom prst="line">
            <a:avLst/>
          </a:prstGeom>
          <a:solidFill>
            <a:srgbClr val="FFFFFF"/>
          </a:solidFill>
          <a:ln w="6350" cap="flat" cmpd="sng" algn="ctr">
            <a:solidFill>
              <a:schemeClr val="tx1"/>
            </a:solidFill>
            <a:prstDash val="sysDot"/>
            <a:round/>
            <a:headEnd type="none" w="med" len="med"/>
            <a:tailEnd type="none" w="med" len="med"/>
          </a:ln>
          <a:effectLst/>
        </p:spPr>
      </p:cxnSp>
      <p:cxnSp>
        <p:nvCxnSpPr>
          <p:cNvPr id="19" name="直線コネクタ 18"/>
          <p:cNvCxnSpPr/>
          <p:nvPr/>
        </p:nvCxnSpPr>
        <p:spPr bwMode="auto">
          <a:xfrm>
            <a:off x="5443219" y="2564319"/>
            <a:ext cx="10162" cy="3678785"/>
          </a:xfrm>
          <a:prstGeom prst="line">
            <a:avLst/>
          </a:prstGeom>
          <a:solidFill>
            <a:srgbClr val="FFFFFF"/>
          </a:solidFill>
          <a:ln w="6350" cap="flat" cmpd="sng" algn="ctr">
            <a:solidFill>
              <a:schemeClr val="tx1"/>
            </a:solidFill>
            <a:prstDash val="sysDot"/>
            <a:round/>
            <a:headEnd type="none" w="med" len="med"/>
            <a:tailEnd type="none" w="med" len="med"/>
          </a:ln>
          <a:effectLst/>
        </p:spPr>
      </p:cxnSp>
      <p:sp>
        <p:nvSpPr>
          <p:cNvPr id="26" name="ホームベース 25"/>
          <p:cNvSpPr/>
          <p:nvPr/>
        </p:nvSpPr>
        <p:spPr>
          <a:xfrm>
            <a:off x="1520042" y="4131377"/>
            <a:ext cx="2193292" cy="494976"/>
          </a:xfrm>
          <a:prstGeom prst="homePlat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dirty="0" smtClean="0">
                <a:latin typeface="Meiryo UI" panose="020B0604030504040204" pitchFamily="50" charset="-128"/>
                <a:ea typeface="Meiryo UI" panose="020B0604030504040204" pitchFamily="50" charset="-128"/>
              </a:rPr>
              <a:t>関係省庁等への</a:t>
            </a:r>
            <a:endParaRPr kumimoji="1" lang="en-US" altLang="ja-JP" sz="1600" dirty="0" smtClean="0">
              <a:latin typeface="Meiryo UI" panose="020B0604030504040204" pitchFamily="50" charset="-128"/>
              <a:ea typeface="Meiryo UI" panose="020B0604030504040204" pitchFamily="50" charset="-128"/>
            </a:endParaRPr>
          </a:p>
          <a:p>
            <a:pPr algn="ctr"/>
            <a:r>
              <a:rPr kumimoji="1" lang="ja-JP" altLang="en-US" sz="1600" dirty="0" smtClean="0">
                <a:latin typeface="Meiryo UI" panose="020B0604030504040204" pitchFamily="50" charset="-128"/>
                <a:ea typeface="Meiryo UI" panose="020B0604030504040204" pitchFamily="50" charset="-128"/>
              </a:rPr>
              <a:t>説明・調整</a:t>
            </a:r>
            <a:endParaRPr kumimoji="1" lang="ja-JP" altLang="en-US" sz="16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0"/>
          </p:nvPr>
        </p:nvSpPr>
        <p:spPr/>
        <p:txBody>
          <a:bodyPr/>
          <a:lstStyle/>
          <a:p>
            <a:pPr>
              <a:defRPr/>
            </a:pPr>
            <a:fld id="{206E8FFD-CCD0-46C1-AA85-5C8F14ECE4CB}" type="slidenum">
              <a:rPr lang="en-US" altLang="ja-JP" smtClean="0"/>
              <a:pPr>
                <a:defRPr/>
              </a:pPr>
              <a:t>5</a:t>
            </a:fld>
            <a:endParaRPr lang="en-US" altLang="ja-JP" dirty="0"/>
          </a:p>
        </p:txBody>
      </p:sp>
      <p:cxnSp>
        <p:nvCxnSpPr>
          <p:cNvPr id="17" name="直線コネクタ 16"/>
          <p:cNvCxnSpPr/>
          <p:nvPr/>
        </p:nvCxnSpPr>
        <p:spPr bwMode="auto">
          <a:xfrm>
            <a:off x="7140333" y="2547733"/>
            <a:ext cx="10162" cy="3678785"/>
          </a:xfrm>
          <a:prstGeom prst="line">
            <a:avLst/>
          </a:prstGeom>
          <a:solidFill>
            <a:srgbClr val="FFFFFF"/>
          </a:solidFill>
          <a:ln w="6350" cap="flat" cmpd="sng" algn="ctr">
            <a:solidFill>
              <a:schemeClr val="tx1"/>
            </a:solidFill>
            <a:prstDash val="sysDot"/>
            <a:round/>
            <a:headEnd type="none" w="med" len="med"/>
            <a:tailEnd type="none" w="med" len="med"/>
          </a:ln>
          <a:effectLst/>
        </p:spPr>
      </p:cxnSp>
      <p:cxnSp>
        <p:nvCxnSpPr>
          <p:cNvPr id="18" name="直線コネクタ 17"/>
          <p:cNvCxnSpPr/>
          <p:nvPr/>
        </p:nvCxnSpPr>
        <p:spPr bwMode="auto">
          <a:xfrm>
            <a:off x="3729172" y="2547734"/>
            <a:ext cx="10162" cy="3678785"/>
          </a:xfrm>
          <a:prstGeom prst="line">
            <a:avLst/>
          </a:prstGeom>
          <a:solidFill>
            <a:srgbClr val="FFFFFF"/>
          </a:solidFill>
          <a:ln w="6350" cap="flat" cmpd="sng" algn="ctr">
            <a:solidFill>
              <a:schemeClr val="tx1"/>
            </a:solidFill>
            <a:prstDash val="sysDot"/>
            <a:round/>
            <a:headEnd type="none" w="med" len="med"/>
            <a:tailEnd type="none" w="med" len="med"/>
          </a:ln>
          <a:effectLst/>
        </p:spPr>
      </p:cxnSp>
      <p:sp>
        <p:nvSpPr>
          <p:cNvPr id="44" name="ホームベース 43"/>
          <p:cNvSpPr/>
          <p:nvPr/>
        </p:nvSpPr>
        <p:spPr>
          <a:xfrm>
            <a:off x="3723497" y="4131375"/>
            <a:ext cx="3416836" cy="494979"/>
          </a:xfrm>
          <a:prstGeom prst="homePlat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dirty="0" smtClean="0">
                <a:latin typeface="Meiryo UI" panose="020B0604030504040204" pitchFamily="50" charset="-128"/>
                <a:ea typeface="Meiryo UI" panose="020B0604030504040204" pitchFamily="50" charset="-128"/>
              </a:rPr>
              <a:t>利用者等への周知</a:t>
            </a:r>
            <a:endParaRPr kumimoji="1" lang="ja-JP" altLang="en-US" sz="1600" dirty="0">
              <a:latin typeface="Meiryo UI" panose="020B0604030504040204" pitchFamily="50" charset="-128"/>
              <a:ea typeface="Meiryo UI" panose="020B0604030504040204" pitchFamily="50" charset="-128"/>
            </a:endParaRPr>
          </a:p>
        </p:txBody>
      </p:sp>
      <p:sp>
        <p:nvSpPr>
          <p:cNvPr id="43" name="ホームベース 42"/>
          <p:cNvSpPr/>
          <p:nvPr/>
        </p:nvSpPr>
        <p:spPr>
          <a:xfrm>
            <a:off x="1520042" y="5098037"/>
            <a:ext cx="5630454" cy="506687"/>
          </a:xfrm>
          <a:prstGeom prst="homePlat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dirty="0">
                <a:latin typeface="Meiryo UI" panose="020B0604030504040204" pitchFamily="50" charset="-128"/>
                <a:ea typeface="Meiryo UI" panose="020B0604030504040204" pitchFamily="50" charset="-128"/>
              </a:rPr>
              <a:t>防災無線設備の整備、システム改修</a:t>
            </a:r>
          </a:p>
        </p:txBody>
      </p:sp>
      <p:sp>
        <p:nvSpPr>
          <p:cNvPr id="20" name="ホームベース 19"/>
          <p:cNvSpPr/>
          <p:nvPr/>
        </p:nvSpPr>
        <p:spPr>
          <a:xfrm>
            <a:off x="1520042" y="3095253"/>
            <a:ext cx="3584221" cy="518540"/>
          </a:xfrm>
          <a:prstGeom prst="homePlat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dirty="0" smtClean="0">
                <a:latin typeface="Meiryo UI" panose="020B0604030504040204" pitchFamily="50" charset="-128"/>
                <a:ea typeface="Meiryo UI" panose="020B0604030504040204" pitchFamily="50" charset="-128"/>
              </a:rPr>
              <a:t>設置条例等改正手続き</a:t>
            </a:r>
            <a:endParaRPr kumimoji="1" lang="ja-JP" altLang="en-US" sz="1600" dirty="0">
              <a:latin typeface="Meiryo UI" panose="020B0604030504040204" pitchFamily="50" charset="-128"/>
              <a:ea typeface="Meiryo UI" panose="020B0604030504040204" pitchFamily="50" charset="-128"/>
            </a:endParaRPr>
          </a:p>
        </p:txBody>
      </p:sp>
      <p:cxnSp>
        <p:nvCxnSpPr>
          <p:cNvPr id="5" name="直線コネクタ 4"/>
          <p:cNvCxnSpPr>
            <a:stCxn id="33" idx="0"/>
            <a:endCxn id="33" idx="3"/>
          </p:cNvCxnSpPr>
          <p:nvPr/>
        </p:nvCxnSpPr>
        <p:spPr bwMode="auto">
          <a:xfrm>
            <a:off x="7710628" y="2618478"/>
            <a:ext cx="471627" cy="1644703"/>
          </a:xfrm>
          <a:prstGeom prst="line">
            <a:avLst/>
          </a:prstGeom>
          <a:solidFill>
            <a:srgbClr val="FFFFFF"/>
          </a:solidFill>
          <a:ln w="25400" cap="flat" cmpd="sng" algn="ctr">
            <a:solidFill>
              <a:schemeClr val="accent6"/>
            </a:solidFill>
            <a:prstDash val="solid"/>
            <a:round/>
            <a:headEnd type="none" w="med" len="med"/>
            <a:tailEnd type="none" w="med" len="med"/>
          </a:ln>
          <a:effectLst/>
        </p:spPr>
      </p:cxnSp>
      <p:cxnSp>
        <p:nvCxnSpPr>
          <p:cNvPr id="23" name="直線コネクタ 22"/>
          <p:cNvCxnSpPr>
            <a:endCxn id="33" idx="2"/>
          </p:cNvCxnSpPr>
          <p:nvPr/>
        </p:nvCxnSpPr>
        <p:spPr bwMode="auto">
          <a:xfrm flipH="1">
            <a:off x="7710628" y="4263180"/>
            <a:ext cx="471347" cy="1644704"/>
          </a:xfrm>
          <a:prstGeom prst="line">
            <a:avLst/>
          </a:prstGeom>
          <a:solidFill>
            <a:srgbClr val="FFFFFF"/>
          </a:solidFill>
          <a:ln w="25400" cap="flat" cmpd="sng" algn="ctr">
            <a:solidFill>
              <a:schemeClr val="accent6"/>
            </a:solidFill>
            <a:prstDash val="solid"/>
            <a:round/>
            <a:headEnd type="none" w="med" len="med"/>
            <a:tailEnd type="none" w="med" len="med"/>
          </a:ln>
          <a:effectLst/>
        </p:spPr>
      </p:cxnSp>
      <p:cxnSp>
        <p:nvCxnSpPr>
          <p:cNvPr id="25" name="直線コネクタ 24"/>
          <p:cNvCxnSpPr/>
          <p:nvPr/>
        </p:nvCxnSpPr>
        <p:spPr bwMode="auto">
          <a:xfrm>
            <a:off x="7710211" y="5597789"/>
            <a:ext cx="5180" cy="300569"/>
          </a:xfrm>
          <a:prstGeom prst="line">
            <a:avLst/>
          </a:prstGeom>
          <a:solidFill>
            <a:srgbClr val="FFFFFF"/>
          </a:solidFill>
          <a:ln w="25400" cap="flat" cmpd="sng" algn="ctr">
            <a:solidFill>
              <a:schemeClr val="accent6"/>
            </a:solidFill>
            <a:prstDash val="solid"/>
            <a:round/>
            <a:headEnd type="none" w="med" len="med"/>
            <a:tailEnd type="none" w="med" len="med"/>
          </a:ln>
          <a:effectLst/>
        </p:spPr>
      </p:cxnSp>
      <p:cxnSp>
        <p:nvCxnSpPr>
          <p:cNvPr id="29" name="直線コネクタ 28"/>
          <p:cNvCxnSpPr/>
          <p:nvPr/>
        </p:nvCxnSpPr>
        <p:spPr bwMode="auto">
          <a:xfrm>
            <a:off x="7708038" y="2655531"/>
            <a:ext cx="5180" cy="300569"/>
          </a:xfrm>
          <a:prstGeom prst="line">
            <a:avLst/>
          </a:prstGeom>
          <a:solidFill>
            <a:srgbClr val="FFFFFF"/>
          </a:solidFill>
          <a:ln w="25400" cap="flat" cmpd="sng" algn="ctr">
            <a:solidFill>
              <a:schemeClr val="accent6"/>
            </a:solidFill>
            <a:prstDash val="solid"/>
            <a:round/>
            <a:headEnd type="none" w="med" len="med"/>
            <a:tailEnd type="none" w="med" len="med"/>
          </a:ln>
          <a:effectLst/>
        </p:spPr>
      </p:cxnSp>
    </p:spTree>
    <p:extLst>
      <p:ext uri="{BB962C8B-B14F-4D97-AF65-F5344CB8AC3E}">
        <p14:creationId xmlns:p14="http://schemas.microsoft.com/office/powerpoint/2010/main" val="10154787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テキスト ボックス 32"/>
          <p:cNvSpPr txBox="1"/>
          <p:nvPr/>
        </p:nvSpPr>
        <p:spPr>
          <a:xfrm>
            <a:off x="139719" y="680731"/>
            <a:ext cx="2258139" cy="442674"/>
          </a:xfrm>
          <a:prstGeom prst="roundRect">
            <a:avLst/>
          </a:prstGeom>
        </p:spPr>
        <p:style>
          <a:lnRef idx="1">
            <a:schemeClr val="dk1"/>
          </a:lnRef>
          <a:fillRef idx="2">
            <a:schemeClr val="dk1"/>
          </a:fillRef>
          <a:effectRef idx="1">
            <a:schemeClr val="dk1"/>
          </a:effectRef>
          <a:fontRef idx="minor">
            <a:schemeClr val="dk1"/>
          </a:fontRef>
        </p:style>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smtClean="0">
                <a:ln>
                  <a:noFill/>
                </a:ln>
                <a:solidFill>
                  <a:srgbClr val="000000"/>
                </a:solidFill>
                <a:effectLst/>
                <a:uLnTx/>
                <a:uFillTx/>
                <a:latin typeface="HG創英角ｺﾞｼｯｸUB" pitchFamily="49" charset="-128"/>
                <a:ea typeface="HG創英角ｺﾞｼｯｸUB" pitchFamily="49" charset="-128"/>
                <a:cs typeface="+mn-cs"/>
              </a:rPr>
              <a:t>共同設置イメージ</a:t>
            </a:r>
            <a:endParaRPr kumimoji="1" lang="ja-JP" altLang="en-US" sz="2000" b="0" i="0" u="none" strike="noStrike" kern="1200" cap="none" spc="0" normalizeH="0" baseline="0" noProof="0" dirty="0">
              <a:ln>
                <a:noFill/>
              </a:ln>
              <a:solidFill>
                <a:srgbClr val="000000"/>
              </a:solidFill>
              <a:effectLst/>
              <a:uLnTx/>
              <a:uFillTx/>
              <a:latin typeface="HG創英角ｺﾞｼｯｸUB" pitchFamily="49" charset="-128"/>
              <a:ea typeface="HG創英角ｺﾞｼｯｸUB" pitchFamily="49" charset="-128"/>
              <a:cs typeface="+mn-cs"/>
            </a:endParaRPr>
          </a:p>
        </p:txBody>
      </p:sp>
      <p:sp>
        <p:nvSpPr>
          <p:cNvPr id="35" name="テキスト ボックス 34"/>
          <p:cNvSpPr txBox="1"/>
          <p:nvPr/>
        </p:nvSpPr>
        <p:spPr>
          <a:xfrm>
            <a:off x="338365" y="1707019"/>
            <a:ext cx="2833343" cy="52322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★市長（執行機関）</a:t>
            </a:r>
            <a:endParaRPr kumimoji="1" lang="en-US" altLang="ja-JP" sz="1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☆大阪市港湾局（補助機関）</a:t>
            </a:r>
          </a:p>
        </p:txBody>
      </p:sp>
      <p:sp>
        <p:nvSpPr>
          <p:cNvPr id="38" name="角丸四角形 37"/>
          <p:cNvSpPr/>
          <p:nvPr/>
        </p:nvSpPr>
        <p:spPr>
          <a:xfrm>
            <a:off x="338364" y="2211151"/>
            <a:ext cx="2448272" cy="149633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○港湾管理（大阪港）</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・法</a:t>
            </a:r>
            <a:r>
              <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12</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条の業務</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・規制等の業務</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○海岸管理（港湾）</a:t>
            </a:r>
            <a:endParaRPr kumimoji="1" lang="en-US" altLang="ja-JP" sz="16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○集客・都市魅力等</a:t>
            </a:r>
            <a:endPar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41" name="テキスト ボックス 40"/>
          <p:cNvSpPr txBox="1"/>
          <p:nvPr/>
        </p:nvSpPr>
        <p:spPr>
          <a:xfrm>
            <a:off x="4076264" y="1696068"/>
            <a:ext cx="2031325" cy="369332"/>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1" i="0" u="sng"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執行機関（権限）</a:t>
            </a:r>
          </a:p>
        </p:txBody>
      </p:sp>
      <p:sp>
        <p:nvSpPr>
          <p:cNvPr id="44" name="テキスト ボックス 43"/>
          <p:cNvSpPr txBox="1"/>
          <p:nvPr/>
        </p:nvSpPr>
        <p:spPr>
          <a:xfrm>
            <a:off x="6767037" y="1725886"/>
            <a:ext cx="2031325" cy="369332"/>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1" i="0" u="sng"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補助機関（組織）</a:t>
            </a:r>
          </a:p>
        </p:txBody>
      </p:sp>
      <p:sp>
        <p:nvSpPr>
          <p:cNvPr id="45" name="テキスト ボックス 44"/>
          <p:cNvSpPr txBox="1"/>
          <p:nvPr/>
        </p:nvSpPr>
        <p:spPr>
          <a:xfrm>
            <a:off x="3799393" y="1913322"/>
            <a:ext cx="2262158" cy="369332"/>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★市長（執行機関）</a:t>
            </a:r>
            <a:endParaRPr kumimoji="1" lang="en-US" altLang="ja-JP" sz="1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46" name="テキスト ボックス 45"/>
          <p:cNvSpPr txBox="1"/>
          <p:nvPr/>
        </p:nvSpPr>
        <p:spPr>
          <a:xfrm>
            <a:off x="338366" y="3765835"/>
            <a:ext cx="2635344" cy="52322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★知事（執行機関）</a:t>
            </a:r>
            <a:endParaRPr kumimoji="1" lang="en-US" altLang="ja-JP" sz="1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☆大阪府港湾局（補助機関）</a:t>
            </a:r>
          </a:p>
        </p:txBody>
      </p:sp>
      <p:sp>
        <p:nvSpPr>
          <p:cNvPr id="47" name="角丸四角形 46"/>
          <p:cNvSpPr/>
          <p:nvPr/>
        </p:nvSpPr>
        <p:spPr>
          <a:xfrm>
            <a:off x="338364" y="4287434"/>
            <a:ext cx="2448272" cy="174481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○港湾管理</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（堺泉北港・</a:t>
            </a:r>
            <a:r>
              <a:rPr kumimoji="1" lang="ja-JP" altLang="en-US" sz="16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阪南港・</a:t>
            </a:r>
            <a:endParaRPr kumimoji="1" lang="en-US" altLang="ja-JP" sz="16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1" lang="ja-JP" altLang="en-US" sz="16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 地方港湾）</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・法</a:t>
            </a:r>
            <a:r>
              <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12</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条の業務</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・規制等の業務</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○海岸</a:t>
            </a:r>
            <a:r>
              <a:rPr kumimoji="1" lang="ja-JP" altLang="en-US" sz="16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管理</a:t>
            </a:r>
            <a:r>
              <a:rPr kumimoji="1" lang="en-US" altLang="ja-JP" sz="15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5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一般、港湾</a:t>
            </a:r>
            <a:r>
              <a:rPr kumimoji="1" lang="en-US" altLang="ja-JP" sz="15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1" lang="en-US" altLang="ja-JP" sz="15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48" name="テキスト ボックス 47"/>
          <p:cNvSpPr txBox="1"/>
          <p:nvPr/>
        </p:nvSpPr>
        <p:spPr>
          <a:xfrm>
            <a:off x="6547312" y="2036795"/>
            <a:ext cx="2959569" cy="369332"/>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☆府市港湾局（共同設置）</a:t>
            </a:r>
          </a:p>
        </p:txBody>
      </p:sp>
      <p:sp>
        <p:nvSpPr>
          <p:cNvPr id="49" name="フローチャート : 代替処理 49"/>
          <p:cNvSpPr/>
          <p:nvPr/>
        </p:nvSpPr>
        <p:spPr>
          <a:xfrm>
            <a:off x="6626183" y="2421878"/>
            <a:ext cx="2246478" cy="3528546"/>
          </a:xfrm>
          <a:prstGeom prst="flowChartAlternateProcess">
            <a:avLst/>
          </a:prstGeom>
          <a:noFill/>
          <a:ln w="5715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○港湾管理</a:t>
            </a:r>
            <a:endParaRPr kumimoji="1" lang="en-US" altLang="ja-JP" sz="16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大阪港・堺泉北港・</a:t>
            </a:r>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1" lang="ja-JP" altLang="en-US" sz="14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阪南港・地方港湾</a:t>
            </a:r>
            <a:r>
              <a:rPr kumimoji="1" lang="en-US" altLang="ja-JP" sz="14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1" lang="ja-JP" altLang="en-US" sz="16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法</a:t>
            </a:r>
            <a:r>
              <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12</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条の業務</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・規制等の業務</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○海岸</a:t>
            </a:r>
            <a:r>
              <a:rPr kumimoji="1" lang="ja-JP" altLang="en-US" sz="16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管理</a:t>
            </a:r>
            <a:endParaRPr kumimoji="1" lang="en-US" altLang="ja-JP" sz="16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1" lang="en-US" altLang="ja-JP" sz="14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4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一般、港湾）</a:t>
            </a:r>
            <a:endParaRPr kumimoji="1" lang="en-US" altLang="ja-JP" sz="14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集客・都市魅力</a:t>
            </a:r>
            <a:r>
              <a:rPr kumimoji="1" lang="ja-JP" altLang="en-US" sz="16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等</a:t>
            </a:r>
            <a:endParaRPr kumimoji="1" lang="en-US" altLang="ja-JP" sz="16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1" lang="ja-JP" altLang="en-US" sz="14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（大阪港）</a:t>
            </a:r>
            <a:endParaRPr kumimoji="1" lang="en-US" altLang="ja-JP" sz="14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51" name="テキスト ボックス 50"/>
          <p:cNvSpPr txBox="1"/>
          <p:nvPr/>
        </p:nvSpPr>
        <p:spPr>
          <a:xfrm>
            <a:off x="3850690" y="3918102"/>
            <a:ext cx="2262158" cy="369332"/>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★知事（執行機関）</a:t>
            </a:r>
          </a:p>
        </p:txBody>
      </p:sp>
      <p:cxnSp>
        <p:nvCxnSpPr>
          <p:cNvPr id="52" name="直線矢印コネクタ 51"/>
          <p:cNvCxnSpPr>
            <a:stCxn id="61" idx="3"/>
          </p:cNvCxnSpPr>
          <p:nvPr/>
        </p:nvCxnSpPr>
        <p:spPr>
          <a:xfrm>
            <a:off x="6336027" y="2971852"/>
            <a:ext cx="290156" cy="399145"/>
          </a:xfrm>
          <a:prstGeom prst="straightConnector1">
            <a:avLst/>
          </a:prstGeom>
          <a:ln w="25400">
            <a:tailEnd type="none"/>
          </a:ln>
        </p:spPr>
        <p:style>
          <a:lnRef idx="1">
            <a:schemeClr val="accent1"/>
          </a:lnRef>
          <a:fillRef idx="0">
            <a:schemeClr val="accent1"/>
          </a:fillRef>
          <a:effectRef idx="0">
            <a:schemeClr val="accent1"/>
          </a:effectRef>
          <a:fontRef idx="minor">
            <a:schemeClr val="tx1"/>
          </a:fontRef>
        </p:style>
      </p:cxnSp>
      <p:cxnSp>
        <p:nvCxnSpPr>
          <p:cNvPr id="53" name="直線矢印コネクタ 52"/>
          <p:cNvCxnSpPr>
            <a:stCxn id="63" idx="3"/>
          </p:cNvCxnSpPr>
          <p:nvPr/>
        </p:nvCxnSpPr>
        <p:spPr>
          <a:xfrm flipV="1">
            <a:off x="6336027" y="4749425"/>
            <a:ext cx="290156" cy="395430"/>
          </a:xfrm>
          <a:prstGeom prst="straightConnector1">
            <a:avLst/>
          </a:prstGeom>
          <a:ln w="25400">
            <a:tailEnd type="none"/>
          </a:ln>
        </p:spPr>
        <p:style>
          <a:lnRef idx="1">
            <a:schemeClr val="accent1"/>
          </a:lnRef>
          <a:fillRef idx="0">
            <a:schemeClr val="accent1"/>
          </a:fillRef>
          <a:effectRef idx="0">
            <a:schemeClr val="accent1"/>
          </a:effectRef>
          <a:fontRef idx="minor">
            <a:schemeClr val="tx1"/>
          </a:fontRef>
        </p:style>
      </p:cxnSp>
      <p:sp>
        <p:nvSpPr>
          <p:cNvPr id="54" name="テキスト ボックス 53"/>
          <p:cNvSpPr txBox="1"/>
          <p:nvPr/>
        </p:nvSpPr>
        <p:spPr>
          <a:xfrm>
            <a:off x="121799" y="6316119"/>
            <a:ext cx="5756114" cy="369332"/>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注）・法</a:t>
            </a:r>
            <a:r>
              <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12</a:t>
            </a: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条の業務：港湾法第</a:t>
            </a:r>
            <a:r>
              <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12</a:t>
            </a: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条の業務で、港湾計画作成、港湾施設の整備・維持管理、ポートセールス等</a:t>
            </a:r>
            <a:endPar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1" lang="ja-JP" altLang="en-US"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規制等の業務：港湾区域・港湾隣接地域・臨港地区の許認可、埋立免許等</a:t>
            </a:r>
            <a:endPar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57" name="正方形/長方形 56"/>
          <p:cNvSpPr/>
          <p:nvPr/>
        </p:nvSpPr>
        <p:spPr>
          <a:xfrm>
            <a:off x="139719" y="1640750"/>
            <a:ext cx="3099485" cy="44743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000000"/>
              </a:solidFill>
              <a:effectLst/>
              <a:uLnTx/>
              <a:uFillTx/>
              <a:latin typeface="Tahoma"/>
              <a:ea typeface="ＭＳ Ｐゴシック"/>
              <a:cs typeface="+mn-cs"/>
            </a:endParaRPr>
          </a:p>
        </p:txBody>
      </p:sp>
      <p:sp>
        <p:nvSpPr>
          <p:cNvPr id="59" name="正方形/長方形 58"/>
          <p:cNvSpPr/>
          <p:nvPr/>
        </p:nvSpPr>
        <p:spPr>
          <a:xfrm>
            <a:off x="3501598" y="1640751"/>
            <a:ext cx="5546868" cy="44743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000000"/>
              </a:solidFill>
              <a:effectLst/>
              <a:uLnTx/>
              <a:uFillTx/>
              <a:latin typeface="Tahoma"/>
              <a:ea typeface="ＭＳ Ｐゴシック"/>
              <a:cs typeface="+mn-cs"/>
            </a:endParaRPr>
          </a:p>
        </p:txBody>
      </p:sp>
      <p:sp>
        <p:nvSpPr>
          <p:cNvPr id="60" name="テキスト ボックス 59"/>
          <p:cNvSpPr txBox="1"/>
          <p:nvPr/>
        </p:nvSpPr>
        <p:spPr>
          <a:xfrm>
            <a:off x="7900488" y="6753040"/>
            <a:ext cx="184731" cy="369332"/>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61" name="角丸四角形 60"/>
          <p:cNvSpPr/>
          <p:nvPr/>
        </p:nvSpPr>
        <p:spPr>
          <a:xfrm>
            <a:off x="3799393" y="2236217"/>
            <a:ext cx="2536634" cy="1471269"/>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○港湾管理（大阪港）</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・法</a:t>
            </a:r>
            <a:r>
              <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12</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条の業務</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・規制等の業務</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○海岸</a:t>
            </a:r>
            <a:r>
              <a:rPr kumimoji="1" lang="ja-JP" altLang="en-US" sz="16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管理（港湾）</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○集客・都市魅力等</a:t>
            </a:r>
          </a:p>
        </p:txBody>
      </p:sp>
      <p:sp>
        <p:nvSpPr>
          <p:cNvPr id="63" name="角丸四角形 62"/>
          <p:cNvSpPr/>
          <p:nvPr/>
        </p:nvSpPr>
        <p:spPr>
          <a:xfrm>
            <a:off x="3850690" y="4257460"/>
            <a:ext cx="2485337" cy="1774789"/>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○港湾管理</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（堺泉北港・</a:t>
            </a:r>
            <a:r>
              <a:rPr kumimoji="1" lang="ja-JP" altLang="en-US" sz="16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阪南港・</a:t>
            </a:r>
            <a:endParaRPr kumimoji="1" lang="en-US" altLang="ja-JP" sz="16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　 地方</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港湾</a:t>
            </a:r>
            <a:r>
              <a:rPr kumimoji="1" lang="ja-JP" altLang="en-US" sz="16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・法</a:t>
            </a:r>
            <a:r>
              <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12</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条の業務</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・規制等の業務</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○海岸</a:t>
            </a:r>
            <a:r>
              <a:rPr kumimoji="1" lang="ja-JP" altLang="en-US" sz="16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管理</a:t>
            </a:r>
            <a:r>
              <a:rPr kumimoji="1" lang="en-US" altLang="ja-JP" sz="15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5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一般、港湾</a:t>
            </a:r>
            <a:r>
              <a:rPr kumimoji="1" lang="en-US" altLang="ja-JP" sz="15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1" lang="en-US" altLang="ja-JP" sz="15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64" name="テキスト ボックス 63"/>
          <p:cNvSpPr txBox="1"/>
          <p:nvPr/>
        </p:nvSpPr>
        <p:spPr>
          <a:xfrm>
            <a:off x="1205103" y="1339657"/>
            <a:ext cx="1364342" cy="338554"/>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HG創英角ﾎﾟｯﾌﾟ体" panose="040B0A09000000000000" pitchFamily="49" charset="-128"/>
                <a:ea typeface="HG創英角ﾎﾟｯﾌﾟ体" panose="040B0A09000000000000" pitchFamily="49" charset="-128"/>
                <a:cs typeface="+mn-cs"/>
              </a:rPr>
              <a:t>現　状</a:t>
            </a:r>
          </a:p>
        </p:txBody>
      </p:sp>
      <p:sp>
        <p:nvSpPr>
          <p:cNvPr id="65" name="テキスト ボックス 64"/>
          <p:cNvSpPr txBox="1"/>
          <p:nvPr/>
        </p:nvSpPr>
        <p:spPr>
          <a:xfrm>
            <a:off x="4518422" y="1299781"/>
            <a:ext cx="3513219" cy="338554"/>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smtClean="0">
                <a:ln>
                  <a:noFill/>
                </a:ln>
                <a:solidFill>
                  <a:srgbClr val="000000"/>
                </a:solidFill>
                <a:effectLst/>
                <a:uLnTx/>
                <a:uFillTx/>
                <a:latin typeface="HG創英角ﾎﾟｯﾌﾟ体" panose="040B0A09000000000000" pitchFamily="49" charset="-128"/>
                <a:ea typeface="HG創英角ﾎﾟｯﾌﾟ体" panose="040B0A09000000000000" pitchFamily="49" charset="-128"/>
                <a:cs typeface="+mn-cs"/>
              </a:rPr>
              <a:t>（仮称）大阪府</a:t>
            </a:r>
            <a:r>
              <a:rPr kumimoji="1" lang="ja-JP" altLang="en-US" sz="1600" b="0" i="0" u="none" strike="noStrike" kern="1200" cap="none" spc="0" normalizeH="0" baseline="0" noProof="0" dirty="0">
                <a:ln>
                  <a:noFill/>
                </a:ln>
                <a:solidFill>
                  <a:srgbClr val="000000"/>
                </a:solidFill>
                <a:effectLst/>
                <a:uLnTx/>
                <a:uFillTx/>
                <a:latin typeface="HG創英角ﾎﾟｯﾌﾟ体" panose="040B0A09000000000000" pitchFamily="49" charset="-128"/>
                <a:ea typeface="HG創英角ﾎﾟｯﾌﾟ体" panose="040B0A09000000000000" pitchFamily="49" charset="-128"/>
                <a:cs typeface="+mn-cs"/>
              </a:rPr>
              <a:t>市港湾局設置時</a:t>
            </a:r>
          </a:p>
        </p:txBody>
      </p:sp>
      <p:sp>
        <p:nvSpPr>
          <p:cNvPr id="66" name="右矢印 65"/>
          <p:cNvSpPr/>
          <p:nvPr/>
        </p:nvSpPr>
        <p:spPr>
          <a:xfrm>
            <a:off x="2859267" y="2690674"/>
            <a:ext cx="858942" cy="57574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69" name="右矢印 68"/>
          <p:cNvSpPr/>
          <p:nvPr/>
        </p:nvSpPr>
        <p:spPr>
          <a:xfrm>
            <a:off x="2859267" y="5133305"/>
            <a:ext cx="858942" cy="57574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29" name="正方形/長方形 28"/>
          <p:cNvSpPr/>
          <p:nvPr/>
        </p:nvSpPr>
        <p:spPr bwMode="auto">
          <a:xfrm>
            <a:off x="0" y="-15019"/>
            <a:ext cx="9144000" cy="573206"/>
          </a:xfrm>
          <a:prstGeom prst="rect">
            <a:avLst/>
          </a:prstGeom>
          <a:solidFill>
            <a:schemeClr val="accent5">
              <a:lumMod val="75000"/>
            </a:schemeClr>
          </a:solidFill>
          <a:ln w="6350" cap="flat" cmpd="sng" algn="ctr">
            <a:noFill/>
            <a:prstDash val="solid"/>
            <a:round/>
            <a:headEnd type="none" w="med" len="med"/>
            <a:tailEnd type="none" w="med" len="med"/>
          </a:ln>
          <a:effectLst/>
        </p:spPr>
        <p:txBody>
          <a:bodyPr vert="horz" wrap="square" lIns="16432" tIns="16432" rIns="16432" bIns="16432" numCol="1" rtlCol="0" anchor="ctr" anchorCtr="1" compatLnSpc="1">
            <a:prstTxWarp prst="textNoShape">
              <a:avLst/>
            </a:prstTxWarp>
            <a:spAutoFit/>
          </a:bodyPr>
          <a:lstStyle/>
          <a:p>
            <a:pPr marL="0" marR="0" lvl="0" indent="0" algn="l" defTabSz="939800" rtl="0" eaLnBrk="1" fontAlgn="base" latinLnBrk="0" hangingPunct="1">
              <a:lnSpc>
                <a:spcPct val="100000"/>
              </a:lnSpc>
              <a:spcBef>
                <a:spcPct val="0"/>
              </a:spcBef>
              <a:spcAft>
                <a:spcPct val="0"/>
              </a:spcAft>
              <a:buClrTx/>
              <a:buSzTx/>
              <a:buFontTx/>
              <a:buNone/>
              <a:tabLst/>
              <a:defRPr/>
            </a:pPr>
            <a:endParaRPr kumimoji="1" lang="ja-JP" altLang="en-US" sz="14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endParaRPr>
          </a:p>
        </p:txBody>
      </p:sp>
      <p:sp>
        <p:nvSpPr>
          <p:cNvPr id="31" name="テキスト ボックス 30"/>
          <p:cNvSpPr txBox="1"/>
          <p:nvPr/>
        </p:nvSpPr>
        <p:spPr>
          <a:xfrm>
            <a:off x="0" y="35908"/>
            <a:ext cx="4810166" cy="461665"/>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dirty="0" smtClean="0">
                <a:ln>
                  <a:noFill/>
                </a:ln>
                <a:solidFill>
                  <a:srgbClr val="000000"/>
                </a:solidFill>
                <a:effectLst/>
                <a:uLnTx/>
                <a:uFillTx/>
                <a:latin typeface="HGP創英角ﾎﾟｯﾌﾟ体" pitchFamily="50" charset="-128"/>
                <a:ea typeface="HGP創英角ﾎﾟｯﾌﾟ体" pitchFamily="50" charset="-128"/>
                <a:cs typeface="+mn-cs"/>
              </a:rPr>
              <a:t>≪ 参　　考 ≫</a:t>
            </a:r>
            <a:endParaRPr kumimoji="1" lang="ja-JP" altLang="en-US" sz="2400" b="1" i="0" u="none" strike="noStrike" kern="1200" cap="none" spc="0" normalizeH="0" baseline="0" noProof="0" dirty="0">
              <a:ln>
                <a:noFill/>
              </a:ln>
              <a:solidFill>
                <a:srgbClr val="000000"/>
              </a:solidFill>
              <a:effectLst/>
              <a:uLnTx/>
              <a:uFillTx/>
              <a:latin typeface="HGP創英角ﾎﾟｯﾌﾟ体" pitchFamily="50" charset="-128"/>
              <a:ea typeface="HGP創英角ﾎﾟｯﾌﾟ体" pitchFamily="50" charset="-128"/>
              <a:cs typeface="+mn-cs"/>
            </a:endParaRPr>
          </a:p>
        </p:txBody>
      </p:sp>
      <p:sp>
        <p:nvSpPr>
          <p:cNvPr id="27" name="スライド番号プレースホルダ 2"/>
          <p:cNvSpPr>
            <a:spLocks noGrp="1"/>
          </p:cNvSpPr>
          <p:nvPr>
            <p:ph type="sldNum" sz="quarter" idx="10"/>
          </p:nvPr>
        </p:nvSpPr>
        <p:spPr>
          <a:xfrm>
            <a:off x="7239000" y="6572250"/>
            <a:ext cx="1905000" cy="204788"/>
          </a:xfrm>
        </p:spPr>
        <p:txBody>
          <a:bodyPr/>
          <a:lstStyle/>
          <a:p>
            <a:pPr>
              <a:defRPr/>
            </a:pPr>
            <a:r>
              <a:rPr lang="en-US" altLang="ja-JP" dirty="0" smtClean="0"/>
              <a:t>6</a:t>
            </a:r>
            <a:endParaRPr lang="en-US" altLang="ja-JP" dirty="0"/>
          </a:p>
        </p:txBody>
      </p:sp>
    </p:spTree>
    <p:extLst>
      <p:ext uri="{BB962C8B-B14F-4D97-AF65-F5344CB8AC3E}">
        <p14:creationId xmlns:p14="http://schemas.microsoft.com/office/powerpoint/2010/main" val="37723731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nvPr>
        </p:nvGraphicFramePr>
        <p:xfrm>
          <a:off x="193186" y="1284346"/>
          <a:ext cx="8759745" cy="4343798"/>
        </p:xfrm>
        <a:graphic>
          <a:graphicData uri="http://schemas.openxmlformats.org/drawingml/2006/table">
            <a:tbl>
              <a:tblPr firstRow="1" bandRow="1">
                <a:tableStyleId>{5C22544A-7EE6-4342-B048-85BDC9FD1C3A}</a:tableStyleId>
              </a:tblPr>
              <a:tblGrid>
                <a:gridCol w="1935556">
                  <a:extLst>
                    <a:ext uri="{9D8B030D-6E8A-4147-A177-3AD203B41FA5}">
                      <a16:colId xmlns:a16="http://schemas.microsoft.com/office/drawing/2014/main" val="20000"/>
                    </a:ext>
                  </a:extLst>
                </a:gridCol>
                <a:gridCol w="1992882">
                  <a:extLst>
                    <a:ext uri="{9D8B030D-6E8A-4147-A177-3AD203B41FA5}">
                      <a16:colId xmlns:a16="http://schemas.microsoft.com/office/drawing/2014/main" val="20001"/>
                    </a:ext>
                  </a:extLst>
                </a:gridCol>
                <a:gridCol w="4831307">
                  <a:extLst>
                    <a:ext uri="{9D8B030D-6E8A-4147-A177-3AD203B41FA5}">
                      <a16:colId xmlns:a16="http://schemas.microsoft.com/office/drawing/2014/main" val="20002"/>
                    </a:ext>
                  </a:extLst>
                </a:gridCol>
              </a:tblGrid>
              <a:tr h="327226">
                <a:tc>
                  <a:txBody>
                    <a:bodyPr/>
                    <a:lstStyle/>
                    <a:p>
                      <a:pPr algn="l"/>
                      <a:r>
                        <a:rPr kumimoji="1" lang="ja-JP" altLang="en-US" sz="1600" dirty="0" smtClean="0">
                          <a:latin typeface="Meiryo UI" panose="020B0604030504040204" pitchFamily="50" charset="-128"/>
                          <a:ea typeface="Meiryo UI" panose="020B0604030504040204" pitchFamily="50" charset="-128"/>
                        </a:rPr>
                        <a:t>時期</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600" dirty="0" smtClean="0">
                          <a:latin typeface="Meiryo UI" panose="020B0604030504040204" pitchFamily="50" charset="-128"/>
                          <a:ea typeface="Meiryo UI" panose="020B0604030504040204" pitchFamily="50" charset="-128"/>
                        </a:rPr>
                        <a:t>事項</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600" dirty="0" smtClean="0">
                          <a:latin typeface="Meiryo UI" panose="020B0604030504040204" pitchFamily="50" charset="-128"/>
                          <a:ea typeface="Meiryo UI" panose="020B0604030504040204" pitchFamily="50" charset="-128"/>
                        </a:rPr>
                        <a:t>内容</a:t>
                      </a:r>
                      <a:endParaRPr kumimoji="1" lang="ja-JP" altLang="en-US" sz="1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0"/>
                  </a:ext>
                </a:extLst>
              </a:tr>
              <a:tr h="818065">
                <a:tc>
                  <a:txBody>
                    <a:bodyPr/>
                    <a:lstStyle/>
                    <a:p>
                      <a:pPr algn="l"/>
                      <a:r>
                        <a:rPr kumimoji="1" lang="ja-JP" altLang="en-US" sz="1400" dirty="0" smtClean="0">
                          <a:latin typeface="Meiryo UI" panose="020B0604030504040204" pitchFamily="50" charset="-128"/>
                          <a:ea typeface="Meiryo UI" panose="020B0604030504040204" pitchFamily="50" charset="-128"/>
                        </a:rPr>
                        <a:t>平成</a:t>
                      </a:r>
                      <a:r>
                        <a:rPr kumimoji="1" lang="en-US" altLang="ja-JP" sz="1400" dirty="0" smtClean="0">
                          <a:latin typeface="Meiryo UI" panose="020B0604030504040204" pitchFamily="50" charset="-128"/>
                          <a:ea typeface="Meiryo UI" panose="020B0604030504040204" pitchFamily="50" charset="-128"/>
                        </a:rPr>
                        <a:t>24</a:t>
                      </a:r>
                      <a:r>
                        <a:rPr kumimoji="1" lang="ja-JP" altLang="en-US" sz="1400" dirty="0" smtClean="0">
                          <a:latin typeface="Meiryo UI" panose="020B0604030504040204" pitchFamily="50" charset="-128"/>
                          <a:ea typeface="Meiryo UI" panose="020B0604030504040204" pitchFamily="50" charset="-128"/>
                        </a:rPr>
                        <a:t>年</a:t>
                      </a:r>
                      <a:r>
                        <a:rPr kumimoji="1" lang="en-US" altLang="ja-JP" sz="1400" dirty="0" smtClean="0">
                          <a:latin typeface="Meiryo UI" panose="020B0604030504040204" pitchFamily="50" charset="-128"/>
                          <a:ea typeface="Meiryo UI" panose="020B0604030504040204" pitchFamily="50" charset="-128"/>
                        </a:rPr>
                        <a:t>6</a:t>
                      </a:r>
                      <a:r>
                        <a:rPr kumimoji="1" lang="ja-JP" altLang="en-US" sz="1400" dirty="0" smtClean="0">
                          <a:latin typeface="Meiryo UI" panose="020B0604030504040204" pitchFamily="50" charset="-128"/>
                          <a:ea typeface="Meiryo UI" panose="020B0604030504040204" pitchFamily="50" charset="-128"/>
                        </a:rPr>
                        <a:t>月</a:t>
                      </a:r>
                      <a:r>
                        <a:rPr kumimoji="1" lang="en-US" altLang="ja-JP" sz="1400" dirty="0" smtClean="0">
                          <a:latin typeface="Meiryo UI" panose="020B0604030504040204" pitchFamily="50" charset="-128"/>
                          <a:ea typeface="Meiryo UI" panose="020B0604030504040204" pitchFamily="50" charset="-128"/>
                        </a:rPr>
                        <a:t>19</a:t>
                      </a:r>
                      <a:r>
                        <a:rPr kumimoji="1" lang="ja-JP" altLang="en-US" sz="1400" dirty="0" smtClean="0">
                          <a:latin typeface="Meiryo UI" panose="020B0604030504040204" pitchFamily="50" charset="-128"/>
                          <a:ea typeface="Meiryo UI" panose="020B0604030504040204" pitchFamily="50" charset="-128"/>
                        </a:rPr>
                        <a:t>日</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r>
                        <a:rPr kumimoji="1" lang="ja-JP" altLang="en-US" sz="1400" dirty="0" smtClean="0">
                          <a:latin typeface="Meiryo UI" panose="020B0604030504040204" pitchFamily="50" charset="-128"/>
                          <a:ea typeface="Meiryo UI" panose="020B0604030504040204" pitchFamily="50" charset="-128"/>
                        </a:rPr>
                        <a:t>府市統合本部会議</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今後の方向性の確認</a:t>
                      </a:r>
                      <a:r>
                        <a:rPr kumimoji="1" lang="en-US" altLang="ja-JP" sz="1400" dirty="0" smtClean="0">
                          <a:latin typeface="Meiryo UI" panose="020B0604030504040204" pitchFamily="50" charset="-128"/>
                          <a:ea typeface="Meiryo UI" panose="020B0604030504040204" pitchFamily="50" charset="-128"/>
                        </a:rPr>
                        <a:t>】</a:t>
                      </a:r>
                      <a:endParaRPr kumimoji="1" lang="ja-JP" altLang="en-US"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新港務局による４港湾管理者の一元化</a:t>
                      </a:r>
                    </a:p>
                    <a:p>
                      <a:r>
                        <a:rPr kumimoji="1" lang="ja-JP" altLang="en-US" sz="1400" dirty="0" smtClean="0">
                          <a:latin typeface="Meiryo UI" panose="020B0604030504040204" pitchFamily="50" charset="-128"/>
                          <a:ea typeface="Meiryo UI" panose="020B0604030504040204" pitchFamily="50" charset="-128"/>
                        </a:rPr>
                        <a:t>第一ステップとしての府市港湾管理の一元化</a:t>
                      </a: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1"/>
                  </a:ext>
                </a:extLst>
              </a:tr>
              <a:tr h="572645">
                <a:tc>
                  <a:txBody>
                    <a:bodyPr/>
                    <a:lstStyle/>
                    <a:p>
                      <a:pPr algn="l"/>
                      <a:r>
                        <a:rPr kumimoji="1" lang="ja-JP" altLang="en-US" sz="1400" dirty="0" smtClean="0">
                          <a:latin typeface="Meiryo UI" panose="020B0604030504040204" pitchFamily="50" charset="-128"/>
                          <a:ea typeface="Meiryo UI" panose="020B0604030504040204" pitchFamily="50" charset="-128"/>
                        </a:rPr>
                        <a:t>　～　平成</a:t>
                      </a:r>
                      <a:r>
                        <a:rPr kumimoji="1" lang="en-US" altLang="ja-JP" sz="1400" dirty="0" smtClean="0">
                          <a:latin typeface="Meiryo UI" panose="020B0604030504040204" pitchFamily="50" charset="-128"/>
                          <a:ea typeface="Meiryo UI" panose="020B0604030504040204" pitchFamily="50" charset="-128"/>
                        </a:rPr>
                        <a:t>25</a:t>
                      </a:r>
                      <a:r>
                        <a:rPr kumimoji="1" lang="ja-JP" altLang="en-US" sz="1400" dirty="0" smtClean="0">
                          <a:latin typeface="Meiryo UI" panose="020B0604030504040204" pitchFamily="50" charset="-128"/>
                          <a:ea typeface="Meiryo UI" panose="020B0604030504040204" pitchFamily="50" charset="-128"/>
                        </a:rPr>
                        <a:t>年</a:t>
                      </a:r>
                      <a:r>
                        <a:rPr kumimoji="1" lang="en-US" altLang="ja-JP" sz="1400" dirty="0" smtClean="0">
                          <a:latin typeface="Meiryo UI" panose="020B0604030504040204" pitchFamily="50" charset="-128"/>
                          <a:ea typeface="Meiryo UI" panose="020B0604030504040204" pitchFamily="50" charset="-128"/>
                        </a:rPr>
                        <a:t>8</a:t>
                      </a:r>
                      <a:r>
                        <a:rPr kumimoji="1" lang="ja-JP" altLang="en-US" sz="1400" dirty="0" smtClean="0">
                          <a:latin typeface="Meiryo UI" panose="020B0604030504040204" pitchFamily="50" charset="-128"/>
                          <a:ea typeface="Meiryo UI" panose="020B0604030504040204" pitchFamily="50" charset="-128"/>
                        </a:rPr>
                        <a:t>月</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r>
                        <a:rPr kumimoji="1" lang="ja-JP" altLang="en-US" sz="1400" dirty="0" smtClean="0">
                          <a:latin typeface="Meiryo UI" panose="020B0604030504040204" pitchFamily="50" charset="-128"/>
                          <a:ea typeface="Meiryo UI" panose="020B0604030504040204" pitchFamily="50" charset="-128"/>
                        </a:rPr>
                        <a:t>国土交通省との協議</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法制度改正に向けた協議</a:t>
                      </a:r>
                      <a:r>
                        <a:rPr kumimoji="1" lang="en-US" altLang="ja-JP" sz="1400" dirty="0" smtClean="0">
                          <a:latin typeface="Meiryo UI" panose="020B0604030504040204" pitchFamily="50" charset="-128"/>
                          <a:ea typeface="Meiryo UI" panose="020B0604030504040204" pitchFamily="50" charset="-128"/>
                        </a:rPr>
                        <a:t>】</a:t>
                      </a:r>
                      <a:endParaRPr kumimoji="1" lang="ja-JP" altLang="en-US"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当面の法制度改正は困難</a:t>
                      </a: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2"/>
                  </a:ext>
                </a:extLst>
              </a:tr>
              <a:tr h="818065">
                <a:tc>
                  <a:txBody>
                    <a:bodyPr/>
                    <a:lstStyle/>
                    <a:p>
                      <a:pPr algn="l"/>
                      <a:r>
                        <a:rPr kumimoji="1" lang="ja-JP" altLang="en-US" sz="1400" dirty="0" smtClean="0">
                          <a:latin typeface="Meiryo UI" panose="020B0604030504040204" pitchFamily="50" charset="-128"/>
                          <a:ea typeface="Meiryo UI" panose="020B0604030504040204" pitchFamily="50" charset="-128"/>
                        </a:rPr>
                        <a:t>平成</a:t>
                      </a:r>
                      <a:r>
                        <a:rPr kumimoji="1" lang="en-US" altLang="ja-JP" sz="1400" dirty="0" smtClean="0">
                          <a:latin typeface="Meiryo UI" panose="020B0604030504040204" pitchFamily="50" charset="-128"/>
                          <a:ea typeface="Meiryo UI" panose="020B0604030504040204" pitchFamily="50" charset="-128"/>
                        </a:rPr>
                        <a:t>26</a:t>
                      </a:r>
                      <a:r>
                        <a:rPr kumimoji="1" lang="ja-JP" altLang="en-US" sz="1400" dirty="0" smtClean="0">
                          <a:latin typeface="Meiryo UI" panose="020B0604030504040204" pitchFamily="50" charset="-128"/>
                          <a:ea typeface="Meiryo UI" panose="020B0604030504040204" pitchFamily="50" charset="-128"/>
                        </a:rPr>
                        <a:t>年</a:t>
                      </a:r>
                      <a:r>
                        <a:rPr kumimoji="1" lang="en-US" altLang="ja-JP" sz="1400" dirty="0" smtClean="0">
                          <a:latin typeface="Meiryo UI" panose="020B0604030504040204" pitchFamily="50" charset="-128"/>
                          <a:ea typeface="Meiryo UI" panose="020B0604030504040204" pitchFamily="50" charset="-128"/>
                        </a:rPr>
                        <a:t>8</a:t>
                      </a:r>
                      <a:r>
                        <a:rPr kumimoji="1" lang="ja-JP" altLang="en-US" sz="1400" dirty="0" smtClean="0">
                          <a:latin typeface="Meiryo UI" panose="020B0604030504040204" pitchFamily="50" charset="-128"/>
                          <a:ea typeface="Meiryo UI" panose="020B0604030504040204" pitchFamily="50" charset="-128"/>
                        </a:rPr>
                        <a:t>月</a:t>
                      </a:r>
                      <a:endParaRPr kumimoji="1" lang="en-US" altLang="ja-JP" sz="1400" dirty="0" smtClean="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平成</a:t>
                      </a:r>
                      <a:r>
                        <a:rPr kumimoji="1" lang="en-US" altLang="ja-JP" sz="1400" dirty="0" smtClean="0">
                          <a:latin typeface="Meiryo UI" panose="020B0604030504040204" pitchFamily="50" charset="-128"/>
                          <a:ea typeface="Meiryo UI" panose="020B0604030504040204" pitchFamily="50" charset="-128"/>
                        </a:rPr>
                        <a:t>26</a:t>
                      </a:r>
                      <a:r>
                        <a:rPr kumimoji="1" lang="ja-JP" altLang="en-US" sz="1400" dirty="0" smtClean="0">
                          <a:latin typeface="Meiryo UI" panose="020B0604030504040204" pitchFamily="50" charset="-128"/>
                          <a:ea typeface="Meiryo UI" panose="020B0604030504040204" pitchFamily="50" charset="-128"/>
                        </a:rPr>
                        <a:t>年</a:t>
                      </a:r>
                      <a:r>
                        <a:rPr kumimoji="1" lang="en-US" altLang="ja-JP" sz="1400" dirty="0" smtClean="0">
                          <a:latin typeface="Meiryo UI" panose="020B0604030504040204" pitchFamily="50" charset="-128"/>
                          <a:ea typeface="Meiryo UI" panose="020B0604030504040204" pitchFamily="50" charset="-128"/>
                        </a:rPr>
                        <a:t>9</a:t>
                      </a:r>
                      <a:r>
                        <a:rPr kumimoji="1" lang="ja-JP" altLang="en-US" sz="1400" dirty="0" smtClean="0">
                          <a:latin typeface="Meiryo UI" panose="020B0604030504040204" pitchFamily="50" charset="-128"/>
                          <a:ea typeface="Meiryo UI" panose="020B0604030504040204" pitchFamily="50" charset="-128"/>
                        </a:rPr>
                        <a:t>月</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r>
                        <a:rPr kumimoji="1" lang="ja-JP" altLang="en-US" sz="1400" dirty="0" smtClean="0">
                          <a:latin typeface="Meiryo UI" panose="020B0604030504040204" pitchFamily="50" charset="-128"/>
                          <a:ea typeface="Meiryo UI" panose="020B0604030504040204" pitchFamily="50" charset="-128"/>
                        </a:rPr>
                        <a:t>大阪市戦略会議</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大阪府戦略本部会議</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現行法制度で可能な制度の検討</a:t>
                      </a:r>
                      <a:r>
                        <a:rPr kumimoji="1" lang="en-US" altLang="ja-JP" sz="1400" dirty="0" smtClean="0">
                          <a:latin typeface="Meiryo UI" panose="020B0604030504040204" pitchFamily="50" charset="-128"/>
                          <a:ea typeface="Meiryo UI" panose="020B0604030504040204" pitchFamily="50" charset="-128"/>
                        </a:rPr>
                        <a:t>】</a:t>
                      </a:r>
                      <a:endParaRPr kumimoji="1" lang="ja-JP" altLang="en-US"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現行法制度で意思決定の一元化が可能な行政委員会の共同設置をめざすことを決定</a:t>
                      </a: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r h="327226">
                <a:tc>
                  <a:txBody>
                    <a:bodyPr/>
                    <a:lstStyle/>
                    <a:p>
                      <a:pPr algn="l"/>
                      <a:r>
                        <a:rPr kumimoji="1" lang="ja-JP" altLang="en-US" sz="1400" dirty="0" smtClean="0">
                          <a:latin typeface="Meiryo UI" panose="020B0604030504040204" pitchFamily="50" charset="-128"/>
                          <a:ea typeface="Meiryo UI" panose="020B0604030504040204" pitchFamily="50" charset="-128"/>
                        </a:rPr>
                        <a:t>平成</a:t>
                      </a:r>
                      <a:r>
                        <a:rPr kumimoji="1" lang="en-US" altLang="ja-JP" sz="1400" dirty="0" smtClean="0">
                          <a:latin typeface="Meiryo UI" panose="020B0604030504040204" pitchFamily="50" charset="-128"/>
                          <a:ea typeface="Meiryo UI" panose="020B0604030504040204" pitchFamily="50" charset="-128"/>
                        </a:rPr>
                        <a:t>26</a:t>
                      </a:r>
                      <a:r>
                        <a:rPr kumimoji="1" lang="ja-JP" altLang="en-US" sz="1400" dirty="0" smtClean="0">
                          <a:latin typeface="Meiryo UI" panose="020B0604030504040204" pitchFamily="50" charset="-128"/>
                          <a:ea typeface="Meiryo UI" panose="020B0604030504040204" pitchFamily="50" charset="-128"/>
                        </a:rPr>
                        <a:t>年</a:t>
                      </a:r>
                      <a:r>
                        <a:rPr kumimoji="1" lang="en-US" altLang="ja-JP" sz="1400" dirty="0" smtClean="0">
                          <a:latin typeface="Meiryo UI" panose="020B0604030504040204" pitchFamily="50" charset="-128"/>
                          <a:ea typeface="Meiryo UI" panose="020B0604030504040204" pitchFamily="50" charset="-128"/>
                        </a:rPr>
                        <a:t>9</a:t>
                      </a:r>
                      <a:r>
                        <a:rPr kumimoji="1" lang="ja-JP" altLang="en-US" sz="1400" dirty="0" smtClean="0">
                          <a:latin typeface="Meiryo UI" panose="020B0604030504040204" pitchFamily="50" charset="-128"/>
                          <a:ea typeface="Meiryo UI" panose="020B0604030504040204" pitchFamily="50" charset="-128"/>
                        </a:rPr>
                        <a:t>月</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r>
                        <a:rPr kumimoji="1" lang="ja-JP" altLang="en-US" sz="1400" dirty="0" smtClean="0">
                          <a:latin typeface="Meiryo UI" panose="020B0604030504040204" pitchFamily="50" charset="-128"/>
                          <a:ea typeface="Meiryo UI" panose="020B0604030504040204" pitchFamily="50" charset="-128"/>
                        </a:rPr>
                        <a:t>大阪府議会・大阪市会</a:t>
                      </a:r>
                    </a:p>
                  </a:txBody>
                  <a:tcPr/>
                </a:tc>
                <a:tc>
                  <a:txBody>
                    <a:bodyPr/>
                    <a:lstStyle/>
                    <a:p>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行政委員会の共同設置議案を提案</a:t>
                      </a:r>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　⇒　否決</a:t>
                      </a:r>
                    </a:p>
                  </a:txBody>
                  <a:tcPr/>
                </a:tc>
                <a:extLst>
                  <a:ext uri="{0D108BD9-81ED-4DB2-BD59-A6C34878D82A}">
                    <a16:rowId xmlns:a16="http://schemas.microsoft.com/office/drawing/2014/main" val="10004"/>
                  </a:ext>
                </a:extLst>
              </a:tr>
              <a:tr h="327226">
                <a:tc>
                  <a:txBody>
                    <a:bodyPr/>
                    <a:lstStyle/>
                    <a:p>
                      <a:pPr algn="l"/>
                      <a:r>
                        <a:rPr kumimoji="1" lang="ja-JP" altLang="en-US" sz="1400" dirty="0" smtClean="0">
                          <a:latin typeface="Meiryo UI" panose="020B0604030504040204" pitchFamily="50" charset="-128"/>
                          <a:ea typeface="Meiryo UI" panose="020B0604030504040204" pitchFamily="50" charset="-128"/>
                        </a:rPr>
                        <a:t>平成</a:t>
                      </a:r>
                      <a:r>
                        <a:rPr kumimoji="1" lang="en-US" altLang="ja-JP" sz="1400" dirty="0" smtClean="0">
                          <a:latin typeface="Meiryo UI" panose="020B0604030504040204" pitchFamily="50" charset="-128"/>
                          <a:ea typeface="Meiryo UI" panose="020B0604030504040204" pitchFamily="50" charset="-128"/>
                        </a:rPr>
                        <a:t>27</a:t>
                      </a:r>
                      <a:r>
                        <a:rPr kumimoji="1" lang="ja-JP" altLang="en-US" sz="1400" dirty="0" smtClean="0">
                          <a:latin typeface="Meiryo UI" panose="020B0604030504040204" pitchFamily="50" charset="-128"/>
                          <a:ea typeface="Meiryo UI" panose="020B0604030504040204" pitchFamily="50" charset="-128"/>
                        </a:rPr>
                        <a:t>年</a:t>
                      </a:r>
                      <a:r>
                        <a:rPr kumimoji="1" lang="en-US" altLang="ja-JP" sz="1400" dirty="0" smtClean="0">
                          <a:latin typeface="Meiryo UI" panose="020B0604030504040204" pitchFamily="50" charset="-128"/>
                          <a:ea typeface="Meiryo UI" panose="020B0604030504040204" pitchFamily="50" charset="-128"/>
                        </a:rPr>
                        <a:t>9</a:t>
                      </a:r>
                      <a:r>
                        <a:rPr kumimoji="1" lang="ja-JP" altLang="en-US" sz="1400" dirty="0" smtClean="0">
                          <a:latin typeface="Meiryo UI" panose="020B0604030504040204" pitchFamily="50" charset="-128"/>
                          <a:ea typeface="Meiryo UI" panose="020B0604030504040204" pitchFamily="50" charset="-128"/>
                        </a:rPr>
                        <a:t>月</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r>
                        <a:rPr kumimoji="1" lang="ja-JP" altLang="en-US" sz="1400" dirty="0" smtClean="0">
                          <a:latin typeface="Meiryo UI" panose="020B0604030504040204" pitchFamily="50" charset="-128"/>
                          <a:ea typeface="Meiryo UI" panose="020B0604030504040204" pitchFamily="50" charset="-128"/>
                        </a:rPr>
                        <a:t>大阪府議会・大阪市会</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行政委員会の共同設置議案を再提案</a:t>
                      </a:r>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　⇒　否決</a:t>
                      </a: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5"/>
                  </a:ext>
                </a:extLst>
              </a:tr>
              <a:tr h="818065">
                <a:tc>
                  <a:txBody>
                    <a:bodyPr/>
                    <a:lstStyle/>
                    <a:p>
                      <a:pPr algn="l"/>
                      <a:r>
                        <a:rPr kumimoji="1" lang="ja-JP" altLang="en-US" sz="1400" dirty="0" smtClean="0">
                          <a:latin typeface="Meiryo UI" panose="020B0604030504040204" pitchFamily="50" charset="-128"/>
                          <a:ea typeface="Meiryo UI" panose="020B0604030504040204" pitchFamily="50" charset="-128"/>
                        </a:rPr>
                        <a:t>平成</a:t>
                      </a:r>
                      <a:r>
                        <a:rPr kumimoji="1" lang="en-US" altLang="ja-JP" sz="1400" dirty="0" smtClean="0">
                          <a:latin typeface="Meiryo UI" panose="020B0604030504040204" pitchFamily="50" charset="-128"/>
                          <a:ea typeface="Meiryo UI" panose="020B0604030504040204" pitchFamily="50" charset="-128"/>
                        </a:rPr>
                        <a:t>28</a:t>
                      </a:r>
                      <a:r>
                        <a:rPr kumimoji="1" lang="ja-JP" altLang="en-US" sz="1400" dirty="0" smtClean="0">
                          <a:latin typeface="Meiryo UI" panose="020B0604030504040204" pitchFamily="50" charset="-128"/>
                          <a:ea typeface="Meiryo UI" panose="020B0604030504040204" pitchFamily="50" charset="-128"/>
                        </a:rPr>
                        <a:t>年</a:t>
                      </a:r>
                      <a:r>
                        <a:rPr kumimoji="1" lang="en-US" altLang="ja-JP" sz="1400" dirty="0" smtClean="0">
                          <a:latin typeface="Meiryo UI" panose="020B0604030504040204" pitchFamily="50" charset="-128"/>
                          <a:ea typeface="Meiryo UI" panose="020B0604030504040204" pitchFamily="50" charset="-128"/>
                        </a:rPr>
                        <a:t>9</a:t>
                      </a:r>
                      <a:r>
                        <a:rPr kumimoji="1" lang="ja-JP" altLang="en-US" sz="1400" dirty="0" smtClean="0">
                          <a:latin typeface="Meiryo UI" panose="020B0604030504040204" pitchFamily="50" charset="-128"/>
                          <a:ea typeface="Meiryo UI" panose="020B0604030504040204" pitchFamily="50" charset="-128"/>
                        </a:rPr>
                        <a:t>月</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r>
                        <a:rPr kumimoji="1" lang="ja-JP" altLang="en-US" sz="1400" dirty="0" smtClean="0">
                          <a:latin typeface="Meiryo UI" panose="020B0604030504040204" pitchFamily="50" charset="-128"/>
                          <a:ea typeface="Meiryo UI" panose="020B0604030504040204" pitchFamily="50" charset="-128"/>
                        </a:rPr>
                        <a:t>大阪府議会・大阪市会</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行政委員会の共同設置を軸とした議案</a:t>
                      </a:r>
                      <a:r>
                        <a:rPr kumimoji="1" lang="en-US" altLang="ja-JP" sz="1400" baseline="30000" dirty="0" smtClean="0">
                          <a:latin typeface="Meiryo UI" panose="020B0604030504040204" pitchFamily="50" charset="-128"/>
                          <a:ea typeface="Meiryo UI" panose="020B0604030504040204" pitchFamily="50" charset="-128"/>
                        </a:rPr>
                        <a:t>※1</a:t>
                      </a:r>
                      <a:r>
                        <a:rPr kumimoji="1" lang="ja-JP" altLang="en-US" sz="1400" dirty="0" smtClean="0">
                          <a:latin typeface="Meiryo UI" panose="020B0604030504040204" pitchFamily="50" charset="-128"/>
                          <a:ea typeface="Meiryo UI" panose="020B0604030504040204" pitchFamily="50" charset="-128"/>
                        </a:rPr>
                        <a:t>を再々提案</a:t>
                      </a:r>
                      <a:r>
                        <a:rPr kumimoji="1" lang="en-US" altLang="ja-JP" sz="1400" dirty="0" smtClean="0">
                          <a:latin typeface="Meiryo UI" panose="020B0604030504040204" pitchFamily="50" charset="-128"/>
                          <a:ea typeface="Meiryo UI" panose="020B0604030504040204" pitchFamily="50" charset="-128"/>
                        </a:rPr>
                        <a:t>】</a:t>
                      </a:r>
                      <a:endParaRPr kumimoji="1" lang="ja-JP" altLang="en-US"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連携協約のみ</a:t>
                      </a:r>
                      <a:r>
                        <a:rPr kumimoji="1" lang="en-US" altLang="ja-JP" sz="1400" dirty="0" smtClean="0">
                          <a:latin typeface="Meiryo UI" panose="020B0604030504040204" pitchFamily="50" charset="-128"/>
                          <a:ea typeface="Meiryo UI" panose="020B0604030504040204" pitchFamily="50" charset="-128"/>
                        </a:rPr>
                        <a:t>10</a:t>
                      </a:r>
                      <a:r>
                        <a:rPr kumimoji="1" lang="ja-JP" altLang="en-US" sz="1400" dirty="0" smtClean="0">
                          <a:latin typeface="Meiryo UI" panose="020B0604030504040204" pitchFamily="50" charset="-128"/>
                          <a:ea typeface="Meiryo UI" panose="020B0604030504040204" pitchFamily="50" charset="-128"/>
                        </a:rPr>
                        <a:t>月可決（</a:t>
                      </a:r>
                      <a:r>
                        <a:rPr kumimoji="1" lang="en-US" altLang="ja-JP" sz="1400" dirty="0" smtClean="0">
                          <a:latin typeface="Meiryo UI" panose="020B0604030504040204" pitchFamily="50" charset="-128"/>
                          <a:ea typeface="Meiryo UI" panose="020B0604030504040204" pitchFamily="50" charset="-128"/>
                        </a:rPr>
                        <a:t>12</a:t>
                      </a:r>
                      <a:r>
                        <a:rPr kumimoji="1" lang="ja-JP" altLang="en-US" sz="1400" dirty="0" smtClean="0">
                          <a:latin typeface="Meiryo UI" panose="020B0604030504040204" pitchFamily="50" charset="-128"/>
                          <a:ea typeface="Meiryo UI" panose="020B0604030504040204" pitchFamily="50" charset="-128"/>
                        </a:rPr>
                        <a:t>月締結）。その他は</a:t>
                      </a:r>
                      <a:r>
                        <a:rPr kumimoji="1" lang="en-US" altLang="ja-JP" sz="1400" dirty="0" smtClean="0">
                          <a:latin typeface="Meiryo UI" panose="020B0604030504040204" pitchFamily="50" charset="-128"/>
                          <a:ea typeface="Meiryo UI" panose="020B0604030504040204" pitchFamily="50" charset="-128"/>
                        </a:rPr>
                        <a:t>2</a:t>
                      </a:r>
                      <a:r>
                        <a:rPr kumimoji="1" lang="ja-JP" altLang="en-US" sz="1400" dirty="0" smtClean="0">
                          <a:latin typeface="Meiryo UI" panose="020B0604030504040204" pitchFamily="50" charset="-128"/>
                          <a:ea typeface="Meiryo UI" panose="020B0604030504040204" pitchFamily="50" charset="-128"/>
                        </a:rPr>
                        <a:t>月議会へ</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継続審議、</a:t>
                      </a:r>
                      <a:r>
                        <a:rPr kumimoji="1" lang="en-US" altLang="ja-JP" sz="1400" dirty="0" smtClean="0">
                          <a:latin typeface="Meiryo UI" panose="020B0604030504040204" pitchFamily="50" charset="-128"/>
                          <a:ea typeface="Meiryo UI" panose="020B0604030504040204" pitchFamily="50" charset="-128"/>
                        </a:rPr>
                        <a:t>3</a:t>
                      </a:r>
                      <a:r>
                        <a:rPr kumimoji="1" lang="ja-JP" altLang="en-US" sz="1400" dirty="0" smtClean="0">
                          <a:latin typeface="Meiryo UI" panose="020B0604030504040204" pitchFamily="50" charset="-128"/>
                          <a:ea typeface="Meiryo UI" panose="020B0604030504040204" pitchFamily="50" charset="-128"/>
                        </a:rPr>
                        <a:t>月関連議案を撤回</a:t>
                      </a: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6"/>
                  </a:ext>
                </a:extLst>
              </a:tr>
              <a:tr h="327226">
                <a:tc>
                  <a:txBody>
                    <a:bodyPr/>
                    <a:lstStyle/>
                    <a:p>
                      <a:pPr algn="l"/>
                      <a:r>
                        <a:rPr kumimoji="1" lang="ja-JP" altLang="en-US" sz="1400" dirty="0" smtClean="0">
                          <a:latin typeface="Meiryo UI" panose="020B0604030504040204" pitchFamily="50" charset="-128"/>
                          <a:ea typeface="Meiryo UI" panose="020B0604030504040204" pitchFamily="50" charset="-128"/>
                        </a:rPr>
                        <a:t>平成</a:t>
                      </a:r>
                      <a:r>
                        <a:rPr kumimoji="1" lang="en-US" altLang="ja-JP" sz="1400" dirty="0" smtClean="0">
                          <a:latin typeface="Meiryo UI" panose="020B0604030504040204" pitchFamily="50" charset="-128"/>
                          <a:ea typeface="Meiryo UI" panose="020B0604030504040204" pitchFamily="50" charset="-128"/>
                        </a:rPr>
                        <a:t>29</a:t>
                      </a:r>
                      <a:r>
                        <a:rPr kumimoji="1" lang="ja-JP" altLang="en-US" sz="1400" dirty="0" smtClean="0">
                          <a:latin typeface="Meiryo UI" panose="020B0604030504040204" pitchFamily="50" charset="-128"/>
                          <a:ea typeface="Meiryo UI" panose="020B0604030504040204" pitchFamily="50" charset="-128"/>
                        </a:rPr>
                        <a:t>年</a:t>
                      </a:r>
                      <a:r>
                        <a:rPr kumimoji="1" lang="en-US" altLang="ja-JP" sz="1400" dirty="0" smtClean="0">
                          <a:latin typeface="Meiryo UI" panose="020B0604030504040204" pitchFamily="50" charset="-128"/>
                          <a:ea typeface="Meiryo UI" panose="020B0604030504040204" pitchFamily="50" charset="-128"/>
                        </a:rPr>
                        <a:t>8</a:t>
                      </a:r>
                      <a:r>
                        <a:rPr kumimoji="1" lang="ja-JP" altLang="en-US" sz="1400" dirty="0" smtClean="0">
                          <a:latin typeface="Meiryo UI" panose="020B0604030504040204" pitchFamily="50" charset="-128"/>
                          <a:ea typeface="Meiryo UI" panose="020B0604030504040204" pitchFamily="50" charset="-128"/>
                        </a:rPr>
                        <a:t>月</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endParaRPr kumimoji="1" lang="ja-JP" altLang="en-US" sz="1400" dirty="0" smtClean="0">
                        <a:latin typeface="Meiryo UI" panose="020B0604030504040204" pitchFamily="50" charset="-128"/>
                        <a:ea typeface="Meiryo UI" panose="020B0604030504040204" pitchFamily="50" charset="-128"/>
                      </a:endParaRPr>
                    </a:p>
                  </a:txBody>
                  <a:tcPr/>
                </a:tc>
                <a:tc>
                  <a:txBody>
                    <a:bodyPr/>
                    <a:lstStyle/>
                    <a:p>
                      <a:r>
                        <a:rPr kumimoji="1" lang="ja-JP" altLang="en-US" sz="1400" dirty="0" smtClean="0">
                          <a:latin typeface="Meiryo UI" panose="020B0604030504040204" pitchFamily="50" charset="-128"/>
                          <a:ea typeface="Meiryo UI" panose="020B0604030504040204" pitchFamily="50" charset="-128"/>
                        </a:rPr>
                        <a:t>大阪港湾連携会議</a:t>
                      </a:r>
                      <a:r>
                        <a:rPr kumimoji="1" lang="en-US" altLang="ja-JP" sz="1400" baseline="30000" dirty="0" smtClean="0">
                          <a:latin typeface="Meiryo UI" panose="020B0604030504040204" pitchFamily="50" charset="-128"/>
                          <a:ea typeface="Meiryo UI" panose="020B0604030504040204" pitchFamily="50" charset="-128"/>
                        </a:rPr>
                        <a:t>※2</a:t>
                      </a:r>
                      <a:r>
                        <a:rPr kumimoji="1" lang="ja-JP" altLang="en-US" sz="1400" dirty="0" smtClean="0">
                          <a:latin typeface="Meiryo UI" panose="020B0604030504040204" pitchFamily="50" charset="-128"/>
                          <a:ea typeface="Meiryo UI" panose="020B0604030504040204" pitchFamily="50" charset="-128"/>
                        </a:rPr>
                        <a:t>の設置</a:t>
                      </a: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7"/>
                  </a:ext>
                </a:extLst>
              </a:tr>
            </a:tbl>
          </a:graphicData>
        </a:graphic>
      </p:graphicFrame>
      <p:sp>
        <p:nvSpPr>
          <p:cNvPr id="6" name="タイトル 1"/>
          <p:cNvSpPr txBox="1">
            <a:spLocks/>
          </p:cNvSpPr>
          <p:nvPr/>
        </p:nvSpPr>
        <p:spPr>
          <a:xfrm>
            <a:off x="193186" y="6354303"/>
            <a:ext cx="8636915" cy="53462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400" rtl="0" eaLnBrk="1" fontAlgn="base" latinLnBrk="0" hangingPunct="1">
              <a:lnSpc>
                <a:spcPct val="90000"/>
              </a:lnSpc>
              <a:spcBef>
                <a:spcPct val="0"/>
              </a:spcBef>
              <a:spcAft>
                <a:spcPct val="0"/>
              </a:spcAft>
              <a:buClrTx/>
              <a:buSzTx/>
              <a:buFontTx/>
              <a:buNone/>
              <a:tabLst/>
              <a:defRPr/>
            </a:pPr>
            <a:r>
              <a:rPr kumimoji="1" lang="en-US" altLang="ja-JP" sz="10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j-cs"/>
              </a:rPr>
              <a:t>※1</a:t>
            </a:r>
            <a:r>
              <a:rPr kumimoji="1" lang="ja-JP" altLang="en-US" sz="10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j-cs"/>
              </a:rPr>
              <a:t>　連携協約、府市港湾委員会（行政委員会）の共同設置、府市港湾局の共同設置、府市港湾審議会の共同設置に関する議案</a:t>
            </a:r>
            <a:endParaRPr kumimoji="1" lang="en-US" altLang="ja-JP" sz="10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j-cs"/>
            </a:endParaRPr>
          </a:p>
          <a:p>
            <a:pPr marL="0" marR="0" lvl="0" indent="0" algn="l" defTabSz="914400" rtl="0" eaLnBrk="1" fontAlgn="base" latinLnBrk="0" hangingPunct="1">
              <a:lnSpc>
                <a:spcPct val="90000"/>
              </a:lnSpc>
              <a:spcBef>
                <a:spcPct val="0"/>
              </a:spcBef>
              <a:spcAft>
                <a:spcPct val="0"/>
              </a:spcAft>
              <a:buClrTx/>
              <a:buSzTx/>
              <a:buFontTx/>
              <a:buNone/>
              <a:tabLst/>
              <a:defRPr/>
            </a:pPr>
            <a:r>
              <a:rPr kumimoji="1" lang="en-US" altLang="ja-JP" sz="10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j-cs"/>
              </a:rPr>
              <a:t>※2</a:t>
            </a:r>
            <a:r>
              <a:rPr kumimoji="1" lang="ja-JP" altLang="en-US" sz="10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j-cs"/>
              </a:rPr>
              <a:t>　府市両港湾局長をトップと</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j-cs"/>
              </a:rPr>
              <a:t>し、計画</a:t>
            </a:r>
            <a:r>
              <a:rPr kumimoji="1" lang="ja-JP" altLang="en-US" sz="10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j-cs"/>
              </a:rPr>
              <a:t>、</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j-cs"/>
              </a:rPr>
              <a:t>振興</a:t>
            </a:r>
            <a:r>
              <a:rPr kumimoji="1" lang="ja-JP" altLang="en-US" sz="10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j-cs"/>
              </a:rPr>
              <a:t>、</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j-cs"/>
              </a:rPr>
              <a:t>企業誘致、防災、運営に関する５つの分野の連携に関することのほか、府市港湾管理の</a:t>
            </a:r>
            <a:r>
              <a:rPr kumimoji="1" lang="ja-JP" altLang="en-US" sz="10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j-cs"/>
              </a:rPr>
              <a:t>あり方について協議。　</a:t>
            </a:r>
            <a:endParaRPr kumimoji="1" lang="en-US" altLang="ja-JP" sz="10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j-cs"/>
            </a:endParaRPr>
          </a:p>
          <a:p>
            <a:pPr marL="0" marR="0" lvl="0" indent="0" algn="l" defTabSz="914400" rtl="0" eaLnBrk="1" fontAlgn="base" latinLnBrk="0" hangingPunct="1">
              <a:lnSpc>
                <a:spcPct val="9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j-cs"/>
              </a:rPr>
              <a:t>　</a:t>
            </a:r>
            <a:r>
              <a:rPr kumimoji="1" lang="ja-JP" altLang="en-US" sz="10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j-cs"/>
              </a:rPr>
              <a:t>　　　（これまでに平成</a:t>
            </a: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j-cs"/>
              </a:rPr>
              <a:t>29</a:t>
            </a:r>
            <a:r>
              <a:rPr kumimoji="1" lang="ja-JP" altLang="en-US" sz="10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j-cs"/>
              </a:rPr>
              <a:t>年</a:t>
            </a:r>
            <a:r>
              <a:rPr kumimoji="1" lang="en-US" altLang="ja-JP" sz="10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j-cs"/>
              </a:rPr>
              <a:t>8</a:t>
            </a:r>
            <a:r>
              <a:rPr kumimoji="1" lang="ja-JP" altLang="en-US" sz="10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j-cs"/>
              </a:rPr>
              <a:t>月、</a:t>
            </a:r>
            <a:r>
              <a:rPr kumimoji="1" lang="en-US" altLang="ja-JP" sz="10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j-cs"/>
              </a:rPr>
              <a:t>11</a:t>
            </a:r>
            <a:r>
              <a:rPr kumimoji="1" lang="ja-JP" altLang="en-US" sz="10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j-cs"/>
              </a:rPr>
              <a:t>月、平成</a:t>
            </a:r>
            <a:r>
              <a:rPr kumimoji="1" lang="en-US" altLang="ja-JP" sz="10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j-cs"/>
              </a:rPr>
              <a:t>30</a:t>
            </a:r>
            <a:r>
              <a:rPr kumimoji="1" lang="ja-JP" altLang="en-US" sz="10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j-cs"/>
              </a:rPr>
              <a:t>年</a:t>
            </a:r>
            <a:r>
              <a:rPr kumimoji="1" lang="en-US" altLang="ja-JP" sz="10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j-cs"/>
              </a:rPr>
              <a:t>1</a:t>
            </a:r>
            <a:r>
              <a:rPr kumimoji="1" lang="ja-JP" altLang="en-US" sz="10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j-cs"/>
              </a:rPr>
              <a:t>月、</a:t>
            </a:r>
            <a:r>
              <a:rPr kumimoji="1" lang="en-US" altLang="ja-JP" sz="10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j-cs"/>
              </a:rPr>
              <a:t>6</a:t>
            </a:r>
            <a:r>
              <a:rPr kumimoji="1" lang="ja-JP" altLang="en-US" sz="10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j-cs"/>
              </a:rPr>
              <a:t>月、平成</a:t>
            </a:r>
            <a:r>
              <a:rPr kumimoji="1" lang="en-US" altLang="ja-JP" sz="10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j-cs"/>
              </a:rPr>
              <a:t>31</a:t>
            </a:r>
            <a:r>
              <a:rPr kumimoji="1" lang="ja-JP" altLang="en-US" sz="10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j-cs"/>
              </a:rPr>
              <a:t>年</a:t>
            </a:r>
            <a:r>
              <a:rPr kumimoji="1" lang="en-US" altLang="ja-JP" sz="10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j-cs"/>
              </a:rPr>
              <a:t>1</a:t>
            </a:r>
            <a:r>
              <a:rPr kumimoji="1" lang="ja-JP" altLang="en-US" sz="10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j-cs"/>
              </a:rPr>
              <a:t>月、令和元年</a:t>
            </a:r>
            <a:r>
              <a:rPr kumimoji="1" lang="en-US" altLang="ja-JP" sz="10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j-cs"/>
              </a:rPr>
              <a:t>6</a:t>
            </a:r>
            <a:r>
              <a:rPr kumimoji="1" lang="ja-JP" altLang="en-US" sz="10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j-cs"/>
              </a:rPr>
              <a:t>月の計</a:t>
            </a:r>
            <a:r>
              <a:rPr kumimoji="1" lang="en-US" altLang="ja-JP" sz="10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j-cs"/>
              </a:rPr>
              <a:t>6</a:t>
            </a:r>
            <a:r>
              <a:rPr kumimoji="1" lang="ja-JP" altLang="en-US" sz="10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j-cs"/>
              </a:rPr>
              <a:t>回開催）</a:t>
            </a:r>
            <a:endPar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j-cs"/>
            </a:endParaRPr>
          </a:p>
        </p:txBody>
      </p:sp>
      <p:sp>
        <p:nvSpPr>
          <p:cNvPr id="7" name="正方形/長方形 6"/>
          <p:cNvSpPr/>
          <p:nvPr/>
        </p:nvSpPr>
        <p:spPr bwMode="auto">
          <a:xfrm>
            <a:off x="0" y="-15019"/>
            <a:ext cx="9144000" cy="573206"/>
          </a:xfrm>
          <a:prstGeom prst="rect">
            <a:avLst/>
          </a:prstGeom>
          <a:solidFill>
            <a:schemeClr val="accent5">
              <a:lumMod val="75000"/>
            </a:schemeClr>
          </a:solidFill>
          <a:ln w="6350" cap="flat" cmpd="sng" algn="ctr">
            <a:noFill/>
            <a:prstDash val="solid"/>
            <a:round/>
            <a:headEnd type="none" w="med" len="med"/>
            <a:tailEnd type="none" w="med" len="med"/>
          </a:ln>
          <a:effectLst/>
        </p:spPr>
        <p:txBody>
          <a:bodyPr vert="horz" wrap="square" lIns="16432" tIns="16432" rIns="16432" bIns="16432" numCol="1" rtlCol="0" anchor="ctr" anchorCtr="1" compatLnSpc="1">
            <a:prstTxWarp prst="textNoShape">
              <a:avLst/>
            </a:prstTxWarp>
            <a:spAutoFit/>
          </a:bodyPr>
          <a:lstStyle/>
          <a:p>
            <a:pPr marL="0" marR="0" lvl="0" indent="0" algn="l" defTabSz="939800" rtl="0" eaLnBrk="1" fontAlgn="base" latinLnBrk="0" hangingPunct="1">
              <a:lnSpc>
                <a:spcPct val="100000"/>
              </a:lnSpc>
              <a:spcBef>
                <a:spcPct val="0"/>
              </a:spcBef>
              <a:spcAft>
                <a:spcPct val="0"/>
              </a:spcAft>
              <a:buClrTx/>
              <a:buSzTx/>
              <a:buFontTx/>
              <a:buNone/>
              <a:tabLst/>
              <a:defRPr/>
            </a:pPr>
            <a:endParaRPr kumimoji="1" lang="ja-JP" altLang="en-US" sz="14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endParaRPr>
          </a:p>
        </p:txBody>
      </p:sp>
      <p:sp>
        <p:nvSpPr>
          <p:cNvPr id="9" name="テキスト ボックス 8"/>
          <p:cNvSpPr txBox="1"/>
          <p:nvPr/>
        </p:nvSpPr>
        <p:spPr>
          <a:xfrm>
            <a:off x="0" y="35908"/>
            <a:ext cx="4810166" cy="461665"/>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dirty="0" smtClean="0">
                <a:ln>
                  <a:noFill/>
                </a:ln>
                <a:solidFill>
                  <a:srgbClr val="000000"/>
                </a:solidFill>
                <a:effectLst/>
                <a:uLnTx/>
                <a:uFillTx/>
                <a:latin typeface="HGP創英角ﾎﾟｯﾌﾟ体" pitchFamily="50" charset="-128"/>
                <a:ea typeface="HGP創英角ﾎﾟｯﾌﾟ体" pitchFamily="50" charset="-128"/>
                <a:cs typeface="+mn-cs"/>
              </a:rPr>
              <a:t>≪ 参　　考 ≫</a:t>
            </a:r>
            <a:endParaRPr kumimoji="1" lang="ja-JP" altLang="en-US" sz="2400" b="1" i="0" u="none" strike="noStrike" kern="1200" cap="none" spc="0" normalizeH="0" baseline="0" noProof="0" dirty="0">
              <a:ln>
                <a:noFill/>
              </a:ln>
              <a:solidFill>
                <a:srgbClr val="000000"/>
              </a:solidFill>
              <a:effectLst/>
              <a:uLnTx/>
              <a:uFillTx/>
              <a:latin typeface="HGP創英角ﾎﾟｯﾌﾟ体" pitchFamily="50" charset="-128"/>
              <a:ea typeface="HGP創英角ﾎﾟｯﾌﾟ体" pitchFamily="50" charset="-128"/>
              <a:cs typeface="+mn-cs"/>
            </a:endParaRPr>
          </a:p>
        </p:txBody>
      </p:sp>
      <p:sp>
        <p:nvSpPr>
          <p:cNvPr id="10" name="テキスト ボックス 9"/>
          <p:cNvSpPr txBox="1"/>
          <p:nvPr/>
        </p:nvSpPr>
        <p:spPr>
          <a:xfrm>
            <a:off x="193186" y="686648"/>
            <a:ext cx="2092814" cy="408623"/>
          </a:xfrm>
          <a:prstGeom prst="roundRect">
            <a:avLst/>
          </a:prstGeom>
        </p:spPr>
        <p:style>
          <a:lnRef idx="1">
            <a:schemeClr val="dk1"/>
          </a:lnRef>
          <a:fillRef idx="2">
            <a:schemeClr val="dk1"/>
          </a:fillRef>
          <a:effectRef idx="1">
            <a:schemeClr val="dk1"/>
          </a:effectRef>
          <a:fontRef idx="minor">
            <a:schemeClr val="dk1"/>
          </a:fontRef>
        </p:style>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HGS創英角ｺﾞｼｯｸUB" pitchFamily="50" charset="-128"/>
                <a:ea typeface="HGS創英角ｺﾞｼｯｸUB" pitchFamily="50" charset="-128"/>
                <a:cs typeface="+mn-cs"/>
              </a:rPr>
              <a:t>　</a:t>
            </a:r>
            <a:r>
              <a:rPr kumimoji="1" lang="ja-JP" altLang="en-US" sz="1800" b="0" i="0" u="none" strike="noStrike" kern="1200" cap="none" spc="0" normalizeH="0" baseline="0" noProof="0" dirty="0" smtClean="0">
                <a:ln>
                  <a:noFill/>
                </a:ln>
                <a:solidFill>
                  <a:srgbClr val="000000"/>
                </a:solidFill>
                <a:effectLst/>
                <a:uLnTx/>
                <a:uFillTx/>
                <a:latin typeface="HGS創英角ｺﾞｼｯｸUB" pitchFamily="50" charset="-128"/>
                <a:ea typeface="HGS創英角ｺﾞｼｯｸUB" pitchFamily="50" charset="-128"/>
                <a:cs typeface="+mn-cs"/>
              </a:rPr>
              <a:t>主な経過一覧</a:t>
            </a:r>
            <a:endParaRPr kumimoji="1" lang="ja-JP" altLang="en-US" sz="1800" b="0" i="0" u="none" strike="noStrike" kern="1200" cap="none" spc="0" normalizeH="0" baseline="0" noProof="0" dirty="0">
              <a:ln>
                <a:noFill/>
              </a:ln>
              <a:solidFill>
                <a:srgbClr val="000000"/>
              </a:solidFill>
              <a:effectLst/>
              <a:uLnTx/>
              <a:uFillTx/>
              <a:latin typeface="HGS創英角ｺﾞｼｯｸUB" pitchFamily="50" charset="-128"/>
              <a:ea typeface="HGS創英角ｺﾞｼｯｸUB" pitchFamily="50" charset="-128"/>
              <a:cs typeface="+mn-cs"/>
            </a:endParaRPr>
          </a:p>
        </p:txBody>
      </p:sp>
      <p:sp>
        <p:nvSpPr>
          <p:cNvPr id="8" name="スライド番号プレースホルダ 2"/>
          <p:cNvSpPr>
            <a:spLocks noGrp="1"/>
          </p:cNvSpPr>
          <p:nvPr>
            <p:ph type="sldNum" sz="quarter" idx="10"/>
          </p:nvPr>
        </p:nvSpPr>
        <p:spPr>
          <a:xfrm>
            <a:off x="7239000" y="6572250"/>
            <a:ext cx="1905000" cy="204788"/>
          </a:xfrm>
        </p:spPr>
        <p:txBody>
          <a:bodyPr/>
          <a:lstStyle/>
          <a:p>
            <a:pPr>
              <a:defRPr/>
            </a:pPr>
            <a:r>
              <a:rPr lang="en-US" altLang="ja-JP" dirty="0" smtClean="0"/>
              <a:t>7</a:t>
            </a:r>
            <a:endParaRPr lang="en-US" altLang="ja-JP" dirty="0"/>
          </a:p>
        </p:txBody>
      </p:sp>
    </p:spTree>
    <p:extLst>
      <p:ext uri="{BB962C8B-B14F-4D97-AF65-F5344CB8AC3E}">
        <p14:creationId xmlns:p14="http://schemas.microsoft.com/office/powerpoint/2010/main" val="2398329033"/>
      </p:ext>
    </p:extLst>
  </p:cSld>
  <p:clrMapOvr>
    <a:masterClrMapping/>
  </p:clrMapOvr>
  <p:timing>
    <p:tnLst>
      <p:par>
        <p:cTn id="1" dur="indefinite" restart="never" nodeType="tmRoot"/>
      </p:par>
    </p:tnLst>
  </p:timing>
</p:sld>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Arial Black"/>
        <a:ea typeface="ＭＳ Ｐゴシック"/>
        <a:cs typeface=""/>
      </a:majorFont>
      <a:minorFont>
        <a:latin typeface="Tahom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6350" cap="flat" cmpd="sng" algn="ctr">
          <a:solidFill>
            <a:schemeClr val="tx1"/>
          </a:solidFill>
          <a:prstDash val="solid"/>
          <a:round/>
          <a:headEnd type="none" w="med" len="med"/>
          <a:tailEnd type="none" w="med" len="med"/>
        </a:ln>
        <a:effectLst/>
      </a:spPr>
      <a:bodyPr vert="horz" wrap="none" lIns="16432" tIns="16432" rIns="16432" bIns="16432" numCol="1" anchor="ctr" anchorCtr="1" compatLnSpc="1">
        <a:prstTxWarp prst="textNoShape">
          <a:avLst/>
        </a:prstTxWarp>
        <a:spAutoFit/>
      </a:bodyPr>
      <a:lstStyle>
        <a:defPPr marL="0" marR="0" indent="0" algn="l" defTabSz="9398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rgbClr val="FFFFFF"/>
        </a:solidFill>
        <a:ln w="6350" cap="flat" cmpd="sng" algn="ctr">
          <a:solidFill>
            <a:schemeClr val="tx1"/>
          </a:solidFill>
          <a:prstDash val="solid"/>
          <a:round/>
          <a:headEnd type="none" w="med" len="med"/>
          <a:tailEnd type="none" w="med" len="med"/>
        </a:ln>
        <a:effectLst/>
      </a:spPr>
      <a:bodyPr vert="horz" wrap="none" lIns="16432" tIns="16432" rIns="16432" bIns="16432" numCol="1" anchor="ctr" anchorCtr="1" compatLnSpc="1">
        <a:prstTxWarp prst="textNoShape">
          <a:avLst/>
        </a:prstTxWarp>
        <a:spAutoFit/>
      </a:bodyPr>
      <a:lstStyle>
        <a:defPPr marL="0" marR="0" indent="0" algn="l" defTabSz="9398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861</Words>
  <PresentationFormat>画面に合わせる (4:3)</PresentationFormat>
  <Paragraphs>181</Paragraphs>
  <Slides>7</Slides>
  <Notes>5</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7</vt:i4>
      </vt:variant>
    </vt:vector>
  </HeadingPairs>
  <TitlesOfParts>
    <vt:vector size="20" baseType="lpstr">
      <vt:lpstr>HGP創英角ﾎﾟｯﾌﾟ体</vt:lpstr>
      <vt:lpstr>HGS創英角ｺﾞｼｯｸUB</vt:lpstr>
      <vt:lpstr>HG創英角ｺﾞｼｯｸUB</vt:lpstr>
      <vt:lpstr>HG創英角ﾎﾟｯﾌﾟ体</vt:lpstr>
      <vt:lpstr>Meiryo UI</vt:lpstr>
      <vt:lpstr>ＭＳ Ｐゴシック</vt:lpstr>
      <vt:lpstr>ＭＳ Ｐ明朝</vt:lpstr>
      <vt:lpstr>Arial</vt:lpstr>
      <vt:lpstr>Arial Black</vt:lpstr>
      <vt:lpstr>Tahoma</vt:lpstr>
      <vt:lpstr>Times New Roman</vt:lpstr>
      <vt:lpstr>Wingdings</vt:lpstr>
      <vt:lpstr>Blends</vt:lpstr>
      <vt:lpstr>港湾管理の一元化について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modified xsi:type="dcterms:W3CDTF">2019-08-22T01:05:26Z</dcterms:modified>
</cp:coreProperties>
</file>