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
  </p:notesMasterIdLst>
  <p:handoutMasterIdLst>
    <p:handoutMasterId r:id="rId6"/>
  </p:handoutMasterIdLst>
  <p:sldIdLst>
    <p:sldId id="374" r:id="rId2"/>
    <p:sldId id="375" r:id="rId3"/>
    <p:sldId id="376" r:id="rId4"/>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CCFF66"/>
    <a:srgbClr val="99FF99"/>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1" autoAdjust="0"/>
    <p:restoredTop sz="98188" autoAdjust="0"/>
  </p:normalViewPr>
  <p:slideViewPr>
    <p:cSldViewPr>
      <p:cViewPr varScale="1">
        <p:scale>
          <a:sx n="73" d="100"/>
          <a:sy n="73" d="100"/>
        </p:scale>
        <p:origin x="1026" y="6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75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customXml" Target="../customXml/item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621" cy="493237"/>
          </a:xfrm>
          <a:prstGeom prst="rect">
            <a:avLst/>
          </a:prstGeom>
        </p:spPr>
        <p:txBody>
          <a:bodyPr vert="horz" lIns="90644" tIns="45322" rIns="90644" bIns="45322" rtlCol="0"/>
          <a:lstStyle>
            <a:lvl1pPr algn="l" eaLnBrk="1" hangingPunct="1">
              <a:defRPr sz="1200">
                <a:latin typeface="Arial" charset="0"/>
              </a:defRPr>
            </a:lvl1pPr>
          </a:lstStyle>
          <a:p>
            <a:pPr>
              <a:defRPr/>
            </a:pPr>
            <a:endParaRPr lang="ja-JP" altLang="en-US"/>
          </a:p>
        </p:txBody>
      </p:sp>
      <p:sp>
        <p:nvSpPr>
          <p:cNvPr id="3" name="日付プレースホルダ 2"/>
          <p:cNvSpPr>
            <a:spLocks noGrp="1"/>
          </p:cNvSpPr>
          <p:nvPr>
            <p:ph type="dt" sz="quarter" idx="1"/>
          </p:nvPr>
        </p:nvSpPr>
        <p:spPr>
          <a:xfrm>
            <a:off x="3815572" y="0"/>
            <a:ext cx="2918621" cy="493237"/>
          </a:xfrm>
          <a:prstGeom prst="rect">
            <a:avLst/>
          </a:prstGeom>
        </p:spPr>
        <p:txBody>
          <a:bodyPr vert="horz" lIns="90644" tIns="45322" rIns="90644" bIns="45322" rtlCol="0"/>
          <a:lstStyle>
            <a:lvl1pPr algn="r" eaLnBrk="1" hangingPunct="1">
              <a:defRPr sz="1200">
                <a:latin typeface="Arial" charset="0"/>
              </a:defRPr>
            </a:lvl1pPr>
          </a:lstStyle>
          <a:p>
            <a:pPr>
              <a:defRPr/>
            </a:pPr>
            <a:fld id="{C92114FE-33DA-4CB5-A3AA-7A8D43A4FA22}" type="datetimeFigureOut">
              <a:rPr lang="ja-JP" altLang="en-US"/>
              <a:pPr>
                <a:defRPr/>
              </a:pPr>
              <a:t>2019/12/19</a:t>
            </a:fld>
            <a:endParaRPr lang="ja-JP" altLang="en-US"/>
          </a:p>
        </p:txBody>
      </p:sp>
      <p:sp>
        <p:nvSpPr>
          <p:cNvPr id="4" name="フッター プレースホルダ 3"/>
          <p:cNvSpPr>
            <a:spLocks noGrp="1"/>
          </p:cNvSpPr>
          <p:nvPr>
            <p:ph type="ftr" sz="quarter" idx="2"/>
          </p:nvPr>
        </p:nvSpPr>
        <p:spPr>
          <a:xfrm>
            <a:off x="1" y="9371501"/>
            <a:ext cx="2918621" cy="493236"/>
          </a:xfrm>
          <a:prstGeom prst="rect">
            <a:avLst/>
          </a:prstGeom>
        </p:spPr>
        <p:txBody>
          <a:bodyPr vert="horz" lIns="90644" tIns="45322" rIns="90644" bIns="45322" rtlCol="0" anchor="b"/>
          <a:lstStyle>
            <a:lvl1pPr algn="l" eaLnBrk="1" hangingPunct="1">
              <a:defRPr sz="1200">
                <a:latin typeface="Arial" charset="0"/>
              </a:defRPr>
            </a:lvl1pPr>
          </a:lstStyle>
          <a:p>
            <a:pPr>
              <a:defRPr/>
            </a:pPr>
            <a:endParaRPr lang="ja-JP" altLang="en-US"/>
          </a:p>
        </p:txBody>
      </p:sp>
      <p:sp>
        <p:nvSpPr>
          <p:cNvPr id="5" name="スライド番号プレースホルダ 4"/>
          <p:cNvSpPr>
            <a:spLocks noGrp="1"/>
          </p:cNvSpPr>
          <p:nvPr>
            <p:ph type="sldNum" sz="quarter" idx="3"/>
          </p:nvPr>
        </p:nvSpPr>
        <p:spPr>
          <a:xfrm>
            <a:off x="3815572" y="9371501"/>
            <a:ext cx="2918621" cy="493236"/>
          </a:xfrm>
          <a:prstGeom prst="rect">
            <a:avLst/>
          </a:prstGeom>
        </p:spPr>
        <p:txBody>
          <a:bodyPr vert="horz" wrap="square" lIns="90644" tIns="45322" rIns="90644" bIns="45322" numCol="1" anchor="b" anchorCtr="0" compatLnSpc="1">
            <a:prstTxWarp prst="textNoShape">
              <a:avLst/>
            </a:prstTxWarp>
          </a:bodyPr>
          <a:lstStyle>
            <a:lvl1pPr algn="r" eaLnBrk="1" hangingPunct="1">
              <a:defRPr sz="1200"/>
            </a:lvl1pPr>
          </a:lstStyle>
          <a:p>
            <a:fld id="{602AAED6-B6C0-433D-87E4-F687B70BA417}" type="slidenum">
              <a:rPr lang="ja-JP" altLang="en-US"/>
              <a:pPr/>
              <a:t>‹#›</a:t>
            </a:fld>
            <a:endParaRPr lang="ja-JP" altLang="en-US"/>
          </a:p>
        </p:txBody>
      </p:sp>
    </p:spTree>
    <p:extLst>
      <p:ext uri="{BB962C8B-B14F-4D97-AF65-F5344CB8AC3E}">
        <p14:creationId xmlns:p14="http://schemas.microsoft.com/office/powerpoint/2010/main" val="30426211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1" y="0"/>
            <a:ext cx="2918621" cy="493237"/>
          </a:xfrm>
          <a:prstGeom prst="rect">
            <a:avLst/>
          </a:prstGeom>
          <a:noFill/>
          <a:ln w="9525">
            <a:noFill/>
            <a:miter lim="800000"/>
            <a:headEnd/>
            <a:tailEnd/>
          </a:ln>
        </p:spPr>
        <p:txBody>
          <a:bodyPr vert="horz" wrap="square" lIns="90635" tIns="45317" rIns="90635" bIns="45317" numCol="1" anchor="t" anchorCtr="0" compatLnSpc="1">
            <a:prstTxWarp prst="textNoShape">
              <a:avLst/>
            </a:prstTxWarp>
          </a:bodyPr>
          <a:lstStyle>
            <a:lvl1pPr defTabSz="905842" eaLnBrk="1" hangingPunct="1">
              <a:defRPr sz="1200">
                <a:latin typeface="Calibri" pitchFamily="34" charset="0"/>
                <a:ea typeface="ＭＳ Ｐゴシック" charset="-128"/>
              </a:defRPr>
            </a:lvl1pPr>
          </a:lstStyle>
          <a:p>
            <a:pPr>
              <a:defRPr/>
            </a:pPr>
            <a:endParaRPr lang="ja-JP" altLang="en-US"/>
          </a:p>
        </p:txBody>
      </p:sp>
      <p:sp>
        <p:nvSpPr>
          <p:cNvPr id="3" name="日付プレースホルダ 2"/>
          <p:cNvSpPr>
            <a:spLocks noGrp="1"/>
          </p:cNvSpPr>
          <p:nvPr>
            <p:ph type="dt" idx="1"/>
          </p:nvPr>
        </p:nvSpPr>
        <p:spPr bwMode="auto">
          <a:xfrm>
            <a:off x="3815572" y="0"/>
            <a:ext cx="2918621" cy="493237"/>
          </a:xfrm>
          <a:prstGeom prst="rect">
            <a:avLst/>
          </a:prstGeom>
          <a:noFill/>
          <a:ln w="9525">
            <a:noFill/>
            <a:miter lim="800000"/>
            <a:headEnd/>
            <a:tailEnd/>
          </a:ln>
        </p:spPr>
        <p:txBody>
          <a:bodyPr vert="horz" wrap="square" lIns="90635" tIns="45317" rIns="90635" bIns="45317" numCol="1" anchor="t" anchorCtr="0" compatLnSpc="1">
            <a:prstTxWarp prst="textNoShape">
              <a:avLst/>
            </a:prstTxWarp>
          </a:bodyPr>
          <a:lstStyle>
            <a:lvl1pPr algn="r" defTabSz="905842" eaLnBrk="1" hangingPunct="1">
              <a:defRPr sz="1200">
                <a:latin typeface="Calibri" pitchFamily="34" charset="0"/>
                <a:ea typeface="ＭＳ Ｐゴシック" charset="-128"/>
              </a:defRPr>
            </a:lvl1pPr>
          </a:lstStyle>
          <a:p>
            <a:pPr>
              <a:defRPr/>
            </a:pPr>
            <a:fld id="{E55A02AF-3381-4437-B15E-F3E7FA8E9A47}" type="datetimeFigureOut">
              <a:rPr lang="ja-JP" altLang="en-US"/>
              <a:pPr>
                <a:defRPr/>
              </a:pPr>
              <a:t>2019/12/19</a:t>
            </a:fld>
            <a:endParaRPr lang="en-US" altLang="ja-JP"/>
          </a:p>
        </p:txBody>
      </p:sp>
      <p:sp>
        <p:nvSpPr>
          <p:cNvPr id="4" name="スライド イメージ プレースホルダ 3"/>
          <p:cNvSpPr>
            <a:spLocks noGrp="1" noRot="1" noChangeAspect="1"/>
          </p:cNvSpPr>
          <p:nvPr>
            <p:ph type="sldImg" idx="2"/>
          </p:nvPr>
        </p:nvSpPr>
        <p:spPr>
          <a:xfrm>
            <a:off x="698500" y="741363"/>
            <a:ext cx="5338763" cy="3697287"/>
          </a:xfrm>
          <a:prstGeom prst="rect">
            <a:avLst/>
          </a:prstGeom>
          <a:noFill/>
          <a:ln w="12700">
            <a:solidFill>
              <a:prstClr val="black"/>
            </a:solidFill>
          </a:ln>
        </p:spPr>
        <p:txBody>
          <a:bodyPr vert="horz" lIns="87545" tIns="43772" rIns="87545" bIns="43772" rtlCol="0" anchor="ctr"/>
          <a:lstStyle/>
          <a:p>
            <a:pPr lvl="0"/>
            <a:endParaRPr lang="ja-JP" altLang="en-US" noProof="0"/>
          </a:p>
        </p:txBody>
      </p:sp>
      <p:sp>
        <p:nvSpPr>
          <p:cNvPr id="5" name="ノート プレースホルダ 4"/>
          <p:cNvSpPr>
            <a:spLocks noGrp="1"/>
          </p:cNvSpPr>
          <p:nvPr>
            <p:ph type="body" sz="quarter" idx="3"/>
          </p:nvPr>
        </p:nvSpPr>
        <p:spPr bwMode="auto">
          <a:xfrm>
            <a:off x="673891" y="4686538"/>
            <a:ext cx="5387982" cy="4439132"/>
          </a:xfrm>
          <a:prstGeom prst="rect">
            <a:avLst/>
          </a:prstGeom>
          <a:noFill/>
          <a:ln w="9525">
            <a:noFill/>
            <a:miter lim="800000"/>
            <a:headEnd/>
            <a:tailEnd/>
          </a:ln>
        </p:spPr>
        <p:txBody>
          <a:bodyPr vert="horz" wrap="square" lIns="90635" tIns="45317" rIns="90635" bIns="45317"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1" y="9371501"/>
            <a:ext cx="2918621" cy="493236"/>
          </a:xfrm>
          <a:prstGeom prst="rect">
            <a:avLst/>
          </a:prstGeom>
          <a:noFill/>
          <a:ln w="9525">
            <a:noFill/>
            <a:miter lim="800000"/>
            <a:headEnd/>
            <a:tailEnd/>
          </a:ln>
        </p:spPr>
        <p:txBody>
          <a:bodyPr vert="horz" wrap="square" lIns="90635" tIns="45317" rIns="90635" bIns="45317" numCol="1" anchor="b" anchorCtr="0" compatLnSpc="1">
            <a:prstTxWarp prst="textNoShape">
              <a:avLst/>
            </a:prstTxWarp>
          </a:bodyPr>
          <a:lstStyle>
            <a:lvl1pPr defTabSz="905842" eaLnBrk="1" hangingPunct="1">
              <a:defRPr sz="1200">
                <a:latin typeface="Calibri" pitchFamily="34"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15572" y="9371501"/>
            <a:ext cx="2918621" cy="493236"/>
          </a:xfrm>
          <a:prstGeom prst="rect">
            <a:avLst/>
          </a:prstGeom>
          <a:noFill/>
          <a:ln w="9525">
            <a:noFill/>
            <a:miter lim="800000"/>
            <a:headEnd/>
            <a:tailEnd/>
          </a:ln>
        </p:spPr>
        <p:txBody>
          <a:bodyPr vert="horz" wrap="square" lIns="90635" tIns="45317" rIns="90635" bIns="45317" numCol="1" anchor="b" anchorCtr="0" compatLnSpc="1">
            <a:prstTxWarp prst="textNoShape">
              <a:avLst/>
            </a:prstTxWarp>
          </a:bodyPr>
          <a:lstStyle>
            <a:lvl1pPr algn="r" defTabSz="904872" eaLnBrk="1" hangingPunct="1">
              <a:defRPr sz="1200">
                <a:latin typeface="Calibri" panose="020F0502020204030204" pitchFamily="34" charset="0"/>
              </a:defRPr>
            </a:lvl1pPr>
          </a:lstStyle>
          <a:p>
            <a:fld id="{E5C05476-65B8-40E6-BFA5-8A8A86B98B56}" type="slidenum">
              <a:rPr lang="ja-JP" altLang="en-US"/>
              <a:pPr/>
              <a:t>‹#›</a:t>
            </a:fld>
            <a:endParaRPr lang="en-US" altLang="ja-JP"/>
          </a:p>
        </p:txBody>
      </p:sp>
    </p:spTree>
    <p:extLst>
      <p:ext uri="{BB962C8B-B14F-4D97-AF65-F5344CB8AC3E}">
        <p14:creationId xmlns:p14="http://schemas.microsoft.com/office/powerpoint/2010/main" val="93441453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xfrm>
            <a:off x="3089275" y="508000"/>
            <a:ext cx="3656013" cy="2532063"/>
          </a:xfrm>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9F0FC-4190-4FFE-AB08-4DED16EE2F4D}" type="slidenum">
              <a:rPr lang="ja-JP" altLang="en-US">
                <a:solidFill>
                  <a:prstClr val="black"/>
                </a:solidFill>
              </a:rPr>
              <a:pPr fontAlgn="base">
                <a:spcBef>
                  <a:spcPct val="0"/>
                </a:spcBef>
                <a:spcAft>
                  <a:spcPct val="0"/>
                </a:spcAft>
                <a:defRPr/>
              </a:pPr>
              <a:t>1</a:t>
            </a:fld>
            <a:endParaRPr lang="en-US" altLang="ja-JP" dirty="0">
              <a:solidFill>
                <a:prstClr val="black"/>
              </a:solidFill>
            </a:endParaRPr>
          </a:p>
        </p:txBody>
      </p:sp>
    </p:spTree>
    <p:extLst>
      <p:ext uri="{BB962C8B-B14F-4D97-AF65-F5344CB8AC3E}">
        <p14:creationId xmlns:p14="http://schemas.microsoft.com/office/powerpoint/2010/main" val="39802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089275" y="508000"/>
            <a:ext cx="3656013" cy="25320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a:t>
            </a:fld>
            <a:endParaRPr kumimoji="1" lang="ja-JP" altLang="en-US"/>
          </a:p>
        </p:txBody>
      </p:sp>
    </p:spTree>
    <p:extLst>
      <p:ext uri="{BB962C8B-B14F-4D97-AF65-F5344CB8AC3E}">
        <p14:creationId xmlns:p14="http://schemas.microsoft.com/office/powerpoint/2010/main" val="105358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4E6D1AAF-E300-44E2-BF55-8F9B836B832E}" type="datetimeFigureOut">
              <a:rPr lang="ja-JP" altLang="en-US"/>
              <a:pPr>
                <a:defRPr/>
              </a:pPr>
              <a:t>2019/12/19</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F9F62B5E-B2AD-44C5-B590-565B6522B239}" type="slidenum">
              <a:rPr lang="ja-JP" altLang="en-US"/>
              <a:pPr/>
              <a:t>‹#›</a:t>
            </a:fld>
            <a:endParaRPr lang="ja-JP" altLang="en-US"/>
          </a:p>
        </p:txBody>
      </p:sp>
    </p:spTree>
    <p:extLst>
      <p:ext uri="{BB962C8B-B14F-4D97-AF65-F5344CB8AC3E}">
        <p14:creationId xmlns:p14="http://schemas.microsoft.com/office/powerpoint/2010/main" val="1907351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842AFF8D-86EC-490E-8A45-EF7251A622CC}" type="datetimeFigureOut">
              <a:rPr lang="ja-JP" altLang="en-US"/>
              <a:pPr>
                <a:defRPr/>
              </a:pPr>
              <a:t>2019/12/19</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F7880EB0-0A19-4A74-AC0E-714AB58ECCD7}" type="slidenum">
              <a:rPr lang="ja-JP" altLang="en-US"/>
              <a:pPr/>
              <a:t>‹#›</a:t>
            </a:fld>
            <a:endParaRPr lang="ja-JP" altLang="en-US"/>
          </a:p>
        </p:txBody>
      </p:sp>
    </p:spTree>
    <p:extLst>
      <p:ext uri="{BB962C8B-B14F-4D97-AF65-F5344CB8AC3E}">
        <p14:creationId xmlns:p14="http://schemas.microsoft.com/office/powerpoint/2010/main" val="1175893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73498405-ED37-47AF-B6A2-E006AD50FAD0}" type="datetimeFigureOut">
              <a:rPr lang="ja-JP" altLang="en-US"/>
              <a:pPr>
                <a:defRPr/>
              </a:pPr>
              <a:t>2019/12/19</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5F4248C8-A1D7-43C8-BC15-DFB0A190F025}" type="slidenum">
              <a:rPr lang="ja-JP" altLang="en-US"/>
              <a:pPr/>
              <a:t>‹#›</a:t>
            </a:fld>
            <a:endParaRPr lang="ja-JP" altLang="en-US"/>
          </a:p>
        </p:txBody>
      </p:sp>
    </p:spTree>
    <p:extLst>
      <p:ext uri="{BB962C8B-B14F-4D97-AF65-F5344CB8AC3E}">
        <p14:creationId xmlns:p14="http://schemas.microsoft.com/office/powerpoint/2010/main" val="2284264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323538DC-D084-4086-8C22-8AC7233431A7}" type="datetimeFigureOut">
              <a:rPr lang="ja-JP" altLang="en-US"/>
              <a:pPr>
                <a:defRPr/>
              </a:pPr>
              <a:t>2019/12/19</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0645050D-EF59-417F-8FE4-2F93634AF02F}" type="slidenum">
              <a:rPr lang="ja-JP" altLang="en-US"/>
              <a:pPr/>
              <a:t>‹#›</a:t>
            </a:fld>
            <a:endParaRPr lang="ja-JP" altLang="en-US"/>
          </a:p>
        </p:txBody>
      </p:sp>
    </p:spTree>
    <p:extLst>
      <p:ext uri="{BB962C8B-B14F-4D97-AF65-F5344CB8AC3E}">
        <p14:creationId xmlns:p14="http://schemas.microsoft.com/office/powerpoint/2010/main" val="2670333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71C9ED06-DD23-40CC-BAB9-998490F7C716}" type="datetimeFigureOut">
              <a:rPr lang="ja-JP" altLang="en-US"/>
              <a:pPr>
                <a:defRPr/>
              </a:pPr>
              <a:t>2019/12/19</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39884385-45AD-452C-BBAE-008E3ACA1338}" type="slidenum">
              <a:rPr lang="ja-JP" altLang="en-US"/>
              <a:pPr/>
              <a:t>‹#›</a:t>
            </a:fld>
            <a:endParaRPr lang="ja-JP" altLang="en-US"/>
          </a:p>
        </p:txBody>
      </p:sp>
    </p:spTree>
    <p:extLst>
      <p:ext uri="{BB962C8B-B14F-4D97-AF65-F5344CB8AC3E}">
        <p14:creationId xmlns:p14="http://schemas.microsoft.com/office/powerpoint/2010/main" val="3509058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915DF45C-B54F-4A55-82BB-5AAA463F83C0}" type="datetimeFigureOut">
              <a:rPr lang="ja-JP" altLang="en-US"/>
              <a:pPr>
                <a:defRPr/>
              </a:pPr>
              <a:t>2019/12/19</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fld id="{B0EC05A3-8197-4733-82F8-81A30A1472CF}" type="slidenum">
              <a:rPr lang="ja-JP" altLang="en-US"/>
              <a:pPr/>
              <a:t>‹#›</a:t>
            </a:fld>
            <a:endParaRPr lang="ja-JP" altLang="en-US"/>
          </a:p>
        </p:txBody>
      </p:sp>
    </p:spTree>
    <p:extLst>
      <p:ext uri="{BB962C8B-B14F-4D97-AF65-F5344CB8AC3E}">
        <p14:creationId xmlns:p14="http://schemas.microsoft.com/office/powerpoint/2010/main" val="386004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C80E971F-15A3-403B-B6A4-6DD675F1631F}" type="datetimeFigureOut">
              <a:rPr lang="ja-JP" altLang="en-US"/>
              <a:pPr>
                <a:defRPr/>
              </a:pPr>
              <a:t>2019/12/19</a:t>
            </a:fld>
            <a:endParaRPr lang="ja-JP" altLang="en-US"/>
          </a:p>
        </p:txBody>
      </p:sp>
      <p:sp>
        <p:nvSpPr>
          <p:cNvPr id="8" name="フッター プレースホルダ 7"/>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9" name="スライド番号プレースホルダ 8"/>
          <p:cNvSpPr>
            <a:spLocks noGrp="1"/>
          </p:cNvSpPr>
          <p:nvPr>
            <p:ph type="sldNum" sz="quarter" idx="12"/>
          </p:nvPr>
        </p:nvSpPr>
        <p:spPr/>
        <p:txBody>
          <a:bodyPr/>
          <a:lstStyle>
            <a:lvl1pPr>
              <a:defRPr>
                <a:latin typeface="Arial" panose="020B0604020202020204" pitchFamily="34" charset="0"/>
              </a:defRPr>
            </a:lvl1pPr>
          </a:lstStyle>
          <a:p>
            <a:fld id="{2620D39B-CAA8-468C-9D1A-ABBB3F658C63}" type="slidenum">
              <a:rPr lang="ja-JP" altLang="en-US"/>
              <a:pPr/>
              <a:t>‹#›</a:t>
            </a:fld>
            <a:endParaRPr lang="ja-JP" altLang="en-US"/>
          </a:p>
        </p:txBody>
      </p:sp>
    </p:spTree>
    <p:extLst>
      <p:ext uri="{BB962C8B-B14F-4D97-AF65-F5344CB8AC3E}">
        <p14:creationId xmlns:p14="http://schemas.microsoft.com/office/powerpoint/2010/main" val="2194777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D04877B7-8B17-4BA3-836E-0D6AF1ADCDF7}" type="datetimeFigureOut">
              <a:rPr lang="ja-JP" altLang="en-US"/>
              <a:pPr>
                <a:defRPr/>
              </a:pPr>
              <a:t>2019/12/19</a:t>
            </a:fld>
            <a:endParaRPr lang="ja-JP" altLang="en-US"/>
          </a:p>
        </p:txBody>
      </p:sp>
      <p:sp>
        <p:nvSpPr>
          <p:cNvPr id="4" name="フッター プレースホルダ 3"/>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a:defRPr>
                <a:latin typeface="Arial" panose="020B0604020202020204" pitchFamily="34" charset="0"/>
              </a:defRPr>
            </a:lvl1pPr>
          </a:lstStyle>
          <a:p>
            <a:fld id="{9BEF1594-F8D6-457B-9D9C-3A70B9213BD1}" type="slidenum">
              <a:rPr lang="ja-JP" altLang="en-US"/>
              <a:pPr/>
              <a:t>‹#›</a:t>
            </a:fld>
            <a:endParaRPr lang="ja-JP" altLang="en-US"/>
          </a:p>
        </p:txBody>
      </p:sp>
    </p:spTree>
    <p:extLst>
      <p:ext uri="{BB962C8B-B14F-4D97-AF65-F5344CB8AC3E}">
        <p14:creationId xmlns:p14="http://schemas.microsoft.com/office/powerpoint/2010/main" val="1563897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721C9DA3-A013-4823-B009-DDF8DA0A01F7}" type="datetimeFigureOut">
              <a:rPr lang="ja-JP" altLang="en-US"/>
              <a:pPr>
                <a:defRPr/>
              </a:pPr>
              <a:t>2019/12/19</a:t>
            </a:fld>
            <a:endParaRPr lang="ja-JP" altLang="en-US"/>
          </a:p>
        </p:txBody>
      </p:sp>
      <p:sp>
        <p:nvSpPr>
          <p:cNvPr id="3" name="フッター プレースホルダ 2"/>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4" name="スライド番号プレースホルダ 3"/>
          <p:cNvSpPr>
            <a:spLocks noGrp="1"/>
          </p:cNvSpPr>
          <p:nvPr>
            <p:ph type="sldNum" sz="quarter" idx="12"/>
          </p:nvPr>
        </p:nvSpPr>
        <p:spPr/>
        <p:txBody>
          <a:bodyPr/>
          <a:lstStyle>
            <a:lvl1pPr>
              <a:defRPr>
                <a:latin typeface="Arial" panose="020B0604020202020204" pitchFamily="34" charset="0"/>
              </a:defRPr>
            </a:lvl1pPr>
          </a:lstStyle>
          <a:p>
            <a:fld id="{E0BA9D79-213C-4BD8-A5B7-ACC9AB6A5B6A}" type="slidenum">
              <a:rPr lang="ja-JP" altLang="en-US"/>
              <a:pPr/>
              <a:t>‹#›</a:t>
            </a:fld>
            <a:endParaRPr lang="ja-JP" altLang="en-US"/>
          </a:p>
        </p:txBody>
      </p:sp>
    </p:spTree>
    <p:extLst>
      <p:ext uri="{BB962C8B-B14F-4D97-AF65-F5344CB8AC3E}">
        <p14:creationId xmlns:p14="http://schemas.microsoft.com/office/powerpoint/2010/main" val="2714900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52E7BC9B-4856-4586-8E6D-21D7E715072C}" type="datetimeFigureOut">
              <a:rPr lang="ja-JP" altLang="en-US"/>
              <a:pPr>
                <a:defRPr/>
              </a:pPr>
              <a:t>2019/12/19</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fld id="{2475FAA8-402C-4319-AABA-8088746B8433}" type="slidenum">
              <a:rPr lang="ja-JP" altLang="en-US"/>
              <a:pPr/>
              <a:t>‹#›</a:t>
            </a:fld>
            <a:endParaRPr lang="ja-JP" altLang="en-US"/>
          </a:p>
        </p:txBody>
      </p:sp>
    </p:spTree>
    <p:extLst>
      <p:ext uri="{BB962C8B-B14F-4D97-AF65-F5344CB8AC3E}">
        <p14:creationId xmlns:p14="http://schemas.microsoft.com/office/powerpoint/2010/main" val="2525800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163CF491-7CE9-4217-A745-ACEF598E05FA}" type="datetimeFigureOut">
              <a:rPr lang="ja-JP" altLang="en-US"/>
              <a:pPr>
                <a:defRPr/>
              </a:pPr>
              <a:t>2019/12/19</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fld id="{CFE553B6-E0A4-4B0E-B314-BB06516CD81C}" type="slidenum">
              <a:rPr lang="ja-JP" altLang="en-US"/>
              <a:pPr/>
              <a:t>‹#›</a:t>
            </a:fld>
            <a:endParaRPr lang="ja-JP" altLang="en-US"/>
          </a:p>
        </p:txBody>
      </p:sp>
    </p:spTree>
    <p:extLst>
      <p:ext uri="{BB962C8B-B14F-4D97-AF65-F5344CB8AC3E}">
        <p14:creationId xmlns:p14="http://schemas.microsoft.com/office/powerpoint/2010/main" val="812010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73E5F6E8-6F78-4039-A79C-1C463CDAFB9E}" type="datetimeFigureOut">
              <a:rPr lang="ja-JP" altLang="en-US"/>
              <a:pPr>
                <a:defRPr/>
              </a:pPr>
              <a:t>2019/12/19</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920A9A6D-73FD-4F69-B6EF-27FB5C3494B2}"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489" r:id="rId1"/>
    <p:sldLayoutId id="2147487490" r:id="rId2"/>
    <p:sldLayoutId id="2147487491" r:id="rId3"/>
    <p:sldLayoutId id="2147487492" r:id="rId4"/>
    <p:sldLayoutId id="2147487493" r:id="rId5"/>
    <p:sldLayoutId id="2147487494" r:id="rId6"/>
    <p:sldLayoutId id="2147487495" r:id="rId7"/>
    <p:sldLayoutId id="2147487496" r:id="rId8"/>
    <p:sldLayoutId id="2147487497" r:id="rId9"/>
    <p:sldLayoutId id="2147487498" r:id="rId10"/>
    <p:sldLayoutId id="214748749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500" dirty="0" smtClean="0">
                <a:solidFill>
                  <a:schemeClr val="tx1"/>
                </a:solidFill>
                <a:latin typeface="Meiryo UI" panose="020B0604030504040204" pitchFamily="50" charset="-128"/>
                <a:ea typeface="Meiryo UI" panose="020B0604030504040204" pitchFamily="50" charset="-128"/>
              </a:rPr>
              <a:t>10</a:t>
            </a:r>
            <a:r>
              <a:rPr lang="ja-JP" altLang="en-US" sz="4500" dirty="0" smtClean="0">
                <a:solidFill>
                  <a:schemeClr val="tx1"/>
                </a:solidFill>
                <a:latin typeface="Meiryo UI" panose="020B0604030504040204" pitchFamily="50" charset="-128"/>
                <a:ea typeface="Meiryo UI" panose="020B0604030504040204" pitchFamily="50" charset="-128"/>
              </a:rPr>
              <a:t>　区議会議員の定数</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27876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800964"/>
            <a:ext cx="8915400" cy="114300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485916" y="2914134"/>
            <a:ext cx="8915399" cy="87490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a:t>
            </a:r>
            <a:r>
              <a:rPr lang="ja-JP" altLang="en-US" sz="2000" dirty="0">
                <a:solidFill>
                  <a:prstClr val="black"/>
                </a:solidFill>
                <a:latin typeface="Meiryo UI" pitchFamily="50" charset="-128"/>
                <a:ea typeface="Meiryo UI" pitchFamily="50" charset="-128"/>
                <a:cs typeface="Meiryo UI" pitchFamily="50" charset="-128"/>
              </a:rPr>
              <a:t>選挙区・議員定数・議員</a:t>
            </a:r>
            <a:r>
              <a:rPr lang="ja-JP" altLang="en-US" sz="2000" dirty="0" smtClean="0">
                <a:solidFill>
                  <a:prstClr val="black"/>
                </a:solidFill>
                <a:latin typeface="Meiryo UI" pitchFamily="50" charset="-128"/>
                <a:ea typeface="Meiryo UI" pitchFamily="50" charset="-128"/>
                <a:cs typeface="Meiryo UI" pitchFamily="50" charset="-128"/>
              </a:rPr>
              <a:t>報酬　　　　　　　　　　　　　　　　　　　　　</a:t>
            </a:r>
            <a:endParaRPr lang="en-US" altLang="ja-JP" sz="2000" dirty="0" smtClean="0">
              <a:solidFill>
                <a:prstClr val="black"/>
              </a:solidFill>
              <a:latin typeface="Meiryo UI" pitchFamily="50" charset="-128"/>
              <a:ea typeface="Meiryo UI" pitchFamily="50" charset="-128"/>
              <a:cs typeface="Meiryo UI" pitchFamily="50" charset="-128"/>
            </a:endParaRPr>
          </a:p>
        </p:txBody>
      </p:sp>
      <p:sp>
        <p:nvSpPr>
          <p:cNvPr id="9" name="正方形/長方形 8"/>
          <p:cNvSpPr/>
          <p:nvPr/>
        </p:nvSpPr>
        <p:spPr>
          <a:xfrm>
            <a:off x="1848566" y="3068960"/>
            <a:ext cx="756084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議員</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a:t>
            </a:r>
            <a:endParaRPr lang="ja-JP" altLang="en-US" sz="20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808885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選挙区・議員定数・議員報酬</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8" name="正方形/長方形 17"/>
          <p:cNvSpPr/>
          <p:nvPr/>
        </p:nvSpPr>
        <p:spPr bwMode="auto">
          <a:xfrm>
            <a:off x="396464" y="1547608"/>
            <a:ext cx="9296402" cy="992762"/>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0"/>
              </a:spcBef>
              <a:defRPr/>
            </a:pPr>
            <a:r>
              <a:rPr lang="ja-JP" altLang="en-US" sz="1000" b="0" dirty="0">
                <a:solidFill>
                  <a:prstClr val="black"/>
                </a:solidFill>
                <a:latin typeface="ＭＳ Ｐゴシック" panose="020B0600070205080204" pitchFamily="50" charset="-128"/>
                <a:ea typeface="ＭＳ Ｐゴシック" panose="020B0600070205080204" pitchFamily="50" charset="-128"/>
                <a:cs typeface="Meiryo UI" pitchFamily="50" charset="-128"/>
              </a:rPr>
              <a:t>（参考）</a:t>
            </a:r>
            <a:endParaRPr lang="en-US" altLang="ja-JP" sz="1000" b="0" dirty="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a:p>
            <a:pPr>
              <a:spcBef>
                <a:spcPts val="0"/>
              </a:spcBef>
              <a:defRPr/>
            </a:pPr>
            <a:r>
              <a:rPr lang="ja-JP" altLang="en-US" sz="1000" dirty="0" smtClean="0">
                <a:solidFill>
                  <a:prstClr val="black"/>
                </a:solidFill>
                <a:latin typeface="ＭＳ Ｐゴシック" panose="020B0600070205080204" pitchFamily="50" charset="-128"/>
                <a:cs typeface="Meiryo UI" pitchFamily="50" charset="-128"/>
              </a:rPr>
              <a:t>〇</a:t>
            </a:r>
            <a:r>
              <a:rPr lang="ja-JP" altLang="en-US" sz="1000" dirty="0">
                <a:solidFill>
                  <a:prstClr val="black"/>
                </a:solidFill>
                <a:latin typeface="ＭＳ Ｐゴシック" panose="020B0600070205080204" pitchFamily="50" charset="-128"/>
                <a:cs typeface="Meiryo UI" pitchFamily="50" charset="-128"/>
              </a:rPr>
              <a:t>　特別区の議会の議員の選挙については、その区域の全部を一つの区域として選挙を行うことが原則</a:t>
            </a:r>
          </a:p>
          <a:p>
            <a:pPr>
              <a:spcBef>
                <a:spcPts val="0"/>
              </a:spcBef>
              <a:defRPr/>
            </a:pPr>
            <a:r>
              <a:rPr lang="ja-JP" altLang="en-US" sz="1000" dirty="0" smtClean="0">
                <a:solidFill>
                  <a:prstClr val="black"/>
                </a:solidFill>
                <a:latin typeface="ＭＳ Ｐゴシック" panose="020B0600070205080204" pitchFamily="50" charset="-128"/>
                <a:cs typeface="Meiryo UI" pitchFamily="50" charset="-128"/>
              </a:rPr>
              <a:t>〇</a:t>
            </a:r>
            <a:r>
              <a:rPr lang="ja-JP" altLang="en-US" sz="1000" dirty="0">
                <a:solidFill>
                  <a:prstClr val="black"/>
                </a:solidFill>
                <a:latin typeface="ＭＳ Ｐゴシック" panose="020B0600070205080204" pitchFamily="50" charset="-128"/>
                <a:cs typeface="Meiryo UI" pitchFamily="50" charset="-128"/>
              </a:rPr>
              <a:t>　例外的に選挙区を設ける場合、特別区設置協定書に記載が必要</a:t>
            </a:r>
          </a:p>
          <a:p>
            <a:pPr>
              <a:spcBef>
                <a:spcPts val="0"/>
              </a:spcBef>
              <a:defRPr/>
            </a:pPr>
            <a:r>
              <a:rPr lang="ja-JP" altLang="en-US" sz="1000" dirty="0">
                <a:solidFill>
                  <a:prstClr val="black"/>
                </a:solidFill>
                <a:latin typeface="ＭＳ Ｐゴシック" panose="020B0600070205080204" pitchFamily="50" charset="-128"/>
                <a:ea typeface="ＭＳ Ｐゴシック" panose="020B0600070205080204" pitchFamily="50" charset="-128"/>
                <a:cs typeface="Meiryo UI" pitchFamily="50" charset="-128"/>
              </a:rPr>
              <a:t>　</a:t>
            </a:r>
            <a:r>
              <a:rPr lang="ja-JP" altLang="en-US" sz="100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　（</a:t>
            </a:r>
            <a:r>
              <a:rPr lang="ja-JP" altLang="en-US" sz="1000" b="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大都市地域における特別区の設置に関する法律施行令</a:t>
            </a:r>
            <a:r>
              <a:rPr lang="ja-JP" altLang="en-US" sz="1000" b="0" dirty="0">
                <a:solidFill>
                  <a:prstClr val="black"/>
                </a:solidFill>
                <a:latin typeface="ＭＳ Ｐゴシック" panose="020B0600070205080204" pitchFamily="50" charset="-128"/>
                <a:ea typeface="ＭＳ Ｐゴシック" panose="020B0600070205080204" pitchFamily="50" charset="-128"/>
                <a:cs typeface="Meiryo UI" pitchFamily="50" charset="-128"/>
              </a:rPr>
              <a:t>　第</a:t>
            </a:r>
            <a:r>
              <a:rPr lang="en-US" altLang="ja-JP" sz="1000" b="0" dirty="0">
                <a:solidFill>
                  <a:prstClr val="black"/>
                </a:solidFill>
                <a:latin typeface="ＭＳ Ｐゴシック" panose="020B0600070205080204" pitchFamily="50" charset="-128"/>
                <a:ea typeface="ＭＳ Ｐゴシック" panose="020B0600070205080204" pitchFamily="50" charset="-128"/>
                <a:cs typeface="Meiryo UI" pitchFamily="50" charset="-128"/>
              </a:rPr>
              <a:t>17</a:t>
            </a:r>
            <a:r>
              <a:rPr lang="ja-JP" altLang="en-US" sz="1000" b="0" dirty="0">
                <a:solidFill>
                  <a:prstClr val="black"/>
                </a:solidFill>
                <a:latin typeface="ＭＳ Ｐゴシック" panose="020B0600070205080204" pitchFamily="50" charset="-128"/>
                <a:ea typeface="ＭＳ Ｐゴシック" panose="020B0600070205080204" pitchFamily="50" charset="-128"/>
                <a:cs typeface="Meiryo UI" pitchFamily="50" charset="-128"/>
              </a:rPr>
              <a:t>条</a:t>
            </a:r>
            <a:r>
              <a:rPr lang="ja-JP" altLang="en-US" sz="1000" b="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第１項）</a:t>
            </a:r>
            <a:endParaRPr lang="en-US" altLang="ja-JP" sz="1000" dirty="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a:p>
            <a:pPr>
              <a:spcBef>
                <a:spcPts val="0"/>
              </a:spcBef>
              <a:defRPr/>
            </a:pPr>
            <a:r>
              <a:rPr lang="ja-JP" altLang="en-US" sz="1000" b="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　　 ・</a:t>
            </a:r>
            <a:r>
              <a:rPr lang="ja-JP" altLang="ja-JP" sz="1000" b="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特別区設置協議会は、特別区設置協定書に、</a:t>
            </a:r>
            <a:r>
              <a:rPr lang="ja-JP" altLang="en-US" sz="1000" b="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法第５条第１項第８号</a:t>
            </a:r>
            <a:r>
              <a:rPr lang="ja-JP" altLang="ja-JP" sz="1000" b="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に掲げる事項として、特別区の議会の議員の選挙区及び各選挙区において選挙すべき議員の</a:t>
            </a:r>
            <a:endParaRPr lang="en-US" altLang="ja-JP" sz="1000" b="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a:p>
            <a:pPr>
              <a:spcBef>
                <a:spcPts val="0"/>
              </a:spcBef>
              <a:defRPr/>
            </a:pPr>
            <a:r>
              <a:rPr lang="ja-JP" altLang="en-US" sz="100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  </a:t>
            </a:r>
            <a:r>
              <a:rPr lang="ja-JP" altLang="en-US" sz="1000" dirty="0">
                <a:solidFill>
                  <a:prstClr val="black"/>
                </a:solidFill>
                <a:latin typeface="ＭＳ Ｐゴシック" panose="020B0600070205080204" pitchFamily="50" charset="-128"/>
                <a:ea typeface="ＭＳ Ｐゴシック" panose="020B0600070205080204" pitchFamily="50" charset="-128"/>
                <a:cs typeface="Meiryo UI" pitchFamily="50" charset="-128"/>
              </a:rPr>
              <a:t>　</a:t>
            </a:r>
            <a:r>
              <a:rPr lang="ja-JP" altLang="en-US" sz="100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　 </a:t>
            </a:r>
            <a:r>
              <a:rPr lang="ja-JP" altLang="ja-JP" sz="1000" b="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定数を定めることができる。 </a:t>
            </a:r>
            <a:endParaRPr lang="en-US" altLang="ja-JP" sz="1000" b="0" dirty="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11" name="正方形/長方形 27"/>
          <p:cNvSpPr>
            <a:spLocks noChangeArrowheads="1"/>
          </p:cNvSpPr>
          <p:nvPr/>
        </p:nvSpPr>
        <p:spPr bwMode="auto">
          <a:xfrm>
            <a:off x="8889677" y="6623447"/>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議員</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7" name="角丸四角形 6"/>
          <p:cNvSpPr/>
          <p:nvPr/>
        </p:nvSpPr>
        <p:spPr>
          <a:xfrm>
            <a:off x="607286" y="829149"/>
            <a:ext cx="8882218" cy="655636"/>
          </a:xfrm>
          <a:prstGeom prst="roundRect">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◆選挙区は、各特別区とする</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036" y="476672"/>
            <a:ext cx="1877437" cy="369332"/>
          </a:xfrm>
          <a:prstGeom prst="rect">
            <a:avLst/>
          </a:prstGeom>
        </p:spPr>
        <p:txBody>
          <a:bodyPr wrap="none">
            <a:spAutoFit/>
          </a:bodyPr>
          <a:lstStyle/>
          <a:p>
            <a:pPr>
              <a:defRPr/>
            </a:pPr>
            <a:r>
              <a:rPr lang="ja-JP" altLang="en-US" b="1" dirty="0" smtClean="0">
                <a:solidFill>
                  <a:prstClr val="black"/>
                </a:solidFill>
                <a:latin typeface="Meiryo UI" pitchFamily="50" charset="-128"/>
                <a:ea typeface="Meiryo UI" pitchFamily="50" charset="-128"/>
                <a:cs typeface="Meiryo UI" pitchFamily="50" charset="-128"/>
              </a:rPr>
              <a:t>（１）選挙区　　</a:t>
            </a:r>
            <a:endParaRPr lang="ja-JP" altLang="en-US" b="1" dirty="0">
              <a:solidFill>
                <a:prstClr val="black"/>
              </a:solidFill>
              <a:latin typeface="Meiryo UI" pitchFamily="50" charset="-128"/>
              <a:ea typeface="Meiryo UI" pitchFamily="50" charset="-128"/>
              <a:cs typeface="Meiryo UI" pitchFamily="50" charset="-128"/>
            </a:endParaRPr>
          </a:p>
        </p:txBody>
      </p:sp>
      <p:sp>
        <p:nvSpPr>
          <p:cNvPr id="17" name="正方形/長方形 16"/>
          <p:cNvSpPr/>
          <p:nvPr/>
        </p:nvSpPr>
        <p:spPr>
          <a:xfrm>
            <a:off x="-26638" y="2845264"/>
            <a:ext cx="2108269" cy="369332"/>
          </a:xfrm>
          <a:prstGeom prst="rect">
            <a:avLst/>
          </a:prstGeom>
        </p:spPr>
        <p:txBody>
          <a:bodyPr wrap="none">
            <a:spAutoFit/>
          </a:bodyPr>
          <a:lstStyle/>
          <a:p>
            <a:pPr>
              <a:defRPr/>
            </a:pPr>
            <a:r>
              <a:rPr lang="ja-JP" altLang="en-US" b="1" dirty="0" smtClean="0">
                <a:solidFill>
                  <a:prstClr val="black"/>
                </a:solidFill>
                <a:latin typeface="Meiryo UI" pitchFamily="50" charset="-128"/>
                <a:ea typeface="Meiryo UI" pitchFamily="50" charset="-128"/>
                <a:cs typeface="Meiryo UI" pitchFamily="50" charset="-128"/>
              </a:rPr>
              <a:t>（２）議員定数　　</a:t>
            </a:r>
            <a:endParaRPr lang="ja-JP" altLang="en-US" b="1" dirty="0">
              <a:solidFill>
                <a:prstClr val="black"/>
              </a:solidFill>
              <a:latin typeface="Meiryo UI" pitchFamily="50" charset="-128"/>
              <a:ea typeface="Meiryo UI" pitchFamily="50" charset="-128"/>
              <a:cs typeface="Meiryo UI"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99100960"/>
              </p:ext>
            </p:extLst>
          </p:nvPr>
        </p:nvGraphicFramePr>
        <p:xfrm>
          <a:off x="1424608" y="4173615"/>
          <a:ext cx="6604000" cy="741680"/>
        </p:xfrm>
        <a:graphic>
          <a:graphicData uri="http://schemas.openxmlformats.org/drawingml/2006/table">
            <a:tbl>
              <a:tblPr firstRow="1" bandRow="1">
                <a:tableStyleId>{5C22544A-7EE6-4342-B048-85BDC9FD1C3A}</a:tableStyleId>
              </a:tblPr>
              <a:tblGrid>
                <a:gridCol w="1320800">
                  <a:extLst>
                    <a:ext uri="{9D8B030D-6E8A-4147-A177-3AD203B41FA5}">
                      <a16:colId xmlns:a16="http://schemas.microsoft.com/office/drawing/2014/main" val="2434403426"/>
                    </a:ext>
                  </a:extLst>
                </a:gridCol>
                <a:gridCol w="1320800">
                  <a:extLst>
                    <a:ext uri="{9D8B030D-6E8A-4147-A177-3AD203B41FA5}">
                      <a16:colId xmlns:a16="http://schemas.microsoft.com/office/drawing/2014/main" val="4141414793"/>
                    </a:ext>
                  </a:extLst>
                </a:gridCol>
                <a:gridCol w="1320800">
                  <a:extLst>
                    <a:ext uri="{9D8B030D-6E8A-4147-A177-3AD203B41FA5}">
                      <a16:colId xmlns:a16="http://schemas.microsoft.com/office/drawing/2014/main" val="1288088955"/>
                    </a:ext>
                  </a:extLst>
                </a:gridCol>
                <a:gridCol w="1320800">
                  <a:extLst>
                    <a:ext uri="{9D8B030D-6E8A-4147-A177-3AD203B41FA5}">
                      <a16:colId xmlns:a16="http://schemas.microsoft.com/office/drawing/2014/main" val="2202901700"/>
                    </a:ext>
                  </a:extLst>
                </a:gridCol>
                <a:gridCol w="1320800">
                  <a:extLst>
                    <a:ext uri="{9D8B030D-6E8A-4147-A177-3AD203B41FA5}">
                      <a16:colId xmlns:a16="http://schemas.microsoft.com/office/drawing/2014/main" val="1961619625"/>
                    </a:ext>
                  </a:extLst>
                </a:gridCol>
              </a:tblGrid>
              <a:tr h="370840">
                <a:tc>
                  <a:txBody>
                    <a:bodyPr/>
                    <a:lstStyle/>
                    <a:p>
                      <a:pPr algn="ctr"/>
                      <a:r>
                        <a:rPr kumimoji="1" lang="ja-JP" altLang="en-US" dirty="0" smtClean="0"/>
                        <a:t>淀川区</a:t>
                      </a:r>
                      <a:endParaRPr kumimoji="1" lang="ja-JP" altLang="en-US" dirty="0"/>
                    </a:p>
                  </a:txBody>
                  <a:tcPr/>
                </a:tc>
                <a:tc>
                  <a:txBody>
                    <a:bodyPr/>
                    <a:lstStyle/>
                    <a:p>
                      <a:pPr algn="ctr"/>
                      <a:r>
                        <a:rPr kumimoji="1" lang="ja-JP" altLang="en-US" dirty="0" smtClean="0"/>
                        <a:t>北区</a:t>
                      </a:r>
                      <a:endParaRPr kumimoji="1" lang="ja-JP" altLang="en-US" dirty="0"/>
                    </a:p>
                  </a:txBody>
                  <a:tcPr/>
                </a:tc>
                <a:tc>
                  <a:txBody>
                    <a:bodyPr/>
                    <a:lstStyle/>
                    <a:p>
                      <a:pPr algn="ctr"/>
                      <a:r>
                        <a:rPr kumimoji="1" lang="ja-JP" altLang="en-US" dirty="0" smtClean="0"/>
                        <a:t>中央区</a:t>
                      </a:r>
                      <a:endParaRPr kumimoji="1" lang="ja-JP" altLang="en-US" dirty="0"/>
                    </a:p>
                  </a:txBody>
                  <a:tcPr/>
                </a:tc>
                <a:tc>
                  <a:txBody>
                    <a:bodyPr/>
                    <a:lstStyle/>
                    <a:p>
                      <a:pPr algn="ctr"/>
                      <a:r>
                        <a:rPr kumimoji="1" lang="ja-JP" altLang="en-US" dirty="0" smtClean="0"/>
                        <a:t>天王寺区</a:t>
                      </a:r>
                      <a:endParaRPr kumimoji="1" lang="ja-JP" altLang="en-US" dirty="0"/>
                    </a:p>
                  </a:txBody>
                  <a:tcPr/>
                </a:tc>
                <a:tc>
                  <a:txBody>
                    <a:bodyPr/>
                    <a:lstStyle/>
                    <a:p>
                      <a:pPr algn="ctr"/>
                      <a:r>
                        <a:rPr kumimoji="1" lang="ja-JP" altLang="en-US" dirty="0" smtClean="0"/>
                        <a:t>計</a:t>
                      </a:r>
                      <a:endParaRPr kumimoji="1" lang="ja-JP" altLang="en-US" dirty="0"/>
                    </a:p>
                  </a:txBody>
                  <a:tcPr/>
                </a:tc>
                <a:extLst>
                  <a:ext uri="{0D108BD9-81ED-4DB2-BD59-A6C34878D82A}">
                    <a16:rowId xmlns:a16="http://schemas.microsoft.com/office/drawing/2014/main" val="3177747457"/>
                  </a:ext>
                </a:extLst>
              </a:tr>
              <a:tr h="370840">
                <a:tc>
                  <a:txBody>
                    <a:bodyPr/>
                    <a:lstStyle/>
                    <a:p>
                      <a:pPr algn="ctr"/>
                      <a:r>
                        <a:rPr kumimoji="1" lang="ja-JP" altLang="en-US" dirty="0" smtClean="0"/>
                        <a:t>１８人</a:t>
                      </a:r>
                      <a:endParaRPr kumimoji="1" lang="ja-JP" altLang="en-US" dirty="0"/>
                    </a:p>
                  </a:txBody>
                  <a:tcPr/>
                </a:tc>
                <a:tc>
                  <a:txBody>
                    <a:bodyPr/>
                    <a:lstStyle/>
                    <a:p>
                      <a:pPr algn="ctr"/>
                      <a:r>
                        <a:rPr kumimoji="1" lang="ja-JP" altLang="en-US" dirty="0" smtClean="0"/>
                        <a:t>２３人</a:t>
                      </a:r>
                      <a:endParaRPr kumimoji="1" lang="ja-JP" altLang="en-US" dirty="0"/>
                    </a:p>
                  </a:txBody>
                  <a:tcPr/>
                </a:tc>
                <a:tc>
                  <a:txBody>
                    <a:bodyPr/>
                    <a:lstStyle/>
                    <a:p>
                      <a:pPr algn="ctr"/>
                      <a:r>
                        <a:rPr kumimoji="1" lang="ja-JP" altLang="en-US" dirty="0" smtClean="0"/>
                        <a:t>２３人</a:t>
                      </a:r>
                      <a:endParaRPr kumimoji="1" lang="ja-JP" altLang="en-US" dirty="0"/>
                    </a:p>
                  </a:txBody>
                  <a:tcPr/>
                </a:tc>
                <a:tc>
                  <a:txBody>
                    <a:bodyPr/>
                    <a:lstStyle/>
                    <a:p>
                      <a:pPr algn="ctr"/>
                      <a:r>
                        <a:rPr kumimoji="1" lang="ja-JP" altLang="en-US" dirty="0" smtClean="0"/>
                        <a:t>１９人</a:t>
                      </a:r>
                      <a:endParaRPr kumimoji="1" lang="ja-JP" altLang="en-US" dirty="0"/>
                    </a:p>
                  </a:txBody>
                  <a:tcPr/>
                </a:tc>
                <a:tc>
                  <a:txBody>
                    <a:bodyPr/>
                    <a:lstStyle/>
                    <a:p>
                      <a:pPr algn="ctr"/>
                      <a:r>
                        <a:rPr kumimoji="1" lang="ja-JP" altLang="en-US" dirty="0" smtClean="0"/>
                        <a:t>８３人</a:t>
                      </a:r>
                      <a:endParaRPr kumimoji="1" lang="ja-JP" altLang="en-US" dirty="0"/>
                    </a:p>
                  </a:txBody>
                  <a:tcPr/>
                </a:tc>
                <a:extLst>
                  <a:ext uri="{0D108BD9-81ED-4DB2-BD59-A6C34878D82A}">
                    <a16:rowId xmlns:a16="http://schemas.microsoft.com/office/drawing/2014/main" val="1729482395"/>
                  </a:ext>
                </a:extLst>
              </a:tr>
            </a:tbl>
          </a:graphicData>
        </a:graphic>
      </p:graphicFrame>
      <p:sp>
        <p:nvSpPr>
          <p:cNvPr id="20" name="角丸四角形 19"/>
          <p:cNvSpPr/>
          <p:nvPr/>
        </p:nvSpPr>
        <p:spPr>
          <a:xfrm>
            <a:off x="599827" y="3237511"/>
            <a:ext cx="8889677" cy="695545"/>
          </a:xfrm>
          <a:prstGeom prst="roundRect">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◆各特別区の議員定数</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は、現行</a:t>
            </a: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の大阪市会の議員定数（行政区ごとの定数を積み上げたもの）とする</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26638" y="5244443"/>
            <a:ext cx="2108269" cy="369332"/>
          </a:xfrm>
          <a:prstGeom prst="rect">
            <a:avLst/>
          </a:prstGeom>
        </p:spPr>
        <p:txBody>
          <a:bodyPr wrap="none">
            <a:spAutoFit/>
          </a:bodyPr>
          <a:lstStyle/>
          <a:p>
            <a:pPr>
              <a:defRPr/>
            </a:pPr>
            <a:r>
              <a:rPr lang="ja-JP" altLang="en-US" b="1" dirty="0" smtClean="0">
                <a:solidFill>
                  <a:prstClr val="black"/>
                </a:solidFill>
                <a:latin typeface="Meiryo UI" pitchFamily="50" charset="-128"/>
                <a:ea typeface="Meiryo UI" pitchFamily="50" charset="-128"/>
                <a:cs typeface="Meiryo UI" pitchFamily="50" charset="-128"/>
              </a:rPr>
              <a:t>（３）議員報酬　　</a:t>
            </a:r>
            <a:endParaRPr lang="ja-JP" altLang="en-US" b="1" dirty="0">
              <a:solidFill>
                <a:prstClr val="black"/>
              </a:solidFill>
              <a:latin typeface="Meiryo UI" pitchFamily="50" charset="-128"/>
              <a:ea typeface="Meiryo UI" pitchFamily="50" charset="-128"/>
              <a:cs typeface="Meiryo UI" pitchFamily="50" charset="-128"/>
            </a:endParaRPr>
          </a:p>
        </p:txBody>
      </p:sp>
      <p:sp>
        <p:nvSpPr>
          <p:cNvPr id="22" name="角丸四角形 21"/>
          <p:cNvSpPr/>
          <p:nvPr/>
        </p:nvSpPr>
        <p:spPr>
          <a:xfrm>
            <a:off x="599827" y="5685783"/>
            <a:ext cx="8889677" cy="695545"/>
          </a:xfrm>
          <a:prstGeom prst="roundRect">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◆議員報酬は、減額後</a:t>
            </a: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の現行報酬をベースとする</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30024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254D930E-40B0-4D39-A2A3-00D74CC930CE}"/>
</file>

<file path=customXml/itemProps2.xml><?xml version="1.0" encoding="utf-8"?>
<ds:datastoreItem xmlns:ds="http://schemas.openxmlformats.org/officeDocument/2006/customXml" ds:itemID="{5F138BB9-343A-41B4-BC1D-76966C186D23}"/>
</file>

<file path=customXml/itemProps3.xml><?xml version="1.0" encoding="utf-8"?>
<ds:datastoreItem xmlns:ds="http://schemas.openxmlformats.org/officeDocument/2006/customXml" ds:itemID="{A274BCB8-A240-4FE4-9DB5-D29BA1F757C3}"/>
</file>

<file path=docProps/app.xml><?xml version="1.0" encoding="utf-8"?>
<Properties xmlns="http://schemas.openxmlformats.org/officeDocument/2006/extended-properties" xmlns:vt="http://schemas.openxmlformats.org/officeDocument/2006/docPropsVTypes">
  <TotalTime>0</TotalTime>
  <Words>126</Words>
  <PresentationFormat>A4 210 x 297 mm</PresentationFormat>
  <Paragraphs>33</Paragraphs>
  <Slides>3</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Meiryo UI</vt:lpstr>
      <vt:lpstr>ＭＳ Ｐゴシック</vt:lpstr>
      <vt:lpstr>Arial</vt:lpstr>
      <vt:lpstr>Calibri</vt:lpstr>
      <vt:lpstr>1_Office テーマ</vt:lpstr>
      <vt:lpstr>PowerPoint プレゼンテーション</vt:lpstr>
      <vt:lpstr>目　　次</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modified xsi:type="dcterms:W3CDTF">2019-12-19T00:13:39Z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