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7"/>
  </p:notesMasterIdLst>
  <p:sldIdLst>
    <p:sldId id="263" r:id="rId4"/>
    <p:sldId id="264" r:id="rId5"/>
    <p:sldId id="265" r:id="rId6"/>
  </p:sldIdLst>
  <p:sldSz cx="12192000" cy="7920038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47" autoAdjust="0"/>
    <p:restoredTop sz="94660"/>
  </p:normalViewPr>
  <p:slideViewPr>
    <p:cSldViewPr snapToGrid="0">
      <p:cViewPr varScale="1">
        <p:scale>
          <a:sx n="65" d="100"/>
          <a:sy n="65" d="100"/>
        </p:scale>
        <p:origin x="10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2AD1A-47AB-4A47-ADE6-C531B3E10E8E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804863" y="1233488"/>
            <a:ext cx="51260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A48F61-5012-4BC7-B871-6684E6AF4A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2040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2763838" y="550863"/>
            <a:ext cx="4237037" cy="2754312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08C615-631D-4AD2-8CDC-5C132F111DAD}" type="slidenum">
              <a:rPr kumimoji="0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78691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1E5B69-FEDA-430E-8B62-BD07C725004F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3876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296174"/>
            <a:ext cx="10363200" cy="2757347"/>
          </a:xfrm>
        </p:spPr>
        <p:txBody>
          <a:bodyPr anchor="b"/>
          <a:lstStyle>
            <a:lvl1pPr algn="ctr">
              <a:defRPr sz="692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59855"/>
            <a:ext cx="9144000" cy="1912175"/>
          </a:xfrm>
        </p:spPr>
        <p:txBody>
          <a:bodyPr/>
          <a:lstStyle>
            <a:lvl1pPr marL="0" indent="0" algn="ctr">
              <a:buNone/>
              <a:defRPr sz="2772"/>
            </a:lvl1pPr>
            <a:lvl2pPr marL="528020" indent="0" algn="ctr">
              <a:buNone/>
              <a:defRPr sz="2310"/>
            </a:lvl2pPr>
            <a:lvl3pPr marL="1056041" indent="0" algn="ctr">
              <a:buNone/>
              <a:defRPr sz="2079"/>
            </a:lvl3pPr>
            <a:lvl4pPr marL="1584061" indent="0" algn="ctr">
              <a:buNone/>
              <a:defRPr sz="1848"/>
            </a:lvl4pPr>
            <a:lvl5pPr marL="2112081" indent="0" algn="ctr">
              <a:buNone/>
              <a:defRPr sz="1848"/>
            </a:lvl5pPr>
            <a:lvl6pPr marL="2640101" indent="0" algn="ctr">
              <a:buNone/>
              <a:defRPr sz="1848"/>
            </a:lvl6pPr>
            <a:lvl7pPr marL="3168122" indent="0" algn="ctr">
              <a:buNone/>
              <a:defRPr sz="1848"/>
            </a:lvl7pPr>
            <a:lvl8pPr marL="3696142" indent="0" algn="ctr">
              <a:buNone/>
              <a:defRPr sz="1848"/>
            </a:lvl8pPr>
            <a:lvl9pPr marL="4224162" indent="0" algn="ctr">
              <a:buNone/>
              <a:defRPr sz="1848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48DA-D349-464D-BF0A-17E978719C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FEA7-DAB5-4556-A9B8-E54259D8E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2823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48DA-D349-464D-BF0A-17E978719C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FEA7-DAB5-4556-A9B8-E54259D8E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510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21669"/>
            <a:ext cx="2628900" cy="6711866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21669"/>
            <a:ext cx="7734300" cy="6711866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48DA-D349-464D-BF0A-17E978719C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FEA7-DAB5-4556-A9B8-E54259D8E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1358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296173"/>
            <a:ext cx="10363200" cy="2757347"/>
          </a:xfrm>
        </p:spPr>
        <p:txBody>
          <a:bodyPr anchor="b"/>
          <a:lstStyle>
            <a:lvl1pPr algn="ctr">
              <a:defRPr sz="692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59854"/>
            <a:ext cx="9144000" cy="1912175"/>
          </a:xfrm>
        </p:spPr>
        <p:txBody>
          <a:bodyPr/>
          <a:lstStyle>
            <a:lvl1pPr marL="0" indent="0" algn="ctr">
              <a:buNone/>
              <a:defRPr sz="2772"/>
            </a:lvl1pPr>
            <a:lvl2pPr marL="528002" indent="0" algn="ctr">
              <a:buNone/>
              <a:defRPr sz="2310"/>
            </a:lvl2pPr>
            <a:lvl3pPr marL="1056004" indent="0" algn="ctr">
              <a:buNone/>
              <a:defRPr sz="2079"/>
            </a:lvl3pPr>
            <a:lvl4pPr marL="1584006" indent="0" algn="ctr">
              <a:buNone/>
              <a:defRPr sz="1848"/>
            </a:lvl4pPr>
            <a:lvl5pPr marL="2112008" indent="0" algn="ctr">
              <a:buNone/>
              <a:defRPr sz="1848"/>
            </a:lvl5pPr>
            <a:lvl6pPr marL="2640010" indent="0" algn="ctr">
              <a:buNone/>
              <a:defRPr sz="1848"/>
            </a:lvl6pPr>
            <a:lvl7pPr marL="3168012" indent="0" algn="ctr">
              <a:buNone/>
              <a:defRPr sz="1848"/>
            </a:lvl7pPr>
            <a:lvl8pPr marL="3696014" indent="0" algn="ctr">
              <a:buNone/>
              <a:defRPr sz="1848"/>
            </a:lvl8pPr>
            <a:lvl9pPr marL="4224016" indent="0" algn="ctr">
              <a:buNone/>
              <a:defRPr sz="1848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48DA-D349-464D-BF0A-17E978719C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FEA7-DAB5-4556-A9B8-E54259D8E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68467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48DA-D349-464D-BF0A-17E978719C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FEA7-DAB5-4556-A9B8-E54259D8E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480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974512"/>
            <a:ext cx="10515600" cy="3294515"/>
          </a:xfrm>
        </p:spPr>
        <p:txBody>
          <a:bodyPr anchor="b"/>
          <a:lstStyle>
            <a:lvl1pPr>
              <a:defRPr sz="692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5300194"/>
            <a:ext cx="10515600" cy="1732508"/>
          </a:xfrm>
        </p:spPr>
        <p:txBody>
          <a:bodyPr/>
          <a:lstStyle>
            <a:lvl1pPr marL="0" indent="0">
              <a:buNone/>
              <a:defRPr sz="2772">
                <a:solidFill>
                  <a:schemeClr val="tx1"/>
                </a:solidFill>
              </a:defRPr>
            </a:lvl1pPr>
            <a:lvl2pPr marL="528002" indent="0">
              <a:buNone/>
              <a:defRPr sz="2310">
                <a:solidFill>
                  <a:schemeClr val="tx1">
                    <a:tint val="75000"/>
                  </a:schemeClr>
                </a:solidFill>
              </a:defRPr>
            </a:lvl2pPr>
            <a:lvl3pPr marL="1056004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3pPr>
            <a:lvl4pPr marL="1584006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4pPr>
            <a:lvl5pPr marL="2112008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5pPr>
            <a:lvl6pPr marL="2640010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6pPr>
            <a:lvl7pPr marL="316801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7pPr>
            <a:lvl8pPr marL="3696014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8pPr>
            <a:lvl9pPr marL="4224016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48DA-D349-464D-BF0A-17E978719C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FEA7-DAB5-4556-A9B8-E54259D8E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2250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108344"/>
            <a:ext cx="5181600" cy="502519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08344"/>
            <a:ext cx="5181600" cy="502519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48DA-D349-464D-BF0A-17E978719C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FEA7-DAB5-4556-A9B8-E54259D8E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82792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21670"/>
            <a:ext cx="10515600" cy="153084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941510"/>
            <a:ext cx="5157787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02" indent="0">
              <a:buNone/>
              <a:defRPr sz="2310" b="1"/>
            </a:lvl2pPr>
            <a:lvl3pPr marL="1056004" indent="0">
              <a:buNone/>
              <a:defRPr sz="2079" b="1"/>
            </a:lvl3pPr>
            <a:lvl4pPr marL="1584006" indent="0">
              <a:buNone/>
              <a:defRPr sz="1848" b="1"/>
            </a:lvl4pPr>
            <a:lvl5pPr marL="2112008" indent="0">
              <a:buNone/>
              <a:defRPr sz="1848" b="1"/>
            </a:lvl5pPr>
            <a:lvl6pPr marL="2640010" indent="0">
              <a:buNone/>
              <a:defRPr sz="1848" b="1"/>
            </a:lvl6pPr>
            <a:lvl7pPr marL="3168012" indent="0">
              <a:buNone/>
              <a:defRPr sz="1848" b="1"/>
            </a:lvl7pPr>
            <a:lvl8pPr marL="3696014" indent="0">
              <a:buNone/>
              <a:defRPr sz="1848" b="1"/>
            </a:lvl8pPr>
            <a:lvl9pPr marL="4224016" indent="0">
              <a:buNone/>
              <a:defRPr sz="1848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893015"/>
            <a:ext cx="5157787" cy="425518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941510"/>
            <a:ext cx="5183188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02" indent="0">
              <a:buNone/>
              <a:defRPr sz="2310" b="1"/>
            </a:lvl2pPr>
            <a:lvl3pPr marL="1056004" indent="0">
              <a:buNone/>
              <a:defRPr sz="2079" b="1"/>
            </a:lvl3pPr>
            <a:lvl4pPr marL="1584006" indent="0">
              <a:buNone/>
              <a:defRPr sz="1848" b="1"/>
            </a:lvl4pPr>
            <a:lvl5pPr marL="2112008" indent="0">
              <a:buNone/>
              <a:defRPr sz="1848" b="1"/>
            </a:lvl5pPr>
            <a:lvl6pPr marL="2640010" indent="0">
              <a:buNone/>
              <a:defRPr sz="1848" b="1"/>
            </a:lvl6pPr>
            <a:lvl7pPr marL="3168012" indent="0">
              <a:buNone/>
              <a:defRPr sz="1848" b="1"/>
            </a:lvl7pPr>
            <a:lvl8pPr marL="3696014" indent="0">
              <a:buNone/>
              <a:defRPr sz="1848" b="1"/>
            </a:lvl8pPr>
            <a:lvl9pPr marL="4224016" indent="0">
              <a:buNone/>
              <a:defRPr sz="1848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893015"/>
            <a:ext cx="5183188" cy="425518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48DA-D349-464D-BF0A-17E978719C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FEA7-DAB5-4556-A9B8-E54259D8E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68852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48DA-D349-464D-BF0A-17E978719C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FEA7-DAB5-4556-A9B8-E54259D8E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40022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48DA-D349-464D-BF0A-17E978719C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FEA7-DAB5-4556-A9B8-E54259D8E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44371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528002"/>
            <a:ext cx="3932237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40341"/>
            <a:ext cx="6172200" cy="5628360"/>
          </a:xfrm>
        </p:spPr>
        <p:txBody>
          <a:bodyPr/>
          <a:lstStyle>
            <a:lvl1pPr>
              <a:defRPr sz="3696"/>
            </a:lvl1pPr>
            <a:lvl2pPr>
              <a:defRPr sz="3234"/>
            </a:lvl2pPr>
            <a:lvl3pPr>
              <a:defRPr sz="2772"/>
            </a:lvl3pPr>
            <a:lvl4pPr>
              <a:defRPr sz="2310"/>
            </a:lvl4pPr>
            <a:lvl5pPr>
              <a:defRPr sz="2310"/>
            </a:lvl5pPr>
            <a:lvl6pPr>
              <a:defRPr sz="2310"/>
            </a:lvl6pPr>
            <a:lvl7pPr>
              <a:defRPr sz="2310"/>
            </a:lvl7pPr>
            <a:lvl8pPr>
              <a:defRPr sz="2310"/>
            </a:lvl8pPr>
            <a:lvl9pPr>
              <a:defRPr sz="231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376012"/>
            <a:ext cx="3932237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02" indent="0">
              <a:buNone/>
              <a:defRPr sz="1617"/>
            </a:lvl2pPr>
            <a:lvl3pPr marL="1056004" indent="0">
              <a:buNone/>
              <a:defRPr sz="1386"/>
            </a:lvl3pPr>
            <a:lvl4pPr marL="1584006" indent="0">
              <a:buNone/>
              <a:defRPr sz="1155"/>
            </a:lvl4pPr>
            <a:lvl5pPr marL="2112008" indent="0">
              <a:buNone/>
              <a:defRPr sz="1155"/>
            </a:lvl5pPr>
            <a:lvl6pPr marL="2640010" indent="0">
              <a:buNone/>
              <a:defRPr sz="1155"/>
            </a:lvl6pPr>
            <a:lvl7pPr marL="3168012" indent="0">
              <a:buNone/>
              <a:defRPr sz="1155"/>
            </a:lvl7pPr>
            <a:lvl8pPr marL="3696014" indent="0">
              <a:buNone/>
              <a:defRPr sz="1155"/>
            </a:lvl8pPr>
            <a:lvl9pPr marL="4224016" indent="0">
              <a:buNone/>
              <a:defRPr sz="1155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48DA-D349-464D-BF0A-17E978719C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FEA7-DAB5-4556-A9B8-E54259D8E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3312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48DA-D349-464D-BF0A-17E978719C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FEA7-DAB5-4556-A9B8-E54259D8E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1623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528002"/>
            <a:ext cx="3932237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140341"/>
            <a:ext cx="6172200" cy="5628360"/>
          </a:xfrm>
        </p:spPr>
        <p:txBody>
          <a:bodyPr anchor="t"/>
          <a:lstStyle>
            <a:lvl1pPr marL="0" indent="0">
              <a:buNone/>
              <a:defRPr sz="3696"/>
            </a:lvl1pPr>
            <a:lvl2pPr marL="528002" indent="0">
              <a:buNone/>
              <a:defRPr sz="3234"/>
            </a:lvl2pPr>
            <a:lvl3pPr marL="1056004" indent="0">
              <a:buNone/>
              <a:defRPr sz="2772"/>
            </a:lvl3pPr>
            <a:lvl4pPr marL="1584006" indent="0">
              <a:buNone/>
              <a:defRPr sz="2310"/>
            </a:lvl4pPr>
            <a:lvl5pPr marL="2112008" indent="0">
              <a:buNone/>
              <a:defRPr sz="2310"/>
            </a:lvl5pPr>
            <a:lvl6pPr marL="2640010" indent="0">
              <a:buNone/>
              <a:defRPr sz="2310"/>
            </a:lvl6pPr>
            <a:lvl7pPr marL="3168012" indent="0">
              <a:buNone/>
              <a:defRPr sz="2310"/>
            </a:lvl7pPr>
            <a:lvl8pPr marL="3696014" indent="0">
              <a:buNone/>
              <a:defRPr sz="2310"/>
            </a:lvl8pPr>
            <a:lvl9pPr marL="4224016" indent="0">
              <a:buNone/>
              <a:defRPr sz="231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376012"/>
            <a:ext cx="3932237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02" indent="0">
              <a:buNone/>
              <a:defRPr sz="1617"/>
            </a:lvl2pPr>
            <a:lvl3pPr marL="1056004" indent="0">
              <a:buNone/>
              <a:defRPr sz="1386"/>
            </a:lvl3pPr>
            <a:lvl4pPr marL="1584006" indent="0">
              <a:buNone/>
              <a:defRPr sz="1155"/>
            </a:lvl4pPr>
            <a:lvl5pPr marL="2112008" indent="0">
              <a:buNone/>
              <a:defRPr sz="1155"/>
            </a:lvl5pPr>
            <a:lvl6pPr marL="2640010" indent="0">
              <a:buNone/>
              <a:defRPr sz="1155"/>
            </a:lvl6pPr>
            <a:lvl7pPr marL="3168012" indent="0">
              <a:buNone/>
              <a:defRPr sz="1155"/>
            </a:lvl7pPr>
            <a:lvl8pPr marL="3696014" indent="0">
              <a:buNone/>
              <a:defRPr sz="1155"/>
            </a:lvl8pPr>
            <a:lvl9pPr marL="4224016" indent="0">
              <a:buNone/>
              <a:defRPr sz="1155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48DA-D349-464D-BF0A-17E978719C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FEA7-DAB5-4556-A9B8-E54259D8E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298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48DA-D349-464D-BF0A-17E978719C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FEA7-DAB5-4556-A9B8-E54259D8E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58956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21669"/>
            <a:ext cx="2628900" cy="6711866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21669"/>
            <a:ext cx="7734300" cy="6711866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48DA-D349-464D-BF0A-17E978719C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FEA7-DAB5-4556-A9B8-E54259D8E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05430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296173"/>
            <a:ext cx="10363200" cy="2757347"/>
          </a:xfrm>
        </p:spPr>
        <p:txBody>
          <a:bodyPr anchor="b"/>
          <a:lstStyle>
            <a:lvl1pPr algn="ctr">
              <a:defRPr sz="692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59854"/>
            <a:ext cx="9144000" cy="1912175"/>
          </a:xfrm>
        </p:spPr>
        <p:txBody>
          <a:bodyPr/>
          <a:lstStyle>
            <a:lvl1pPr marL="0" indent="0" algn="ctr">
              <a:buNone/>
              <a:defRPr sz="2772"/>
            </a:lvl1pPr>
            <a:lvl2pPr marL="528020" indent="0" algn="ctr">
              <a:buNone/>
              <a:defRPr sz="2310"/>
            </a:lvl2pPr>
            <a:lvl3pPr marL="1056041" indent="0" algn="ctr">
              <a:buNone/>
              <a:defRPr sz="2079"/>
            </a:lvl3pPr>
            <a:lvl4pPr marL="1584061" indent="0" algn="ctr">
              <a:buNone/>
              <a:defRPr sz="1848"/>
            </a:lvl4pPr>
            <a:lvl5pPr marL="2112081" indent="0" algn="ctr">
              <a:buNone/>
              <a:defRPr sz="1848"/>
            </a:lvl5pPr>
            <a:lvl6pPr marL="2640101" indent="0" algn="ctr">
              <a:buNone/>
              <a:defRPr sz="1848"/>
            </a:lvl6pPr>
            <a:lvl7pPr marL="3168122" indent="0" algn="ctr">
              <a:buNone/>
              <a:defRPr sz="1848"/>
            </a:lvl7pPr>
            <a:lvl8pPr marL="3696142" indent="0" algn="ctr">
              <a:buNone/>
              <a:defRPr sz="1848"/>
            </a:lvl8pPr>
            <a:lvl9pPr marL="4224162" indent="0" algn="ctr">
              <a:buNone/>
              <a:defRPr sz="1848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6254-0BA2-4C52-A2E3-17455CCDBD82}" type="datetime1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D7CB0-95E2-43B9-BC65-6FAEC43F6A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8302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F59EA-3D92-4AED-B5AD-4226067304F8}" type="datetime1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D7CB0-95E2-43B9-BC65-6FAEC43F6A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94793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974512"/>
            <a:ext cx="10515600" cy="3294515"/>
          </a:xfrm>
        </p:spPr>
        <p:txBody>
          <a:bodyPr anchor="b"/>
          <a:lstStyle>
            <a:lvl1pPr>
              <a:defRPr sz="692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5300194"/>
            <a:ext cx="10515600" cy="1732508"/>
          </a:xfrm>
        </p:spPr>
        <p:txBody>
          <a:bodyPr/>
          <a:lstStyle>
            <a:lvl1pPr marL="0" indent="0">
              <a:buNone/>
              <a:defRPr sz="2772">
                <a:solidFill>
                  <a:schemeClr val="tx1"/>
                </a:solidFill>
              </a:defRPr>
            </a:lvl1pPr>
            <a:lvl2pPr marL="528020" indent="0">
              <a:buNone/>
              <a:defRPr sz="2310">
                <a:solidFill>
                  <a:schemeClr val="tx1">
                    <a:tint val="75000"/>
                  </a:schemeClr>
                </a:solidFill>
              </a:defRPr>
            </a:lvl2pPr>
            <a:lvl3pPr marL="1056041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3pPr>
            <a:lvl4pPr marL="158406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4pPr>
            <a:lvl5pPr marL="211208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5pPr>
            <a:lvl6pPr marL="264010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6pPr>
            <a:lvl7pPr marL="316812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7pPr>
            <a:lvl8pPr marL="369614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8pPr>
            <a:lvl9pPr marL="422416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83418-F37F-4803-AB77-895BB2BF1BDD}" type="datetime1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D7CB0-95E2-43B9-BC65-6FAEC43F6A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47705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108344"/>
            <a:ext cx="5181600" cy="502519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08344"/>
            <a:ext cx="5181600" cy="502519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036D-153F-46A9-BA50-449FE40EC232}" type="datetime1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D7CB0-95E2-43B9-BC65-6FAEC43F6A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36145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21671"/>
            <a:ext cx="10515600" cy="153084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941510"/>
            <a:ext cx="5157787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893014"/>
            <a:ext cx="5157787" cy="42551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941510"/>
            <a:ext cx="5183188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893014"/>
            <a:ext cx="5183188" cy="42551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EB713-B2F0-4115-A8D1-86B7D87DEA39}" type="datetime1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D7CB0-95E2-43B9-BC65-6FAEC43F6A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53153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EF0C-C377-4A2F-87B8-29F6EB931894}" type="datetime1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D7CB0-95E2-43B9-BC65-6FAEC43F6A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904694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37048-4634-482C-B507-951FFD701D41}" type="datetime1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D7CB0-95E2-43B9-BC65-6FAEC43F6A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7303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974513"/>
            <a:ext cx="10515600" cy="3294515"/>
          </a:xfrm>
        </p:spPr>
        <p:txBody>
          <a:bodyPr anchor="b"/>
          <a:lstStyle>
            <a:lvl1pPr>
              <a:defRPr sz="6929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5300194"/>
            <a:ext cx="10515600" cy="1732508"/>
          </a:xfrm>
        </p:spPr>
        <p:txBody>
          <a:bodyPr/>
          <a:lstStyle>
            <a:lvl1pPr marL="0" indent="0">
              <a:buNone/>
              <a:defRPr sz="2772">
                <a:solidFill>
                  <a:schemeClr val="tx1"/>
                </a:solidFill>
              </a:defRPr>
            </a:lvl1pPr>
            <a:lvl2pPr marL="528020" indent="0">
              <a:buNone/>
              <a:defRPr sz="2310">
                <a:solidFill>
                  <a:schemeClr val="tx1">
                    <a:tint val="75000"/>
                  </a:schemeClr>
                </a:solidFill>
              </a:defRPr>
            </a:lvl2pPr>
            <a:lvl3pPr marL="1056041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3pPr>
            <a:lvl4pPr marL="158406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4pPr>
            <a:lvl5pPr marL="211208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5pPr>
            <a:lvl6pPr marL="264010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6pPr>
            <a:lvl7pPr marL="316812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7pPr>
            <a:lvl8pPr marL="369614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8pPr>
            <a:lvl9pPr marL="422416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48DA-D349-464D-BF0A-17E978719C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FEA7-DAB5-4556-A9B8-E54259D8E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68296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28002"/>
            <a:ext cx="3932237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40341"/>
            <a:ext cx="6172200" cy="5628360"/>
          </a:xfrm>
        </p:spPr>
        <p:txBody>
          <a:bodyPr/>
          <a:lstStyle>
            <a:lvl1pPr>
              <a:defRPr sz="3696"/>
            </a:lvl1pPr>
            <a:lvl2pPr>
              <a:defRPr sz="3234"/>
            </a:lvl2pPr>
            <a:lvl3pPr>
              <a:defRPr sz="2772"/>
            </a:lvl3pPr>
            <a:lvl4pPr>
              <a:defRPr sz="2310"/>
            </a:lvl4pPr>
            <a:lvl5pPr>
              <a:defRPr sz="2310"/>
            </a:lvl5pPr>
            <a:lvl6pPr>
              <a:defRPr sz="2310"/>
            </a:lvl6pPr>
            <a:lvl7pPr>
              <a:defRPr sz="2310"/>
            </a:lvl7pPr>
            <a:lvl8pPr>
              <a:defRPr sz="2310"/>
            </a:lvl8pPr>
            <a:lvl9pPr>
              <a:defRPr sz="231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376011"/>
            <a:ext cx="3932237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795A7-AB3E-4691-A1BB-BAA628CF265F}" type="datetime1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D7CB0-95E2-43B9-BC65-6FAEC43F6A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26151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28002"/>
            <a:ext cx="3932237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140341"/>
            <a:ext cx="6172200" cy="5628360"/>
          </a:xfrm>
        </p:spPr>
        <p:txBody>
          <a:bodyPr anchor="t"/>
          <a:lstStyle>
            <a:lvl1pPr marL="0" indent="0">
              <a:buNone/>
              <a:defRPr sz="3696"/>
            </a:lvl1pPr>
            <a:lvl2pPr marL="528020" indent="0">
              <a:buNone/>
              <a:defRPr sz="3234"/>
            </a:lvl2pPr>
            <a:lvl3pPr marL="1056041" indent="0">
              <a:buNone/>
              <a:defRPr sz="2772"/>
            </a:lvl3pPr>
            <a:lvl4pPr marL="1584061" indent="0">
              <a:buNone/>
              <a:defRPr sz="2310"/>
            </a:lvl4pPr>
            <a:lvl5pPr marL="2112081" indent="0">
              <a:buNone/>
              <a:defRPr sz="2310"/>
            </a:lvl5pPr>
            <a:lvl6pPr marL="2640101" indent="0">
              <a:buNone/>
              <a:defRPr sz="2310"/>
            </a:lvl6pPr>
            <a:lvl7pPr marL="3168122" indent="0">
              <a:buNone/>
              <a:defRPr sz="2310"/>
            </a:lvl7pPr>
            <a:lvl8pPr marL="3696142" indent="0">
              <a:buNone/>
              <a:defRPr sz="2310"/>
            </a:lvl8pPr>
            <a:lvl9pPr marL="4224162" indent="0">
              <a:buNone/>
              <a:defRPr sz="231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376011"/>
            <a:ext cx="3932237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70F3-B610-446F-903C-AFC150861395}" type="datetime1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D7CB0-95E2-43B9-BC65-6FAEC43F6A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04008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DDD63-0FAD-4252-AE6C-0B5FE9721DAA}" type="datetime1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D7CB0-95E2-43B9-BC65-6FAEC43F6A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26953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21669"/>
            <a:ext cx="2628900" cy="6711866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21669"/>
            <a:ext cx="7734300" cy="6711866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BC50E-584A-407F-9AA1-FC6E4E7CED72}" type="datetime1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D7CB0-95E2-43B9-BC65-6FAEC43F6A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5920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108345"/>
            <a:ext cx="5181600" cy="502519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08345"/>
            <a:ext cx="5181600" cy="502519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48DA-D349-464D-BF0A-17E978719C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FEA7-DAB5-4556-A9B8-E54259D8E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4536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21672"/>
            <a:ext cx="10515600" cy="153084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1" y="1941510"/>
            <a:ext cx="5157787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1" y="2893014"/>
            <a:ext cx="5157787" cy="42551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941510"/>
            <a:ext cx="5183188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893014"/>
            <a:ext cx="5183188" cy="42551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48DA-D349-464D-BF0A-17E978719C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FEA7-DAB5-4556-A9B8-E54259D8E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1256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48DA-D349-464D-BF0A-17E978719C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FEA7-DAB5-4556-A9B8-E54259D8E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8865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48DA-D349-464D-BF0A-17E978719C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FEA7-DAB5-4556-A9B8-E54259D8E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0019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528003"/>
            <a:ext cx="3932237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40341"/>
            <a:ext cx="6172200" cy="5628360"/>
          </a:xfrm>
        </p:spPr>
        <p:txBody>
          <a:bodyPr/>
          <a:lstStyle>
            <a:lvl1pPr>
              <a:defRPr sz="3696"/>
            </a:lvl1pPr>
            <a:lvl2pPr>
              <a:defRPr sz="3234"/>
            </a:lvl2pPr>
            <a:lvl3pPr>
              <a:defRPr sz="2772"/>
            </a:lvl3pPr>
            <a:lvl4pPr>
              <a:defRPr sz="2310"/>
            </a:lvl4pPr>
            <a:lvl5pPr>
              <a:defRPr sz="2310"/>
            </a:lvl5pPr>
            <a:lvl6pPr>
              <a:defRPr sz="2310"/>
            </a:lvl6pPr>
            <a:lvl7pPr>
              <a:defRPr sz="2310"/>
            </a:lvl7pPr>
            <a:lvl8pPr>
              <a:defRPr sz="2310"/>
            </a:lvl8pPr>
            <a:lvl9pPr>
              <a:defRPr sz="231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376012"/>
            <a:ext cx="3932237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48DA-D349-464D-BF0A-17E978719C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FEA7-DAB5-4556-A9B8-E54259D8E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208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528003"/>
            <a:ext cx="3932237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140341"/>
            <a:ext cx="6172200" cy="5628360"/>
          </a:xfrm>
        </p:spPr>
        <p:txBody>
          <a:bodyPr anchor="t"/>
          <a:lstStyle>
            <a:lvl1pPr marL="0" indent="0">
              <a:buNone/>
              <a:defRPr sz="3696"/>
            </a:lvl1pPr>
            <a:lvl2pPr marL="528020" indent="0">
              <a:buNone/>
              <a:defRPr sz="3234"/>
            </a:lvl2pPr>
            <a:lvl3pPr marL="1056041" indent="0">
              <a:buNone/>
              <a:defRPr sz="2772"/>
            </a:lvl3pPr>
            <a:lvl4pPr marL="1584061" indent="0">
              <a:buNone/>
              <a:defRPr sz="2310"/>
            </a:lvl4pPr>
            <a:lvl5pPr marL="2112081" indent="0">
              <a:buNone/>
              <a:defRPr sz="2310"/>
            </a:lvl5pPr>
            <a:lvl6pPr marL="2640101" indent="0">
              <a:buNone/>
              <a:defRPr sz="2310"/>
            </a:lvl6pPr>
            <a:lvl7pPr marL="3168122" indent="0">
              <a:buNone/>
              <a:defRPr sz="2310"/>
            </a:lvl7pPr>
            <a:lvl8pPr marL="3696142" indent="0">
              <a:buNone/>
              <a:defRPr sz="2310"/>
            </a:lvl8pPr>
            <a:lvl9pPr marL="4224162" indent="0">
              <a:buNone/>
              <a:defRPr sz="231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376012"/>
            <a:ext cx="3932237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48DA-D349-464D-BF0A-17E978719C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7FEA7-DAB5-4556-A9B8-E54259D8E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7875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21672"/>
            <a:ext cx="10515600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108345"/>
            <a:ext cx="10515600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7340704"/>
            <a:ext cx="2743200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048DA-D349-464D-BF0A-17E978719C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7340704"/>
            <a:ext cx="4114800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7340704"/>
            <a:ext cx="2743200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7FEA7-DAB5-4556-A9B8-E54259D8E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5140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kumimoji="1"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kumimoji="1"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21670"/>
            <a:ext cx="10515600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108344"/>
            <a:ext cx="10515600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7340704"/>
            <a:ext cx="2743200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048DA-D349-464D-BF0A-17E978719C3B}" type="datetimeFigureOut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7340704"/>
            <a:ext cx="4114800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7340704"/>
            <a:ext cx="2743200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7FEA7-DAB5-4556-A9B8-E54259D8E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417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56004" rtl="0" eaLnBrk="1" latinLnBrk="0" hangingPunct="1">
        <a:lnSpc>
          <a:spcPct val="90000"/>
        </a:lnSpc>
        <a:spcBef>
          <a:spcPct val="0"/>
        </a:spcBef>
        <a:buNone/>
        <a:defRPr kumimoji="1" sz="508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01" indent="-264001" algn="l" defTabSz="1056004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kumimoji="1"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03" indent="-264001" algn="l" defTabSz="1056004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05" indent="-264001" algn="l" defTabSz="1056004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07" indent="-264001" algn="l" defTabSz="1056004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09" indent="-264001" algn="l" defTabSz="1056004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011" indent="-264001" algn="l" defTabSz="1056004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013" indent="-264001" algn="l" defTabSz="1056004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015" indent="-264001" algn="l" defTabSz="1056004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017" indent="-264001" algn="l" defTabSz="1056004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04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02" algn="l" defTabSz="1056004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04" algn="l" defTabSz="1056004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06" algn="l" defTabSz="1056004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08" algn="l" defTabSz="1056004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010" algn="l" defTabSz="1056004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012" algn="l" defTabSz="1056004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014" algn="l" defTabSz="1056004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016" algn="l" defTabSz="1056004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21671"/>
            <a:ext cx="10515600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108344"/>
            <a:ext cx="10515600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7340703"/>
            <a:ext cx="2743200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8B2B6-7401-447B-A339-75FA9C8F7464}" type="datetime1">
              <a:rPr kumimoji="1" lang="ja-JP" altLang="en-US" smtClean="0"/>
              <a:t>2018/5/18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7340703"/>
            <a:ext cx="4114800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7340703"/>
            <a:ext cx="2743200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D7CB0-95E2-43B9-BC65-6FAEC43F6A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132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kumimoji="1"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kumimoji="1"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023298" y="3045267"/>
            <a:ext cx="10253452" cy="1229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96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2019</a:t>
            </a:r>
            <a:r>
              <a:rPr lang="ja-JP" altLang="en-US" sz="3696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 Ｇ</a:t>
            </a:r>
            <a:r>
              <a:rPr lang="en-US" altLang="ja-JP" sz="3696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</a:t>
            </a:r>
            <a:r>
              <a:rPr lang="ja-JP" altLang="en-US" sz="3696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</a:t>
            </a:r>
            <a:r>
              <a:rPr lang="ja-JP" altLang="en-US" sz="3696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サミットに向けた</a:t>
            </a:r>
            <a:endParaRPr lang="en-US" altLang="ja-JP" sz="3696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3696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主なスケジュール等に</a:t>
            </a:r>
            <a:r>
              <a:rPr lang="ja-JP" altLang="en-US" sz="3696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ついて</a:t>
            </a:r>
          </a:p>
        </p:txBody>
      </p:sp>
      <p:sp>
        <p:nvSpPr>
          <p:cNvPr id="3" name="タイトル 1"/>
          <p:cNvSpPr txBox="1">
            <a:spLocks/>
          </p:cNvSpPr>
          <p:nvPr/>
        </p:nvSpPr>
        <p:spPr bwMode="auto">
          <a:xfrm>
            <a:off x="1398001" y="5456885"/>
            <a:ext cx="9504045" cy="1580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5601" tIns="52800" rIns="105601" bIns="52800" numCol="1" rtlCol="0" anchor="ctr" anchorCtr="0" compatLnSpc="1">
            <a:prstTxWarp prst="textNoShape">
              <a:avLst/>
            </a:prstTxWarp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ja-JP" altLang="en-US" sz="3234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大阪府政策企画部サミット協力室</a:t>
            </a:r>
            <a:endParaRPr lang="en-US" altLang="ja-JP" sz="3234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ja-JP" altLang="en-US" sz="3234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大阪市経済戦略局サミット協力室</a:t>
            </a:r>
            <a:endParaRPr lang="en-US" altLang="ja-JP" sz="3234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305952" y="4444111"/>
            <a:ext cx="3688143" cy="447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（平成</a:t>
            </a:r>
            <a:r>
              <a:rPr lang="en-US" altLang="ja-JP" sz="2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2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年５月</a:t>
            </a:r>
            <a:r>
              <a:rPr lang="en-US" altLang="ja-JP" sz="2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16</a:t>
            </a:r>
            <a:r>
              <a:rPr lang="ja-JP" altLang="en-US" sz="231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日）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724188" y="262382"/>
            <a:ext cx="11521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kumimoji="1" lang="ja-JP" altLang="en-US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資料１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7127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/>
        </p:nvSpPr>
        <p:spPr>
          <a:xfrm>
            <a:off x="831689" y="13957"/>
            <a:ext cx="10544336" cy="475806"/>
          </a:xfrm>
          <a:prstGeom prst="rect">
            <a:avLst/>
          </a:prstGeo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50000">
                <a:schemeClr val="bg1"/>
              </a:gs>
              <a:gs pos="100000">
                <a:schemeClr val="accent2">
                  <a:lumMod val="40000"/>
                  <a:lumOff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377144">
              <a:defRPr/>
            </a:pPr>
            <a:r>
              <a:rPr lang="ja-JP" altLang="en-US" sz="1650" b="1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■　</a:t>
            </a:r>
            <a:r>
              <a:rPr lang="en-US" altLang="ja-JP" sz="1650" b="1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2019</a:t>
            </a:r>
            <a:r>
              <a:rPr lang="ja-JP" altLang="en-US" sz="1650" b="1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年</a:t>
            </a:r>
            <a:r>
              <a:rPr lang="en-US" altLang="ja-JP" sz="1650" b="1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G20</a:t>
            </a:r>
            <a:r>
              <a:rPr lang="ja-JP" altLang="en-US" sz="1650" b="1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大阪サミットに</a:t>
            </a:r>
            <a:r>
              <a:rPr lang="ja-JP" altLang="en-US" sz="1650" b="1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向けた主なスケジュール</a:t>
            </a:r>
            <a:r>
              <a:rPr lang="ja-JP" altLang="en-US" sz="1650" b="1" dirty="0">
                <a:solidFill>
                  <a:prstClr val="black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案</a:t>
            </a: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/>
          </p:nvPr>
        </p:nvGraphicFramePr>
        <p:xfrm>
          <a:off x="2459940" y="541832"/>
          <a:ext cx="8592630" cy="6636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2842">
                  <a:extLst>
                    <a:ext uri="{9D8B030D-6E8A-4147-A177-3AD203B41FA5}">
                      <a16:colId xmlns:a16="http://schemas.microsoft.com/office/drawing/2014/main" val="289869109"/>
                    </a:ext>
                  </a:extLst>
                </a:gridCol>
                <a:gridCol w="572842">
                  <a:extLst>
                    <a:ext uri="{9D8B030D-6E8A-4147-A177-3AD203B41FA5}">
                      <a16:colId xmlns:a16="http://schemas.microsoft.com/office/drawing/2014/main" val="439861337"/>
                    </a:ext>
                  </a:extLst>
                </a:gridCol>
                <a:gridCol w="572842">
                  <a:extLst>
                    <a:ext uri="{9D8B030D-6E8A-4147-A177-3AD203B41FA5}">
                      <a16:colId xmlns:a16="http://schemas.microsoft.com/office/drawing/2014/main" val="1582872847"/>
                    </a:ext>
                  </a:extLst>
                </a:gridCol>
                <a:gridCol w="572842">
                  <a:extLst>
                    <a:ext uri="{9D8B030D-6E8A-4147-A177-3AD203B41FA5}">
                      <a16:colId xmlns:a16="http://schemas.microsoft.com/office/drawing/2014/main" val="10596211"/>
                    </a:ext>
                  </a:extLst>
                </a:gridCol>
                <a:gridCol w="572842">
                  <a:extLst>
                    <a:ext uri="{9D8B030D-6E8A-4147-A177-3AD203B41FA5}">
                      <a16:colId xmlns:a16="http://schemas.microsoft.com/office/drawing/2014/main" val="3612926170"/>
                    </a:ext>
                  </a:extLst>
                </a:gridCol>
                <a:gridCol w="572842">
                  <a:extLst>
                    <a:ext uri="{9D8B030D-6E8A-4147-A177-3AD203B41FA5}">
                      <a16:colId xmlns:a16="http://schemas.microsoft.com/office/drawing/2014/main" val="4256818188"/>
                    </a:ext>
                  </a:extLst>
                </a:gridCol>
                <a:gridCol w="572842">
                  <a:extLst>
                    <a:ext uri="{9D8B030D-6E8A-4147-A177-3AD203B41FA5}">
                      <a16:colId xmlns:a16="http://schemas.microsoft.com/office/drawing/2014/main" val="2169178390"/>
                    </a:ext>
                  </a:extLst>
                </a:gridCol>
                <a:gridCol w="572842">
                  <a:extLst>
                    <a:ext uri="{9D8B030D-6E8A-4147-A177-3AD203B41FA5}">
                      <a16:colId xmlns:a16="http://schemas.microsoft.com/office/drawing/2014/main" val="2900698716"/>
                    </a:ext>
                  </a:extLst>
                </a:gridCol>
                <a:gridCol w="572842">
                  <a:extLst>
                    <a:ext uri="{9D8B030D-6E8A-4147-A177-3AD203B41FA5}">
                      <a16:colId xmlns:a16="http://schemas.microsoft.com/office/drawing/2014/main" val="3152996927"/>
                    </a:ext>
                  </a:extLst>
                </a:gridCol>
                <a:gridCol w="572842">
                  <a:extLst>
                    <a:ext uri="{9D8B030D-6E8A-4147-A177-3AD203B41FA5}">
                      <a16:colId xmlns:a16="http://schemas.microsoft.com/office/drawing/2014/main" val="1215187213"/>
                    </a:ext>
                  </a:extLst>
                </a:gridCol>
                <a:gridCol w="572842">
                  <a:extLst>
                    <a:ext uri="{9D8B030D-6E8A-4147-A177-3AD203B41FA5}">
                      <a16:colId xmlns:a16="http://schemas.microsoft.com/office/drawing/2014/main" val="2275974347"/>
                    </a:ext>
                  </a:extLst>
                </a:gridCol>
                <a:gridCol w="572842">
                  <a:extLst>
                    <a:ext uri="{9D8B030D-6E8A-4147-A177-3AD203B41FA5}">
                      <a16:colId xmlns:a16="http://schemas.microsoft.com/office/drawing/2014/main" val="1599064822"/>
                    </a:ext>
                  </a:extLst>
                </a:gridCol>
                <a:gridCol w="572842">
                  <a:extLst>
                    <a:ext uri="{9D8B030D-6E8A-4147-A177-3AD203B41FA5}">
                      <a16:colId xmlns:a16="http://schemas.microsoft.com/office/drawing/2014/main" val="1362905716"/>
                    </a:ext>
                  </a:extLst>
                </a:gridCol>
                <a:gridCol w="572842">
                  <a:extLst>
                    <a:ext uri="{9D8B030D-6E8A-4147-A177-3AD203B41FA5}">
                      <a16:colId xmlns:a16="http://schemas.microsoft.com/office/drawing/2014/main" val="1108894239"/>
                    </a:ext>
                  </a:extLst>
                </a:gridCol>
                <a:gridCol w="572842">
                  <a:extLst>
                    <a:ext uri="{9D8B030D-6E8A-4147-A177-3AD203B41FA5}">
                      <a16:colId xmlns:a16="http://schemas.microsoft.com/office/drawing/2014/main" val="2336968971"/>
                    </a:ext>
                  </a:extLst>
                </a:gridCol>
              </a:tblGrid>
              <a:tr h="336811">
                <a:tc gridSpan="9"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/>
                        <a:t>2018</a:t>
                      </a:r>
                      <a:r>
                        <a:rPr kumimoji="1" lang="ja-JP" altLang="en-US" sz="1700" dirty="0" smtClean="0"/>
                        <a:t>年</a:t>
                      </a:r>
                      <a:endParaRPr kumimoji="1" lang="ja-JP" altLang="en-US" sz="1700" dirty="0"/>
                    </a:p>
                  </a:txBody>
                  <a:tcPr marL="75429" marR="75429" marT="37714" marB="37714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/>
                        <a:t>2019</a:t>
                      </a:r>
                      <a:r>
                        <a:rPr kumimoji="1" lang="ja-JP" altLang="en-US" sz="1700" dirty="0" smtClean="0"/>
                        <a:t>年</a:t>
                      </a:r>
                      <a:endParaRPr kumimoji="1" lang="ja-JP" altLang="en-US" sz="1700" dirty="0"/>
                    </a:p>
                  </a:txBody>
                  <a:tcPr marL="75429" marR="75429" marT="37714" marB="37714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113168"/>
                  </a:ext>
                </a:extLst>
              </a:tr>
              <a:tr h="32685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 marL="75429" marR="75429" marT="37714" marB="37714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5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 marL="75429" marR="75429" marT="37714" marB="37714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6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 marL="75429" marR="75429" marT="37714" marB="37714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7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 marL="75429" marR="75429" marT="37714" marB="37714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8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 marL="75429" marR="75429" marT="37714" marB="37714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9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 marL="75429" marR="75429" marT="37714" marB="37714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10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 marL="75429" marR="75429" marT="37714" marB="37714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11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 marL="75429" marR="75429" marT="37714" marB="37714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12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 marL="75429" marR="75429" marT="37714" marB="37714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 marL="75429" marR="75429" marT="37714" marB="37714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2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 marL="75429" marR="75429" marT="37714" marB="37714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3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 marL="75429" marR="75429" marT="37714" marB="37714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4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 marL="75429" marR="75429" marT="37714" marB="37714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5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 marL="75429" marR="75429" marT="37714" marB="37714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/>
                        <a:t>6</a:t>
                      </a:r>
                      <a:r>
                        <a:rPr kumimoji="1" lang="ja-JP" altLang="en-US" sz="1600" dirty="0" smtClean="0"/>
                        <a:t>月</a:t>
                      </a:r>
                      <a:endParaRPr kumimoji="1" lang="ja-JP" altLang="en-US" sz="1600" dirty="0"/>
                    </a:p>
                  </a:txBody>
                  <a:tcPr marL="75429" marR="75429" marT="37714" marB="37714"/>
                </a:tc>
                <a:extLst>
                  <a:ext uri="{0D108BD9-81ED-4DB2-BD59-A6C34878D82A}">
                    <a16:rowId xmlns:a16="http://schemas.microsoft.com/office/drawing/2014/main" val="1413444659"/>
                  </a:ext>
                </a:extLst>
              </a:tr>
            </a:tbl>
          </a:graphicData>
        </a:graphic>
      </p:graphicFrame>
      <p:cxnSp>
        <p:nvCxnSpPr>
          <p:cNvPr id="45" name="直線コネクタ 44"/>
          <p:cNvCxnSpPr/>
          <p:nvPr/>
        </p:nvCxnSpPr>
        <p:spPr>
          <a:xfrm rot="5400000">
            <a:off x="-1222421" y="4224187"/>
            <a:ext cx="736471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直線コネクタ 46"/>
          <p:cNvCxnSpPr/>
          <p:nvPr/>
        </p:nvCxnSpPr>
        <p:spPr>
          <a:xfrm rot="5400000">
            <a:off x="3927154" y="4225053"/>
            <a:ext cx="73350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/>
        </p:nvSpPr>
        <p:spPr>
          <a:xfrm>
            <a:off x="1067408" y="1362380"/>
            <a:ext cx="1392531" cy="45229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 algn="ctr" defTabSz="377144"/>
            <a:r>
              <a:rPr lang="ja-JP" altLang="en-US" sz="1320" b="1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地元の理解・協力機運の盛り上げ</a:t>
            </a: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7500380" y="1323769"/>
            <a:ext cx="1879925" cy="50483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defTabSz="377144"/>
            <a:r>
              <a:rPr lang="ja-JP" altLang="en-US" sz="165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　   </a:t>
            </a:r>
            <a:r>
              <a:rPr lang="ja-JP" altLang="en-US" sz="132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＜準備期間＞</a:t>
            </a:r>
          </a:p>
        </p:txBody>
      </p:sp>
      <p:cxnSp>
        <p:nvCxnSpPr>
          <p:cNvPr id="53" name="直線コネクタ 52"/>
          <p:cNvCxnSpPr/>
          <p:nvPr/>
        </p:nvCxnSpPr>
        <p:spPr>
          <a:xfrm rot="5400000">
            <a:off x="1833851" y="4428165"/>
            <a:ext cx="69489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コネクタ 53"/>
          <p:cNvCxnSpPr/>
          <p:nvPr/>
        </p:nvCxnSpPr>
        <p:spPr>
          <a:xfrm rot="5400000">
            <a:off x="5816886" y="4438125"/>
            <a:ext cx="69786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テキスト ボックス 49"/>
          <p:cNvSpPr txBox="1"/>
          <p:nvPr/>
        </p:nvSpPr>
        <p:spPr>
          <a:xfrm>
            <a:off x="9164791" y="1323770"/>
            <a:ext cx="2177578" cy="50483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 defTabSz="377144"/>
            <a:r>
              <a:rPr lang="ja-JP" altLang="en-US" sz="1485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もてなす</a:t>
            </a:r>
            <a:endParaRPr lang="en-US" altLang="ja-JP" sz="1485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defTabSz="377144"/>
            <a:r>
              <a:rPr lang="ja-JP" altLang="en-US" sz="1485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（参画）</a:t>
            </a: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4746810" y="1323772"/>
            <a:ext cx="3519307" cy="504840"/>
          </a:xfrm>
          <a:custGeom>
            <a:avLst/>
            <a:gdLst>
              <a:gd name="connsiteX0" fmla="*/ 0 w 2743194"/>
              <a:gd name="connsiteY0" fmla="*/ 0 h 612000"/>
              <a:gd name="connsiteX1" fmla="*/ 2743194 w 2743194"/>
              <a:gd name="connsiteY1" fmla="*/ 0 h 612000"/>
              <a:gd name="connsiteX2" fmla="*/ 2743194 w 2743194"/>
              <a:gd name="connsiteY2" fmla="*/ 612000 h 612000"/>
              <a:gd name="connsiteX3" fmla="*/ 0 w 2743194"/>
              <a:gd name="connsiteY3" fmla="*/ 612000 h 612000"/>
              <a:gd name="connsiteX4" fmla="*/ 0 w 2743194"/>
              <a:gd name="connsiteY4" fmla="*/ 0 h 612000"/>
              <a:gd name="connsiteX0" fmla="*/ 0 w 2743194"/>
              <a:gd name="connsiteY0" fmla="*/ 0 h 612000"/>
              <a:gd name="connsiteX1" fmla="*/ 2191651 w 2743194"/>
              <a:gd name="connsiteY1" fmla="*/ 43542 h 612000"/>
              <a:gd name="connsiteX2" fmla="*/ 2743194 w 2743194"/>
              <a:gd name="connsiteY2" fmla="*/ 612000 h 612000"/>
              <a:gd name="connsiteX3" fmla="*/ 0 w 2743194"/>
              <a:gd name="connsiteY3" fmla="*/ 612000 h 612000"/>
              <a:gd name="connsiteX4" fmla="*/ 0 w 2743194"/>
              <a:gd name="connsiteY4" fmla="*/ 0 h 612000"/>
              <a:gd name="connsiteX0" fmla="*/ 0 w 2743194"/>
              <a:gd name="connsiteY0" fmla="*/ 0 h 612000"/>
              <a:gd name="connsiteX1" fmla="*/ 2191651 w 2743194"/>
              <a:gd name="connsiteY1" fmla="*/ 14513 h 612000"/>
              <a:gd name="connsiteX2" fmla="*/ 2743194 w 2743194"/>
              <a:gd name="connsiteY2" fmla="*/ 612000 h 612000"/>
              <a:gd name="connsiteX3" fmla="*/ 0 w 2743194"/>
              <a:gd name="connsiteY3" fmla="*/ 612000 h 612000"/>
              <a:gd name="connsiteX4" fmla="*/ 0 w 2743194"/>
              <a:gd name="connsiteY4" fmla="*/ 0 h 612000"/>
              <a:gd name="connsiteX0" fmla="*/ 0 w 2743194"/>
              <a:gd name="connsiteY0" fmla="*/ 1 h 612001"/>
              <a:gd name="connsiteX1" fmla="*/ 2191651 w 2743194"/>
              <a:gd name="connsiteY1" fmla="*/ 0 h 612001"/>
              <a:gd name="connsiteX2" fmla="*/ 2743194 w 2743194"/>
              <a:gd name="connsiteY2" fmla="*/ 612001 h 612001"/>
              <a:gd name="connsiteX3" fmla="*/ 0 w 2743194"/>
              <a:gd name="connsiteY3" fmla="*/ 612001 h 612001"/>
              <a:gd name="connsiteX4" fmla="*/ 0 w 2743194"/>
              <a:gd name="connsiteY4" fmla="*/ 1 h 612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43194" h="612001">
                <a:moveTo>
                  <a:pt x="0" y="1"/>
                </a:moveTo>
                <a:lnTo>
                  <a:pt x="2191651" y="0"/>
                </a:lnTo>
                <a:lnTo>
                  <a:pt x="2743194" y="612001"/>
                </a:lnTo>
                <a:lnTo>
                  <a:pt x="0" y="612001"/>
                </a:lnTo>
                <a:lnTo>
                  <a:pt x="0" y="1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 defTabSz="377144"/>
            <a:r>
              <a:rPr lang="ja-JP" altLang="en-US" sz="1485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ともにめざす</a:t>
            </a:r>
            <a:endParaRPr lang="en-US" altLang="ja-JP" sz="1485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defTabSz="377144"/>
            <a:r>
              <a:rPr lang="ja-JP" altLang="en-US" sz="1485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（理解促進）</a:t>
            </a: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1125933" y="2225435"/>
            <a:ext cx="1334006" cy="29683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377144"/>
            <a:r>
              <a:rPr lang="ja-JP" altLang="en-US" sz="1237" b="1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◇ 広報</a:t>
            </a:r>
          </a:p>
        </p:txBody>
      </p:sp>
      <p:cxnSp>
        <p:nvCxnSpPr>
          <p:cNvPr id="67" name="直線コネクタ 66"/>
          <p:cNvCxnSpPr/>
          <p:nvPr/>
        </p:nvCxnSpPr>
        <p:spPr>
          <a:xfrm>
            <a:off x="1083006" y="4381594"/>
            <a:ext cx="10057190" cy="0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" name="グループ化 2"/>
          <p:cNvGrpSpPr/>
          <p:nvPr/>
        </p:nvGrpSpPr>
        <p:grpSpPr>
          <a:xfrm>
            <a:off x="1083005" y="5071529"/>
            <a:ext cx="9832072" cy="367437"/>
            <a:chOff x="56443" y="5232313"/>
            <a:chExt cx="11919096" cy="445432"/>
          </a:xfrm>
        </p:grpSpPr>
        <p:sp>
          <p:nvSpPr>
            <p:cNvPr id="103" name="テキスト ボックス 102"/>
            <p:cNvSpPr txBox="1"/>
            <p:nvPr/>
          </p:nvSpPr>
          <p:spPr>
            <a:xfrm>
              <a:off x="56443" y="5317908"/>
              <a:ext cx="1617171" cy="359837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defTabSz="377144"/>
              <a:r>
                <a:rPr lang="ja-JP" altLang="en-US" sz="990" b="1" i="1" dirty="0">
                  <a:solidFill>
                    <a:prstClr val="black"/>
                  </a:solidFill>
                  <a:latin typeface="Calibri" panose="020F0502020204030204"/>
                  <a:ea typeface="游ゴシック" panose="020B0400000000000000" pitchFamily="50" charset="-128"/>
                </a:rPr>
                <a:t>◇ 施設調整</a:t>
              </a:r>
            </a:p>
          </p:txBody>
        </p:sp>
        <p:cxnSp>
          <p:nvCxnSpPr>
            <p:cNvPr id="136" name="直線コネクタ 135"/>
            <p:cNvCxnSpPr/>
            <p:nvPr/>
          </p:nvCxnSpPr>
          <p:spPr>
            <a:xfrm>
              <a:off x="3222555" y="5459054"/>
              <a:ext cx="8752984" cy="0"/>
            </a:xfrm>
            <a:prstGeom prst="line">
              <a:avLst/>
            </a:prstGeom>
            <a:ln w="19050"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5" name="テキスト ボックス 134"/>
            <p:cNvSpPr txBox="1"/>
            <p:nvPr/>
          </p:nvSpPr>
          <p:spPr>
            <a:xfrm>
              <a:off x="1851744" y="5261937"/>
              <a:ext cx="1833548" cy="360000"/>
            </a:xfrm>
            <a:prstGeom prst="round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 defTabSz="377144"/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施設利用者への</a:t>
              </a:r>
              <a:endParaRPr lang="en-US" altLang="ja-JP" sz="907" i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 defTabSz="377144"/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協力要請</a:t>
              </a:r>
            </a:p>
          </p:txBody>
        </p:sp>
        <p:sp>
          <p:nvSpPr>
            <p:cNvPr id="137" name="テキスト ボックス 136"/>
            <p:cNvSpPr txBox="1"/>
            <p:nvPr/>
          </p:nvSpPr>
          <p:spPr>
            <a:xfrm>
              <a:off x="3777069" y="5232313"/>
              <a:ext cx="8100000" cy="360000"/>
            </a:xfrm>
            <a:prstGeom prst="round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 defTabSz="377144"/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Ｇ</a:t>
              </a:r>
              <a:r>
                <a:rPr lang="en-US" altLang="ja-JP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20</a:t>
              </a:r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開催日及び開催前後の利用制約について協力要請</a:t>
              </a:r>
              <a:endParaRPr lang="en-US" altLang="ja-JP" sz="907" i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 defTabSz="377144"/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国のスケジュールに合わせた施設改修工事</a:t>
              </a:r>
            </a:p>
          </p:txBody>
        </p:sp>
      </p:grpSp>
      <p:sp>
        <p:nvSpPr>
          <p:cNvPr id="48" name="テキスト ボックス 47"/>
          <p:cNvSpPr txBox="1"/>
          <p:nvPr/>
        </p:nvSpPr>
        <p:spPr>
          <a:xfrm>
            <a:off x="2471909" y="1315541"/>
            <a:ext cx="3336559" cy="513070"/>
          </a:xfrm>
          <a:custGeom>
            <a:avLst/>
            <a:gdLst>
              <a:gd name="connsiteX0" fmla="*/ 0 w 3348114"/>
              <a:gd name="connsiteY0" fmla="*/ 0 h 612000"/>
              <a:gd name="connsiteX1" fmla="*/ 3348114 w 3348114"/>
              <a:gd name="connsiteY1" fmla="*/ 0 h 612000"/>
              <a:gd name="connsiteX2" fmla="*/ 3348114 w 3348114"/>
              <a:gd name="connsiteY2" fmla="*/ 612000 h 612000"/>
              <a:gd name="connsiteX3" fmla="*/ 0 w 3348114"/>
              <a:gd name="connsiteY3" fmla="*/ 612000 h 612000"/>
              <a:gd name="connsiteX4" fmla="*/ 0 w 3348114"/>
              <a:gd name="connsiteY4" fmla="*/ 0 h 612000"/>
              <a:gd name="connsiteX0" fmla="*/ 0 w 4044800"/>
              <a:gd name="connsiteY0" fmla="*/ 0 h 626514"/>
              <a:gd name="connsiteX1" fmla="*/ 3348114 w 4044800"/>
              <a:gd name="connsiteY1" fmla="*/ 0 h 626514"/>
              <a:gd name="connsiteX2" fmla="*/ 4044800 w 4044800"/>
              <a:gd name="connsiteY2" fmla="*/ 626514 h 626514"/>
              <a:gd name="connsiteX3" fmla="*/ 0 w 4044800"/>
              <a:gd name="connsiteY3" fmla="*/ 612000 h 626514"/>
              <a:gd name="connsiteX4" fmla="*/ 0 w 4044800"/>
              <a:gd name="connsiteY4" fmla="*/ 0 h 626514"/>
              <a:gd name="connsiteX0" fmla="*/ 0 w 4044800"/>
              <a:gd name="connsiteY0" fmla="*/ 29028 h 655542"/>
              <a:gd name="connsiteX1" fmla="*/ 2840114 w 4044800"/>
              <a:gd name="connsiteY1" fmla="*/ 0 h 655542"/>
              <a:gd name="connsiteX2" fmla="*/ 4044800 w 4044800"/>
              <a:gd name="connsiteY2" fmla="*/ 655542 h 655542"/>
              <a:gd name="connsiteX3" fmla="*/ 0 w 4044800"/>
              <a:gd name="connsiteY3" fmla="*/ 641028 h 655542"/>
              <a:gd name="connsiteX4" fmla="*/ 0 w 4044800"/>
              <a:gd name="connsiteY4" fmla="*/ 29028 h 655542"/>
              <a:gd name="connsiteX0" fmla="*/ 0 w 4044800"/>
              <a:gd name="connsiteY0" fmla="*/ 29028 h 641028"/>
              <a:gd name="connsiteX1" fmla="*/ 2840114 w 4044800"/>
              <a:gd name="connsiteY1" fmla="*/ 0 h 641028"/>
              <a:gd name="connsiteX2" fmla="*/ 4044800 w 4044800"/>
              <a:gd name="connsiteY2" fmla="*/ 641028 h 641028"/>
              <a:gd name="connsiteX3" fmla="*/ 0 w 4044800"/>
              <a:gd name="connsiteY3" fmla="*/ 641028 h 641028"/>
              <a:gd name="connsiteX4" fmla="*/ 0 w 4044800"/>
              <a:gd name="connsiteY4" fmla="*/ 29028 h 641028"/>
              <a:gd name="connsiteX0" fmla="*/ 0 w 4044800"/>
              <a:gd name="connsiteY0" fmla="*/ 19503 h 631503"/>
              <a:gd name="connsiteX1" fmla="*/ 2840114 w 4044800"/>
              <a:gd name="connsiteY1" fmla="*/ 0 h 631503"/>
              <a:gd name="connsiteX2" fmla="*/ 4044800 w 4044800"/>
              <a:gd name="connsiteY2" fmla="*/ 631503 h 631503"/>
              <a:gd name="connsiteX3" fmla="*/ 0 w 4044800"/>
              <a:gd name="connsiteY3" fmla="*/ 631503 h 631503"/>
              <a:gd name="connsiteX4" fmla="*/ 0 w 4044800"/>
              <a:gd name="connsiteY4" fmla="*/ 19503 h 631503"/>
              <a:gd name="connsiteX0" fmla="*/ 0 w 4044800"/>
              <a:gd name="connsiteY0" fmla="*/ 9978 h 631503"/>
              <a:gd name="connsiteX1" fmla="*/ 2840114 w 4044800"/>
              <a:gd name="connsiteY1" fmla="*/ 0 h 631503"/>
              <a:gd name="connsiteX2" fmla="*/ 4044800 w 4044800"/>
              <a:gd name="connsiteY2" fmla="*/ 631503 h 631503"/>
              <a:gd name="connsiteX3" fmla="*/ 0 w 4044800"/>
              <a:gd name="connsiteY3" fmla="*/ 631503 h 631503"/>
              <a:gd name="connsiteX4" fmla="*/ 0 w 4044800"/>
              <a:gd name="connsiteY4" fmla="*/ 9978 h 631503"/>
              <a:gd name="connsiteX0" fmla="*/ 0 w 4044800"/>
              <a:gd name="connsiteY0" fmla="*/ 453 h 631503"/>
              <a:gd name="connsiteX1" fmla="*/ 2840114 w 4044800"/>
              <a:gd name="connsiteY1" fmla="*/ 0 h 631503"/>
              <a:gd name="connsiteX2" fmla="*/ 4044800 w 4044800"/>
              <a:gd name="connsiteY2" fmla="*/ 631503 h 631503"/>
              <a:gd name="connsiteX3" fmla="*/ 0 w 4044800"/>
              <a:gd name="connsiteY3" fmla="*/ 631503 h 631503"/>
              <a:gd name="connsiteX4" fmla="*/ 0 w 4044800"/>
              <a:gd name="connsiteY4" fmla="*/ 453 h 631503"/>
              <a:gd name="connsiteX0" fmla="*/ 0 w 4044800"/>
              <a:gd name="connsiteY0" fmla="*/ 0 h 631050"/>
              <a:gd name="connsiteX1" fmla="*/ 2840114 w 4044800"/>
              <a:gd name="connsiteY1" fmla="*/ 9072 h 631050"/>
              <a:gd name="connsiteX2" fmla="*/ 4044800 w 4044800"/>
              <a:gd name="connsiteY2" fmla="*/ 631050 h 631050"/>
              <a:gd name="connsiteX3" fmla="*/ 0 w 4044800"/>
              <a:gd name="connsiteY3" fmla="*/ 631050 h 631050"/>
              <a:gd name="connsiteX4" fmla="*/ 0 w 4044800"/>
              <a:gd name="connsiteY4" fmla="*/ 0 h 631050"/>
              <a:gd name="connsiteX0" fmla="*/ 0 w 4044800"/>
              <a:gd name="connsiteY0" fmla="*/ 9978 h 621978"/>
              <a:gd name="connsiteX1" fmla="*/ 2840114 w 4044800"/>
              <a:gd name="connsiteY1" fmla="*/ 0 h 621978"/>
              <a:gd name="connsiteX2" fmla="*/ 4044800 w 4044800"/>
              <a:gd name="connsiteY2" fmla="*/ 621978 h 621978"/>
              <a:gd name="connsiteX3" fmla="*/ 0 w 4044800"/>
              <a:gd name="connsiteY3" fmla="*/ 621978 h 621978"/>
              <a:gd name="connsiteX4" fmla="*/ 0 w 4044800"/>
              <a:gd name="connsiteY4" fmla="*/ 9978 h 621978"/>
              <a:gd name="connsiteX0" fmla="*/ 0 w 4044800"/>
              <a:gd name="connsiteY0" fmla="*/ 19503 h 621978"/>
              <a:gd name="connsiteX1" fmla="*/ 2840114 w 4044800"/>
              <a:gd name="connsiteY1" fmla="*/ 0 h 621978"/>
              <a:gd name="connsiteX2" fmla="*/ 4044800 w 4044800"/>
              <a:gd name="connsiteY2" fmla="*/ 621978 h 621978"/>
              <a:gd name="connsiteX3" fmla="*/ 0 w 4044800"/>
              <a:gd name="connsiteY3" fmla="*/ 621978 h 621978"/>
              <a:gd name="connsiteX4" fmla="*/ 0 w 4044800"/>
              <a:gd name="connsiteY4" fmla="*/ 19503 h 62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44800" h="621978">
                <a:moveTo>
                  <a:pt x="0" y="19503"/>
                </a:moveTo>
                <a:lnTo>
                  <a:pt x="2840114" y="0"/>
                </a:lnTo>
                <a:lnTo>
                  <a:pt x="4044800" y="621978"/>
                </a:lnTo>
                <a:lnTo>
                  <a:pt x="0" y="621978"/>
                </a:lnTo>
                <a:lnTo>
                  <a:pt x="0" y="19503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 defTabSz="377144"/>
            <a:r>
              <a:rPr lang="ja-JP" altLang="en-US" sz="1485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知ってもらう</a:t>
            </a:r>
            <a:endParaRPr lang="en-US" altLang="ja-JP" sz="1485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defTabSz="377144"/>
            <a:r>
              <a:rPr lang="ja-JP" altLang="en-US" sz="1485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（周知）</a:t>
            </a: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5317640" y="2225433"/>
            <a:ext cx="3266607" cy="861196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rIns="0" rtlCol="0" anchor="ctr">
            <a:noAutofit/>
          </a:bodyPr>
          <a:lstStyle/>
          <a:p>
            <a:pPr defTabSz="377144"/>
            <a:r>
              <a:rPr lang="ja-JP" altLang="en-US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 </a:t>
            </a:r>
            <a:r>
              <a:rPr lang="en-US" altLang="ja-JP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第２弾</a:t>
            </a:r>
            <a:r>
              <a:rPr lang="en-US" altLang="ja-JP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</a:p>
          <a:p>
            <a:pPr algn="ctr" defTabSz="377144"/>
            <a:r>
              <a:rPr lang="ja-JP" altLang="en-US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様々な手法による理解・協力の呼びかけ広報</a:t>
            </a:r>
            <a:endParaRPr lang="en-US" altLang="ja-JP" sz="99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377144"/>
            <a:r>
              <a:rPr lang="ja-JP" altLang="en-US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（各種行事案内、ボランティア募集、宿泊予約センター</a:t>
            </a:r>
            <a:endParaRPr lang="en-US" altLang="ja-JP" sz="99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377144"/>
            <a:r>
              <a:rPr lang="ja-JP" altLang="en-US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 の利用案内 等）</a:t>
            </a: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8682294" y="2225433"/>
            <a:ext cx="2138143" cy="861196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rIns="0" rtlCol="0" anchor="ctr">
            <a:noAutofit/>
          </a:bodyPr>
          <a:lstStyle/>
          <a:p>
            <a:pPr defTabSz="377144"/>
            <a:r>
              <a:rPr lang="en-US" altLang="ja-JP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第３弾</a:t>
            </a:r>
            <a:r>
              <a:rPr lang="en-US" altLang="ja-JP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</a:p>
          <a:p>
            <a:pPr defTabSz="377144"/>
            <a:r>
              <a:rPr lang="ja-JP" altLang="en-US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成功機運盛り上げ広報</a:t>
            </a:r>
            <a:endParaRPr lang="en-US" altLang="ja-JP" sz="99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 defTabSz="377144"/>
            <a:r>
              <a:rPr lang="ja-JP" altLang="en-US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サミット開催に伴う規制等情報の提供</a:t>
            </a:r>
            <a:endParaRPr lang="en-US" altLang="ja-JP" sz="99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377144"/>
            <a:r>
              <a:rPr lang="ja-JP" altLang="en-US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（各種行事案内、各種規制情報の</a:t>
            </a:r>
            <a:endParaRPr lang="en-US" altLang="ja-JP" sz="99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377144"/>
            <a:r>
              <a:rPr lang="ja-JP" altLang="en-US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 提供、</a:t>
            </a:r>
            <a:r>
              <a:rPr lang="en-US" altLang="ja-JP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</a:t>
            </a:r>
            <a:r>
              <a:rPr lang="ja-JP" altLang="en-US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発行手続案内 等）</a:t>
            </a:r>
            <a:endParaRPr lang="en-US" altLang="ja-JP" sz="99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1104626" y="4606188"/>
            <a:ext cx="9867390" cy="361790"/>
            <a:chOff x="64424" y="4803213"/>
            <a:chExt cx="11961911" cy="438586"/>
          </a:xfrm>
        </p:grpSpPr>
        <p:sp>
          <p:nvSpPr>
            <p:cNvPr id="102" name="テキスト ボックス 101"/>
            <p:cNvSpPr txBox="1"/>
            <p:nvPr/>
          </p:nvSpPr>
          <p:spPr>
            <a:xfrm>
              <a:off x="64424" y="4881962"/>
              <a:ext cx="1617171" cy="359837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defTabSz="377144"/>
              <a:r>
                <a:rPr lang="ja-JP" altLang="en-US" sz="990" b="1" i="1" dirty="0">
                  <a:solidFill>
                    <a:prstClr val="black"/>
                  </a:solidFill>
                  <a:latin typeface="Calibri" panose="020F0502020204030204"/>
                  <a:ea typeface="游ゴシック" panose="020B0400000000000000" pitchFamily="50" charset="-128"/>
                </a:rPr>
                <a:t>◇ 宿泊</a:t>
              </a:r>
            </a:p>
          </p:txBody>
        </p:sp>
        <p:cxnSp>
          <p:nvCxnSpPr>
            <p:cNvPr id="127" name="直線コネクタ 126"/>
            <p:cNvCxnSpPr/>
            <p:nvPr/>
          </p:nvCxnSpPr>
          <p:spPr>
            <a:xfrm>
              <a:off x="2600722" y="5020671"/>
              <a:ext cx="7992000" cy="0"/>
            </a:xfrm>
            <a:prstGeom prst="line">
              <a:avLst/>
            </a:prstGeom>
            <a:ln w="19050"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8" name="テキスト ボックス 127"/>
            <p:cNvSpPr txBox="1"/>
            <p:nvPr/>
          </p:nvSpPr>
          <p:spPr>
            <a:xfrm>
              <a:off x="3807733" y="4898530"/>
              <a:ext cx="216000" cy="2160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 defTabSz="377144"/>
              <a:endParaRPr lang="ja-JP" altLang="en-US" sz="1155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9" name="テキスト ボックス 128"/>
            <p:cNvSpPr txBox="1"/>
            <p:nvPr/>
          </p:nvSpPr>
          <p:spPr>
            <a:xfrm>
              <a:off x="4147561" y="4818919"/>
              <a:ext cx="1800000" cy="360000"/>
            </a:xfrm>
            <a:prstGeom prst="round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 defTabSz="377144"/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宿泊予約に向けた宿の確保</a:t>
              </a:r>
            </a:p>
          </p:txBody>
        </p:sp>
        <p:sp>
          <p:nvSpPr>
            <p:cNvPr id="130" name="テキスト ボックス 129"/>
            <p:cNvSpPr txBox="1"/>
            <p:nvPr/>
          </p:nvSpPr>
          <p:spPr>
            <a:xfrm>
              <a:off x="7872925" y="4810536"/>
              <a:ext cx="4153410" cy="360000"/>
            </a:xfrm>
            <a:prstGeom prst="round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 defTabSz="377144"/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サミット関係者の宿の確保（予約・配宿・精算）</a:t>
              </a:r>
            </a:p>
          </p:txBody>
        </p:sp>
        <p:sp>
          <p:nvSpPr>
            <p:cNvPr id="62" name="テキスト ボックス 61"/>
            <p:cNvSpPr txBox="1"/>
            <p:nvPr/>
          </p:nvSpPr>
          <p:spPr>
            <a:xfrm>
              <a:off x="5993469" y="4817984"/>
              <a:ext cx="1836000" cy="360000"/>
            </a:xfrm>
            <a:prstGeom prst="round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 defTabSz="377144"/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各国代表団等の配宿</a:t>
              </a:r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1828124" y="4803213"/>
              <a:ext cx="1867440" cy="360000"/>
            </a:xfrm>
            <a:prstGeom prst="round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 defTabSz="377144"/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宿泊施設等への</a:t>
              </a:r>
              <a:endParaRPr lang="en-US" altLang="ja-JP" sz="907" i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 defTabSz="377144"/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協力要請</a:t>
              </a:r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1083005" y="5568639"/>
            <a:ext cx="9873973" cy="340020"/>
            <a:chOff x="56443" y="5754498"/>
            <a:chExt cx="11969892" cy="412195"/>
          </a:xfrm>
        </p:grpSpPr>
        <p:sp>
          <p:nvSpPr>
            <p:cNvPr id="131" name="テキスト ボックス 130"/>
            <p:cNvSpPr txBox="1"/>
            <p:nvPr/>
          </p:nvSpPr>
          <p:spPr>
            <a:xfrm>
              <a:off x="56443" y="5806856"/>
              <a:ext cx="1617171" cy="359837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defTabSz="377144"/>
              <a:r>
                <a:rPr lang="ja-JP" altLang="en-US" sz="990" b="1" i="1" dirty="0">
                  <a:solidFill>
                    <a:prstClr val="black"/>
                  </a:solidFill>
                  <a:latin typeface="Calibri" panose="020F0502020204030204"/>
                  <a:ea typeface="游ゴシック" panose="020B0400000000000000" pitchFamily="50" charset="-128"/>
                </a:rPr>
                <a:t>◇ 救急・危機管理</a:t>
              </a:r>
            </a:p>
          </p:txBody>
        </p:sp>
        <p:cxnSp>
          <p:nvCxnSpPr>
            <p:cNvPr id="133" name="直線コネクタ 132"/>
            <p:cNvCxnSpPr/>
            <p:nvPr/>
          </p:nvCxnSpPr>
          <p:spPr>
            <a:xfrm>
              <a:off x="3273351" y="5945472"/>
              <a:ext cx="8752984" cy="0"/>
            </a:xfrm>
            <a:prstGeom prst="line">
              <a:avLst/>
            </a:prstGeom>
            <a:ln w="19050"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2" name="テキスト ボックス 131"/>
            <p:cNvSpPr txBox="1"/>
            <p:nvPr/>
          </p:nvSpPr>
          <p:spPr>
            <a:xfrm>
              <a:off x="1851743" y="5759327"/>
              <a:ext cx="1833548" cy="360000"/>
            </a:xfrm>
            <a:prstGeom prst="round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 defTabSz="377144"/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ＰＴ等を設置し、</a:t>
              </a:r>
              <a:endParaRPr lang="en-US" altLang="ja-JP" sz="907" i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 defTabSz="377144"/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危機事象への対応を整理</a:t>
              </a:r>
            </a:p>
          </p:txBody>
        </p:sp>
        <p:sp>
          <p:nvSpPr>
            <p:cNvPr id="134" name="テキスト ボックス 133"/>
            <p:cNvSpPr txBox="1"/>
            <p:nvPr/>
          </p:nvSpPr>
          <p:spPr>
            <a:xfrm>
              <a:off x="5146113" y="5754498"/>
              <a:ext cx="2615084" cy="360000"/>
            </a:xfrm>
            <a:prstGeom prst="round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 defTabSz="377144"/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推進本部に諮りながら体制を整備</a:t>
              </a:r>
            </a:p>
          </p:txBody>
        </p:sp>
        <p:sp>
          <p:nvSpPr>
            <p:cNvPr id="65" name="テキスト ボックス 64"/>
            <p:cNvSpPr txBox="1"/>
            <p:nvPr/>
          </p:nvSpPr>
          <p:spPr>
            <a:xfrm>
              <a:off x="3777070" y="5763959"/>
              <a:ext cx="1201491" cy="360000"/>
            </a:xfrm>
            <a:prstGeom prst="round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 defTabSz="377144"/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関係機関への</a:t>
              </a:r>
              <a:endParaRPr lang="en-US" altLang="ja-JP" sz="907" i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 defTabSz="377144"/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協力要請</a:t>
              </a:r>
            </a:p>
          </p:txBody>
        </p:sp>
        <p:sp>
          <p:nvSpPr>
            <p:cNvPr id="66" name="テキスト ボックス 65"/>
            <p:cNvSpPr txBox="1"/>
            <p:nvPr/>
          </p:nvSpPr>
          <p:spPr>
            <a:xfrm>
              <a:off x="7863823" y="5754498"/>
              <a:ext cx="3996000" cy="360000"/>
            </a:xfrm>
            <a:prstGeom prst="round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 defTabSz="377144"/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サミット開催時への対応を見据えた準備・訓練等の実施</a:t>
              </a:r>
            </a:p>
          </p:txBody>
        </p:sp>
      </p:grpSp>
      <p:grpSp>
        <p:nvGrpSpPr>
          <p:cNvPr id="69" name="グループ化 68"/>
          <p:cNvGrpSpPr/>
          <p:nvPr/>
        </p:nvGrpSpPr>
        <p:grpSpPr>
          <a:xfrm>
            <a:off x="1067405" y="6064884"/>
            <a:ext cx="9766456" cy="335895"/>
            <a:chOff x="56443" y="5270551"/>
            <a:chExt cx="11839552" cy="407194"/>
          </a:xfrm>
        </p:grpSpPr>
        <p:sp>
          <p:nvSpPr>
            <p:cNvPr id="70" name="テキスト ボックス 69"/>
            <p:cNvSpPr txBox="1"/>
            <p:nvPr/>
          </p:nvSpPr>
          <p:spPr>
            <a:xfrm>
              <a:off x="56443" y="5317908"/>
              <a:ext cx="1617171" cy="359837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defTabSz="377144"/>
              <a:r>
                <a:rPr lang="ja-JP" altLang="en-US" sz="990" b="1" i="1" dirty="0">
                  <a:solidFill>
                    <a:prstClr val="black"/>
                  </a:solidFill>
                  <a:latin typeface="Calibri" panose="020F0502020204030204"/>
                  <a:ea typeface="游ゴシック" panose="020B0400000000000000" pitchFamily="50" charset="-128"/>
                </a:rPr>
                <a:t>◇ おもてなし</a:t>
              </a:r>
            </a:p>
          </p:txBody>
        </p:sp>
        <p:cxnSp>
          <p:nvCxnSpPr>
            <p:cNvPr id="71" name="直線コネクタ 70"/>
            <p:cNvCxnSpPr/>
            <p:nvPr/>
          </p:nvCxnSpPr>
          <p:spPr>
            <a:xfrm>
              <a:off x="6315374" y="5459054"/>
              <a:ext cx="5364000" cy="0"/>
            </a:xfrm>
            <a:prstGeom prst="line">
              <a:avLst/>
            </a:prstGeom>
            <a:ln w="19050"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3" name="テキスト ボックス 72"/>
            <p:cNvSpPr txBox="1"/>
            <p:nvPr/>
          </p:nvSpPr>
          <p:spPr>
            <a:xfrm>
              <a:off x="2538920" y="5270551"/>
              <a:ext cx="5172305" cy="360000"/>
            </a:xfrm>
            <a:prstGeom prst="round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 defTabSz="377144"/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配偶者プログラム・歓迎レセプション等のコンテンツの検討</a:t>
              </a:r>
              <a:endParaRPr lang="en-US" altLang="ja-JP" sz="907" i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 defTabSz="377144"/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地元特産品・観光資源等に関する情報収集、国への提案</a:t>
              </a:r>
              <a:endParaRPr lang="en-US" altLang="ja-JP" sz="907" i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74" name="テキスト ボックス 73"/>
            <p:cNvSpPr txBox="1"/>
            <p:nvPr/>
          </p:nvSpPr>
          <p:spPr>
            <a:xfrm>
              <a:off x="7899995" y="5271140"/>
              <a:ext cx="3996000" cy="360000"/>
            </a:xfrm>
            <a:prstGeom prst="round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 defTabSz="377144"/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サミット開催に向けた準備</a:t>
              </a:r>
              <a:endParaRPr lang="en-US" altLang="ja-JP" sz="907" i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4" name="角丸四角形 13"/>
          <p:cNvSpPr/>
          <p:nvPr/>
        </p:nvSpPr>
        <p:spPr>
          <a:xfrm>
            <a:off x="2612422" y="1966662"/>
            <a:ext cx="2521207" cy="2184299"/>
          </a:xfrm>
          <a:prstGeom prst="roundRect">
            <a:avLst>
              <a:gd name="adj" fmla="val 5192"/>
            </a:avLst>
          </a:prstGeom>
          <a:ln w="28575"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377144"/>
            <a:endParaRPr kumimoji="1" lang="ja-JP" altLang="en-US" sz="1485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1057019" y="6962400"/>
            <a:ext cx="9762133" cy="324729"/>
            <a:chOff x="292209" y="8440288"/>
            <a:chExt cx="11834312" cy="393658"/>
          </a:xfrm>
        </p:grpSpPr>
        <p:grpSp>
          <p:nvGrpSpPr>
            <p:cNvPr id="75" name="グループ化 74"/>
            <p:cNvGrpSpPr/>
            <p:nvPr/>
          </p:nvGrpSpPr>
          <p:grpSpPr>
            <a:xfrm>
              <a:off x="292209" y="8474109"/>
              <a:ext cx="10353263" cy="359837"/>
              <a:chOff x="56443" y="5317908"/>
              <a:chExt cx="11622931" cy="359837"/>
            </a:xfrm>
          </p:grpSpPr>
          <p:sp>
            <p:nvSpPr>
              <p:cNvPr id="76" name="テキスト ボックス 75"/>
              <p:cNvSpPr txBox="1"/>
              <p:nvPr/>
            </p:nvSpPr>
            <p:spPr>
              <a:xfrm>
                <a:off x="56443" y="5317908"/>
                <a:ext cx="1617171" cy="359837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 defTabSz="377144"/>
                <a:r>
                  <a:rPr lang="ja-JP" altLang="en-US" sz="990" b="1" i="1" dirty="0">
                    <a:solidFill>
                      <a:prstClr val="black"/>
                    </a:solidFill>
                    <a:latin typeface="Calibri" panose="020F0502020204030204"/>
                    <a:ea typeface="游ゴシック" panose="020B0400000000000000" pitchFamily="50" charset="-128"/>
                  </a:rPr>
                  <a:t>◇ 国際発信</a:t>
                </a:r>
              </a:p>
            </p:txBody>
          </p:sp>
          <p:cxnSp>
            <p:nvCxnSpPr>
              <p:cNvPr id="77" name="直線コネクタ 76"/>
              <p:cNvCxnSpPr/>
              <p:nvPr/>
            </p:nvCxnSpPr>
            <p:spPr>
              <a:xfrm>
                <a:off x="6315374" y="5459054"/>
                <a:ext cx="5364000" cy="0"/>
              </a:xfrm>
              <a:prstGeom prst="line">
                <a:avLst/>
              </a:prstGeom>
              <a:ln w="19050">
                <a:prstDash val="sysDot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89" name="テキスト ボックス 88"/>
            <p:cNvSpPr txBox="1"/>
            <p:nvPr/>
          </p:nvSpPr>
          <p:spPr>
            <a:xfrm>
              <a:off x="2113621" y="8440288"/>
              <a:ext cx="10012900" cy="348105"/>
            </a:xfrm>
            <a:prstGeom prst="round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 defTabSz="377144"/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　　　　　　　　　　　　　海外</a:t>
              </a:r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メディア等を活用した情報</a:t>
              </a:r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発信</a:t>
              </a:r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・プレスツアー　　　</a:t>
              </a:r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　　　　　　　　　　　　　　　　　　　　　　　</a:t>
              </a:r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海外メディア等を活用した情報発信</a:t>
              </a:r>
              <a:endParaRPr lang="en-US" altLang="ja-JP" sz="907" i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defTabSz="377144"/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　　　　・ 海外に発信すべき情報の収集　　　　　　　　　　　　　　　　・ 大阪・関西の魅力発信　　　　</a:t>
              </a:r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　　　</a:t>
              </a:r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　</a:t>
              </a:r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　　　　　</a:t>
              </a:r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</a:t>
              </a:r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・ 開催に伴う来阪者への注意</a:t>
              </a:r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喚起　　</a:t>
              </a:r>
              <a:endParaRPr lang="en-US" altLang="ja-JP" sz="907" i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08" name="テキスト ボックス 107"/>
          <p:cNvSpPr txBox="1"/>
          <p:nvPr/>
        </p:nvSpPr>
        <p:spPr>
          <a:xfrm>
            <a:off x="2895975" y="2002519"/>
            <a:ext cx="1187857" cy="203485"/>
          </a:xfrm>
          <a:prstGeom prst="roundRect">
            <a:avLst/>
          </a:prstGeom>
          <a:noFill/>
          <a:ln w="285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29696" rIns="29696" rtlCol="0" anchor="ctr">
            <a:noAutofit/>
          </a:bodyPr>
          <a:lstStyle/>
          <a:p>
            <a:pPr defTabSz="377144"/>
            <a:r>
              <a:rPr lang="en-US" altLang="ja-JP" sz="1155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55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集中周知広報</a:t>
            </a:r>
            <a:r>
              <a:rPr lang="en-US" altLang="ja-JP" sz="1155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2771329" y="2215334"/>
            <a:ext cx="2308950" cy="861196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29696" rIns="29696" rtlCol="0" anchor="ctr">
            <a:noAutofit/>
          </a:bodyPr>
          <a:lstStyle/>
          <a:p>
            <a:pPr defTabSz="377144"/>
            <a:r>
              <a:rPr lang="en-US" altLang="ja-JP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〔</a:t>
            </a:r>
            <a:r>
              <a:rPr lang="ja-JP" altLang="en-US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第１弾</a:t>
            </a:r>
            <a:r>
              <a:rPr lang="en-US" altLang="ja-JP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〕</a:t>
            </a:r>
          </a:p>
          <a:p>
            <a:pPr defTabSz="377144"/>
            <a:r>
              <a:rPr lang="en-US" altLang="ja-JP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G20</a:t>
            </a:r>
            <a:r>
              <a:rPr lang="ja-JP" altLang="en-US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サミット開催に係る周知・協力呼びかけ</a:t>
            </a:r>
            <a:endParaRPr lang="en-US" altLang="ja-JP" sz="99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377144"/>
            <a:r>
              <a:rPr lang="en-US" altLang="ja-JP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〈</a:t>
            </a:r>
            <a:r>
              <a:rPr lang="ja-JP" altLang="en-US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活用ツール</a:t>
            </a:r>
            <a:r>
              <a:rPr lang="en-US" altLang="ja-JP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〉</a:t>
            </a:r>
          </a:p>
          <a:p>
            <a:pPr defTabSz="377144"/>
            <a:r>
              <a:rPr lang="ja-JP" altLang="en-US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・ ポスター　・ リーフレット　・ </a:t>
            </a:r>
            <a:r>
              <a:rPr lang="en-US" altLang="ja-JP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SNS</a:t>
            </a:r>
            <a:r>
              <a:rPr lang="ja-JP" altLang="en-US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等</a:t>
            </a:r>
            <a:endParaRPr lang="en-US" altLang="ja-JP" sz="99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1057020" y="7403341"/>
            <a:ext cx="9422123" cy="279717"/>
            <a:chOff x="292210" y="8327126"/>
            <a:chExt cx="11422129" cy="339092"/>
          </a:xfrm>
        </p:grpSpPr>
        <p:sp>
          <p:nvSpPr>
            <p:cNvPr id="80" name="テキスト ボックス 79"/>
            <p:cNvSpPr txBox="1"/>
            <p:nvPr/>
          </p:nvSpPr>
          <p:spPr>
            <a:xfrm>
              <a:off x="292210" y="8327126"/>
              <a:ext cx="1617171" cy="33909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defTabSz="377144"/>
              <a:r>
                <a:rPr lang="ja-JP" altLang="en-US" sz="990" b="1" i="1" dirty="0">
                  <a:solidFill>
                    <a:prstClr val="black"/>
                  </a:solidFill>
                  <a:latin typeface="Calibri" panose="020F0502020204030204"/>
                  <a:ea typeface="游ゴシック" panose="020B0400000000000000" pitchFamily="50" charset="-128"/>
                </a:rPr>
                <a:t>◇ 周辺環境整備</a:t>
              </a:r>
            </a:p>
          </p:txBody>
        </p:sp>
        <p:sp>
          <p:nvSpPr>
            <p:cNvPr id="83" name="テキスト ボックス 82"/>
            <p:cNvSpPr txBox="1"/>
            <p:nvPr/>
          </p:nvSpPr>
          <p:spPr>
            <a:xfrm>
              <a:off x="2768333" y="8337378"/>
              <a:ext cx="2485795" cy="320050"/>
            </a:xfrm>
            <a:prstGeom prst="round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 defTabSz="377144"/>
              <a:r>
                <a:rPr lang="ja-JP" altLang="en-US" sz="742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関係機関との連携調整</a:t>
              </a:r>
              <a:endParaRPr lang="en-US" altLang="ja-JP" sz="742" i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 defTabSz="377144"/>
              <a:r>
                <a:rPr lang="ja-JP" altLang="en-US" sz="742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（必要に応じ各部局において補正予算要求）</a:t>
              </a:r>
              <a:endParaRPr lang="en-US" altLang="ja-JP" sz="742" i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88" name="テキスト ボックス 87"/>
            <p:cNvSpPr txBox="1"/>
            <p:nvPr/>
          </p:nvSpPr>
          <p:spPr>
            <a:xfrm>
              <a:off x="5378339" y="8371102"/>
              <a:ext cx="6336000" cy="295116"/>
            </a:xfrm>
            <a:prstGeom prst="round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 defTabSz="377144"/>
              <a:r>
                <a:rPr lang="ja-JP" altLang="en-US" sz="907" i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サミット開催に合わせ、警備範囲等を見据えた周辺環境整備工事等の実施</a:t>
              </a:r>
              <a:endParaRPr lang="en-US" altLang="ja-JP" sz="907" i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2975617" y="3898968"/>
            <a:ext cx="8033040" cy="195029"/>
            <a:chOff x="2456082" y="3119799"/>
            <a:chExt cx="9738189" cy="236427"/>
          </a:xfrm>
        </p:grpSpPr>
        <p:cxnSp>
          <p:nvCxnSpPr>
            <p:cNvPr id="92" name="直線コネクタ 91"/>
            <p:cNvCxnSpPr/>
            <p:nvPr/>
          </p:nvCxnSpPr>
          <p:spPr>
            <a:xfrm>
              <a:off x="4022271" y="3262247"/>
              <a:ext cx="8172000" cy="0"/>
            </a:xfrm>
            <a:prstGeom prst="line">
              <a:avLst/>
            </a:prstGeom>
            <a:ln w="19050"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3" name="テキスト ボックス 92"/>
            <p:cNvSpPr txBox="1"/>
            <p:nvPr/>
          </p:nvSpPr>
          <p:spPr>
            <a:xfrm>
              <a:off x="3909235" y="3140106"/>
              <a:ext cx="216000" cy="2160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 defTabSz="377144"/>
              <a:endParaRPr lang="ja-JP" altLang="en-US" sz="1155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4" name="テキスト ボックス 93"/>
            <p:cNvSpPr txBox="1"/>
            <p:nvPr/>
          </p:nvSpPr>
          <p:spPr>
            <a:xfrm>
              <a:off x="6639904" y="3140106"/>
              <a:ext cx="216000" cy="21600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 defTabSz="377144"/>
              <a:endParaRPr lang="ja-JP" altLang="en-US" sz="1155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5" name="テキスト ボックス 94"/>
            <p:cNvSpPr txBox="1"/>
            <p:nvPr/>
          </p:nvSpPr>
          <p:spPr>
            <a:xfrm>
              <a:off x="9524622" y="3140226"/>
              <a:ext cx="216000" cy="216000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 defTabSz="377144"/>
              <a:endParaRPr lang="ja-JP" altLang="en-US" sz="1155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6" name="テキスト ボックス 95"/>
            <p:cNvSpPr txBox="1"/>
            <p:nvPr/>
          </p:nvSpPr>
          <p:spPr>
            <a:xfrm>
              <a:off x="11019920" y="3140226"/>
              <a:ext cx="216000" cy="216000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 defTabSz="377144"/>
              <a:endParaRPr lang="ja-JP" altLang="en-US" sz="1155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7" name="四角形吹き出し 96"/>
            <p:cNvSpPr/>
            <p:nvPr/>
          </p:nvSpPr>
          <p:spPr>
            <a:xfrm>
              <a:off x="2456082" y="3138369"/>
              <a:ext cx="1155600" cy="216000"/>
            </a:xfrm>
            <a:prstGeom prst="wedgeRectCallout">
              <a:avLst>
                <a:gd name="adj1" fmla="val 76643"/>
                <a:gd name="adj2" fmla="val -2607"/>
              </a:avLst>
            </a:prstGeom>
            <a:ln>
              <a:prstDash val="sysDot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377144"/>
              <a:r>
                <a:rPr lang="en-US" altLang="ja-JP" sz="825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1</a:t>
              </a:r>
              <a:r>
                <a:rPr lang="ja-JP" altLang="en-US" sz="825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年前の周知</a:t>
              </a:r>
            </a:p>
          </p:txBody>
        </p:sp>
        <p:sp>
          <p:nvSpPr>
            <p:cNvPr id="99" name="四角形吹き出し 98"/>
            <p:cNvSpPr/>
            <p:nvPr/>
          </p:nvSpPr>
          <p:spPr>
            <a:xfrm>
              <a:off x="5616227" y="3119799"/>
              <a:ext cx="864000" cy="216000"/>
            </a:xfrm>
            <a:prstGeom prst="wedgeRectCallout">
              <a:avLst>
                <a:gd name="adj1" fmla="val 66582"/>
                <a:gd name="adj2" fmla="val -17263"/>
              </a:avLst>
            </a:prstGeom>
            <a:ln>
              <a:prstDash val="sysDot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377144"/>
              <a:r>
                <a:rPr lang="en-US" altLang="ja-JP" sz="825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250</a:t>
              </a:r>
              <a:r>
                <a:rPr lang="ja-JP" altLang="en-US" sz="825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日前</a:t>
              </a:r>
            </a:p>
          </p:txBody>
        </p:sp>
        <p:sp>
          <p:nvSpPr>
            <p:cNvPr id="100" name="四角形吹き出し 99"/>
            <p:cNvSpPr/>
            <p:nvPr/>
          </p:nvSpPr>
          <p:spPr>
            <a:xfrm>
              <a:off x="8512034" y="3121441"/>
              <a:ext cx="864000" cy="216000"/>
            </a:xfrm>
            <a:prstGeom prst="wedgeRectCallout">
              <a:avLst>
                <a:gd name="adj1" fmla="val 65960"/>
                <a:gd name="adj2" fmla="val -17568"/>
              </a:avLst>
            </a:prstGeom>
            <a:ln>
              <a:prstDash val="sysDot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377144"/>
              <a:r>
                <a:rPr lang="en-US" altLang="ja-JP" sz="825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100</a:t>
              </a:r>
              <a:r>
                <a:rPr lang="ja-JP" altLang="en-US" sz="825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日前</a:t>
              </a:r>
            </a:p>
          </p:txBody>
        </p:sp>
        <p:sp>
          <p:nvSpPr>
            <p:cNvPr id="101" name="四角形吹き出し 100"/>
            <p:cNvSpPr/>
            <p:nvPr/>
          </p:nvSpPr>
          <p:spPr>
            <a:xfrm>
              <a:off x="10292690" y="3138932"/>
              <a:ext cx="612000" cy="216000"/>
            </a:xfrm>
            <a:prstGeom prst="wedgeRectCallout">
              <a:avLst>
                <a:gd name="adj1" fmla="val 67607"/>
                <a:gd name="adj2" fmla="val -19216"/>
              </a:avLst>
            </a:prstGeom>
            <a:ln>
              <a:prstDash val="sysDot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377144"/>
              <a:r>
                <a:rPr lang="ja-JP" altLang="en-US" sz="825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直前</a:t>
              </a:r>
            </a:p>
          </p:txBody>
        </p:sp>
      </p:grpSp>
      <p:grpSp>
        <p:nvGrpSpPr>
          <p:cNvPr id="15" name="グループ化 14"/>
          <p:cNvGrpSpPr/>
          <p:nvPr/>
        </p:nvGrpSpPr>
        <p:grpSpPr>
          <a:xfrm>
            <a:off x="1083005" y="3302854"/>
            <a:ext cx="9749248" cy="372507"/>
            <a:chOff x="63697" y="3401589"/>
            <a:chExt cx="11818692" cy="451578"/>
          </a:xfrm>
        </p:grpSpPr>
        <p:sp>
          <p:nvSpPr>
            <p:cNvPr id="78" name="テキスト ボックス 77"/>
            <p:cNvSpPr txBox="1"/>
            <p:nvPr/>
          </p:nvSpPr>
          <p:spPr>
            <a:xfrm>
              <a:off x="63697" y="3401589"/>
              <a:ext cx="1617171" cy="359837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marL="178096" indent="-178096" defTabSz="377144"/>
              <a:r>
                <a:rPr lang="ja-JP" altLang="en-US" sz="1237" b="1" dirty="0">
                  <a:solidFill>
                    <a:prstClr val="black"/>
                  </a:solidFill>
                  <a:latin typeface="Calibri" panose="020F0502020204030204"/>
                  <a:ea typeface="游ゴシック" panose="020B0400000000000000" pitchFamily="50" charset="-128"/>
                </a:rPr>
                <a:t>◇ 住民・事業者等への説明</a:t>
              </a:r>
            </a:p>
          </p:txBody>
        </p:sp>
        <p:cxnSp>
          <p:nvCxnSpPr>
            <p:cNvPr id="84" name="直線コネクタ 83"/>
            <p:cNvCxnSpPr/>
            <p:nvPr/>
          </p:nvCxnSpPr>
          <p:spPr>
            <a:xfrm>
              <a:off x="3962389" y="3632369"/>
              <a:ext cx="7920000" cy="0"/>
            </a:xfrm>
            <a:prstGeom prst="line">
              <a:avLst/>
            </a:prstGeom>
            <a:ln w="19050">
              <a:prstDash val="sysDot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2" name="テキスト ボックス 81"/>
            <p:cNvSpPr txBox="1"/>
            <p:nvPr/>
          </p:nvSpPr>
          <p:spPr>
            <a:xfrm>
              <a:off x="2110396" y="3430617"/>
              <a:ext cx="2754187" cy="399185"/>
            </a:xfrm>
            <a:prstGeom prst="round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 defTabSz="377144"/>
              <a:r>
                <a:rPr lang="ja-JP" altLang="en-US" sz="99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住民・事業者・業界団体等への</a:t>
              </a:r>
              <a:endParaRPr lang="en-US" altLang="ja-JP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 defTabSz="377144"/>
              <a:r>
                <a:rPr lang="ja-JP" altLang="en-US" sz="99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サミット開催周知・協力依頼</a:t>
              </a:r>
            </a:p>
          </p:txBody>
        </p:sp>
        <p:sp>
          <p:nvSpPr>
            <p:cNvPr id="85" name="テキスト ボックス 84"/>
            <p:cNvSpPr txBox="1"/>
            <p:nvPr/>
          </p:nvSpPr>
          <p:spPr>
            <a:xfrm>
              <a:off x="5187158" y="3421167"/>
              <a:ext cx="6264000" cy="432000"/>
            </a:xfrm>
            <a:prstGeom prst="round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 defTabSz="377144"/>
              <a:r>
                <a:rPr lang="ja-JP" altLang="en-US" sz="99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サミット開催への協力呼びかけ説明会（各種規制への理解促進含む）</a:t>
              </a:r>
            </a:p>
          </p:txBody>
        </p:sp>
      </p:grpSp>
      <p:sp>
        <p:nvSpPr>
          <p:cNvPr id="126" name="四角形吹き出し 125"/>
          <p:cNvSpPr/>
          <p:nvPr/>
        </p:nvSpPr>
        <p:spPr>
          <a:xfrm>
            <a:off x="3795600" y="4249538"/>
            <a:ext cx="1455125" cy="286948"/>
          </a:xfrm>
          <a:prstGeom prst="wedgeRectCallout">
            <a:avLst>
              <a:gd name="adj1" fmla="val -15015"/>
              <a:gd name="adj2" fmla="val 108444"/>
            </a:avLst>
          </a:prstGeom>
          <a:ln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377144"/>
            <a:r>
              <a:rPr lang="en-US" altLang="ja-JP" sz="825" i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en-US" altLang="ja-JP" sz="825" i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825" i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末 宿泊</a:t>
            </a:r>
            <a:r>
              <a:rPr lang="ja-JP" altLang="en-US" sz="825" i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予約センター設置</a:t>
            </a:r>
          </a:p>
        </p:txBody>
      </p:sp>
      <p:grpSp>
        <p:nvGrpSpPr>
          <p:cNvPr id="16" name="グループ化 15"/>
          <p:cNvGrpSpPr/>
          <p:nvPr/>
        </p:nvGrpSpPr>
        <p:grpSpPr>
          <a:xfrm>
            <a:off x="1057019" y="6519019"/>
            <a:ext cx="9762133" cy="329334"/>
            <a:chOff x="63696" y="4077102"/>
            <a:chExt cx="11834311" cy="399241"/>
          </a:xfrm>
        </p:grpSpPr>
        <p:sp>
          <p:nvSpPr>
            <p:cNvPr id="79" name="テキスト ボックス 78"/>
            <p:cNvSpPr txBox="1"/>
            <p:nvPr/>
          </p:nvSpPr>
          <p:spPr>
            <a:xfrm>
              <a:off x="63696" y="4116506"/>
              <a:ext cx="1617171" cy="359837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defTabSz="377144"/>
              <a:r>
                <a:rPr lang="ja-JP" altLang="en-US" sz="990" b="1" i="1" dirty="0">
                  <a:solidFill>
                    <a:prstClr val="black"/>
                  </a:solidFill>
                  <a:latin typeface="Calibri" panose="020F0502020204030204"/>
                  <a:ea typeface="游ゴシック" panose="020B0400000000000000" pitchFamily="50" charset="-128"/>
                </a:rPr>
                <a:t>◇ ボランティア</a:t>
              </a:r>
            </a:p>
          </p:txBody>
        </p:sp>
        <p:sp>
          <p:nvSpPr>
            <p:cNvPr id="86" name="テキスト ボックス 85"/>
            <p:cNvSpPr txBox="1"/>
            <p:nvPr/>
          </p:nvSpPr>
          <p:spPr>
            <a:xfrm>
              <a:off x="5130007" y="4077102"/>
              <a:ext cx="6768000" cy="360000"/>
            </a:xfrm>
            <a:prstGeom prst="roundRect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 anchor="ctr">
              <a:noAutofit/>
            </a:bodyPr>
            <a:lstStyle/>
            <a:p>
              <a:pPr algn="ctr" defTabSz="377144"/>
              <a:r>
                <a:rPr lang="ja-JP" altLang="en-US" sz="99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・ 必要性</a:t>
              </a:r>
              <a:r>
                <a:rPr lang="ja-JP" altLang="en-US" sz="99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に</a:t>
              </a:r>
              <a:r>
                <a:rPr lang="ja-JP" altLang="en-US" sz="99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応じたボランティア</a:t>
              </a:r>
              <a:r>
                <a:rPr lang="ja-JP" altLang="en-US" sz="99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の</a:t>
              </a:r>
              <a:r>
                <a:rPr lang="ja-JP" altLang="en-US" sz="99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募集　　　　　　　　　　　　　　　　　　　　　　　（・ ボランティア活動）</a:t>
              </a:r>
              <a:endParaRPr lang="ja-JP" altLang="en-US" sz="99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2" name="正方形/長方形 11"/>
          <p:cNvSpPr/>
          <p:nvPr/>
        </p:nvSpPr>
        <p:spPr>
          <a:xfrm>
            <a:off x="10885324" y="1840949"/>
            <a:ext cx="445446" cy="5939286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 defTabSz="377144"/>
            <a:r>
              <a:rPr lang="ja-JP" altLang="en-US" sz="1485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Ｇ２０大阪サミット開催</a:t>
            </a:r>
          </a:p>
        </p:txBody>
      </p:sp>
      <p:cxnSp>
        <p:nvCxnSpPr>
          <p:cNvPr id="4" name="直線コネクタ 3"/>
          <p:cNvCxnSpPr/>
          <p:nvPr/>
        </p:nvCxnSpPr>
        <p:spPr>
          <a:xfrm>
            <a:off x="1067405" y="1310786"/>
            <a:ext cx="1027496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正方形/長方形 8"/>
          <p:cNvSpPr/>
          <p:nvPr/>
        </p:nvSpPr>
        <p:spPr>
          <a:xfrm>
            <a:off x="2495164" y="895178"/>
            <a:ext cx="2770598" cy="6919268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77144"/>
            <a:endParaRPr lang="ja-JP" altLang="en-US" sz="1485">
              <a:solidFill>
                <a:prstClr val="white"/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7710664" y="6962401"/>
            <a:ext cx="912065" cy="287152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181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3"/>
          <p:cNvSpPr>
            <a:spLocks noGrp="1"/>
          </p:cNvSpPr>
          <p:nvPr>
            <p:ph type="title"/>
          </p:nvPr>
        </p:nvSpPr>
        <p:spPr>
          <a:xfrm>
            <a:off x="1541977" y="459708"/>
            <a:ext cx="9108044" cy="1202035"/>
          </a:xfrm>
        </p:spPr>
        <p:txBody>
          <a:bodyPr>
            <a:noAutofit/>
          </a:bodyPr>
          <a:lstStyle/>
          <a:p>
            <a:pPr algn="ctr"/>
            <a:r>
              <a:rPr lang="ja-JP" altLang="en-US" sz="3118" b="1" dirty="0"/>
              <a:t>広報の取組について（案）</a:t>
            </a:r>
            <a:r>
              <a:rPr lang="en-US" altLang="ja-JP" sz="3118" b="1" dirty="0"/>
              <a:t/>
            </a:r>
            <a:br>
              <a:rPr lang="en-US" altLang="ja-JP" sz="3118" b="1" dirty="0"/>
            </a:br>
            <a:r>
              <a:rPr lang="ja-JP" altLang="en-US" sz="2772" b="1" dirty="0"/>
              <a:t>（</a:t>
            </a:r>
            <a:r>
              <a:rPr lang="en-US" altLang="ja-JP" sz="2772" b="1" dirty="0"/>
              <a:t>5</a:t>
            </a:r>
            <a:r>
              <a:rPr lang="ja-JP" altLang="en-US" sz="2772" b="1" dirty="0"/>
              <a:t>月～</a:t>
            </a:r>
            <a:r>
              <a:rPr lang="en-US" altLang="ja-JP" sz="2772" b="1" dirty="0"/>
              <a:t>8</a:t>
            </a:r>
            <a:r>
              <a:rPr lang="ja-JP" altLang="en-US" sz="2772" b="1" dirty="0"/>
              <a:t>月集中周知期間）</a:t>
            </a:r>
            <a:endParaRPr lang="ja-JP" altLang="en-US" sz="2772" b="1" dirty="0"/>
          </a:p>
        </p:txBody>
      </p:sp>
      <p:sp>
        <p:nvSpPr>
          <p:cNvPr id="22" name="スライド番号プレースホルダー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56041"/>
            <a:endParaRPr kumimoji="1" lang="ja-JP" altLang="en-US" dirty="0">
              <a:solidFill>
                <a:prstClr val="black">
                  <a:tint val="75000"/>
                </a:prstClr>
              </a:solidFill>
              <a:latin typeface="Calibri" panose="020F0502020204030204"/>
              <a:ea typeface="游ゴシック" panose="020B0400000000000000" pitchFamily="50" charset="-128"/>
            </a:endParaRPr>
          </a:p>
        </p:txBody>
      </p:sp>
      <p:graphicFrame>
        <p:nvGraphicFramePr>
          <p:cNvPr id="3" name="コンテンツ プレースホルダー 2"/>
          <p:cNvGraphicFramePr>
            <a:graphicFrameLocks noGrp="1"/>
          </p:cNvGraphicFramePr>
          <p:nvPr>
            <p:ph idx="1"/>
            <p:extLst/>
          </p:nvPr>
        </p:nvGraphicFramePr>
        <p:xfrm>
          <a:off x="1206552" y="1661743"/>
          <a:ext cx="9793361" cy="5230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5328">
                  <a:extLst>
                    <a:ext uri="{9D8B030D-6E8A-4147-A177-3AD203B41FA5}">
                      <a16:colId xmlns:a16="http://schemas.microsoft.com/office/drawing/2014/main" val="1263383249"/>
                    </a:ext>
                  </a:extLst>
                </a:gridCol>
                <a:gridCol w="2076987">
                  <a:extLst>
                    <a:ext uri="{9D8B030D-6E8A-4147-A177-3AD203B41FA5}">
                      <a16:colId xmlns:a16="http://schemas.microsoft.com/office/drawing/2014/main" val="466174200"/>
                    </a:ext>
                  </a:extLst>
                </a:gridCol>
                <a:gridCol w="3641046">
                  <a:extLst>
                    <a:ext uri="{9D8B030D-6E8A-4147-A177-3AD203B41FA5}">
                      <a16:colId xmlns:a16="http://schemas.microsoft.com/office/drawing/2014/main" val="3474210266"/>
                    </a:ext>
                  </a:extLst>
                </a:gridCol>
              </a:tblGrid>
              <a:tr h="45556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項目</a:t>
                      </a:r>
                      <a:endParaRPr kumimoji="1" lang="ja-JP" altLang="en-US" sz="1600" dirty="0"/>
                    </a:p>
                  </a:txBody>
                  <a:tcPr marL="105601" marR="105601" marT="52800" marB="528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スケジュール</a:t>
                      </a:r>
                      <a:endParaRPr kumimoji="1" lang="ja-JP" altLang="en-US" sz="1600" dirty="0"/>
                    </a:p>
                  </a:txBody>
                  <a:tcPr marL="105601" marR="105601" marT="52800" marB="528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/>
                        <a:t>備考</a:t>
                      </a:r>
                      <a:endParaRPr kumimoji="1" lang="ja-JP" altLang="en-US" sz="1600" dirty="0"/>
                    </a:p>
                  </a:txBody>
                  <a:tcPr marL="105601" marR="105601" marT="52800" marB="52800" anchor="ctr"/>
                </a:tc>
                <a:extLst>
                  <a:ext uri="{0D108BD9-81ED-4DB2-BD59-A6C34878D82A}">
                    <a16:rowId xmlns:a16="http://schemas.microsoft.com/office/drawing/2014/main" val="1632401349"/>
                  </a:ext>
                </a:extLst>
              </a:tr>
              <a:tr h="1730601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ポスターの作成・配布</a:t>
                      </a:r>
                      <a:endParaRPr kumimoji="1" lang="en-US" altLang="ja-JP" sz="1600" dirty="0" smtClean="0"/>
                    </a:p>
                    <a:p>
                      <a:r>
                        <a:rPr kumimoji="1" lang="ja-JP" altLang="en-US" sz="1600" dirty="0" smtClean="0"/>
                        <a:t>（</a:t>
                      </a:r>
                      <a:r>
                        <a:rPr kumimoji="1" lang="en-US" altLang="ja-JP" sz="1600" dirty="0" smtClean="0"/>
                        <a:t>B2</a:t>
                      </a:r>
                      <a:r>
                        <a:rPr kumimoji="1" lang="ja-JP" altLang="en-US" sz="1600" dirty="0" smtClean="0"/>
                        <a:t>版縦、</a:t>
                      </a:r>
                      <a:r>
                        <a:rPr kumimoji="1" lang="en-US" altLang="ja-JP" sz="1600" dirty="0" smtClean="0"/>
                        <a:t>10,000</a:t>
                      </a:r>
                      <a:r>
                        <a:rPr kumimoji="1" lang="ja-JP" altLang="en-US" sz="1600" dirty="0" smtClean="0"/>
                        <a:t>枚）</a:t>
                      </a:r>
                      <a:endParaRPr kumimoji="1" lang="ja-JP" altLang="en-US" sz="1600" dirty="0"/>
                    </a:p>
                  </a:txBody>
                  <a:tcPr marL="105601" marR="105601" marT="52800" marB="5280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5</a:t>
                      </a:r>
                      <a:r>
                        <a:rPr kumimoji="1" lang="ja-JP" altLang="en-US" sz="1600" dirty="0" smtClean="0"/>
                        <a:t>月中旬～下旬</a:t>
                      </a:r>
                      <a:endParaRPr kumimoji="1" lang="en-US" altLang="ja-JP" sz="1600" dirty="0" smtClean="0"/>
                    </a:p>
                  </a:txBody>
                  <a:tcPr marL="105601" marR="105601" marT="52800" marB="528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/>
                        <a:t>府市関係機関、経済団体、警察・消防、市内市町村、公共交通機関、教育機関等に配布</a:t>
                      </a:r>
                      <a:endParaRPr kumimoji="1" lang="en-US" altLang="ja-JP" sz="16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/>
                        <a:t>第</a:t>
                      </a:r>
                      <a:r>
                        <a:rPr kumimoji="1" lang="en-US" altLang="ja-JP" sz="1600" dirty="0" smtClean="0"/>
                        <a:t>2</a:t>
                      </a:r>
                      <a:r>
                        <a:rPr kumimoji="1" lang="ja-JP" altLang="en-US" sz="1600" dirty="0" smtClean="0"/>
                        <a:t>弾（</a:t>
                      </a:r>
                      <a:r>
                        <a:rPr kumimoji="1" lang="en-US" altLang="ja-JP" sz="1600" dirty="0" smtClean="0"/>
                        <a:t>10</a:t>
                      </a:r>
                      <a:r>
                        <a:rPr kumimoji="1" lang="ja-JP" altLang="en-US" sz="1600" dirty="0" smtClean="0"/>
                        <a:t>月頃）</a:t>
                      </a:r>
                      <a:endParaRPr kumimoji="1" lang="en-US" altLang="ja-JP" sz="160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smtClean="0"/>
                        <a:t>第</a:t>
                      </a:r>
                      <a:r>
                        <a:rPr kumimoji="1" lang="en-US" altLang="ja-JP" sz="1600" dirty="0" smtClean="0"/>
                        <a:t>3</a:t>
                      </a:r>
                      <a:r>
                        <a:rPr kumimoji="1" lang="ja-JP" altLang="en-US" sz="1600" dirty="0" smtClean="0"/>
                        <a:t>弾（来年</a:t>
                      </a:r>
                      <a:r>
                        <a:rPr kumimoji="1" lang="en-US" altLang="ja-JP" sz="1600" dirty="0" smtClean="0"/>
                        <a:t>2</a:t>
                      </a:r>
                      <a:r>
                        <a:rPr kumimoji="1" lang="ja-JP" altLang="en-US" sz="1600" dirty="0" smtClean="0"/>
                        <a:t>月頃）作成予定</a:t>
                      </a:r>
                      <a:endParaRPr kumimoji="1" lang="ja-JP" altLang="en-US" sz="1600" dirty="0"/>
                    </a:p>
                  </a:txBody>
                  <a:tcPr marL="105601" marR="105601" marT="52800" marB="52800" anchor="ctr"/>
                </a:tc>
                <a:extLst>
                  <a:ext uri="{0D108BD9-81ED-4DB2-BD59-A6C34878D82A}">
                    <a16:rowId xmlns:a16="http://schemas.microsoft.com/office/drawing/2014/main" val="3192112014"/>
                  </a:ext>
                </a:extLst>
              </a:tr>
              <a:tr h="898648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リーフレットの作成・配布</a:t>
                      </a:r>
                      <a:endParaRPr kumimoji="1" lang="en-US" altLang="ja-JP" sz="1600" dirty="0" smtClean="0"/>
                    </a:p>
                    <a:p>
                      <a:r>
                        <a:rPr kumimoji="1" lang="ja-JP" altLang="en-US" sz="1600" dirty="0" smtClean="0"/>
                        <a:t>（</a:t>
                      </a:r>
                      <a:r>
                        <a:rPr kumimoji="1" lang="en-US" altLang="ja-JP" sz="1600" dirty="0" smtClean="0"/>
                        <a:t>A4</a:t>
                      </a:r>
                      <a:r>
                        <a:rPr kumimoji="1" lang="ja-JP" altLang="en-US" sz="1600" dirty="0" smtClean="0"/>
                        <a:t>版縦、</a:t>
                      </a:r>
                      <a:r>
                        <a:rPr kumimoji="1" lang="en-US" altLang="ja-JP" sz="1600" dirty="0" smtClean="0"/>
                        <a:t>30,000</a:t>
                      </a:r>
                      <a:r>
                        <a:rPr kumimoji="1" lang="ja-JP" altLang="en-US" sz="1600" dirty="0" smtClean="0"/>
                        <a:t>枚）</a:t>
                      </a:r>
                      <a:endParaRPr kumimoji="1" lang="ja-JP" altLang="en-US" sz="1600" dirty="0"/>
                    </a:p>
                  </a:txBody>
                  <a:tcPr marL="105601" marR="105601" marT="52800" marB="528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/>
                        <a:t>5</a:t>
                      </a:r>
                      <a:r>
                        <a:rPr kumimoji="1" lang="ja-JP" altLang="en-US" sz="1600" dirty="0" smtClean="0"/>
                        <a:t>月中旬～下旬</a:t>
                      </a:r>
                      <a:endParaRPr kumimoji="1" lang="en-US" altLang="ja-JP" sz="1600" dirty="0" smtClean="0"/>
                    </a:p>
                  </a:txBody>
                  <a:tcPr marL="105601" marR="105601" marT="52800" marB="528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/>
                        <a:t>府市関係機関、経済団体、警察・</a:t>
                      </a:r>
                      <a:r>
                        <a:rPr kumimoji="1" lang="ja-JP" altLang="en-US" sz="1600" smtClean="0"/>
                        <a:t>消防、府内市町村</a:t>
                      </a:r>
                      <a:r>
                        <a:rPr kumimoji="1" lang="ja-JP" altLang="en-US" sz="1600" dirty="0" smtClean="0"/>
                        <a:t>、公共交通機関、教育機関等に配布</a:t>
                      </a:r>
                      <a:endParaRPr kumimoji="1" lang="ja-JP" altLang="en-US" sz="1600" dirty="0"/>
                    </a:p>
                  </a:txBody>
                  <a:tcPr marL="105601" marR="105601" marT="52800" marB="52800" anchor="ctr"/>
                </a:tc>
                <a:extLst>
                  <a:ext uri="{0D108BD9-81ED-4DB2-BD59-A6C34878D82A}">
                    <a16:rowId xmlns:a16="http://schemas.microsoft.com/office/drawing/2014/main" val="2985450760"/>
                  </a:ext>
                </a:extLst>
              </a:tr>
              <a:tr h="636543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協議会ホームページの開設</a:t>
                      </a:r>
                      <a:endParaRPr kumimoji="1" lang="ja-JP" altLang="en-US" sz="1600" dirty="0"/>
                    </a:p>
                  </a:txBody>
                  <a:tcPr marL="105601" marR="105601" marT="52800" marB="5280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6</a:t>
                      </a:r>
                      <a:r>
                        <a:rPr kumimoji="1" lang="ja-JP" altLang="en-US" sz="1600" dirty="0" smtClean="0"/>
                        <a:t>月下旬開設</a:t>
                      </a:r>
                      <a:endParaRPr kumimoji="1" lang="ja-JP" altLang="en-US" sz="1600" dirty="0"/>
                    </a:p>
                  </a:txBody>
                  <a:tcPr marL="105601" marR="105601" marT="52800" marB="5280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7</a:t>
                      </a:r>
                      <a:r>
                        <a:rPr kumimoji="1" lang="ja-JP" altLang="en-US" sz="1600" dirty="0" smtClean="0"/>
                        <a:t>月下旬に内容拡充、</a:t>
                      </a:r>
                      <a:r>
                        <a:rPr kumimoji="1" lang="en-US" altLang="ja-JP" sz="1600" dirty="0" smtClean="0"/>
                        <a:t>9</a:t>
                      </a:r>
                      <a:r>
                        <a:rPr kumimoji="1" lang="ja-JP" altLang="en-US" sz="1600" dirty="0" smtClean="0"/>
                        <a:t>月下旬に多言語対応予定</a:t>
                      </a:r>
                      <a:endParaRPr kumimoji="1" lang="ja-JP" altLang="en-US" sz="1600" dirty="0"/>
                    </a:p>
                  </a:txBody>
                  <a:tcPr marL="105601" marR="105601" marT="52800" marB="52800" anchor="ctr"/>
                </a:tc>
                <a:extLst>
                  <a:ext uri="{0D108BD9-81ED-4DB2-BD59-A6C34878D82A}">
                    <a16:rowId xmlns:a16="http://schemas.microsoft.com/office/drawing/2014/main" val="4188039420"/>
                  </a:ext>
                </a:extLst>
              </a:tr>
              <a:tr h="598403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SNS</a:t>
                      </a:r>
                      <a:r>
                        <a:rPr kumimoji="1" lang="ja-JP" altLang="en-US" sz="1600" dirty="0" smtClean="0"/>
                        <a:t>（</a:t>
                      </a:r>
                      <a:r>
                        <a:rPr kumimoji="1" lang="en-US" altLang="ja-JP" sz="1600" dirty="0" smtClean="0"/>
                        <a:t>Twitter</a:t>
                      </a:r>
                      <a:r>
                        <a:rPr kumimoji="1" lang="ja-JP" altLang="en-US" sz="1600" dirty="0" err="1" smtClean="0"/>
                        <a:t>、</a:t>
                      </a:r>
                      <a:r>
                        <a:rPr kumimoji="1" lang="en-US" altLang="ja-JP" sz="1600" dirty="0" smtClean="0"/>
                        <a:t>Facebook</a:t>
                      </a:r>
                      <a:r>
                        <a:rPr kumimoji="1" lang="ja-JP" altLang="en-US" sz="1600" dirty="0" smtClean="0"/>
                        <a:t>等）の運用</a:t>
                      </a:r>
                      <a:endParaRPr kumimoji="1" lang="ja-JP" altLang="en-US" sz="1600" dirty="0"/>
                    </a:p>
                  </a:txBody>
                  <a:tcPr marL="105601" marR="105601" marT="52800" marB="5280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6</a:t>
                      </a:r>
                      <a:r>
                        <a:rPr kumimoji="1" lang="ja-JP" altLang="en-US" sz="1600" dirty="0" smtClean="0"/>
                        <a:t>月下旬運用開始</a:t>
                      </a:r>
                      <a:endParaRPr kumimoji="1" lang="en-US" altLang="ja-JP" sz="1600" dirty="0" smtClean="0"/>
                    </a:p>
                  </a:txBody>
                  <a:tcPr marL="105601" marR="105601" marT="52800" marB="52800" anchor="ctr"/>
                </a:tc>
                <a:tc>
                  <a:txBody>
                    <a:bodyPr/>
                    <a:lstStyle/>
                    <a:p>
                      <a:endParaRPr kumimoji="1" lang="en-US" altLang="ja-JP" sz="1600" dirty="0" smtClean="0"/>
                    </a:p>
                    <a:p>
                      <a:endParaRPr kumimoji="1" lang="ja-JP" altLang="en-US" sz="1600" dirty="0"/>
                    </a:p>
                  </a:txBody>
                  <a:tcPr marL="105601" marR="105601" marT="52800" marB="52800" anchor="ctr"/>
                </a:tc>
                <a:extLst>
                  <a:ext uri="{0D108BD9-81ED-4DB2-BD59-A6C34878D82A}">
                    <a16:rowId xmlns:a16="http://schemas.microsoft.com/office/drawing/2014/main" val="751424015"/>
                  </a:ext>
                </a:extLst>
              </a:tr>
              <a:tr h="455565"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1</a:t>
                      </a:r>
                      <a:r>
                        <a:rPr kumimoji="1" lang="ja-JP" altLang="en-US" sz="1600" dirty="0" smtClean="0"/>
                        <a:t>年前イベントの実施</a:t>
                      </a:r>
                      <a:endParaRPr kumimoji="1" lang="ja-JP" altLang="en-US" sz="1600" dirty="0"/>
                    </a:p>
                  </a:txBody>
                  <a:tcPr marL="105601" marR="105601" marT="52800" marB="5280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6</a:t>
                      </a:r>
                      <a:r>
                        <a:rPr kumimoji="1" lang="ja-JP" altLang="en-US" sz="1600" dirty="0" smtClean="0"/>
                        <a:t>月</a:t>
                      </a:r>
                      <a:r>
                        <a:rPr kumimoji="1" lang="en-US" altLang="ja-JP" sz="1600" dirty="0" smtClean="0"/>
                        <a:t>28</a:t>
                      </a:r>
                      <a:r>
                        <a:rPr kumimoji="1" lang="ja-JP" altLang="en-US" sz="1600" dirty="0" smtClean="0"/>
                        <a:t>日</a:t>
                      </a:r>
                      <a:endParaRPr kumimoji="1" lang="ja-JP" altLang="en-US" sz="1600" dirty="0"/>
                    </a:p>
                  </a:txBody>
                  <a:tcPr marL="105601" marR="105601" marT="52800" marB="5280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住民向けフォーラムの開催</a:t>
                      </a:r>
                      <a:endParaRPr kumimoji="1" lang="ja-JP" altLang="en-US" sz="1600" dirty="0"/>
                    </a:p>
                  </a:txBody>
                  <a:tcPr marL="105601" marR="105601" marT="52800" marB="52800" anchor="ctr"/>
                </a:tc>
                <a:extLst>
                  <a:ext uri="{0D108BD9-81ED-4DB2-BD59-A6C34878D82A}">
                    <a16:rowId xmlns:a16="http://schemas.microsoft.com/office/drawing/2014/main" val="615353090"/>
                  </a:ext>
                </a:extLst>
              </a:tr>
              <a:tr h="455565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シンボルマークの制作</a:t>
                      </a:r>
                      <a:endParaRPr kumimoji="1" lang="ja-JP" altLang="en-US" sz="1600" dirty="0"/>
                    </a:p>
                  </a:txBody>
                  <a:tcPr marL="105601" marR="105601" marT="52800" marB="5280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5</a:t>
                      </a:r>
                      <a:r>
                        <a:rPr kumimoji="1" lang="ja-JP" altLang="en-US" sz="1600" dirty="0" smtClean="0"/>
                        <a:t>月下旬募集開始</a:t>
                      </a:r>
                      <a:endParaRPr kumimoji="1" lang="ja-JP" altLang="en-US" sz="1600" dirty="0"/>
                    </a:p>
                  </a:txBody>
                  <a:tcPr marL="105601" marR="105601" marT="52800" marB="52800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600" dirty="0" smtClean="0"/>
                        <a:t>8</a:t>
                      </a:r>
                      <a:r>
                        <a:rPr kumimoji="1" lang="ja-JP" altLang="en-US" sz="1600" dirty="0" smtClean="0"/>
                        <a:t>月上旬決定予定</a:t>
                      </a:r>
                      <a:endParaRPr kumimoji="1" lang="ja-JP" altLang="en-US" sz="1600" dirty="0"/>
                    </a:p>
                  </a:txBody>
                  <a:tcPr marL="105601" marR="105601" marT="52800" marB="52800" anchor="ctr"/>
                </a:tc>
                <a:extLst>
                  <a:ext uri="{0D108BD9-81ED-4DB2-BD59-A6C34878D82A}">
                    <a16:rowId xmlns:a16="http://schemas.microsoft.com/office/drawing/2014/main" val="1112804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709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637</TotalTime>
  <Words>564</Words>
  <Application>Microsoft Office PowerPoint</Application>
  <PresentationFormat>ユーザー設定</PresentationFormat>
  <Paragraphs>116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3</vt:i4>
      </vt:variant>
    </vt:vector>
  </HeadingPairs>
  <TitlesOfParts>
    <vt:vector size="13" baseType="lpstr">
      <vt:lpstr>Meiryo UI</vt:lpstr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1_Office テーマ</vt:lpstr>
      <vt:lpstr>2_Office テーマ</vt:lpstr>
      <vt:lpstr>PowerPoint プレゼンテーション</vt:lpstr>
      <vt:lpstr>PowerPoint プレゼンテーション</vt:lpstr>
      <vt:lpstr>広報の取組について（案） （5月～8月集中周知期間）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宮田　昌</dc:creator>
  <cp:lastModifiedBy>林　正信</cp:lastModifiedBy>
  <cp:revision>50</cp:revision>
  <cp:lastPrinted>2018-05-10T10:38:43Z</cp:lastPrinted>
  <dcterms:created xsi:type="dcterms:W3CDTF">2018-04-23T10:54:49Z</dcterms:created>
  <dcterms:modified xsi:type="dcterms:W3CDTF">2018-05-18T04:26:16Z</dcterms:modified>
</cp:coreProperties>
</file>