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2015/6/17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2015/6/17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2015/6/17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2015/6/17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2015/6/17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2015/6/17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2015/6/17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2015/6/17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2015/6/17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2015/6/17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2015/6/17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2015/6/17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1588" y="1"/>
            <a:ext cx="9144000" cy="404664"/>
          </a:xfrm>
          <a:prstGeom prst="rect">
            <a:avLst/>
          </a:prstGeom>
          <a:solidFill>
            <a:srgbClr val="2315DB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関西圏の高速道路</a:t>
            </a:r>
            <a:r>
              <a:rPr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ネットワーク図</a:t>
            </a:r>
            <a:endParaRPr lang="en-US" altLang="ja-JP" sz="20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6"/>
          <a:stretch/>
        </p:blipFill>
        <p:spPr>
          <a:xfrm>
            <a:off x="1588" y="412597"/>
            <a:ext cx="9135944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7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" y="3660234"/>
            <a:ext cx="3280105" cy="3204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16" y="3659538"/>
            <a:ext cx="3281218" cy="320400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17" y="419178"/>
            <a:ext cx="3280105" cy="3204000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1588" y="1"/>
            <a:ext cx="9144000" cy="404664"/>
          </a:xfrm>
          <a:prstGeom prst="rect">
            <a:avLst/>
          </a:prstGeom>
          <a:solidFill>
            <a:srgbClr val="2315DB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関西圏・首都圏・中部圏の環状道路ネットワークの整備状況</a:t>
            </a:r>
            <a:endParaRPr lang="en-US" altLang="ja-JP" sz="20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323528" y="2492895"/>
            <a:ext cx="1925286" cy="541901"/>
          </a:xfrm>
          <a:prstGeom prst="wedgeRectCallout">
            <a:avLst>
              <a:gd name="adj1" fmla="val 118466"/>
              <a:gd name="adj2" fmla="val -36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295578" y="2511576"/>
            <a:ext cx="20268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環状ネットワークの整備</a:t>
            </a:r>
            <a:endParaRPr lang="en-US" altLang="ja-JP" sz="14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 eaLnBrk="1" hangingPunct="1"/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</a:t>
            </a:r>
            <a:r>
              <a:rPr lang="ja-JP" altLang="en-US" sz="1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目処が立っていない</a:t>
            </a:r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！</a:t>
            </a:r>
            <a:endParaRPr lang="en-US" altLang="ja-JP" sz="14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" name="四角形吹き出し 9"/>
          <p:cNvSpPr/>
          <p:nvPr/>
        </p:nvSpPr>
        <p:spPr>
          <a:xfrm>
            <a:off x="6684505" y="2546321"/>
            <a:ext cx="2329916" cy="1532944"/>
          </a:xfrm>
          <a:custGeom>
            <a:avLst/>
            <a:gdLst>
              <a:gd name="connsiteX0" fmla="*/ 0 w 2329916"/>
              <a:gd name="connsiteY0" fmla="*/ 0 h 704371"/>
              <a:gd name="connsiteX1" fmla="*/ 388319 w 2329916"/>
              <a:gd name="connsiteY1" fmla="*/ 0 h 704371"/>
              <a:gd name="connsiteX2" fmla="*/ 388319 w 2329916"/>
              <a:gd name="connsiteY2" fmla="*/ 0 h 704371"/>
              <a:gd name="connsiteX3" fmla="*/ 970798 w 2329916"/>
              <a:gd name="connsiteY3" fmla="*/ 0 h 704371"/>
              <a:gd name="connsiteX4" fmla="*/ 2329916 w 2329916"/>
              <a:gd name="connsiteY4" fmla="*/ 0 h 704371"/>
              <a:gd name="connsiteX5" fmla="*/ 2329916 w 2329916"/>
              <a:gd name="connsiteY5" fmla="*/ 410883 h 704371"/>
              <a:gd name="connsiteX6" fmla="*/ 2329916 w 2329916"/>
              <a:gd name="connsiteY6" fmla="*/ 410883 h 704371"/>
              <a:gd name="connsiteX7" fmla="*/ 2329916 w 2329916"/>
              <a:gd name="connsiteY7" fmla="*/ 586976 h 704371"/>
              <a:gd name="connsiteX8" fmla="*/ 2329916 w 2329916"/>
              <a:gd name="connsiteY8" fmla="*/ 704371 h 704371"/>
              <a:gd name="connsiteX9" fmla="*/ 970798 w 2329916"/>
              <a:gd name="connsiteY9" fmla="*/ 704371 h 704371"/>
              <a:gd name="connsiteX10" fmla="*/ 488048 w 2329916"/>
              <a:gd name="connsiteY10" fmla="*/ 1532944 h 704371"/>
              <a:gd name="connsiteX11" fmla="*/ 388319 w 2329916"/>
              <a:gd name="connsiteY11" fmla="*/ 704371 h 704371"/>
              <a:gd name="connsiteX12" fmla="*/ 0 w 2329916"/>
              <a:gd name="connsiteY12" fmla="*/ 704371 h 704371"/>
              <a:gd name="connsiteX13" fmla="*/ 0 w 2329916"/>
              <a:gd name="connsiteY13" fmla="*/ 586976 h 704371"/>
              <a:gd name="connsiteX14" fmla="*/ 0 w 2329916"/>
              <a:gd name="connsiteY14" fmla="*/ 410883 h 704371"/>
              <a:gd name="connsiteX15" fmla="*/ 0 w 2329916"/>
              <a:gd name="connsiteY15" fmla="*/ 410883 h 704371"/>
              <a:gd name="connsiteX16" fmla="*/ 0 w 2329916"/>
              <a:gd name="connsiteY16" fmla="*/ 0 h 704371"/>
              <a:gd name="connsiteX0" fmla="*/ 0 w 2329916"/>
              <a:gd name="connsiteY0" fmla="*/ 0 h 1532944"/>
              <a:gd name="connsiteX1" fmla="*/ 388319 w 2329916"/>
              <a:gd name="connsiteY1" fmla="*/ 0 h 1532944"/>
              <a:gd name="connsiteX2" fmla="*/ 388319 w 2329916"/>
              <a:gd name="connsiteY2" fmla="*/ 0 h 1532944"/>
              <a:gd name="connsiteX3" fmla="*/ 970798 w 2329916"/>
              <a:gd name="connsiteY3" fmla="*/ 0 h 1532944"/>
              <a:gd name="connsiteX4" fmla="*/ 2329916 w 2329916"/>
              <a:gd name="connsiteY4" fmla="*/ 0 h 1532944"/>
              <a:gd name="connsiteX5" fmla="*/ 2329916 w 2329916"/>
              <a:gd name="connsiteY5" fmla="*/ 410883 h 1532944"/>
              <a:gd name="connsiteX6" fmla="*/ 2329916 w 2329916"/>
              <a:gd name="connsiteY6" fmla="*/ 410883 h 1532944"/>
              <a:gd name="connsiteX7" fmla="*/ 2329916 w 2329916"/>
              <a:gd name="connsiteY7" fmla="*/ 586976 h 1532944"/>
              <a:gd name="connsiteX8" fmla="*/ 2329916 w 2329916"/>
              <a:gd name="connsiteY8" fmla="*/ 704371 h 1532944"/>
              <a:gd name="connsiteX9" fmla="*/ 693707 w 2329916"/>
              <a:gd name="connsiteY9" fmla="*/ 704371 h 1532944"/>
              <a:gd name="connsiteX10" fmla="*/ 488048 w 2329916"/>
              <a:gd name="connsiteY10" fmla="*/ 1532944 h 1532944"/>
              <a:gd name="connsiteX11" fmla="*/ 388319 w 2329916"/>
              <a:gd name="connsiteY11" fmla="*/ 704371 h 1532944"/>
              <a:gd name="connsiteX12" fmla="*/ 0 w 2329916"/>
              <a:gd name="connsiteY12" fmla="*/ 704371 h 1532944"/>
              <a:gd name="connsiteX13" fmla="*/ 0 w 2329916"/>
              <a:gd name="connsiteY13" fmla="*/ 586976 h 1532944"/>
              <a:gd name="connsiteX14" fmla="*/ 0 w 2329916"/>
              <a:gd name="connsiteY14" fmla="*/ 410883 h 1532944"/>
              <a:gd name="connsiteX15" fmla="*/ 0 w 2329916"/>
              <a:gd name="connsiteY15" fmla="*/ 410883 h 1532944"/>
              <a:gd name="connsiteX16" fmla="*/ 0 w 2329916"/>
              <a:gd name="connsiteY16" fmla="*/ 0 h 1532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29916" h="1532944">
                <a:moveTo>
                  <a:pt x="0" y="0"/>
                </a:moveTo>
                <a:lnTo>
                  <a:pt x="388319" y="0"/>
                </a:lnTo>
                <a:lnTo>
                  <a:pt x="388319" y="0"/>
                </a:lnTo>
                <a:lnTo>
                  <a:pt x="970798" y="0"/>
                </a:lnTo>
                <a:lnTo>
                  <a:pt x="2329916" y="0"/>
                </a:lnTo>
                <a:lnTo>
                  <a:pt x="2329916" y="410883"/>
                </a:lnTo>
                <a:lnTo>
                  <a:pt x="2329916" y="410883"/>
                </a:lnTo>
                <a:lnTo>
                  <a:pt x="2329916" y="586976"/>
                </a:lnTo>
                <a:lnTo>
                  <a:pt x="2329916" y="704371"/>
                </a:lnTo>
                <a:lnTo>
                  <a:pt x="693707" y="704371"/>
                </a:lnTo>
                <a:lnTo>
                  <a:pt x="488048" y="1532944"/>
                </a:lnTo>
                <a:lnTo>
                  <a:pt x="388319" y="704371"/>
                </a:lnTo>
                <a:lnTo>
                  <a:pt x="0" y="704371"/>
                </a:lnTo>
                <a:lnTo>
                  <a:pt x="0" y="586976"/>
                </a:lnTo>
                <a:lnTo>
                  <a:pt x="0" y="410883"/>
                </a:lnTo>
                <a:lnTo>
                  <a:pt x="0" y="41088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6646377" y="2536438"/>
            <a:ext cx="242619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1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平成</a:t>
            </a:r>
            <a:r>
              <a:rPr lang="en-US" altLang="ja-JP" sz="1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32(2020)</a:t>
            </a:r>
            <a:r>
              <a:rPr lang="ja-JP" altLang="en-US" sz="1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開催の</a:t>
            </a:r>
            <a:endParaRPr lang="en-US" altLang="ja-JP" sz="14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 eaLnBrk="1" hangingPunct="1"/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東京オリンピック・パラリンピック</a:t>
            </a:r>
            <a:r>
              <a:rPr lang="ja-JP" altLang="en-US" sz="1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までにさらに整備が進む</a:t>
            </a:r>
            <a:endParaRPr lang="en-US" altLang="ja-JP" sz="1400" b="1" dirty="0">
              <a:solidFill>
                <a:srgbClr val="FF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2" name="四角形吹き出し 11"/>
          <p:cNvSpPr/>
          <p:nvPr/>
        </p:nvSpPr>
        <p:spPr>
          <a:xfrm>
            <a:off x="2987824" y="4437112"/>
            <a:ext cx="2329916" cy="558924"/>
          </a:xfrm>
          <a:prstGeom prst="wedgeRectCallout">
            <a:avLst>
              <a:gd name="adj1" fmla="val -53433"/>
              <a:gd name="adj2" fmla="val 1057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2"/>
          <p:cNvSpPr txBox="1">
            <a:spLocks noChangeArrowheads="1"/>
          </p:cNvSpPr>
          <p:nvPr/>
        </p:nvSpPr>
        <p:spPr bwMode="auto">
          <a:xfrm>
            <a:off x="2906986" y="4437112"/>
            <a:ext cx="24261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中部圏の環状ネットワークは</a:t>
            </a:r>
            <a:endParaRPr lang="en-US" altLang="ja-JP" sz="14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 eaLnBrk="1" hangingPunct="1"/>
            <a:r>
              <a:rPr lang="ja-JP" altLang="en-US" sz="1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すべて事業着手されている</a:t>
            </a:r>
            <a:endParaRPr lang="en-US" altLang="ja-JP" sz="1400" b="1" dirty="0">
              <a:solidFill>
                <a:srgbClr val="FF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1108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53</Words>
  <Application>Microsoft Office PowerPoint</Application>
  <PresentationFormat>画面に合わせる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藤本　裕昭</dc:creator>
  <cp:lastModifiedBy>HOSTNAME</cp:lastModifiedBy>
  <cp:revision>39</cp:revision>
  <cp:lastPrinted>2015-06-17T13:22:28Z</cp:lastPrinted>
  <dcterms:created xsi:type="dcterms:W3CDTF">2015-02-05T05:18:06Z</dcterms:created>
  <dcterms:modified xsi:type="dcterms:W3CDTF">2015-06-17T13:22:29Z</dcterms:modified>
</cp:coreProperties>
</file>