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96" r:id="rId3"/>
  </p:sldMasterIdLst>
  <p:notesMasterIdLst>
    <p:notesMasterId r:id="rId22"/>
  </p:notesMasterIdLst>
  <p:handoutMasterIdLst>
    <p:handoutMasterId r:id="rId23"/>
  </p:handoutMasterIdLst>
  <p:sldIdLst>
    <p:sldId id="273" r:id="rId4"/>
    <p:sldId id="286" r:id="rId5"/>
    <p:sldId id="257" r:id="rId6"/>
    <p:sldId id="258" r:id="rId7"/>
    <p:sldId id="259" r:id="rId8"/>
    <p:sldId id="274" r:id="rId9"/>
    <p:sldId id="261" r:id="rId10"/>
    <p:sldId id="287" r:id="rId11"/>
    <p:sldId id="289" r:id="rId12"/>
    <p:sldId id="290" r:id="rId13"/>
    <p:sldId id="291" r:id="rId14"/>
    <p:sldId id="292" r:id="rId15"/>
    <p:sldId id="296" r:id="rId16"/>
    <p:sldId id="294" r:id="rId17"/>
    <p:sldId id="293" r:id="rId18"/>
    <p:sldId id="295" r:id="rId19"/>
    <p:sldId id="272" r:id="rId20"/>
    <p:sldId id="284" r:id="rId2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618"/>
    <a:srgbClr val="FE5C68"/>
    <a:srgbClr val="AC010E"/>
    <a:srgbClr val="FE9DA4"/>
    <a:srgbClr val="D86E76"/>
    <a:srgbClr val="E45992"/>
    <a:srgbClr val="00CCFF"/>
    <a:srgbClr val="62B9B7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5896" autoAdjust="0"/>
  </p:normalViewPr>
  <p:slideViewPr>
    <p:cSldViewPr snapToGrid="0">
      <p:cViewPr varScale="1">
        <p:scale>
          <a:sx n="65" d="100"/>
          <a:sy n="65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567306C-F003-488F-B205-CD3BF789A984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BCCE42F-F0E9-4517-8A7D-E76030EF40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572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1FB7F4B-502C-4DEC-960A-C8907ABD9A7B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BA7472A-D106-4AC9-8CCF-E866A1E0C0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50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7472A-D106-4AC9-8CCF-E866A1E0C0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88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defTabSz="914328">
              <a:defRPr/>
            </a:pPr>
            <a:fld id="{5EA54082-0EDA-40C0-B23E-AB88047B2438}" type="slidenum">
              <a:rPr kumimoji="0" lang="en-US" altLang="ja-JP">
                <a:solidFill>
                  <a:prstClr val="black"/>
                </a:solidFill>
                <a:latin typeface="Meiryo UI" panose="020F0502020204030204"/>
                <a:ea typeface="Meiryo UI" panose="020B0604030504040204" pitchFamily="50" charset="-128"/>
              </a:rPr>
              <a:pPr defTabSz="914328">
                <a:defRPr/>
              </a:pPr>
              <a:t>2</a:t>
            </a:fld>
            <a:endParaRPr kumimoji="0" lang="ja-JP" altLang="en-US" dirty="0">
              <a:solidFill>
                <a:prstClr val="black"/>
              </a:solidFill>
              <a:latin typeface="Meiryo UI" panose="020F0502020204030204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11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7472A-D106-4AC9-8CCF-E866A1E0C0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06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8">
              <a:defRPr/>
            </a:pPr>
            <a:fld id="{5CA3E982-66D2-4BC7-BE57-70733635D7C5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28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6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159C-8489-417F-83FC-2D1D53815B3A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27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5AAB-1106-497F-8A29-09B0D9050824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275E-4D64-4EB3-983A-F047CF2E6232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43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440-CC49-4A58-892A-9F317A389EF1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77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3898-769D-49FC-BAE5-B7A864AB2882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8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4009-1A53-4CE6-A621-9348B0D5D1F6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55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AB6-72CB-44BC-B3AA-B7220A6D866E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7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7924-1A5D-484D-B929-9285165F3263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41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CFAB-C751-4ECD-9FB9-45B4FD852D5F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3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3DA-522A-46F3-B7E4-872B0DE0113C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45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78C9-D289-49DD-840B-65AC4B4D8FC1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6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796-638C-4545-A0AF-2FB536417105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889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DF7-7021-4093-AF2B-DB2540F44799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831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DA84-4BB2-452A-A75C-736DF04DF592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86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1CC8-D90E-4EFB-A214-A2F95ACC0811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8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75420" y="2493085"/>
            <a:ext cx="4971618" cy="2033753"/>
          </a:xfrm>
        </p:spPr>
        <p:txBody>
          <a:bodyPr rtlCol="0" anchor="ctr">
            <a:normAutofit/>
          </a:bodyPr>
          <a:lstStyle>
            <a:lvl1pPr algn="r">
              <a:defRPr lang="ja-JP" sz="3600"/>
            </a:lvl1pPr>
          </a:lstStyle>
          <a:p>
            <a:pPr rtl="0"/>
            <a:r>
              <a:rPr lang="ja-JP"/>
              <a:t>タイトル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569348" y="2493085"/>
            <a:ext cx="4984220" cy="203375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lang="ja-JP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lang="ja-JP" sz="2000"/>
            </a:lvl2pPr>
            <a:lvl3pPr marL="914400" indent="0" algn="ctr">
              <a:buNone/>
              <a:defRPr lang="ja-JP" sz="1800"/>
            </a:lvl3pPr>
            <a:lvl4pPr marL="1371600" indent="0" algn="ctr">
              <a:buNone/>
              <a:defRPr lang="ja-JP" sz="1600"/>
            </a:lvl4pPr>
            <a:lvl5pPr marL="1828800" indent="0" algn="ctr">
              <a:buNone/>
              <a:defRPr lang="ja-JP" sz="1600"/>
            </a:lvl5pPr>
            <a:lvl6pPr marL="2286000" indent="0" algn="ctr">
              <a:buNone/>
              <a:defRPr lang="ja-JP" sz="1600"/>
            </a:lvl6pPr>
            <a:lvl7pPr marL="2743200" indent="0" algn="ctr">
              <a:buNone/>
              <a:defRPr lang="ja-JP" sz="1600"/>
            </a:lvl7pPr>
            <a:lvl8pPr marL="3200400" indent="0" algn="ctr">
              <a:buNone/>
              <a:defRPr lang="ja-JP" sz="1600"/>
            </a:lvl8pPr>
            <a:lvl9pPr marL="3657600" indent="0" algn="ctr">
              <a:buNone/>
              <a:defRPr lang="ja-JP" sz="1600"/>
            </a:lvl9pPr>
          </a:lstStyle>
          <a:p>
            <a:pPr rtl="0"/>
            <a:r>
              <a:rPr lang="ja-JP"/>
              <a:t>サブタイトル</a:t>
            </a:r>
          </a:p>
        </p:txBody>
      </p:sp>
      <p:cxnSp>
        <p:nvCxnSpPr>
          <p:cNvPr id="8" name="直線​​コネクタ(S) 7"/>
          <p:cNvCxnSpPr/>
          <p:nvPr userDrawn="1"/>
        </p:nvCxnSpPr>
        <p:spPr>
          <a:xfrm>
            <a:off x="6108192" y="2842697"/>
            <a:ext cx="0" cy="133453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長方形 8" descr="塗りつぶされている四角形の枠線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/>
          </a:p>
        </p:txBody>
      </p:sp>
      <p:sp>
        <p:nvSpPr>
          <p:cNvPr id="10" name="長方形 9" descr="塗りつぶされている四角形の枠線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/>
          </a:p>
        </p:txBody>
      </p:sp>
      <p:sp>
        <p:nvSpPr>
          <p:cNvPr id="11" name="長方形 10" descr="塗りつぶされている四角形の枠線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/>
          </a:p>
        </p:txBody>
      </p:sp>
      <p:sp>
        <p:nvSpPr>
          <p:cNvPr id="12" name="長方形 11" descr="塗りつぶされている四角形の枠線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903800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1610211"/>
            <a:ext cx="6934201" cy="965477"/>
          </a:xfrm>
        </p:spPr>
        <p:txBody>
          <a:bodyPr rtlCol="0"/>
          <a:lstStyle>
            <a:lvl1pPr>
              <a:defRPr lang="ja-JP"/>
            </a:lvl1pPr>
          </a:lstStyle>
          <a:p>
            <a:pPr rtl="0"/>
            <a:r>
              <a:rPr lang="ja-JP"/>
              <a:t>タイトル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838201" y="2727433"/>
            <a:ext cx="6934200" cy="258554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None/>
              <a:defRPr lang="ja-JP"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本文</a:t>
            </a:r>
          </a:p>
        </p:txBody>
      </p:sp>
      <p:sp>
        <p:nvSpPr>
          <p:cNvPr id="7" name="長方形 6" descr="塗りつぶされている四角形の枠線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/>
          </a:p>
        </p:txBody>
      </p:sp>
      <p:sp>
        <p:nvSpPr>
          <p:cNvPr id="8" name="長方形 7" descr="塗りつぶされている四角形の枠線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/>
          </a:p>
        </p:txBody>
      </p:sp>
      <p:sp>
        <p:nvSpPr>
          <p:cNvPr id="9" name="長方形 8" descr="塗りつぶされている四角形の枠線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/>
          </a:p>
        </p:txBody>
      </p:sp>
      <p:sp>
        <p:nvSpPr>
          <p:cNvPr id="10" name="長方形 9" descr="塗りつぶされている四角形の枠線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96372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か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lang="ja-JP" sz="3600"/>
            </a:lvl1pPr>
          </a:lstStyle>
          <a:p>
            <a:pPr rtl="0"/>
            <a:r>
              <a:rPr lang="ja-JP"/>
              <a:t>タイトル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lang="ja-JP" sz="2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 rtlCol="0"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lang="ja-JP" sz="17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ja-JP" sz="24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ja-JP"/>
              <a:t>月</a:t>
            </a:r>
          </a:p>
        </p:txBody>
      </p:sp>
      <p:grpSp>
        <p:nvGrpSpPr>
          <p:cNvPr id="23" name="グループ 22" descr="破線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直線​​コネクタ(S)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(S)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(S)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(S)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(S)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(S)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(S)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(S)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(S)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(S)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(S)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長方形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r>
              <a:rPr lang="ja-JP" sz="2000"/>
              <a:t>テキスト</a:t>
            </a:r>
          </a:p>
        </p:txBody>
      </p:sp>
      <p:grpSp>
        <p:nvGrpSpPr>
          <p:cNvPr id="25" name="グループ 24" descr="円形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グループ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27" name="グループ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28" name="グループ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29" name="グループ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30" name="グループ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834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か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lang="ja-JP" sz="3600"/>
            </a:lvl1pPr>
          </a:lstStyle>
          <a:p>
            <a:pPr rtl="0"/>
            <a:r>
              <a:rPr lang="ja-JP"/>
              <a:t>タイトル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lang="ja-JP" sz="17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lang="ja-JP"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ja-JP" sz="24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ja-JP"/>
              <a:t>月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lang="ja-JP"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7" name="長方形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r>
              <a:rPr lang="ja-JP"/>
              <a:t>テキスト</a:t>
            </a:r>
          </a:p>
        </p:txBody>
      </p:sp>
      <p:sp>
        <p:nvSpPr>
          <p:cNvPr id="8" name="長方形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r>
              <a:rPr lang="ja-JP"/>
              <a:t>テキスト</a:t>
            </a:r>
          </a:p>
        </p:txBody>
      </p:sp>
      <p:sp>
        <p:nvSpPr>
          <p:cNvPr id="10" name="長方形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r>
              <a:rPr lang="ja-JP"/>
              <a:t>テキスト</a:t>
            </a:r>
          </a:p>
        </p:txBody>
      </p:sp>
      <p:grpSp>
        <p:nvGrpSpPr>
          <p:cNvPr id="11" name="グループ 10" descr="円形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グループ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3" name="グループ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4" name="グループ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5" name="グループ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6" name="グループ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</p:grpSp>
      <p:grpSp>
        <p:nvGrpSpPr>
          <p:cNvPr id="52" name="グループ 51" descr="円形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グループ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54" name="グループ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55" name="グループ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56" name="グループ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57" name="グループ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</p:grpSp>
      <p:grpSp>
        <p:nvGrpSpPr>
          <p:cNvPr id="93" name="グループ 92" descr="円形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グループ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95" name="グループ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96" name="グループ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97" name="グループ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98" name="グループ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8837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か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lang="ja-JP" sz="3600"/>
            </a:lvl1pPr>
          </a:lstStyle>
          <a:p>
            <a:pPr rtl="0"/>
            <a:r>
              <a:rPr lang="ja-JP"/>
              <a:t>タイトル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lang="ja-JP"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lang="ja-JP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ja-JP" sz="24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ja-JP"/>
              <a:t>月</a:t>
            </a:r>
          </a:p>
        </p:txBody>
      </p:sp>
      <p:sp>
        <p:nvSpPr>
          <p:cNvPr id="6" name="コンテンツ プレースホルダー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lang="ja-JP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lang="ja-JP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13" name="長方形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r>
              <a:rPr lang="ja-JP"/>
              <a:t>テキスト</a:t>
            </a:r>
          </a:p>
        </p:txBody>
      </p:sp>
      <p:sp>
        <p:nvSpPr>
          <p:cNvPr id="14" name="長方形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r>
              <a:rPr lang="ja-JP"/>
              <a:t>テキスト</a:t>
            </a:r>
          </a:p>
        </p:txBody>
      </p:sp>
      <p:sp>
        <p:nvSpPr>
          <p:cNvPr id="15" name="長方形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r>
              <a:rPr lang="ja-JP"/>
              <a:t>テキスト</a:t>
            </a:r>
          </a:p>
        </p:txBody>
      </p:sp>
      <p:sp>
        <p:nvSpPr>
          <p:cNvPr id="16" name="長方形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r>
              <a:rPr lang="ja-JP"/>
              <a:t>テキスト</a:t>
            </a:r>
          </a:p>
        </p:txBody>
      </p:sp>
      <p:grpSp>
        <p:nvGrpSpPr>
          <p:cNvPr id="21" name="グループ 20" descr="円形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グループ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23" name="グループ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24" name="グループ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25" name="グループ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26" name="グループ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</p:grpSp>
      <p:grpSp>
        <p:nvGrpSpPr>
          <p:cNvPr id="62" name="グループ 61" descr="円形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グループ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64" name="グループ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65" name="グループ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66" name="グループ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67" name="グループ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</p:grpSp>
      <p:grpSp>
        <p:nvGrpSpPr>
          <p:cNvPr id="103" name="グループ 102" descr="円形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グループ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05" name="グループ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06" name="グループ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07" name="グループ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08" name="グループ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</p:grpSp>
      <p:grpSp>
        <p:nvGrpSpPr>
          <p:cNvPr id="144" name="グループ 143" descr="円形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グループ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46" name="グループ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47" name="グループ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48" name="グループ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  <p:grpSp>
          <p:nvGrpSpPr>
            <p:cNvPr id="149" name="グループ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</a:lstStyle>
              <a:p>
                <a:pPr algn="ctr" rtl="0"/>
                <a:endParaRPr lang="ja-JP" dirty="0"/>
              </a:p>
            </p:txBody>
          </p:sp>
        </p:grpSp>
      </p:grpSp>
      <p:grpSp>
        <p:nvGrpSpPr>
          <p:cNvPr id="349" name="グループ 348" descr="破線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直線​​コネクタ(S)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線​​コネクタ(S)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線​​コネクタ(S)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線​​コネクタ(S)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直線​​コネクタ(S)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線​​コネクタ(S)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​​コネクタ(S)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​​コネクタ(S)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線​​コネクタ(S)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​​コネクタ(S)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線​​コネクタ(S)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グループ 361" descr="破線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直線​​コネクタ(S)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線​​コネクタ(S)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線​​コネクタ(S)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線​​コネクタ(S)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線​​コネクタ(S)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線​​コネクタ(S)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線​​コネクタ(S)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​​コネクタ(S)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線​​コネクタ(S)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線​​コネクタ(S)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​​コネクタ(S)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グループ 374" descr="破線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直線​​コネクタ(S)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​​コネクタ(S)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線​​コネクタ(S)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​​コネクタ(S)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線​​コネクタ(S)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​​コネクタ(S)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​​コネクタ(S)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線​​コネクタ(S)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線​​コネクタ(S)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線​​コネクタ(S)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​​コネクタ(S)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グループ 400" descr="破線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直線​​コネクタ(S)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​​コネクタ(S)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​​コネクタ(S)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​​コネクタ(S)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​​コネクタ(S)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​​コネクタ(S)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線​​コネクタ(S)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​​コネクタ(S)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​​コネクタ(S)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​​コネクタ(S)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​​コネクタ(S)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テキスト プレースホルダー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374" name="テキスト プレースホルダー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387" name="テキスト プレースホルダー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  <p:sp>
        <p:nvSpPr>
          <p:cNvPr id="413" name="テキスト プレースホルダー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ja-JP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599704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lang="ja-JP" sz="6000"/>
            </a:lvl1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lang="ja-JP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ja-JP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ja-JP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ja-JP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ja-JP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ja-JP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ja-JP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ja-JP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ja-JP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/>
              <a:t>クリックしてマスター テキストのスタイルを編集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935C0F3B-FFBC-4D1C-A50D-EA7BEABFBE98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712444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lang="ja-JP" sz="2400" b="1"/>
            </a:lvl1pPr>
            <a:lvl2pPr marL="457200" indent="0">
              <a:buNone/>
              <a:defRPr lang="ja-JP" sz="2000" b="1"/>
            </a:lvl2pPr>
            <a:lvl3pPr marL="914400" indent="0">
              <a:buNone/>
              <a:defRPr lang="ja-JP" sz="1800" b="1"/>
            </a:lvl3pPr>
            <a:lvl4pPr marL="1371600" indent="0">
              <a:buNone/>
              <a:defRPr lang="ja-JP" sz="1600" b="1"/>
            </a:lvl4pPr>
            <a:lvl5pPr marL="1828800" indent="0">
              <a:buNone/>
              <a:defRPr lang="ja-JP" sz="1600" b="1"/>
            </a:lvl5pPr>
            <a:lvl6pPr marL="2286000" indent="0">
              <a:buNone/>
              <a:defRPr lang="ja-JP" sz="1600" b="1"/>
            </a:lvl6pPr>
            <a:lvl7pPr marL="2743200" indent="0">
              <a:buNone/>
              <a:defRPr lang="ja-JP" sz="1600" b="1"/>
            </a:lvl7pPr>
            <a:lvl8pPr marL="3200400" indent="0">
              <a:buNone/>
              <a:defRPr lang="ja-JP" sz="1600" b="1"/>
            </a:lvl8pPr>
            <a:lvl9pPr marL="3657600" indent="0">
              <a:buNone/>
              <a:defRPr lang="ja-JP" sz="1600" b="1"/>
            </a:lvl9pPr>
          </a:lstStyle>
          <a:p>
            <a:pPr lvl="0" rtl="0"/>
            <a:r>
              <a:rPr lang="ja-JP"/>
              <a:t>クリックしてマスター テキストのスタイルを編集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defPPr>
              <a:defRPr lang="ja-JP"/>
            </a:def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lang="ja-JP" sz="2400" b="1"/>
            </a:lvl1pPr>
            <a:lvl2pPr marL="457200" indent="0">
              <a:buNone/>
              <a:defRPr lang="ja-JP" sz="2000" b="1"/>
            </a:lvl2pPr>
            <a:lvl3pPr marL="914400" indent="0">
              <a:buNone/>
              <a:defRPr lang="ja-JP" sz="1800" b="1"/>
            </a:lvl3pPr>
            <a:lvl4pPr marL="1371600" indent="0">
              <a:buNone/>
              <a:defRPr lang="ja-JP" sz="1600" b="1"/>
            </a:lvl4pPr>
            <a:lvl5pPr marL="1828800" indent="0">
              <a:buNone/>
              <a:defRPr lang="ja-JP" sz="1600" b="1"/>
            </a:lvl5pPr>
            <a:lvl6pPr marL="2286000" indent="0">
              <a:buNone/>
              <a:defRPr lang="ja-JP" sz="1600" b="1"/>
            </a:lvl6pPr>
            <a:lvl7pPr marL="2743200" indent="0">
              <a:buNone/>
              <a:defRPr lang="ja-JP" sz="1600" b="1"/>
            </a:lvl7pPr>
            <a:lvl8pPr marL="3200400" indent="0">
              <a:buNone/>
              <a:defRPr lang="ja-JP" sz="1600" b="1"/>
            </a:lvl8pPr>
            <a:lvl9pPr marL="3657600" indent="0">
              <a:buNone/>
              <a:defRPr lang="ja-JP" sz="1600" b="1"/>
            </a:lvl9pPr>
          </a:lstStyle>
          <a:p>
            <a:pPr lvl="0" rtl="0"/>
            <a:r>
              <a:rPr lang="ja-JP"/>
              <a:t>クリックしてマスター テキストのスタイルを編集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defPPr>
              <a:defRPr lang="ja-JP"/>
            </a:def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F5D01A46-94DE-4F4A-A990-6BBDDC3F48AA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53633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B2A3-752E-4DD7-9325-80CE9271339D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532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1453D75D-FDD3-4481-B0DE-557078467218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50344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24AAB490-DB6C-4547-9159-F772641CD616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84148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ja-JP" sz="3200"/>
            </a:lvl1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ja-JP" sz="3200"/>
            </a:lvl1pPr>
            <a:lvl2pPr>
              <a:defRPr lang="ja-JP" sz="2800"/>
            </a:lvl2pPr>
            <a:lvl3pPr>
              <a:defRPr lang="ja-JP" sz="2400"/>
            </a:lvl3pPr>
            <a:lvl4pPr>
              <a:defRPr lang="ja-JP" sz="2000"/>
            </a:lvl4pPr>
            <a:lvl5pPr>
              <a:defRPr lang="ja-JP" sz="2000"/>
            </a:lvl5pPr>
            <a:lvl6pPr>
              <a:defRPr lang="ja-JP" sz="2000"/>
            </a:lvl6pPr>
            <a:lvl7pPr>
              <a:defRPr lang="ja-JP" sz="2000"/>
            </a:lvl7pPr>
            <a:lvl8pPr>
              <a:defRPr lang="ja-JP" sz="2000"/>
            </a:lvl8pPr>
            <a:lvl9pPr>
              <a:defRPr lang="ja-JP" sz="2000"/>
            </a:lvl9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ja-JP" sz="1600"/>
            </a:lvl1pPr>
            <a:lvl2pPr marL="457200" indent="0">
              <a:buNone/>
              <a:defRPr lang="ja-JP" sz="1400"/>
            </a:lvl2pPr>
            <a:lvl3pPr marL="914400" indent="0">
              <a:buNone/>
              <a:defRPr lang="ja-JP" sz="1200"/>
            </a:lvl3pPr>
            <a:lvl4pPr marL="1371600" indent="0">
              <a:buNone/>
              <a:defRPr lang="ja-JP" sz="1000"/>
            </a:lvl4pPr>
            <a:lvl5pPr marL="1828800" indent="0">
              <a:buNone/>
              <a:defRPr lang="ja-JP" sz="1000"/>
            </a:lvl5pPr>
            <a:lvl6pPr marL="2286000" indent="0">
              <a:buNone/>
              <a:defRPr lang="ja-JP" sz="1000"/>
            </a:lvl6pPr>
            <a:lvl7pPr marL="2743200" indent="0">
              <a:buNone/>
              <a:defRPr lang="ja-JP" sz="1000"/>
            </a:lvl7pPr>
            <a:lvl8pPr marL="3200400" indent="0">
              <a:buNone/>
              <a:defRPr lang="ja-JP" sz="1000"/>
            </a:lvl8pPr>
            <a:lvl9pPr marL="3657600" indent="0">
              <a:buNone/>
              <a:defRPr lang="ja-JP" sz="1000"/>
            </a:lvl9pPr>
          </a:lstStyle>
          <a:p>
            <a:pPr lvl="0" rtl="0"/>
            <a:r>
              <a:rPr lang="ja-JP"/>
              <a:t>クリックしてマスター テキストのスタイルを編集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812483D5-C252-4E75-97F2-6FD088FD094D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4002830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ja-JP" sz="3200"/>
            </a:lvl1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ja-JP" sz="3200"/>
            </a:lvl1pPr>
            <a:lvl2pPr marL="457200" indent="0">
              <a:buNone/>
              <a:defRPr lang="ja-JP" sz="2800"/>
            </a:lvl2pPr>
            <a:lvl3pPr marL="914400" indent="0">
              <a:buNone/>
              <a:defRPr lang="ja-JP" sz="2400"/>
            </a:lvl3pPr>
            <a:lvl4pPr marL="1371600" indent="0">
              <a:buNone/>
              <a:defRPr lang="ja-JP" sz="2000"/>
            </a:lvl4pPr>
            <a:lvl5pPr marL="1828800" indent="0">
              <a:buNone/>
              <a:defRPr lang="ja-JP" sz="2000"/>
            </a:lvl5pPr>
            <a:lvl6pPr marL="2286000" indent="0">
              <a:buNone/>
              <a:defRPr lang="ja-JP" sz="2000"/>
            </a:lvl6pPr>
            <a:lvl7pPr marL="2743200" indent="0">
              <a:buNone/>
              <a:defRPr lang="ja-JP" sz="2000"/>
            </a:lvl7pPr>
            <a:lvl8pPr marL="3200400" indent="0">
              <a:buNone/>
              <a:defRPr lang="ja-JP" sz="2000"/>
            </a:lvl8pPr>
            <a:lvl9pPr marL="3657600" indent="0">
              <a:buNone/>
              <a:defRPr lang="ja-JP" sz="2000"/>
            </a:lvl9pPr>
          </a:lstStyle>
          <a:p>
            <a:pPr rtl="0"/>
            <a:r>
              <a:rPr lang="ja-JP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ja-JP" sz="1600"/>
            </a:lvl1pPr>
            <a:lvl2pPr marL="457200" indent="0">
              <a:buNone/>
              <a:defRPr lang="ja-JP" sz="1400"/>
            </a:lvl2pPr>
            <a:lvl3pPr marL="914400" indent="0">
              <a:buNone/>
              <a:defRPr lang="ja-JP" sz="1200"/>
            </a:lvl3pPr>
            <a:lvl4pPr marL="1371600" indent="0">
              <a:buNone/>
              <a:defRPr lang="ja-JP" sz="1000"/>
            </a:lvl4pPr>
            <a:lvl5pPr marL="1828800" indent="0">
              <a:buNone/>
              <a:defRPr lang="ja-JP" sz="1000"/>
            </a:lvl5pPr>
            <a:lvl6pPr marL="2286000" indent="0">
              <a:buNone/>
              <a:defRPr lang="ja-JP" sz="1000"/>
            </a:lvl6pPr>
            <a:lvl7pPr marL="2743200" indent="0">
              <a:buNone/>
              <a:defRPr lang="ja-JP" sz="1000"/>
            </a:lvl7pPr>
            <a:lvl8pPr marL="3200400" indent="0">
              <a:buNone/>
              <a:defRPr lang="ja-JP" sz="1000"/>
            </a:lvl8pPr>
            <a:lvl9pPr marL="3657600" indent="0">
              <a:buNone/>
              <a:defRPr lang="ja-JP" sz="1000"/>
            </a:lvl9pPr>
          </a:lstStyle>
          <a:p>
            <a:pPr lvl="0" rtl="0"/>
            <a:r>
              <a:rPr lang="ja-JP"/>
              <a:t>クリックしてマスター テキストのスタイルを編集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5283BEE-457E-4658-AA43-6ECB567C4D08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4056687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defPPr>
              <a:defRPr lang="ja-JP"/>
            </a:def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0F50ACFC-7598-477C-AAF6-24DB8F80183D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131720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defPPr>
              <a:defRPr lang="ja-JP"/>
            </a:defPPr>
          </a:lstStyle>
          <a:p>
            <a:pPr rtl="0"/>
            <a:r>
              <a:rPr lang="ja-JP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defPPr>
              <a:defRPr lang="ja-JP"/>
            </a:def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244AA6E-6188-4169-ACCE-39CBF7EF65BB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6798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B4D-7E7F-426A-8736-F4A6FFF2F4DD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35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6DF-261C-4EE4-966A-72BD0EDC2EC3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72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8F43-8EF4-4B52-9A6C-FB5282D665AD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2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F820-1775-4518-BEA9-5435AAB582D0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39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2FBA-79F4-48E7-A798-5C393DC52478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2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E4C-8526-44E0-B478-9FED9EA410C3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38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30A1-606A-488A-AD72-EB0CB8933582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5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0E6C-6674-4790-AAA0-1237B8F16E56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55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/>
              <a:t>マスター タイトルの書式設定</a:t>
            </a:r>
            <a:endParaRPr 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4939E2-9C95-4C0A-BC16-897A8FBE9171}" type="datetime1">
              <a:rPr lang="ja-JP" altLang="en-US" smtClean="0"/>
              <a:t>2025/3/18</a:t>
            </a:fld>
            <a:endParaRPr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32BDE3A-8A5F-47C4-AA75-58FC1EB2D383}" type="slidenum">
              <a:rPr lang="ja-JP" smtClean="0"/>
              <a:t>‹#›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69473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ja-JP" sz="4000" kern="1200"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ja-JP"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slide" Target="slide9.xm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41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13.xml"/><Relationship Id="rId3" Type="http://schemas.openxmlformats.org/officeDocument/2006/relationships/image" Target="../media/image4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slide" Target="slide11.xml"/><Relationship Id="rId5" Type="http://schemas.openxmlformats.org/officeDocument/2006/relationships/image" Target="../media/image44.png"/><Relationship Id="rId10" Type="http://schemas.openxmlformats.org/officeDocument/2006/relationships/image" Target="../media/image26.png"/><Relationship Id="rId4" Type="http://schemas.openxmlformats.org/officeDocument/2006/relationships/image" Target="../media/image43.png"/><Relationship Id="rId9" Type="http://schemas.openxmlformats.org/officeDocument/2006/relationships/image" Target="../media/image35.pn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50.png"/><Relationship Id="rId12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slide" Target="slide14.xml"/><Relationship Id="rId5" Type="http://schemas.openxmlformats.org/officeDocument/2006/relationships/image" Target="../media/image48.png"/><Relationship Id="rId10" Type="http://schemas.openxmlformats.org/officeDocument/2006/relationships/image" Target="../media/image8.png"/><Relationship Id="rId4" Type="http://schemas.openxmlformats.org/officeDocument/2006/relationships/image" Target="../media/image34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3.png"/><Relationship Id="rId7" Type="http://schemas.openxmlformats.org/officeDocument/2006/relationships/slide" Target="slide1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5.png"/><Relationship Id="rId10" Type="http://schemas.openxmlformats.org/officeDocument/2006/relationships/image" Target="../media/image9.png"/><Relationship Id="rId4" Type="http://schemas.openxmlformats.org/officeDocument/2006/relationships/image" Target="../media/image46.pn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57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slide" Target="slide15.xml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pref.osaka.lg.jp/fuseiunei/toukeijouhou/toukeioyakudachi/graphkonku-ru/index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slide" Target="slide6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30.png"/><Relationship Id="rId10" Type="http://schemas.openxmlformats.org/officeDocument/2006/relationships/slide" Target="slide10.xml"/><Relationship Id="rId4" Type="http://schemas.openxmlformats.org/officeDocument/2006/relationships/image" Target="../media/image29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始め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6" y="1231202"/>
            <a:ext cx="11120068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ここで">
            <a:extLst>
              <a:ext uri="{FF2B5EF4-FFF2-40B4-BE49-F238E27FC236}">
                <a16:creationId xmlns:a16="http://schemas.microsoft.com/office/drawing/2014/main" id="{0D1BE6DA-6D62-4F8C-A910-A9659D7A61CD}"/>
              </a:ext>
            </a:extLst>
          </p:cNvPr>
          <p:cNvGrpSpPr/>
          <p:nvPr/>
        </p:nvGrpSpPr>
        <p:grpSpPr>
          <a:xfrm>
            <a:off x="4197082" y="3005781"/>
            <a:ext cx="1146748" cy="606097"/>
            <a:chOff x="5222786" y="3313477"/>
            <a:chExt cx="1146748" cy="606097"/>
          </a:xfrm>
        </p:grpSpPr>
        <p:pic>
          <p:nvPicPr>
            <p:cNvPr id="69" name="ふきだし">
              <a:extLst>
                <a:ext uri="{FF2B5EF4-FFF2-40B4-BE49-F238E27FC236}">
                  <a16:creationId xmlns:a16="http://schemas.microsoft.com/office/drawing/2014/main" id="{95424D63-C9BB-4330-A971-C568B00F5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786" y="3313477"/>
              <a:ext cx="1146748" cy="606097"/>
            </a:xfrm>
            <a:prstGeom prst="rect">
              <a:avLst/>
            </a:prstGeom>
          </p:spPr>
        </p:pic>
        <p:sp>
          <p:nvSpPr>
            <p:cNvPr id="70" name="ここで">
              <a:extLst>
                <a:ext uri="{FF2B5EF4-FFF2-40B4-BE49-F238E27FC236}">
                  <a16:creationId xmlns:a16="http://schemas.microsoft.com/office/drawing/2014/main" id="{D981AFDE-D876-4C4A-BAC5-C061A1DEDD07}"/>
                </a:ext>
              </a:extLst>
            </p:cNvPr>
            <p:cNvSpPr txBox="1"/>
            <p:nvPr/>
          </p:nvSpPr>
          <p:spPr>
            <a:xfrm>
              <a:off x="5355869" y="3424880"/>
              <a:ext cx="880581" cy="36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ここで</a:t>
              </a:r>
              <a:endParaRPr kumimoji="1" lang="en-US" altLang="ja-JP" sz="1600" i="0" strike="noStrike" kern="1200" normalizeH="0" baseline="0" noProof="0" dirty="0">
                <a:ln w="0"/>
                <a:solidFill>
                  <a:schemeClr val="tx2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このグラフを「積み上げ棒グラフ」と呼びます">
            <a:extLst>
              <a:ext uri="{FF2B5EF4-FFF2-40B4-BE49-F238E27FC236}">
                <a16:creationId xmlns:a16="http://schemas.microsoft.com/office/drawing/2014/main" id="{E536A35D-979D-4143-96A6-22B446F20761}"/>
              </a:ext>
            </a:extLst>
          </p:cNvPr>
          <p:cNvGrpSpPr/>
          <p:nvPr/>
        </p:nvGrpSpPr>
        <p:grpSpPr>
          <a:xfrm>
            <a:off x="4252400" y="1078731"/>
            <a:ext cx="5964685" cy="475376"/>
            <a:chOff x="4252401" y="1269231"/>
            <a:chExt cx="5741628" cy="475376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BA867882-426C-4476-996E-BD5C3E34578B}"/>
                </a:ext>
              </a:extLst>
            </p:cNvPr>
            <p:cNvGrpSpPr/>
            <p:nvPr/>
          </p:nvGrpSpPr>
          <p:grpSpPr>
            <a:xfrm>
              <a:off x="4252401" y="1330432"/>
              <a:ext cx="5741628" cy="414175"/>
              <a:chOff x="5170111" y="1934577"/>
              <a:chExt cx="5040266" cy="414175"/>
            </a:xfrm>
          </p:grpSpPr>
          <p:sp>
            <p:nvSpPr>
              <p:cNvPr id="21" name="このグラフを「積み上げ棒グラフ」…">
                <a:extLst>
                  <a:ext uri="{FF2B5EF4-FFF2-40B4-BE49-F238E27FC236}">
                    <a16:creationId xmlns:a16="http://schemas.microsoft.com/office/drawing/2014/main" id="{12B8A595-96F8-4D85-B31E-EF20FAC2BA8E}"/>
                  </a:ext>
                </a:extLst>
              </p:cNvPr>
              <p:cNvSpPr txBox="1"/>
              <p:nvPr/>
            </p:nvSpPr>
            <p:spPr>
              <a:xfrm>
                <a:off x="5548850" y="1953131"/>
                <a:ext cx="4661527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dirty="0">
                    <a:ln w="0"/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このグラフを</a:t>
                </a:r>
                <a:r>
                  <a:rPr lang="ja-JP" altLang="en-US" b="1" u="sng" dirty="0">
                    <a:ln w="0"/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「積み上げ棒グラフ」</a:t>
                </a:r>
                <a:r>
                  <a:rPr lang="ja-JP" altLang="en-US" dirty="0">
                    <a:ln w="0"/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と呼びます。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23" name="★">
                <a:extLst>
                  <a:ext uri="{FF2B5EF4-FFF2-40B4-BE49-F238E27FC236}">
                    <a16:creationId xmlns:a16="http://schemas.microsoft.com/office/drawing/2014/main" id="{37CD33C7-BE4C-41C8-BB6F-3E51C48A0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0111" y="1934577"/>
                <a:ext cx="378740" cy="406095"/>
              </a:xfrm>
              <a:prstGeom prst="rect">
                <a:avLst/>
              </a:prstGeom>
            </p:spPr>
          </p:pic>
        </p:grpSp>
        <p:sp>
          <p:nvSpPr>
            <p:cNvPr id="42" name="つ">
              <a:extLst>
                <a:ext uri="{FF2B5EF4-FFF2-40B4-BE49-F238E27FC236}">
                  <a16:creationId xmlns:a16="http://schemas.microsoft.com/office/drawing/2014/main" id="{DFE3883A-B63B-4B7C-85DA-844B5CA58DFC}"/>
                </a:ext>
              </a:extLst>
            </p:cNvPr>
            <p:cNvSpPr txBox="1"/>
            <p:nvPr/>
          </p:nvSpPr>
          <p:spPr>
            <a:xfrm>
              <a:off x="6323305" y="1287278"/>
              <a:ext cx="3483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</a:t>
              </a:r>
            </a:p>
          </p:txBody>
        </p:sp>
        <p:sp>
          <p:nvSpPr>
            <p:cNvPr id="43" name="あ">
              <a:extLst>
                <a:ext uri="{FF2B5EF4-FFF2-40B4-BE49-F238E27FC236}">
                  <a16:creationId xmlns:a16="http://schemas.microsoft.com/office/drawing/2014/main" id="{F1E46407-8E16-41D0-AA81-CAE490AFF4BC}"/>
                </a:ext>
              </a:extLst>
            </p:cNvPr>
            <p:cNvSpPr txBox="1"/>
            <p:nvPr/>
          </p:nvSpPr>
          <p:spPr>
            <a:xfrm>
              <a:off x="6822560" y="1277632"/>
              <a:ext cx="3483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</a:p>
          </p:txBody>
        </p:sp>
        <p:sp>
          <p:nvSpPr>
            <p:cNvPr id="44" name="ぼう">
              <a:extLst>
                <a:ext uri="{FF2B5EF4-FFF2-40B4-BE49-F238E27FC236}">
                  <a16:creationId xmlns:a16="http://schemas.microsoft.com/office/drawing/2014/main" id="{717B41BD-5292-4BC4-98DD-A3BD1F2518D2}"/>
                </a:ext>
              </a:extLst>
            </p:cNvPr>
            <p:cNvSpPr txBox="1"/>
            <p:nvPr/>
          </p:nvSpPr>
          <p:spPr>
            <a:xfrm>
              <a:off x="7341106" y="1292092"/>
              <a:ext cx="3850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45" name="よ">
              <a:extLst>
                <a:ext uri="{FF2B5EF4-FFF2-40B4-BE49-F238E27FC236}">
                  <a16:creationId xmlns:a16="http://schemas.microsoft.com/office/drawing/2014/main" id="{2A0C941A-37EF-44B0-AA33-14FBB95137DE}"/>
                </a:ext>
              </a:extLst>
            </p:cNvPr>
            <p:cNvSpPr txBox="1"/>
            <p:nvPr/>
          </p:nvSpPr>
          <p:spPr>
            <a:xfrm>
              <a:off x="8708434" y="1269231"/>
              <a:ext cx="3682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</a:t>
              </a:r>
            </a:p>
          </p:txBody>
        </p:sp>
      </p:grpSp>
      <p:grpSp>
        <p:nvGrpSpPr>
          <p:cNvPr id="6" name="クラス同士を比べるなら">
            <a:extLst>
              <a:ext uri="{FF2B5EF4-FFF2-40B4-BE49-F238E27FC236}">
                <a16:creationId xmlns:a16="http://schemas.microsoft.com/office/drawing/2014/main" id="{AD052047-03AA-4B0B-AC33-C9739AD8B9CE}"/>
              </a:ext>
            </a:extLst>
          </p:cNvPr>
          <p:cNvGrpSpPr/>
          <p:nvPr/>
        </p:nvGrpSpPr>
        <p:grpSpPr>
          <a:xfrm>
            <a:off x="4434840" y="3484269"/>
            <a:ext cx="7568911" cy="481150"/>
            <a:chOff x="4668415" y="3484269"/>
            <a:chExt cx="7161635" cy="481150"/>
          </a:xfrm>
        </p:grpSpPr>
        <p:sp>
          <p:nvSpPr>
            <p:cNvPr id="63" name="クラス同士を">
              <a:extLst>
                <a:ext uri="{FF2B5EF4-FFF2-40B4-BE49-F238E27FC236}">
                  <a16:creationId xmlns:a16="http://schemas.microsoft.com/office/drawing/2014/main" id="{FD2FFB75-D82C-44AC-B3A2-3571201D1108}"/>
                </a:ext>
              </a:extLst>
            </p:cNvPr>
            <p:cNvSpPr txBox="1"/>
            <p:nvPr/>
          </p:nvSpPr>
          <p:spPr>
            <a:xfrm>
              <a:off x="4668415" y="3569798"/>
              <a:ext cx="7161635" cy="39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クラス同士を比べるなら、たて軸を人数ではなくて割合にします。</a:t>
              </a:r>
              <a:endParaRPr kumimoji="1" lang="en-US" altLang="ja-JP" i="0" strike="noStrike" kern="1200" normalizeH="0" baseline="0" noProof="0" dirty="0">
                <a:ln w="0"/>
                <a:solidFill>
                  <a:schemeClr val="tx2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みぎ">
              <a:extLst>
                <a:ext uri="{FF2B5EF4-FFF2-40B4-BE49-F238E27FC236}">
                  <a16:creationId xmlns:a16="http://schemas.microsoft.com/office/drawing/2014/main" id="{C7E2C83F-AA33-44A5-BE42-5F233FFB7BFF}"/>
                </a:ext>
              </a:extLst>
            </p:cNvPr>
            <p:cNvSpPr txBox="1"/>
            <p:nvPr/>
          </p:nvSpPr>
          <p:spPr>
            <a:xfrm>
              <a:off x="5361745" y="3497697"/>
              <a:ext cx="6300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どうし</a:t>
              </a:r>
            </a:p>
          </p:txBody>
        </p:sp>
        <p:sp>
          <p:nvSpPr>
            <p:cNvPr id="59" name="みぎ">
              <a:extLst>
                <a:ext uri="{FF2B5EF4-FFF2-40B4-BE49-F238E27FC236}">
                  <a16:creationId xmlns:a16="http://schemas.microsoft.com/office/drawing/2014/main" id="{B193DCE2-531D-4FDE-9F55-5D308E963177}"/>
                </a:ext>
              </a:extLst>
            </p:cNvPr>
            <p:cNvSpPr txBox="1"/>
            <p:nvPr/>
          </p:nvSpPr>
          <p:spPr>
            <a:xfrm>
              <a:off x="6062583" y="3506861"/>
              <a:ext cx="4382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くら</a:t>
              </a:r>
            </a:p>
          </p:txBody>
        </p:sp>
        <p:sp>
          <p:nvSpPr>
            <p:cNvPr id="64" name="みぎ">
              <a:extLst>
                <a:ext uri="{FF2B5EF4-FFF2-40B4-BE49-F238E27FC236}">
                  <a16:creationId xmlns:a16="http://schemas.microsoft.com/office/drawing/2014/main" id="{334851BC-DE68-4E13-BFCC-B0C8E255E2D5}"/>
                </a:ext>
              </a:extLst>
            </p:cNvPr>
            <p:cNvSpPr txBox="1"/>
            <p:nvPr/>
          </p:nvSpPr>
          <p:spPr>
            <a:xfrm>
              <a:off x="7916163" y="3484269"/>
              <a:ext cx="4239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じく</a:t>
              </a:r>
            </a:p>
          </p:txBody>
        </p:sp>
        <p:sp>
          <p:nvSpPr>
            <p:cNvPr id="65" name="みぎ">
              <a:extLst>
                <a:ext uri="{FF2B5EF4-FFF2-40B4-BE49-F238E27FC236}">
                  <a16:creationId xmlns:a16="http://schemas.microsoft.com/office/drawing/2014/main" id="{0163F039-C7EB-4EB6-AE50-0704A8D508D6}"/>
                </a:ext>
              </a:extLst>
            </p:cNvPr>
            <p:cNvSpPr txBox="1"/>
            <p:nvPr/>
          </p:nvSpPr>
          <p:spPr>
            <a:xfrm>
              <a:off x="8413644" y="3491889"/>
              <a:ext cx="6664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にんずう</a:t>
              </a:r>
            </a:p>
          </p:txBody>
        </p:sp>
        <p:sp>
          <p:nvSpPr>
            <p:cNvPr id="68" name="みぎ">
              <a:extLst>
                <a:ext uri="{FF2B5EF4-FFF2-40B4-BE49-F238E27FC236}">
                  <a16:creationId xmlns:a16="http://schemas.microsoft.com/office/drawing/2014/main" id="{3C506B72-2ABE-4B4D-9C59-55F6FF533828}"/>
                </a:ext>
              </a:extLst>
            </p:cNvPr>
            <p:cNvSpPr txBox="1"/>
            <p:nvPr/>
          </p:nvSpPr>
          <p:spPr>
            <a:xfrm>
              <a:off x="10064951" y="3503189"/>
              <a:ext cx="7274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</a:p>
          </p:txBody>
        </p:sp>
      </p:grpSp>
      <p:grpSp>
        <p:nvGrpSpPr>
          <p:cNvPr id="104" name="前へ／次へ">
            <a:extLst>
              <a:ext uri="{FF2B5EF4-FFF2-40B4-BE49-F238E27FC236}">
                <a16:creationId xmlns:a16="http://schemas.microsoft.com/office/drawing/2014/main" id="{94EE6ABD-AFDE-4270-B584-2D089597D02A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105" name="フレーム">
              <a:extLst>
                <a:ext uri="{FF2B5EF4-FFF2-40B4-BE49-F238E27FC236}">
                  <a16:creationId xmlns:a16="http://schemas.microsoft.com/office/drawing/2014/main" id="{E51A6FE3-7555-4E5D-8875-BEA62F0AB380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06" name="図 105">
              <a:hlinkClick r:id="rId4" action="ppaction://hlinksldjump"/>
              <a:extLst>
                <a:ext uri="{FF2B5EF4-FFF2-40B4-BE49-F238E27FC236}">
                  <a16:creationId xmlns:a16="http://schemas.microsoft.com/office/drawing/2014/main" id="{58A20C73-BB14-473C-A1AB-451DFCF8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107" name="図 106">
              <a:hlinkClick r:id="rId6" action="ppaction://hlinksldjump"/>
              <a:extLst>
                <a:ext uri="{FF2B5EF4-FFF2-40B4-BE49-F238E27FC236}">
                  <a16:creationId xmlns:a16="http://schemas.microsoft.com/office/drawing/2014/main" id="{6D755B6D-01D0-402D-9075-841B1F3F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grpSp>
        <p:nvGrpSpPr>
          <p:cNvPr id="2" name="クラス全体の人数が">
            <a:extLst>
              <a:ext uri="{FF2B5EF4-FFF2-40B4-BE49-F238E27FC236}">
                <a16:creationId xmlns:a16="http://schemas.microsoft.com/office/drawing/2014/main" id="{78E47F04-4559-4F9F-9032-E441C7688BFB}"/>
              </a:ext>
            </a:extLst>
          </p:cNvPr>
          <p:cNvGrpSpPr/>
          <p:nvPr/>
        </p:nvGrpSpPr>
        <p:grpSpPr>
          <a:xfrm>
            <a:off x="4693773" y="1566800"/>
            <a:ext cx="7041027" cy="1498202"/>
            <a:chOff x="4693773" y="1566800"/>
            <a:chExt cx="7041027" cy="149820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FE94526-0680-45D0-B7DB-50599A6FF998}"/>
                </a:ext>
              </a:extLst>
            </p:cNvPr>
            <p:cNvGrpSpPr/>
            <p:nvPr/>
          </p:nvGrpSpPr>
          <p:grpSpPr>
            <a:xfrm>
              <a:off x="4711214" y="1566800"/>
              <a:ext cx="7023586" cy="462367"/>
              <a:chOff x="5203866" y="1932310"/>
              <a:chExt cx="5620638" cy="462367"/>
            </a:xfrm>
          </p:grpSpPr>
          <p:sp>
            <p:nvSpPr>
              <p:cNvPr id="61" name="クラス全体の人数が">
                <a:extLst>
                  <a:ext uri="{FF2B5EF4-FFF2-40B4-BE49-F238E27FC236}">
                    <a16:creationId xmlns:a16="http://schemas.microsoft.com/office/drawing/2014/main" id="{2CF6262B-83B7-43E9-BA3D-D4BA7A4E2FF3}"/>
                  </a:ext>
                </a:extLst>
              </p:cNvPr>
              <p:cNvSpPr txBox="1"/>
              <p:nvPr/>
            </p:nvSpPr>
            <p:spPr>
              <a:xfrm>
                <a:off x="5203866" y="1999056"/>
                <a:ext cx="5620638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dirty="0">
                    <a:ln w="0"/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クラス全体の人数が</a:t>
                </a:r>
                <a:r>
                  <a:rPr lang="en-US" altLang="ja-JP" dirty="0">
                    <a:ln w="0"/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</a:t>
                </a:r>
                <a:r>
                  <a:rPr lang="ja-JP" altLang="en-US" dirty="0">
                    <a:ln w="0"/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組の方が多いのはわかりますが、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46" name="みぎ">
                <a:extLst>
                  <a:ext uri="{FF2B5EF4-FFF2-40B4-BE49-F238E27FC236}">
                    <a16:creationId xmlns:a16="http://schemas.microsoft.com/office/drawing/2014/main" id="{87F0EAAD-E0B4-4582-9098-22EBBD41385E}"/>
                  </a:ext>
                </a:extLst>
              </p:cNvPr>
              <p:cNvSpPr txBox="1"/>
              <p:nvPr/>
            </p:nvSpPr>
            <p:spPr>
              <a:xfrm>
                <a:off x="7394999" y="1942057"/>
                <a:ext cx="3364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く</a:t>
                </a: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</a:t>
                </a:r>
              </a:p>
            </p:txBody>
          </p:sp>
          <p:sp>
            <p:nvSpPr>
              <p:cNvPr id="47" name="みぎ">
                <a:extLst>
                  <a:ext uri="{FF2B5EF4-FFF2-40B4-BE49-F238E27FC236}">
                    <a16:creationId xmlns:a16="http://schemas.microsoft.com/office/drawing/2014/main" id="{8D61B04A-EAC1-4E1E-B877-12242077CB2F}"/>
                  </a:ext>
                </a:extLst>
              </p:cNvPr>
              <p:cNvSpPr txBox="1"/>
              <p:nvPr/>
            </p:nvSpPr>
            <p:spPr>
              <a:xfrm>
                <a:off x="7858208" y="1932310"/>
                <a:ext cx="3364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ほう</a:t>
                </a:r>
              </a:p>
            </p:txBody>
          </p:sp>
          <p:sp>
            <p:nvSpPr>
              <p:cNvPr id="48" name="みぎ">
                <a:extLst>
                  <a:ext uri="{FF2B5EF4-FFF2-40B4-BE49-F238E27FC236}">
                    <a16:creationId xmlns:a16="http://schemas.microsoft.com/office/drawing/2014/main" id="{0CD5BAF3-D1BA-46B3-AAF1-A7C91A4C45C3}"/>
                  </a:ext>
                </a:extLst>
              </p:cNvPr>
              <p:cNvSpPr txBox="1"/>
              <p:nvPr/>
            </p:nvSpPr>
            <p:spPr>
              <a:xfrm>
                <a:off x="5846538" y="1946282"/>
                <a:ext cx="56771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ぜんたい</a:t>
                </a:r>
              </a:p>
            </p:txBody>
          </p:sp>
          <p:sp>
            <p:nvSpPr>
              <p:cNvPr id="49" name="みぎ">
                <a:extLst>
                  <a:ext uri="{FF2B5EF4-FFF2-40B4-BE49-F238E27FC236}">
                    <a16:creationId xmlns:a16="http://schemas.microsoft.com/office/drawing/2014/main" id="{11FAFC4B-019F-4684-9EE2-EE94330B15F4}"/>
                  </a:ext>
                </a:extLst>
              </p:cNvPr>
              <p:cNvSpPr txBox="1"/>
              <p:nvPr/>
            </p:nvSpPr>
            <p:spPr>
              <a:xfrm>
                <a:off x="6541028" y="1933234"/>
                <a:ext cx="58551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にんずう</a:t>
                </a:r>
              </a:p>
            </p:txBody>
          </p:sp>
          <p:sp>
            <p:nvSpPr>
              <p:cNvPr id="50" name="みぎ">
                <a:extLst>
                  <a:ext uri="{FF2B5EF4-FFF2-40B4-BE49-F238E27FC236}">
                    <a16:creationId xmlns:a16="http://schemas.microsoft.com/office/drawing/2014/main" id="{4683D44A-C1C8-46F4-A5B4-569633860945}"/>
                  </a:ext>
                </a:extLst>
              </p:cNvPr>
              <p:cNvSpPr txBox="1"/>
              <p:nvPr/>
            </p:nvSpPr>
            <p:spPr>
              <a:xfrm>
                <a:off x="8317158" y="1953054"/>
                <a:ext cx="3364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おお</a:t>
                </a: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D90EDBD7-5477-4184-9FE9-94497582ED15}"/>
                </a:ext>
              </a:extLst>
            </p:cNvPr>
            <p:cNvGrpSpPr/>
            <p:nvPr/>
          </p:nvGrpSpPr>
          <p:grpSpPr>
            <a:xfrm>
              <a:off x="4715868" y="2008468"/>
              <a:ext cx="4026510" cy="456862"/>
              <a:chOff x="4666889" y="2437850"/>
              <a:chExt cx="4647504" cy="456862"/>
            </a:xfrm>
          </p:grpSpPr>
          <p:sp>
            <p:nvSpPr>
              <p:cNvPr id="62" name="A組とB組の">
                <a:extLst>
                  <a:ext uri="{FF2B5EF4-FFF2-40B4-BE49-F238E27FC236}">
                    <a16:creationId xmlns:a16="http://schemas.microsoft.com/office/drawing/2014/main" id="{760C2850-77A3-4656-B8A2-F59057F677AA}"/>
                  </a:ext>
                </a:extLst>
              </p:cNvPr>
              <p:cNvSpPr txBox="1"/>
              <p:nvPr/>
            </p:nvSpPr>
            <p:spPr>
              <a:xfrm>
                <a:off x="4666889" y="2499091"/>
                <a:ext cx="4647504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</a:t>
                </a: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組と</a:t>
                </a:r>
                <a:r>
                  <a:rPr kumimoji="1" lang="en-US" altLang="ja-JP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B</a:t>
                </a: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組の人数が違うので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1" name="みぎ">
                <a:extLst>
                  <a:ext uri="{FF2B5EF4-FFF2-40B4-BE49-F238E27FC236}">
                    <a16:creationId xmlns:a16="http://schemas.microsoft.com/office/drawing/2014/main" id="{4CE9AF6B-C51D-49B3-B67C-8A1698D1281A}"/>
                  </a:ext>
                </a:extLst>
              </p:cNvPr>
              <p:cNvSpPr txBox="1"/>
              <p:nvPr/>
            </p:nvSpPr>
            <p:spPr>
              <a:xfrm>
                <a:off x="4968261" y="2444876"/>
                <a:ext cx="4851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く</a:t>
                </a: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</a:t>
                </a:r>
              </a:p>
            </p:txBody>
          </p:sp>
          <p:sp>
            <p:nvSpPr>
              <p:cNvPr id="52" name="みぎ">
                <a:extLst>
                  <a:ext uri="{FF2B5EF4-FFF2-40B4-BE49-F238E27FC236}">
                    <a16:creationId xmlns:a16="http://schemas.microsoft.com/office/drawing/2014/main" id="{3EABD3D3-E45E-4A82-9B5F-50FAC935FB0F}"/>
                  </a:ext>
                </a:extLst>
              </p:cNvPr>
              <p:cNvSpPr txBox="1"/>
              <p:nvPr/>
            </p:nvSpPr>
            <p:spPr>
              <a:xfrm>
                <a:off x="5982394" y="2437850"/>
                <a:ext cx="4851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くみ</a:t>
                </a:r>
              </a:p>
            </p:txBody>
          </p:sp>
          <p:sp>
            <p:nvSpPr>
              <p:cNvPr id="53" name="みぎ">
                <a:extLst>
                  <a:ext uri="{FF2B5EF4-FFF2-40B4-BE49-F238E27FC236}">
                    <a16:creationId xmlns:a16="http://schemas.microsoft.com/office/drawing/2014/main" id="{CAD05EA6-CB34-48E5-9F99-D2A84579D8AC}"/>
                  </a:ext>
                </a:extLst>
              </p:cNvPr>
              <p:cNvSpPr txBox="1"/>
              <p:nvPr/>
            </p:nvSpPr>
            <p:spPr>
              <a:xfrm>
                <a:off x="6787340" y="2438801"/>
                <a:ext cx="76836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にんずう</a:t>
                </a:r>
              </a:p>
            </p:txBody>
          </p:sp>
          <p:sp>
            <p:nvSpPr>
              <p:cNvPr id="54" name="みぎ">
                <a:extLst>
                  <a:ext uri="{FF2B5EF4-FFF2-40B4-BE49-F238E27FC236}">
                    <a16:creationId xmlns:a16="http://schemas.microsoft.com/office/drawing/2014/main" id="{ADE7413A-0DA0-4CB1-B814-2D24078C0044}"/>
                  </a:ext>
                </a:extLst>
              </p:cNvPr>
              <p:cNvSpPr txBox="1"/>
              <p:nvPr/>
            </p:nvSpPr>
            <p:spPr>
              <a:xfrm>
                <a:off x="7785577" y="2447144"/>
                <a:ext cx="47339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ちが</a:t>
                </a:r>
              </a:p>
            </p:txBody>
          </p:sp>
        </p:grp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AFDD8832-69D5-434A-AF96-A77D25FBCB7D}"/>
                </a:ext>
              </a:extLst>
            </p:cNvPr>
            <p:cNvGrpSpPr/>
            <p:nvPr/>
          </p:nvGrpSpPr>
          <p:grpSpPr>
            <a:xfrm>
              <a:off x="4693773" y="2488441"/>
              <a:ext cx="4449801" cy="465645"/>
              <a:chOff x="7726711" y="2438225"/>
              <a:chExt cx="3705302" cy="465645"/>
            </a:xfrm>
          </p:grpSpPr>
          <p:sp>
            <p:nvSpPr>
              <p:cNvPr id="103" name="複数のクラスに同じ内容・・・">
                <a:extLst>
                  <a:ext uri="{FF2B5EF4-FFF2-40B4-BE49-F238E27FC236}">
                    <a16:creationId xmlns:a16="http://schemas.microsoft.com/office/drawing/2014/main" id="{7CF4371F-F8F6-47BC-95B3-72621B8C42AB}"/>
                  </a:ext>
                </a:extLst>
              </p:cNvPr>
              <p:cNvSpPr txBox="1"/>
              <p:nvPr/>
            </p:nvSpPr>
            <p:spPr>
              <a:xfrm>
                <a:off x="7726711" y="2508249"/>
                <a:ext cx="3705302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各項目の割合を比較できません。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8" name="みぎ">
                <a:extLst>
                  <a:ext uri="{FF2B5EF4-FFF2-40B4-BE49-F238E27FC236}">
                    <a16:creationId xmlns:a16="http://schemas.microsoft.com/office/drawing/2014/main" id="{58F878E7-07C9-4DD5-BBC9-C8D9BAD27F69}"/>
                  </a:ext>
                </a:extLst>
              </p:cNvPr>
              <p:cNvSpPr txBox="1"/>
              <p:nvPr/>
            </p:nvSpPr>
            <p:spPr>
              <a:xfrm>
                <a:off x="7734146" y="2438225"/>
                <a:ext cx="8024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かくこうもく</a:t>
                </a:r>
              </a:p>
            </p:txBody>
          </p:sp>
          <p:sp>
            <p:nvSpPr>
              <p:cNvPr id="109" name="みぎ">
                <a:extLst>
                  <a:ext uri="{FF2B5EF4-FFF2-40B4-BE49-F238E27FC236}">
                    <a16:creationId xmlns:a16="http://schemas.microsoft.com/office/drawing/2014/main" id="{121934AC-CFFB-4342-8935-E80391F918A6}"/>
                  </a:ext>
                </a:extLst>
              </p:cNvPr>
              <p:cNvSpPr txBox="1"/>
              <p:nvPr/>
            </p:nvSpPr>
            <p:spPr>
              <a:xfrm>
                <a:off x="8687956" y="2453063"/>
                <a:ext cx="61756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わりあい</a:t>
                </a:r>
              </a:p>
            </p:txBody>
          </p:sp>
          <p:sp>
            <p:nvSpPr>
              <p:cNvPr id="110" name="みぎ">
                <a:extLst>
                  <a:ext uri="{FF2B5EF4-FFF2-40B4-BE49-F238E27FC236}">
                    <a16:creationId xmlns:a16="http://schemas.microsoft.com/office/drawing/2014/main" id="{FC745E9D-77DB-4FF7-9A52-A1CF30E842B0}"/>
                  </a:ext>
                </a:extLst>
              </p:cNvPr>
              <p:cNvSpPr txBox="1"/>
              <p:nvPr/>
            </p:nvSpPr>
            <p:spPr>
              <a:xfrm>
                <a:off x="9460113" y="2453063"/>
                <a:ext cx="5597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ひかく</a:t>
                </a:r>
              </a:p>
            </p:txBody>
          </p:sp>
        </p:grpSp>
        <p:pic>
          <p:nvPicPr>
            <p:cNvPr id="111" name="もずやん">
              <a:extLst>
                <a:ext uri="{FF2B5EF4-FFF2-40B4-BE49-F238E27FC236}">
                  <a16:creationId xmlns:a16="http://schemas.microsoft.com/office/drawing/2014/main" id="{CA350BF4-A5F0-4F8F-894A-AB72E032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43381" y="2024684"/>
              <a:ext cx="1012132" cy="1040318"/>
            </a:xfrm>
            <a:prstGeom prst="rect">
              <a:avLst/>
            </a:prstGeom>
          </p:spPr>
        </p:pic>
      </p:grpSp>
      <p:pic>
        <p:nvPicPr>
          <p:cNvPr id="8" name="朝ごはん調べ">
            <a:extLst>
              <a:ext uri="{FF2B5EF4-FFF2-40B4-BE49-F238E27FC236}">
                <a16:creationId xmlns:a16="http://schemas.microsoft.com/office/drawing/2014/main" id="{0DAED5F7-E713-464D-8A75-3BEC975930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9666" y="4099922"/>
            <a:ext cx="6267231" cy="2402478"/>
          </a:xfrm>
          <a:prstGeom prst="rect">
            <a:avLst/>
          </a:prstGeom>
        </p:spPr>
      </p:pic>
      <p:pic>
        <p:nvPicPr>
          <p:cNvPr id="10" name="朝ごはん調べ">
            <a:extLst>
              <a:ext uri="{FF2B5EF4-FFF2-40B4-BE49-F238E27FC236}">
                <a16:creationId xmlns:a16="http://schemas.microsoft.com/office/drawing/2014/main" id="{12E1EBBA-6760-4D54-A3C8-C24AFAF27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393" y="707930"/>
            <a:ext cx="3328704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帯グラフ">
            <a:extLst>
              <a:ext uri="{FF2B5EF4-FFF2-40B4-BE49-F238E27FC236}">
                <a16:creationId xmlns:a16="http://schemas.microsoft.com/office/drawing/2014/main" id="{8176DB5E-6985-4D02-8379-C27FB02C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41" y="2779223"/>
            <a:ext cx="3981033" cy="377375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4" name="積み上げ棒グラフ">
            <a:extLst>
              <a:ext uri="{FF2B5EF4-FFF2-40B4-BE49-F238E27FC236}">
                <a16:creationId xmlns:a16="http://schemas.microsoft.com/office/drawing/2014/main" id="{FEBFE37B-2643-4082-A103-96CD55F1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0" y="708542"/>
            <a:ext cx="3328704" cy="5590517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3" name="朝ごはん調べ">
            <a:extLst>
              <a:ext uri="{FF2B5EF4-FFF2-40B4-BE49-F238E27FC236}">
                <a16:creationId xmlns:a16="http://schemas.microsoft.com/office/drawing/2014/main" id="{44CDBE65-2FBE-48E1-9379-3188ED96B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072" y="488426"/>
            <a:ext cx="5144797" cy="2213566"/>
          </a:xfrm>
          <a:prstGeom prst="rect">
            <a:avLst/>
          </a:prstGeom>
        </p:spPr>
      </p:pic>
      <p:sp>
        <p:nvSpPr>
          <p:cNvPr id="52" name="数字フレーム">
            <a:extLst>
              <a:ext uri="{FF2B5EF4-FFF2-40B4-BE49-F238E27FC236}">
                <a16:creationId xmlns:a16="http://schemas.microsoft.com/office/drawing/2014/main" id="{C31425F2-3536-4C96-B00F-1EEC44CE8AB2}"/>
              </a:ext>
            </a:extLst>
          </p:cNvPr>
          <p:cNvSpPr/>
          <p:nvPr/>
        </p:nvSpPr>
        <p:spPr>
          <a:xfrm>
            <a:off x="4329170" y="2849881"/>
            <a:ext cx="456413" cy="30999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" name="これが「帯グラフ」です">
            <a:extLst>
              <a:ext uri="{FF2B5EF4-FFF2-40B4-BE49-F238E27FC236}">
                <a16:creationId xmlns:a16="http://schemas.microsoft.com/office/drawing/2014/main" id="{42BE05B2-3B16-40D3-B743-7021CC0354A3}"/>
              </a:ext>
            </a:extLst>
          </p:cNvPr>
          <p:cNvGrpSpPr/>
          <p:nvPr/>
        </p:nvGrpSpPr>
        <p:grpSpPr>
          <a:xfrm>
            <a:off x="8206056" y="2948137"/>
            <a:ext cx="3808971" cy="1854927"/>
            <a:chOff x="8206056" y="2948137"/>
            <a:chExt cx="3808971" cy="1854927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313E4FC1-727E-490C-BF31-3380A8DEB116}"/>
                </a:ext>
              </a:extLst>
            </p:cNvPr>
            <p:cNvGrpSpPr/>
            <p:nvPr/>
          </p:nvGrpSpPr>
          <p:grpSpPr>
            <a:xfrm>
              <a:off x="8206056" y="2948137"/>
              <a:ext cx="3770167" cy="494696"/>
              <a:chOff x="8343216" y="3359617"/>
              <a:chExt cx="3770167" cy="494696"/>
            </a:xfrm>
          </p:grpSpPr>
          <p:grpSp>
            <p:nvGrpSpPr>
              <p:cNvPr id="105" name="グループ化 104">
                <a:extLst>
                  <a:ext uri="{FF2B5EF4-FFF2-40B4-BE49-F238E27FC236}">
                    <a16:creationId xmlns:a16="http://schemas.microsoft.com/office/drawing/2014/main" id="{DFEB8F33-3C20-4D48-9DCC-BD0F7691FE53}"/>
                  </a:ext>
                </a:extLst>
              </p:cNvPr>
              <p:cNvGrpSpPr/>
              <p:nvPr/>
            </p:nvGrpSpPr>
            <p:grpSpPr>
              <a:xfrm>
                <a:off x="8343216" y="3458692"/>
                <a:ext cx="3770167" cy="395621"/>
                <a:chOff x="5170111" y="1975991"/>
                <a:chExt cx="3370929" cy="395621"/>
              </a:xfrm>
            </p:grpSpPr>
            <p:sp>
              <p:nvSpPr>
                <p:cNvPr id="106" name="複数のクラスに同じ内容・・・">
                  <a:extLst>
                    <a:ext uri="{FF2B5EF4-FFF2-40B4-BE49-F238E27FC236}">
                      <a16:creationId xmlns:a16="http://schemas.microsoft.com/office/drawing/2014/main" id="{F545D79D-C6F0-4BBD-A000-F2F845F15C7E}"/>
                    </a:ext>
                  </a:extLst>
                </p:cNvPr>
                <p:cNvSpPr txBox="1"/>
                <p:nvPr/>
              </p:nvSpPr>
              <p:spPr>
                <a:xfrm>
                  <a:off x="5548851" y="1975991"/>
                  <a:ext cx="2992189" cy="395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dirty="0">
                      <a:ln w="0"/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これが</a:t>
                  </a:r>
                  <a:r>
                    <a:rPr lang="ja-JP" altLang="en-US" b="1" u="sng" dirty="0">
                      <a:ln w="0"/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「帯グラフ」</a:t>
                  </a:r>
                  <a:r>
                    <a:rPr lang="ja-JP" altLang="en-US" dirty="0">
                      <a:ln w="0"/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です。</a:t>
                  </a:r>
                  <a:endParaRPr kumimoji="1" lang="en-US" altLang="ja-JP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pic>
              <p:nvPicPr>
                <p:cNvPr id="107" name="図 106">
                  <a:extLst>
                    <a:ext uri="{FF2B5EF4-FFF2-40B4-BE49-F238E27FC236}">
                      <a16:creationId xmlns:a16="http://schemas.microsoft.com/office/drawing/2014/main" id="{F1D0B753-9F7A-48C4-846E-DFB48ACF6C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70111" y="1978712"/>
                  <a:ext cx="378740" cy="361960"/>
                </a:xfrm>
                <a:prstGeom prst="rect">
                  <a:avLst/>
                </a:prstGeom>
              </p:spPr>
            </p:pic>
          </p:grpSp>
          <p:sp>
            <p:nvSpPr>
              <p:cNvPr id="63" name="ひょうじ">
                <a:extLst>
                  <a:ext uri="{FF2B5EF4-FFF2-40B4-BE49-F238E27FC236}">
                    <a16:creationId xmlns:a16="http://schemas.microsoft.com/office/drawing/2014/main" id="{079654D1-52F2-4506-9903-6C19B01A58A6}"/>
                  </a:ext>
                </a:extLst>
              </p:cNvPr>
              <p:cNvSpPr txBox="1"/>
              <p:nvPr/>
            </p:nvSpPr>
            <p:spPr>
              <a:xfrm>
                <a:off x="9826461" y="3359617"/>
                <a:ext cx="430805" cy="23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おび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4FE1F5D1-769F-43A6-AD7B-4EDFDF8265F9}"/>
                </a:ext>
              </a:extLst>
            </p:cNvPr>
            <p:cNvGrpSpPr/>
            <p:nvPr/>
          </p:nvGrpSpPr>
          <p:grpSpPr>
            <a:xfrm>
              <a:off x="8664857" y="3414408"/>
              <a:ext cx="2505563" cy="485014"/>
              <a:chOff x="8658553" y="3894468"/>
              <a:chExt cx="2721923" cy="485014"/>
            </a:xfrm>
          </p:grpSpPr>
          <p:sp>
            <p:nvSpPr>
              <p:cNvPr id="111" name="複数のクラスに同じ内容・・・">
                <a:extLst>
                  <a:ext uri="{FF2B5EF4-FFF2-40B4-BE49-F238E27FC236}">
                    <a16:creationId xmlns:a16="http://schemas.microsoft.com/office/drawing/2014/main" id="{CA40553E-4B74-48F0-9664-7B9C3112BE71}"/>
                  </a:ext>
                </a:extLst>
              </p:cNvPr>
              <p:cNvSpPr txBox="1"/>
              <p:nvPr/>
            </p:nvSpPr>
            <p:spPr>
              <a:xfrm>
                <a:off x="8665061" y="3983861"/>
                <a:ext cx="2715415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積み上げ棒グラフを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5" name="ひょうじ">
                <a:extLst>
                  <a:ext uri="{FF2B5EF4-FFF2-40B4-BE49-F238E27FC236}">
                    <a16:creationId xmlns:a16="http://schemas.microsoft.com/office/drawing/2014/main" id="{B65C9A28-BF76-49C1-B7C4-003EE5BB902F}"/>
                  </a:ext>
                </a:extLst>
              </p:cNvPr>
              <p:cNvSpPr txBox="1"/>
              <p:nvPr/>
            </p:nvSpPr>
            <p:spPr>
              <a:xfrm>
                <a:off x="8658553" y="3901144"/>
                <a:ext cx="430805" cy="23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つ</a:t>
                </a:r>
              </a:p>
            </p:txBody>
          </p:sp>
          <p:sp>
            <p:nvSpPr>
              <p:cNvPr id="66" name="ひょうじ">
                <a:extLst>
                  <a:ext uri="{FF2B5EF4-FFF2-40B4-BE49-F238E27FC236}">
                    <a16:creationId xmlns:a16="http://schemas.microsoft.com/office/drawing/2014/main" id="{86003671-0FBB-4B67-865C-95B44BD3F61B}"/>
                  </a:ext>
                </a:extLst>
              </p:cNvPr>
              <p:cNvSpPr txBox="1"/>
              <p:nvPr/>
            </p:nvSpPr>
            <p:spPr>
              <a:xfrm>
                <a:off x="9249482" y="3894468"/>
                <a:ext cx="430805" cy="23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</a:t>
                </a:r>
              </a:p>
            </p:txBody>
          </p:sp>
          <p:sp>
            <p:nvSpPr>
              <p:cNvPr id="67" name="ひょうじ">
                <a:extLst>
                  <a:ext uri="{FF2B5EF4-FFF2-40B4-BE49-F238E27FC236}">
                    <a16:creationId xmlns:a16="http://schemas.microsoft.com/office/drawing/2014/main" id="{99AFE2C7-A136-465F-84C4-E1330E8555E9}"/>
                  </a:ext>
                </a:extLst>
              </p:cNvPr>
              <p:cNvSpPr txBox="1"/>
              <p:nvPr/>
            </p:nvSpPr>
            <p:spPr>
              <a:xfrm>
                <a:off x="9832224" y="3902863"/>
                <a:ext cx="46800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ぼう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9C58B849-7D6C-4117-B321-35525417BF3C}"/>
                </a:ext>
              </a:extLst>
            </p:cNvPr>
            <p:cNvGrpSpPr/>
            <p:nvPr/>
          </p:nvGrpSpPr>
          <p:grpSpPr>
            <a:xfrm>
              <a:off x="8657441" y="3880671"/>
              <a:ext cx="3357586" cy="462952"/>
              <a:chOff x="8665061" y="4315011"/>
              <a:chExt cx="3357586" cy="462952"/>
            </a:xfrm>
          </p:grpSpPr>
          <p:sp>
            <p:nvSpPr>
              <p:cNvPr id="112" name="たて軸">
                <a:extLst>
                  <a:ext uri="{FF2B5EF4-FFF2-40B4-BE49-F238E27FC236}">
                    <a16:creationId xmlns:a16="http://schemas.microsoft.com/office/drawing/2014/main" id="{A31EF4B7-2DC0-4216-8711-7690C2D86274}"/>
                  </a:ext>
                </a:extLst>
              </p:cNvPr>
              <p:cNvSpPr txBox="1"/>
              <p:nvPr/>
            </p:nvSpPr>
            <p:spPr>
              <a:xfrm>
                <a:off x="8665061" y="4382342"/>
                <a:ext cx="3357586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たて軸が</a:t>
                </a:r>
                <a:r>
                  <a:rPr kumimoji="1" lang="en-US" altLang="ja-JP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100</a:t>
                </a: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％になるように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8" name="じく">
                <a:extLst>
                  <a:ext uri="{FF2B5EF4-FFF2-40B4-BE49-F238E27FC236}">
                    <a16:creationId xmlns:a16="http://schemas.microsoft.com/office/drawing/2014/main" id="{063EE689-B21A-458C-A249-0BA8991055EF}"/>
                  </a:ext>
                </a:extLst>
              </p:cNvPr>
              <p:cNvSpPr txBox="1"/>
              <p:nvPr/>
            </p:nvSpPr>
            <p:spPr>
              <a:xfrm>
                <a:off x="9151042" y="4315011"/>
                <a:ext cx="43080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じく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9CFBFEB9-AB8A-4E9A-882F-9EC74179C66E}"/>
                </a:ext>
              </a:extLst>
            </p:cNvPr>
            <p:cNvGrpSpPr/>
            <p:nvPr/>
          </p:nvGrpSpPr>
          <p:grpSpPr>
            <a:xfrm>
              <a:off x="8667948" y="4313085"/>
              <a:ext cx="3311327" cy="489979"/>
              <a:chOff x="8652708" y="4701705"/>
              <a:chExt cx="3311327" cy="489979"/>
            </a:xfrm>
          </p:grpSpPr>
          <p:sp>
            <p:nvSpPr>
              <p:cNvPr id="113" name="伸び縮みさせた">
                <a:extLst>
                  <a:ext uri="{FF2B5EF4-FFF2-40B4-BE49-F238E27FC236}">
                    <a16:creationId xmlns:a16="http://schemas.microsoft.com/office/drawing/2014/main" id="{768AA406-8A8A-44F5-B551-5FCC66F495A8}"/>
                  </a:ext>
                </a:extLst>
              </p:cNvPr>
              <p:cNvSpPr txBox="1"/>
              <p:nvPr/>
            </p:nvSpPr>
            <p:spPr>
              <a:xfrm>
                <a:off x="8665061" y="4796063"/>
                <a:ext cx="3298974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伸び縮みさせたグラフです。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69" name="ひょうじ">
                <a:extLst>
                  <a:ext uri="{FF2B5EF4-FFF2-40B4-BE49-F238E27FC236}">
                    <a16:creationId xmlns:a16="http://schemas.microsoft.com/office/drawing/2014/main" id="{69A95656-0D51-4AC3-B954-661FC3915BC1}"/>
                  </a:ext>
                </a:extLst>
              </p:cNvPr>
              <p:cNvSpPr txBox="1"/>
              <p:nvPr/>
            </p:nvSpPr>
            <p:spPr>
              <a:xfrm>
                <a:off x="8652708" y="4701705"/>
                <a:ext cx="43080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の</a:t>
                </a:r>
              </a:p>
            </p:txBody>
          </p:sp>
          <p:sp>
            <p:nvSpPr>
              <p:cNvPr id="70" name="ひょうじ">
                <a:extLst>
                  <a:ext uri="{FF2B5EF4-FFF2-40B4-BE49-F238E27FC236}">
                    <a16:creationId xmlns:a16="http://schemas.microsoft.com/office/drawing/2014/main" id="{57B1A8AD-8CB7-4E3C-BF40-74458E45C1F2}"/>
                  </a:ext>
                </a:extLst>
              </p:cNvPr>
              <p:cNvSpPr txBox="1"/>
              <p:nvPr/>
            </p:nvSpPr>
            <p:spPr>
              <a:xfrm>
                <a:off x="9157574" y="4709325"/>
                <a:ext cx="43080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ちぢ</a:t>
                </a:r>
              </a:p>
            </p:txBody>
          </p:sp>
        </p:grpSp>
      </p:grpSp>
      <p:grpSp>
        <p:nvGrpSpPr>
          <p:cNvPr id="5" name="人数が違うクラス同士…">
            <a:extLst>
              <a:ext uri="{FF2B5EF4-FFF2-40B4-BE49-F238E27FC236}">
                <a16:creationId xmlns:a16="http://schemas.microsoft.com/office/drawing/2014/main" id="{C9C5F5A3-5031-44B9-8CD6-E9B5B5018D56}"/>
              </a:ext>
            </a:extLst>
          </p:cNvPr>
          <p:cNvGrpSpPr/>
          <p:nvPr/>
        </p:nvGrpSpPr>
        <p:grpSpPr>
          <a:xfrm>
            <a:off x="8279441" y="5175700"/>
            <a:ext cx="3766066" cy="1185057"/>
            <a:chOff x="8279441" y="5175700"/>
            <a:chExt cx="3766066" cy="1185057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B333E9B0-22C2-4A7A-94ED-16D123D4890E}"/>
                </a:ext>
              </a:extLst>
            </p:cNvPr>
            <p:cNvSpPr/>
            <p:nvPr/>
          </p:nvSpPr>
          <p:spPr>
            <a:xfrm>
              <a:off x="8279441" y="5175700"/>
              <a:ext cx="3766066" cy="11850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77" name="★">
              <a:extLst>
                <a:ext uri="{FF2B5EF4-FFF2-40B4-BE49-F238E27FC236}">
                  <a16:creationId xmlns:a16="http://schemas.microsoft.com/office/drawing/2014/main" id="{53471FA6-87E1-448F-BFA0-A4C6A0CD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2315" y="5350857"/>
              <a:ext cx="423596" cy="361960"/>
            </a:xfrm>
            <a:prstGeom prst="rect">
              <a:avLst/>
            </a:prstGeom>
          </p:spPr>
        </p:pic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114E0190-CED0-4F58-987A-0AD5F9F4D2A5}"/>
                </a:ext>
              </a:extLst>
            </p:cNvPr>
            <p:cNvGrpSpPr/>
            <p:nvPr/>
          </p:nvGrpSpPr>
          <p:grpSpPr>
            <a:xfrm>
              <a:off x="8742430" y="5257059"/>
              <a:ext cx="3218076" cy="492381"/>
              <a:chOff x="8597650" y="5218959"/>
              <a:chExt cx="3218076" cy="492381"/>
            </a:xfrm>
          </p:grpSpPr>
          <p:sp>
            <p:nvSpPr>
              <p:cNvPr id="103" name="人数が違うクラス">
                <a:extLst>
                  <a:ext uri="{FF2B5EF4-FFF2-40B4-BE49-F238E27FC236}">
                    <a16:creationId xmlns:a16="http://schemas.microsoft.com/office/drawing/2014/main" id="{F7D485F7-59DF-432D-ACDB-3EA9AF10DC39}"/>
                  </a:ext>
                </a:extLst>
              </p:cNvPr>
              <p:cNvSpPr txBox="1"/>
              <p:nvPr/>
            </p:nvSpPr>
            <p:spPr>
              <a:xfrm>
                <a:off x="8597650" y="5315719"/>
                <a:ext cx="3218076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人数が違うクラス同士でも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1" name="にんずう">
                <a:extLst>
                  <a:ext uri="{FF2B5EF4-FFF2-40B4-BE49-F238E27FC236}">
                    <a16:creationId xmlns:a16="http://schemas.microsoft.com/office/drawing/2014/main" id="{3A9ABBB9-5C4B-41D5-8373-6EEF621A77DE}"/>
                  </a:ext>
                </a:extLst>
              </p:cNvPr>
              <p:cNvSpPr txBox="1"/>
              <p:nvPr/>
            </p:nvSpPr>
            <p:spPr>
              <a:xfrm>
                <a:off x="8608824" y="5218959"/>
                <a:ext cx="709483" cy="235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にんずう</a:t>
                </a:r>
              </a:p>
            </p:txBody>
          </p:sp>
          <p:sp>
            <p:nvSpPr>
              <p:cNvPr id="72" name="ちが">
                <a:extLst>
                  <a:ext uri="{FF2B5EF4-FFF2-40B4-BE49-F238E27FC236}">
                    <a16:creationId xmlns:a16="http://schemas.microsoft.com/office/drawing/2014/main" id="{891A7B14-2108-4DAF-9AF3-EE6E9473010B}"/>
                  </a:ext>
                </a:extLst>
              </p:cNvPr>
              <p:cNvSpPr txBox="1"/>
              <p:nvPr/>
            </p:nvSpPr>
            <p:spPr>
              <a:xfrm>
                <a:off x="9367672" y="5218959"/>
                <a:ext cx="45229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ちが</a:t>
                </a:r>
              </a:p>
            </p:txBody>
          </p:sp>
          <p:sp>
            <p:nvSpPr>
              <p:cNvPr id="73" name="どうし">
                <a:extLst>
                  <a:ext uri="{FF2B5EF4-FFF2-40B4-BE49-F238E27FC236}">
                    <a16:creationId xmlns:a16="http://schemas.microsoft.com/office/drawing/2014/main" id="{7FD147E5-79F2-43F9-8E63-E842C3C79A7D}"/>
                  </a:ext>
                </a:extLst>
              </p:cNvPr>
              <p:cNvSpPr txBox="1"/>
              <p:nvPr/>
            </p:nvSpPr>
            <p:spPr>
              <a:xfrm>
                <a:off x="10624157" y="5240518"/>
                <a:ext cx="6709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どうし</a:t>
                </a: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65B57A2-9601-406E-81EE-CBC2E060753A}"/>
                </a:ext>
              </a:extLst>
            </p:cNvPr>
            <p:cNvGrpSpPr/>
            <p:nvPr/>
          </p:nvGrpSpPr>
          <p:grpSpPr>
            <a:xfrm>
              <a:off x="8758976" y="5718960"/>
              <a:ext cx="3018859" cy="482271"/>
              <a:chOff x="8614196" y="5711340"/>
              <a:chExt cx="3018859" cy="482271"/>
            </a:xfrm>
          </p:grpSpPr>
          <p:sp>
            <p:nvSpPr>
              <p:cNvPr id="110" name="比較できるようになるよ">
                <a:extLst>
                  <a:ext uri="{FF2B5EF4-FFF2-40B4-BE49-F238E27FC236}">
                    <a16:creationId xmlns:a16="http://schemas.microsoft.com/office/drawing/2014/main" id="{FA8BE528-ED84-4DED-BB5F-2A3212BC69EE}"/>
                  </a:ext>
                </a:extLst>
              </p:cNvPr>
              <p:cNvSpPr txBox="1"/>
              <p:nvPr/>
            </p:nvSpPr>
            <p:spPr>
              <a:xfrm>
                <a:off x="8618391" y="5797990"/>
                <a:ext cx="3014664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比較できるようになるよ！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4" name="ひかく">
                <a:extLst>
                  <a:ext uri="{FF2B5EF4-FFF2-40B4-BE49-F238E27FC236}">
                    <a16:creationId xmlns:a16="http://schemas.microsoft.com/office/drawing/2014/main" id="{6996014F-C486-4F87-B734-BBA5D01340A2}"/>
                  </a:ext>
                </a:extLst>
              </p:cNvPr>
              <p:cNvSpPr txBox="1"/>
              <p:nvPr/>
            </p:nvSpPr>
            <p:spPr>
              <a:xfrm>
                <a:off x="8614196" y="5711340"/>
                <a:ext cx="6709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ひかく</a:t>
                </a:r>
              </a:p>
            </p:txBody>
          </p:sp>
        </p:grpSp>
      </p:grpSp>
      <p:sp>
        <p:nvSpPr>
          <p:cNvPr id="53" name="数字フレーム">
            <a:extLst>
              <a:ext uri="{FF2B5EF4-FFF2-40B4-BE49-F238E27FC236}">
                <a16:creationId xmlns:a16="http://schemas.microsoft.com/office/drawing/2014/main" id="{2E0375B6-35B3-4C22-96A1-0E158F09AD73}"/>
              </a:ext>
            </a:extLst>
          </p:cNvPr>
          <p:cNvSpPr/>
          <p:nvPr/>
        </p:nvSpPr>
        <p:spPr>
          <a:xfrm>
            <a:off x="244008" y="718539"/>
            <a:ext cx="420261" cy="47693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B5DC73C-38C8-4D6E-BEE9-7986A2E31E8F}"/>
              </a:ext>
            </a:extLst>
          </p:cNvPr>
          <p:cNvSpPr/>
          <p:nvPr/>
        </p:nvSpPr>
        <p:spPr>
          <a:xfrm>
            <a:off x="414165" y="5474641"/>
            <a:ext cx="4141949" cy="1142629"/>
          </a:xfrm>
          <a:custGeom>
            <a:avLst/>
            <a:gdLst>
              <a:gd name="connsiteX0" fmla="*/ 0 w 3825240"/>
              <a:gd name="connsiteY0" fmla="*/ 0 h 792480"/>
              <a:gd name="connsiteX1" fmla="*/ 0 w 3825240"/>
              <a:gd name="connsiteY1" fmla="*/ 792480 h 792480"/>
              <a:gd name="connsiteX2" fmla="*/ 3825240 w 3825240"/>
              <a:gd name="connsiteY2" fmla="*/ 792480 h 792480"/>
              <a:gd name="connsiteX3" fmla="*/ 3825240 w 3825240"/>
              <a:gd name="connsiteY3" fmla="*/ 35814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240" h="792480">
                <a:moveTo>
                  <a:pt x="0" y="0"/>
                </a:moveTo>
                <a:lnTo>
                  <a:pt x="0" y="792480"/>
                </a:lnTo>
                <a:lnTo>
                  <a:pt x="3825240" y="792480"/>
                </a:lnTo>
                <a:lnTo>
                  <a:pt x="3825240" y="358140"/>
                </a:ln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「食べなかった」人は…">
            <a:extLst>
              <a:ext uri="{FF2B5EF4-FFF2-40B4-BE49-F238E27FC236}">
                <a16:creationId xmlns:a16="http://schemas.microsoft.com/office/drawing/2014/main" id="{E753DFA3-B403-4456-B05A-BA5DB935B5D0}"/>
              </a:ext>
            </a:extLst>
          </p:cNvPr>
          <p:cNvGrpSpPr/>
          <p:nvPr/>
        </p:nvGrpSpPr>
        <p:grpSpPr>
          <a:xfrm>
            <a:off x="8613601" y="1211620"/>
            <a:ext cx="3431906" cy="1098305"/>
            <a:chOff x="8541878" y="1211561"/>
            <a:chExt cx="3431906" cy="1098305"/>
          </a:xfrm>
        </p:grpSpPr>
        <p:sp>
          <p:nvSpPr>
            <p:cNvPr id="25" name="吹き出し: 円形 24">
              <a:extLst>
                <a:ext uri="{FF2B5EF4-FFF2-40B4-BE49-F238E27FC236}">
                  <a16:creationId xmlns:a16="http://schemas.microsoft.com/office/drawing/2014/main" id="{1E683B71-A05A-478E-BC87-8CB74E76037A}"/>
                </a:ext>
              </a:extLst>
            </p:cNvPr>
            <p:cNvSpPr/>
            <p:nvPr/>
          </p:nvSpPr>
          <p:spPr>
            <a:xfrm>
              <a:off x="8541878" y="1211561"/>
              <a:ext cx="3431906" cy="1098305"/>
            </a:xfrm>
            <a:prstGeom prst="wedgeEllipseCallout">
              <a:avLst>
                <a:gd name="adj1" fmla="val -55272"/>
                <a:gd name="adj2" fmla="val 1470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8" name="「食べなかった」人は…">
              <a:extLst>
                <a:ext uri="{FF2B5EF4-FFF2-40B4-BE49-F238E27FC236}">
                  <a16:creationId xmlns:a16="http://schemas.microsoft.com/office/drawing/2014/main" id="{BBEA015F-35CC-4FF7-9EDC-68CE0D265A80}"/>
                </a:ext>
              </a:extLst>
            </p:cNvPr>
            <p:cNvSpPr txBox="1"/>
            <p:nvPr/>
          </p:nvSpPr>
          <p:spPr>
            <a:xfrm>
              <a:off x="8723222" y="1456626"/>
              <a:ext cx="3128908" cy="294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dirty="0">
                  <a:ln w="0"/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「食べなかった」人は両クラスとも</a:t>
              </a:r>
              <a:r>
                <a:rPr lang="en-US" altLang="ja-JP" sz="1200" dirty="0">
                  <a:ln w="0"/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</a:t>
              </a:r>
              <a:r>
                <a:rPr lang="ja-JP" altLang="en-US" sz="1200" dirty="0">
                  <a:ln w="0"/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人。</a:t>
              </a:r>
              <a:endParaRPr kumimoji="1" lang="en-US" altLang="ja-JP" sz="1200" i="0" strike="noStrike" kern="1200" normalizeH="0" baseline="0" noProof="0" dirty="0">
                <a:ln w="0"/>
                <a:solidFill>
                  <a:schemeClr val="tx2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しかし、割合になると">
              <a:extLst>
                <a:ext uri="{FF2B5EF4-FFF2-40B4-BE49-F238E27FC236}">
                  <a16:creationId xmlns:a16="http://schemas.microsoft.com/office/drawing/2014/main" id="{E69350B4-D0D8-4359-8BA0-97A31373439E}"/>
                </a:ext>
              </a:extLst>
            </p:cNvPr>
            <p:cNvSpPr txBox="1"/>
            <p:nvPr/>
          </p:nvSpPr>
          <p:spPr>
            <a:xfrm>
              <a:off x="8718039" y="1749133"/>
              <a:ext cx="3128908" cy="294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200" dirty="0">
                  <a:ln w="0"/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しかし、割合になるとちがう数字になります。</a:t>
              </a:r>
              <a:endParaRPr kumimoji="1" lang="en-US" altLang="ja-JP" sz="1200" i="0" strike="noStrike" kern="1200" normalizeH="0" baseline="0" noProof="0" dirty="0">
                <a:ln w="0"/>
                <a:solidFill>
                  <a:schemeClr val="tx2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1" name="みぎ">
              <a:extLst>
                <a:ext uri="{FF2B5EF4-FFF2-40B4-BE49-F238E27FC236}">
                  <a16:creationId xmlns:a16="http://schemas.microsoft.com/office/drawing/2014/main" id="{832F609D-3EA4-4C9D-88F8-BD0ED441EBD4}"/>
                </a:ext>
              </a:extLst>
            </p:cNvPr>
            <p:cNvSpPr txBox="1"/>
            <p:nvPr/>
          </p:nvSpPr>
          <p:spPr>
            <a:xfrm>
              <a:off x="8812466" y="1390411"/>
              <a:ext cx="3540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</a:p>
          </p:txBody>
        </p:sp>
        <p:sp>
          <p:nvSpPr>
            <p:cNvPr id="82" name="みぎ">
              <a:extLst>
                <a:ext uri="{FF2B5EF4-FFF2-40B4-BE49-F238E27FC236}">
                  <a16:creationId xmlns:a16="http://schemas.microsoft.com/office/drawing/2014/main" id="{0CB0AACB-D167-45A5-B05B-BBED1B9CA42E}"/>
                </a:ext>
              </a:extLst>
            </p:cNvPr>
            <p:cNvSpPr txBox="1"/>
            <p:nvPr/>
          </p:nvSpPr>
          <p:spPr>
            <a:xfrm>
              <a:off x="9923134" y="1377735"/>
              <a:ext cx="4321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</a:p>
          </p:txBody>
        </p:sp>
        <p:sp>
          <p:nvSpPr>
            <p:cNvPr id="83" name="みぎ">
              <a:extLst>
                <a:ext uri="{FF2B5EF4-FFF2-40B4-BE49-F238E27FC236}">
                  <a16:creationId xmlns:a16="http://schemas.microsoft.com/office/drawing/2014/main" id="{54E0D48F-1F5E-4197-AED1-BDC2B146CC44}"/>
                </a:ext>
              </a:extLst>
            </p:cNvPr>
            <p:cNvSpPr txBox="1"/>
            <p:nvPr/>
          </p:nvSpPr>
          <p:spPr>
            <a:xfrm>
              <a:off x="10226672" y="1378396"/>
              <a:ext cx="4242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りょう</a:t>
              </a:r>
            </a:p>
          </p:txBody>
        </p:sp>
        <p:sp>
          <p:nvSpPr>
            <p:cNvPr id="84" name="みぎ">
              <a:extLst>
                <a:ext uri="{FF2B5EF4-FFF2-40B4-BE49-F238E27FC236}">
                  <a16:creationId xmlns:a16="http://schemas.microsoft.com/office/drawing/2014/main" id="{429229A6-8A33-4A3F-B8F7-45FEAE4FFA98}"/>
                </a:ext>
              </a:extLst>
            </p:cNvPr>
            <p:cNvSpPr txBox="1"/>
            <p:nvPr/>
          </p:nvSpPr>
          <p:spPr>
            <a:xfrm>
              <a:off x="11396556" y="1395547"/>
              <a:ext cx="360845" cy="1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</a:p>
          </p:txBody>
        </p:sp>
        <p:sp>
          <p:nvSpPr>
            <p:cNvPr id="85" name="みぎ">
              <a:extLst>
                <a:ext uri="{FF2B5EF4-FFF2-40B4-BE49-F238E27FC236}">
                  <a16:creationId xmlns:a16="http://schemas.microsoft.com/office/drawing/2014/main" id="{CB0FD65E-5243-4C3F-9017-90D756C02C0F}"/>
                </a:ext>
              </a:extLst>
            </p:cNvPr>
            <p:cNvSpPr txBox="1"/>
            <p:nvPr/>
          </p:nvSpPr>
          <p:spPr>
            <a:xfrm>
              <a:off x="9185325" y="1683701"/>
              <a:ext cx="5691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</a:p>
          </p:txBody>
        </p:sp>
        <p:sp>
          <p:nvSpPr>
            <p:cNvPr id="86" name="みぎ">
              <a:extLst>
                <a:ext uri="{FF2B5EF4-FFF2-40B4-BE49-F238E27FC236}">
                  <a16:creationId xmlns:a16="http://schemas.microsoft.com/office/drawing/2014/main" id="{B2DC7294-4898-4569-BE7C-5F94D4314196}"/>
                </a:ext>
              </a:extLst>
            </p:cNvPr>
            <p:cNvSpPr txBox="1"/>
            <p:nvPr/>
          </p:nvSpPr>
          <p:spPr>
            <a:xfrm>
              <a:off x="10533644" y="1682438"/>
              <a:ext cx="49647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すうじ</a:t>
              </a:r>
            </a:p>
          </p:txBody>
        </p:sp>
      </p:grpSp>
      <p:grpSp>
        <p:nvGrpSpPr>
          <p:cNvPr id="75" name="前へ／次へ">
            <a:extLst>
              <a:ext uri="{FF2B5EF4-FFF2-40B4-BE49-F238E27FC236}">
                <a16:creationId xmlns:a16="http://schemas.microsoft.com/office/drawing/2014/main" id="{1F3D46CB-0E9D-43D4-B937-E135CCE5B5EF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76" name="フレーム">
              <a:extLst>
                <a:ext uri="{FF2B5EF4-FFF2-40B4-BE49-F238E27FC236}">
                  <a16:creationId xmlns:a16="http://schemas.microsoft.com/office/drawing/2014/main" id="{EA611A20-9F21-470A-B090-DF2F6777C9FD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78" name="図 77">
              <a:hlinkClick r:id="rId6" action="ppaction://hlinksldjump"/>
              <a:extLst>
                <a:ext uri="{FF2B5EF4-FFF2-40B4-BE49-F238E27FC236}">
                  <a16:creationId xmlns:a16="http://schemas.microsoft.com/office/drawing/2014/main" id="{5BD03292-62D4-40B3-B91D-3D2C778D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79" name="図 78">
              <a:hlinkClick r:id="rId8" action="ppaction://hlinksldjump"/>
              <a:extLst>
                <a:ext uri="{FF2B5EF4-FFF2-40B4-BE49-F238E27FC236}">
                  <a16:creationId xmlns:a16="http://schemas.microsoft.com/office/drawing/2014/main" id="{2C97DEE7-DC0B-43D4-B3AC-8798589A9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pic>
        <p:nvPicPr>
          <p:cNvPr id="80" name="矢印">
            <a:extLst>
              <a:ext uri="{FF2B5EF4-FFF2-40B4-BE49-F238E27FC236}">
                <a16:creationId xmlns:a16="http://schemas.microsoft.com/office/drawing/2014/main" id="{E1E0E864-3F95-4AD5-A1F1-AC4F26EA474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4448198">
            <a:off x="3394801" y="4102318"/>
            <a:ext cx="798875" cy="8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帯グラフと円グラフの関係…">
            <a:extLst>
              <a:ext uri="{FF2B5EF4-FFF2-40B4-BE49-F238E27FC236}">
                <a16:creationId xmlns:a16="http://schemas.microsoft.com/office/drawing/2014/main" id="{45EC3364-3754-43DD-88DA-39EA180FC832}"/>
              </a:ext>
            </a:extLst>
          </p:cNvPr>
          <p:cNvGrpSpPr/>
          <p:nvPr/>
        </p:nvGrpSpPr>
        <p:grpSpPr>
          <a:xfrm>
            <a:off x="2507993" y="827516"/>
            <a:ext cx="6893702" cy="578779"/>
            <a:chOff x="2507993" y="827516"/>
            <a:chExt cx="6893702" cy="578779"/>
          </a:xfrm>
        </p:grpSpPr>
        <p:sp>
          <p:nvSpPr>
            <p:cNvPr id="4" name="帯グラフと円グラフの関係">
              <a:extLst>
                <a:ext uri="{FF2B5EF4-FFF2-40B4-BE49-F238E27FC236}">
                  <a16:creationId xmlns:a16="http://schemas.microsoft.com/office/drawing/2014/main" id="{51D5D510-905B-4A99-916A-6156CBD25241}"/>
                </a:ext>
              </a:extLst>
            </p:cNvPr>
            <p:cNvSpPr txBox="1"/>
            <p:nvPr/>
          </p:nvSpPr>
          <p:spPr>
            <a:xfrm>
              <a:off x="2507993" y="890192"/>
              <a:ext cx="6893702" cy="51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u="sng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帯</a:t>
              </a:r>
              <a:r>
                <a:rPr kumimoji="1" lang="ja-JP" altLang="en-US" sz="2400" i="0" u="sng" strike="noStrike" kern="120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グラフと円グラフの関係について紹介するよ！</a:t>
              </a:r>
              <a:endParaRPr kumimoji="1" lang="en-US" altLang="ja-JP" sz="2400" i="0" u="sng" strike="noStrike" kern="120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5" name="しょうかい">
              <a:extLst>
                <a:ext uri="{FF2B5EF4-FFF2-40B4-BE49-F238E27FC236}">
                  <a16:creationId xmlns:a16="http://schemas.microsoft.com/office/drawing/2014/main" id="{1792FDB9-6209-40CD-8FEB-E8C3393BA355}"/>
                </a:ext>
              </a:extLst>
            </p:cNvPr>
            <p:cNvSpPr txBox="1"/>
            <p:nvPr/>
          </p:nvSpPr>
          <p:spPr>
            <a:xfrm>
              <a:off x="7328671" y="827516"/>
              <a:ext cx="90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しょうかい</a:t>
              </a:r>
            </a:p>
          </p:txBody>
        </p:sp>
        <p:sp>
          <p:nvSpPr>
            <p:cNvPr id="7" name="かた">
              <a:extLst>
                <a:ext uri="{FF2B5EF4-FFF2-40B4-BE49-F238E27FC236}">
                  <a16:creationId xmlns:a16="http://schemas.microsoft.com/office/drawing/2014/main" id="{6BA313EF-03A0-4D1D-9E5B-3BE5FB258C2B}"/>
                </a:ext>
              </a:extLst>
            </p:cNvPr>
            <p:cNvSpPr txBox="1"/>
            <p:nvPr/>
          </p:nvSpPr>
          <p:spPr>
            <a:xfrm>
              <a:off x="5503611" y="843146"/>
              <a:ext cx="7772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かんけい</a:t>
              </a:r>
            </a:p>
          </p:txBody>
        </p:sp>
        <p:sp>
          <p:nvSpPr>
            <p:cNvPr id="8" name="つく">
              <a:extLst>
                <a:ext uri="{FF2B5EF4-FFF2-40B4-BE49-F238E27FC236}">
                  <a16:creationId xmlns:a16="http://schemas.microsoft.com/office/drawing/2014/main" id="{423CBED3-1605-43D9-B51B-0381C1AA1C78}"/>
                </a:ext>
              </a:extLst>
            </p:cNvPr>
            <p:cNvSpPr txBox="1"/>
            <p:nvPr/>
          </p:nvSpPr>
          <p:spPr>
            <a:xfrm>
              <a:off x="4021221" y="850766"/>
              <a:ext cx="46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えん</a:t>
              </a:r>
            </a:p>
          </p:txBody>
        </p:sp>
        <p:sp>
          <p:nvSpPr>
            <p:cNvPr id="9" name="おび">
              <a:extLst>
                <a:ext uri="{FF2B5EF4-FFF2-40B4-BE49-F238E27FC236}">
                  <a16:creationId xmlns:a16="http://schemas.microsoft.com/office/drawing/2014/main" id="{B2089605-9D53-4737-A146-0557B71E763B}"/>
                </a:ext>
              </a:extLst>
            </p:cNvPr>
            <p:cNvSpPr txBox="1"/>
            <p:nvPr/>
          </p:nvSpPr>
          <p:spPr>
            <a:xfrm>
              <a:off x="2515777" y="843681"/>
              <a:ext cx="46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おび</a:t>
              </a:r>
            </a:p>
          </p:txBody>
        </p:sp>
      </p:grpSp>
      <p:sp>
        <p:nvSpPr>
          <p:cNvPr id="10" name="参考フレーム">
            <a:extLst>
              <a:ext uri="{FF2B5EF4-FFF2-40B4-BE49-F238E27FC236}">
                <a16:creationId xmlns:a16="http://schemas.microsoft.com/office/drawing/2014/main" id="{36ED2BAD-C1E4-4EBB-BD56-5A225124EBB3}"/>
              </a:ext>
            </a:extLst>
          </p:cNvPr>
          <p:cNvSpPr/>
          <p:nvPr/>
        </p:nvSpPr>
        <p:spPr>
          <a:xfrm>
            <a:off x="576753" y="458170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　　　　　　　　　　　　　　　　　　　</a:t>
            </a:r>
          </a:p>
        </p:txBody>
      </p:sp>
      <p:sp>
        <p:nvSpPr>
          <p:cNvPr id="11" name="参考③">
            <a:extLst>
              <a:ext uri="{FF2B5EF4-FFF2-40B4-BE49-F238E27FC236}">
                <a16:creationId xmlns:a16="http://schemas.microsoft.com/office/drawing/2014/main" id="{F2898584-46F7-4FA8-A253-94218017F799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参考③</a:t>
            </a:r>
          </a:p>
        </p:txBody>
      </p:sp>
      <p:sp>
        <p:nvSpPr>
          <p:cNvPr id="12" name="さんこう">
            <a:extLst>
              <a:ext uri="{FF2B5EF4-FFF2-40B4-BE49-F238E27FC236}">
                <a16:creationId xmlns:a16="http://schemas.microsoft.com/office/drawing/2014/main" id="{E9A1DF1D-D466-47D2-8535-36C250EC21C5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さんこう</a:t>
            </a:r>
          </a:p>
        </p:txBody>
      </p:sp>
      <p:sp>
        <p:nvSpPr>
          <p:cNvPr id="51" name="帯グラフも円グラフも">
            <a:extLst>
              <a:ext uri="{FF2B5EF4-FFF2-40B4-BE49-F238E27FC236}">
                <a16:creationId xmlns:a16="http://schemas.microsoft.com/office/drawing/2014/main" id="{150CEFA8-1ABF-455C-93F8-DBECB03BE888}"/>
              </a:ext>
            </a:extLst>
          </p:cNvPr>
          <p:cNvSpPr txBox="1"/>
          <p:nvPr/>
        </p:nvSpPr>
        <p:spPr>
          <a:xfrm>
            <a:off x="1929922" y="1555055"/>
            <a:ext cx="7959945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rPr>
              <a:t>帯グラフも円グラフも、「割合」を比較するグラフです。</a:t>
            </a:r>
            <a:endParaRPr kumimoji="1" lang="en-US" altLang="ja-JP" sz="2000" i="0" strike="noStrike" kern="1200" normalizeH="0" baseline="0" noProof="0" dirty="0">
              <a:ln w="0"/>
              <a:solidFill>
                <a:schemeClr val="tx2"/>
              </a:solidFill>
              <a:uLnTx/>
              <a:uFillTx/>
              <a:latin typeface="Bernard MT Condensed" panose="02050806060905020404" pitchFamily="18" charset="0"/>
              <a:ea typeface="BIZ UDPゴシック" panose="020B0400000000000000" pitchFamily="50" charset="-128"/>
            </a:endParaRPr>
          </a:p>
        </p:txBody>
      </p:sp>
      <p:sp>
        <p:nvSpPr>
          <p:cNvPr id="52" name="どう使い分けをしたら">
            <a:extLst>
              <a:ext uri="{FF2B5EF4-FFF2-40B4-BE49-F238E27FC236}">
                <a16:creationId xmlns:a16="http://schemas.microsoft.com/office/drawing/2014/main" id="{A56D50FA-1FF4-4023-B27C-555EF29FED76}"/>
              </a:ext>
            </a:extLst>
          </p:cNvPr>
          <p:cNvSpPr txBox="1"/>
          <p:nvPr/>
        </p:nvSpPr>
        <p:spPr>
          <a:xfrm>
            <a:off x="1947907" y="2000565"/>
            <a:ext cx="4723888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ln w="0"/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どう使い分けをしたらいいかな？</a:t>
            </a:r>
            <a:endParaRPr kumimoji="1" lang="en-US" altLang="ja-JP" sz="2000" i="0" strike="noStrike" kern="1200" normalizeH="0" baseline="0" noProof="0" dirty="0">
              <a:ln w="0"/>
              <a:solidFill>
                <a:schemeClr val="tx2"/>
              </a:solidFill>
              <a:uLnTx/>
              <a:uFillTx/>
              <a:latin typeface="Bernard MT Condensed" panose="02050806060905020404" pitchFamily="18" charset="0"/>
              <a:ea typeface="BIZ UDPゴシック" panose="020B0400000000000000" pitchFamily="50" charset="-128"/>
            </a:endParaRPr>
          </a:p>
        </p:txBody>
      </p:sp>
      <p:sp>
        <p:nvSpPr>
          <p:cNvPr id="74" name="おび">
            <a:extLst>
              <a:ext uri="{FF2B5EF4-FFF2-40B4-BE49-F238E27FC236}">
                <a16:creationId xmlns:a16="http://schemas.microsoft.com/office/drawing/2014/main" id="{B81A9762-C0D4-47A7-82A8-837A770395E7}"/>
              </a:ext>
            </a:extLst>
          </p:cNvPr>
          <p:cNvSpPr txBox="1"/>
          <p:nvPr/>
        </p:nvSpPr>
        <p:spPr>
          <a:xfrm>
            <a:off x="1924620" y="1509868"/>
            <a:ext cx="432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おび</a:t>
            </a:r>
          </a:p>
        </p:txBody>
      </p:sp>
      <p:sp>
        <p:nvSpPr>
          <p:cNvPr id="75" name="えん">
            <a:extLst>
              <a:ext uri="{FF2B5EF4-FFF2-40B4-BE49-F238E27FC236}">
                <a16:creationId xmlns:a16="http://schemas.microsoft.com/office/drawing/2014/main" id="{EA47D549-68CE-4BD7-8021-EDA1BFF19473}"/>
              </a:ext>
            </a:extLst>
          </p:cNvPr>
          <p:cNvSpPr txBox="1"/>
          <p:nvPr/>
        </p:nvSpPr>
        <p:spPr>
          <a:xfrm>
            <a:off x="3513692" y="1505213"/>
            <a:ext cx="432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えん</a:t>
            </a:r>
          </a:p>
        </p:txBody>
      </p:sp>
      <p:sp>
        <p:nvSpPr>
          <p:cNvPr id="76" name="わりあい">
            <a:extLst>
              <a:ext uri="{FF2B5EF4-FFF2-40B4-BE49-F238E27FC236}">
                <a16:creationId xmlns:a16="http://schemas.microsoft.com/office/drawing/2014/main" id="{579C0BD0-F489-4ABE-8059-E51DC97C9D67}"/>
              </a:ext>
            </a:extLst>
          </p:cNvPr>
          <p:cNvSpPr txBox="1"/>
          <p:nvPr/>
        </p:nvSpPr>
        <p:spPr>
          <a:xfrm>
            <a:off x="5532683" y="1507058"/>
            <a:ext cx="748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わりあい</a:t>
            </a:r>
          </a:p>
        </p:txBody>
      </p:sp>
      <p:sp>
        <p:nvSpPr>
          <p:cNvPr id="77" name="ひかく">
            <a:extLst>
              <a:ext uri="{FF2B5EF4-FFF2-40B4-BE49-F238E27FC236}">
                <a16:creationId xmlns:a16="http://schemas.microsoft.com/office/drawing/2014/main" id="{C7624695-1FFA-4C95-BF75-06AC8205D84C}"/>
              </a:ext>
            </a:extLst>
          </p:cNvPr>
          <p:cNvSpPr txBox="1"/>
          <p:nvPr/>
        </p:nvSpPr>
        <p:spPr>
          <a:xfrm>
            <a:off x="6709308" y="1507266"/>
            <a:ext cx="72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ひかく</a:t>
            </a:r>
          </a:p>
        </p:txBody>
      </p:sp>
      <p:sp>
        <p:nvSpPr>
          <p:cNvPr id="78" name="つか">
            <a:extLst>
              <a:ext uri="{FF2B5EF4-FFF2-40B4-BE49-F238E27FC236}">
                <a16:creationId xmlns:a16="http://schemas.microsoft.com/office/drawing/2014/main" id="{AD9B2405-EA7B-47E3-924B-212DC9703BE4}"/>
              </a:ext>
            </a:extLst>
          </p:cNvPr>
          <p:cNvSpPr txBox="1"/>
          <p:nvPr/>
        </p:nvSpPr>
        <p:spPr>
          <a:xfrm>
            <a:off x="2567888" y="1948126"/>
            <a:ext cx="429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つか</a:t>
            </a:r>
          </a:p>
        </p:txBody>
      </p:sp>
      <p:sp>
        <p:nvSpPr>
          <p:cNvPr id="79" name="わ">
            <a:extLst>
              <a:ext uri="{FF2B5EF4-FFF2-40B4-BE49-F238E27FC236}">
                <a16:creationId xmlns:a16="http://schemas.microsoft.com/office/drawing/2014/main" id="{D47AD4C7-B8FB-4F3F-A9A0-3E8704C2443E}"/>
              </a:ext>
            </a:extLst>
          </p:cNvPr>
          <p:cNvSpPr txBox="1"/>
          <p:nvPr/>
        </p:nvSpPr>
        <p:spPr>
          <a:xfrm>
            <a:off x="3184284" y="1957628"/>
            <a:ext cx="429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rPr>
              <a:t>わ</a:t>
            </a:r>
          </a:p>
        </p:txBody>
      </p:sp>
      <p:pic>
        <p:nvPicPr>
          <p:cNvPr id="91" name="もずやん">
            <a:extLst>
              <a:ext uri="{FF2B5EF4-FFF2-40B4-BE49-F238E27FC236}">
                <a16:creationId xmlns:a16="http://schemas.microsoft.com/office/drawing/2014/main" id="{B04539B0-0435-4409-ACC3-D589ECB0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876" y="550713"/>
            <a:ext cx="728552" cy="958902"/>
          </a:xfrm>
          <a:prstGeom prst="rect">
            <a:avLst/>
          </a:prstGeom>
        </p:spPr>
      </p:pic>
      <p:grpSp>
        <p:nvGrpSpPr>
          <p:cNvPr id="6" name="たとえば・・・">
            <a:extLst>
              <a:ext uri="{FF2B5EF4-FFF2-40B4-BE49-F238E27FC236}">
                <a16:creationId xmlns:a16="http://schemas.microsoft.com/office/drawing/2014/main" id="{34279030-B3BE-461C-82B3-021EA75ED66B}"/>
              </a:ext>
            </a:extLst>
          </p:cNvPr>
          <p:cNvGrpSpPr/>
          <p:nvPr/>
        </p:nvGrpSpPr>
        <p:grpSpPr>
          <a:xfrm>
            <a:off x="258487" y="2493618"/>
            <a:ext cx="4052054" cy="4152870"/>
            <a:chOff x="258487" y="2493618"/>
            <a:chExt cx="4052054" cy="4152870"/>
          </a:xfrm>
        </p:grpSpPr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A7D7D0F9-ECEA-4A34-9B91-F443D217F7E5}"/>
                </a:ext>
              </a:extLst>
            </p:cNvPr>
            <p:cNvSpPr/>
            <p:nvPr/>
          </p:nvSpPr>
          <p:spPr>
            <a:xfrm>
              <a:off x="536260" y="3048888"/>
              <a:ext cx="3774281" cy="21850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  <a:latin typeface="Bernard MT Condensed" panose="02050806060905020404" pitchFamily="18" charset="0"/>
              </a:endParaRPr>
            </a:p>
          </p:txBody>
        </p: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3B7AE8AF-0D26-4C81-A37C-98E38FA40796}"/>
                </a:ext>
              </a:extLst>
            </p:cNvPr>
            <p:cNvGrpSpPr/>
            <p:nvPr/>
          </p:nvGrpSpPr>
          <p:grpSpPr>
            <a:xfrm>
              <a:off x="258487" y="2493618"/>
              <a:ext cx="1882220" cy="664252"/>
              <a:chOff x="413006" y="2106273"/>
              <a:chExt cx="1882220" cy="664252"/>
            </a:xfrm>
          </p:grpSpPr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7C02EA84-E770-4B47-8E41-0583662E7FDE}"/>
                  </a:ext>
                </a:extLst>
              </p:cNvPr>
              <p:cNvSpPr/>
              <p:nvPr/>
            </p:nvSpPr>
            <p:spPr>
              <a:xfrm>
                <a:off x="413006" y="2106273"/>
                <a:ext cx="1882220" cy="6642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2"/>
                  </a:solidFill>
                  <a:latin typeface="Bernard MT Condensed" panose="02050806060905020404" pitchFamily="18" charset="0"/>
                </a:endParaRPr>
              </a:p>
            </p:txBody>
          </p:sp>
          <p:sp>
            <p:nvSpPr>
              <p:cNvPr id="53" name="たとえば・・・">
                <a:extLst>
                  <a:ext uri="{FF2B5EF4-FFF2-40B4-BE49-F238E27FC236}">
                    <a16:creationId xmlns:a16="http://schemas.microsoft.com/office/drawing/2014/main" id="{5E2EB64A-46D0-4F45-B5B5-3443C50F461D}"/>
                  </a:ext>
                </a:extLst>
              </p:cNvPr>
              <p:cNvSpPr txBox="1"/>
              <p:nvPr/>
            </p:nvSpPr>
            <p:spPr>
              <a:xfrm>
                <a:off x="588223" y="2218514"/>
                <a:ext cx="1707003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dirty="0">
                    <a:ln w="0"/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たとえば・・・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2" name="円グラフ">
              <a:extLst>
                <a:ext uri="{FF2B5EF4-FFF2-40B4-BE49-F238E27FC236}">
                  <a16:creationId xmlns:a16="http://schemas.microsoft.com/office/drawing/2014/main" id="{059A7D45-2085-448E-AE59-28BA327DC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868" t="4119" r="9074" b="4275"/>
            <a:stretch/>
          </p:blipFill>
          <p:spPr>
            <a:xfrm>
              <a:off x="663987" y="3259815"/>
              <a:ext cx="1748426" cy="1712907"/>
            </a:xfrm>
            <a:prstGeom prst="rect">
              <a:avLst/>
            </a:prstGeom>
          </p:spPr>
        </p:pic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69CAF35-6A57-441C-9444-9883EB4723AC}"/>
                </a:ext>
              </a:extLst>
            </p:cNvPr>
            <p:cNvGrpSpPr/>
            <p:nvPr/>
          </p:nvGrpSpPr>
          <p:grpSpPr>
            <a:xfrm>
              <a:off x="869097" y="3683441"/>
              <a:ext cx="1352505" cy="782243"/>
              <a:chOff x="6936804" y="3203577"/>
              <a:chExt cx="1634156" cy="1050443"/>
            </a:xfrm>
          </p:grpSpPr>
          <p:sp>
            <p:nvSpPr>
              <p:cNvPr id="95" name="男性">
                <a:extLst>
                  <a:ext uri="{FF2B5EF4-FFF2-40B4-BE49-F238E27FC236}">
                    <a16:creationId xmlns:a16="http://schemas.microsoft.com/office/drawing/2014/main" id="{373B4DB6-59E0-4273-A26C-597305DF038A}"/>
                  </a:ext>
                </a:extLst>
              </p:cNvPr>
              <p:cNvSpPr txBox="1"/>
              <p:nvPr/>
            </p:nvSpPr>
            <p:spPr>
              <a:xfrm>
                <a:off x="7823252" y="3750654"/>
                <a:ext cx="747708" cy="50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ln w="0"/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男性</a:t>
                </a:r>
                <a:endParaRPr kumimoji="1" lang="en-US" altLang="ja-JP" sz="1600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6" name="女性">
                <a:extLst>
                  <a:ext uri="{FF2B5EF4-FFF2-40B4-BE49-F238E27FC236}">
                    <a16:creationId xmlns:a16="http://schemas.microsoft.com/office/drawing/2014/main" id="{4DA5D444-7631-499E-B9DC-AE4DCF63D430}"/>
                  </a:ext>
                </a:extLst>
              </p:cNvPr>
              <p:cNvSpPr txBox="1"/>
              <p:nvPr/>
            </p:nvSpPr>
            <p:spPr>
              <a:xfrm>
                <a:off x="6936804" y="3299696"/>
                <a:ext cx="725421" cy="50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女性</a:t>
                </a:r>
                <a:endParaRPr kumimoji="1" lang="en-US" altLang="ja-JP" sz="1600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7" name="じょせい">
                <a:extLst>
                  <a:ext uri="{FF2B5EF4-FFF2-40B4-BE49-F238E27FC236}">
                    <a16:creationId xmlns:a16="http://schemas.microsoft.com/office/drawing/2014/main" id="{760F31B1-3B93-4BF9-9AD4-B503A31D0E65}"/>
                  </a:ext>
                </a:extLst>
              </p:cNvPr>
              <p:cNvSpPr txBox="1"/>
              <p:nvPr/>
            </p:nvSpPr>
            <p:spPr>
              <a:xfrm>
                <a:off x="6941043" y="3203577"/>
                <a:ext cx="725421" cy="268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じょせい</a:t>
                </a:r>
              </a:p>
            </p:txBody>
          </p:sp>
          <p:sp>
            <p:nvSpPr>
              <p:cNvPr id="98" name="だんせい">
                <a:extLst>
                  <a:ext uri="{FF2B5EF4-FFF2-40B4-BE49-F238E27FC236}">
                    <a16:creationId xmlns:a16="http://schemas.microsoft.com/office/drawing/2014/main" id="{AA37A3B7-60A4-4713-B9B3-79C804A0BEE4}"/>
                  </a:ext>
                </a:extLst>
              </p:cNvPr>
              <p:cNvSpPr txBox="1"/>
              <p:nvPr/>
            </p:nvSpPr>
            <p:spPr>
              <a:xfrm>
                <a:off x="7833487" y="3663763"/>
                <a:ext cx="725418" cy="268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だんせい</a:t>
                </a:r>
              </a:p>
            </p:txBody>
          </p:sp>
        </p:grpSp>
        <p:pic>
          <p:nvPicPr>
            <p:cNvPr id="22" name="円グラフ">
              <a:extLst>
                <a:ext uri="{FF2B5EF4-FFF2-40B4-BE49-F238E27FC236}">
                  <a16:creationId xmlns:a16="http://schemas.microsoft.com/office/drawing/2014/main" id="{8234C4D2-706E-4635-8AB5-5C7A1C4CE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815" t="2320" r="22164" b="5077"/>
            <a:stretch/>
          </p:blipFill>
          <p:spPr>
            <a:xfrm>
              <a:off x="2470006" y="3318189"/>
              <a:ext cx="1688442" cy="1708014"/>
            </a:xfrm>
            <a:prstGeom prst="rect">
              <a:avLst/>
            </a:prstGeom>
          </p:spPr>
        </p:pic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8BA49DBE-9C0E-4A5F-8B9D-FC965DB916A0}"/>
                </a:ext>
              </a:extLst>
            </p:cNvPr>
            <p:cNvGrpSpPr/>
            <p:nvPr/>
          </p:nvGrpSpPr>
          <p:grpSpPr>
            <a:xfrm>
              <a:off x="2781435" y="3435952"/>
              <a:ext cx="984410" cy="1202394"/>
              <a:chOff x="3537981" y="3889481"/>
              <a:chExt cx="984410" cy="1202394"/>
            </a:xfrm>
          </p:grpSpPr>
          <p:sp>
            <p:nvSpPr>
              <p:cNvPr id="115" name="はい">
                <a:extLst>
                  <a:ext uri="{FF2B5EF4-FFF2-40B4-BE49-F238E27FC236}">
                    <a16:creationId xmlns:a16="http://schemas.microsoft.com/office/drawing/2014/main" id="{3C7CDFDA-7332-4B2F-A0D6-37A48FF91358}"/>
                  </a:ext>
                </a:extLst>
              </p:cNvPr>
              <p:cNvSpPr txBox="1"/>
              <p:nvPr/>
            </p:nvSpPr>
            <p:spPr>
              <a:xfrm>
                <a:off x="3811356" y="4717029"/>
                <a:ext cx="711035" cy="37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ln w="0"/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はい</a:t>
                </a:r>
                <a:endParaRPr kumimoji="1" lang="en-US" altLang="ja-JP" sz="1600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16" name="いいえ">
                <a:extLst>
                  <a:ext uri="{FF2B5EF4-FFF2-40B4-BE49-F238E27FC236}">
                    <a16:creationId xmlns:a16="http://schemas.microsoft.com/office/drawing/2014/main" id="{6833FE30-AC2C-4F60-B3AC-C1E9A9393A4D}"/>
                  </a:ext>
                </a:extLst>
              </p:cNvPr>
              <p:cNvSpPr txBox="1"/>
              <p:nvPr/>
            </p:nvSpPr>
            <p:spPr>
              <a:xfrm>
                <a:off x="3537981" y="3889481"/>
                <a:ext cx="625310" cy="268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000" dirty="0">
                    <a:ln w="0"/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いいえ</a:t>
                </a:r>
                <a:endParaRPr kumimoji="1" lang="en-US" altLang="ja-JP" sz="1000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F48DCB5F-307F-4F48-8E72-64F121A5008D}"/>
                </a:ext>
              </a:extLst>
            </p:cNvPr>
            <p:cNvGrpSpPr/>
            <p:nvPr/>
          </p:nvGrpSpPr>
          <p:grpSpPr>
            <a:xfrm>
              <a:off x="798537" y="5348136"/>
              <a:ext cx="3258370" cy="1298352"/>
              <a:chOff x="1215611" y="5615083"/>
              <a:chExt cx="3258370" cy="1263351"/>
            </a:xfrm>
          </p:grpSpPr>
          <p:sp>
            <p:nvSpPr>
              <p:cNvPr id="120" name="作業手順③吹き出し">
                <a:extLst>
                  <a:ext uri="{FF2B5EF4-FFF2-40B4-BE49-F238E27FC236}">
                    <a16:creationId xmlns:a16="http://schemas.microsoft.com/office/drawing/2014/main" id="{00179F89-04DD-411A-A112-0DDEF475DE5F}"/>
                  </a:ext>
                </a:extLst>
              </p:cNvPr>
              <p:cNvSpPr/>
              <p:nvPr/>
            </p:nvSpPr>
            <p:spPr>
              <a:xfrm>
                <a:off x="1215611" y="5615083"/>
                <a:ext cx="3258370" cy="1263351"/>
              </a:xfrm>
              <a:prstGeom prst="wedgeRoundRectCallout">
                <a:avLst>
                  <a:gd name="adj1" fmla="val 9796"/>
                  <a:gd name="adj2" fmla="val -82770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2"/>
                  </a:solidFill>
                  <a:latin typeface="Bernard MT Condensed" panose="02050806060905020404" pitchFamily="18" charset="0"/>
                </a:endParaRPr>
              </a:p>
            </p:txBody>
          </p:sp>
          <p:sp>
            <p:nvSpPr>
              <p:cNvPr id="136" name="左のグラフでは">
                <a:extLst>
                  <a:ext uri="{FF2B5EF4-FFF2-40B4-BE49-F238E27FC236}">
                    <a16:creationId xmlns:a16="http://schemas.microsoft.com/office/drawing/2014/main" id="{8A83A2D2-2EA7-4350-ACB5-F712BFAA3F34}"/>
                  </a:ext>
                </a:extLst>
              </p:cNvPr>
              <p:cNvSpPr txBox="1"/>
              <p:nvPr/>
            </p:nvSpPr>
            <p:spPr>
              <a:xfrm>
                <a:off x="1431449" y="5740403"/>
                <a:ext cx="3042532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左のグラフでは「男性」の方が、</a:t>
                </a:r>
                <a:endParaRPr lang="en-US" altLang="ja-JP" sz="14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37" name="ひだり">
                <a:extLst>
                  <a:ext uri="{FF2B5EF4-FFF2-40B4-BE49-F238E27FC236}">
                    <a16:creationId xmlns:a16="http://schemas.microsoft.com/office/drawing/2014/main" id="{A387C012-6D1D-46A4-B8B4-2EB9FAA138B9}"/>
                  </a:ext>
                </a:extLst>
              </p:cNvPr>
              <p:cNvSpPr txBox="1"/>
              <p:nvPr/>
            </p:nvSpPr>
            <p:spPr>
              <a:xfrm>
                <a:off x="1378781" y="5715487"/>
                <a:ext cx="500163" cy="20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ひだり</a:t>
                </a:r>
                <a:endParaRPr kumimoji="1" lang="en-US" altLang="ja-JP" sz="8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38" name="右のグラフでは">
                <a:extLst>
                  <a:ext uri="{FF2B5EF4-FFF2-40B4-BE49-F238E27FC236}">
                    <a16:creationId xmlns:a16="http://schemas.microsoft.com/office/drawing/2014/main" id="{D4827C24-42D1-4C22-B9DC-5AC58D274B9C}"/>
                  </a:ext>
                </a:extLst>
              </p:cNvPr>
              <p:cNvSpPr txBox="1"/>
              <p:nvPr/>
            </p:nvSpPr>
            <p:spPr>
              <a:xfrm>
                <a:off x="1446689" y="6080426"/>
                <a:ext cx="2699899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右のグラフでは「はい」の方が</a:t>
                </a:r>
                <a:endParaRPr lang="en-US" altLang="ja-JP" sz="14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39" name="多いことがすぐに分かるね">
                <a:extLst>
                  <a:ext uri="{FF2B5EF4-FFF2-40B4-BE49-F238E27FC236}">
                    <a16:creationId xmlns:a16="http://schemas.microsoft.com/office/drawing/2014/main" id="{E26C1B5A-0FDA-4153-A4C8-B2F0854BEDA3}"/>
                  </a:ext>
                </a:extLst>
              </p:cNvPr>
              <p:cNvSpPr txBox="1"/>
              <p:nvPr/>
            </p:nvSpPr>
            <p:spPr>
              <a:xfrm>
                <a:off x="1445833" y="6417199"/>
                <a:ext cx="2805738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多いことがすぐに分かるね！</a:t>
                </a:r>
                <a:endParaRPr lang="en-US" altLang="ja-JP" sz="14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40" name="めじるし">
                <a:extLst>
                  <a:ext uri="{FF2B5EF4-FFF2-40B4-BE49-F238E27FC236}">
                    <a16:creationId xmlns:a16="http://schemas.microsoft.com/office/drawing/2014/main" id="{CCB5DF17-2870-4018-8EDD-4543F4D36C2F}"/>
                  </a:ext>
                </a:extLst>
              </p:cNvPr>
              <p:cNvSpPr txBox="1"/>
              <p:nvPr/>
            </p:nvSpPr>
            <p:spPr>
              <a:xfrm>
                <a:off x="2953471" y="5699777"/>
                <a:ext cx="66680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だんせい</a:t>
                </a:r>
                <a:endParaRPr kumimoji="1" lang="en-US" altLang="ja-JP" sz="8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41" name="めじるし">
                <a:extLst>
                  <a:ext uri="{FF2B5EF4-FFF2-40B4-BE49-F238E27FC236}">
                    <a16:creationId xmlns:a16="http://schemas.microsoft.com/office/drawing/2014/main" id="{FCDA6824-DA88-49B0-AB52-ED05AB113622}"/>
                  </a:ext>
                </a:extLst>
              </p:cNvPr>
              <p:cNvSpPr txBox="1"/>
              <p:nvPr/>
            </p:nvSpPr>
            <p:spPr>
              <a:xfrm>
                <a:off x="3731301" y="5715487"/>
                <a:ext cx="4298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ほう</a:t>
                </a:r>
                <a:endParaRPr kumimoji="1" lang="en-US" altLang="ja-JP" sz="8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42" name="めじるし">
                <a:extLst>
                  <a:ext uri="{FF2B5EF4-FFF2-40B4-BE49-F238E27FC236}">
                    <a16:creationId xmlns:a16="http://schemas.microsoft.com/office/drawing/2014/main" id="{C409AA62-9404-4D54-8B19-9802F9A1CC29}"/>
                  </a:ext>
                </a:extLst>
              </p:cNvPr>
              <p:cNvSpPr txBox="1"/>
              <p:nvPr/>
            </p:nvSpPr>
            <p:spPr>
              <a:xfrm>
                <a:off x="3580426" y="6054366"/>
                <a:ext cx="4004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ほう</a:t>
                </a:r>
                <a:endParaRPr kumimoji="1" lang="en-US" altLang="ja-JP" sz="8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43" name="めじるし">
                <a:extLst>
                  <a:ext uri="{FF2B5EF4-FFF2-40B4-BE49-F238E27FC236}">
                    <a16:creationId xmlns:a16="http://schemas.microsoft.com/office/drawing/2014/main" id="{DFF36567-64A5-4855-B74F-2AAAB73F4747}"/>
                  </a:ext>
                </a:extLst>
              </p:cNvPr>
              <p:cNvSpPr txBox="1"/>
              <p:nvPr/>
            </p:nvSpPr>
            <p:spPr>
              <a:xfrm>
                <a:off x="1438019" y="6054936"/>
                <a:ext cx="4004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みぎ</a:t>
                </a:r>
                <a:endParaRPr kumimoji="1" lang="en-US" altLang="ja-JP" sz="8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44" name="めじるし">
                <a:extLst>
                  <a:ext uri="{FF2B5EF4-FFF2-40B4-BE49-F238E27FC236}">
                    <a16:creationId xmlns:a16="http://schemas.microsoft.com/office/drawing/2014/main" id="{125452E2-26A4-4AEC-A9C4-02DB5ABE494E}"/>
                  </a:ext>
                </a:extLst>
              </p:cNvPr>
              <p:cNvSpPr txBox="1"/>
              <p:nvPr/>
            </p:nvSpPr>
            <p:spPr>
              <a:xfrm>
                <a:off x="1447480" y="6378603"/>
                <a:ext cx="4004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おお</a:t>
                </a:r>
                <a:endParaRPr kumimoji="1" lang="en-US" altLang="ja-JP" sz="8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46" name="めじるし">
                <a:extLst>
                  <a:ext uri="{FF2B5EF4-FFF2-40B4-BE49-F238E27FC236}">
                    <a16:creationId xmlns:a16="http://schemas.microsoft.com/office/drawing/2014/main" id="{70F4CF61-5773-4AF2-8BA7-CCBB43F0C68B}"/>
                  </a:ext>
                </a:extLst>
              </p:cNvPr>
              <p:cNvSpPr txBox="1"/>
              <p:nvPr/>
            </p:nvSpPr>
            <p:spPr>
              <a:xfrm>
                <a:off x="3106599" y="6385054"/>
                <a:ext cx="22155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わ</a:t>
                </a:r>
                <a:endParaRPr kumimoji="1" lang="en-US" altLang="ja-JP" sz="800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29" name="満足90％">
            <a:extLst>
              <a:ext uri="{FF2B5EF4-FFF2-40B4-BE49-F238E27FC236}">
                <a16:creationId xmlns:a16="http://schemas.microsoft.com/office/drawing/2014/main" id="{86ADB6B2-FB77-4161-982B-085BBB4A668F}"/>
              </a:ext>
            </a:extLst>
          </p:cNvPr>
          <p:cNvGrpSpPr/>
          <p:nvPr/>
        </p:nvGrpSpPr>
        <p:grpSpPr>
          <a:xfrm>
            <a:off x="7176404" y="3549380"/>
            <a:ext cx="2176931" cy="2143823"/>
            <a:chOff x="4493623" y="3226956"/>
            <a:chExt cx="1698856" cy="16350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円グラフ">
              <a:extLst>
                <a:ext uri="{FF2B5EF4-FFF2-40B4-BE49-F238E27FC236}">
                  <a16:creationId xmlns:a16="http://schemas.microsoft.com/office/drawing/2014/main" id="{B7D46699-52E7-43C7-B69D-432D0FCCA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79" t="85" r="1259" b="-686"/>
            <a:stretch/>
          </p:blipFill>
          <p:spPr>
            <a:xfrm>
              <a:off x="4493623" y="3253641"/>
              <a:ext cx="1648550" cy="1608322"/>
            </a:xfrm>
            <a:prstGeom prst="rect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</p:pic>
        <p:pic>
          <p:nvPicPr>
            <p:cNvPr id="102" name="右ちょんちょん">
              <a:extLst>
                <a:ext uri="{FF2B5EF4-FFF2-40B4-BE49-F238E27FC236}">
                  <a16:creationId xmlns:a16="http://schemas.microsoft.com/office/drawing/2014/main" id="{EF04C6BA-C283-402E-965C-8A395066A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0596"/>
                      </a14:imgEffect>
                      <a14:imgEffect>
                        <a14:saturation sat="3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67102">
              <a:off x="5806107" y="3226956"/>
              <a:ext cx="386372" cy="386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円グラフはこのように…">
            <a:extLst>
              <a:ext uri="{FF2B5EF4-FFF2-40B4-BE49-F238E27FC236}">
                <a16:creationId xmlns:a16="http://schemas.microsoft.com/office/drawing/2014/main" id="{39D74AFA-DE92-4E01-93CA-E5698511B4B1}"/>
              </a:ext>
            </a:extLst>
          </p:cNvPr>
          <p:cNvGrpSpPr/>
          <p:nvPr/>
        </p:nvGrpSpPr>
        <p:grpSpPr>
          <a:xfrm>
            <a:off x="4788969" y="2525919"/>
            <a:ext cx="6921481" cy="1019801"/>
            <a:chOff x="7108981" y="4019371"/>
            <a:chExt cx="6921481" cy="1019801"/>
          </a:xfrm>
        </p:grpSpPr>
        <p:sp>
          <p:nvSpPr>
            <p:cNvPr id="103" name="割合が大きいものを強調…">
              <a:extLst>
                <a:ext uri="{FF2B5EF4-FFF2-40B4-BE49-F238E27FC236}">
                  <a16:creationId xmlns:a16="http://schemas.microsoft.com/office/drawing/2014/main" id="{BBDE96C7-921F-4E9F-94A4-B1BFB6C6E82B}"/>
                </a:ext>
              </a:extLst>
            </p:cNvPr>
            <p:cNvSpPr txBox="1"/>
            <p:nvPr/>
          </p:nvSpPr>
          <p:spPr>
            <a:xfrm>
              <a:off x="7877795" y="4538821"/>
              <a:ext cx="5888546" cy="41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>
                  <a:ln w="0"/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割合が大きいものを強調する時に便利ですね。</a:t>
              </a:r>
              <a:endParaRPr kumimoji="1" lang="en-US" altLang="ja-JP" i="0" strike="noStrike" kern="1200" normalizeH="0" baseline="0" noProof="0" dirty="0">
                <a:ln w="0"/>
                <a:solidFill>
                  <a:schemeClr val="tx2"/>
                </a:solidFill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108" name="円グラフはこのように…">
              <a:extLst>
                <a:ext uri="{FF2B5EF4-FFF2-40B4-BE49-F238E27FC236}">
                  <a16:creationId xmlns:a16="http://schemas.microsoft.com/office/drawing/2014/main" id="{12829667-4B89-467E-8521-C077551891FB}"/>
                </a:ext>
              </a:extLst>
            </p:cNvPr>
            <p:cNvSpPr txBox="1"/>
            <p:nvPr/>
          </p:nvSpPr>
          <p:spPr>
            <a:xfrm>
              <a:off x="7853402" y="4104551"/>
              <a:ext cx="6049010" cy="41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>
                  <a:ln w="0"/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円グラフはこのようにドーナツ型にすることもできます。</a:t>
              </a:r>
              <a:endParaRPr kumimoji="1" lang="en-US" altLang="ja-JP" i="0" strike="noStrike" kern="1200" normalizeH="0" baseline="0" noProof="0" dirty="0">
                <a:ln w="0"/>
                <a:solidFill>
                  <a:schemeClr val="tx2"/>
                </a:solidFill>
                <a:uLnTx/>
                <a:uFillTx/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EBB52FDD-3D10-4332-94AE-C78FCDB36340}"/>
                </a:ext>
              </a:extLst>
            </p:cNvPr>
            <p:cNvSpPr/>
            <p:nvPr/>
          </p:nvSpPr>
          <p:spPr>
            <a:xfrm>
              <a:off x="7108981" y="4019371"/>
              <a:ext cx="6921481" cy="101980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  <a:latin typeface="Bernard MT Condensed" panose="02050806060905020404" pitchFamily="18" charset="0"/>
              </a:endParaRPr>
            </a:p>
          </p:txBody>
        </p:sp>
        <p:pic>
          <p:nvPicPr>
            <p:cNvPr id="114" name="ポイント画像">
              <a:extLst>
                <a:ext uri="{FF2B5EF4-FFF2-40B4-BE49-F238E27FC236}">
                  <a16:creationId xmlns:a16="http://schemas.microsoft.com/office/drawing/2014/main" id="{72BCFA3D-6397-4EC8-8E42-74E967840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108" y="4100169"/>
              <a:ext cx="562423" cy="562423"/>
            </a:xfrm>
            <a:prstGeom prst="rect">
              <a:avLst/>
            </a:prstGeom>
          </p:spPr>
        </p:pic>
        <p:sp>
          <p:nvSpPr>
            <p:cNvPr id="117" name="めじるし">
              <a:extLst>
                <a:ext uri="{FF2B5EF4-FFF2-40B4-BE49-F238E27FC236}">
                  <a16:creationId xmlns:a16="http://schemas.microsoft.com/office/drawing/2014/main" id="{11C4DB82-E33D-45F3-8D88-76AC4283A57C}"/>
                </a:ext>
              </a:extLst>
            </p:cNvPr>
            <p:cNvSpPr txBox="1"/>
            <p:nvPr/>
          </p:nvSpPr>
          <p:spPr>
            <a:xfrm>
              <a:off x="7847813" y="4055259"/>
              <a:ext cx="445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えん</a:t>
              </a:r>
              <a:endParaRPr kumimoji="1" lang="en-US" altLang="ja-JP" sz="800" b="1" dirty="0"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149" name="めじるし">
              <a:extLst>
                <a:ext uri="{FF2B5EF4-FFF2-40B4-BE49-F238E27FC236}">
                  <a16:creationId xmlns:a16="http://schemas.microsoft.com/office/drawing/2014/main" id="{7F5D0B05-6CF1-435C-8A05-952F90D0BE46}"/>
                </a:ext>
              </a:extLst>
            </p:cNvPr>
            <p:cNvSpPr txBox="1"/>
            <p:nvPr/>
          </p:nvSpPr>
          <p:spPr>
            <a:xfrm>
              <a:off x="11039195" y="4047639"/>
              <a:ext cx="445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がた</a:t>
              </a:r>
              <a:endParaRPr kumimoji="1" lang="en-US" altLang="ja-JP" sz="800" b="1" dirty="0"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150" name="めじるし">
              <a:extLst>
                <a:ext uri="{FF2B5EF4-FFF2-40B4-BE49-F238E27FC236}">
                  <a16:creationId xmlns:a16="http://schemas.microsoft.com/office/drawing/2014/main" id="{B330DDD3-048B-4F94-B87C-7553D680285A}"/>
                </a:ext>
              </a:extLst>
            </p:cNvPr>
            <p:cNvSpPr txBox="1"/>
            <p:nvPr/>
          </p:nvSpPr>
          <p:spPr>
            <a:xfrm>
              <a:off x="7887987" y="4491106"/>
              <a:ext cx="6952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わりあい</a:t>
              </a:r>
              <a:endParaRPr kumimoji="1" lang="en-US" altLang="ja-JP" sz="800" b="1" dirty="0"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151" name="めじるし">
              <a:extLst>
                <a:ext uri="{FF2B5EF4-FFF2-40B4-BE49-F238E27FC236}">
                  <a16:creationId xmlns:a16="http://schemas.microsoft.com/office/drawing/2014/main" id="{23E79B13-A886-4BA6-AEE5-9BCFC4D9D520}"/>
                </a:ext>
              </a:extLst>
            </p:cNvPr>
            <p:cNvSpPr txBox="1"/>
            <p:nvPr/>
          </p:nvSpPr>
          <p:spPr>
            <a:xfrm>
              <a:off x="8713277" y="4497429"/>
              <a:ext cx="4212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おお</a:t>
              </a:r>
              <a:endParaRPr kumimoji="1" lang="en-US" altLang="ja-JP" sz="800" b="1" dirty="0"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152" name="めじるし">
              <a:extLst>
                <a:ext uri="{FF2B5EF4-FFF2-40B4-BE49-F238E27FC236}">
                  <a16:creationId xmlns:a16="http://schemas.microsoft.com/office/drawing/2014/main" id="{E904267F-295E-4E8F-B4EF-7BDB0AE3E5D7}"/>
                </a:ext>
              </a:extLst>
            </p:cNvPr>
            <p:cNvSpPr txBox="1"/>
            <p:nvPr/>
          </p:nvSpPr>
          <p:spPr>
            <a:xfrm>
              <a:off x="10365934" y="4484148"/>
              <a:ext cx="7719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きょうちょう</a:t>
              </a:r>
              <a:endParaRPr kumimoji="1" lang="en-US" altLang="ja-JP" sz="800" b="1" dirty="0"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153" name="めじるし">
              <a:extLst>
                <a:ext uri="{FF2B5EF4-FFF2-40B4-BE49-F238E27FC236}">
                  <a16:creationId xmlns:a16="http://schemas.microsoft.com/office/drawing/2014/main" id="{461F0903-1B82-4F19-B2C6-60D4E09E755B}"/>
                </a:ext>
              </a:extLst>
            </p:cNvPr>
            <p:cNvSpPr txBox="1"/>
            <p:nvPr/>
          </p:nvSpPr>
          <p:spPr>
            <a:xfrm>
              <a:off x="11477865" y="4491971"/>
              <a:ext cx="4287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とき</a:t>
              </a:r>
              <a:endParaRPr kumimoji="1" lang="en-US" altLang="ja-JP" sz="800" b="1" dirty="0"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  <p:sp>
          <p:nvSpPr>
            <p:cNvPr id="154" name="めじるし">
              <a:extLst>
                <a:ext uri="{FF2B5EF4-FFF2-40B4-BE49-F238E27FC236}">
                  <a16:creationId xmlns:a16="http://schemas.microsoft.com/office/drawing/2014/main" id="{B852C952-BD10-46AF-9236-A624E2023263}"/>
                </a:ext>
              </a:extLst>
            </p:cNvPr>
            <p:cNvSpPr txBox="1"/>
            <p:nvPr/>
          </p:nvSpPr>
          <p:spPr>
            <a:xfrm>
              <a:off x="12068503" y="4472716"/>
              <a:ext cx="667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べんり</a:t>
              </a:r>
              <a:endParaRPr kumimoji="1" lang="en-US" altLang="ja-JP" sz="800" b="1" dirty="0">
                <a:solidFill>
                  <a:schemeClr val="tx2"/>
                </a:solidFill>
                <a:latin typeface="Bernard MT Condensed" panose="02050806060905020404" pitchFamily="18" charset="0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2" name="矢印: 上向き折線 31">
            <a:extLst>
              <a:ext uri="{FF2B5EF4-FFF2-40B4-BE49-F238E27FC236}">
                <a16:creationId xmlns:a16="http://schemas.microsoft.com/office/drawing/2014/main" id="{3EBE7616-4B1C-404A-B71E-7906213021B7}"/>
              </a:ext>
            </a:extLst>
          </p:cNvPr>
          <p:cNvSpPr/>
          <p:nvPr/>
        </p:nvSpPr>
        <p:spPr>
          <a:xfrm rot="5400000">
            <a:off x="5864886" y="3662657"/>
            <a:ext cx="1270073" cy="1052566"/>
          </a:xfrm>
          <a:prstGeom prst="bentUpArrow">
            <a:avLst>
              <a:gd name="adj1" fmla="val 11229"/>
              <a:gd name="adj2" fmla="val 18742"/>
              <a:gd name="adj3" fmla="val 169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13" name="円グラフは割合が大きいものが">
            <a:extLst>
              <a:ext uri="{FF2B5EF4-FFF2-40B4-BE49-F238E27FC236}">
                <a16:creationId xmlns:a16="http://schemas.microsoft.com/office/drawing/2014/main" id="{1EEFFD7B-0DE7-42FE-A6F1-DFAAAFCCB0A4}"/>
              </a:ext>
            </a:extLst>
          </p:cNvPr>
          <p:cNvGrpSpPr/>
          <p:nvPr/>
        </p:nvGrpSpPr>
        <p:grpSpPr>
          <a:xfrm>
            <a:off x="4613463" y="5765244"/>
            <a:ext cx="7418443" cy="955173"/>
            <a:chOff x="4613463" y="5765244"/>
            <a:chExt cx="7418443" cy="955173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45A6FE1-12E5-4809-9050-E135C0EE0A00}"/>
                </a:ext>
              </a:extLst>
            </p:cNvPr>
            <p:cNvGrpSpPr/>
            <p:nvPr/>
          </p:nvGrpSpPr>
          <p:grpSpPr>
            <a:xfrm>
              <a:off x="4613463" y="5765244"/>
              <a:ext cx="7418443" cy="955173"/>
              <a:chOff x="4382373" y="5507197"/>
              <a:chExt cx="7418443" cy="955173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6C3F63BE-C0C7-46B1-A8A8-90EF46D311C0}"/>
                  </a:ext>
                </a:extLst>
              </p:cNvPr>
              <p:cNvGrpSpPr/>
              <p:nvPr/>
            </p:nvGrpSpPr>
            <p:grpSpPr>
              <a:xfrm>
                <a:off x="4382373" y="5507197"/>
                <a:ext cx="7418443" cy="955173"/>
                <a:chOff x="4382373" y="5379782"/>
                <a:chExt cx="7418443" cy="955173"/>
              </a:xfrm>
            </p:grpSpPr>
            <p:sp>
              <p:nvSpPr>
                <p:cNvPr id="93" name="四角形: 角を丸くする 92">
                  <a:extLst>
                    <a:ext uri="{FF2B5EF4-FFF2-40B4-BE49-F238E27FC236}">
                      <a16:creationId xmlns:a16="http://schemas.microsoft.com/office/drawing/2014/main" id="{9C1952F1-F81E-4AEE-904C-FB17FBB67F42}"/>
                    </a:ext>
                  </a:extLst>
                </p:cNvPr>
                <p:cNvSpPr/>
                <p:nvPr/>
              </p:nvSpPr>
              <p:spPr>
                <a:xfrm>
                  <a:off x="4382373" y="5379782"/>
                  <a:ext cx="7418443" cy="955173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2"/>
                    </a:solidFill>
                    <a:latin typeface="Bernard MT Condensed" panose="02050806060905020404" pitchFamily="18" charset="0"/>
                    <a:ea typeface="BIZ UDPゴシック" panose="020B0400000000000000" pitchFamily="50" charset="-128"/>
                  </a:endParaRPr>
                </a:p>
              </p:txBody>
            </p:sp>
            <p:pic>
              <p:nvPicPr>
                <p:cNvPr id="94" name="図 93">
                  <a:extLst>
                    <a:ext uri="{FF2B5EF4-FFF2-40B4-BE49-F238E27FC236}">
                      <a16:creationId xmlns:a16="http://schemas.microsoft.com/office/drawing/2014/main" id="{2D2F2EED-52F4-4362-8EF9-68B0894EDF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17322" y="5455774"/>
                  <a:ext cx="384341" cy="361960"/>
                </a:xfrm>
                <a:prstGeom prst="rect">
                  <a:avLst/>
                </a:prstGeom>
              </p:spPr>
            </p:pic>
            <p:sp>
              <p:nvSpPr>
                <p:cNvPr id="113" name="複数のクラスに同じ内容・・・">
                  <a:extLst>
                    <a:ext uri="{FF2B5EF4-FFF2-40B4-BE49-F238E27FC236}">
                      <a16:creationId xmlns:a16="http://schemas.microsoft.com/office/drawing/2014/main" id="{17DA4CD8-95CD-4420-A4A7-42B83D83B47F}"/>
                    </a:ext>
                  </a:extLst>
                </p:cNvPr>
                <p:cNvSpPr txBox="1"/>
                <p:nvPr/>
              </p:nvSpPr>
              <p:spPr>
                <a:xfrm>
                  <a:off x="4901521" y="5894424"/>
                  <a:ext cx="4757255" cy="410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dirty="0">
                      <a:ln w="0"/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結果が</a:t>
                  </a:r>
                  <a:r>
                    <a:rPr kumimoji="1" lang="ja-JP" altLang="en-US" i="0" strike="noStrike" kern="1200" normalizeH="0" baseline="0" noProof="0" dirty="0">
                      <a:ln w="0"/>
                      <a:solidFill>
                        <a:schemeClr val="tx2"/>
                      </a:solidFill>
                      <a:uLnTx/>
                      <a:uFillTx/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一目で分かるのが強み</a:t>
                  </a:r>
                  <a:r>
                    <a:rPr lang="ja-JP" altLang="en-US" dirty="0">
                      <a:ln w="0"/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です。</a:t>
                  </a:r>
                  <a:endParaRPr kumimoji="1" lang="en-US" altLang="ja-JP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ernard MT Condensed" panose="02050806060905020404" pitchFamily="18" charset="0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35" name="ひょうじ">
                  <a:extLst>
                    <a:ext uri="{FF2B5EF4-FFF2-40B4-BE49-F238E27FC236}">
                      <a16:creationId xmlns:a16="http://schemas.microsoft.com/office/drawing/2014/main" id="{D99CBAAD-14D8-4EFC-91AC-798A563F9755}"/>
                    </a:ext>
                  </a:extLst>
                </p:cNvPr>
                <p:cNvSpPr txBox="1"/>
                <p:nvPr/>
              </p:nvSpPr>
              <p:spPr>
                <a:xfrm>
                  <a:off x="4908902" y="5807340"/>
                  <a:ext cx="67968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けっか</a:t>
                  </a:r>
                </a:p>
              </p:txBody>
            </p:sp>
            <p:sp>
              <p:nvSpPr>
                <p:cNvPr id="147" name="ひょうじ">
                  <a:extLst>
                    <a:ext uri="{FF2B5EF4-FFF2-40B4-BE49-F238E27FC236}">
                      <a16:creationId xmlns:a16="http://schemas.microsoft.com/office/drawing/2014/main" id="{1CAB7D05-0639-4CF0-8455-E9AEA9E9EDA1}"/>
                    </a:ext>
                  </a:extLst>
                </p:cNvPr>
                <p:cNvSpPr txBox="1"/>
                <p:nvPr/>
              </p:nvSpPr>
              <p:spPr>
                <a:xfrm>
                  <a:off x="5814213" y="5818360"/>
                  <a:ext cx="679688" cy="233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ひとめ</a:t>
                  </a:r>
                </a:p>
              </p:txBody>
            </p:sp>
            <p:sp>
              <p:nvSpPr>
                <p:cNvPr id="148" name="ひょうじ">
                  <a:extLst>
                    <a:ext uri="{FF2B5EF4-FFF2-40B4-BE49-F238E27FC236}">
                      <a16:creationId xmlns:a16="http://schemas.microsoft.com/office/drawing/2014/main" id="{FAB804EC-1B49-4C42-8875-A2FD033E445B}"/>
                    </a:ext>
                  </a:extLst>
                </p:cNvPr>
                <p:cNvSpPr txBox="1"/>
                <p:nvPr/>
              </p:nvSpPr>
              <p:spPr>
                <a:xfrm>
                  <a:off x="6682881" y="5822581"/>
                  <a:ext cx="43870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わ</a:t>
                  </a:r>
                </a:p>
              </p:txBody>
            </p:sp>
            <p:sp>
              <p:nvSpPr>
                <p:cNvPr id="166" name="ひょうじ">
                  <a:extLst>
                    <a:ext uri="{FF2B5EF4-FFF2-40B4-BE49-F238E27FC236}">
                      <a16:creationId xmlns:a16="http://schemas.microsoft.com/office/drawing/2014/main" id="{AFEC4D7C-6BD1-446B-BD58-43E379A2A555}"/>
                    </a:ext>
                  </a:extLst>
                </p:cNvPr>
                <p:cNvSpPr txBox="1"/>
                <p:nvPr/>
              </p:nvSpPr>
              <p:spPr>
                <a:xfrm>
                  <a:off x="8137920" y="5822331"/>
                  <a:ext cx="47400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つよ</a:t>
                  </a:r>
                </a:p>
              </p:txBody>
            </p:sp>
            <p:sp>
              <p:nvSpPr>
                <p:cNvPr id="131" name="ひょうじ">
                  <a:extLst>
                    <a:ext uri="{FF2B5EF4-FFF2-40B4-BE49-F238E27FC236}">
                      <a16:creationId xmlns:a16="http://schemas.microsoft.com/office/drawing/2014/main" id="{5DC471A9-3E70-41B3-95D4-8B0F2004F0B7}"/>
                    </a:ext>
                  </a:extLst>
                </p:cNvPr>
                <p:cNvSpPr txBox="1"/>
                <p:nvPr/>
              </p:nvSpPr>
              <p:spPr>
                <a:xfrm>
                  <a:off x="8970813" y="5396959"/>
                  <a:ext cx="43870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め</a:t>
                  </a:r>
                </a:p>
              </p:txBody>
            </p:sp>
            <p:sp>
              <p:nvSpPr>
                <p:cNvPr id="132" name="ひょうじ">
                  <a:extLst>
                    <a:ext uri="{FF2B5EF4-FFF2-40B4-BE49-F238E27FC236}">
                      <a16:creationId xmlns:a16="http://schemas.microsoft.com/office/drawing/2014/main" id="{79AB154F-3DE5-41AD-A944-2351B49D89F3}"/>
                    </a:ext>
                  </a:extLst>
                </p:cNvPr>
                <p:cNvSpPr txBox="1"/>
                <p:nvPr/>
              </p:nvSpPr>
              <p:spPr>
                <a:xfrm>
                  <a:off x="9317887" y="5402613"/>
                  <a:ext cx="34531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だ</a:t>
                  </a:r>
                </a:p>
              </p:txBody>
            </p:sp>
            <p:sp>
              <p:nvSpPr>
                <p:cNvPr id="128" name="ひょうじ">
                  <a:extLst>
                    <a:ext uri="{FF2B5EF4-FFF2-40B4-BE49-F238E27FC236}">
                      <a16:creationId xmlns:a16="http://schemas.microsoft.com/office/drawing/2014/main" id="{CD41243D-E84E-4867-BB63-5F1B5194D8B2}"/>
                    </a:ext>
                  </a:extLst>
                </p:cNvPr>
                <p:cNvSpPr txBox="1"/>
                <p:nvPr/>
              </p:nvSpPr>
              <p:spPr>
                <a:xfrm>
                  <a:off x="6304527" y="5413691"/>
                  <a:ext cx="75288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わりあい</a:t>
                  </a:r>
                </a:p>
              </p:txBody>
            </p:sp>
            <p:sp>
              <p:nvSpPr>
                <p:cNvPr id="130" name="おお">
                  <a:extLst>
                    <a:ext uri="{FF2B5EF4-FFF2-40B4-BE49-F238E27FC236}">
                      <a16:creationId xmlns:a16="http://schemas.microsoft.com/office/drawing/2014/main" id="{7020C58C-0DFA-4588-A04A-0D70EA89C858}"/>
                    </a:ext>
                  </a:extLst>
                </p:cNvPr>
                <p:cNvSpPr txBox="1"/>
                <p:nvPr/>
              </p:nvSpPr>
              <p:spPr>
                <a:xfrm>
                  <a:off x="7205013" y="5414089"/>
                  <a:ext cx="473024" cy="237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ernard MT Condensed" panose="02050806060905020404" pitchFamily="18" charset="0"/>
                      <a:ea typeface="BIZ UDPゴシック" panose="020B0400000000000000" pitchFamily="50" charset="-128"/>
                    </a:rPr>
                    <a:t>おお</a:t>
                  </a:r>
                </a:p>
              </p:txBody>
            </p:sp>
          </p:grpSp>
          <p:sp>
            <p:nvSpPr>
              <p:cNvPr id="86" name="円グラフは割合が大きいものが">
                <a:extLst>
                  <a:ext uri="{FF2B5EF4-FFF2-40B4-BE49-F238E27FC236}">
                    <a16:creationId xmlns:a16="http://schemas.microsoft.com/office/drawing/2014/main" id="{1D8F0CE8-C45F-46BD-9BE6-2631E620EB14}"/>
                  </a:ext>
                </a:extLst>
              </p:cNvPr>
              <p:cNvSpPr txBox="1"/>
              <p:nvPr/>
            </p:nvSpPr>
            <p:spPr>
              <a:xfrm>
                <a:off x="4902369" y="5600564"/>
                <a:ext cx="6123754" cy="410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30000"/>
                  </a:lnSpc>
                  <a:defRPr/>
                </a:pPr>
                <a:r>
                  <a:rPr kumimoji="1" lang="ja-JP" altLang="en-US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ernard MT Condensed" panose="02050806060905020404" pitchFamily="18" charset="0"/>
                    <a:ea typeface="BIZ UDPゴシック" panose="020B0400000000000000" pitchFamily="50" charset="-128"/>
                  </a:rPr>
                  <a:t>円グラフは割合が大きいものが目立ちやすく、</a:t>
                </a:r>
                <a:endParaRPr kumimoji="1" lang="en-US" altLang="ja-JP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ernard MT Condensed" panose="02050806060905020404" pitchFamily="18" charset="0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55" name="えん">
              <a:extLst>
                <a:ext uri="{FF2B5EF4-FFF2-40B4-BE49-F238E27FC236}">
                  <a16:creationId xmlns:a16="http://schemas.microsoft.com/office/drawing/2014/main" id="{24ABE70F-56CA-42A3-A37D-09156CC03078}"/>
                </a:ext>
              </a:extLst>
            </p:cNvPr>
            <p:cNvSpPr txBox="1"/>
            <p:nvPr/>
          </p:nvSpPr>
          <p:spPr>
            <a:xfrm>
              <a:off x="5134758" y="5787016"/>
              <a:ext cx="4387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b="1" dirty="0">
                  <a:solidFill>
                    <a:schemeClr val="tx2"/>
                  </a:solidFill>
                  <a:latin typeface="Bernard MT Condensed" panose="02050806060905020404" pitchFamily="18" charset="0"/>
                  <a:ea typeface="BIZ UDPゴシック" panose="020B0400000000000000" pitchFamily="50" charset="-128"/>
                </a:rPr>
                <a:t>えん</a:t>
              </a:r>
            </a:p>
          </p:txBody>
        </p:sp>
        <p:pic>
          <p:nvPicPr>
            <p:cNvPr id="157" name="もずやん">
              <a:extLst>
                <a:ext uri="{FF2B5EF4-FFF2-40B4-BE49-F238E27FC236}">
                  <a16:creationId xmlns:a16="http://schemas.microsoft.com/office/drawing/2014/main" id="{163DBFB7-9E98-4E2E-8984-EF341182C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79513" y="5855885"/>
              <a:ext cx="896512" cy="805250"/>
            </a:xfrm>
            <a:prstGeom prst="rect">
              <a:avLst/>
            </a:prstGeom>
          </p:spPr>
        </p:pic>
      </p:grpSp>
      <p:grpSp>
        <p:nvGrpSpPr>
          <p:cNvPr id="83" name="前へ／次へ">
            <a:extLst>
              <a:ext uri="{FF2B5EF4-FFF2-40B4-BE49-F238E27FC236}">
                <a16:creationId xmlns:a16="http://schemas.microsoft.com/office/drawing/2014/main" id="{5474C420-D67B-4485-8B8B-428D774D912B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84" name="フレーム">
              <a:extLst>
                <a:ext uri="{FF2B5EF4-FFF2-40B4-BE49-F238E27FC236}">
                  <a16:creationId xmlns:a16="http://schemas.microsoft.com/office/drawing/2014/main" id="{DAC73AB4-A17A-42FF-8677-CFA470F4756A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5" name="図 84">
              <a:hlinkClick r:id="rId11" action="ppaction://hlinksldjump"/>
              <a:extLst>
                <a:ext uri="{FF2B5EF4-FFF2-40B4-BE49-F238E27FC236}">
                  <a16:creationId xmlns:a16="http://schemas.microsoft.com/office/drawing/2014/main" id="{8618C90C-6346-4CDB-88D2-EDC7B42FE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87" name="図 86">
              <a:hlinkClick r:id="rId13" action="ppaction://hlinksldjump"/>
              <a:extLst>
                <a:ext uri="{FF2B5EF4-FFF2-40B4-BE49-F238E27FC236}">
                  <a16:creationId xmlns:a16="http://schemas.microsoft.com/office/drawing/2014/main" id="{6154D253-9478-4AA0-AB2B-59DE812D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9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毎年、学年のみんなに好きな食べ物を…">
            <a:extLst>
              <a:ext uri="{FF2B5EF4-FFF2-40B4-BE49-F238E27FC236}">
                <a16:creationId xmlns:a16="http://schemas.microsoft.com/office/drawing/2014/main" id="{7140FCC0-64C0-4B07-9B12-973EE26C8C3B}"/>
              </a:ext>
            </a:extLst>
          </p:cNvPr>
          <p:cNvGrpSpPr/>
          <p:nvPr/>
        </p:nvGrpSpPr>
        <p:grpSpPr>
          <a:xfrm>
            <a:off x="3681513" y="325368"/>
            <a:ext cx="5054005" cy="2849989"/>
            <a:chOff x="1136488" y="1340005"/>
            <a:chExt cx="5054005" cy="2849989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E197F25A-D651-4FD7-AB1B-9288E1E81757}"/>
                </a:ext>
              </a:extLst>
            </p:cNvPr>
            <p:cNvGrpSpPr/>
            <p:nvPr/>
          </p:nvGrpSpPr>
          <p:grpSpPr>
            <a:xfrm>
              <a:off x="1136488" y="1340005"/>
              <a:ext cx="5054005" cy="2849989"/>
              <a:chOff x="179285" y="3065261"/>
              <a:chExt cx="5054005" cy="2517358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8B4AE51D-D680-4205-8AB7-C5990F614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9285" y="3132417"/>
                <a:ext cx="5054005" cy="2450202"/>
              </a:xfrm>
              <a:prstGeom prst="rect">
                <a:avLst/>
              </a:prstGeom>
            </p:spPr>
          </p:pic>
          <p:sp>
            <p:nvSpPr>
              <p:cNvPr id="26" name="・目盛りの間隔が同じですね。">
                <a:extLst>
                  <a:ext uri="{FF2B5EF4-FFF2-40B4-BE49-F238E27FC236}">
                    <a16:creationId xmlns:a16="http://schemas.microsoft.com/office/drawing/2014/main" id="{23DB4B3D-B3D1-47B3-A001-69E698FDAAB0}"/>
                  </a:ext>
                </a:extLst>
              </p:cNvPr>
              <p:cNvSpPr txBox="1"/>
              <p:nvPr/>
            </p:nvSpPr>
            <p:spPr>
              <a:xfrm>
                <a:off x="390959" y="3463654"/>
                <a:ext cx="4583998" cy="27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毎年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､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学年のみんなに好きな食べ物を聞いた結果</a:t>
                </a:r>
              </a:p>
            </p:txBody>
          </p:sp>
          <p:sp>
            <p:nvSpPr>
              <p:cNvPr id="27" name="・目盛りの間隔が同じですね。">
                <a:extLst>
                  <a:ext uri="{FF2B5EF4-FFF2-40B4-BE49-F238E27FC236}">
                    <a16:creationId xmlns:a16="http://schemas.microsoft.com/office/drawing/2014/main" id="{9CB472F1-50B6-4B52-BDEA-F806D9861141}"/>
                  </a:ext>
                </a:extLst>
              </p:cNvPr>
              <p:cNvSpPr txBox="1"/>
              <p:nvPr/>
            </p:nvSpPr>
            <p:spPr>
              <a:xfrm>
                <a:off x="650308" y="4804176"/>
                <a:ext cx="4215652" cy="27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おすし  　　　　　　 ５％ 　　      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　　　    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20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　　</a:t>
                </a:r>
              </a:p>
            </p:txBody>
          </p:sp>
          <p:sp>
            <p:nvSpPr>
              <p:cNvPr id="28" name="・目盛りの間隔が同じですね。">
                <a:extLst>
                  <a:ext uri="{FF2B5EF4-FFF2-40B4-BE49-F238E27FC236}">
                    <a16:creationId xmlns:a16="http://schemas.microsoft.com/office/drawing/2014/main" id="{924CB368-0296-4DB4-AD5A-9BA8531B3D85}"/>
                  </a:ext>
                </a:extLst>
              </p:cNvPr>
              <p:cNvSpPr txBox="1"/>
              <p:nvPr/>
            </p:nvSpPr>
            <p:spPr>
              <a:xfrm>
                <a:off x="649403" y="4202771"/>
                <a:ext cx="4240312" cy="27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カレー　　　　　　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45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　　　     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45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　　　    ４０％　</a:t>
                </a:r>
                <a:endParaRPr lang="en-US" altLang="ja-JP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9" name="・目盛りの間隔が同じですね。">
                <a:extLst>
                  <a:ext uri="{FF2B5EF4-FFF2-40B4-BE49-F238E27FC236}">
                    <a16:creationId xmlns:a16="http://schemas.microsoft.com/office/drawing/2014/main" id="{E61A989B-A854-4F46-97E1-AE692B580987}"/>
                  </a:ext>
                </a:extLst>
              </p:cNvPr>
              <p:cNvSpPr txBox="1"/>
              <p:nvPr/>
            </p:nvSpPr>
            <p:spPr>
              <a:xfrm>
                <a:off x="662288" y="4509487"/>
                <a:ext cx="4111190" cy="27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トンカツ　        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40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　　　     ３７％　　　    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30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</a:t>
                </a:r>
              </a:p>
            </p:txBody>
          </p:sp>
          <p:sp>
            <p:nvSpPr>
              <p:cNvPr id="30" name="・目盛りの間隔が同じですね。">
                <a:extLst>
                  <a:ext uri="{FF2B5EF4-FFF2-40B4-BE49-F238E27FC236}">
                    <a16:creationId xmlns:a16="http://schemas.microsoft.com/office/drawing/2014/main" id="{1B705D16-F831-4F4C-A03A-DA19E51D3949}"/>
                  </a:ext>
                </a:extLst>
              </p:cNvPr>
              <p:cNvSpPr txBox="1"/>
              <p:nvPr/>
            </p:nvSpPr>
            <p:spPr>
              <a:xfrm>
                <a:off x="653109" y="5115456"/>
                <a:ext cx="4221107" cy="27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その他 　　　　　 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　　　       ８％　　　     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</a:t>
                </a:r>
              </a:p>
            </p:txBody>
          </p:sp>
          <p:pic>
            <p:nvPicPr>
              <p:cNvPr id="31" name="Picture 5" descr="C:\Users\kouno\AppData\Local\Microsoft\Windows\Temporary Internet Files\Content.IE5\2WL6PEKR\MC900432586[1].png">
                <a:extLst>
                  <a:ext uri="{FF2B5EF4-FFF2-40B4-BE49-F238E27FC236}">
                    <a16:creationId xmlns:a16="http://schemas.microsoft.com/office/drawing/2014/main" id="{9D89EB3D-04A0-4259-904B-ADBB7A4DC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0476">
                <a:off x="2690601" y="3065261"/>
                <a:ext cx="303623" cy="303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・目盛りの間隔が同じですね。">
                <a:extLst>
                  <a:ext uri="{FF2B5EF4-FFF2-40B4-BE49-F238E27FC236}">
                    <a16:creationId xmlns:a16="http://schemas.microsoft.com/office/drawing/2014/main" id="{F56D98BC-D249-4522-BC8E-D788D947A167}"/>
                  </a:ext>
                </a:extLst>
              </p:cNvPr>
              <p:cNvSpPr txBox="1"/>
              <p:nvPr/>
            </p:nvSpPr>
            <p:spPr>
              <a:xfrm>
                <a:off x="1886659" y="3842098"/>
                <a:ext cx="3003056" cy="271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４年生　     　５年生　　   　６年生　　</a:t>
                </a:r>
              </a:p>
            </p:txBody>
          </p:sp>
          <p:sp>
            <p:nvSpPr>
              <p:cNvPr id="34" name="矢印: 右 33">
                <a:extLst>
                  <a:ext uri="{FF2B5EF4-FFF2-40B4-BE49-F238E27FC236}">
                    <a16:creationId xmlns:a16="http://schemas.microsoft.com/office/drawing/2014/main" id="{47AB17CD-0BF6-4209-980B-40F77206657B}"/>
                  </a:ext>
                </a:extLst>
              </p:cNvPr>
              <p:cNvSpPr/>
              <p:nvPr/>
            </p:nvSpPr>
            <p:spPr>
              <a:xfrm>
                <a:off x="2627336" y="3899723"/>
                <a:ext cx="257662" cy="1660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矢印: 右 34">
                <a:extLst>
                  <a:ext uri="{FF2B5EF4-FFF2-40B4-BE49-F238E27FC236}">
                    <a16:creationId xmlns:a16="http://schemas.microsoft.com/office/drawing/2014/main" id="{F5385762-2F1E-4CD8-B9D6-D9B376263813}"/>
                  </a:ext>
                </a:extLst>
              </p:cNvPr>
              <p:cNvSpPr/>
              <p:nvPr/>
            </p:nvSpPr>
            <p:spPr>
              <a:xfrm>
                <a:off x="3672278" y="3887387"/>
                <a:ext cx="257662" cy="166041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2" name="みぎ">
              <a:extLst>
                <a:ext uri="{FF2B5EF4-FFF2-40B4-BE49-F238E27FC236}">
                  <a16:creationId xmlns:a16="http://schemas.microsoft.com/office/drawing/2014/main" id="{38306439-1ACE-416C-9775-EDC50CC8523E}"/>
                </a:ext>
              </a:extLst>
            </p:cNvPr>
            <p:cNvSpPr txBox="1"/>
            <p:nvPr/>
          </p:nvSpPr>
          <p:spPr>
            <a:xfrm>
              <a:off x="2954064" y="2122639"/>
              <a:ext cx="540305" cy="20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ねんせい</a:t>
              </a:r>
            </a:p>
          </p:txBody>
        </p:sp>
        <p:sp>
          <p:nvSpPr>
            <p:cNvPr id="63" name="みぎ">
              <a:extLst>
                <a:ext uri="{FF2B5EF4-FFF2-40B4-BE49-F238E27FC236}">
                  <a16:creationId xmlns:a16="http://schemas.microsoft.com/office/drawing/2014/main" id="{7ACB7F25-68F3-4BE3-B4AC-B9FE6D7D6B42}"/>
                </a:ext>
              </a:extLst>
            </p:cNvPr>
            <p:cNvSpPr txBox="1"/>
            <p:nvPr/>
          </p:nvSpPr>
          <p:spPr>
            <a:xfrm>
              <a:off x="4013049" y="2118734"/>
              <a:ext cx="540305" cy="20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ねんせい</a:t>
              </a:r>
            </a:p>
          </p:txBody>
        </p:sp>
        <p:sp>
          <p:nvSpPr>
            <p:cNvPr id="64" name="みぎ">
              <a:extLst>
                <a:ext uri="{FF2B5EF4-FFF2-40B4-BE49-F238E27FC236}">
                  <a16:creationId xmlns:a16="http://schemas.microsoft.com/office/drawing/2014/main" id="{535B27E1-D902-4FA6-97D6-5FA1B979C4D1}"/>
                </a:ext>
              </a:extLst>
            </p:cNvPr>
            <p:cNvSpPr txBox="1"/>
            <p:nvPr/>
          </p:nvSpPr>
          <p:spPr>
            <a:xfrm>
              <a:off x="5017323" y="2129413"/>
              <a:ext cx="540305" cy="20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ねんせい</a:t>
              </a:r>
            </a:p>
          </p:txBody>
        </p:sp>
        <p:sp>
          <p:nvSpPr>
            <p:cNvPr id="65" name="みぎ">
              <a:extLst>
                <a:ext uri="{FF2B5EF4-FFF2-40B4-BE49-F238E27FC236}">
                  <a16:creationId xmlns:a16="http://schemas.microsoft.com/office/drawing/2014/main" id="{C0EEDECA-1854-491E-AF77-C5CD21CBE1C1}"/>
                </a:ext>
              </a:extLst>
            </p:cNvPr>
            <p:cNvSpPr txBox="1"/>
            <p:nvPr/>
          </p:nvSpPr>
          <p:spPr>
            <a:xfrm>
              <a:off x="2004490" y="3563537"/>
              <a:ext cx="24728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た</a:t>
              </a:r>
            </a:p>
          </p:txBody>
        </p:sp>
        <p:sp>
          <p:nvSpPr>
            <p:cNvPr id="66" name="みぎ">
              <a:extLst>
                <a:ext uri="{FF2B5EF4-FFF2-40B4-BE49-F238E27FC236}">
                  <a16:creationId xmlns:a16="http://schemas.microsoft.com/office/drawing/2014/main" id="{AF9902F7-BB6E-480A-9A2E-98081A79504D}"/>
                </a:ext>
              </a:extLst>
            </p:cNvPr>
            <p:cNvSpPr txBox="1"/>
            <p:nvPr/>
          </p:nvSpPr>
          <p:spPr>
            <a:xfrm>
              <a:off x="1335240" y="1698104"/>
              <a:ext cx="5857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まいとし</a:t>
              </a:r>
            </a:p>
          </p:txBody>
        </p:sp>
        <p:sp>
          <p:nvSpPr>
            <p:cNvPr id="67" name="みぎ">
              <a:extLst>
                <a:ext uri="{FF2B5EF4-FFF2-40B4-BE49-F238E27FC236}">
                  <a16:creationId xmlns:a16="http://schemas.microsoft.com/office/drawing/2014/main" id="{8C888D3D-E689-44FF-BBAF-18F28B70D4F6}"/>
                </a:ext>
              </a:extLst>
            </p:cNvPr>
            <p:cNvSpPr txBox="1"/>
            <p:nvPr/>
          </p:nvSpPr>
          <p:spPr>
            <a:xfrm>
              <a:off x="1835635" y="1709309"/>
              <a:ext cx="5857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がくねん</a:t>
              </a:r>
            </a:p>
          </p:txBody>
        </p:sp>
        <p:sp>
          <p:nvSpPr>
            <p:cNvPr id="68" name="みぎ">
              <a:extLst>
                <a:ext uri="{FF2B5EF4-FFF2-40B4-BE49-F238E27FC236}">
                  <a16:creationId xmlns:a16="http://schemas.microsoft.com/office/drawing/2014/main" id="{8BEBBFF6-6419-4634-975B-E2B91FCAC412}"/>
                </a:ext>
              </a:extLst>
            </p:cNvPr>
            <p:cNvSpPr txBox="1"/>
            <p:nvPr/>
          </p:nvSpPr>
          <p:spPr>
            <a:xfrm>
              <a:off x="3289027" y="1707131"/>
              <a:ext cx="319011" cy="198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す</a:t>
              </a:r>
            </a:p>
          </p:txBody>
        </p:sp>
        <p:sp>
          <p:nvSpPr>
            <p:cNvPr id="69" name="みぎ">
              <a:extLst>
                <a:ext uri="{FF2B5EF4-FFF2-40B4-BE49-F238E27FC236}">
                  <a16:creationId xmlns:a16="http://schemas.microsoft.com/office/drawing/2014/main" id="{2FA49675-E7FE-4CF6-8BD3-2188E2BA818E}"/>
                </a:ext>
              </a:extLst>
            </p:cNvPr>
            <p:cNvSpPr txBox="1"/>
            <p:nvPr/>
          </p:nvSpPr>
          <p:spPr>
            <a:xfrm>
              <a:off x="3932033" y="1716318"/>
              <a:ext cx="27856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た</a:t>
              </a:r>
            </a:p>
          </p:txBody>
        </p:sp>
        <p:sp>
          <p:nvSpPr>
            <p:cNvPr id="71" name="みぎ">
              <a:extLst>
                <a:ext uri="{FF2B5EF4-FFF2-40B4-BE49-F238E27FC236}">
                  <a16:creationId xmlns:a16="http://schemas.microsoft.com/office/drawing/2014/main" id="{7B4FEF5A-D517-4A25-8E48-17DCB17F91B8}"/>
                </a:ext>
              </a:extLst>
            </p:cNvPr>
            <p:cNvSpPr txBox="1"/>
            <p:nvPr/>
          </p:nvSpPr>
          <p:spPr>
            <a:xfrm>
              <a:off x="4304232" y="1720590"/>
              <a:ext cx="3690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もの</a:t>
              </a:r>
            </a:p>
          </p:txBody>
        </p:sp>
        <p:sp>
          <p:nvSpPr>
            <p:cNvPr id="72" name="みぎ">
              <a:extLst>
                <a:ext uri="{FF2B5EF4-FFF2-40B4-BE49-F238E27FC236}">
                  <a16:creationId xmlns:a16="http://schemas.microsoft.com/office/drawing/2014/main" id="{AFBE563A-91A2-40EC-95C5-B1762403AE71}"/>
                </a:ext>
              </a:extLst>
            </p:cNvPr>
            <p:cNvSpPr txBox="1"/>
            <p:nvPr/>
          </p:nvSpPr>
          <p:spPr>
            <a:xfrm>
              <a:off x="4716002" y="1717280"/>
              <a:ext cx="3690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き</a:t>
              </a:r>
            </a:p>
          </p:txBody>
        </p:sp>
        <p:sp>
          <p:nvSpPr>
            <p:cNvPr id="73" name="けっか">
              <a:extLst>
                <a:ext uri="{FF2B5EF4-FFF2-40B4-BE49-F238E27FC236}">
                  <a16:creationId xmlns:a16="http://schemas.microsoft.com/office/drawing/2014/main" id="{28F927AC-7A90-43B9-B325-45FAA84F1A00}"/>
                </a:ext>
              </a:extLst>
            </p:cNvPr>
            <p:cNvSpPr txBox="1"/>
            <p:nvPr/>
          </p:nvSpPr>
          <p:spPr>
            <a:xfrm>
              <a:off x="5336504" y="1713209"/>
              <a:ext cx="5752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けっか</a:t>
              </a:r>
            </a:p>
          </p:txBody>
        </p:sp>
      </p:grpSp>
      <p:grpSp>
        <p:nvGrpSpPr>
          <p:cNvPr id="6" name="円グラフだと…">
            <a:extLst>
              <a:ext uri="{FF2B5EF4-FFF2-40B4-BE49-F238E27FC236}">
                <a16:creationId xmlns:a16="http://schemas.microsoft.com/office/drawing/2014/main" id="{762BADF3-8998-4DD3-9DAF-177E10462FFE}"/>
              </a:ext>
            </a:extLst>
          </p:cNvPr>
          <p:cNvGrpSpPr/>
          <p:nvPr/>
        </p:nvGrpSpPr>
        <p:grpSpPr>
          <a:xfrm>
            <a:off x="682629" y="4139882"/>
            <a:ext cx="1997674" cy="483279"/>
            <a:chOff x="6410175" y="2679369"/>
            <a:chExt cx="1997674" cy="483279"/>
          </a:xfrm>
        </p:grpSpPr>
        <p:sp>
          <p:nvSpPr>
            <p:cNvPr id="45" name="円グラフだと…">
              <a:extLst>
                <a:ext uri="{FF2B5EF4-FFF2-40B4-BE49-F238E27FC236}">
                  <a16:creationId xmlns:a16="http://schemas.microsoft.com/office/drawing/2014/main" id="{BEFD0EDF-6CCF-443C-9C8F-7F0D7D138087}"/>
                </a:ext>
              </a:extLst>
            </p:cNvPr>
            <p:cNvSpPr txBox="1"/>
            <p:nvPr/>
          </p:nvSpPr>
          <p:spPr>
            <a:xfrm>
              <a:off x="6476567" y="2756321"/>
              <a:ext cx="1877938" cy="39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1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円グラフだと</a:t>
              </a:r>
              <a:r>
                <a:rPr kumimoji="1" lang="en-US" altLang="ja-JP" b="1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…</a:t>
              </a:r>
            </a:p>
          </p:txBody>
        </p:sp>
        <p:sp>
          <p:nvSpPr>
            <p:cNvPr id="80" name="えん">
              <a:extLst>
                <a:ext uri="{FF2B5EF4-FFF2-40B4-BE49-F238E27FC236}">
                  <a16:creationId xmlns:a16="http://schemas.microsoft.com/office/drawing/2014/main" id="{1D7D99F3-97D2-40EB-9174-8C321FC47E32}"/>
                </a:ext>
              </a:extLst>
            </p:cNvPr>
            <p:cNvSpPr txBox="1"/>
            <p:nvPr/>
          </p:nvSpPr>
          <p:spPr>
            <a:xfrm>
              <a:off x="6479397" y="2693201"/>
              <a:ext cx="415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えん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44B3F18-5D82-4CA4-87B0-128D804986C8}"/>
                </a:ext>
              </a:extLst>
            </p:cNvPr>
            <p:cNvSpPr/>
            <p:nvPr/>
          </p:nvSpPr>
          <p:spPr>
            <a:xfrm>
              <a:off x="6410175" y="2679369"/>
              <a:ext cx="1997674" cy="48327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4" name="しかし！">
            <a:extLst>
              <a:ext uri="{FF2B5EF4-FFF2-40B4-BE49-F238E27FC236}">
                <a16:creationId xmlns:a16="http://schemas.microsoft.com/office/drawing/2014/main" id="{2D542FCF-5F46-49E6-BBE4-16C8C07DCE70}"/>
              </a:ext>
            </a:extLst>
          </p:cNvPr>
          <p:cNvGrpSpPr/>
          <p:nvPr/>
        </p:nvGrpSpPr>
        <p:grpSpPr>
          <a:xfrm>
            <a:off x="1227789" y="617091"/>
            <a:ext cx="1617989" cy="854565"/>
            <a:chOff x="5132214" y="3301773"/>
            <a:chExt cx="1386433" cy="854565"/>
          </a:xfrm>
        </p:grpSpPr>
        <p:pic>
          <p:nvPicPr>
            <p:cNvPr id="75" name="吹き出し">
              <a:extLst>
                <a:ext uri="{FF2B5EF4-FFF2-40B4-BE49-F238E27FC236}">
                  <a16:creationId xmlns:a16="http://schemas.microsoft.com/office/drawing/2014/main" id="{067BB96F-74D7-4035-9606-E7E0317D5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214" y="3301773"/>
              <a:ext cx="1386433" cy="854565"/>
            </a:xfrm>
            <a:prstGeom prst="rect">
              <a:avLst/>
            </a:prstGeom>
          </p:spPr>
        </p:pic>
        <p:sp>
          <p:nvSpPr>
            <p:cNvPr id="76" name="しかし！">
              <a:extLst>
                <a:ext uri="{FF2B5EF4-FFF2-40B4-BE49-F238E27FC236}">
                  <a16:creationId xmlns:a16="http://schemas.microsoft.com/office/drawing/2014/main" id="{2E064339-5C88-4F7F-B4B3-C586C3A8FFCF}"/>
                </a:ext>
              </a:extLst>
            </p:cNvPr>
            <p:cNvSpPr txBox="1"/>
            <p:nvPr/>
          </p:nvSpPr>
          <p:spPr>
            <a:xfrm>
              <a:off x="5355869" y="3466008"/>
              <a:ext cx="1032552" cy="42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しかし！</a:t>
              </a:r>
              <a:endParaRPr kumimoji="1" lang="en-US" altLang="ja-JP" sz="2000" i="0" strike="noStrike" kern="1200" normalizeH="0" baseline="0" noProof="0" dirty="0">
                <a:ln w="0"/>
                <a:solidFill>
                  <a:schemeClr val="tx2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" name="円グラフ">
            <a:extLst>
              <a:ext uri="{FF2B5EF4-FFF2-40B4-BE49-F238E27FC236}">
                <a16:creationId xmlns:a16="http://schemas.microsoft.com/office/drawing/2014/main" id="{9CDE5843-F384-4E37-A908-AA04337E3E84}"/>
              </a:ext>
            </a:extLst>
          </p:cNvPr>
          <p:cNvGrpSpPr/>
          <p:nvPr/>
        </p:nvGrpSpPr>
        <p:grpSpPr>
          <a:xfrm>
            <a:off x="2803971" y="3232380"/>
            <a:ext cx="7174234" cy="2599672"/>
            <a:chOff x="3074666" y="3299835"/>
            <a:chExt cx="7174234" cy="2599672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A3C6E94-2BBB-4F9C-9E73-CBD7AD9966BA}"/>
                </a:ext>
              </a:extLst>
            </p:cNvPr>
            <p:cNvGrpSpPr/>
            <p:nvPr/>
          </p:nvGrpSpPr>
          <p:grpSpPr>
            <a:xfrm>
              <a:off x="3419919" y="3316357"/>
              <a:ext cx="6356277" cy="2535554"/>
              <a:chOff x="6107352" y="3173135"/>
              <a:chExt cx="6356277" cy="2489227"/>
            </a:xfrm>
          </p:grpSpPr>
          <p:grpSp>
            <p:nvGrpSpPr>
              <p:cNvPr id="131" name="グループ化 130">
                <a:extLst>
                  <a:ext uri="{FF2B5EF4-FFF2-40B4-BE49-F238E27FC236}">
                    <a16:creationId xmlns:a16="http://schemas.microsoft.com/office/drawing/2014/main" id="{9A73B6AA-E798-4D73-A3B6-3C036198FC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00915" y="3237551"/>
                <a:ext cx="5265563" cy="356816"/>
                <a:chOff x="693768" y="4519390"/>
                <a:chExt cx="3558243" cy="241120"/>
              </a:xfrm>
            </p:grpSpPr>
            <p:sp>
              <p:nvSpPr>
                <p:cNvPr id="128" name="年生">
                  <a:extLst>
                    <a:ext uri="{FF2B5EF4-FFF2-40B4-BE49-F238E27FC236}">
                      <a16:creationId xmlns:a16="http://schemas.microsoft.com/office/drawing/2014/main" id="{4D5F0EA7-E977-4859-9426-2CE644D9266B}"/>
                    </a:ext>
                  </a:extLst>
                </p:cNvPr>
                <p:cNvSpPr txBox="1"/>
                <p:nvPr/>
              </p:nvSpPr>
              <p:spPr>
                <a:xfrm>
                  <a:off x="693768" y="4519390"/>
                  <a:ext cx="542982" cy="221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1400" dirty="0">
                      <a:ln w="0"/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４年生</a:t>
                  </a:r>
                  <a:endParaRPr kumimoji="1" lang="en-US" altLang="ja-JP" sz="1400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29" name="年生">
                  <a:extLst>
                    <a:ext uri="{FF2B5EF4-FFF2-40B4-BE49-F238E27FC236}">
                      <a16:creationId xmlns:a16="http://schemas.microsoft.com/office/drawing/2014/main" id="{2939FD94-5E00-4478-97B2-FC4F72374772}"/>
                    </a:ext>
                  </a:extLst>
                </p:cNvPr>
                <p:cNvSpPr txBox="1"/>
                <p:nvPr/>
              </p:nvSpPr>
              <p:spPr>
                <a:xfrm>
                  <a:off x="2221622" y="4538706"/>
                  <a:ext cx="542983" cy="221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ja-JP" sz="1400" dirty="0">
                      <a:ln w="0"/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5</a:t>
                  </a:r>
                  <a:r>
                    <a:rPr lang="ja-JP" altLang="en-US" sz="1400" dirty="0">
                      <a:ln w="0"/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年生</a:t>
                  </a:r>
                  <a:endParaRPr kumimoji="1" lang="en-US" altLang="ja-JP" sz="1400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30" name="年生">
                  <a:extLst>
                    <a:ext uri="{FF2B5EF4-FFF2-40B4-BE49-F238E27FC236}">
                      <a16:creationId xmlns:a16="http://schemas.microsoft.com/office/drawing/2014/main" id="{F848AC69-D10D-4E64-AC9B-734D97398380}"/>
                    </a:ext>
                  </a:extLst>
                </p:cNvPr>
                <p:cNvSpPr txBox="1"/>
                <p:nvPr/>
              </p:nvSpPr>
              <p:spPr>
                <a:xfrm>
                  <a:off x="3744653" y="4527974"/>
                  <a:ext cx="507358" cy="221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ja-JP" sz="1400" dirty="0">
                      <a:ln w="0"/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6</a:t>
                  </a:r>
                  <a:r>
                    <a:rPr lang="ja-JP" altLang="en-US" sz="1400" dirty="0">
                      <a:ln w="0"/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年生</a:t>
                  </a:r>
                  <a:endParaRPr kumimoji="1" lang="en-US" altLang="ja-JP" sz="1400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59" name="みぎ">
                <a:extLst>
                  <a:ext uri="{FF2B5EF4-FFF2-40B4-BE49-F238E27FC236}">
                    <a16:creationId xmlns:a16="http://schemas.microsoft.com/office/drawing/2014/main" id="{2D8380AB-E69E-4D5A-958C-C7B5FEB501DF}"/>
                  </a:ext>
                </a:extLst>
              </p:cNvPr>
              <p:cNvSpPr txBox="1"/>
              <p:nvPr/>
            </p:nvSpPr>
            <p:spPr>
              <a:xfrm>
                <a:off x="6789830" y="3173135"/>
                <a:ext cx="63544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ねんせい</a:t>
                </a:r>
              </a:p>
            </p:txBody>
          </p:sp>
          <p:sp>
            <p:nvSpPr>
              <p:cNvPr id="60" name="みぎ">
                <a:extLst>
                  <a:ext uri="{FF2B5EF4-FFF2-40B4-BE49-F238E27FC236}">
                    <a16:creationId xmlns:a16="http://schemas.microsoft.com/office/drawing/2014/main" id="{CCE23B3E-3924-4795-9693-6DD4D29296B0}"/>
                  </a:ext>
                </a:extLst>
              </p:cNvPr>
              <p:cNvSpPr txBox="1"/>
              <p:nvPr/>
            </p:nvSpPr>
            <p:spPr>
              <a:xfrm>
                <a:off x="9057285" y="3186645"/>
                <a:ext cx="60810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ねんせい</a:t>
                </a:r>
              </a:p>
            </p:txBody>
          </p:sp>
          <p:sp>
            <p:nvSpPr>
              <p:cNvPr id="61" name="みぎ">
                <a:extLst>
                  <a:ext uri="{FF2B5EF4-FFF2-40B4-BE49-F238E27FC236}">
                    <a16:creationId xmlns:a16="http://schemas.microsoft.com/office/drawing/2014/main" id="{40EEEBF2-3859-49D2-8E6C-377DEA87C03E}"/>
                  </a:ext>
                </a:extLst>
              </p:cNvPr>
              <p:cNvSpPr txBox="1"/>
              <p:nvPr/>
            </p:nvSpPr>
            <p:spPr>
              <a:xfrm>
                <a:off x="11274420" y="3186908"/>
                <a:ext cx="60810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ねんせい</a:t>
                </a: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0AA28912-F058-4A70-894A-5FD35D5A39EE}"/>
                  </a:ext>
                </a:extLst>
              </p:cNvPr>
              <p:cNvGrpSpPr/>
              <p:nvPr/>
            </p:nvGrpSpPr>
            <p:grpSpPr>
              <a:xfrm>
                <a:off x="7152744" y="5257681"/>
                <a:ext cx="3998469" cy="404681"/>
                <a:chOff x="6964399" y="5264988"/>
                <a:chExt cx="3998469" cy="404681"/>
              </a:xfrm>
            </p:grpSpPr>
            <p:pic>
              <p:nvPicPr>
                <p:cNvPr id="87" name="凡例">
                  <a:extLst>
                    <a:ext uri="{FF2B5EF4-FFF2-40B4-BE49-F238E27FC236}">
                      <a16:creationId xmlns:a16="http://schemas.microsoft.com/office/drawing/2014/main" id="{77757533-BF11-4FDD-871B-E3B8983FA7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6399" t="87716" r="23336" b="6313"/>
                <a:stretch/>
              </p:blipFill>
              <p:spPr>
                <a:xfrm>
                  <a:off x="6964399" y="5386455"/>
                  <a:ext cx="3998469" cy="283214"/>
                </a:xfrm>
                <a:prstGeom prst="rect">
                  <a:avLst/>
                </a:prstGeom>
              </p:spPr>
            </p:pic>
            <p:sp>
              <p:nvSpPr>
                <p:cNvPr id="81" name="た">
                  <a:extLst>
                    <a:ext uri="{FF2B5EF4-FFF2-40B4-BE49-F238E27FC236}">
                      <a16:creationId xmlns:a16="http://schemas.microsoft.com/office/drawing/2014/main" id="{F6B2A3FA-A319-4F6A-BE82-DB8897AEC5ED}"/>
                    </a:ext>
                  </a:extLst>
                </p:cNvPr>
                <p:cNvSpPr txBox="1"/>
                <p:nvPr/>
              </p:nvSpPr>
              <p:spPr>
                <a:xfrm>
                  <a:off x="10674980" y="5264988"/>
                  <a:ext cx="24728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た</a:t>
                  </a:r>
                </a:p>
              </p:txBody>
            </p:sp>
          </p:grpSp>
          <p:pic>
            <p:nvPicPr>
              <p:cNvPr id="90" name="円グラフ（4年生）">
                <a:extLst>
                  <a:ext uri="{FF2B5EF4-FFF2-40B4-BE49-F238E27FC236}">
                    <a16:creationId xmlns:a16="http://schemas.microsoft.com/office/drawing/2014/main" id="{1705D5F7-5FAB-4F61-9E54-FF556DB2E4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8598" t="19788" r="29005" b="14811"/>
              <a:stretch/>
            </p:blipFill>
            <p:spPr>
              <a:xfrm>
                <a:off x="6107352" y="3542146"/>
                <a:ext cx="1902876" cy="1750287"/>
              </a:xfrm>
              <a:prstGeom prst="rect">
                <a:avLst/>
              </a:prstGeom>
            </p:spPr>
          </p:pic>
          <p:pic>
            <p:nvPicPr>
              <p:cNvPr id="23" name="円グラフ（6年生）">
                <a:extLst>
                  <a:ext uri="{FF2B5EF4-FFF2-40B4-BE49-F238E27FC236}">
                    <a16:creationId xmlns:a16="http://schemas.microsoft.com/office/drawing/2014/main" id="{EDA312FF-4955-4D97-9592-C11AFD5EA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186" b="1002"/>
              <a:stretch/>
            </p:blipFill>
            <p:spPr>
              <a:xfrm>
                <a:off x="10604940" y="3584105"/>
                <a:ext cx="1858689" cy="1718688"/>
              </a:xfrm>
              <a:prstGeom prst="rect">
                <a:avLst/>
              </a:prstGeom>
            </p:spPr>
          </p:pic>
          <p:pic>
            <p:nvPicPr>
              <p:cNvPr id="92" name="円グラフ（5年生）">
                <a:extLst>
                  <a:ext uri="{FF2B5EF4-FFF2-40B4-BE49-F238E27FC236}">
                    <a16:creationId xmlns:a16="http://schemas.microsoft.com/office/drawing/2014/main" id="{3B456C2E-CC58-43EA-A148-6F5DFFCE73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797" t="18446" r="28364" b="13805"/>
              <a:stretch/>
            </p:blipFill>
            <p:spPr>
              <a:xfrm>
                <a:off x="8408614" y="3534930"/>
                <a:ext cx="1902876" cy="1837335"/>
              </a:xfrm>
              <a:prstGeom prst="rect">
                <a:avLst/>
              </a:prstGeom>
            </p:spPr>
          </p:pic>
        </p:grp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3728DDE-F0DC-467F-A47F-B89EA92D6577}"/>
                </a:ext>
              </a:extLst>
            </p:cNvPr>
            <p:cNvSpPr/>
            <p:nvPr/>
          </p:nvSpPr>
          <p:spPr>
            <a:xfrm>
              <a:off x="3074666" y="3299835"/>
              <a:ext cx="7174234" cy="259967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矢印: 上カーブ 7">
            <a:extLst>
              <a:ext uri="{FF2B5EF4-FFF2-40B4-BE49-F238E27FC236}">
                <a16:creationId xmlns:a16="http://schemas.microsoft.com/office/drawing/2014/main" id="{006D36CF-1316-4096-B8A1-A4D3C8E5F819}"/>
              </a:ext>
            </a:extLst>
          </p:cNvPr>
          <p:cNvSpPr/>
          <p:nvPr/>
        </p:nvSpPr>
        <p:spPr>
          <a:xfrm rot="5400000">
            <a:off x="1934523" y="2686071"/>
            <a:ext cx="1216152" cy="70273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11" name="データが増えた場合">
            <a:extLst>
              <a:ext uri="{FF2B5EF4-FFF2-40B4-BE49-F238E27FC236}">
                <a16:creationId xmlns:a16="http://schemas.microsoft.com/office/drawing/2014/main" id="{1CA24F82-679B-473A-8989-763E06569276}"/>
              </a:ext>
            </a:extLst>
          </p:cNvPr>
          <p:cNvGrpSpPr/>
          <p:nvPr/>
        </p:nvGrpSpPr>
        <p:grpSpPr>
          <a:xfrm>
            <a:off x="455244" y="1471996"/>
            <a:ext cx="3001239" cy="606097"/>
            <a:chOff x="455244" y="1471996"/>
            <a:chExt cx="3001239" cy="606097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92432F51-2EA0-4E8D-9D01-284847CD65D3}"/>
                </a:ext>
              </a:extLst>
            </p:cNvPr>
            <p:cNvGrpSpPr/>
            <p:nvPr/>
          </p:nvGrpSpPr>
          <p:grpSpPr>
            <a:xfrm>
              <a:off x="455244" y="1471996"/>
              <a:ext cx="3001239" cy="606097"/>
              <a:chOff x="455244" y="1471996"/>
              <a:chExt cx="3001239" cy="506139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9CE3917F-451F-4E0A-8DA5-6983B4680473}"/>
                  </a:ext>
                </a:extLst>
              </p:cNvPr>
              <p:cNvGrpSpPr/>
              <p:nvPr/>
            </p:nvGrpSpPr>
            <p:grpSpPr>
              <a:xfrm>
                <a:off x="455244" y="1471996"/>
                <a:ext cx="3001239" cy="506139"/>
                <a:chOff x="6637903" y="2550341"/>
                <a:chExt cx="1747750" cy="506139"/>
              </a:xfrm>
            </p:grpSpPr>
            <p:sp>
              <p:nvSpPr>
                <p:cNvPr id="79" name="ふ">
                  <a:extLst>
                    <a:ext uri="{FF2B5EF4-FFF2-40B4-BE49-F238E27FC236}">
                      <a16:creationId xmlns:a16="http://schemas.microsoft.com/office/drawing/2014/main" id="{A7FB1E1D-7252-4FCB-9E81-1353F395E738}"/>
                    </a:ext>
                  </a:extLst>
                </p:cNvPr>
                <p:cNvSpPr txBox="1"/>
                <p:nvPr/>
              </p:nvSpPr>
              <p:spPr>
                <a:xfrm>
                  <a:off x="7431937" y="2550341"/>
                  <a:ext cx="183805" cy="179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ふ</a:t>
                  </a:r>
                </a:p>
              </p:txBody>
            </p:sp>
            <p:sp>
              <p:nvSpPr>
                <p:cNvPr id="91" name="データが増えた場合">
                  <a:extLst>
                    <a:ext uri="{FF2B5EF4-FFF2-40B4-BE49-F238E27FC236}">
                      <a16:creationId xmlns:a16="http://schemas.microsoft.com/office/drawing/2014/main" id="{4FD15D6D-D7D0-414A-B07C-D6787EDE3092}"/>
                    </a:ext>
                  </a:extLst>
                </p:cNvPr>
                <p:cNvSpPr/>
                <p:nvPr/>
              </p:nvSpPr>
              <p:spPr>
                <a:xfrm>
                  <a:off x="6637903" y="2573201"/>
                  <a:ext cx="1747750" cy="48327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8" name="データが増えた場合">
                  <a:extLst>
                    <a:ext uri="{FF2B5EF4-FFF2-40B4-BE49-F238E27FC236}">
                      <a16:creationId xmlns:a16="http://schemas.microsoft.com/office/drawing/2014/main" id="{47FC5877-3A1C-4D5E-8954-D27CD71802E2}"/>
                    </a:ext>
                  </a:extLst>
                </p:cNvPr>
                <p:cNvSpPr txBox="1"/>
                <p:nvPr/>
              </p:nvSpPr>
              <p:spPr>
                <a:xfrm>
                  <a:off x="6679341" y="2647729"/>
                  <a:ext cx="1675164" cy="33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b="1" i="0" strike="noStrike" kern="1200" normalizeH="0" baseline="0" noProof="0" dirty="0">
                      <a:ln w="0"/>
                      <a:solidFill>
                        <a:schemeClr val="tx2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データが増えた場合</a:t>
                  </a:r>
                  <a:endParaRPr kumimoji="1" lang="en-US" altLang="ja-JP" b="1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93" name="みぎ">
                <a:extLst>
                  <a:ext uri="{FF2B5EF4-FFF2-40B4-BE49-F238E27FC236}">
                    <a16:creationId xmlns:a16="http://schemas.microsoft.com/office/drawing/2014/main" id="{5875B99C-F2F1-4223-BE53-339D70E91967}"/>
                  </a:ext>
                </a:extLst>
              </p:cNvPr>
              <p:cNvSpPr txBox="1"/>
              <p:nvPr/>
            </p:nvSpPr>
            <p:spPr>
              <a:xfrm>
                <a:off x="2721762" y="1494856"/>
                <a:ext cx="653273" cy="17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ばあい</a:t>
                </a:r>
              </a:p>
            </p:txBody>
          </p:sp>
        </p:grpSp>
        <p:sp>
          <p:nvSpPr>
            <p:cNvPr id="95" name="ふ">
              <a:extLst>
                <a:ext uri="{FF2B5EF4-FFF2-40B4-BE49-F238E27FC236}">
                  <a16:creationId xmlns:a16="http://schemas.microsoft.com/office/drawing/2014/main" id="{5E462513-CF4E-4E20-8A4E-C830D84E9C46}"/>
                </a:ext>
              </a:extLst>
            </p:cNvPr>
            <p:cNvSpPr txBox="1"/>
            <p:nvPr/>
          </p:nvSpPr>
          <p:spPr>
            <a:xfrm>
              <a:off x="1751565" y="1495874"/>
              <a:ext cx="4281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ふ</a:t>
              </a:r>
            </a:p>
          </p:txBody>
        </p:sp>
      </p:grpSp>
      <p:sp>
        <p:nvSpPr>
          <p:cNvPr id="96" name="矢印: 右 95">
            <a:extLst>
              <a:ext uri="{FF2B5EF4-FFF2-40B4-BE49-F238E27FC236}">
                <a16:creationId xmlns:a16="http://schemas.microsoft.com/office/drawing/2014/main" id="{BB078696-A9F8-465D-9F66-BC5155B2EC76}"/>
              </a:ext>
            </a:extLst>
          </p:cNvPr>
          <p:cNvSpPr/>
          <p:nvPr/>
        </p:nvSpPr>
        <p:spPr>
          <a:xfrm>
            <a:off x="5101812" y="4408058"/>
            <a:ext cx="257662" cy="1879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id="{2C7FF2A9-5A8C-4173-A6FA-25C5629E4E93}"/>
              </a:ext>
            </a:extLst>
          </p:cNvPr>
          <p:cNvSpPr/>
          <p:nvPr/>
        </p:nvSpPr>
        <p:spPr>
          <a:xfrm>
            <a:off x="7378131" y="4422221"/>
            <a:ext cx="257662" cy="1879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98" name="前へ／次へ">
            <a:extLst>
              <a:ext uri="{FF2B5EF4-FFF2-40B4-BE49-F238E27FC236}">
                <a16:creationId xmlns:a16="http://schemas.microsoft.com/office/drawing/2014/main" id="{7DDD3D54-F733-4714-BB1D-C75F8D9B7A77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99" name="フレーム">
              <a:extLst>
                <a:ext uri="{FF2B5EF4-FFF2-40B4-BE49-F238E27FC236}">
                  <a16:creationId xmlns:a16="http://schemas.microsoft.com/office/drawing/2014/main" id="{633B5C93-9931-4810-9A84-E78E379C786A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00" name="図 99">
              <a:hlinkClick r:id="rId9" action="ppaction://hlinksldjump"/>
              <a:extLst>
                <a:ext uri="{FF2B5EF4-FFF2-40B4-BE49-F238E27FC236}">
                  <a16:creationId xmlns:a16="http://schemas.microsoft.com/office/drawing/2014/main" id="{A7769835-EA80-4542-BA19-980B4D3A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101" name="図 100">
              <a:hlinkClick r:id="rId11" action="ppaction://hlinksldjump"/>
              <a:extLst>
                <a:ext uri="{FF2B5EF4-FFF2-40B4-BE49-F238E27FC236}">
                  <a16:creationId xmlns:a16="http://schemas.microsoft.com/office/drawing/2014/main" id="{80809F1B-3CF2-4A45-B354-3D19A6F90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grpSp>
        <p:nvGrpSpPr>
          <p:cNvPr id="12" name="円グラフだと学年がかわる…">
            <a:extLst>
              <a:ext uri="{FF2B5EF4-FFF2-40B4-BE49-F238E27FC236}">
                <a16:creationId xmlns:a16="http://schemas.microsoft.com/office/drawing/2014/main" id="{0757B19A-4FAF-4FCF-A699-FB0DAF6FC0EF}"/>
              </a:ext>
            </a:extLst>
          </p:cNvPr>
          <p:cNvGrpSpPr/>
          <p:nvPr/>
        </p:nvGrpSpPr>
        <p:grpSpPr>
          <a:xfrm>
            <a:off x="914401" y="5931004"/>
            <a:ext cx="10897848" cy="814525"/>
            <a:chOff x="914401" y="5931004"/>
            <a:chExt cx="10897848" cy="81452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6AEBD4A-2BC4-4EDB-9DC4-41E94B8824EC}"/>
                </a:ext>
              </a:extLst>
            </p:cNvPr>
            <p:cNvGrpSpPr/>
            <p:nvPr/>
          </p:nvGrpSpPr>
          <p:grpSpPr>
            <a:xfrm>
              <a:off x="914401" y="5931004"/>
              <a:ext cx="10897848" cy="799301"/>
              <a:chOff x="914401" y="5848559"/>
              <a:chExt cx="10304890" cy="799301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A9BFB31E-973C-498A-AA25-B9CD810BFD6A}"/>
                  </a:ext>
                </a:extLst>
              </p:cNvPr>
              <p:cNvGrpSpPr/>
              <p:nvPr/>
            </p:nvGrpSpPr>
            <p:grpSpPr>
              <a:xfrm>
                <a:off x="914401" y="5848559"/>
                <a:ext cx="10304890" cy="799301"/>
                <a:chOff x="914401" y="5880091"/>
                <a:chExt cx="10304890" cy="799301"/>
              </a:xfrm>
            </p:grpSpPr>
            <p:sp>
              <p:nvSpPr>
                <p:cNvPr id="47" name="円グラフだと、">
                  <a:extLst>
                    <a:ext uri="{FF2B5EF4-FFF2-40B4-BE49-F238E27FC236}">
                      <a16:creationId xmlns:a16="http://schemas.microsoft.com/office/drawing/2014/main" id="{FE29084C-3993-4842-875F-F1A33193F631}"/>
                    </a:ext>
                  </a:extLst>
                </p:cNvPr>
                <p:cNvSpPr txBox="1"/>
                <p:nvPr/>
              </p:nvSpPr>
              <p:spPr>
                <a:xfrm>
                  <a:off x="1051560" y="6070351"/>
                  <a:ext cx="9302245" cy="429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000" i="0" strike="noStrike" kern="1200" normalizeH="0" baseline="0" noProof="0" dirty="0">
                      <a:ln w="0"/>
                      <a:solidFill>
                        <a:schemeClr val="tx2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円グラフだと、学年がかわるにつれての項目ごとの変化が読み取りづらい</a:t>
                  </a:r>
                  <a:r>
                    <a:rPr kumimoji="1" lang="en-US" altLang="ja-JP" sz="2000" i="0" strike="noStrike" kern="1200" normalizeH="0" baseline="0" noProof="0" dirty="0">
                      <a:ln w="0"/>
                      <a:solidFill>
                        <a:schemeClr val="tx2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127" name="四角形: 角を丸くする 126">
                  <a:extLst>
                    <a:ext uri="{FF2B5EF4-FFF2-40B4-BE49-F238E27FC236}">
                      <a16:creationId xmlns:a16="http://schemas.microsoft.com/office/drawing/2014/main" id="{96D51198-178B-460C-9D9C-22DE1C796BA6}"/>
                    </a:ext>
                  </a:extLst>
                </p:cNvPr>
                <p:cNvSpPr/>
                <p:nvPr/>
              </p:nvSpPr>
              <p:spPr>
                <a:xfrm>
                  <a:off x="914401" y="5880091"/>
                  <a:ext cx="10304890" cy="799301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2" name="みぎ">
                  <a:extLst>
                    <a:ext uri="{FF2B5EF4-FFF2-40B4-BE49-F238E27FC236}">
                      <a16:creationId xmlns:a16="http://schemas.microsoft.com/office/drawing/2014/main" id="{B5BF943A-EA8E-43D7-846B-852433A3A67D}"/>
                    </a:ext>
                  </a:extLst>
                </p:cNvPr>
                <p:cNvSpPr txBox="1"/>
                <p:nvPr/>
              </p:nvSpPr>
              <p:spPr>
                <a:xfrm>
                  <a:off x="2819012" y="5977156"/>
                  <a:ext cx="7459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がくねん</a:t>
                  </a:r>
                </a:p>
              </p:txBody>
            </p:sp>
            <p:sp>
              <p:nvSpPr>
                <p:cNvPr id="83" name="みぎ">
                  <a:extLst>
                    <a:ext uri="{FF2B5EF4-FFF2-40B4-BE49-F238E27FC236}">
                      <a16:creationId xmlns:a16="http://schemas.microsoft.com/office/drawing/2014/main" id="{6EDCFFE6-42D3-46BC-9F48-2A35BC26BDFC}"/>
                    </a:ext>
                  </a:extLst>
                </p:cNvPr>
                <p:cNvSpPr txBox="1"/>
                <p:nvPr/>
              </p:nvSpPr>
              <p:spPr>
                <a:xfrm>
                  <a:off x="5835883" y="5986140"/>
                  <a:ext cx="69305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こうもく</a:t>
                  </a:r>
                </a:p>
              </p:txBody>
            </p:sp>
            <p:sp>
              <p:nvSpPr>
                <p:cNvPr id="84" name="みぎ">
                  <a:extLst>
                    <a:ext uri="{FF2B5EF4-FFF2-40B4-BE49-F238E27FC236}">
                      <a16:creationId xmlns:a16="http://schemas.microsoft.com/office/drawing/2014/main" id="{9E05F9A7-F8D0-4D2B-9755-2C4B2AEA6699}"/>
                    </a:ext>
                  </a:extLst>
                </p:cNvPr>
                <p:cNvSpPr txBox="1"/>
                <p:nvPr/>
              </p:nvSpPr>
              <p:spPr>
                <a:xfrm>
                  <a:off x="7170895" y="5992628"/>
                  <a:ext cx="69305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へんか</a:t>
                  </a:r>
                </a:p>
              </p:txBody>
            </p:sp>
            <p:sp>
              <p:nvSpPr>
                <p:cNvPr id="85" name="みぎ">
                  <a:extLst>
                    <a:ext uri="{FF2B5EF4-FFF2-40B4-BE49-F238E27FC236}">
                      <a16:creationId xmlns:a16="http://schemas.microsoft.com/office/drawing/2014/main" id="{9C776454-379B-43A3-AAE0-BBA27A214EF4}"/>
                    </a:ext>
                  </a:extLst>
                </p:cNvPr>
                <p:cNvSpPr txBox="1"/>
                <p:nvPr/>
              </p:nvSpPr>
              <p:spPr>
                <a:xfrm>
                  <a:off x="8095442" y="5982443"/>
                  <a:ext cx="34831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よ</a:t>
                  </a:r>
                </a:p>
              </p:txBody>
            </p:sp>
            <p:sp>
              <p:nvSpPr>
                <p:cNvPr id="86" name="みぎ">
                  <a:extLst>
                    <a:ext uri="{FF2B5EF4-FFF2-40B4-BE49-F238E27FC236}">
                      <a16:creationId xmlns:a16="http://schemas.microsoft.com/office/drawing/2014/main" id="{D3D69E61-B12E-4011-B199-5BB6CD76796E}"/>
                    </a:ext>
                  </a:extLst>
                </p:cNvPr>
                <p:cNvSpPr txBox="1"/>
                <p:nvPr/>
              </p:nvSpPr>
              <p:spPr>
                <a:xfrm>
                  <a:off x="8627499" y="5991568"/>
                  <a:ext cx="34831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と</a:t>
                  </a:r>
                </a:p>
              </p:txBody>
            </p:sp>
          </p:grpSp>
          <p:sp>
            <p:nvSpPr>
              <p:cNvPr id="94" name="みぎ">
                <a:extLst>
                  <a:ext uri="{FF2B5EF4-FFF2-40B4-BE49-F238E27FC236}">
                    <a16:creationId xmlns:a16="http://schemas.microsoft.com/office/drawing/2014/main" id="{5AE15E19-CFA3-418C-B3C5-100AF3CFE296}"/>
                  </a:ext>
                </a:extLst>
              </p:cNvPr>
              <p:cNvSpPr txBox="1"/>
              <p:nvPr/>
            </p:nvSpPr>
            <p:spPr>
              <a:xfrm>
                <a:off x="1043960" y="5934600"/>
                <a:ext cx="4604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えん</a:t>
                </a:r>
              </a:p>
            </p:txBody>
          </p:sp>
        </p:grpSp>
        <p:pic>
          <p:nvPicPr>
            <p:cNvPr id="10" name="もずやん">
              <a:extLst>
                <a:ext uri="{FF2B5EF4-FFF2-40B4-BE49-F238E27FC236}">
                  <a16:creationId xmlns:a16="http://schemas.microsoft.com/office/drawing/2014/main" id="{7DBC63AC-3723-4AB6-AE4E-1C3FABEF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963554" y="5992182"/>
              <a:ext cx="732936" cy="753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3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帯グラフ">
            <a:extLst>
              <a:ext uri="{FF2B5EF4-FFF2-40B4-BE49-F238E27FC236}">
                <a16:creationId xmlns:a16="http://schemas.microsoft.com/office/drawing/2014/main" id="{8D4A3A31-A71D-473D-85DF-AB8AACA67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752" y="246105"/>
            <a:ext cx="5749026" cy="3694496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79A7C17-E2A2-42F4-A92A-2BEB9CCF4B71}"/>
              </a:ext>
            </a:extLst>
          </p:cNvPr>
          <p:cNvCxnSpPr>
            <a:cxnSpLocks/>
          </p:cNvCxnSpPr>
          <p:nvPr/>
        </p:nvCxnSpPr>
        <p:spPr>
          <a:xfrm>
            <a:off x="5608125" y="1122218"/>
            <a:ext cx="564256" cy="113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32BD5B58-A47E-44CE-9FC5-FAC8DA3ABF2E}"/>
              </a:ext>
            </a:extLst>
          </p:cNvPr>
          <p:cNvCxnSpPr>
            <a:cxnSpLocks/>
          </p:cNvCxnSpPr>
          <p:nvPr/>
        </p:nvCxnSpPr>
        <p:spPr>
          <a:xfrm>
            <a:off x="7165424" y="1107160"/>
            <a:ext cx="600402" cy="1939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8654843B-6BDA-4363-B198-B8C2D3C8B833}"/>
              </a:ext>
            </a:extLst>
          </p:cNvPr>
          <p:cNvCxnSpPr>
            <a:cxnSpLocks/>
          </p:cNvCxnSpPr>
          <p:nvPr/>
        </p:nvCxnSpPr>
        <p:spPr>
          <a:xfrm>
            <a:off x="7165424" y="1742267"/>
            <a:ext cx="600402" cy="1317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89B5F610-6E64-4455-A032-8D0FBF03FB00}"/>
              </a:ext>
            </a:extLst>
          </p:cNvPr>
          <p:cNvCxnSpPr>
            <a:cxnSpLocks/>
          </p:cNvCxnSpPr>
          <p:nvPr/>
        </p:nvCxnSpPr>
        <p:spPr>
          <a:xfrm>
            <a:off x="5583074" y="1602186"/>
            <a:ext cx="593093" cy="558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増">
            <a:extLst>
              <a:ext uri="{FF2B5EF4-FFF2-40B4-BE49-F238E27FC236}">
                <a16:creationId xmlns:a16="http://schemas.microsoft.com/office/drawing/2014/main" id="{D4905BD1-D467-46D9-AD3C-0AB72778DA8F}"/>
              </a:ext>
            </a:extLst>
          </p:cNvPr>
          <p:cNvSpPr txBox="1"/>
          <p:nvPr/>
        </p:nvSpPr>
        <p:spPr>
          <a:xfrm>
            <a:off x="8038068" y="1089569"/>
            <a:ext cx="432511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</a:t>
            </a:r>
            <a:endParaRPr kumimoji="1" lang="en-US" altLang="ja-JP" sz="1600" i="0" strike="noStrike" kern="1200" normalizeH="0" baseline="0" noProof="0" dirty="0">
              <a:ln w="0"/>
              <a:solidFill>
                <a:schemeClr val="tx2"/>
              </a:solidFill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2" name="減">
            <a:extLst>
              <a:ext uri="{FF2B5EF4-FFF2-40B4-BE49-F238E27FC236}">
                <a16:creationId xmlns:a16="http://schemas.microsoft.com/office/drawing/2014/main" id="{41DAEE2D-0124-4B7B-A0C9-9610A769D493}"/>
              </a:ext>
            </a:extLst>
          </p:cNvPr>
          <p:cNvSpPr txBox="1"/>
          <p:nvPr/>
        </p:nvSpPr>
        <p:spPr>
          <a:xfrm>
            <a:off x="8041529" y="1743551"/>
            <a:ext cx="432511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減</a:t>
            </a:r>
            <a:endParaRPr kumimoji="1" lang="en-US" altLang="ja-JP" sz="1600" i="0" strike="noStrike" kern="1200" normalizeH="0" baseline="0" noProof="0" dirty="0">
              <a:ln w="0"/>
              <a:solidFill>
                <a:schemeClr val="tx2"/>
              </a:solidFill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4" name="減">
            <a:extLst>
              <a:ext uri="{FF2B5EF4-FFF2-40B4-BE49-F238E27FC236}">
                <a16:creationId xmlns:a16="http://schemas.microsoft.com/office/drawing/2014/main" id="{70706E0C-48F3-4DC5-A257-9C69B95548C0}"/>
              </a:ext>
            </a:extLst>
          </p:cNvPr>
          <p:cNvSpPr txBox="1"/>
          <p:nvPr/>
        </p:nvSpPr>
        <p:spPr>
          <a:xfrm>
            <a:off x="8044029" y="2578002"/>
            <a:ext cx="432511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減</a:t>
            </a:r>
            <a:endParaRPr kumimoji="1" lang="en-US" altLang="ja-JP" sz="1600" i="0" strike="noStrike" kern="1200" normalizeH="0" baseline="0" noProof="0" dirty="0">
              <a:ln w="0"/>
              <a:solidFill>
                <a:schemeClr val="tx2"/>
              </a:solidFill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D0A49273-BB99-4E3D-9CE6-9C3D2D7AFF07}"/>
              </a:ext>
            </a:extLst>
          </p:cNvPr>
          <p:cNvCxnSpPr>
            <a:cxnSpLocks/>
          </p:cNvCxnSpPr>
          <p:nvPr/>
        </p:nvCxnSpPr>
        <p:spPr>
          <a:xfrm>
            <a:off x="7165424" y="2578002"/>
            <a:ext cx="564757" cy="1809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帯グラフだと…">
            <a:extLst>
              <a:ext uri="{FF2B5EF4-FFF2-40B4-BE49-F238E27FC236}">
                <a16:creationId xmlns:a16="http://schemas.microsoft.com/office/drawing/2014/main" id="{3087E226-C88B-43B1-8C38-C50464DF36C1}"/>
              </a:ext>
            </a:extLst>
          </p:cNvPr>
          <p:cNvGrpSpPr/>
          <p:nvPr/>
        </p:nvGrpSpPr>
        <p:grpSpPr>
          <a:xfrm>
            <a:off x="665053" y="514809"/>
            <a:ext cx="2038852" cy="549054"/>
            <a:chOff x="5324912" y="462151"/>
            <a:chExt cx="2038852" cy="549054"/>
          </a:xfrm>
        </p:grpSpPr>
        <p:sp>
          <p:nvSpPr>
            <p:cNvPr id="65" name="帯グラフだと…">
              <a:extLst>
                <a:ext uri="{FF2B5EF4-FFF2-40B4-BE49-F238E27FC236}">
                  <a16:creationId xmlns:a16="http://schemas.microsoft.com/office/drawing/2014/main" id="{2E412C96-B9FC-4A99-8B27-9B1E0D6F5187}"/>
                </a:ext>
              </a:extLst>
            </p:cNvPr>
            <p:cNvSpPr txBox="1"/>
            <p:nvPr/>
          </p:nvSpPr>
          <p:spPr>
            <a:xfrm>
              <a:off x="5453340" y="566783"/>
              <a:ext cx="1888958" cy="39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1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帯グラフだと</a:t>
              </a:r>
              <a:r>
                <a:rPr kumimoji="1" lang="en-US" altLang="ja-JP" b="1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…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8F55FF3-0BD3-4F71-A280-7CB4639D10A7}"/>
                </a:ext>
              </a:extLst>
            </p:cNvPr>
            <p:cNvGrpSpPr/>
            <p:nvPr/>
          </p:nvGrpSpPr>
          <p:grpSpPr>
            <a:xfrm>
              <a:off x="5324912" y="462151"/>
              <a:ext cx="2038852" cy="549054"/>
              <a:chOff x="5324912" y="462151"/>
              <a:chExt cx="2038852" cy="549054"/>
            </a:xfrm>
          </p:grpSpPr>
          <p:sp>
            <p:nvSpPr>
              <p:cNvPr id="110" name="おび">
                <a:extLst>
                  <a:ext uri="{FF2B5EF4-FFF2-40B4-BE49-F238E27FC236}">
                    <a16:creationId xmlns:a16="http://schemas.microsoft.com/office/drawing/2014/main" id="{819BA601-1348-480E-817B-815B30D8E3DF}"/>
                  </a:ext>
                </a:extLst>
              </p:cNvPr>
              <p:cNvSpPr txBox="1"/>
              <p:nvPr/>
            </p:nvSpPr>
            <p:spPr>
              <a:xfrm>
                <a:off x="5441576" y="494382"/>
                <a:ext cx="442736" cy="216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おび</a:t>
                </a:r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9F6425B7-3140-42FF-A139-C49C75CD2D3D}"/>
                  </a:ext>
                </a:extLst>
              </p:cNvPr>
              <p:cNvSpPr/>
              <p:nvPr/>
            </p:nvSpPr>
            <p:spPr>
              <a:xfrm>
                <a:off x="5324912" y="462151"/>
                <a:ext cx="2038852" cy="54905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24" name="4年生から6年生になるまでに…">
            <a:extLst>
              <a:ext uri="{FF2B5EF4-FFF2-40B4-BE49-F238E27FC236}">
                <a16:creationId xmlns:a16="http://schemas.microsoft.com/office/drawing/2014/main" id="{9C00D061-5EB3-4702-B580-BFF9768F1A4A}"/>
              </a:ext>
            </a:extLst>
          </p:cNvPr>
          <p:cNvGrpSpPr/>
          <p:nvPr/>
        </p:nvGrpSpPr>
        <p:grpSpPr>
          <a:xfrm>
            <a:off x="2396959" y="3985795"/>
            <a:ext cx="7672932" cy="1002202"/>
            <a:chOff x="7492560" y="4593203"/>
            <a:chExt cx="7672932" cy="1002202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9265EBCE-29DB-461E-BF91-8FE5C8D035E0}"/>
                </a:ext>
              </a:extLst>
            </p:cNvPr>
            <p:cNvGrpSpPr/>
            <p:nvPr/>
          </p:nvGrpSpPr>
          <p:grpSpPr>
            <a:xfrm>
              <a:off x="7492560" y="4593203"/>
              <a:ext cx="7672932" cy="1002202"/>
              <a:chOff x="7492560" y="4593203"/>
              <a:chExt cx="7672932" cy="1002202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08FA1C-CD08-4E8A-B100-28E42C053A30}"/>
                  </a:ext>
                </a:extLst>
              </p:cNvPr>
              <p:cNvGrpSpPr/>
              <p:nvPr/>
            </p:nvGrpSpPr>
            <p:grpSpPr>
              <a:xfrm>
                <a:off x="8321482" y="4686401"/>
                <a:ext cx="6647060" cy="793276"/>
                <a:chOff x="7232795" y="5111486"/>
                <a:chExt cx="6647060" cy="793276"/>
              </a:xfrm>
            </p:grpSpPr>
            <p:grpSp>
              <p:nvGrpSpPr>
                <p:cNvPr id="38" name="グループ化 37">
                  <a:extLst>
                    <a:ext uri="{FF2B5EF4-FFF2-40B4-BE49-F238E27FC236}">
                      <a16:creationId xmlns:a16="http://schemas.microsoft.com/office/drawing/2014/main" id="{8A6457E0-4DAD-46ED-ABD1-94E86EE3F5F9}"/>
                    </a:ext>
                  </a:extLst>
                </p:cNvPr>
                <p:cNvGrpSpPr/>
                <p:nvPr/>
              </p:nvGrpSpPr>
              <p:grpSpPr>
                <a:xfrm>
                  <a:off x="7232795" y="5180173"/>
                  <a:ext cx="6647060" cy="724589"/>
                  <a:chOff x="7086878" y="5462271"/>
                  <a:chExt cx="6647060" cy="724589"/>
                </a:xfrm>
              </p:grpSpPr>
              <p:grpSp>
                <p:nvGrpSpPr>
                  <p:cNvPr id="118" name="グループ化 117">
                    <a:extLst>
                      <a:ext uri="{FF2B5EF4-FFF2-40B4-BE49-F238E27FC236}">
                        <a16:creationId xmlns:a16="http://schemas.microsoft.com/office/drawing/2014/main" id="{C846A4C1-5B02-46AE-9C82-24D0CB2DECA4}"/>
                      </a:ext>
                    </a:extLst>
                  </p:cNvPr>
                  <p:cNvGrpSpPr/>
                  <p:nvPr/>
                </p:nvGrpSpPr>
                <p:grpSpPr>
                  <a:xfrm>
                    <a:off x="7122075" y="5462271"/>
                    <a:ext cx="6611863" cy="368726"/>
                    <a:chOff x="7281515" y="5393870"/>
                    <a:chExt cx="6611863" cy="368726"/>
                  </a:xfrm>
                </p:grpSpPr>
                <p:sp>
                  <p:nvSpPr>
                    <p:cNvPr id="90" name="4年生から6年生">
                      <a:extLst>
                        <a:ext uri="{FF2B5EF4-FFF2-40B4-BE49-F238E27FC236}">
                          <a16:creationId xmlns:a16="http://schemas.microsoft.com/office/drawing/2014/main" id="{155F3461-0608-4CEC-8E04-78BB3A0FE8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81515" y="5393870"/>
                      <a:ext cx="4175053" cy="3619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i="0" strike="noStrike" kern="1200" normalizeH="0" baseline="0" noProof="0" dirty="0">
                          <a:ln w="0"/>
                          <a:solidFill>
                            <a:schemeClr val="tx2"/>
                          </a:solidFill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４年生から</a:t>
                      </a:r>
                      <a:r>
                        <a:rPr kumimoji="1" lang="en-US" altLang="ja-JP" sz="1600" i="0" strike="noStrike" kern="1200" normalizeH="0" baseline="0" noProof="0" dirty="0">
                          <a:ln w="0"/>
                          <a:solidFill>
                            <a:schemeClr val="tx2"/>
                          </a:solidFill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1600" i="0" strike="noStrike" kern="1200" normalizeH="0" baseline="0" noProof="0" dirty="0">
                          <a:ln w="0"/>
                          <a:solidFill>
                            <a:schemeClr val="tx2"/>
                          </a:solidFill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年生になるまでに、</a:t>
                      </a:r>
                      <a:endParaRPr kumimoji="1" lang="en-US" altLang="ja-JP" sz="1600" i="0" strike="noStrike" kern="1200" normalizeH="0" baseline="0" noProof="0" dirty="0">
                        <a:ln w="0"/>
                        <a:solidFill>
                          <a:schemeClr val="tx2"/>
                        </a:solidFill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3" name="「おすし」が増えて">
                      <a:extLst>
                        <a:ext uri="{FF2B5EF4-FFF2-40B4-BE49-F238E27FC236}">
                          <a16:creationId xmlns:a16="http://schemas.microsoft.com/office/drawing/2014/main" id="{2DDDD866-F376-48DC-B4CB-88158000EE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347562" y="5400637"/>
                      <a:ext cx="2545816" cy="3619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i="0" strike="noStrike" kern="1200" normalizeH="0" baseline="0" noProof="0" dirty="0">
                          <a:ln w="0"/>
                          <a:solidFill>
                            <a:schemeClr val="tx2"/>
                          </a:solidFill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「おすし」が増えて</a:t>
                      </a:r>
                      <a:endParaRPr kumimoji="1" lang="en-US" altLang="ja-JP" sz="1600" i="0" strike="noStrike" kern="1200" normalizeH="0" baseline="0" noProof="0" dirty="0">
                        <a:ln w="0"/>
                        <a:solidFill>
                          <a:schemeClr val="tx2"/>
                        </a:solidFill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87" name="「カレー」「トンカツ」">
                    <a:extLst>
                      <a:ext uri="{FF2B5EF4-FFF2-40B4-BE49-F238E27FC236}">
                        <a16:creationId xmlns:a16="http://schemas.microsoft.com/office/drawing/2014/main" id="{116EBF93-94B7-4AAB-AEB9-088D900C6EA2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878" y="5824901"/>
                    <a:ext cx="6647059" cy="3619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dist" defTabSz="914400" rtl="0" eaLnBrk="1" fontAlgn="auto" latinLnBrk="0" hangingPunct="1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ja-JP" altLang="en-US" sz="1600" i="0" strike="noStrike" kern="1200" normalizeH="0" baseline="0" noProof="0" dirty="0">
                        <a:ln w="0"/>
                        <a:solidFill>
                          <a:schemeClr val="tx2"/>
                        </a:solidFill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rPr>
                      <a:t>「カレー」 「トンカツ」が減っていることが読み取れます。</a:t>
                    </a:r>
                    <a:endParaRPr kumimoji="1" lang="en-US" altLang="ja-JP" sz="1600" i="0" strike="noStrike" kern="1200" normalizeH="0" baseline="0" noProof="0" dirty="0">
                      <a:ln w="0"/>
                      <a:solidFill>
                        <a:schemeClr val="tx2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94" name="みぎ">
                  <a:extLst>
                    <a:ext uri="{FF2B5EF4-FFF2-40B4-BE49-F238E27FC236}">
                      <a16:creationId xmlns:a16="http://schemas.microsoft.com/office/drawing/2014/main" id="{BE646605-5685-4B92-A1DF-A0B064DDDD53}"/>
                    </a:ext>
                  </a:extLst>
                </p:cNvPr>
                <p:cNvSpPr txBox="1"/>
                <p:nvPr/>
              </p:nvSpPr>
              <p:spPr>
                <a:xfrm>
                  <a:off x="7522666" y="5118186"/>
                  <a:ext cx="643893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ねんせい</a:t>
                  </a:r>
                </a:p>
              </p:txBody>
            </p:sp>
            <p:sp>
              <p:nvSpPr>
                <p:cNvPr id="111" name="みぎ">
                  <a:extLst>
                    <a:ext uri="{FF2B5EF4-FFF2-40B4-BE49-F238E27FC236}">
                      <a16:creationId xmlns:a16="http://schemas.microsoft.com/office/drawing/2014/main" id="{49E843B5-5209-467D-8683-CF21482FF886}"/>
                    </a:ext>
                  </a:extLst>
                </p:cNvPr>
                <p:cNvSpPr txBox="1"/>
                <p:nvPr/>
              </p:nvSpPr>
              <p:spPr>
                <a:xfrm>
                  <a:off x="8897496" y="5111486"/>
                  <a:ext cx="61992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ねんせい</a:t>
                  </a:r>
                </a:p>
              </p:txBody>
            </p:sp>
            <p:sp>
              <p:nvSpPr>
                <p:cNvPr id="112" name="みぎ">
                  <a:extLst>
                    <a:ext uri="{FF2B5EF4-FFF2-40B4-BE49-F238E27FC236}">
                      <a16:creationId xmlns:a16="http://schemas.microsoft.com/office/drawing/2014/main" id="{E0FC50FA-F2B5-4D23-910E-43DF8A6B0AB7}"/>
                    </a:ext>
                  </a:extLst>
                </p:cNvPr>
                <p:cNvSpPr txBox="1"/>
                <p:nvPr/>
              </p:nvSpPr>
              <p:spPr>
                <a:xfrm>
                  <a:off x="12973170" y="5119467"/>
                  <a:ext cx="18324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ふ</a:t>
                  </a:r>
                </a:p>
              </p:txBody>
            </p:sp>
            <p:sp>
              <p:nvSpPr>
                <p:cNvPr id="128" name="みぎ">
                  <a:extLst>
                    <a:ext uri="{FF2B5EF4-FFF2-40B4-BE49-F238E27FC236}">
                      <a16:creationId xmlns:a16="http://schemas.microsoft.com/office/drawing/2014/main" id="{A344D184-3512-4DA7-98D0-1D938D58CEC4}"/>
                    </a:ext>
                  </a:extLst>
                </p:cNvPr>
                <p:cNvSpPr txBox="1"/>
                <p:nvPr/>
              </p:nvSpPr>
              <p:spPr>
                <a:xfrm flipH="1">
                  <a:off x="10064416" y="5482911"/>
                  <a:ext cx="199622" cy="200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へ</a:t>
                  </a:r>
                </a:p>
              </p:txBody>
            </p:sp>
          </p:grpSp>
          <p:pic>
            <p:nvPicPr>
              <p:cNvPr id="137" name="人画像(左)">
                <a:extLst>
                  <a:ext uri="{FF2B5EF4-FFF2-40B4-BE49-F238E27FC236}">
                    <a16:creationId xmlns:a16="http://schemas.microsoft.com/office/drawing/2014/main" id="{8C0EAFD4-F486-4E61-B629-E392A5F37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560" y="4837799"/>
                <a:ext cx="704331" cy="534649"/>
              </a:xfrm>
              <a:prstGeom prst="rect">
                <a:avLst/>
              </a:prstGeom>
            </p:spPr>
          </p:pic>
          <p:sp>
            <p:nvSpPr>
              <p:cNvPr id="138" name="赤フレーム">
                <a:extLst>
                  <a:ext uri="{FF2B5EF4-FFF2-40B4-BE49-F238E27FC236}">
                    <a16:creationId xmlns:a16="http://schemas.microsoft.com/office/drawing/2014/main" id="{22F7EFFB-0EF6-482A-B1E5-00D78473E669}"/>
                  </a:ext>
                </a:extLst>
              </p:cNvPr>
              <p:cNvSpPr/>
              <p:nvPr/>
            </p:nvSpPr>
            <p:spPr>
              <a:xfrm>
                <a:off x="8054235" y="4593203"/>
                <a:ext cx="7111257" cy="1002202"/>
              </a:xfrm>
              <a:prstGeom prst="frame">
                <a:avLst>
                  <a:gd name="adj1" fmla="val 7015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39" name="みぎ">
              <a:extLst>
                <a:ext uri="{FF2B5EF4-FFF2-40B4-BE49-F238E27FC236}">
                  <a16:creationId xmlns:a16="http://schemas.microsoft.com/office/drawing/2014/main" id="{314E3B0D-05C1-42E7-985B-5CF1C4C60B68}"/>
                </a:ext>
              </a:extLst>
            </p:cNvPr>
            <p:cNvSpPr txBox="1"/>
            <p:nvPr/>
          </p:nvSpPr>
          <p:spPr>
            <a:xfrm flipH="1">
              <a:off x="13176964" y="5056318"/>
              <a:ext cx="19962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よ</a:t>
              </a:r>
            </a:p>
          </p:txBody>
        </p:sp>
        <p:sp>
          <p:nvSpPr>
            <p:cNvPr id="140" name="みぎ">
              <a:extLst>
                <a:ext uri="{FF2B5EF4-FFF2-40B4-BE49-F238E27FC236}">
                  <a16:creationId xmlns:a16="http://schemas.microsoft.com/office/drawing/2014/main" id="{6452DED0-04E4-4B8E-B91C-6939F91FD985}"/>
                </a:ext>
              </a:extLst>
            </p:cNvPr>
            <p:cNvSpPr txBox="1"/>
            <p:nvPr/>
          </p:nvSpPr>
          <p:spPr>
            <a:xfrm flipH="1">
              <a:off x="13695634" y="5064592"/>
              <a:ext cx="19962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と</a:t>
              </a:r>
            </a:p>
          </p:txBody>
        </p:sp>
      </p:grpSp>
      <p:grpSp>
        <p:nvGrpSpPr>
          <p:cNvPr id="2" name="「伝えたいこと」「強調したいこと」に…">
            <a:extLst>
              <a:ext uri="{FF2B5EF4-FFF2-40B4-BE49-F238E27FC236}">
                <a16:creationId xmlns:a16="http://schemas.microsoft.com/office/drawing/2014/main" id="{24545FA0-206A-4C28-BFD3-56B77C806BB7}"/>
              </a:ext>
            </a:extLst>
          </p:cNvPr>
          <p:cNvGrpSpPr/>
          <p:nvPr/>
        </p:nvGrpSpPr>
        <p:grpSpPr>
          <a:xfrm>
            <a:off x="1006764" y="5907370"/>
            <a:ext cx="10566400" cy="726487"/>
            <a:chOff x="1006764" y="5907370"/>
            <a:chExt cx="10566400" cy="72648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C9BD072B-E56C-4143-AF8C-BF28D9A12DA1}"/>
                </a:ext>
              </a:extLst>
            </p:cNvPr>
            <p:cNvGrpSpPr/>
            <p:nvPr/>
          </p:nvGrpSpPr>
          <p:grpSpPr>
            <a:xfrm>
              <a:off x="1006764" y="5907370"/>
              <a:ext cx="10566400" cy="726487"/>
              <a:chOff x="374868" y="5907370"/>
              <a:chExt cx="10544503" cy="726487"/>
            </a:xfrm>
          </p:grpSpPr>
          <p:sp>
            <p:nvSpPr>
              <p:cNvPr id="108" name="正方形/長方形 107">
                <a:extLst>
                  <a:ext uri="{FF2B5EF4-FFF2-40B4-BE49-F238E27FC236}">
                    <a16:creationId xmlns:a16="http://schemas.microsoft.com/office/drawing/2014/main" id="{72F7EE58-3DD8-444E-AEB2-71B3C4341D7E}"/>
                  </a:ext>
                </a:extLst>
              </p:cNvPr>
              <p:cNvSpPr/>
              <p:nvPr/>
            </p:nvSpPr>
            <p:spPr>
              <a:xfrm>
                <a:off x="374868" y="5907370"/>
                <a:ext cx="10544503" cy="726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kumimoji="1"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5" name="複数のクラスに同じ内容・・・">
                <a:extLst>
                  <a:ext uri="{FF2B5EF4-FFF2-40B4-BE49-F238E27FC236}">
                    <a16:creationId xmlns:a16="http://schemas.microsoft.com/office/drawing/2014/main" id="{9E61BA2A-6684-4E9A-92A2-C010FA4EFDDD}"/>
                  </a:ext>
                </a:extLst>
              </p:cNvPr>
              <p:cNvSpPr txBox="1"/>
              <p:nvPr/>
            </p:nvSpPr>
            <p:spPr>
              <a:xfrm>
                <a:off x="1086709" y="6044346"/>
                <a:ext cx="9708348" cy="42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「伝えたいこと」「強調したいこと」に合わせて</a:t>
                </a: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グラフを使い分けよう！</a:t>
                </a:r>
                <a:endParaRPr kumimoji="1" lang="en-US" altLang="ja-JP" sz="2000" i="0" strike="noStrike" kern="1200" normalizeH="0" baseline="0" noProof="0" dirty="0">
                  <a:ln w="0"/>
                  <a:solidFill>
                    <a:schemeClr val="tx2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2" name="みぎ">
                <a:extLst>
                  <a:ext uri="{FF2B5EF4-FFF2-40B4-BE49-F238E27FC236}">
                    <a16:creationId xmlns:a16="http://schemas.microsoft.com/office/drawing/2014/main" id="{D47CAFC5-1B0F-4742-AE08-563E0276432E}"/>
                  </a:ext>
                </a:extLst>
              </p:cNvPr>
              <p:cNvSpPr txBox="1"/>
              <p:nvPr/>
            </p:nvSpPr>
            <p:spPr>
              <a:xfrm>
                <a:off x="6116438" y="5979402"/>
                <a:ext cx="32841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あ</a:t>
                </a:r>
              </a:p>
            </p:txBody>
          </p:sp>
          <p:sp>
            <p:nvSpPr>
              <p:cNvPr id="107" name="みぎ">
                <a:extLst>
                  <a:ext uri="{FF2B5EF4-FFF2-40B4-BE49-F238E27FC236}">
                    <a16:creationId xmlns:a16="http://schemas.microsoft.com/office/drawing/2014/main" id="{2D0B3426-4F3E-4F1E-94F3-1F78E07FF6CC}"/>
                  </a:ext>
                </a:extLst>
              </p:cNvPr>
              <p:cNvSpPr txBox="1"/>
              <p:nvPr/>
            </p:nvSpPr>
            <p:spPr>
              <a:xfrm>
                <a:off x="1285393" y="5973703"/>
                <a:ext cx="43693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つた</a:t>
                </a:r>
              </a:p>
            </p:txBody>
          </p:sp>
          <p:sp>
            <p:nvSpPr>
              <p:cNvPr id="145" name="みぎ">
                <a:extLst>
                  <a:ext uri="{FF2B5EF4-FFF2-40B4-BE49-F238E27FC236}">
                    <a16:creationId xmlns:a16="http://schemas.microsoft.com/office/drawing/2014/main" id="{4A9BD07E-F5DC-4F75-9C8A-7ECB42EBA1D0}"/>
                  </a:ext>
                </a:extLst>
              </p:cNvPr>
              <p:cNvSpPr txBox="1"/>
              <p:nvPr/>
            </p:nvSpPr>
            <p:spPr>
              <a:xfrm>
                <a:off x="3409727" y="5955454"/>
                <a:ext cx="8407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きょうちょう</a:t>
                </a:r>
              </a:p>
            </p:txBody>
          </p:sp>
          <p:sp>
            <p:nvSpPr>
              <p:cNvPr id="146" name="みぎ">
                <a:extLst>
                  <a:ext uri="{FF2B5EF4-FFF2-40B4-BE49-F238E27FC236}">
                    <a16:creationId xmlns:a16="http://schemas.microsoft.com/office/drawing/2014/main" id="{CE66B2B5-4FD2-42C4-AA6E-243939B62E58}"/>
                  </a:ext>
                </a:extLst>
              </p:cNvPr>
              <p:cNvSpPr txBox="1"/>
              <p:nvPr/>
            </p:nvSpPr>
            <p:spPr>
              <a:xfrm>
                <a:off x="8522900" y="5964162"/>
                <a:ext cx="43693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つか</a:t>
                </a:r>
              </a:p>
            </p:txBody>
          </p:sp>
          <p:pic>
            <p:nvPicPr>
              <p:cNvPr id="109" name="ポイント画像">
                <a:extLst>
                  <a:ext uri="{FF2B5EF4-FFF2-40B4-BE49-F238E27FC236}">
                    <a16:creationId xmlns:a16="http://schemas.microsoft.com/office/drawing/2014/main" id="{E1CC7D2D-95D6-4DEA-B321-6979B6EE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256" y="5974070"/>
                <a:ext cx="562423" cy="562423"/>
              </a:xfrm>
              <a:prstGeom prst="rect">
                <a:avLst/>
              </a:prstGeom>
            </p:spPr>
          </p:pic>
        </p:grpSp>
        <p:sp>
          <p:nvSpPr>
            <p:cNvPr id="113" name="わ">
              <a:extLst>
                <a:ext uri="{FF2B5EF4-FFF2-40B4-BE49-F238E27FC236}">
                  <a16:creationId xmlns:a16="http://schemas.microsoft.com/office/drawing/2014/main" id="{EC1C9008-EEA7-4301-9290-193E458D203F}"/>
                </a:ext>
              </a:extLst>
            </p:cNvPr>
            <p:cNvSpPr txBox="1"/>
            <p:nvPr/>
          </p:nvSpPr>
          <p:spPr>
            <a:xfrm>
              <a:off x="9789197" y="5972796"/>
              <a:ext cx="4369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</a:t>
              </a:r>
            </a:p>
          </p:txBody>
        </p:sp>
      </p:grpSp>
      <p:grpSp>
        <p:nvGrpSpPr>
          <p:cNvPr id="3" name="帯グラフの方が…">
            <a:extLst>
              <a:ext uri="{FF2B5EF4-FFF2-40B4-BE49-F238E27FC236}">
                <a16:creationId xmlns:a16="http://schemas.microsoft.com/office/drawing/2014/main" id="{E325968F-59E3-4866-B6F9-38082B6E9EFB}"/>
              </a:ext>
            </a:extLst>
          </p:cNvPr>
          <p:cNvGrpSpPr/>
          <p:nvPr/>
        </p:nvGrpSpPr>
        <p:grpSpPr>
          <a:xfrm>
            <a:off x="1190195" y="5041970"/>
            <a:ext cx="10296955" cy="772684"/>
            <a:chOff x="1190195" y="5041970"/>
            <a:chExt cx="10296955" cy="772684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06EC158-729A-49E4-992D-7B9543E02D17}"/>
                </a:ext>
              </a:extLst>
            </p:cNvPr>
            <p:cNvGrpSpPr/>
            <p:nvPr/>
          </p:nvGrpSpPr>
          <p:grpSpPr>
            <a:xfrm>
              <a:off x="1190195" y="5041970"/>
              <a:ext cx="10296955" cy="772684"/>
              <a:chOff x="1190195" y="5009314"/>
              <a:chExt cx="10296955" cy="772684"/>
            </a:xfrm>
          </p:grpSpPr>
          <p:sp>
            <p:nvSpPr>
              <p:cNvPr id="32" name="四角形: 角を丸くする 31">
                <a:extLst>
                  <a:ext uri="{FF2B5EF4-FFF2-40B4-BE49-F238E27FC236}">
                    <a16:creationId xmlns:a16="http://schemas.microsoft.com/office/drawing/2014/main" id="{869B4A94-2F88-4866-A8D4-82C64D220639}"/>
                  </a:ext>
                </a:extLst>
              </p:cNvPr>
              <p:cNvSpPr/>
              <p:nvPr/>
            </p:nvSpPr>
            <p:spPr>
              <a:xfrm>
                <a:off x="1190195" y="5009314"/>
                <a:ext cx="10296955" cy="7591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7109E672-4670-4811-ADF8-70983BE34A73}"/>
                  </a:ext>
                </a:extLst>
              </p:cNvPr>
              <p:cNvGrpSpPr/>
              <p:nvPr/>
            </p:nvGrpSpPr>
            <p:grpSpPr>
              <a:xfrm>
                <a:off x="1361766" y="5165803"/>
                <a:ext cx="9386183" cy="453092"/>
                <a:chOff x="1114151" y="3998829"/>
                <a:chExt cx="6912569" cy="395534"/>
              </a:xfrm>
            </p:grpSpPr>
            <p:pic>
              <p:nvPicPr>
                <p:cNvPr id="105" name="★">
                  <a:extLst>
                    <a:ext uri="{FF2B5EF4-FFF2-40B4-BE49-F238E27FC236}">
                      <a16:creationId xmlns:a16="http://schemas.microsoft.com/office/drawing/2014/main" id="{9B57DA42-FA55-456E-963B-6603E4252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4151" y="3998829"/>
                  <a:ext cx="307273" cy="341144"/>
                </a:xfrm>
                <a:prstGeom prst="rect">
                  <a:avLst/>
                </a:prstGeom>
              </p:spPr>
            </p:pic>
            <p:sp>
              <p:nvSpPr>
                <p:cNvPr id="93" name="帯グラフの方が項目ごとの…">
                  <a:extLst>
                    <a:ext uri="{FF2B5EF4-FFF2-40B4-BE49-F238E27FC236}">
                      <a16:creationId xmlns:a16="http://schemas.microsoft.com/office/drawing/2014/main" id="{84C92FA4-FF9D-45EE-9B1A-B43935D6F643}"/>
                    </a:ext>
                  </a:extLst>
                </p:cNvPr>
                <p:cNvSpPr txBox="1"/>
                <p:nvPr/>
              </p:nvSpPr>
              <p:spPr>
                <a:xfrm>
                  <a:off x="1384356" y="4019557"/>
                  <a:ext cx="6642364" cy="374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2000" i="0" strike="noStrike" kern="1200" normalizeH="0" baseline="0" noProof="0" dirty="0">
                      <a:ln w="0"/>
                      <a:solidFill>
                        <a:schemeClr val="tx2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帯グラフの方が項目ごとのうつりかわりが分かりやすい</a:t>
                  </a:r>
                  <a:r>
                    <a:rPr lang="ja-JP" altLang="en-US" sz="2000" dirty="0">
                      <a:ln w="0"/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ね</a:t>
                  </a:r>
                  <a:r>
                    <a:rPr kumimoji="1" lang="ja-JP" altLang="en-US" sz="2000" i="0" strike="noStrike" kern="1200" normalizeH="0" baseline="0" noProof="0" dirty="0">
                      <a:ln w="0"/>
                      <a:solidFill>
                        <a:schemeClr val="tx2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！</a:t>
                  </a:r>
                  <a:endParaRPr kumimoji="1" lang="en-US" altLang="ja-JP" sz="2000" i="0" strike="noStrike" kern="1200" normalizeH="0" baseline="0" noProof="0" dirty="0">
                    <a:ln w="0"/>
                    <a:solidFill>
                      <a:schemeClr val="tx2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98" name="みぎ">
                <a:extLst>
                  <a:ext uri="{FF2B5EF4-FFF2-40B4-BE49-F238E27FC236}">
                    <a16:creationId xmlns:a16="http://schemas.microsoft.com/office/drawing/2014/main" id="{C58C1CEE-304A-45EA-B2F2-A9633BF3A97B}"/>
                  </a:ext>
                </a:extLst>
              </p:cNvPr>
              <p:cNvSpPr txBox="1"/>
              <p:nvPr/>
            </p:nvSpPr>
            <p:spPr>
              <a:xfrm>
                <a:off x="1720083" y="5095010"/>
                <a:ext cx="47008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おび</a:t>
                </a:r>
              </a:p>
            </p:txBody>
          </p:sp>
          <p:sp>
            <p:nvSpPr>
              <p:cNvPr id="99" name="みぎ">
                <a:extLst>
                  <a:ext uri="{FF2B5EF4-FFF2-40B4-BE49-F238E27FC236}">
                    <a16:creationId xmlns:a16="http://schemas.microsoft.com/office/drawing/2014/main" id="{917108E4-21C1-4065-8D7B-2B6FD503ACF8}"/>
                  </a:ext>
                </a:extLst>
              </p:cNvPr>
              <p:cNvSpPr txBox="1"/>
              <p:nvPr/>
            </p:nvSpPr>
            <p:spPr>
              <a:xfrm>
                <a:off x="3370996" y="5106166"/>
                <a:ext cx="4700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ほう</a:t>
                </a:r>
              </a:p>
            </p:txBody>
          </p:sp>
          <p:sp>
            <p:nvSpPr>
              <p:cNvPr id="100" name="みぎ">
                <a:extLst>
                  <a:ext uri="{FF2B5EF4-FFF2-40B4-BE49-F238E27FC236}">
                    <a16:creationId xmlns:a16="http://schemas.microsoft.com/office/drawing/2014/main" id="{D4E78D3D-C30D-4725-B48D-8ADD4369CA54}"/>
                  </a:ext>
                </a:extLst>
              </p:cNvPr>
              <p:cNvSpPr txBox="1"/>
              <p:nvPr/>
            </p:nvSpPr>
            <p:spPr>
              <a:xfrm>
                <a:off x="4052787" y="5103883"/>
                <a:ext cx="788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こうもく</a:t>
                </a:r>
              </a:p>
            </p:txBody>
          </p:sp>
          <p:pic>
            <p:nvPicPr>
              <p:cNvPr id="141" name="図 140">
                <a:extLst>
                  <a:ext uri="{FF2B5EF4-FFF2-40B4-BE49-F238E27FC236}">
                    <a16:creationId xmlns:a16="http://schemas.microsoft.com/office/drawing/2014/main" id="{A21B87F7-EBCA-4E64-8C0C-2019582BB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44526" y="5037745"/>
                <a:ext cx="904068" cy="744253"/>
              </a:xfrm>
              <a:prstGeom prst="rect">
                <a:avLst/>
              </a:prstGeom>
            </p:spPr>
          </p:pic>
        </p:grpSp>
        <p:sp>
          <p:nvSpPr>
            <p:cNvPr id="88" name="みぎ">
              <a:extLst>
                <a:ext uri="{FF2B5EF4-FFF2-40B4-BE49-F238E27FC236}">
                  <a16:creationId xmlns:a16="http://schemas.microsoft.com/office/drawing/2014/main" id="{19FDC825-2BBF-454D-9551-65AE97C9A4AF}"/>
                </a:ext>
              </a:extLst>
            </p:cNvPr>
            <p:cNvSpPr txBox="1"/>
            <p:nvPr/>
          </p:nvSpPr>
          <p:spPr>
            <a:xfrm>
              <a:off x="8009824" y="5129913"/>
              <a:ext cx="417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</a:t>
              </a:r>
            </a:p>
          </p:txBody>
        </p:sp>
      </p:grpSp>
      <p:grpSp>
        <p:nvGrpSpPr>
          <p:cNvPr id="89" name="前へ／次へ">
            <a:extLst>
              <a:ext uri="{FF2B5EF4-FFF2-40B4-BE49-F238E27FC236}">
                <a16:creationId xmlns:a16="http://schemas.microsoft.com/office/drawing/2014/main" id="{BD5ADB1B-F87D-4D6B-AA75-2CB8EC6F11EC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91" name="フレーム">
              <a:extLst>
                <a:ext uri="{FF2B5EF4-FFF2-40B4-BE49-F238E27FC236}">
                  <a16:creationId xmlns:a16="http://schemas.microsoft.com/office/drawing/2014/main" id="{215F063F-7DF6-44F7-AB2D-C28EC62CE0A7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92" name="図 91">
              <a:hlinkClick r:id="rId7" action="ppaction://hlinksldjump"/>
              <a:extLst>
                <a:ext uri="{FF2B5EF4-FFF2-40B4-BE49-F238E27FC236}">
                  <a16:creationId xmlns:a16="http://schemas.microsoft.com/office/drawing/2014/main" id="{A8A2881E-B88A-42BF-9824-1779293EF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96" name="図 95">
              <a:hlinkClick r:id="rId9" action="ppaction://hlinksldjump"/>
              <a:extLst>
                <a:ext uri="{FF2B5EF4-FFF2-40B4-BE49-F238E27FC236}">
                  <a16:creationId xmlns:a16="http://schemas.microsoft.com/office/drawing/2014/main" id="{9F624226-5B83-4C4C-A229-22F97E7C2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64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5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参考フレーム">
            <a:extLst>
              <a:ext uri="{FF2B5EF4-FFF2-40B4-BE49-F238E27FC236}">
                <a16:creationId xmlns:a16="http://schemas.microsoft.com/office/drawing/2014/main" id="{36ED2BAD-C1E4-4EBB-BD56-5A225124EBB3}"/>
              </a:ext>
            </a:extLst>
          </p:cNvPr>
          <p:cNvSpPr/>
          <p:nvPr/>
        </p:nvSpPr>
        <p:spPr>
          <a:xfrm>
            <a:off x="576753" y="458170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11" name="参考①">
            <a:extLst>
              <a:ext uri="{FF2B5EF4-FFF2-40B4-BE49-F238E27FC236}">
                <a16:creationId xmlns:a16="http://schemas.microsoft.com/office/drawing/2014/main" id="{F2898584-46F7-4FA8-A253-94218017F799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参考④</a:t>
            </a:r>
          </a:p>
        </p:txBody>
      </p:sp>
      <p:sp>
        <p:nvSpPr>
          <p:cNvPr id="12" name="さんこう">
            <a:extLst>
              <a:ext uri="{FF2B5EF4-FFF2-40B4-BE49-F238E27FC236}">
                <a16:creationId xmlns:a16="http://schemas.microsoft.com/office/drawing/2014/main" id="{E9A1DF1D-D466-47D2-8535-36C250EC21C5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</a:p>
        </p:txBody>
      </p:sp>
      <p:grpSp>
        <p:nvGrpSpPr>
          <p:cNvPr id="65" name="帯グラフを作る時は次のことも注意しよう！">
            <a:extLst>
              <a:ext uri="{FF2B5EF4-FFF2-40B4-BE49-F238E27FC236}">
                <a16:creationId xmlns:a16="http://schemas.microsoft.com/office/drawing/2014/main" id="{0257E8F0-E9E3-477B-9BFA-4521280C27F6}"/>
              </a:ext>
            </a:extLst>
          </p:cNvPr>
          <p:cNvGrpSpPr/>
          <p:nvPr/>
        </p:nvGrpSpPr>
        <p:grpSpPr>
          <a:xfrm>
            <a:off x="2584194" y="529964"/>
            <a:ext cx="6710881" cy="608757"/>
            <a:chOff x="2536427" y="547036"/>
            <a:chExt cx="6441267" cy="608757"/>
          </a:xfrm>
        </p:grpSpPr>
        <p:sp>
          <p:nvSpPr>
            <p:cNvPr id="66" name="帯グラフと作る時は次のことにも注意しよう">
              <a:extLst>
                <a:ext uri="{FF2B5EF4-FFF2-40B4-BE49-F238E27FC236}">
                  <a16:creationId xmlns:a16="http://schemas.microsoft.com/office/drawing/2014/main" id="{FF45111C-91F6-42F5-A42E-2A0960145AC4}"/>
                </a:ext>
              </a:extLst>
            </p:cNvPr>
            <p:cNvSpPr txBox="1"/>
            <p:nvPr/>
          </p:nvSpPr>
          <p:spPr>
            <a:xfrm>
              <a:off x="2536427" y="603591"/>
              <a:ext cx="6441267" cy="55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u="sng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帯グラフを作る時は次のことにも注意しよう！</a:t>
              </a:r>
              <a:endParaRPr kumimoji="1" lang="en-US" altLang="ja-JP" sz="2400" i="0" u="sng" strike="noStrike" kern="120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7" name="ちゅうい">
              <a:extLst>
                <a:ext uri="{FF2B5EF4-FFF2-40B4-BE49-F238E27FC236}">
                  <a16:creationId xmlns:a16="http://schemas.microsoft.com/office/drawing/2014/main" id="{4BC5721E-21B4-4380-B9C8-7EFB8DC454B0}"/>
                </a:ext>
              </a:extLst>
            </p:cNvPr>
            <p:cNvSpPr txBox="1"/>
            <p:nvPr/>
          </p:nvSpPr>
          <p:spPr>
            <a:xfrm>
              <a:off x="7035199" y="597907"/>
              <a:ext cx="788811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ちゅうい</a:t>
              </a:r>
            </a:p>
          </p:txBody>
        </p:sp>
        <p:sp>
          <p:nvSpPr>
            <p:cNvPr id="68" name="つぎ">
              <a:extLst>
                <a:ext uri="{FF2B5EF4-FFF2-40B4-BE49-F238E27FC236}">
                  <a16:creationId xmlns:a16="http://schemas.microsoft.com/office/drawing/2014/main" id="{A9A18451-1DF9-4A2C-A40F-5A873E1013B6}"/>
                </a:ext>
              </a:extLst>
            </p:cNvPr>
            <p:cNvSpPr txBox="1"/>
            <p:nvPr/>
          </p:nvSpPr>
          <p:spPr>
            <a:xfrm>
              <a:off x="5258584" y="598157"/>
              <a:ext cx="44966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</a:p>
          </p:txBody>
        </p:sp>
        <p:sp>
          <p:nvSpPr>
            <p:cNvPr id="69" name="とき">
              <a:extLst>
                <a:ext uri="{FF2B5EF4-FFF2-40B4-BE49-F238E27FC236}">
                  <a16:creationId xmlns:a16="http://schemas.microsoft.com/office/drawing/2014/main" id="{6C37F572-F1EC-4C95-BDE8-8C4FBCAC6F6C}"/>
                </a:ext>
              </a:extLst>
            </p:cNvPr>
            <p:cNvSpPr txBox="1"/>
            <p:nvPr/>
          </p:nvSpPr>
          <p:spPr>
            <a:xfrm>
              <a:off x="4629786" y="575296"/>
              <a:ext cx="44966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</a:p>
          </p:txBody>
        </p:sp>
        <p:sp>
          <p:nvSpPr>
            <p:cNvPr id="70" name="なら">
              <a:extLst>
                <a:ext uri="{FF2B5EF4-FFF2-40B4-BE49-F238E27FC236}">
                  <a16:creationId xmlns:a16="http://schemas.microsoft.com/office/drawing/2014/main" id="{93B28C06-2948-499B-84C0-02A483793746}"/>
                </a:ext>
              </a:extLst>
            </p:cNvPr>
            <p:cNvSpPr txBox="1"/>
            <p:nvPr/>
          </p:nvSpPr>
          <p:spPr>
            <a:xfrm>
              <a:off x="4004178" y="572482"/>
              <a:ext cx="44966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</a:p>
          </p:txBody>
        </p:sp>
        <p:sp>
          <p:nvSpPr>
            <p:cNvPr id="71" name="ぼう">
              <a:extLst>
                <a:ext uri="{FF2B5EF4-FFF2-40B4-BE49-F238E27FC236}">
                  <a16:creationId xmlns:a16="http://schemas.microsoft.com/office/drawing/2014/main" id="{39E297F8-61FC-4EA8-9716-1C855CFDBD51}"/>
                </a:ext>
              </a:extLst>
            </p:cNvPr>
            <p:cNvSpPr txBox="1"/>
            <p:nvPr/>
          </p:nvSpPr>
          <p:spPr>
            <a:xfrm>
              <a:off x="2544460" y="547036"/>
              <a:ext cx="44966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おび</a:t>
              </a:r>
            </a:p>
          </p:txBody>
        </p:sp>
      </p:grpSp>
      <p:grpSp>
        <p:nvGrpSpPr>
          <p:cNvPr id="72" name="見やすい方を選ぼう！">
            <a:extLst>
              <a:ext uri="{FF2B5EF4-FFF2-40B4-BE49-F238E27FC236}">
                <a16:creationId xmlns:a16="http://schemas.microsoft.com/office/drawing/2014/main" id="{AB456C72-2145-473E-A1A8-CB4B566381E4}"/>
              </a:ext>
            </a:extLst>
          </p:cNvPr>
          <p:cNvGrpSpPr/>
          <p:nvPr/>
        </p:nvGrpSpPr>
        <p:grpSpPr>
          <a:xfrm>
            <a:off x="1777777" y="5108500"/>
            <a:ext cx="3066674" cy="506735"/>
            <a:chOff x="288778" y="4829793"/>
            <a:chExt cx="3066674" cy="506735"/>
          </a:xfrm>
        </p:grpSpPr>
        <p:sp>
          <p:nvSpPr>
            <p:cNvPr id="75" name="あたら">
              <a:extLst>
                <a:ext uri="{FF2B5EF4-FFF2-40B4-BE49-F238E27FC236}">
                  <a16:creationId xmlns:a16="http://schemas.microsoft.com/office/drawing/2014/main" id="{9E57132F-E99A-4FDB-99EC-DE3E59672DB9}"/>
                </a:ext>
              </a:extLst>
            </p:cNvPr>
            <p:cNvSpPr txBox="1"/>
            <p:nvPr/>
          </p:nvSpPr>
          <p:spPr>
            <a:xfrm>
              <a:off x="2197898" y="4849292"/>
              <a:ext cx="3929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えら</a:t>
              </a:r>
            </a:p>
          </p:txBody>
        </p:sp>
        <p:sp>
          <p:nvSpPr>
            <p:cNvPr id="76" name="右に行くにつれて">
              <a:extLst>
                <a:ext uri="{FF2B5EF4-FFF2-40B4-BE49-F238E27FC236}">
                  <a16:creationId xmlns:a16="http://schemas.microsoft.com/office/drawing/2014/main" id="{1742BB9F-4EED-45DB-BA7C-EEC439E5E529}"/>
                </a:ext>
              </a:extLst>
            </p:cNvPr>
            <p:cNvSpPr txBox="1"/>
            <p:nvPr/>
          </p:nvSpPr>
          <p:spPr>
            <a:xfrm>
              <a:off x="641268" y="4876047"/>
              <a:ext cx="2714184" cy="39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見やすい方を選ぼう！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7" name="い">
              <a:extLst>
                <a:ext uri="{FF2B5EF4-FFF2-40B4-BE49-F238E27FC236}">
                  <a16:creationId xmlns:a16="http://schemas.microsoft.com/office/drawing/2014/main" id="{9F1E81C8-E03D-4A92-A7B2-F6BAD4879A9D}"/>
                </a:ext>
              </a:extLst>
            </p:cNvPr>
            <p:cNvSpPr txBox="1"/>
            <p:nvPr/>
          </p:nvSpPr>
          <p:spPr>
            <a:xfrm>
              <a:off x="1690544" y="4852854"/>
              <a:ext cx="3929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ほう</a:t>
              </a:r>
            </a:p>
          </p:txBody>
        </p:sp>
        <p:sp>
          <p:nvSpPr>
            <p:cNvPr id="78" name="みぎ">
              <a:extLst>
                <a:ext uri="{FF2B5EF4-FFF2-40B4-BE49-F238E27FC236}">
                  <a16:creationId xmlns:a16="http://schemas.microsoft.com/office/drawing/2014/main" id="{F67D15C2-A8DC-4334-86CB-475D5FDEDDCC}"/>
                </a:ext>
              </a:extLst>
            </p:cNvPr>
            <p:cNvSpPr txBox="1"/>
            <p:nvPr/>
          </p:nvSpPr>
          <p:spPr>
            <a:xfrm>
              <a:off x="690220" y="4847065"/>
              <a:ext cx="3086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79" name="①電球画像">
              <a:extLst>
                <a:ext uri="{FF2B5EF4-FFF2-40B4-BE49-F238E27FC236}">
                  <a16:creationId xmlns:a16="http://schemas.microsoft.com/office/drawing/2014/main" id="{3CDA7BC2-89A4-4783-B064-938A0EB4C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778" y="4829793"/>
              <a:ext cx="392903" cy="506735"/>
            </a:xfrm>
            <a:prstGeom prst="rect">
              <a:avLst/>
            </a:prstGeom>
          </p:spPr>
        </p:pic>
      </p:grpSp>
      <p:grpSp>
        <p:nvGrpSpPr>
          <p:cNvPr id="15" name="②「その他」の項目がある場合">
            <a:extLst>
              <a:ext uri="{FF2B5EF4-FFF2-40B4-BE49-F238E27FC236}">
                <a16:creationId xmlns:a16="http://schemas.microsoft.com/office/drawing/2014/main" id="{1D369475-24E4-4EF8-B328-0540ED76656F}"/>
              </a:ext>
            </a:extLst>
          </p:cNvPr>
          <p:cNvGrpSpPr/>
          <p:nvPr/>
        </p:nvGrpSpPr>
        <p:grpSpPr>
          <a:xfrm>
            <a:off x="6434468" y="1593306"/>
            <a:ext cx="5557960" cy="2928808"/>
            <a:chOff x="6434468" y="1593306"/>
            <a:chExt cx="5557960" cy="2928808"/>
          </a:xfrm>
        </p:grpSpPr>
        <p:pic>
          <p:nvPicPr>
            <p:cNvPr id="131" name="帯グラフ">
              <a:extLst>
                <a:ext uri="{FF2B5EF4-FFF2-40B4-BE49-F238E27FC236}">
                  <a16:creationId xmlns:a16="http://schemas.microsoft.com/office/drawing/2014/main" id="{BCC36FF7-1341-402D-961A-EEC5D205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153" y="2150564"/>
              <a:ext cx="2627604" cy="2371550"/>
            </a:xfrm>
            <a:prstGeom prst="rect">
              <a:avLst/>
            </a:prstGeom>
          </p:spPr>
        </p:pic>
        <p:pic>
          <p:nvPicPr>
            <p:cNvPr id="132" name="帯グラフ">
              <a:extLst>
                <a:ext uri="{FF2B5EF4-FFF2-40B4-BE49-F238E27FC236}">
                  <a16:creationId xmlns:a16="http://schemas.microsoft.com/office/drawing/2014/main" id="{0EFD20DE-A1E8-4127-B2BB-22E7D69E5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30701" y="2722544"/>
              <a:ext cx="2761727" cy="1755800"/>
            </a:xfrm>
            <a:prstGeom prst="rect">
              <a:avLst/>
            </a:prstGeom>
          </p:spPr>
        </p:pic>
        <p:grpSp>
          <p:nvGrpSpPr>
            <p:cNvPr id="95" name="②「その他」の項目がある場合">
              <a:extLst>
                <a:ext uri="{FF2B5EF4-FFF2-40B4-BE49-F238E27FC236}">
                  <a16:creationId xmlns:a16="http://schemas.microsoft.com/office/drawing/2014/main" id="{2C0AE58B-5D63-4ABE-9D0F-EB63C86844DF}"/>
                </a:ext>
              </a:extLst>
            </p:cNvPr>
            <p:cNvGrpSpPr/>
            <p:nvPr/>
          </p:nvGrpSpPr>
          <p:grpSpPr>
            <a:xfrm>
              <a:off x="6434468" y="1593306"/>
              <a:ext cx="3350052" cy="434408"/>
              <a:chOff x="0" y="34850"/>
              <a:chExt cx="2853543" cy="434408"/>
            </a:xfrm>
          </p:grpSpPr>
          <p:sp>
            <p:nvSpPr>
              <p:cNvPr id="97" name="②「その他」の項目がある場合">
                <a:extLst>
                  <a:ext uri="{FF2B5EF4-FFF2-40B4-BE49-F238E27FC236}">
                    <a16:creationId xmlns:a16="http://schemas.microsoft.com/office/drawing/2014/main" id="{41D1B114-3FE5-43A7-994B-6D22AA45EA7A}"/>
                  </a:ext>
                </a:extLst>
              </p:cNvPr>
              <p:cNvSpPr txBox="1"/>
              <p:nvPr/>
            </p:nvSpPr>
            <p:spPr>
              <a:xfrm>
                <a:off x="0" y="130704"/>
                <a:ext cx="2853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②「その他」の項目がある場合</a:t>
                </a:r>
              </a:p>
            </p:txBody>
          </p:sp>
          <p:sp>
            <p:nvSpPr>
              <p:cNvPr id="98" name="ばあい">
                <a:extLst>
                  <a:ext uri="{FF2B5EF4-FFF2-40B4-BE49-F238E27FC236}">
                    <a16:creationId xmlns:a16="http://schemas.microsoft.com/office/drawing/2014/main" id="{3CF8BA4F-BC23-43D0-8092-FEF3927A3694}"/>
                  </a:ext>
                </a:extLst>
              </p:cNvPr>
              <p:cNvSpPr txBox="1"/>
              <p:nvPr/>
            </p:nvSpPr>
            <p:spPr>
              <a:xfrm>
                <a:off x="2339653" y="34850"/>
                <a:ext cx="49328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ばあい</a:t>
                </a:r>
              </a:p>
            </p:txBody>
          </p:sp>
          <p:sp>
            <p:nvSpPr>
              <p:cNvPr id="99" name="こうもく">
                <a:extLst>
                  <a:ext uri="{FF2B5EF4-FFF2-40B4-BE49-F238E27FC236}">
                    <a16:creationId xmlns:a16="http://schemas.microsoft.com/office/drawing/2014/main" id="{AF0D2C7F-F572-436E-8162-2DB54C5B8E09}"/>
                  </a:ext>
                </a:extLst>
              </p:cNvPr>
              <p:cNvSpPr txBox="1"/>
              <p:nvPr/>
            </p:nvSpPr>
            <p:spPr>
              <a:xfrm>
                <a:off x="1253713" y="42378"/>
                <a:ext cx="57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こうもく</a:t>
                </a:r>
              </a:p>
            </p:txBody>
          </p:sp>
          <p:sp>
            <p:nvSpPr>
              <p:cNvPr id="100" name="た">
                <a:extLst>
                  <a:ext uri="{FF2B5EF4-FFF2-40B4-BE49-F238E27FC236}">
                    <a16:creationId xmlns:a16="http://schemas.microsoft.com/office/drawing/2014/main" id="{E4B96589-186B-49BD-8388-DE54CDC5830A}"/>
                  </a:ext>
                </a:extLst>
              </p:cNvPr>
              <p:cNvSpPr txBox="1"/>
              <p:nvPr/>
            </p:nvSpPr>
            <p:spPr>
              <a:xfrm>
                <a:off x="627402" y="37725"/>
                <a:ext cx="57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た</a:t>
                </a:r>
              </a:p>
            </p:txBody>
          </p:sp>
        </p:grpSp>
      </p:grpSp>
      <p:sp>
        <p:nvSpPr>
          <p:cNvPr id="164" name="帯グラフフレーム">
            <a:extLst>
              <a:ext uri="{FF2B5EF4-FFF2-40B4-BE49-F238E27FC236}">
                <a16:creationId xmlns:a16="http://schemas.microsoft.com/office/drawing/2014/main" id="{E441E141-C221-4A72-A8A3-147EF4CF5E7D}"/>
              </a:ext>
            </a:extLst>
          </p:cNvPr>
          <p:cNvSpPr/>
          <p:nvPr/>
        </p:nvSpPr>
        <p:spPr>
          <a:xfrm>
            <a:off x="11500356" y="2738253"/>
            <a:ext cx="456531" cy="1470882"/>
          </a:xfrm>
          <a:prstGeom prst="roundRect">
            <a:avLst>
              <a:gd name="adj" fmla="val 14507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chemeClr val="tx2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266F3950-56A9-4E17-9288-C64EBA9DE825}"/>
              </a:ext>
            </a:extLst>
          </p:cNvPr>
          <p:cNvCxnSpPr>
            <a:cxnSpLocks/>
          </p:cNvCxnSpPr>
          <p:nvPr/>
        </p:nvCxnSpPr>
        <p:spPr>
          <a:xfrm flipV="1">
            <a:off x="11722807" y="4239495"/>
            <a:ext cx="0" cy="3718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>
            <a:extLst>
              <a:ext uri="{FF2B5EF4-FFF2-40B4-BE49-F238E27FC236}">
                <a16:creationId xmlns:a16="http://schemas.microsoft.com/office/drawing/2014/main" id="{9C2E9F94-E8F8-4701-BE5E-E88BEFCA2695}"/>
              </a:ext>
            </a:extLst>
          </p:cNvPr>
          <p:cNvCxnSpPr>
            <a:cxnSpLocks/>
            <a:stCxn id="124" idx="0"/>
          </p:cNvCxnSpPr>
          <p:nvPr/>
        </p:nvCxnSpPr>
        <p:spPr>
          <a:xfrm flipH="1" flipV="1">
            <a:off x="7933945" y="2649446"/>
            <a:ext cx="40098" cy="19586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「その他」の項目があれば…">
            <a:extLst>
              <a:ext uri="{FF2B5EF4-FFF2-40B4-BE49-F238E27FC236}">
                <a16:creationId xmlns:a16="http://schemas.microsoft.com/office/drawing/2014/main" id="{4F8F76DC-B02A-4326-BB01-6F46C3F2D331}"/>
              </a:ext>
            </a:extLst>
          </p:cNvPr>
          <p:cNvGrpSpPr/>
          <p:nvPr/>
        </p:nvGrpSpPr>
        <p:grpSpPr>
          <a:xfrm>
            <a:off x="7005955" y="4892054"/>
            <a:ext cx="4560812" cy="1678885"/>
            <a:chOff x="7005955" y="4992722"/>
            <a:chExt cx="4560812" cy="1678885"/>
          </a:xfrm>
        </p:grpSpPr>
        <p:grpSp>
          <p:nvGrpSpPr>
            <p:cNvPr id="113" name="「その他」の項目があれば、・・・">
              <a:extLst>
                <a:ext uri="{FF2B5EF4-FFF2-40B4-BE49-F238E27FC236}">
                  <a16:creationId xmlns:a16="http://schemas.microsoft.com/office/drawing/2014/main" id="{EB846AD5-47D3-4AC6-983C-6DE770D8D42A}"/>
                </a:ext>
              </a:extLst>
            </p:cNvPr>
            <p:cNvGrpSpPr/>
            <p:nvPr/>
          </p:nvGrpSpPr>
          <p:grpSpPr>
            <a:xfrm>
              <a:off x="7005955" y="4992722"/>
              <a:ext cx="4560812" cy="1329076"/>
              <a:chOff x="2917578" y="4793890"/>
              <a:chExt cx="4560812" cy="1329076"/>
            </a:xfrm>
          </p:grpSpPr>
          <p:sp>
            <p:nvSpPr>
              <p:cNvPr id="114" name="一番右側にしよう！">
                <a:extLst>
                  <a:ext uri="{FF2B5EF4-FFF2-40B4-BE49-F238E27FC236}">
                    <a16:creationId xmlns:a16="http://schemas.microsoft.com/office/drawing/2014/main" id="{CB1833A0-43AD-4018-98A0-60FB0CDB5509}"/>
                  </a:ext>
                </a:extLst>
              </p:cNvPr>
              <p:cNvSpPr txBox="1"/>
              <p:nvPr/>
            </p:nvSpPr>
            <p:spPr>
              <a:xfrm>
                <a:off x="3342177" y="5724074"/>
                <a:ext cx="4136213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一番上か一番右（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100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％の方の端）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5" name="いちばんみぎがわ">
                <a:extLst>
                  <a:ext uri="{FF2B5EF4-FFF2-40B4-BE49-F238E27FC236}">
                    <a16:creationId xmlns:a16="http://schemas.microsoft.com/office/drawing/2014/main" id="{C313C609-3CB1-43F5-B59A-8B9AD383CDCA}"/>
                  </a:ext>
                </a:extLst>
              </p:cNvPr>
              <p:cNvSpPr txBox="1"/>
              <p:nvPr/>
            </p:nvSpPr>
            <p:spPr>
              <a:xfrm>
                <a:off x="3308420" y="5710741"/>
                <a:ext cx="9367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いちばんうえ</a:t>
                </a:r>
              </a:p>
            </p:txBody>
          </p:sp>
          <p:sp>
            <p:nvSpPr>
              <p:cNvPr id="116" name="数が多くても">
                <a:extLst>
                  <a:ext uri="{FF2B5EF4-FFF2-40B4-BE49-F238E27FC236}">
                    <a16:creationId xmlns:a16="http://schemas.microsoft.com/office/drawing/2014/main" id="{14040A78-A1B6-48ED-B89B-E4A4C0E78855}"/>
                  </a:ext>
                </a:extLst>
              </p:cNvPr>
              <p:cNvSpPr txBox="1"/>
              <p:nvPr/>
            </p:nvSpPr>
            <p:spPr>
              <a:xfrm>
                <a:off x="3349655" y="5281931"/>
                <a:ext cx="2122330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割合が大きくても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7" name="おお">
                <a:extLst>
                  <a:ext uri="{FF2B5EF4-FFF2-40B4-BE49-F238E27FC236}">
                    <a16:creationId xmlns:a16="http://schemas.microsoft.com/office/drawing/2014/main" id="{C8E13CC8-D580-46D1-AA66-D4A6E79562BA}"/>
                  </a:ext>
                </a:extLst>
              </p:cNvPr>
              <p:cNvSpPr txBox="1"/>
              <p:nvPr/>
            </p:nvSpPr>
            <p:spPr>
              <a:xfrm>
                <a:off x="4095008" y="5265725"/>
                <a:ext cx="43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おお</a:t>
                </a:r>
              </a:p>
            </p:txBody>
          </p:sp>
          <p:sp>
            <p:nvSpPr>
              <p:cNvPr id="118" name="かず">
                <a:extLst>
                  <a:ext uri="{FF2B5EF4-FFF2-40B4-BE49-F238E27FC236}">
                    <a16:creationId xmlns:a16="http://schemas.microsoft.com/office/drawing/2014/main" id="{C8467052-76DD-4311-BA86-F514DFE7728C}"/>
                  </a:ext>
                </a:extLst>
              </p:cNvPr>
              <p:cNvSpPr txBox="1"/>
              <p:nvPr/>
            </p:nvSpPr>
            <p:spPr>
              <a:xfrm>
                <a:off x="3315919" y="5260519"/>
                <a:ext cx="691534" cy="199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わりあい</a:t>
                </a:r>
              </a:p>
            </p:txBody>
          </p:sp>
          <p:sp>
            <p:nvSpPr>
              <p:cNvPr id="119" name="「その他」の項目があれば、">
                <a:extLst>
                  <a:ext uri="{FF2B5EF4-FFF2-40B4-BE49-F238E27FC236}">
                    <a16:creationId xmlns:a16="http://schemas.microsoft.com/office/drawing/2014/main" id="{2C2DCF88-7438-41A0-8025-BB357CC457CC}"/>
                  </a:ext>
                </a:extLst>
              </p:cNvPr>
              <p:cNvSpPr txBox="1"/>
              <p:nvPr/>
            </p:nvSpPr>
            <p:spPr>
              <a:xfrm>
                <a:off x="3272254" y="4877355"/>
                <a:ext cx="3019278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「その他」の項目があれば、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0" name="こうもく">
                <a:extLst>
                  <a:ext uri="{FF2B5EF4-FFF2-40B4-BE49-F238E27FC236}">
                    <a16:creationId xmlns:a16="http://schemas.microsoft.com/office/drawing/2014/main" id="{ADFC8E9D-BD86-4607-A06C-26699D1BB26B}"/>
                  </a:ext>
                </a:extLst>
              </p:cNvPr>
              <p:cNvSpPr txBox="1"/>
              <p:nvPr/>
            </p:nvSpPr>
            <p:spPr>
              <a:xfrm>
                <a:off x="4536311" y="4847570"/>
                <a:ext cx="60601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こうもく</a:t>
                </a:r>
              </a:p>
            </p:txBody>
          </p:sp>
          <p:sp>
            <p:nvSpPr>
              <p:cNvPr id="121" name="た">
                <a:extLst>
                  <a:ext uri="{FF2B5EF4-FFF2-40B4-BE49-F238E27FC236}">
                    <a16:creationId xmlns:a16="http://schemas.microsoft.com/office/drawing/2014/main" id="{00C4E5E6-1F6F-452E-B652-32E25B23C2D8}"/>
                  </a:ext>
                </a:extLst>
              </p:cNvPr>
              <p:cNvSpPr txBox="1"/>
              <p:nvPr/>
            </p:nvSpPr>
            <p:spPr>
              <a:xfrm>
                <a:off x="3890673" y="4847820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た</a:t>
                </a:r>
              </a:p>
            </p:txBody>
          </p:sp>
          <p:pic>
            <p:nvPicPr>
              <p:cNvPr id="122" name="②電球画像">
                <a:extLst>
                  <a:ext uri="{FF2B5EF4-FFF2-40B4-BE49-F238E27FC236}">
                    <a16:creationId xmlns:a16="http://schemas.microsoft.com/office/drawing/2014/main" id="{843FEC7B-9876-42E5-A8F5-0B9904E91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17578" y="4793890"/>
                <a:ext cx="392903" cy="506735"/>
              </a:xfrm>
              <a:prstGeom prst="rect">
                <a:avLst/>
              </a:prstGeom>
            </p:spPr>
          </p:pic>
        </p:grpSp>
        <p:sp>
          <p:nvSpPr>
            <p:cNvPr id="169" name="にしよう！">
              <a:extLst>
                <a:ext uri="{FF2B5EF4-FFF2-40B4-BE49-F238E27FC236}">
                  <a16:creationId xmlns:a16="http://schemas.microsoft.com/office/drawing/2014/main" id="{754A79F0-D176-4346-BE84-F193FF5FE62F}"/>
                </a:ext>
              </a:extLst>
            </p:cNvPr>
            <p:cNvSpPr txBox="1"/>
            <p:nvPr/>
          </p:nvSpPr>
          <p:spPr>
            <a:xfrm>
              <a:off x="7402335" y="6272715"/>
              <a:ext cx="1286531" cy="39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にしよう！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1" name="いちばんみぎ">
              <a:extLst>
                <a:ext uri="{FF2B5EF4-FFF2-40B4-BE49-F238E27FC236}">
                  <a16:creationId xmlns:a16="http://schemas.microsoft.com/office/drawing/2014/main" id="{68DD4E1C-6FE2-4EE8-9B16-E6D93C9C558B}"/>
                </a:ext>
              </a:extLst>
            </p:cNvPr>
            <p:cNvSpPr txBox="1"/>
            <p:nvPr/>
          </p:nvSpPr>
          <p:spPr>
            <a:xfrm>
              <a:off x="8408086" y="5900016"/>
              <a:ext cx="998357" cy="20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いちばんみぎ</a:t>
              </a:r>
            </a:p>
          </p:txBody>
        </p:sp>
        <p:sp>
          <p:nvSpPr>
            <p:cNvPr id="96" name="ほう">
              <a:extLst>
                <a:ext uri="{FF2B5EF4-FFF2-40B4-BE49-F238E27FC236}">
                  <a16:creationId xmlns:a16="http://schemas.microsoft.com/office/drawing/2014/main" id="{8E833A76-FEB7-489D-A2B2-DC19634DCD77}"/>
                </a:ext>
              </a:extLst>
            </p:cNvPr>
            <p:cNvSpPr txBox="1"/>
            <p:nvPr/>
          </p:nvSpPr>
          <p:spPr>
            <a:xfrm>
              <a:off x="10496861" y="5909374"/>
              <a:ext cx="4130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ほう</a:t>
              </a:r>
            </a:p>
          </p:txBody>
        </p:sp>
        <p:sp>
          <p:nvSpPr>
            <p:cNvPr id="123" name="はし">
              <a:extLst>
                <a:ext uri="{FF2B5EF4-FFF2-40B4-BE49-F238E27FC236}">
                  <a16:creationId xmlns:a16="http://schemas.microsoft.com/office/drawing/2014/main" id="{743B3055-B3D6-4162-B769-08E779C1E55B}"/>
                </a:ext>
              </a:extLst>
            </p:cNvPr>
            <p:cNvSpPr txBox="1"/>
            <p:nvPr/>
          </p:nvSpPr>
          <p:spPr>
            <a:xfrm>
              <a:off x="11007329" y="5903245"/>
              <a:ext cx="4130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はし</a:t>
              </a:r>
            </a:p>
          </p:txBody>
        </p:sp>
      </p:grpSp>
      <p:sp>
        <p:nvSpPr>
          <p:cNvPr id="124" name="一番上に！">
            <a:extLst>
              <a:ext uri="{FF2B5EF4-FFF2-40B4-BE49-F238E27FC236}">
                <a16:creationId xmlns:a16="http://schemas.microsoft.com/office/drawing/2014/main" id="{C2FED12B-064B-4B29-91C1-7A68E1120D05}"/>
              </a:ext>
            </a:extLst>
          </p:cNvPr>
          <p:cNvSpPr txBox="1"/>
          <p:nvPr/>
        </p:nvSpPr>
        <p:spPr>
          <a:xfrm>
            <a:off x="7496625" y="4608130"/>
            <a:ext cx="954836" cy="28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一番上に！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25" name="一番右に！">
            <a:extLst>
              <a:ext uri="{FF2B5EF4-FFF2-40B4-BE49-F238E27FC236}">
                <a16:creationId xmlns:a16="http://schemas.microsoft.com/office/drawing/2014/main" id="{E2C0F08B-29BF-473B-9C93-4F11CD9819DD}"/>
              </a:ext>
            </a:extLst>
          </p:cNvPr>
          <p:cNvSpPr txBox="1"/>
          <p:nvPr/>
        </p:nvSpPr>
        <p:spPr>
          <a:xfrm>
            <a:off x="11157494" y="4634179"/>
            <a:ext cx="954836" cy="28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一番右に！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26" name="もずやん">
            <a:extLst>
              <a:ext uri="{FF2B5EF4-FFF2-40B4-BE49-F238E27FC236}">
                <a16:creationId xmlns:a16="http://schemas.microsoft.com/office/drawing/2014/main" id="{6DFE562B-0EBC-42BD-9222-2926790E1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113" y="299377"/>
            <a:ext cx="821828" cy="1081670"/>
          </a:xfrm>
          <a:prstGeom prst="rect">
            <a:avLst/>
          </a:prstGeom>
        </p:spPr>
      </p:pic>
      <p:grpSp>
        <p:nvGrpSpPr>
          <p:cNvPr id="108" name="前へ／次へ">
            <a:extLst>
              <a:ext uri="{FF2B5EF4-FFF2-40B4-BE49-F238E27FC236}">
                <a16:creationId xmlns:a16="http://schemas.microsoft.com/office/drawing/2014/main" id="{D497AC0D-E2C0-46B1-B77D-1B7BC74BFA91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128" name="フレーム">
              <a:extLst>
                <a:ext uri="{FF2B5EF4-FFF2-40B4-BE49-F238E27FC236}">
                  <a16:creationId xmlns:a16="http://schemas.microsoft.com/office/drawing/2014/main" id="{A9D15002-DCEE-4B1E-9673-66A34D6FACD6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29" name="図 128">
              <a:hlinkClick r:id="rId6" action="ppaction://hlinksldjump"/>
              <a:extLst>
                <a:ext uri="{FF2B5EF4-FFF2-40B4-BE49-F238E27FC236}">
                  <a16:creationId xmlns:a16="http://schemas.microsoft.com/office/drawing/2014/main" id="{E1B6D688-97CF-4963-B1A1-736077EFA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130" name="図 129">
              <a:hlinkClick r:id="rId8" action="ppaction://hlinksldjump"/>
              <a:extLst>
                <a:ext uri="{FF2B5EF4-FFF2-40B4-BE49-F238E27FC236}">
                  <a16:creationId xmlns:a16="http://schemas.microsoft.com/office/drawing/2014/main" id="{38F21868-18D6-4942-85AE-8F2EBCF49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sp>
        <p:nvSpPr>
          <p:cNvPr id="163" name="帯グラフフレーム">
            <a:extLst>
              <a:ext uri="{FF2B5EF4-FFF2-40B4-BE49-F238E27FC236}">
                <a16:creationId xmlns:a16="http://schemas.microsoft.com/office/drawing/2014/main" id="{CE7EC1FC-1DC1-4D8E-B76B-BDC4F3E9474B}"/>
              </a:ext>
            </a:extLst>
          </p:cNvPr>
          <p:cNvSpPr/>
          <p:nvPr/>
        </p:nvSpPr>
        <p:spPr>
          <a:xfrm>
            <a:off x="7191740" y="2144774"/>
            <a:ext cx="1497125" cy="433380"/>
          </a:xfrm>
          <a:prstGeom prst="roundRect">
            <a:avLst>
              <a:gd name="adj" fmla="val 14507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chemeClr val="tx2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9" name="①グラフは縦でも横でもいいよ">
            <a:extLst>
              <a:ext uri="{FF2B5EF4-FFF2-40B4-BE49-F238E27FC236}">
                <a16:creationId xmlns:a16="http://schemas.microsoft.com/office/drawing/2014/main" id="{2F23DD90-8B99-460D-9D1D-A9E8D7128280}"/>
              </a:ext>
            </a:extLst>
          </p:cNvPr>
          <p:cNvGrpSpPr/>
          <p:nvPr/>
        </p:nvGrpSpPr>
        <p:grpSpPr>
          <a:xfrm>
            <a:off x="716811" y="1621429"/>
            <a:ext cx="5532275" cy="2968546"/>
            <a:chOff x="716811" y="1621429"/>
            <a:chExt cx="5532275" cy="2968546"/>
          </a:xfrm>
        </p:grpSpPr>
        <p:grpSp>
          <p:nvGrpSpPr>
            <p:cNvPr id="80" name="①時系列の場合">
              <a:extLst>
                <a:ext uri="{FF2B5EF4-FFF2-40B4-BE49-F238E27FC236}">
                  <a16:creationId xmlns:a16="http://schemas.microsoft.com/office/drawing/2014/main" id="{80709CF3-B4CC-4C46-A0CA-5117B011BE95}"/>
                </a:ext>
              </a:extLst>
            </p:cNvPr>
            <p:cNvGrpSpPr/>
            <p:nvPr/>
          </p:nvGrpSpPr>
          <p:grpSpPr>
            <a:xfrm>
              <a:off x="828572" y="1621429"/>
              <a:ext cx="3758668" cy="424545"/>
              <a:chOff x="-486275" y="1741073"/>
              <a:chExt cx="3568488" cy="424545"/>
            </a:xfrm>
          </p:grpSpPr>
          <p:sp>
            <p:nvSpPr>
              <p:cNvPr id="82" name="①時系列の場合">
                <a:extLst>
                  <a:ext uri="{FF2B5EF4-FFF2-40B4-BE49-F238E27FC236}">
                    <a16:creationId xmlns:a16="http://schemas.microsoft.com/office/drawing/2014/main" id="{9DEED8A9-07E4-4B39-A44C-4FBBA3B8C0E7}"/>
                  </a:ext>
                </a:extLst>
              </p:cNvPr>
              <p:cNvSpPr txBox="1"/>
              <p:nvPr/>
            </p:nvSpPr>
            <p:spPr>
              <a:xfrm>
                <a:off x="-486275" y="1827064"/>
                <a:ext cx="35684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①グラフは縦でも横でもいいよ</a:t>
                </a:r>
              </a:p>
            </p:txBody>
          </p:sp>
          <p:sp>
            <p:nvSpPr>
              <p:cNvPr id="83" name="ばあい">
                <a:extLst>
                  <a:ext uri="{FF2B5EF4-FFF2-40B4-BE49-F238E27FC236}">
                    <a16:creationId xmlns:a16="http://schemas.microsoft.com/office/drawing/2014/main" id="{15393B9B-24D0-441F-866C-62150001A6FA}"/>
                  </a:ext>
                </a:extLst>
              </p:cNvPr>
              <p:cNvSpPr txBox="1"/>
              <p:nvPr/>
            </p:nvSpPr>
            <p:spPr>
              <a:xfrm>
                <a:off x="1465536" y="1749868"/>
                <a:ext cx="39336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よこ</a:t>
                </a:r>
              </a:p>
            </p:txBody>
          </p:sp>
          <p:sp>
            <p:nvSpPr>
              <p:cNvPr id="84" name="じけいれつ">
                <a:extLst>
                  <a:ext uri="{FF2B5EF4-FFF2-40B4-BE49-F238E27FC236}">
                    <a16:creationId xmlns:a16="http://schemas.microsoft.com/office/drawing/2014/main" id="{34CDDB2C-9C06-4BFE-A300-902996A5F2C9}"/>
                  </a:ext>
                </a:extLst>
              </p:cNvPr>
              <p:cNvSpPr txBox="1"/>
              <p:nvPr/>
            </p:nvSpPr>
            <p:spPr>
              <a:xfrm>
                <a:off x="711104" y="1741073"/>
                <a:ext cx="39336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たて</a:t>
                </a:r>
              </a:p>
            </p:txBody>
          </p:sp>
        </p:grp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971DDA2-3FC2-4224-A2B7-DAC0BAA68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811" y="2218425"/>
              <a:ext cx="2627604" cy="237155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F20DD8B-5EE9-4937-BDEE-4FEE61A26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7359" y="2790405"/>
              <a:ext cx="2761727" cy="175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5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24" grpId="0"/>
      <p:bldP spid="125" grpId="0"/>
      <p:bldP spid="1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×">
            <a:extLst>
              <a:ext uri="{FF2B5EF4-FFF2-40B4-BE49-F238E27FC236}">
                <a16:creationId xmlns:a16="http://schemas.microsoft.com/office/drawing/2014/main" id="{E086612E-5319-4CFC-8CC0-B90CC70F302D}"/>
              </a:ext>
            </a:extLst>
          </p:cNvPr>
          <p:cNvSpPr/>
          <p:nvPr/>
        </p:nvSpPr>
        <p:spPr>
          <a:xfrm>
            <a:off x="4909889" y="5823540"/>
            <a:ext cx="844440" cy="822357"/>
          </a:xfrm>
          <a:prstGeom prst="mathMultiply">
            <a:avLst>
              <a:gd name="adj1" fmla="val 1404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〇">
            <a:extLst>
              <a:ext uri="{FF2B5EF4-FFF2-40B4-BE49-F238E27FC236}">
                <a16:creationId xmlns:a16="http://schemas.microsoft.com/office/drawing/2014/main" id="{B224C0FC-6EC2-496C-A181-3CEC6FFFF607}"/>
              </a:ext>
            </a:extLst>
          </p:cNvPr>
          <p:cNvSpPr/>
          <p:nvPr/>
        </p:nvSpPr>
        <p:spPr>
          <a:xfrm>
            <a:off x="3752725" y="5474008"/>
            <a:ext cx="420958" cy="419482"/>
          </a:xfrm>
          <a:prstGeom prst="donut">
            <a:avLst>
              <a:gd name="adj" fmla="val 123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5" name="この線のことを「区分線」と…">
            <a:extLst>
              <a:ext uri="{FF2B5EF4-FFF2-40B4-BE49-F238E27FC236}">
                <a16:creationId xmlns:a16="http://schemas.microsoft.com/office/drawing/2014/main" id="{516284C0-B2C4-499D-A94B-4A924605B43E}"/>
              </a:ext>
            </a:extLst>
          </p:cNvPr>
          <p:cNvGrpSpPr/>
          <p:nvPr/>
        </p:nvGrpSpPr>
        <p:grpSpPr>
          <a:xfrm>
            <a:off x="7509258" y="5386755"/>
            <a:ext cx="3420083" cy="888236"/>
            <a:chOff x="7509258" y="5386755"/>
            <a:chExt cx="3420083" cy="888236"/>
          </a:xfrm>
        </p:grpSpPr>
        <p:grpSp>
          <p:nvGrpSpPr>
            <p:cNvPr id="153" name="「その他」の項目があれば、・・・">
              <a:extLst>
                <a:ext uri="{FF2B5EF4-FFF2-40B4-BE49-F238E27FC236}">
                  <a16:creationId xmlns:a16="http://schemas.microsoft.com/office/drawing/2014/main" id="{F7546CF2-0023-4A71-A667-CE57897BA116}"/>
                </a:ext>
              </a:extLst>
            </p:cNvPr>
            <p:cNvGrpSpPr/>
            <p:nvPr/>
          </p:nvGrpSpPr>
          <p:grpSpPr>
            <a:xfrm>
              <a:off x="7509258" y="5386755"/>
              <a:ext cx="3420083" cy="888236"/>
              <a:chOff x="2934996" y="4791672"/>
              <a:chExt cx="3420083" cy="888236"/>
            </a:xfrm>
          </p:grpSpPr>
          <p:sp>
            <p:nvSpPr>
              <p:cNvPr id="156" name="「区分線」と呼びます">
                <a:extLst>
                  <a:ext uri="{FF2B5EF4-FFF2-40B4-BE49-F238E27FC236}">
                    <a16:creationId xmlns:a16="http://schemas.microsoft.com/office/drawing/2014/main" id="{8E649E33-5911-4F4A-8EF0-B22C8062655D}"/>
                  </a:ext>
                </a:extLst>
              </p:cNvPr>
              <p:cNvSpPr txBox="1"/>
              <p:nvPr/>
            </p:nvSpPr>
            <p:spPr>
              <a:xfrm>
                <a:off x="3165605" y="5281016"/>
                <a:ext cx="3189474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「区分線」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と呼びます。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8" name="くぶんせん">
                <a:extLst>
                  <a:ext uri="{FF2B5EF4-FFF2-40B4-BE49-F238E27FC236}">
                    <a16:creationId xmlns:a16="http://schemas.microsoft.com/office/drawing/2014/main" id="{0BB389D2-069C-4128-910D-FD0AEC8B715A}"/>
                  </a:ext>
                </a:extLst>
              </p:cNvPr>
              <p:cNvSpPr txBox="1"/>
              <p:nvPr/>
            </p:nvSpPr>
            <p:spPr>
              <a:xfrm>
                <a:off x="3393289" y="5251319"/>
                <a:ext cx="9783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くぶんせん</a:t>
                </a:r>
              </a:p>
            </p:txBody>
          </p:sp>
          <p:sp>
            <p:nvSpPr>
              <p:cNvPr id="159" name="この線のことを">
                <a:extLst>
                  <a:ext uri="{FF2B5EF4-FFF2-40B4-BE49-F238E27FC236}">
                    <a16:creationId xmlns:a16="http://schemas.microsoft.com/office/drawing/2014/main" id="{3656C0C5-7E03-4CB5-9846-EAD3EAC8B31E}"/>
                  </a:ext>
                </a:extLst>
              </p:cNvPr>
              <p:cNvSpPr txBox="1"/>
              <p:nvPr/>
            </p:nvSpPr>
            <p:spPr>
              <a:xfrm>
                <a:off x="3272254" y="4877355"/>
                <a:ext cx="2376615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この線のことを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0" name="せん">
                <a:extLst>
                  <a:ext uri="{FF2B5EF4-FFF2-40B4-BE49-F238E27FC236}">
                    <a16:creationId xmlns:a16="http://schemas.microsoft.com/office/drawing/2014/main" id="{D1E20595-D0E6-4AA7-A940-34C48D70D986}"/>
                  </a:ext>
                </a:extLst>
              </p:cNvPr>
              <p:cNvSpPr txBox="1"/>
              <p:nvPr/>
            </p:nvSpPr>
            <p:spPr>
              <a:xfrm>
                <a:off x="3941558" y="4870681"/>
                <a:ext cx="39290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せん</a:t>
                </a:r>
              </a:p>
            </p:txBody>
          </p:sp>
          <p:pic>
            <p:nvPicPr>
              <p:cNvPr id="162" name="②電球画像">
                <a:extLst>
                  <a:ext uri="{FF2B5EF4-FFF2-40B4-BE49-F238E27FC236}">
                    <a16:creationId xmlns:a16="http://schemas.microsoft.com/office/drawing/2014/main" id="{5EE752B5-14FD-4EB3-BD8B-A0481DB1F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34996" y="4791672"/>
                <a:ext cx="392903" cy="506735"/>
              </a:xfrm>
              <a:prstGeom prst="rect">
                <a:avLst/>
              </a:prstGeom>
            </p:spPr>
          </p:pic>
        </p:grpSp>
        <p:sp>
          <p:nvSpPr>
            <p:cNvPr id="96" name="よ">
              <a:extLst>
                <a:ext uri="{FF2B5EF4-FFF2-40B4-BE49-F238E27FC236}">
                  <a16:creationId xmlns:a16="http://schemas.microsoft.com/office/drawing/2014/main" id="{D081CE95-9431-4EBF-BAE9-2ECA48A9CF54}"/>
                </a:ext>
              </a:extLst>
            </p:cNvPr>
            <p:cNvSpPr txBox="1"/>
            <p:nvPr/>
          </p:nvSpPr>
          <p:spPr>
            <a:xfrm>
              <a:off x="9436817" y="5841594"/>
              <a:ext cx="2463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よ</a:t>
              </a:r>
            </a:p>
          </p:txBody>
        </p:sp>
      </p:grpSp>
      <p:grpSp>
        <p:nvGrpSpPr>
          <p:cNvPr id="3" name="⑤複数のグラフを並べるときは">
            <a:extLst>
              <a:ext uri="{FF2B5EF4-FFF2-40B4-BE49-F238E27FC236}">
                <a16:creationId xmlns:a16="http://schemas.microsoft.com/office/drawing/2014/main" id="{1B811111-4E6E-422C-B30A-F73EDCD5374C}"/>
              </a:ext>
            </a:extLst>
          </p:cNvPr>
          <p:cNvGrpSpPr/>
          <p:nvPr/>
        </p:nvGrpSpPr>
        <p:grpSpPr>
          <a:xfrm>
            <a:off x="6861250" y="1291782"/>
            <a:ext cx="4687413" cy="3848729"/>
            <a:chOff x="6864504" y="1284522"/>
            <a:chExt cx="4687413" cy="3848729"/>
          </a:xfrm>
        </p:grpSpPr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B302B2D4-889C-461D-AAC1-FD92E0552436}"/>
                </a:ext>
              </a:extLst>
            </p:cNvPr>
            <p:cNvGrpSpPr/>
            <p:nvPr/>
          </p:nvGrpSpPr>
          <p:grpSpPr>
            <a:xfrm>
              <a:off x="6984420" y="2582019"/>
              <a:ext cx="4567497" cy="2551232"/>
              <a:chOff x="7352820" y="3071625"/>
              <a:chExt cx="4553049" cy="2224710"/>
            </a:xfrm>
          </p:grpSpPr>
          <p:grpSp>
            <p:nvGrpSpPr>
              <p:cNvPr id="138" name="グループ化 137">
                <a:extLst>
                  <a:ext uri="{FF2B5EF4-FFF2-40B4-BE49-F238E27FC236}">
                    <a16:creationId xmlns:a16="http://schemas.microsoft.com/office/drawing/2014/main" id="{ABA2C6B6-EF65-49B3-82EF-9153F9320A26}"/>
                  </a:ext>
                </a:extLst>
              </p:cNvPr>
              <p:cNvGrpSpPr/>
              <p:nvPr/>
            </p:nvGrpSpPr>
            <p:grpSpPr>
              <a:xfrm>
                <a:off x="7352820" y="3071625"/>
                <a:ext cx="4553049" cy="2224710"/>
                <a:chOff x="4002658" y="4160805"/>
                <a:chExt cx="4830467" cy="2637956"/>
              </a:xfrm>
            </p:grpSpPr>
            <p:pic>
              <p:nvPicPr>
                <p:cNvPr id="140" name="図 139">
                  <a:extLst>
                    <a:ext uri="{FF2B5EF4-FFF2-40B4-BE49-F238E27FC236}">
                      <a16:creationId xmlns:a16="http://schemas.microsoft.com/office/drawing/2014/main" id="{E3BB1762-8A9E-47ED-A746-8797E68CD3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689" t="2853" r="1704" b="1440"/>
                <a:stretch/>
              </p:blipFill>
              <p:spPr>
                <a:xfrm>
                  <a:off x="4002658" y="4160805"/>
                  <a:ext cx="4830467" cy="2637956"/>
                </a:xfrm>
                <a:prstGeom prst="rect">
                  <a:avLst/>
                </a:prstGeom>
              </p:spPr>
            </p:pic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9F2B449E-AA83-46D1-8947-3F1D3FA38A46}"/>
                    </a:ext>
                  </a:extLst>
                </p:cNvPr>
                <p:cNvSpPr/>
                <p:nvPr/>
              </p:nvSpPr>
              <p:spPr>
                <a:xfrm>
                  <a:off x="4700712" y="4477302"/>
                  <a:ext cx="833097" cy="124044"/>
                </a:xfrm>
                <a:prstGeom prst="rect">
                  <a:avLst/>
                </a:prstGeom>
                <a:solidFill>
                  <a:srgbClr val="FF0066"/>
                </a:solidFill>
                <a:ln w="3175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2" name="正方形/長方形 141">
                  <a:extLst>
                    <a:ext uri="{FF2B5EF4-FFF2-40B4-BE49-F238E27FC236}">
                      <a16:creationId xmlns:a16="http://schemas.microsoft.com/office/drawing/2014/main" id="{9D53E141-E87F-475E-ABB0-B2B5096A8E20}"/>
                    </a:ext>
                  </a:extLst>
                </p:cNvPr>
                <p:cNvSpPr/>
                <p:nvPr/>
              </p:nvSpPr>
              <p:spPr>
                <a:xfrm>
                  <a:off x="4700563" y="4597815"/>
                  <a:ext cx="837623" cy="807065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BEAE581F-FE63-4216-B838-956401FA9D97}"/>
                    </a:ext>
                  </a:extLst>
                </p:cNvPr>
                <p:cNvSpPr/>
                <p:nvPr/>
              </p:nvSpPr>
              <p:spPr>
                <a:xfrm>
                  <a:off x="4702703" y="5403863"/>
                  <a:ext cx="835483" cy="1302803"/>
                </a:xfrm>
                <a:prstGeom prst="rect">
                  <a:avLst/>
                </a:prstGeom>
                <a:solidFill>
                  <a:srgbClr val="3399FF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4" name="正方形/長方形 143">
                  <a:extLst>
                    <a:ext uri="{FF2B5EF4-FFF2-40B4-BE49-F238E27FC236}">
                      <a16:creationId xmlns:a16="http://schemas.microsoft.com/office/drawing/2014/main" id="{18A301DB-3DEB-4343-B1D0-1EF63D00D6CA}"/>
                    </a:ext>
                  </a:extLst>
                </p:cNvPr>
                <p:cNvSpPr/>
                <p:nvPr/>
              </p:nvSpPr>
              <p:spPr>
                <a:xfrm>
                  <a:off x="4701676" y="4225074"/>
                  <a:ext cx="835317" cy="25410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4ECDA7B9-327F-4AD5-AE01-1F5FFBF25FC3}"/>
                    </a:ext>
                  </a:extLst>
                </p:cNvPr>
                <p:cNvSpPr/>
                <p:nvPr/>
              </p:nvSpPr>
              <p:spPr>
                <a:xfrm>
                  <a:off x="6206102" y="4414384"/>
                  <a:ext cx="843090" cy="267839"/>
                </a:xfrm>
                <a:prstGeom prst="rect">
                  <a:avLst/>
                </a:prstGeom>
                <a:solidFill>
                  <a:srgbClr val="FF0066"/>
                </a:solidFill>
                <a:ln w="3175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6EBAF465-2B93-4239-90B6-EF01DE0F8EC8}"/>
                    </a:ext>
                  </a:extLst>
                </p:cNvPr>
                <p:cNvSpPr/>
                <p:nvPr/>
              </p:nvSpPr>
              <p:spPr>
                <a:xfrm>
                  <a:off x="6205916" y="4682225"/>
                  <a:ext cx="843090" cy="978867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7" name="正方形/長方形 146">
                  <a:extLst>
                    <a:ext uri="{FF2B5EF4-FFF2-40B4-BE49-F238E27FC236}">
                      <a16:creationId xmlns:a16="http://schemas.microsoft.com/office/drawing/2014/main" id="{82A55FDA-3098-4D27-B432-D0738C823B55}"/>
                    </a:ext>
                  </a:extLst>
                </p:cNvPr>
                <p:cNvSpPr/>
                <p:nvPr/>
              </p:nvSpPr>
              <p:spPr>
                <a:xfrm>
                  <a:off x="6207900" y="5661093"/>
                  <a:ext cx="843090" cy="1029243"/>
                </a:xfrm>
                <a:prstGeom prst="rect">
                  <a:avLst/>
                </a:prstGeom>
                <a:solidFill>
                  <a:srgbClr val="3399FF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D3334A9B-2460-4C8B-B8E4-6FF66A707A19}"/>
                    </a:ext>
                  </a:extLst>
                </p:cNvPr>
                <p:cNvSpPr/>
                <p:nvPr/>
              </p:nvSpPr>
              <p:spPr>
                <a:xfrm>
                  <a:off x="6205112" y="4222708"/>
                  <a:ext cx="843336" cy="19494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9" name="正方形/長方形 148">
                  <a:extLst>
                    <a:ext uri="{FF2B5EF4-FFF2-40B4-BE49-F238E27FC236}">
                      <a16:creationId xmlns:a16="http://schemas.microsoft.com/office/drawing/2014/main" id="{08D53ED5-3C4C-42CE-8675-EE9C4CF5E520}"/>
                    </a:ext>
                  </a:extLst>
                </p:cNvPr>
                <p:cNvSpPr/>
                <p:nvPr/>
              </p:nvSpPr>
              <p:spPr>
                <a:xfrm>
                  <a:off x="7681590" y="4474888"/>
                  <a:ext cx="843090" cy="497177"/>
                </a:xfrm>
                <a:prstGeom prst="rect">
                  <a:avLst/>
                </a:prstGeom>
                <a:solidFill>
                  <a:srgbClr val="FF0066"/>
                </a:solidFill>
                <a:ln w="3175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0" name="正方形/長方形 149">
                  <a:extLst>
                    <a:ext uri="{FF2B5EF4-FFF2-40B4-BE49-F238E27FC236}">
                      <a16:creationId xmlns:a16="http://schemas.microsoft.com/office/drawing/2014/main" id="{C62BBE81-7225-4A74-B157-9D6198B9F9A5}"/>
                    </a:ext>
                  </a:extLst>
                </p:cNvPr>
                <p:cNvSpPr/>
                <p:nvPr/>
              </p:nvSpPr>
              <p:spPr>
                <a:xfrm>
                  <a:off x="7680760" y="4972070"/>
                  <a:ext cx="843920" cy="749310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1" name="正方形/長方形 150">
                  <a:extLst>
                    <a:ext uri="{FF2B5EF4-FFF2-40B4-BE49-F238E27FC236}">
                      <a16:creationId xmlns:a16="http://schemas.microsoft.com/office/drawing/2014/main" id="{73AB8AF2-6DDF-4DC5-BD74-1A2AB162E169}"/>
                    </a:ext>
                  </a:extLst>
                </p:cNvPr>
                <p:cNvSpPr/>
                <p:nvPr/>
              </p:nvSpPr>
              <p:spPr>
                <a:xfrm>
                  <a:off x="7681590" y="5717543"/>
                  <a:ext cx="843090" cy="984097"/>
                </a:xfrm>
                <a:prstGeom prst="rect">
                  <a:avLst/>
                </a:prstGeom>
                <a:solidFill>
                  <a:srgbClr val="3399FF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2" name="正方形/長方形 151">
                  <a:extLst>
                    <a:ext uri="{FF2B5EF4-FFF2-40B4-BE49-F238E27FC236}">
                      <a16:creationId xmlns:a16="http://schemas.microsoft.com/office/drawing/2014/main" id="{24AA701B-BF2A-48B6-A660-DF4ADB9DA53F}"/>
                    </a:ext>
                  </a:extLst>
                </p:cNvPr>
                <p:cNvSpPr/>
                <p:nvPr/>
              </p:nvSpPr>
              <p:spPr>
                <a:xfrm>
                  <a:off x="7682624" y="4224950"/>
                  <a:ext cx="841499" cy="25410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771AE5F5-A890-46A8-AA74-E6FB4D1050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6035" y="4118128"/>
                <a:ext cx="640690" cy="217656"/>
              </a:xfrm>
              <a:prstGeom prst="line">
                <a:avLst/>
              </a:prstGeom>
              <a:ln w="1905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BF009EA3-9147-4334-B590-2D878C61D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0162" y="3440175"/>
                <a:ext cx="628623" cy="73011"/>
              </a:xfrm>
              <a:prstGeom prst="line">
                <a:avLst/>
              </a:prstGeom>
              <a:ln w="1905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C3BEE4D9-647B-4CB4-B5F3-12072535D3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8314" y="3292054"/>
                <a:ext cx="630808" cy="48963"/>
              </a:xfrm>
              <a:prstGeom prst="line">
                <a:avLst/>
              </a:prstGeom>
              <a:ln w="1905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9EA43D25-1A81-4546-99AF-0521C1D93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0895" y="4336886"/>
                <a:ext cx="599573" cy="47608"/>
              </a:xfrm>
              <a:prstGeom prst="line">
                <a:avLst/>
              </a:prstGeom>
              <a:ln w="1905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A96DB6ED-EE68-463F-8B82-AE5F194FA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6084" y="3508543"/>
                <a:ext cx="599020" cy="247254"/>
              </a:xfrm>
              <a:prstGeom prst="line">
                <a:avLst/>
              </a:prstGeom>
              <a:ln w="1905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0A39338D-8230-4CF9-BDF7-638F05AF62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5531" y="3288235"/>
                <a:ext cx="599573" cy="58934"/>
              </a:xfrm>
              <a:prstGeom prst="line">
                <a:avLst/>
              </a:prstGeom>
              <a:ln w="1905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CE8918C6-A95A-440D-B953-127ED11BAAD0}"/>
                </a:ext>
              </a:extLst>
            </p:cNvPr>
            <p:cNvGrpSpPr/>
            <p:nvPr/>
          </p:nvGrpSpPr>
          <p:grpSpPr>
            <a:xfrm>
              <a:off x="6864504" y="1284522"/>
              <a:ext cx="4151834" cy="432339"/>
              <a:chOff x="6864504" y="1347042"/>
              <a:chExt cx="4151834" cy="432339"/>
            </a:xfrm>
          </p:grpSpPr>
          <p:sp>
            <p:nvSpPr>
              <p:cNvPr id="217" name="⑤複数のグラフを並べる">
                <a:extLst>
                  <a:ext uri="{FF2B5EF4-FFF2-40B4-BE49-F238E27FC236}">
                    <a16:creationId xmlns:a16="http://schemas.microsoft.com/office/drawing/2014/main" id="{134DC618-35B1-4344-A384-172C45C63DFF}"/>
                  </a:ext>
                </a:extLst>
              </p:cNvPr>
              <p:cNvSpPr txBox="1"/>
              <p:nvPr/>
            </p:nvSpPr>
            <p:spPr>
              <a:xfrm>
                <a:off x="6864504" y="1440827"/>
                <a:ext cx="41518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④</a:t>
                </a:r>
                <a:r>
                  <a:rPr kumimoji="1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複数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のグラフを並べるときは</a:t>
                </a:r>
              </a:p>
            </p:txBody>
          </p:sp>
          <p:sp>
            <p:nvSpPr>
              <p:cNvPr id="97" name="こうもく">
                <a:extLst>
                  <a:ext uri="{FF2B5EF4-FFF2-40B4-BE49-F238E27FC236}">
                    <a16:creationId xmlns:a16="http://schemas.microsoft.com/office/drawing/2014/main" id="{982D1DAE-C4A6-48CF-BB37-55E139797116}"/>
                  </a:ext>
                </a:extLst>
              </p:cNvPr>
              <p:cNvSpPr txBox="1"/>
              <p:nvPr/>
            </p:nvSpPr>
            <p:spPr>
              <a:xfrm>
                <a:off x="7171245" y="1347042"/>
                <a:ext cx="66939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ふくすう</a:t>
                </a:r>
              </a:p>
            </p:txBody>
          </p:sp>
          <p:sp>
            <p:nvSpPr>
              <p:cNvPr id="98" name="こうもく">
                <a:extLst>
                  <a:ext uri="{FF2B5EF4-FFF2-40B4-BE49-F238E27FC236}">
                    <a16:creationId xmlns:a16="http://schemas.microsoft.com/office/drawing/2014/main" id="{BB131223-C9B1-47BD-B84B-6C5FEBB0116B}"/>
                  </a:ext>
                </a:extLst>
              </p:cNvPr>
              <p:cNvSpPr txBox="1"/>
              <p:nvPr/>
            </p:nvSpPr>
            <p:spPr>
              <a:xfrm>
                <a:off x="9183923" y="1366387"/>
                <a:ext cx="38650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なら</a:t>
                </a: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6B6A5AE3-8A80-4D2F-AEDF-1FBF1ECDAF38}"/>
                </a:ext>
              </a:extLst>
            </p:cNvPr>
            <p:cNvGrpSpPr/>
            <p:nvPr/>
          </p:nvGrpSpPr>
          <p:grpSpPr>
            <a:xfrm>
              <a:off x="7148124" y="1694904"/>
              <a:ext cx="4205524" cy="434095"/>
              <a:chOff x="6937109" y="1687089"/>
              <a:chExt cx="4205524" cy="434095"/>
            </a:xfrm>
          </p:grpSpPr>
          <p:sp>
            <p:nvSpPr>
              <p:cNvPr id="82" name="グラフ同士を項目ごと">
                <a:extLst>
                  <a:ext uri="{FF2B5EF4-FFF2-40B4-BE49-F238E27FC236}">
                    <a16:creationId xmlns:a16="http://schemas.microsoft.com/office/drawing/2014/main" id="{9DEED8A9-07E4-4B39-A44C-4FBBA3B8C0E7}"/>
                  </a:ext>
                </a:extLst>
              </p:cNvPr>
              <p:cNvSpPr txBox="1"/>
              <p:nvPr/>
            </p:nvSpPr>
            <p:spPr>
              <a:xfrm>
                <a:off x="6937109" y="1782630"/>
                <a:ext cx="42055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グラフ同士を項目ごとに線でつなぐと</a:t>
                </a:r>
              </a:p>
            </p:txBody>
          </p:sp>
          <p:sp>
            <p:nvSpPr>
              <p:cNvPr id="99" name="こうもく">
                <a:extLst>
                  <a:ext uri="{FF2B5EF4-FFF2-40B4-BE49-F238E27FC236}">
                    <a16:creationId xmlns:a16="http://schemas.microsoft.com/office/drawing/2014/main" id="{036C5AD1-DA36-4F43-90FE-4C31BC049BBE}"/>
                  </a:ext>
                </a:extLst>
              </p:cNvPr>
              <p:cNvSpPr txBox="1"/>
              <p:nvPr/>
            </p:nvSpPr>
            <p:spPr>
              <a:xfrm>
                <a:off x="7644271" y="1694869"/>
                <a:ext cx="58377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どうし</a:t>
                </a:r>
              </a:p>
            </p:txBody>
          </p:sp>
          <p:sp>
            <p:nvSpPr>
              <p:cNvPr id="100" name="こうもく">
                <a:extLst>
                  <a:ext uri="{FF2B5EF4-FFF2-40B4-BE49-F238E27FC236}">
                    <a16:creationId xmlns:a16="http://schemas.microsoft.com/office/drawing/2014/main" id="{F794B9D5-D079-42C3-AF87-EB9F2318B9BE}"/>
                  </a:ext>
                </a:extLst>
              </p:cNvPr>
              <p:cNvSpPr txBox="1"/>
              <p:nvPr/>
            </p:nvSpPr>
            <p:spPr>
              <a:xfrm>
                <a:off x="8366607" y="1690540"/>
                <a:ext cx="646978" cy="20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こうもく</a:t>
                </a:r>
              </a:p>
            </p:txBody>
          </p:sp>
          <p:sp>
            <p:nvSpPr>
              <p:cNvPr id="101" name="こうもく">
                <a:extLst>
                  <a:ext uri="{FF2B5EF4-FFF2-40B4-BE49-F238E27FC236}">
                    <a16:creationId xmlns:a16="http://schemas.microsoft.com/office/drawing/2014/main" id="{0FC28239-85A4-46E5-A26C-58A9FBD932AB}"/>
                  </a:ext>
                </a:extLst>
              </p:cNvPr>
              <p:cNvSpPr txBox="1"/>
              <p:nvPr/>
            </p:nvSpPr>
            <p:spPr>
              <a:xfrm>
                <a:off x="9564483" y="1687089"/>
                <a:ext cx="38027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せん</a:t>
                </a: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2A06631-76CF-41B1-BFE2-03B0E621C3A1}"/>
                </a:ext>
              </a:extLst>
            </p:cNvPr>
            <p:cNvGrpSpPr/>
            <p:nvPr/>
          </p:nvGrpSpPr>
          <p:grpSpPr>
            <a:xfrm>
              <a:off x="7210652" y="2118528"/>
              <a:ext cx="2564846" cy="414867"/>
              <a:chOff x="7210652" y="2079453"/>
              <a:chExt cx="3077982" cy="414867"/>
            </a:xfrm>
          </p:grpSpPr>
          <p:sp>
            <p:nvSpPr>
              <p:cNvPr id="216" name="比較しやすくなるよ">
                <a:extLst>
                  <a:ext uri="{FF2B5EF4-FFF2-40B4-BE49-F238E27FC236}">
                    <a16:creationId xmlns:a16="http://schemas.microsoft.com/office/drawing/2014/main" id="{35C618DD-3DCD-4324-A5EB-6A02F549978B}"/>
                  </a:ext>
                </a:extLst>
              </p:cNvPr>
              <p:cNvSpPr txBox="1"/>
              <p:nvPr/>
            </p:nvSpPr>
            <p:spPr>
              <a:xfrm>
                <a:off x="7210652" y="2155766"/>
                <a:ext cx="3077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比較しやすくなるよ</a:t>
                </a:r>
              </a:p>
            </p:txBody>
          </p:sp>
          <p:sp>
            <p:nvSpPr>
              <p:cNvPr id="104" name="ひかく">
                <a:extLst>
                  <a:ext uri="{FF2B5EF4-FFF2-40B4-BE49-F238E27FC236}">
                    <a16:creationId xmlns:a16="http://schemas.microsoft.com/office/drawing/2014/main" id="{113F5068-AD25-4700-B2C7-5BB82083F949}"/>
                  </a:ext>
                </a:extLst>
              </p:cNvPr>
              <p:cNvSpPr txBox="1"/>
              <p:nvPr/>
            </p:nvSpPr>
            <p:spPr>
              <a:xfrm>
                <a:off x="7221918" y="2079453"/>
                <a:ext cx="76233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ひかく</a:t>
                </a:r>
              </a:p>
            </p:txBody>
          </p:sp>
        </p:grpSp>
      </p:grpSp>
      <p:grpSp>
        <p:nvGrpSpPr>
          <p:cNvPr id="80" name="前へ／次へ">
            <a:extLst>
              <a:ext uri="{FF2B5EF4-FFF2-40B4-BE49-F238E27FC236}">
                <a16:creationId xmlns:a16="http://schemas.microsoft.com/office/drawing/2014/main" id="{FD5C815E-80C7-4214-9842-69243DD4A11E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81" name="フレーム">
              <a:extLst>
                <a:ext uri="{FF2B5EF4-FFF2-40B4-BE49-F238E27FC236}">
                  <a16:creationId xmlns:a16="http://schemas.microsoft.com/office/drawing/2014/main" id="{9984E871-ED57-41E8-80B3-E9D835CDF767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3" name="図 82">
              <a:hlinkClick r:id="rId4" action="ppaction://hlinksldjump"/>
              <a:extLst>
                <a:ext uri="{FF2B5EF4-FFF2-40B4-BE49-F238E27FC236}">
                  <a16:creationId xmlns:a16="http://schemas.microsoft.com/office/drawing/2014/main" id="{E559C7FA-7E74-4CCB-96CB-EBDEFE85A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84" name="図 83">
              <a:hlinkClick r:id="rId6" action="ppaction://hlinksldjump"/>
              <a:extLst>
                <a:ext uri="{FF2B5EF4-FFF2-40B4-BE49-F238E27FC236}">
                  <a16:creationId xmlns:a16="http://schemas.microsoft.com/office/drawing/2014/main" id="{BD5A51BC-3393-4D86-961A-FBB476DFB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sp>
        <p:nvSpPr>
          <p:cNvPr id="123" name="区分線フレーム">
            <a:extLst>
              <a:ext uri="{FF2B5EF4-FFF2-40B4-BE49-F238E27FC236}">
                <a16:creationId xmlns:a16="http://schemas.microsoft.com/office/drawing/2014/main" id="{8A7DF550-30B4-4756-A2D8-80BCEC8A1167}"/>
              </a:ext>
            </a:extLst>
          </p:cNvPr>
          <p:cNvSpPr/>
          <p:nvPr/>
        </p:nvSpPr>
        <p:spPr>
          <a:xfrm rot="1253071">
            <a:off x="8293118" y="3786944"/>
            <a:ext cx="945820" cy="295538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chemeClr val="tx2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A0F88CE0-6E22-4440-92C7-BFF4603AAC41}"/>
              </a:ext>
            </a:extLst>
          </p:cNvPr>
          <p:cNvCxnSpPr>
            <a:cxnSpLocks/>
            <a:stCxn id="160" idx="0"/>
          </p:cNvCxnSpPr>
          <p:nvPr/>
        </p:nvCxnSpPr>
        <p:spPr>
          <a:xfrm flipV="1">
            <a:off x="8712272" y="4125678"/>
            <a:ext cx="0" cy="13400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区分線フレーム">
            <a:extLst>
              <a:ext uri="{FF2B5EF4-FFF2-40B4-BE49-F238E27FC236}">
                <a16:creationId xmlns:a16="http://schemas.microsoft.com/office/drawing/2014/main" id="{94CFECA8-ED2B-41CA-A9EC-A55D11D70E5C}"/>
              </a:ext>
            </a:extLst>
          </p:cNvPr>
          <p:cNvSpPr/>
          <p:nvPr/>
        </p:nvSpPr>
        <p:spPr>
          <a:xfrm rot="373209">
            <a:off x="9812016" y="3917424"/>
            <a:ext cx="714353" cy="295538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chemeClr val="tx2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7CCA8C81-491C-4476-80BD-99A0E6A77FF1}"/>
              </a:ext>
            </a:extLst>
          </p:cNvPr>
          <p:cNvCxnSpPr>
            <a:cxnSpLocks/>
          </p:cNvCxnSpPr>
          <p:nvPr/>
        </p:nvCxnSpPr>
        <p:spPr>
          <a:xfrm flipV="1">
            <a:off x="8987748" y="4257660"/>
            <a:ext cx="1171332" cy="11785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④複数のグラフを並べる場合は…">
            <a:extLst>
              <a:ext uri="{FF2B5EF4-FFF2-40B4-BE49-F238E27FC236}">
                <a16:creationId xmlns:a16="http://schemas.microsoft.com/office/drawing/2014/main" id="{E1EB8995-FBDB-452B-8111-C786D7EC4DC8}"/>
              </a:ext>
            </a:extLst>
          </p:cNvPr>
          <p:cNvGrpSpPr/>
          <p:nvPr/>
        </p:nvGrpSpPr>
        <p:grpSpPr>
          <a:xfrm>
            <a:off x="1226031" y="1455123"/>
            <a:ext cx="4506069" cy="3780012"/>
            <a:chOff x="1226031" y="1455123"/>
            <a:chExt cx="4506069" cy="3780012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A7F76D8C-8D72-488E-963A-1676ABF09EFA}"/>
                </a:ext>
              </a:extLst>
            </p:cNvPr>
            <p:cNvGrpSpPr/>
            <p:nvPr/>
          </p:nvGrpSpPr>
          <p:grpSpPr>
            <a:xfrm>
              <a:off x="1226031" y="1455123"/>
              <a:ext cx="4506069" cy="870049"/>
              <a:chOff x="1226031" y="1455123"/>
              <a:chExt cx="4506069" cy="870049"/>
            </a:xfrm>
          </p:grpSpPr>
          <p:grpSp>
            <p:nvGrpSpPr>
              <p:cNvPr id="134" name="①時系列の場合">
                <a:extLst>
                  <a:ext uri="{FF2B5EF4-FFF2-40B4-BE49-F238E27FC236}">
                    <a16:creationId xmlns:a16="http://schemas.microsoft.com/office/drawing/2014/main" id="{0CE1DF54-8ADD-4AE4-8DDC-15F2BC1B40D3}"/>
                  </a:ext>
                </a:extLst>
              </p:cNvPr>
              <p:cNvGrpSpPr/>
              <p:nvPr/>
            </p:nvGrpSpPr>
            <p:grpSpPr>
              <a:xfrm>
                <a:off x="1226031" y="1455123"/>
                <a:ext cx="4205524" cy="424240"/>
                <a:chOff x="-486275" y="1741378"/>
                <a:chExt cx="4205524" cy="424240"/>
              </a:xfrm>
            </p:grpSpPr>
            <p:sp>
              <p:nvSpPr>
                <p:cNvPr id="135" name="④複数のグラフを並べる">
                  <a:extLst>
                    <a:ext uri="{FF2B5EF4-FFF2-40B4-BE49-F238E27FC236}">
                      <a16:creationId xmlns:a16="http://schemas.microsoft.com/office/drawing/2014/main" id="{FDC5947A-E8D2-4EFB-B50D-D83478B674AE}"/>
                    </a:ext>
                  </a:extLst>
                </p:cNvPr>
                <p:cNvSpPr txBox="1"/>
                <p:nvPr/>
              </p:nvSpPr>
              <p:spPr>
                <a:xfrm>
                  <a:off x="-486275" y="1827064"/>
                  <a:ext cx="42055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16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③</a:t>
                  </a:r>
                  <a:r>
                    <a:rPr kumimoji="1" lang="ja-JP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複数のグラフを並べるときは</a:t>
                  </a:r>
                </a:p>
              </p:txBody>
            </p:sp>
            <p:sp>
              <p:nvSpPr>
                <p:cNvPr id="136" name="ばあい">
                  <a:extLst>
                    <a:ext uri="{FF2B5EF4-FFF2-40B4-BE49-F238E27FC236}">
                      <a16:creationId xmlns:a16="http://schemas.microsoft.com/office/drawing/2014/main" id="{37D78EDF-84D8-44A2-A788-8F35F5BEAF7F}"/>
                    </a:ext>
                  </a:extLst>
                </p:cNvPr>
                <p:cNvSpPr txBox="1"/>
                <p:nvPr/>
              </p:nvSpPr>
              <p:spPr>
                <a:xfrm>
                  <a:off x="1872824" y="1749783"/>
                  <a:ext cx="393368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なら</a:t>
                  </a:r>
                </a:p>
              </p:txBody>
            </p:sp>
            <p:sp>
              <p:nvSpPr>
                <p:cNvPr id="137" name="じけいれつ">
                  <a:extLst>
                    <a:ext uri="{FF2B5EF4-FFF2-40B4-BE49-F238E27FC236}">
                      <a16:creationId xmlns:a16="http://schemas.microsoft.com/office/drawing/2014/main" id="{16B2DAFA-72AF-4E6B-BB11-A01B3505272C}"/>
                    </a:ext>
                  </a:extLst>
                </p:cNvPr>
                <p:cNvSpPr txBox="1"/>
                <p:nvPr/>
              </p:nvSpPr>
              <p:spPr>
                <a:xfrm>
                  <a:off x="-172036" y="1741378"/>
                  <a:ext cx="62459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ふくすう</a:t>
                  </a:r>
                </a:p>
              </p:txBody>
            </p:sp>
          </p:grp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A16B6B66-4B6B-4D34-8B23-7310B46E7516}"/>
                  </a:ext>
                </a:extLst>
              </p:cNvPr>
              <p:cNvGrpSpPr/>
              <p:nvPr/>
            </p:nvGrpSpPr>
            <p:grpSpPr>
              <a:xfrm>
                <a:off x="1526576" y="1896029"/>
                <a:ext cx="4205524" cy="429143"/>
                <a:chOff x="1526576" y="1900382"/>
                <a:chExt cx="4205524" cy="429143"/>
              </a:xfrm>
            </p:grpSpPr>
            <p:sp>
              <p:nvSpPr>
                <p:cNvPr id="200" name="各項目の順番や">
                  <a:extLst>
                    <a:ext uri="{FF2B5EF4-FFF2-40B4-BE49-F238E27FC236}">
                      <a16:creationId xmlns:a16="http://schemas.microsoft.com/office/drawing/2014/main" id="{332BB106-D831-4C62-8BB7-617A21974F48}"/>
                    </a:ext>
                  </a:extLst>
                </p:cNvPr>
                <p:cNvSpPr txBox="1"/>
                <p:nvPr/>
              </p:nvSpPr>
              <p:spPr>
                <a:xfrm>
                  <a:off x="1526576" y="1990971"/>
                  <a:ext cx="42055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各項目の順番や色・模様を揃えよう</a:t>
                  </a:r>
                </a:p>
              </p:txBody>
            </p:sp>
            <p:sp>
              <p:nvSpPr>
                <p:cNvPr id="106" name="ばあい">
                  <a:extLst>
                    <a:ext uri="{FF2B5EF4-FFF2-40B4-BE49-F238E27FC236}">
                      <a16:creationId xmlns:a16="http://schemas.microsoft.com/office/drawing/2014/main" id="{A7EF507E-C7EA-4E74-B08F-599841535A60}"/>
                    </a:ext>
                  </a:extLst>
                </p:cNvPr>
                <p:cNvSpPr txBox="1"/>
                <p:nvPr/>
              </p:nvSpPr>
              <p:spPr>
                <a:xfrm>
                  <a:off x="1549459" y="1900382"/>
                  <a:ext cx="857681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かくこうもく</a:t>
                  </a:r>
                </a:p>
              </p:txBody>
            </p:sp>
            <p:sp>
              <p:nvSpPr>
                <p:cNvPr id="107" name="ばあい">
                  <a:extLst>
                    <a:ext uri="{FF2B5EF4-FFF2-40B4-BE49-F238E27FC236}">
                      <a16:creationId xmlns:a16="http://schemas.microsoft.com/office/drawing/2014/main" id="{8730AE02-38D0-436D-A811-88A8C4910219}"/>
                    </a:ext>
                  </a:extLst>
                </p:cNvPr>
                <p:cNvSpPr txBox="1"/>
                <p:nvPr/>
              </p:nvSpPr>
              <p:spPr>
                <a:xfrm>
                  <a:off x="2562552" y="1903768"/>
                  <a:ext cx="709749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じゅんばん</a:t>
                  </a:r>
                </a:p>
              </p:txBody>
            </p:sp>
            <p:sp>
              <p:nvSpPr>
                <p:cNvPr id="108" name="ばあい">
                  <a:extLst>
                    <a:ext uri="{FF2B5EF4-FFF2-40B4-BE49-F238E27FC236}">
                      <a16:creationId xmlns:a16="http://schemas.microsoft.com/office/drawing/2014/main" id="{F605BEB9-FDDB-4FEF-93FD-AD963EBC0B76}"/>
                    </a:ext>
                  </a:extLst>
                </p:cNvPr>
                <p:cNvSpPr txBox="1"/>
                <p:nvPr/>
              </p:nvSpPr>
              <p:spPr>
                <a:xfrm>
                  <a:off x="3374784" y="1908002"/>
                  <a:ext cx="393368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いろ</a:t>
                  </a:r>
                </a:p>
              </p:txBody>
            </p:sp>
            <p:sp>
              <p:nvSpPr>
                <p:cNvPr id="109" name="ばあい">
                  <a:extLst>
                    <a:ext uri="{FF2B5EF4-FFF2-40B4-BE49-F238E27FC236}">
                      <a16:creationId xmlns:a16="http://schemas.microsoft.com/office/drawing/2014/main" id="{DBFAC123-CA59-41FD-870A-8CF4C47BA67C}"/>
                    </a:ext>
                  </a:extLst>
                </p:cNvPr>
                <p:cNvSpPr txBox="1"/>
                <p:nvPr/>
              </p:nvSpPr>
              <p:spPr>
                <a:xfrm>
                  <a:off x="3806788" y="1900382"/>
                  <a:ext cx="619873" cy="205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もよう</a:t>
                  </a:r>
                </a:p>
              </p:txBody>
            </p:sp>
          </p:grpSp>
          <p:sp>
            <p:nvSpPr>
              <p:cNvPr id="79" name="そろ">
                <a:extLst>
                  <a:ext uri="{FF2B5EF4-FFF2-40B4-BE49-F238E27FC236}">
                    <a16:creationId xmlns:a16="http://schemas.microsoft.com/office/drawing/2014/main" id="{BE49E023-00C8-4979-BB7B-7C41BC4D0DCA}"/>
                  </a:ext>
                </a:extLst>
              </p:cNvPr>
              <p:cNvSpPr txBox="1"/>
              <p:nvPr/>
            </p:nvSpPr>
            <p:spPr>
              <a:xfrm>
                <a:off x="4595502" y="1911320"/>
                <a:ext cx="39336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そろ</a:t>
                </a:r>
              </a:p>
            </p:txBody>
          </p:sp>
        </p:grpSp>
        <p:pic>
          <p:nvPicPr>
            <p:cNvPr id="6" name="グラフ">
              <a:extLst>
                <a:ext uri="{FF2B5EF4-FFF2-40B4-BE49-F238E27FC236}">
                  <a16:creationId xmlns:a16="http://schemas.microsoft.com/office/drawing/2014/main" id="{0DA04920-7512-48A4-A91E-4ECC93E36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9673" y="2436828"/>
              <a:ext cx="4377307" cy="2798307"/>
            </a:xfrm>
            <a:prstGeom prst="rect">
              <a:avLst/>
            </a:prstGeom>
          </p:spPr>
        </p:pic>
      </p:grpSp>
      <p:sp>
        <p:nvSpPr>
          <p:cNvPr id="214" name="矢印: U ターン 213">
            <a:extLst>
              <a:ext uri="{FF2B5EF4-FFF2-40B4-BE49-F238E27FC236}">
                <a16:creationId xmlns:a16="http://schemas.microsoft.com/office/drawing/2014/main" id="{4781789E-DC69-498B-A211-A7AEFE93D4B2}"/>
              </a:ext>
            </a:extLst>
          </p:cNvPr>
          <p:cNvSpPr/>
          <p:nvPr/>
        </p:nvSpPr>
        <p:spPr>
          <a:xfrm rot="10800000" flipH="1">
            <a:off x="2470241" y="5137891"/>
            <a:ext cx="1457238" cy="544591"/>
          </a:xfrm>
          <a:prstGeom prst="uturnArrow">
            <a:avLst>
              <a:gd name="adj1" fmla="val 12500"/>
              <a:gd name="adj2" fmla="val 25000"/>
              <a:gd name="adj3" fmla="val 30615"/>
              <a:gd name="adj4" fmla="val 66569"/>
              <a:gd name="adj5" fmla="val 971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sp>
        <p:nvSpPr>
          <p:cNvPr id="215" name="矢印: U ターン 214">
            <a:extLst>
              <a:ext uri="{FF2B5EF4-FFF2-40B4-BE49-F238E27FC236}">
                <a16:creationId xmlns:a16="http://schemas.microsoft.com/office/drawing/2014/main" id="{73F7776E-1366-4E75-B5CA-0C4E87D356B3}"/>
              </a:ext>
            </a:extLst>
          </p:cNvPr>
          <p:cNvSpPr/>
          <p:nvPr/>
        </p:nvSpPr>
        <p:spPr>
          <a:xfrm rot="10800000" flipH="1">
            <a:off x="2286506" y="5137740"/>
            <a:ext cx="2976886" cy="1382466"/>
          </a:xfrm>
          <a:prstGeom prst="uturnArrow">
            <a:avLst>
              <a:gd name="adj1" fmla="val 6325"/>
              <a:gd name="adj2" fmla="val 14509"/>
              <a:gd name="adj3" fmla="val 13519"/>
              <a:gd name="adj4" fmla="val 82888"/>
              <a:gd name="adj5" fmla="val 9640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pic>
        <p:nvPicPr>
          <p:cNvPr id="4" name="帯グラフ">
            <a:extLst>
              <a:ext uri="{FF2B5EF4-FFF2-40B4-BE49-F238E27FC236}">
                <a16:creationId xmlns:a16="http://schemas.microsoft.com/office/drawing/2014/main" id="{F6F74ADB-9D18-43ED-9B52-6023E838E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4009" y="2511271"/>
            <a:ext cx="871804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23" grpId="0" animBg="1"/>
      <p:bldP spid="126" grpId="0" animBg="1"/>
      <p:bldP spid="214" grpId="0" animBg="1"/>
      <p:bldP spid="2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9F02C92-47A1-9B3E-B06C-277ABD0BC95B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23999D1-BFF2-AFB6-BC1E-93CEBB4A5306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EC473C71-6BB5-2FD1-9D6F-E46B879F2A26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D2852BC-D89C-84D2-797E-DD9B6F0F6F89}"/>
              </a:ext>
            </a:extLst>
          </p:cNvPr>
          <p:cNvGrpSpPr/>
          <p:nvPr/>
        </p:nvGrpSpPr>
        <p:grpSpPr>
          <a:xfrm>
            <a:off x="-5525286" y="-11567160"/>
            <a:ext cx="23134321" cy="23134320"/>
            <a:chOff x="-2316480" y="-8016240"/>
            <a:chExt cx="16032481" cy="16032480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D5136B24-CF4D-A440-C3DB-EE35191762D7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D7BE2C5-E3F9-64E4-1F73-7CAC9327C313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bg2">
                <a:lumMod val="8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2E23CAF-1789-06DB-8C6F-DF3D97A077AA}"/>
              </a:ext>
            </a:extLst>
          </p:cNvPr>
          <p:cNvGrpSpPr/>
          <p:nvPr/>
        </p:nvGrpSpPr>
        <p:grpSpPr>
          <a:xfrm>
            <a:off x="-5456336" y="-11567160"/>
            <a:ext cx="23134321" cy="23134320"/>
            <a:chOff x="-2316480" y="-8016240"/>
            <a:chExt cx="16032481" cy="16032480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29AC7662-82F0-6BDE-F382-6FCD8C7BE9BA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DEF22B2E-713E-6247-BF31-07F796E1034B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グラコンHP"/>
          <p:cNvSpPr/>
          <p:nvPr/>
        </p:nvSpPr>
        <p:spPr>
          <a:xfrm>
            <a:off x="3123835" y="4542927"/>
            <a:ext cx="583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大阪府／大阪府統計グラフコンクール 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2"/>
              </a:rPr>
              <a:t>(osaka.lg.jp)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" name="統計グラフコンクールへ応募しよう！"/>
          <p:cNvGrpSpPr/>
          <p:nvPr/>
        </p:nvGrpSpPr>
        <p:grpSpPr>
          <a:xfrm>
            <a:off x="2515633" y="3621759"/>
            <a:ext cx="6591308" cy="652532"/>
            <a:chOff x="2515633" y="3621759"/>
            <a:chExt cx="6591308" cy="652532"/>
          </a:xfrm>
        </p:grpSpPr>
        <p:sp>
          <p:nvSpPr>
            <p:cNvPr id="20" name="統計グラフコンクールへ応募しよう！"/>
            <p:cNvSpPr txBox="1"/>
            <p:nvPr/>
          </p:nvSpPr>
          <p:spPr>
            <a:xfrm>
              <a:off x="2515633" y="3645401"/>
              <a:ext cx="6591308" cy="62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統計グラフコンクールへ応募しよう！</a:t>
              </a:r>
              <a:endParaRPr kumimoji="1" lang="en-US" altLang="ja-JP" sz="2800" i="0" u="none" strike="noStrike" kern="1200" normalizeH="0" baseline="0" noProof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" name="おうぼ"/>
            <p:cNvSpPr txBox="1"/>
            <p:nvPr/>
          </p:nvSpPr>
          <p:spPr>
            <a:xfrm>
              <a:off x="6719682" y="3621759"/>
              <a:ext cx="82515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おうぼ</a:t>
              </a:r>
            </a:p>
          </p:txBody>
        </p:sp>
        <p:sp>
          <p:nvSpPr>
            <p:cNvPr id="24" name="とうけい"/>
            <p:cNvSpPr txBox="1"/>
            <p:nvPr/>
          </p:nvSpPr>
          <p:spPr>
            <a:xfrm>
              <a:off x="2530461" y="3624173"/>
              <a:ext cx="900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とうけい</a:t>
              </a:r>
            </a:p>
          </p:txBody>
        </p:sp>
      </p:grpSp>
      <p:grpSp>
        <p:nvGrpSpPr>
          <p:cNvPr id="26" name="画面を終了したいとき"/>
          <p:cNvGrpSpPr/>
          <p:nvPr/>
        </p:nvGrpSpPr>
        <p:grpSpPr bwMode="gray">
          <a:xfrm>
            <a:off x="12261415" y="111092"/>
            <a:ext cx="4120930" cy="2880000"/>
            <a:chOff x="11319427" y="105197"/>
            <a:chExt cx="4120930" cy="2880000"/>
          </a:xfrm>
        </p:grpSpPr>
        <p:pic>
          <p:nvPicPr>
            <p:cNvPr id="27" name="画面終了画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28" name="グループ化 27"/>
            <p:cNvGrpSpPr/>
            <p:nvPr/>
          </p:nvGrpSpPr>
          <p:grpSpPr bwMode="gray"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29" name="人物画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0" name="人物画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pic>
        <p:nvPicPr>
          <p:cNvPr id="9" name="矢印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3834" y="4912259"/>
            <a:ext cx="481475" cy="589976"/>
          </a:xfrm>
          <a:prstGeom prst="rect">
            <a:avLst/>
          </a:prstGeom>
        </p:spPr>
      </p:pic>
      <p:pic>
        <p:nvPicPr>
          <p:cNvPr id="23" name="もずやん">
            <a:extLst>
              <a:ext uri="{FF2B5EF4-FFF2-40B4-BE49-F238E27FC236}">
                <a16:creationId xmlns:a16="http://schemas.microsoft.com/office/drawing/2014/main" id="{D99E509E-3C03-4498-BD3A-EA3FD6F0B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901" y="3382031"/>
            <a:ext cx="961424" cy="12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13750" decel="86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13750" decel="8625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13750" decel="86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1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88 -0.0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5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35182 -0.005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>
            <a:extLst>
              <a:ext uri="{FF2B5EF4-FFF2-40B4-BE49-F238E27FC236}">
                <a16:creationId xmlns:a16="http://schemas.microsoft.com/office/drawing/2014/main" id="{E23999D1-BFF2-AFB6-BC1E-93CEBB4A5306}"/>
              </a:ext>
            </a:extLst>
          </p:cNvPr>
          <p:cNvSpPr/>
          <p:nvPr/>
        </p:nvSpPr>
        <p:spPr>
          <a:xfrm>
            <a:off x="-6156338" y="-11567160"/>
            <a:ext cx="23134320" cy="23134320"/>
          </a:xfrm>
          <a:prstGeom prst="ellipse">
            <a:avLst/>
          </a:prstGeom>
          <a:solidFill>
            <a:schemeClr val="accent3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画面を終了したいとき"/>
          <p:cNvGrpSpPr/>
          <p:nvPr/>
        </p:nvGrpSpPr>
        <p:grpSpPr bwMode="gray">
          <a:xfrm>
            <a:off x="12261415" y="111092"/>
            <a:ext cx="4120930" cy="2880000"/>
            <a:chOff x="11319427" y="105197"/>
            <a:chExt cx="4120930" cy="2880000"/>
          </a:xfrm>
        </p:grpSpPr>
        <p:pic>
          <p:nvPicPr>
            <p:cNvPr id="27" name="画面終了画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28" name="グループ化 27"/>
            <p:cNvGrpSpPr/>
            <p:nvPr/>
          </p:nvGrpSpPr>
          <p:grpSpPr bwMode="gray"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29" name="人物画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0" name="人物画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" name="みんなも自分の好きな帯グラフを…">
            <a:extLst>
              <a:ext uri="{FF2B5EF4-FFF2-40B4-BE49-F238E27FC236}">
                <a16:creationId xmlns:a16="http://schemas.microsoft.com/office/drawing/2014/main" id="{22229CE1-C113-43F8-AAAC-38066613963D}"/>
              </a:ext>
            </a:extLst>
          </p:cNvPr>
          <p:cNvGrpSpPr/>
          <p:nvPr/>
        </p:nvGrpSpPr>
        <p:grpSpPr>
          <a:xfrm>
            <a:off x="924289" y="3586511"/>
            <a:ext cx="10242489" cy="1315139"/>
            <a:chOff x="924289" y="3586511"/>
            <a:chExt cx="10242489" cy="1315139"/>
          </a:xfrm>
        </p:grpSpPr>
        <p:pic>
          <p:nvPicPr>
            <p:cNvPr id="31" name="もずやん">
              <a:extLst>
                <a:ext uri="{FF2B5EF4-FFF2-40B4-BE49-F238E27FC236}">
                  <a16:creationId xmlns:a16="http://schemas.microsoft.com/office/drawing/2014/main" id="{120CBD12-C4A2-4F2A-8509-944B2FE4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7566" y="3586511"/>
              <a:ext cx="999212" cy="1315139"/>
            </a:xfrm>
            <a:prstGeom prst="rect">
              <a:avLst/>
            </a:prstGeom>
          </p:spPr>
        </p:pic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22E94C0F-1C4E-4226-B622-3E6B666CC25A}"/>
                </a:ext>
              </a:extLst>
            </p:cNvPr>
            <p:cNvGrpSpPr/>
            <p:nvPr/>
          </p:nvGrpSpPr>
          <p:grpSpPr>
            <a:xfrm>
              <a:off x="924289" y="4071991"/>
              <a:ext cx="9354828" cy="650658"/>
              <a:chOff x="619492" y="3821899"/>
              <a:chExt cx="9354828" cy="650658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619492" y="3824414"/>
                <a:ext cx="9354828" cy="648143"/>
                <a:chOff x="2737422" y="3529089"/>
                <a:chExt cx="5892022" cy="648143"/>
              </a:xfrm>
            </p:grpSpPr>
            <p:sp>
              <p:nvSpPr>
                <p:cNvPr id="20" name="みんなも自分の好きな"/>
                <p:cNvSpPr txBox="1"/>
                <p:nvPr/>
              </p:nvSpPr>
              <p:spPr>
                <a:xfrm>
                  <a:off x="2737422" y="3548342"/>
                  <a:ext cx="5892022" cy="628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800" dirty="0">
                      <a:ln w="0"/>
                      <a:solidFill>
                        <a:schemeClr val="tx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みんなも自分の好きな帯グラフ</a:t>
                  </a:r>
                  <a:r>
                    <a:rPr kumimoji="1" lang="ja-JP" altLang="en-US" sz="2800" i="0" u="none" strike="noStrike" kern="1200" normalizeH="0" baseline="0" noProof="0" dirty="0">
                      <a:ln w="0"/>
                      <a:solidFill>
                        <a:schemeClr val="tx2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を作ってみよう！</a:t>
                  </a:r>
                  <a:endParaRPr kumimoji="1" lang="en-US" altLang="ja-JP" sz="2800" i="0" u="none" strike="noStrike" kern="1200" normalizeH="0" baseline="0" noProof="0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24" name="おび"/>
                <p:cNvSpPr txBox="1"/>
                <p:nvPr/>
              </p:nvSpPr>
              <p:spPr>
                <a:xfrm>
                  <a:off x="5420575" y="3529089"/>
                  <a:ext cx="324761" cy="254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105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おび</a:t>
                  </a:r>
                </a:p>
              </p:txBody>
            </p:sp>
            <p:sp>
              <p:nvSpPr>
                <p:cNvPr id="25" name="つく"/>
                <p:cNvSpPr txBox="1"/>
                <p:nvPr/>
              </p:nvSpPr>
              <p:spPr>
                <a:xfrm>
                  <a:off x="6721465" y="3536972"/>
                  <a:ext cx="324761" cy="254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105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つく</a:t>
                  </a:r>
                </a:p>
              </p:txBody>
            </p:sp>
          </p:grpSp>
          <p:sp>
            <p:nvSpPr>
              <p:cNvPr id="32" name="じぶん">
                <a:extLst>
                  <a:ext uri="{FF2B5EF4-FFF2-40B4-BE49-F238E27FC236}">
                    <a16:creationId xmlns:a16="http://schemas.microsoft.com/office/drawing/2014/main" id="{B17DB093-4EF9-440C-BF8C-A7E0CCFBDB13}"/>
                  </a:ext>
                </a:extLst>
              </p:cNvPr>
              <p:cNvSpPr txBox="1"/>
              <p:nvPr/>
            </p:nvSpPr>
            <p:spPr>
              <a:xfrm>
                <a:off x="2329340" y="3837320"/>
                <a:ext cx="894708" cy="2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05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じぶん</a:t>
                </a:r>
              </a:p>
            </p:txBody>
          </p:sp>
          <p:sp>
            <p:nvSpPr>
              <p:cNvPr id="33" name="す">
                <a:extLst>
                  <a:ext uri="{FF2B5EF4-FFF2-40B4-BE49-F238E27FC236}">
                    <a16:creationId xmlns:a16="http://schemas.microsoft.com/office/drawing/2014/main" id="{0EC15D44-ECC3-4B8A-87E7-9D0CA3ACDE19}"/>
                  </a:ext>
                </a:extLst>
              </p:cNvPr>
              <p:cNvSpPr txBox="1"/>
              <p:nvPr/>
            </p:nvSpPr>
            <p:spPr>
              <a:xfrm>
                <a:off x="3587077" y="3821899"/>
                <a:ext cx="515627" cy="2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05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す</a:t>
                </a:r>
              </a:p>
            </p:txBody>
          </p:sp>
        </p:grpSp>
      </p:grpSp>
      <p:pic>
        <p:nvPicPr>
          <p:cNvPr id="4" name="模様">
            <a:extLst>
              <a:ext uri="{FF2B5EF4-FFF2-40B4-BE49-F238E27FC236}">
                <a16:creationId xmlns:a16="http://schemas.microsoft.com/office/drawing/2014/main" id="{E431F017-AC0B-48AF-84EE-E6BC35C2D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95" t="85128" r="3787" b="11681"/>
          <a:stretch/>
        </p:blipFill>
        <p:spPr>
          <a:xfrm>
            <a:off x="0" y="6549293"/>
            <a:ext cx="12192000" cy="308708"/>
          </a:xfrm>
          <a:prstGeom prst="rect">
            <a:avLst/>
          </a:prstGeom>
        </p:spPr>
      </p:pic>
      <p:pic>
        <p:nvPicPr>
          <p:cNvPr id="9" name="帯グラフ">
            <a:extLst>
              <a:ext uri="{FF2B5EF4-FFF2-40B4-BE49-F238E27FC236}">
                <a16:creationId xmlns:a16="http://schemas.microsoft.com/office/drawing/2014/main" id="{F06A382C-FE35-47CF-9B83-EB41CB080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59" y="907735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35182 -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帯グラフの作り方">
            <a:extLst>
              <a:ext uri="{FF2B5EF4-FFF2-40B4-BE49-F238E27FC236}">
                <a16:creationId xmlns:a16="http://schemas.microsoft.com/office/drawing/2014/main" id="{9DCC4EC0-C4BC-4A0A-AB75-710B837C0B30}"/>
              </a:ext>
            </a:extLst>
          </p:cNvPr>
          <p:cNvGrpSpPr/>
          <p:nvPr/>
        </p:nvGrpSpPr>
        <p:grpSpPr>
          <a:xfrm>
            <a:off x="654816" y="2904902"/>
            <a:ext cx="5134940" cy="1025336"/>
            <a:chOff x="6881049" y="2138457"/>
            <a:chExt cx="5134940" cy="1025336"/>
          </a:xfrm>
        </p:grpSpPr>
        <p:sp>
          <p:nvSpPr>
            <p:cNvPr id="10" name="帯グラフの作り方">
              <a:extLst>
                <a:ext uri="{FF2B5EF4-FFF2-40B4-BE49-F238E27FC236}">
                  <a16:creationId xmlns:a16="http://schemas.microsoft.com/office/drawing/2014/main" id="{7F613E89-2B7C-4383-B5D7-657F664B9FF4}"/>
                </a:ext>
              </a:extLst>
            </p:cNvPr>
            <p:cNvSpPr txBox="1"/>
            <p:nvPr/>
          </p:nvSpPr>
          <p:spPr>
            <a:xfrm>
              <a:off x="6881049" y="2332796"/>
              <a:ext cx="5134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帯グラフの作り方</a:t>
              </a:r>
              <a:endParaRPr kumimoji="1" lang="en-US" altLang="ja-JP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かた">
              <a:extLst>
                <a:ext uri="{FF2B5EF4-FFF2-40B4-BE49-F238E27FC236}">
                  <a16:creationId xmlns:a16="http://schemas.microsoft.com/office/drawing/2014/main" id="{E82A3918-5894-4B8A-87B8-3B16C7C28D61}"/>
                </a:ext>
              </a:extLst>
            </p:cNvPr>
            <p:cNvSpPr txBox="1"/>
            <p:nvPr/>
          </p:nvSpPr>
          <p:spPr>
            <a:xfrm>
              <a:off x="11244744" y="2138457"/>
              <a:ext cx="666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かた</a:t>
              </a:r>
            </a:p>
          </p:txBody>
        </p:sp>
        <p:sp>
          <p:nvSpPr>
            <p:cNvPr id="12" name="つく">
              <a:extLst>
                <a:ext uri="{FF2B5EF4-FFF2-40B4-BE49-F238E27FC236}">
                  <a16:creationId xmlns:a16="http://schemas.microsoft.com/office/drawing/2014/main" id="{514DC09D-E6E4-46ED-9B69-F409D72C8607}"/>
                </a:ext>
              </a:extLst>
            </p:cNvPr>
            <p:cNvSpPr txBox="1"/>
            <p:nvPr/>
          </p:nvSpPr>
          <p:spPr>
            <a:xfrm>
              <a:off x="10010271" y="2161317"/>
              <a:ext cx="666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つく</a:t>
              </a:r>
            </a:p>
          </p:txBody>
        </p:sp>
        <p:sp>
          <p:nvSpPr>
            <p:cNvPr id="13" name="おび">
              <a:extLst>
                <a:ext uri="{FF2B5EF4-FFF2-40B4-BE49-F238E27FC236}">
                  <a16:creationId xmlns:a16="http://schemas.microsoft.com/office/drawing/2014/main" id="{9BEB45B2-C2DF-4552-A7F8-6B8F8FFF3A55}"/>
                </a:ext>
              </a:extLst>
            </p:cNvPr>
            <p:cNvSpPr txBox="1"/>
            <p:nvPr/>
          </p:nvSpPr>
          <p:spPr>
            <a:xfrm>
              <a:off x="6975552" y="2138457"/>
              <a:ext cx="666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おび</a:t>
              </a:r>
            </a:p>
          </p:txBody>
        </p:sp>
      </p:grpSp>
      <p:sp>
        <p:nvSpPr>
          <p:cNvPr id="14" name="大阪府総務部統計課分析・利活用促進グループ">
            <a:extLst>
              <a:ext uri="{FF2B5EF4-FFF2-40B4-BE49-F238E27FC236}">
                <a16:creationId xmlns:a16="http://schemas.microsoft.com/office/drawing/2014/main" id="{D0BBF43E-AF4A-49FF-9830-1DFF051B6C77}"/>
              </a:ext>
            </a:extLst>
          </p:cNvPr>
          <p:cNvSpPr txBox="1"/>
          <p:nvPr/>
        </p:nvSpPr>
        <p:spPr>
          <a:xfrm>
            <a:off x="6863078" y="5817203"/>
            <a:ext cx="5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大阪府総務部統計課分析・利活用促進グループ</a:t>
            </a:r>
          </a:p>
        </p:txBody>
      </p:sp>
      <p:pic>
        <p:nvPicPr>
          <p:cNvPr id="17" name="もずやん">
            <a:extLst>
              <a:ext uri="{FF2B5EF4-FFF2-40B4-BE49-F238E27FC236}">
                <a16:creationId xmlns:a16="http://schemas.microsoft.com/office/drawing/2014/main" id="{9472CE1F-B200-498D-A670-CF011C1A8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386" y="4222550"/>
            <a:ext cx="1299800" cy="1710766"/>
          </a:xfrm>
          <a:prstGeom prst="rect">
            <a:avLst/>
          </a:prstGeom>
        </p:spPr>
      </p:pic>
      <p:pic>
        <p:nvPicPr>
          <p:cNvPr id="2" name="グラフ１">
            <a:extLst>
              <a:ext uri="{FF2B5EF4-FFF2-40B4-BE49-F238E27FC236}">
                <a16:creationId xmlns:a16="http://schemas.microsoft.com/office/drawing/2014/main" id="{9342B754-5E7D-4877-A4CF-9A65F77A7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84" y="2435652"/>
            <a:ext cx="2828789" cy="24142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グラフ２">
            <a:extLst>
              <a:ext uri="{FF2B5EF4-FFF2-40B4-BE49-F238E27FC236}">
                <a16:creationId xmlns:a16="http://schemas.microsoft.com/office/drawing/2014/main" id="{3872BCBD-BC74-4009-9CBE-FB54EA297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4543" y="2179598"/>
            <a:ext cx="2505673" cy="267027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chiisanaomochabako">
            <a:hlinkClick r:id="" action="ppaction://media"/>
            <a:extLst>
              <a:ext uri="{FF2B5EF4-FFF2-40B4-BE49-F238E27FC236}">
                <a16:creationId xmlns:a16="http://schemas.microsoft.com/office/drawing/2014/main" id="{585F3289-1671-4C47-A519-71EBA60CB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5815" y="381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ポイント"/>
          <p:cNvGrpSpPr/>
          <p:nvPr/>
        </p:nvGrpSpPr>
        <p:grpSpPr>
          <a:xfrm>
            <a:off x="3295344" y="4547061"/>
            <a:ext cx="6146485" cy="2040585"/>
            <a:chOff x="2914344" y="4547061"/>
            <a:chExt cx="6146485" cy="2040585"/>
          </a:xfrm>
        </p:grpSpPr>
        <p:sp>
          <p:nvSpPr>
            <p:cNvPr id="42" name="フレーム"/>
            <p:cNvSpPr/>
            <p:nvPr/>
          </p:nvSpPr>
          <p:spPr>
            <a:xfrm>
              <a:off x="2914344" y="4547061"/>
              <a:ext cx="6146485" cy="2040585"/>
            </a:xfrm>
            <a:prstGeom prst="roundRect">
              <a:avLst>
                <a:gd name="adj" fmla="val 1428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chemeClr val="tx2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5" name="★凡例とグラフは連動させよう！"/>
            <p:cNvSpPr txBox="1"/>
            <p:nvPr/>
          </p:nvSpPr>
          <p:spPr>
            <a:xfrm>
              <a:off x="3301529" y="5845192"/>
              <a:ext cx="4802175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★凡例</a:t>
              </a:r>
              <a:r>
                <a:rPr lang="en-US" altLang="ja-JP" sz="105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(※)</a:t>
              </a: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とグラフは連動させよう！</a:t>
              </a:r>
              <a:endParaRPr lang="en-US" altLang="ja-JP" sz="2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7" name="おな"/>
            <p:cNvSpPr txBox="1"/>
            <p:nvPr/>
          </p:nvSpPr>
          <p:spPr>
            <a:xfrm>
              <a:off x="5987478" y="5847525"/>
              <a:ext cx="7229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れんどう</a:t>
              </a:r>
            </a:p>
          </p:txBody>
        </p:sp>
        <p:sp>
          <p:nvSpPr>
            <p:cNvPr id="194" name="ぼう"/>
            <p:cNvSpPr txBox="1"/>
            <p:nvPr/>
          </p:nvSpPr>
          <p:spPr>
            <a:xfrm>
              <a:off x="3602377" y="5840235"/>
              <a:ext cx="7229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はんれい</a:t>
              </a:r>
            </a:p>
          </p:txBody>
        </p:sp>
        <p:sp>
          <p:nvSpPr>
            <p:cNvPr id="186" name="★目盛りの間隔は揃えよう！"/>
            <p:cNvSpPr txBox="1"/>
            <p:nvPr/>
          </p:nvSpPr>
          <p:spPr>
            <a:xfrm>
              <a:off x="3314598" y="5237634"/>
              <a:ext cx="4301707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★目盛りの間隔は揃えよう！</a:t>
              </a:r>
              <a:endParaRPr lang="en-US" altLang="ja-JP" sz="2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9" name="おな"/>
            <p:cNvSpPr txBox="1"/>
            <p:nvPr/>
          </p:nvSpPr>
          <p:spPr>
            <a:xfrm>
              <a:off x="5923548" y="5234628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そろ</a:t>
              </a:r>
            </a:p>
          </p:txBody>
        </p:sp>
        <p:sp>
          <p:nvSpPr>
            <p:cNvPr id="198" name="かんかく"/>
            <p:cNvSpPr txBox="1"/>
            <p:nvPr/>
          </p:nvSpPr>
          <p:spPr>
            <a:xfrm>
              <a:off x="4936974" y="5211768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かんかく</a:t>
              </a:r>
            </a:p>
          </p:txBody>
        </p:sp>
        <p:sp>
          <p:nvSpPr>
            <p:cNvPr id="200" name="めも"/>
            <p:cNvSpPr txBox="1"/>
            <p:nvPr/>
          </p:nvSpPr>
          <p:spPr>
            <a:xfrm>
              <a:off x="3737688" y="5227008"/>
              <a:ext cx="57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めも</a:t>
              </a:r>
            </a:p>
          </p:txBody>
        </p:sp>
        <p:sp>
          <p:nvSpPr>
            <p:cNvPr id="43" name="★必ず0(ゼロ)から書き始めよう！"/>
            <p:cNvSpPr txBox="1"/>
            <p:nvPr/>
          </p:nvSpPr>
          <p:spPr>
            <a:xfrm>
              <a:off x="3293811" y="4741047"/>
              <a:ext cx="54577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★必ず０</a:t>
              </a:r>
              <a:r>
                <a:rPr lang="en-US" altLang="ja-JP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ゼロ</a:t>
              </a:r>
              <a:r>
                <a:rPr lang="en-US" altLang="ja-JP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から書き始めよう！</a:t>
              </a:r>
            </a:p>
          </p:txBody>
        </p:sp>
        <p:sp>
          <p:nvSpPr>
            <p:cNvPr id="190" name="はじ"/>
            <p:cNvSpPr txBox="1"/>
            <p:nvPr/>
          </p:nvSpPr>
          <p:spPr>
            <a:xfrm>
              <a:off x="7002490" y="4653825"/>
              <a:ext cx="4421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はじ</a:t>
              </a:r>
            </a:p>
          </p:txBody>
        </p:sp>
        <p:sp>
          <p:nvSpPr>
            <p:cNvPr id="189" name="か"/>
            <p:cNvSpPr txBox="1"/>
            <p:nvPr/>
          </p:nvSpPr>
          <p:spPr>
            <a:xfrm>
              <a:off x="6375776" y="4653825"/>
              <a:ext cx="2947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</a:p>
          </p:txBody>
        </p:sp>
        <p:sp>
          <p:nvSpPr>
            <p:cNvPr id="188" name="かなら"/>
            <p:cNvSpPr txBox="1"/>
            <p:nvPr/>
          </p:nvSpPr>
          <p:spPr>
            <a:xfrm>
              <a:off x="3602376" y="4646745"/>
              <a:ext cx="5372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かなら</a:t>
              </a:r>
            </a:p>
          </p:txBody>
        </p:sp>
      </p:grpSp>
      <p:grpSp>
        <p:nvGrpSpPr>
          <p:cNvPr id="3" name="帯グラフを作る時のポイント">
            <a:extLst>
              <a:ext uri="{FF2B5EF4-FFF2-40B4-BE49-F238E27FC236}">
                <a16:creationId xmlns:a16="http://schemas.microsoft.com/office/drawing/2014/main" id="{4F17D1B2-6B56-4503-8ACD-018F2F8B75BA}"/>
              </a:ext>
            </a:extLst>
          </p:cNvPr>
          <p:cNvGrpSpPr/>
          <p:nvPr/>
        </p:nvGrpSpPr>
        <p:grpSpPr>
          <a:xfrm>
            <a:off x="3782544" y="3681396"/>
            <a:ext cx="5464643" cy="592152"/>
            <a:chOff x="3782544" y="3681396"/>
            <a:chExt cx="5464643" cy="592152"/>
          </a:xfrm>
        </p:grpSpPr>
        <p:sp>
          <p:nvSpPr>
            <p:cNvPr id="164" name="帯グラフを作る時のポイント"/>
            <p:cNvSpPr txBox="1"/>
            <p:nvPr/>
          </p:nvSpPr>
          <p:spPr>
            <a:xfrm>
              <a:off x="3782544" y="3811882"/>
              <a:ext cx="5464643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帯グラフを作る時のポイント</a:t>
              </a:r>
            </a:p>
          </p:txBody>
        </p:sp>
        <p:sp>
          <p:nvSpPr>
            <p:cNvPr id="172" name="とき"/>
            <p:cNvSpPr txBox="1"/>
            <p:nvPr/>
          </p:nvSpPr>
          <p:spPr>
            <a:xfrm>
              <a:off x="6733657" y="3681396"/>
              <a:ext cx="490447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</a:p>
          </p:txBody>
        </p:sp>
        <p:sp>
          <p:nvSpPr>
            <p:cNvPr id="171" name="つく"/>
            <p:cNvSpPr txBox="1"/>
            <p:nvPr/>
          </p:nvSpPr>
          <p:spPr>
            <a:xfrm>
              <a:off x="5898608" y="3681396"/>
              <a:ext cx="490447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</a:p>
          </p:txBody>
        </p:sp>
        <p:sp>
          <p:nvSpPr>
            <p:cNvPr id="165" name="おび"/>
            <p:cNvSpPr txBox="1"/>
            <p:nvPr/>
          </p:nvSpPr>
          <p:spPr>
            <a:xfrm>
              <a:off x="3795422" y="3681396"/>
              <a:ext cx="490447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おび</a:t>
              </a:r>
            </a:p>
          </p:txBody>
        </p:sp>
      </p:grpSp>
      <p:pic>
        <p:nvPicPr>
          <p:cNvPr id="39" name="ポイント画像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379">
            <a:off x="2617546" y="3530232"/>
            <a:ext cx="1075411" cy="1075411"/>
          </a:xfrm>
          <a:prstGeom prst="rect">
            <a:avLst/>
          </a:prstGeom>
        </p:spPr>
      </p:pic>
      <p:cxnSp>
        <p:nvCxnSpPr>
          <p:cNvPr id="17" name="矢印"/>
          <p:cNvCxnSpPr/>
          <p:nvPr/>
        </p:nvCxnSpPr>
        <p:spPr>
          <a:xfrm>
            <a:off x="770434" y="1392489"/>
            <a:ext cx="499947" cy="499419"/>
          </a:xfrm>
          <a:prstGeom prst="bentConnector3">
            <a:avLst>
              <a:gd name="adj1" fmla="val 105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603823" y="5115746"/>
            <a:ext cx="55287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cxnSpLocks/>
          </p:cNvCxnSpPr>
          <p:nvPr/>
        </p:nvCxnSpPr>
        <p:spPr>
          <a:xfrm>
            <a:off x="3613231" y="5702452"/>
            <a:ext cx="4354860" cy="11255"/>
          </a:xfrm>
          <a:prstGeom prst="line">
            <a:avLst/>
          </a:prstGeom>
          <a:ln w="38100">
            <a:solidFill>
              <a:srgbClr val="62B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cxnSpLocks/>
          </p:cNvCxnSpPr>
          <p:nvPr/>
        </p:nvCxnSpPr>
        <p:spPr>
          <a:xfrm>
            <a:off x="3630454" y="6271711"/>
            <a:ext cx="4802175" cy="0"/>
          </a:xfrm>
          <a:prstGeom prst="line">
            <a:avLst/>
          </a:prstGeom>
          <a:ln w="38100">
            <a:solidFill>
              <a:srgbClr val="AD8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★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9001" y="4673678"/>
            <a:ext cx="639818" cy="612000"/>
          </a:xfrm>
          <a:prstGeom prst="rect">
            <a:avLst/>
          </a:prstGeom>
        </p:spPr>
      </p:pic>
      <p:pic>
        <p:nvPicPr>
          <p:cNvPr id="73" name="★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0186" y="5235459"/>
            <a:ext cx="639818" cy="612000"/>
          </a:xfrm>
          <a:prstGeom prst="rect">
            <a:avLst/>
          </a:prstGeom>
        </p:spPr>
      </p:pic>
      <p:pic>
        <p:nvPicPr>
          <p:cNvPr id="74" name="★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9001" y="5852484"/>
            <a:ext cx="639818" cy="612000"/>
          </a:xfrm>
          <a:prstGeom prst="rect">
            <a:avLst/>
          </a:prstGeom>
        </p:spPr>
      </p:pic>
      <p:grpSp>
        <p:nvGrpSpPr>
          <p:cNvPr id="10" name="長方形の幅全体を…">
            <a:extLst>
              <a:ext uri="{FF2B5EF4-FFF2-40B4-BE49-F238E27FC236}">
                <a16:creationId xmlns:a16="http://schemas.microsoft.com/office/drawing/2014/main" id="{9E2FA7E7-47DE-4588-AA30-2C6ED85B11C2}"/>
              </a:ext>
            </a:extLst>
          </p:cNvPr>
          <p:cNvGrpSpPr/>
          <p:nvPr/>
        </p:nvGrpSpPr>
        <p:grpSpPr>
          <a:xfrm>
            <a:off x="1197605" y="1478566"/>
            <a:ext cx="10806147" cy="620177"/>
            <a:chOff x="1826447" y="1484768"/>
            <a:chExt cx="9803058" cy="613975"/>
          </a:xfrm>
        </p:grpSpPr>
        <p:grpSp>
          <p:nvGrpSpPr>
            <p:cNvPr id="28" name="棒の高さで数量の・・・"/>
            <p:cNvGrpSpPr/>
            <p:nvPr/>
          </p:nvGrpSpPr>
          <p:grpSpPr>
            <a:xfrm>
              <a:off x="1826447" y="1484768"/>
              <a:ext cx="9803058" cy="613975"/>
              <a:chOff x="1618583" y="1710105"/>
              <a:chExt cx="9803058" cy="613974"/>
            </a:xfrm>
          </p:grpSpPr>
          <p:sp>
            <p:nvSpPr>
              <p:cNvPr id="8" name="長方形の幅全体を"/>
              <p:cNvSpPr txBox="1"/>
              <p:nvPr/>
            </p:nvSpPr>
            <p:spPr>
              <a:xfrm>
                <a:off x="1618583" y="1862415"/>
                <a:ext cx="9803058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2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長方形の幅全体を</a:t>
                </a:r>
                <a:r>
                  <a:rPr lang="en-US" altLang="ja-JP" sz="2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100</a:t>
                </a:r>
                <a:r>
                  <a:rPr lang="ja-JP" altLang="en-US" sz="2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％として、各項目の割合を幅で表すグラフです。</a:t>
                </a:r>
              </a:p>
            </p:txBody>
          </p:sp>
          <p:sp>
            <p:nvSpPr>
              <p:cNvPr id="13" name="あらわ"/>
              <p:cNvSpPr txBox="1"/>
              <p:nvPr/>
            </p:nvSpPr>
            <p:spPr>
              <a:xfrm>
                <a:off x="8955802" y="1735393"/>
                <a:ext cx="515920" cy="2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05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あらわ</a:t>
                </a:r>
              </a:p>
            </p:txBody>
          </p:sp>
          <p:sp>
            <p:nvSpPr>
              <p:cNvPr id="12" name="はばぜんたい"/>
              <p:cNvSpPr txBox="1"/>
              <p:nvPr/>
            </p:nvSpPr>
            <p:spPr>
              <a:xfrm>
                <a:off x="2860376" y="1722192"/>
                <a:ext cx="1062095" cy="2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05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はばぜんたい</a:t>
                </a:r>
              </a:p>
            </p:txBody>
          </p:sp>
          <p:sp>
            <p:nvSpPr>
              <p:cNvPr id="11" name="ちょうほうけい"/>
              <p:cNvSpPr txBox="1"/>
              <p:nvPr/>
            </p:nvSpPr>
            <p:spPr>
              <a:xfrm>
                <a:off x="1637828" y="1710105"/>
                <a:ext cx="1062095" cy="2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05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ちょうほうけい</a:t>
                </a:r>
              </a:p>
            </p:txBody>
          </p:sp>
          <p:sp>
            <p:nvSpPr>
              <p:cNvPr id="9" name="わりあい"/>
              <p:cNvSpPr txBox="1"/>
              <p:nvPr/>
            </p:nvSpPr>
            <p:spPr>
              <a:xfrm>
                <a:off x="7437901" y="1735393"/>
                <a:ext cx="727796" cy="2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05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わりあい</a:t>
                </a:r>
              </a:p>
            </p:txBody>
          </p:sp>
        </p:grpSp>
        <p:sp>
          <p:nvSpPr>
            <p:cNvPr id="60" name="ぼう">
              <a:extLst>
                <a:ext uri="{FF2B5EF4-FFF2-40B4-BE49-F238E27FC236}">
                  <a16:creationId xmlns:a16="http://schemas.microsoft.com/office/drawing/2014/main" id="{A9AAAD9B-BDEA-45EE-9DA0-B6FB051B749C}"/>
                </a:ext>
              </a:extLst>
            </p:cNvPr>
            <p:cNvSpPr txBox="1"/>
            <p:nvPr/>
          </p:nvSpPr>
          <p:spPr>
            <a:xfrm>
              <a:off x="8585146" y="1499657"/>
              <a:ext cx="43679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はば</a:t>
              </a:r>
            </a:p>
          </p:txBody>
        </p:sp>
        <p:sp>
          <p:nvSpPr>
            <p:cNvPr id="61" name="ぼう">
              <a:extLst>
                <a:ext uri="{FF2B5EF4-FFF2-40B4-BE49-F238E27FC236}">
                  <a16:creationId xmlns:a16="http://schemas.microsoft.com/office/drawing/2014/main" id="{B6CF2AED-2F09-46DA-9933-EC4328AC87C8}"/>
                </a:ext>
              </a:extLst>
            </p:cNvPr>
            <p:cNvSpPr txBox="1"/>
            <p:nvPr/>
          </p:nvSpPr>
          <p:spPr>
            <a:xfrm>
              <a:off x="6444469" y="1495564"/>
              <a:ext cx="98971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かくこうもく</a:t>
              </a:r>
            </a:p>
          </p:txBody>
        </p:sp>
      </p:grpSp>
      <p:grpSp>
        <p:nvGrpSpPr>
          <p:cNvPr id="2" name="【使用例】">
            <a:extLst>
              <a:ext uri="{FF2B5EF4-FFF2-40B4-BE49-F238E27FC236}">
                <a16:creationId xmlns:a16="http://schemas.microsoft.com/office/drawing/2014/main" id="{13AE940B-F2F8-40DE-8626-55485251D0C4}"/>
              </a:ext>
            </a:extLst>
          </p:cNvPr>
          <p:cNvGrpSpPr/>
          <p:nvPr/>
        </p:nvGrpSpPr>
        <p:grpSpPr>
          <a:xfrm>
            <a:off x="1897380" y="2131651"/>
            <a:ext cx="8663940" cy="1215788"/>
            <a:chOff x="1897380" y="2131651"/>
            <a:chExt cx="8663940" cy="1215788"/>
          </a:xfrm>
        </p:grpSpPr>
        <p:sp>
          <p:nvSpPr>
            <p:cNvPr id="86" name="など"/>
            <p:cNvSpPr txBox="1"/>
            <p:nvPr/>
          </p:nvSpPr>
          <p:spPr>
            <a:xfrm>
              <a:off x="9889202" y="2808445"/>
              <a:ext cx="606111" cy="3988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6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など</a:t>
              </a:r>
              <a:endParaRPr lang="en-US" altLang="ja-JP" sz="1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F350F1F-882B-4CA8-A263-C0088AC32D04}"/>
                </a:ext>
              </a:extLst>
            </p:cNvPr>
            <p:cNvGrpSpPr/>
            <p:nvPr/>
          </p:nvGrpSpPr>
          <p:grpSpPr>
            <a:xfrm>
              <a:off x="1988249" y="2738307"/>
              <a:ext cx="3811155" cy="461589"/>
              <a:chOff x="827820" y="2753453"/>
              <a:chExt cx="3811155" cy="461589"/>
            </a:xfrm>
          </p:grpSpPr>
          <p:sp>
            <p:nvSpPr>
              <p:cNvPr id="34" name="・クラス全員の"/>
              <p:cNvSpPr txBox="1"/>
              <p:nvPr/>
            </p:nvSpPr>
            <p:spPr>
              <a:xfrm>
                <a:off x="827820" y="2777871"/>
                <a:ext cx="3806980" cy="4371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・クラス全員の血液型の割合</a:t>
                </a:r>
                <a:endParaRPr lang="en-US" altLang="ja-JP" sz="16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75" name="にんずう"/>
              <p:cNvSpPr txBox="1"/>
              <p:nvPr/>
            </p:nvSpPr>
            <p:spPr>
              <a:xfrm>
                <a:off x="3899318" y="2753453"/>
                <a:ext cx="739657" cy="21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わりあい</a:t>
                </a:r>
              </a:p>
            </p:txBody>
          </p:sp>
          <p:sp>
            <p:nvSpPr>
              <p:cNvPr id="174" name="こうもく"/>
              <p:cNvSpPr txBox="1"/>
              <p:nvPr/>
            </p:nvSpPr>
            <p:spPr>
              <a:xfrm>
                <a:off x="2730690" y="2761712"/>
                <a:ext cx="102113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けつえきがた</a:t>
                </a:r>
              </a:p>
            </p:txBody>
          </p:sp>
          <p:sp>
            <p:nvSpPr>
              <p:cNvPr id="173" name="けっか"/>
              <p:cNvSpPr txBox="1"/>
              <p:nvPr/>
            </p:nvSpPr>
            <p:spPr>
              <a:xfrm>
                <a:off x="1877567" y="2758855"/>
                <a:ext cx="684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ぜんいん</a:t>
                </a: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1E70C59-94A3-4146-9E8A-3C9610F01F64}"/>
                </a:ext>
              </a:extLst>
            </p:cNvPr>
            <p:cNvGrpSpPr/>
            <p:nvPr/>
          </p:nvGrpSpPr>
          <p:grpSpPr>
            <a:xfrm>
              <a:off x="1897380" y="2131651"/>
              <a:ext cx="8663940" cy="1215788"/>
              <a:chOff x="1897380" y="2131651"/>
              <a:chExt cx="8663940" cy="1215788"/>
            </a:xfrm>
          </p:grpSpPr>
          <p:sp>
            <p:nvSpPr>
              <p:cNvPr id="36" name="フレーム"/>
              <p:cNvSpPr/>
              <p:nvPr/>
            </p:nvSpPr>
            <p:spPr>
              <a:xfrm>
                <a:off x="1897380" y="2491227"/>
                <a:ext cx="8663940" cy="856212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5" name="使用例"/>
              <p:cNvSpPr txBox="1"/>
              <p:nvPr/>
            </p:nvSpPr>
            <p:spPr>
              <a:xfrm>
                <a:off x="5189511" y="2264427"/>
                <a:ext cx="181297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en-US" altLang="ja-JP" sz="22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【</a:t>
                </a:r>
                <a:r>
                  <a:rPr lang="ja-JP" altLang="en-US" sz="22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使 用 例</a:t>
                </a:r>
                <a:r>
                  <a:rPr lang="en-US" altLang="ja-JP" sz="22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】</a:t>
                </a:r>
                <a:endParaRPr lang="ja-JP" altLang="en-US" sz="2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81" name="しようれい"/>
              <p:cNvSpPr txBox="1"/>
              <p:nvPr/>
            </p:nvSpPr>
            <p:spPr>
              <a:xfrm>
                <a:off x="5381520" y="2131651"/>
                <a:ext cx="143838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しようれい</a:t>
                </a:r>
              </a:p>
            </p:txBody>
          </p:sp>
        </p:grpSp>
        <p:grpSp>
          <p:nvGrpSpPr>
            <p:cNvPr id="29" name="100人に聞いた…">
              <a:extLst>
                <a:ext uri="{FF2B5EF4-FFF2-40B4-BE49-F238E27FC236}">
                  <a16:creationId xmlns:a16="http://schemas.microsoft.com/office/drawing/2014/main" id="{784225F1-FA5B-4C42-941E-CF4739D00192}"/>
                </a:ext>
              </a:extLst>
            </p:cNvPr>
            <p:cNvGrpSpPr/>
            <p:nvPr/>
          </p:nvGrpSpPr>
          <p:grpSpPr>
            <a:xfrm>
              <a:off x="5918085" y="2731926"/>
              <a:ext cx="4059968" cy="478024"/>
              <a:chOff x="5918085" y="2731926"/>
              <a:chExt cx="4059968" cy="478024"/>
            </a:xfrm>
          </p:grpSpPr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09C68F48-C7BA-424A-97ED-29D4AE9CE4F2}"/>
                  </a:ext>
                </a:extLst>
              </p:cNvPr>
              <p:cNvGrpSpPr/>
              <p:nvPr/>
            </p:nvGrpSpPr>
            <p:grpSpPr>
              <a:xfrm>
                <a:off x="5918085" y="2733450"/>
                <a:ext cx="4059968" cy="476500"/>
                <a:chOff x="6815217" y="2715317"/>
                <a:chExt cx="2416514" cy="476500"/>
              </a:xfrm>
            </p:grpSpPr>
            <p:sp>
              <p:nvSpPr>
                <p:cNvPr id="70" name="・血液型の割合">
                  <a:extLst>
                    <a:ext uri="{FF2B5EF4-FFF2-40B4-BE49-F238E27FC236}">
                      <a16:creationId xmlns:a16="http://schemas.microsoft.com/office/drawing/2014/main" id="{AF8CC53E-33E1-4242-B2B3-266629BE8BD6}"/>
                    </a:ext>
                  </a:extLst>
                </p:cNvPr>
                <p:cNvSpPr txBox="1"/>
                <p:nvPr/>
              </p:nvSpPr>
              <p:spPr>
                <a:xfrm>
                  <a:off x="6815217" y="2754646"/>
                  <a:ext cx="2416514" cy="43717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・</a:t>
                  </a:r>
                  <a:r>
                    <a:rPr kumimoji="1" lang="en-US" altLang="ja-JP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100</a:t>
                  </a:r>
                  <a:r>
                    <a:rPr kumimoji="1" lang="ja-JP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人に聞いた好きな季節の割合</a:t>
                  </a:r>
                  <a:endPara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1" name="けつえきがた">
                  <a:extLst>
                    <a:ext uri="{FF2B5EF4-FFF2-40B4-BE49-F238E27FC236}">
                      <a16:creationId xmlns:a16="http://schemas.microsoft.com/office/drawing/2014/main" id="{F381806A-4043-4DEF-8097-B5BB61A7066A}"/>
                    </a:ext>
                  </a:extLst>
                </p:cNvPr>
                <p:cNvSpPr txBox="1"/>
                <p:nvPr/>
              </p:nvSpPr>
              <p:spPr>
                <a:xfrm>
                  <a:off x="7217032" y="2715317"/>
                  <a:ext cx="237833" cy="215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にん</a:t>
                  </a:r>
                </a:p>
              </p:txBody>
            </p:sp>
            <p:sp>
              <p:nvSpPr>
                <p:cNvPr id="75" name="わりあい">
                  <a:extLst>
                    <a:ext uri="{FF2B5EF4-FFF2-40B4-BE49-F238E27FC236}">
                      <a16:creationId xmlns:a16="http://schemas.microsoft.com/office/drawing/2014/main" id="{66B6C812-7C11-4E8E-B02C-9FA59DE53AC7}"/>
                    </a:ext>
                  </a:extLst>
                </p:cNvPr>
                <p:cNvSpPr txBox="1"/>
                <p:nvPr/>
              </p:nvSpPr>
              <p:spPr>
                <a:xfrm>
                  <a:off x="8819150" y="2722937"/>
                  <a:ext cx="390493" cy="221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わりあい</a:t>
                  </a:r>
                </a:p>
              </p:txBody>
            </p:sp>
          </p:grpSp>
          <p:sp>
            <p:nvSpPr>
              <p:cNvPr id="90" name="けつえきがた">
                <a:extLst>
                  <a:ext uri="{FF2B5EF4-FFF2-40B4-BE49-F238E27FC236}">
                    <a16:creationId xmlns:a16="http://schemas.microsoft.com/office/drawing/2014/main" id="{66A77F68-66B6-4B87-9A40-38CA6445A9CB}"/>
                  </a:ext>
                </a:extLst>
              </p:cNvPr>
              <p:cNvSpPr txBox="1"/>
              <p:nvPr/>
            </p:nvSpPr>
            <p:spPr>
              <a:xfrm>
                <a:off x="7108340" y="2731926"/>
                <a:ext cx="379768" cy="21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き</a:t>
                </a:r>
              </a:p>
            </p:txBody>
          </p:sp>
          <p:sp>
            <p:nvSpPr>
              <p:cNvPr id="91" name="けつえきがた">
                <a:extLst>
                  <a:ext uri="{FF2B5EF4-FFF2-40B4-BE49-F238E27FC236}">
                    <a16:creationId xmlns:a16="http://schemas.microsoft.com/office/drawing/2014/main" id="{2B42B3E9-9FC9-417B-BAE3-ADF88CF888D7}"/>
                  </a:ext>
                </a:extLst>
              </p:cNvPr>
              <p:cNvSpPr txBox="1"/>
              <p:nvPr/>
            </p:nvSpPr>
            <p:spPr>
              <a:xfrm>
                <a:off x="7894439" y="2739546"/>
                <a:ext cx="218161" cy="21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す</a:t>
                </a:r>
              </a:p>
            </p:txBody>
          </p:sp>
          <p:sp>
            <p:nvSpPr>
              <p:cNvPr id="92" name="けつえきがた">
                <a:extLst>
                  <a:ext uri="{FF2B5EF4-FFF2-40B4-BE49-F238E27FC236}">
                    <a16:creationId xmlns:a16="http://schemas.microsoft.com/office/drawing/2014/main" id="{79E5109B-64E6-451C-AD7D-DE9899F35A69}"/>
                  </a:ext>
                </a:extLst>
              </p:cNvPr>
              <p:cNvSpPr txBox="1"/>
              <p:nvPr/>
            </p:nvSpPr>
            <p:spPr>
              <a:xfrm>
                <a:off x="8604936" y="2746566"/>
                <a:ext cx="6235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きせつ</a:t>
                </a:r>
              </a:p>
            </p:txBody>
          </p:sp>
        </p:grpSp>
      </p:grpSp>
      <p:grpSp>
        <p:nvGrpSpPr>
          <p:cNvPr id="26" name="「凡例」とは・・・">
            <a:extLst>
              <a:ext uri="{FF2B5EF4-FFF2-40B4-BE49-F238E27FC236}">
                <a16:creationId xmlns:a16="http://schemas.microsoft.com/office/drawing/2014/main" id="{75E11057-1CE4-4366-A6BA-1FAB65015424}"/>
              </a:ext>
            </a:extLst>
          </p:cNvPr>
          <p:cNvGrpSpPr/>
          <p:nvPr/>
        </p:nvGrpSpPr>
        <p:grpSpPr>
          <a:xfrm>
            <a:off x="222332" y="4759258"/>
            <a:ext cx="2723384" cy="1820201"/>
            <a:chOff x="222332" y="4759258"/>
            <a:chExt cx="2723384" cy="1820201"/>
          </a:xfrm>
        </p:grpSpPr>
        <p:sp>
          <p:nvSpPr>
            <p:cNvPr id="64" name="フレーム">
              <a:extLst>
                <a:ext uri="{FF2B5EF4-FFF2-40B4-BE49-F238E27FC236}">
                  <a16:creationId xmlns:a16="http://schemas.microsoft.com/office/drawing/2014/main" id="{3205040F-AE1A-46D1-B46A-E6EA49F51328}"/>
                </a:ext>
              </a:extLst>
            </p:cNvPr>
            <p:cNvSpPr/>
            <p:nvPr/>
          </p:nvSpPr>
          <p:spPr>
            <a:xfrm>
              <a:off x="222332" y="4759258"/>
              <a:ext cx="2723384" cy="1820201"/>
            </a:xfrm>
            <a:prstGeom prst="rect">
              <a:avLst/>
            </a:prstGeom>
            <a:solidFill>
              <a:srgbClr val="FFDEE1">
                <a:alpha val="56078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B13FE0D-57C2-492F-8091-8D81ADEF8C87}"/>
                </a:ext>
              </a:extLst>
            </p:cNvPr>
            <p:cNvGrpSpPr/>
            <p:nvPr/>
          </p:nvGrpSpPr>
          <p:grpSpPr>
            <a:xfrm>
              <a:off x="456928" y="5783736"/>
              <a:ext cx="1858397" cy="398828"/>
              <a:chOff x="9318988" y="4465476"/>
              <a:chExt cx="1858397" cy="398828"/>
            </a:xfrm>
          </p:grpSpPr>
          <p:sp>
            <p:nvSpPr>
              <p:cNvPr id="65" name="説明するものです。">
                <a:extLst>
                  <a:ext uri="{FF2B5EF4-FFF2-40B4-BE49-F238E27FC236}">
                    <a16:creationId xmlns:a16="http://schemas.microsoft.com/office/drawing/2014/main" id="{30C5B483-ED7D-4797-8484-C9B4DBD376D4}"/>
                  </a:ext>
                </a:extLst>
              </p:cNvPr>
              <p:cNvSpPr txBox="1"/>
              <p:nvPr/>
            </p:nvSpPr>
            <p:spPr>
              <a:xfrm>
                <a:off x="9335823" y="4556527"/>
                <a:ext cx="18415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説明するものです。</a:t>
                </a:r>
              </a:p>
            </p:txBody>
          </p:sp>
          <p:sp>
            <p:nvSpPr>
              <p:cNvPr id="67" name="せつめい">
                <a:extLst>
                  <a:ext uri="{FF2B5EF4-FFF2-40B4-BE49-F238E27FC236}">
                    <a16:creationId xmlns:a16="http://schemas.microsoft.com/office/drawing/2014/main" id="{5347F573-1818-4820-B719-5ACC13B2FAD2}"/>
                  </a:ext>
                </a:extLst>
              </p:cNvPr>
              <p:cNvSpPr txBox="1"/>
              <p:nvPr/>
            </p:nvSpPr>
            <p:spPr>
              <a:xfrm>
                <a:off x="9318988" y="4465476"/>
                <a:ext cx="65906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せつめい</a:t>
                </a:r>
              </a:p>
            </p:txBody>
          </p:sp>
        </p:grpSp>
        <p:sp>
          <p:nvSpPr>
            <p:cNvPr id="84" name="※この表示は「凡例」といい、">
              <a:extLst>
                <a:ext uri="{FF2B5EF4-FFF2-40B4-BE49-F238E27FC236}">
                  <a16:creationId xmlns:a16="http://schemas.microsoft.com/office/drawing/2014/main" id="{8C9A2C27-9217-4E4F-8F3B-DCC9809CC7C4}"/>
                </a:ext>
              </a:extLst>
            </p:cNvPr>
            <p:cNvSpPr txBox="1"/>
            <p:nvPr/>
          </p:nvSpPr>
          <p:spPr>
            <a:xfrm>
              <a:off x="266797" y="4871933"/>
              <a:ext cx="13867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「凡例」とは</a:t>
              </a:r>
            </a:p>
          </p:txBody>
        </p:sp>
        <p:sp>
          <p:nvSpPr>
            <p:cNvPr id="87" name="ひょうじ">
              <a:extLst>
                <a:ext uri="{FF2B5EF4-FFF2-40B4-BE49-F238E27FC236}">
                  <a16:creationId xmlns:a16="http://schemas.microsoft.com/office/drawing/2014/main" id="{2F2CF0AA-AFB8-4B0C-8F74-3E20B46E8F66}"/>
                </a:ext>
              </a:extLst>
            </p:cNvPr>
            <p:cNvSpPr txBox="1"/>
            <p:nvPr/>
          </p:nvSpPr>
          <p:spPr>
            <a:xfrm>
              <a:off x="610566" y="4766861"/>
              <a:ext cx="5844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はんれい</a:t>
              </a: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0C6C55D-88B2-4480-A1C2-6B063EA60B9B}"/>
                </a:ext>
              </a:extLst>
            </p:cNvPr>
            <p:cNvGrpSpPr/>
            <p:nvPr/>
          </p:nvGrpSpPr>
          <p:grpSpPr>
            <a:xfrm>
              <a:off x="447518" y="5119547"/>
              <a:ext cx="2159515" cy="389655"/>
              <a:chOff x="9278105" y="4030218"/>
              <a:chExt cx="2159515" cy="389655"/>
            </a:xfrm>
          </p:grpSpPr>
          <p:sp>
            <p:nvSpPr>
              <p:cNvPr id="69" name="色や棒などが何を表しているのかを">
                <a:extLst>
                  <a:ext uri="{FF2B5EF4-FFF2-40B4-BE49-F238E27FC236}">
                    <a16:creationId xmlns:a16="http://schemas.microsoft.com/office/drawing/2014/main" id="{2A615A8F-A4E1-4B55-93E8-8E7EC07FF43F}"/>
                  </a:ext>
                </a:extLst>
              </p:cNvPr>
              <p:cNvSpPr txBox="1"/>
              <p:nvPr/>
            </p:nvSpPr>
            <p:spPr>
              <a:xfrm>
                <a:off x="9278105" y="4112096"/>
                <a:ext cx="21595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グラフの中の各部分が</a:t>
                </a:r>
              </a:p>
            </p:txBody>
          </p:sp>
          <p:sp>
            <p:nvSpPr>
              <p:cNvPr id="76" name="なに">
                <a:extLst>
                  <a:ext uri="{FF2B5EF4-FFF2-40B4-BE49-F238E27FC236}">
                    <a16:creationId xmlns:a16="http://schemas.microsoft.com/office/drawing/2014/main" id="{D18EE5BB-3F32-47AB-8A68-009741541817}"/>
                  </a:ext>
                </a:extLst>
              </p:cNvPr>
              <p:cNvSpPr txBox="1"/>
              <p:nvPr/>
            </p:nvSpPr>
            <p:spPr>
              <a:xfrm>
                <a:off x="10063718" y="4030218"/>
                <a:ext cx="4366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なか</a:t>
                </a:r>
              </a:p>
            </p:txBody>
          </p:sp>
          <p:sp>
            <p:nvSpPr>
              <p:cNvPr id="94" name="なに">
                <a:extLst>
                  <a:ext uri="{FF2B5EF4-FFF2-40B4-BE49-F238E27FC236}">
                    <a16:creationId xmlns:a16="http://schemas.microsoft.com/office/drawing/2014/main" id="{F3BB1840-DADF-44E8-BA81-F0A84CC7C759}"/>
                  </a:ext>
                </a:extLst>
              </p:cNvPr>
              <p:cNvSpPr txBox="1"/>
              <p:nvPr/>
            </p:nvSpPr>
            <p:spPr>
              <a:xfrm>
                <a:off x="10444352" y="4034065"/>
                <a:ext cx="8263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かくぶぶん</a:t>
                </a: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56C42F2B-904E-41D6-A114-5C65DFAAF624}"/>
                </a:ext>
              </a:extLst>
            </p:cNvPr>
            <p:cNvGrpSpPr/>
            <p:nvPr/>
          </p:nvGrpSpPr>
          <p:grpSpPr>
            <a:xfrm>
              <a:off x="454145" y="5432847"/>
              <a:ext cx="2304296" cy="398158"/>
              <a:chOff x="9369545" y="4129827"/>
              <a:chExt cx="2304296" cy="398158"/>
            </a:xfrm>
          </p:grpSpPr>
          <p:sp>
            <p:nvSpPr>
              <p:cNvPr id="89" name="色や棒などが何を表しているのかを">
                <a:extLst>
                  <a:ext uri="{FF2B5EF4-FFF2-40B4-BE49-F238E27FC236}">
                    <a16:creationId xmlns:a16="http://schemas.microsoft.com/office/drawing/2014/main" id="{E0C9D19A-3350-4C88-93B0-4D6765F8781F}"/>
                  </a:ext>
                </a:extLst>
              </p:cNvPr>
              <p:cNvSpPr txBox="1"/>
              <p:nvPr/>
            </p:nvSpPr>
            <p:spPr>
              <a:xfrm>
                <a:off x="9369545" y="4220208"/>
                <a:ext cx="230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何を表しているのかを</a:t>
                </a:r>
              </a:p>
            </p:txBody>
          </p:sp>
          <p:sp>
            <p:nvSpPr>
              <p:cNvPr id="95" name="なに">
                <a:extLst>
                  <a:ext uri="{FF2B5EF4-FFF2-40B4-BE49-F238E27FC236}">
                    <a16:creationId xmlns:a16="http://schemas.microsoft.com/office/drawing/2014/main" id="{C59BCA7C-8CF9-4BEC-85C5-CD86A758DDDF}"/>
                  </a:ext>
                </a:extLst>
              </p:cNvPr>
              <p:cNvSpPr txBox="1"/>
              <p:nvPr/>
            </p:nvSpPr>
            <p:spPr>
              <a:xfrm>
                <a:off x="9369545" y="4129827"/>
                <a:ext cx="425644" cy="222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なに</a:t>
                </a:r>
              </a:p>
            </p:txBody>
          </p:sp>
          <p:sp>
            <p:nvSpPr>
              <p:cNvPr id="96" name="なに">
                <a:extLst>
                  <a:ext uri="{FF2B5EF4-FFF2-40B4-BE49-F238E27FC236}">
                    <a16:creationId xmlns:a16="http://schemas.microsoft.com/office/drawing/2014/main" id="{D05E8E46-6D4D-4086-BE05-471E73FC25D7}"/>
                  </a:ext>
                </a:extLst>
              </p:cNvPr>
              <p:cNvSpPr txBox="1"/>
              <p:nvPr/>
            </p:nvSpPr>
            <p:spPr>
              <a:xfrm>
                <a:off x="9764709" y="4143922"/>
                <a:ext cx="5469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あらわ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CE76C00-1DB5-49F4-901C-C545C6FF0486}"/>
                </a:ext>
              </a:extLst>
            </p:cNvPr>
            <p:cNvGrpSpPr/>
            <p:nvPr/>
          </p:nvGrpSpPr>
          <p:grpSpPr>
            <a:xfrm>
              <a:off x="472325" y="6126781"/>
              <a:ext cx="2422334" cy="404215"/>
              <a:chOff x="9349625" y="4770421"/>
              <a:chExt cx="2422334" cy="404215"/>
            </a:xfrm>
          </p:grpSpPr>
          <p:sp>
            <p:nvSpPr>
              <p:cNvPr id="88" name="説明するものです。">
                <a:extLst>
                  <a:ext uri="{FF2B5EF4-FFF2-40B4-BE49-F238E27FC236}">
                    <a16:creationId xmlns:a16="http://schemas.microsoft.com/office/drawing/2014/main" id="{52228FC1-5B53-4CBB-AD1A-56965573BA44}"/>
                  </a:ext>
                </a:extLst>
              </p:cNvPr>
              <p:cNvSpPr txBox="1"/>
              <p:nvPr/>
            </p:nvSpPr>
            <p:spPr>
              <a:xfrm>
                <a:off x="9360688" y="4866859"/>
                <a:ext cx="24112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詳しくは後で登場するよ！</a:t>
                </a:r>
              </a:p>
            </p:txBody>
          </p:sp>
          <p:sp>
            <p:nvSpPr>
              <p:cNvPr id="97" name="せつめい">
                <a:extLst>
                  <a:ext uri="{FF2B5EF4-FFF2-40B4-BE49-F238E27FC236}">
                    <a16:creationId xmlns:a16="http://schemas.microsoft.com/office/drawing/2014/main" id="{CFE9F532-040B-476A-862D-A1FD039F5EFC}"/>
                  </a:ext>
                </a:extLst>
              </p:cNvPr>
              <p:cNvSpPr txBox="1"/>
              <p:nvPr/>
            </p:nvSpPr>
            <p:spPr>
              <a:xfrm>
                <a:off x="9349625" y="4770421"/>
                <a:ext cx="45380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くわ</a:t>
                </a:r>
              </a:p>
            </p:txBody>
          </p:sp>
          <p:sp>
            <p:nvSpPr>
              <p:cNvPr id="98" name="せつめい">
                <a:extLst>
                  <a:ext uri="{FF2B5EF4-FFF2-40B4-BE49-F238E27FC236}">
                    <a16:creationId xmlns:a16="http://schemas.microsoft.com/office/drawing/2014/main" id="{69F94343-8CC4-4BCF-9BA1-6B0B1F3763E3}"/>
                  </a:ext>
                </a:extLst>
              </p:cNvPr>
              <p:cNvSpPr txBox="1"/>
              <p:nvPr/>
            </p:nvSpPr>
            <p:spPr>
              <a:xfrm>
                <a:off x="10065799" y="4786822"/>
                <a:ext cx="45380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あと</a:t>
                </a:r>
              </a:p>
            </p:txBody>
          </p:sp>
          <p:sp>
            <p:nvSpPr>
              <p:cNvPr id="99" name="せつめい">
                <a:extLst>
                  <a:ext uri="{FF2B5EF4-FFF2-40B4-BE49-F238E27FC236}">
                    <a16:creationId xmlns:a16="http://schemas.microsoft.com/office/drawing/2014/main" id="{32F51E1C-4011-4CE9-ADE5-9F6C6D91AA8C}"/>
                  </a:ext>
                </a:extLst>
              </p:cNvPr>
              <p:cNvSpPr txBox="1"/>
              <p:nvPr/>
            </p:nvSpPr>
            <p:spPr>
              <a:xfrm>
                <a:off x="10431176" y="4780269"/>
                <a:ext cx="7693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とうじょう</a:t>
                </a:r>
              </a:p>
            </p:txBody>
          </p:sp>
        </p:grpSp>
      </p:grpSp>
      <p:pic>
        <p:nvPicPr>
          <p:cNvPr id="85" name="もずやん">
            <a:extLst>
              <a:ext uri="{FF2B5EF4-FFF2-40B4-BE49-F238E27FC236}">
                <a16:creationId xmlns:a16="http://schemas.microsoft.com/office/drawing/2014/main" id="{39655481-390D-4248-894A-B57490390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508" y="4679525"/>
            <a:ext cx="1282052" cy="1687406"/>
          </a:xfrm>
          <a:prstGeom prst="rect">
            <a:avLst/>
          </a:prstGeom>
        </p:spPr>
      </p:pic>
      <p:grpSp>
        <p:nvGrpSpPr>
          <p:cNvPr id="24" name="前へ/次へ">
            <a:extLst>
              <a:ext uri="{FF2B5EF4-FFF2-40B4-BE49-F238E27FC236}">
                <a16:creationId xmlns:a16="http://schemas.microsoft.com/office/drawing/2014/main" id="{9AA92763-2A92-43BD-AFF1-79151225EDB3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83" name="フレーム"/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5" name="図 4">
              <a:hlinkClick r:id="rId5" action="ppaction://hlinksldjump"/>
              <a:extLst>
                <a:ext uri="{FF2B5EF4-FFF2-40B4-BE49-F238E27FC236}">
                  <a16:creationId xmlns:a16="http://schemas.microsoft.com/office/drawing/2014/main" id="{EEBF838B-2909-4F7D-90A7-43ECD4F6B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23" name="図 22">
              <a:hlinkClick r:id="rId7" action="ppaction://hlinksldjump"/>
              <a:extLst>
                <a:ext uri="{FF2B5EF4-FFF2-40B4-BE49-F238E27FC236}">
                  <a16:creationId xmlns:a16="http://schemas.microsoft.com/office/drawing/2014/main" id="{A640DD29-94E1-48EC-A22A-BCFD56C58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pic>
        <p:nvPicPr>
          <p:cNvPr id="25" name="帯グラフ">
            <a:extLst>
              <a:ext uri="{FF2B5EF4-FFF2-40B4-BE49-F238E27FC236}">
                <a16:creationId xmlns:a16="http://schemas.microsoft.com/office/drawing/2014/main" id="{E203CC27-465E-4748-9808-E07F95B19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599" y="475954"/>
            <a:ext cx="2987299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8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5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5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黒板画像">
            <a:extLst>
              <a:ext uri="{FF2B5EF4-FFF2-40B4-BE49-F238E27FC236}">
                <a16:creationId xmlns:a16="http://schemas.microsoft.com/office/drawing/2014/main" id="{1627FAF6-F8B4-41FC-8297-441F1A196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569" y="2237191"/>
            <a:ext cx="10829676" cy="436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紙">
            <a:extLst>
              <a:ext uri="{FF2B5EF4-FFF2-40B4-BE49-F238E27FC236}">
                <a16:creationId xmlns:a16="http://schemas.microsoft.com/office/drawing/2014/main" id="{CE30CCDB-8DB4-493C-83E4-662105BD0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079" y="2670113"/>
            <a:ext cx="8938009" cy="3286216"/>
          </a:xfrm>
          <a:prstGeom prst="rect">
            <a:avLst/>
          </a:prstGeom>
        </p:spPr>
      </p:pic>
      <p:grpSp>
        <p:nvGrpSpPr>
          <p:cNvPr id="2" name="次の例を帯グラフにしてみたよ！"/>
          <p:cNvGrpSpPr/>
          <p:nvPr/>
        </p:nvGrpSpPr>
        <p:grpSpPr>
          <a:xfrm>
            <a:off x="3410962" y="1581810"/>
            <a:ext cx="5370075" cy="597951"/>
            <a:chOff x="3410962" y="1581810"/>
            <a:chExt cx="5370075" cy="597951"/>
          </a:xfrm>
        </p:grpSpPr>
        <p:sp>
          <p:nvSpPr>
            <p:cNvPr id="43" name="次の例を帯グラフにしてみたよ！"/>
            <p:cNvSpPr txBox="1"/>
            <p:nvPr/>
          </p:nvSpPr>
          <p:spPr>
            <a:xfrm>
              <a:off x="3410962" y="1718096"/>
              <a:ext cx="5370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次の例を帯グラフにしてみたよ！</a:t>
              </a:r>
            </a:p>
          </p:txBody>
        </p:sp>
        <p:sp>
          <p:nvSpPr>
            <p:cNvPr id="47" name="つぎ"/>
            <p:cNvSpPr txBox="1"/>
            <p:nvPr/>
          </p:nvSpPr>
          <p:spPr>
            <a:xfrm>
              <a:off x="3411641" y="1581810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</a:p>
          </p:txBody>
        </p:sp>
        <p:sp>
          <p:nvSpPr>
            <p:cNvPr id="48" name="れい"/>
            <p:cNvSpPr txBox="1"/>
            <p:nvPr/>
          </p:nvSpPr>
          <p:spPr>
            <a:xfrm>
              <a:off x="4151745" y="1581810"/>
              <a:ext cx="461133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</a:t>
              </a:r>
            </a:p>
          </p:txBody>
        </p:sp>
      </p:grpSp>
      <p:grpSp>
        <p:nvGrpSpPr>
          <p:cNvPr id="40" name="ポイントは分かったかな？"/>
          <p:cNvGrpSpPr/>
          <p:nvPr/>
        </p:nvGrpSpPr>
        <p:grpSpPr>
          <a:xfrm>
            <a:off x="3841305" y="908778"/>
            <a:ext cx="4509390" cy="581847"/>
            <a:chOff x="3841305" y="908778"/>
            <a:chExt cx="4509390" cy="581847"/>
          </a:xfrm>
        </p:grpSpPr>
        <p:sp>
          <p:nvSpPr>
            <p:cNvPr id="41" name="ポイントは分かったかな？"/>
            <p:cNvSpPr txBox="1"/>
            <p:nvPr/>
          </p:nvSpPr>
          <p:spPr>
            <a:xfrm>
              <a:off x="3841305" y="1028960"/>
              <a:ext cx="450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ポイントは分かったかな？</a:t>
              </a:r>
            </a:p>
          </p:txBody>
        </p:sp>
        <p:sp>
          <p:nvSpPr>
            <p:cNvPr id="42" name="わ"/>
            <p:cNvSpPr txBox="1"/>
            <p:nvPr/>
          </p:nvSpPr>
          <p:spPr>
            <a:xfrm>
              <a:off x="5620416" y="908778"/>
              <a:ext cx="432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</a:p>
          </p:txBody>
        </p:sp>
      </p:grpSp>
      <p:grpSp>
        <p:nvGrpSpPr>
          <p:cNvPr id="44" name="学校のみんな（200人）に・・・"/>
          <p:cNvGrpSpPr/>
          <p:nvPr/>
        </p:nvGrpSpPr>
        <p:grpSpPr>
          <a:xfrm>
            <a:off x="2910619" y="3286875"/>
            <a:ext cx="6680512" cy="500353"/>
            <a:chOff x="2910619" y="3286875"/>
            <a:chExt cx="6370762" cy="500353"/>
          </a:xfrm>
        </p:grpSpPr>
        <p:sp>
          <p:nvSpPr>
            <p:cNvPr id="8" name="学校のみんな・・・"/>
            <p:cNvSpPr txBox="1"/>
            <p:nvPr/>
          </p:nvSpPr>
          <p:spPr>
            <a:xfrm>
              <a:off x="2910619" y="3417896"/>
              <a:ext cx="6370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学校のみんな（</a:t>
              </a:r>
              <a:r>
                <a:rPr lang="en-US" altLang="ja-JP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200</a:t>
              </a:r>
              <a:r>
                <a:rPr lang="ja-JP" altLang="en-US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人）に血液型を聞いた結果</a:t>
              </a:r>
            </a:p>
          </p:txBody>
        </p:sp>
        <p:sp>
          <p:nvSpPr>
            <p:cNvPr id="32" name="けっか"/>
            <p:cNvSpPr txBox="1"/>
            <p:nvPr/>
          </p:nvSpPr>
          <p:spPr>
            <a:xfrm>
              <a:off x="8617163" y="3295189"/>
              <a:ext cx="656290" cy="23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けっか</a:t>
              </a:r>
            </a:p>
          </p:txBody>
        </p:sp>
        <p:sp>
          <p:nvSpPr>
            <p:cNvPr id="31" name="き"/>
            <p:cNvSpPr txBox="1"/>
            <p:nvPr/>
          </p:nvSpPr>
          <p:spPr>
            <a:xfrm>
              <a:off x="7723931" y="3302563"/>
              <a:ext cx="2989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</a:p>
          </p:txBody>
        </p:sp>
        <p:sp>
          <p:nvSpPr>
            <p:cNvPr id="30" name="けつえきがた"/>
            <p:cNvSpPr txBox="1"/>
            <p:nvPr/>
          </p:nvSpPr>
          <p:spPr>
            <a:xfrm>
              <a:off x="6471489" y="3286875"/>
              <a:ext cx="10107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けつえきがた</a:t>
              </a:r>
            </a:p>
          </p:txBody>
        </p:sp>
      </p:grpSp>
      <p:sp>
        <p:nvSpPr>
          <p:cNvPr id="6" name="（例）"/>
          <p:cNvSpPr txBox="1"/>
          <p:nvPr/>
        </p:nvSpPr>
        <p:spPr>
          <a:xfrm>
            <a:off x="2444964" y="2875607"/>
            <a:ext cx="71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（例）</a:t>
            </a:r>
          </a:p>
        </p:txBody>
      </p:sp>
      <p:sp>
        <p:nvSpPr>
          <p:cNvPr id="54" name="おび">
            <a:extLst>
              <a:ext uri="{FF2B5EF4-FFF2-40B4-BE49-F238E27FC236}">
                <a16:creationId xmlns:a16="http://schemas.microsoft.com/office/drawing/2014/main" id="{A0F1399F-E3AD-4FB8-8742-A75F37258091}"/>
              </a:ext>
            </a:extLst>
          </p:cNvPr>
          <p:cNvSpPr txBox="1"/>
          <p:nvPr/>
        </p:nvSpPr>
        <p:spPr>
          <a:xfrm>
            <a:off x="4835107" y="1587320"/>
            <a:ext cx="50400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05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おび</a:t>
            </a:r>
          </a:p>
        </p:txBody>
      </p:sp>
      <p:sp>
        <p:nvSpPr>
          <p:cNvPr id="55" name="がっこう">
            <a:extLst>
              <a:ext uri="{FF2B5EF4-FFF2-40B4-BE49-F238E27FC236}">
                <a16:creationId xmlns:a16="http://schemas.microsoft.com/office/drawing/2014/main" id="{8A286B29-8531-40E9-B30C-96B4C03125AF}"/>
              </a:ext>
            </a:extLst>
          </p:cNvPr>
          <p:cNvSpPr txBox="1"/>
          <p:nvPr/>
        </p:nvSpPr>
        <p:spPr>
          <a:xfrm>
            <a:off x="2924327" y="3300743"/>
            <a:ext cx="714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9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がっこう</a:t>
            </a:r>
          </a:p>
        </p:txBody>
      </p:sp>
      <p:pic>
        <p:nvPicPr>
          <p:cNvPr id="57" name="もずやん">
            <a:extLst>
              <a:ext uri="{FF2B5EF4-FFF2-40B4-BE49-F238E27FC236}">
                <a16:creationId xmlns:a16="http://schemas.microsoft.com/office/drawing/2014/main" id="{F4527987-3C31-42CA-BB48-E252D6BD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618" y="903618"/>
            <a:ext cx="1019308" cy="1341589"/>
          </a:xfrm>
          <a:prstGeom prst="rect">
            <a:avLst/>
          </a:prstGeom>
        </p:spPr>
      </p:pic>
      <p:sp>
        <p:nvSpPr>
          <p:cNvPr id="56" name="にん">
            <a:extLst>
              <a:ext uri="{FF2B5EF4-FFF2-40B4-BE49-F238E27FC236}">
                <a16:creationId xmlns:a16="http://schemas.microsoft.com/office/drawing/2014/main" id="{CB6D5FDB-F569-4C70-AB85-870E1E7C3E6F}"/>
              </a:ext>
            </a:extLst>
          </p:cNvPr>
          <p:cNvSpPr txBox="1"/>
          <p:nvPr/>
        </p:nvSpPr>
        <p:spPr>
          <a:xfrm>
            <a:off x="5790990" y="3313568"/>
            <a:ext cx="446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9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</a:p>
        </p:txBody>
      </p:sp>
      <p:grpSp>
        <p:nvGrpSpPr>
          <p:cNvPr id="5" name="A型">
            <a:extLst>
              <a:ext uri="{FF2B5EF4-FFF2-40B4-BE49-F238E27FC236}">
                <a16:creationId xmlns:a16="http://schemas.microsoft.com/office/drawing/2014/main" id="{46E1A333-C959-4C60-94EB-3FCA9D488DB9}"/>
              </a:ext>
            </a:extLst>
          </p:cNvPr>
          <p:cNvGrpSpPr/>
          <p:nvPr/>
        </p:nvGrpSpPr>
        <p:grpSpPr>
          <a:xfrm>
            <a:off x="2735723" y="4099561"/>
            <a:ext cx="1620000" cy="1378529"/>
            <a:chOff x="2735723" y="4099561"/>
            <a:chExt cx="1620000" cy="1378529"/>
          </a:xfrm>
        </p:grpSpPr>
        <p:grpSp>
          <p:nvGrpSpPr>
            <p:cNvPr id="50" name="赤色"/>
            <p:cNvGrpSpPr/>
            <p:nvPr/>
          </p:nvGrpSpPr>
          <p:grpSpPr>
            <a:xfrm>
              <a:off x="2735723" y="4099561"/>
              <a:ext cx="1620000" cy="1378529"/>
              <a:chOff x="2735723" y="4146303"/>
              <a:chExt cx="1866602" cy="1327270"/>
            </a:xfrm>
          </p:grpSpPr>
          <p:sp>
            <p:nvSpPr>
              <p:cNvPr id="12" name="赤フレーム"/>
              <p:cNvSpPr>
                <a:spLocks noChangeAspect="1"/>
              </p:cNvSpPr>
              <p:nvPr/>
            </p:nvSpPr>
            <p:spPr>
              <a:xfrm>
                <a:off x="2735723" y="4146303"/>
                <a:ext cx="1866602" cy="132727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6" name="（6人）"/>
              <p:cNvSpPr txBox="1"/>
              <p:nvPr/>
            </p:nvSpPr>
            <p:spPr>
              <a:xfrm>
                <a:off x="3194770" y="4772864"/>
                <a:ext cx="876291" cy="32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en-US" altLang="ja-JP" sz="16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80</a:t>
                </a:r>
                <a:r>
                  <a:rPr lang="ja-JP" altLang="en-US" sz="16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</a:p>
            </p:txBody>
          </p:sp>
          <p:sp>
            <p:nvSpPr>
              <p:cNvPr id="15" name="赤丸"/>
              <p:cNvSpPr>
                <a:spLocks noChangeAspect="1"/>
              </p:cNvSpPr>
              <p:nvPr/>
            </p:nvSpPr>
            <p:spPr>
              <a:xfrm>
                <a:off x="4098879" y="4250433"/>
                <a:ext cx="373320" cy="3119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6" name="赤色"/>
              <p:cNvSpPr txBox="1"/>
              <p:nvPr/>
            </p:nvSpPr>
            <p:spPr>
              <a:xfrm>
                <a:off x="3205525" y="4345623"/>
                <a:ext cx="807160" cy="385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en-US" altLang="ja-JP" sz="20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</a:t>
                </a:r>
                <a:r>
                  <a:rPr lang="ja-JP" altLang="en-US" sz="20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型　</a:t>
                </a:r>
              </a:p>
            </p:txBody>
          </p:sp>
          <p:sp>
            <p:nvSpPr>
              <p:cNvPr id="37" name="あかいろ"/>
              <p:cNvSpPr txBox="1"/>
              <p:nvPr/>
            </p:nvSpPr>
            <p:spPr>
              <a:xfrm>
                <a:off x="3510675" y="4234005"/>
                <a:ext cx="515146" cy="22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がた</a:t>
                </a:r>
              </a:p>
            </p:txBody>
          </p:sp>
        </p:grpSp>
        <p:sp>
          <p:nvSpPr>
            <p:cNvPr id="49" name="（40）">
              <a:extLst>
                <a:ext uri="{FF2B5EF4-FFF2-40B4-BE49-F238E27FC236}">
                  <a16:creationId xmlns:a16="http://schemas.microsoft.com/office/drawing/2014/main" id="{D65FC423-4277-4E31-9C9C-3C7FFE968477}"/>
                </a:ext>
              </a:extLst>
            </p:cNvPr>
            <p:cNvSpPr txBox="1"/>
            <p:nvPr/>
          </p:nvSpPr>
          <p:spPr>
            <a:xfrm>
              <a:off x="3158367" y="5092297"/>
              <a:ext cx="687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40</a:t>
              </a:r>
              <a:r>
                <a:rPr lang="ja-JP" altLang="en-US" sz="14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</a:p>
          </p:txBody>
        </p:sp>
        <p:sp>
          <p:nvSpPr>
            <p:cNvPr id="58" name="にん">
              <a:extLst>
                <a:ext uri="{FF2B5EF4-FFF2-40B4-BE49-F238E27FC236}">
                  <a16:creationId xmlns:a16="http://schemas.microsoft.com/office/drawing/2014/main" id="{2C1A2046-7A46-4551-BA03-845E95388BCB}"/>
                </a:ext>
              </a:extLst>
            </p:cNvPr>
            <p:cNvSpPr txBox="1"/>
            <p:nvPr/>
          </p:nvSpPr>
          <p:spPr>
            <a:xfrm>
              <a:off x="3530316" y="4677483"/>
              <a:ext cx="37165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</a:p>
          </p:txBody>
        </p:sp>
      </p:grpSp>
      <p:grpSp>
        <p:nvGrpSpPr>
          <p:cNvPr id="7" name="B型">
            <a:extLst>
              <a:ext uri="{FF2B5EF4-FFF2-40B4-BE49-F238E27FC236}">
                <a16:creationId xmlns:a16="http://schemas.microsoft.com/office/drawing/2014/main" id="{01DD7FDB-13EA-4821-8AF3-6D70CCAB7EC1}"/>
              </a:ext>
            </a:extLst>
          </p:cNvPr>
          <p:cNvGrpSpPr/>
          <p:nvPr/>
        </p:nvGrpSpPr>
        <p:grpSpPr>
          <a:xfrm>
            <a:off x="4612878" y="4099560"/>
            <a:ext cx="1620000" cy="1378529"/>
            <a:chOff x="4612878" y="4099560"/>
            <a:chExt cx="1620000" cy="1378529"/>
          </a:xfrm>
        </p:grpSpPr>
        <p:grpSp>
          <p:nvGrpSpPr>
            <p:cNvPr id="46" name="青色"/>
            <p:cNvGrpSpPr/>
            <p:nvPr/>
          </p:nvGrpSpPr>
          <p:grpSpPr>
            <a:xfrm>
              <a:off x="4612878" y="4099560"/>
              <a:ext cx="1620000" cy="1378529"/>
              <a:chOff x="5174899" y="4182471"/>
              <a:chExt cx="1791555" cy="1180932"/>
            </a:xfrm>
          </p:grpSpPr>
          <p:sp>
            <p:nvSpPr>
              <p:cNvPr id="13" name="青フレーム"/>
              <p:cNvSpPr>
                <a:spLocks noChangeAspect="1"/>
              </p:cNvSpPr>
              <p:nvPr/>
            </p:nvSpPr>
            <p:spPr>
              <a:xfrm>
                <a:off x="5174899" y="4182471"/>
                <a:ext cx="1791555" cy="1180932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3" name="青丸"/>
              <p:cNvSpPr>
                <a:spLocks noChangeAspect="1"/>
              </p:cNvSpPr>
              <p:nvPr/>
            </p:nvSpPr>
            <p:spPr>
              <a:xfrm>
                <a:off x="6447276" y="4281163"/>
                <a:ext cx="358311" cy="27755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75" name="（6人）">
              <a:extLst>
                <a:ext uri="{FF2B5EF4-FFF2-40B4-BE49-F238E27FC236}">
                  <a16:creationId xmlns:a16="http://schemas.microsoft.com/office/drawing/2014/main" id="{174B86C2-6F2B-4478-AF4F-B7EB04AC049A}"/>
                </a:ext>
              </a:extLst>
            </p:cNvPr>
            <p:cNvSpPr txBox="1"/>
            <p:nvPr/>
          </p:nvSpPr>
          <p:spPr>
            <a:xfrm>
              <a:off x="5050163" y="5107017"/>
              <a:ext cx="76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en-US" altLang="ja-JP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</a:p>
          </p:txBody>
        </p:sp>
        <p:sp>
          <p:nvSpPr>
            <p:cNvPr id="76" name="赤色">
              <a:extLst>
                <a:ext uri="{FF2B5EF4-FFF2-40B4-BE49-F238E27FC236}">
                  <a16:creationId xmlns:a16="http://schemas.microsoft.com/office/drawing/2014/main" id="{EEFB8AFE-CBB2-4AA9-BFB8-6C966B04D6D9}"/>
                </a:ext>
              </a:extLst>
            </p:cNvPr>
            <p:cNvSpPr txBox="1"/>
            <p:nvPr/>
          </p:nvSpPr>
          <p:spPr>
            <a:xfrm>
              <a:off x="4984436" y="4338725"/>
              <a:ext cx="727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  <a:r>
                <a:rPr lang="ja-JP" altLang="en-US" sz="20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　</a:t>
              </a:r>
            </a:p>
          </p:txBody>
        </p:sp>
        <p:sp>
          <p:nvSpPr>
            <p:cNvPr id="77" name="あかいろ">
              <a:extLst>
                <a:ext uri="{FF2B5EF4-FFF2-40B4-BE49-F238E27FC236}">
                  <a16:creationId xmlns:a16="http://schemas.microsoft.com/office/drawing/2014/main" id="{BD04F283-5794-41F2-9B30-F990D343A941}"/>
                </a:ext>
              </a:extLst>
            </p:cNvPr>
            <p:cNvSpPr txBox="1"/>
            <p:nvPr/>
          </p:nvSpPr>
          <p:spPr>
            <a:xfrm>
              <a:off x="5276077" y="4213222"/>
              <a:ext cx="4470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</a:p>
          </p:txBody>
        </p:sp>
        <p:sp>
          <p:nvSpPr>
            <p:cNvPr id="51" name="（40人）">
              <a:extLst>
                <a:ext uri="{FF2B5EF4-FFF2-40B4-BE49-F238E27FC236}">
                  <a16:creationId xmlns:a16="http://schemas.microsoft.com/office/drawing/2014/main" id="{1896DFD4-27BD-4A90-9609-94D59F2E9930}"/>
                </a:ext>
              </a:extLst>
            </p:cNvPr>
            <p:cNvSpPr txBox="1"/>
            <p:nvPr/>
          </p:nvSpPr>
          <p:spPr>
            <a:xfrm>
              <a:off x="5042909" y="4775274"/>
              <a:ext cx="76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４０人</a:t>
              </a:r>
            </a:p>
          </p:txBody>
        </p:sp>
        <p:sp>
          <p:nvSpPr>
            <p:cNvPr id="60" name="にん">
              <a:extLst>
                <a:ext uri="{FF2B5EF4-FFF2-40B4-BE49-F238E27FC236}">
                  <a16:creationId xmlns:a16="http://schemas.microsoft.com/office/drawing/2014/main" id="{48E778A4-60C7-4281-ADF7-03D9D34AE8E6}"/>
                </a:ext>
              </a:extLst>
            </p:cNvPr>
            <p:cNvSpPr txBox="1"/>
            <p:nvPr/>
          </p:nvSpPr>
          <p:spPr>
            <a:xfrm>
              <a:off x="5437846" y="4718601"/>
              <a:ext cx="37165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</a:p>
          </p:txBody>
        </p:sp>
      </p:grpSp>
      <p:grpSp>
        <p:nvGrpSpPr>
          <p:cNvPr id="9" name="O型">
            <a:extLst>
              <a:ext uri="{FF2B5EF4-FFF2-40B4-BE49-F238E27FC236}">
                <a16:creationId xmlns:a16="http://schemas.microsoft.com/office/drawing/2014/main" id="{25955593-CDC7-4F4B-8F0D-9D5C2ABA93C5}"/>
              </a:ext>
            </a:extLst>
          </p:cNvPr>
          <p:cNvGrpSpPr/>
          <p:nvPr/>
        </p:nvGrpSpPr>
        <p:grpSpPr>
          <a:xfrm>
            <a:off x="6497715" y="4099560"/>
            <a:ext cx="1620000" cy="1378529"/>
            <a:chOff x="6497715" y="4099560"/>
            <a:chExt cx="1620000" cy="1378529"/>
          </a:xfrm>
        </p:grpSpPr>
        <p:grpSp>
          <p:nvGrpSpPr>
            <p:cNvPr id="45" name="黄色"/>
            <p:cNvGrpSpPr/>
            <p:nvPr/>
          </p:nvGrpSpPr>
          <p:grpSpPr>
            <a:xfrm>
              <a:off x="6497715" y="4099560"/>
              <a:ext cx="1620000" cy="1378529"/>
              <a:chOff x="7579123" y="4155693"/>
              <a:chExt cx="1991550" cy="1207710"/>
            </a:xfrm>
          </p:grpSpPr>
          <p:sp>
            <p:nvSpPr>
              <p:cNvPr id="14" name="黄色フレーム"/>
              <p:cNvSpPr>
                <a:spLocks noChangeAspect="1"/>
              </p:cNvSpPr>
              <p:nvPr/>
            </p:nvSpPr>
            <p:spPr>
              <a:xfrm>
                <a:off x="7579123" y="4155693"/>
                <a:ext cx="1991550" cy="120771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5" name="黄色丸"/>
              <p:cNvSpPr>
                <a:spLocks noChangeAspect="1"/>
              </p:cNvSpPr>
              <p:nvPr/>
            </p:nvSpPr>
            <p:spPr>
              <a:xfrm>
                <a:off x="8967126" y="4252004"/>
                <a:ext cx="398310" cy="28385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78" name="（6人）">
              <a:extLst>
                <a:ext uri="{FF2B5EF4-FFF2-40B4-BE49-F238E27FC236}">
                  <a16:creationId xmlns:a16="http://schemas.microsoft.com/office/drawing/2014/main" id="{E7C4A0B2-AD03-4180-B9D1-BF7D787371CE}"/>
                </a:ext>
              </a:extLst>
            </p:cNvPr>
            <p:cNvSpPr txBox="1"/>
            <p:nvPr/>
          </p:nvSpPr>
          <p:spPr>
            <a:xfrm>
              <a:off x="6919543" y="5094456"/>
              <a:ext cx="806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lang="en-US" altLang="ja-JP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89F7B414-1B55-46B4-9A29-D22828CBDDE1}"/>
                </a:ext>
              </a:extLst>
            </p:cNvPr>
            <p:cNvGrpSpPr/>
            <p:nvPr/>
          </p:nvGrpSpPr>
          <p:grpSpPr>
            <a:xfrm>
              <a:off x="6903287" y="4230216"/>
              <a:ext cx="771924" cy="508619"/>
              <a:chOff x="6838635" y="4470359"/>
              <a:chExt cx="771924" cy="508619"/>
            </a:xfrm>
          </p:grpSpPr>
          <p:sp>
            <p:nvSpPr>
              <p:cNvPr id="79" name="赤色">
                <a:extLst>
                  <a:ext uri="{FF2B5EF4-FFF2-40B4-BE49-F238E27FC236}">
                    <a16:creationId xmlns:a16="http://schemas.microsoft.com/office/drawing/2014/main" id="{F672ED6B-D703-4F9C-ACDA-64A9F07BE26C}"/>
                  </a:ext>
                </a:extLst>
              </p:cNvPr>
              <p:cNvSpPr txBox="1"/>
              <p:nvPr/>
            </p:nvSpPr>
            <p:spPr>
              <a:xfrm>
                <a:off x="6838635" y="4578868"/>
                <a:ext cx="7605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en-US" altLang="ja-JP" sz="20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O</a:t>
                </a:r>
                <a:r>
                  <a:rPr lang="ja-JP" altLang="en-US" sz="20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型　</a:t>
                </a:r>
              </a:p>
            </p:txBody>
          </p:sp>
          <p:sp>
            <p:nvSpPr>
              <p:cNvPr id="80" name="あかいろ">
                <a:extLst>
                  <a:ext uri="{FF2B5EF4-FFF2-40B4-BE49-F238E27FC236}">
                    <a16:creationId xmlns:a16="http://schemas.microsoft.com/office/drawing/2014/main" id="{9AF19B67-67CA-4BB7-B982-838EF1A6E488}"/>
                  </a:ext>
                </a:extLst>
              </p:cNvPr>
              <p:cNvSpPr txBox="1"/>
              <p:nvPr/>
            </p:nvSpPr>
            <p:spPr>
              <a:xfrm>
                <a:off x="7163469" y="4470359"/>
                <a:ext cx="4470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がた</a:t>
                </a:r>
              </a:p>
            </p:txBody>
          </p:sp>
        </p:grpSp>
        <p:sp>
          <p:nvSpPr>
            <p:cNvPr id="52" name="（60人）">
              <a:extLst>
                <a:ext uri="{FF2B5EF4-FFF2-40B4-BE49-F238E27FC236}">
                  <a16:creationId xmlns:a16="http://schemas.microsoft.com/office/drawing/2014/main" id="{1067A7C0-16A9-46AE-89CB-67A2E91ECCEA}"/>
                </a:ext>
              </a:extLst>
            </p:cNvPr>
            <p:cNvSpPr txBox="1"/>
            <p:nvPr/>
          </p:nvSpPr>
          <p:spPr>
            <a:xfrm>
              <a:off x="6938381" y="4780283"/>
              <a:ext cx="76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16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60</a:t>
              </a:r>
              <a:r>
                <a:rPr lang="ja-JP" altLang="en-US" sz="16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EBC4A6E8-F47C-47C3-9A8E-A13B0E296CFF}"/>
                </a:ext>
              </a:extLst>
            </p:cNvPr>
            <p:cNvSpPr txBox="1"/>
            <p:nvPr/>
          </p:nvSpPr>
          <p:spPr>
            <a:xfrm>
              <a:off x="7334891" y="4699982"/>
              <a:ext cx="37165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</a:p>
          </p:txBody>
        </p:sp>
      </p:grpSp>
      <p:grpSp>
        <p:nvGrpSpPr>
          <p:cNvPr id="10" name="AB型">
            <a:extLst>
              <a:ext uri="{FF2B5EF4-FFF2-40B4-BE49-F238E27FC236}">
                <a16:creationId xmlns:a16="http://schemas.microsoft.com/office/drawing/2014/main" id="{A86C58A6-C948-4E0E-B1FA-22DDC1B4AC84}"/>
              </a:ext>
            </a:extLst>
          </p:cNvPr>
          <p:cNvGrpSpPr/>
          <p:nvPr/>
        </p:nvGrpSpPr>
        <p:grpSpPr>
          <a:xfrm>
            <a:off x="8405748" y="4099559"/>
            <a:ext cx="1620000" cy="1378529"/>
            <a:chOff x="8405748" y="4099559"/>
            <a:chExt cx="1620000" cy="1378529"/>
          </a:xfrm>
        </p:grpSpPr>
        <p:grpSp>
          <p:nvGrpSpPr>
            <p:cNvPr id="64" name="黄色">
              <a:extLst>
                <a:ext uri="{FF2B5EF4-FFF2-40B4-BE49-F238E27FC236}">
                  <a16:creationId xmlns:a16="http://schemas.microsoft.com/office/drawing/2014/main" id="{03938687-D6C1-4DD6-A255-10B12ED24A0D}"/>
                </a:ext>
              </a:extLst>
            </p:cNvPr>
            <p:cNvGrpSpPr/>
            <p:nvPr/>
          </p:nvGrpSpPr>
          <p:grpSpPr>
            <a:xfrm>
              <a:off x="8405748" y="4099559"/>
              <a:ext cx="1620000" cy="1378529"/>
              <a:chOff x="7579124" y="4294457"/>
              <a:chExt cx="1807707" cy="1068946"/>
            </a:xfrm>
          </p:grpSpPr>
          <p:sp>
            <p:nvSpPr>
              <p:cNvPr id="65" name="黄色フレーム">
                <a:extLst>
                  <a:ext uri="{FF2B5EF4-FFF2-40B4-BE49-F238E27FC236}">
                    <a16:creationId xmlns:a16="http://schemas.microsoft.com/office/drawing/2014/main" id="{AFC163EF-66E0-4B7F-ABC2-86B35EFE18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79124" y="4294457"/>
                <a:ext cx="1807707" cy="1068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2" name="黄色丸">
                <a:extLst>
                  <a:ext uri="{FF2B5EF4-FFF2-40B4-BE49-F238E27FC236}">
                    <a16:creationId xmlns:a16="http://schemas.microsoft.com/office/drawing/2014/main" id="{F9A70477-A833-4559-9810-8F3E603237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49890" y="4377111"/>
                <a:ext cx="361541" cy="25107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81" name="10％">
              <a:extLst>
                <a:ext uri="{FF2B5EF4-FFF2-40B4-BE49-F238E27FC236}">
                  <a16:creationId xmlns:a16="http://schemas.microsoft.com/office/drawing/2014/main" id="{F9070CE8-B361-4EB8-96AB-03BDF51D0AFB}"/>
                </a:ext>
              </a:extLst>
            </p:cNvPr>
            <p:cNvSpPr txBox="1"/>
            <p:nvPr/>
          </p:nvSpPr>
          <p:spPr>
            <a:xfrm>
              <a:off x="8822356" y="5067338"/>
              <a:ext cx="7452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r>
                <a:rPr lang="en-US" altLang="ja-JP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r>
                <a:rPr lang="ja-JP" altLang="en-US" sz="1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2026A1B5-9D70-4668-A7C7-D74051DFE9DC}"/>
                </a:ext>
              </a:extLst>
            </p:cNvPr>
            <p:cNvGrpSpPr/>
            <p:nvPr/>
          </p:nvGrpSpPr>
          <p:grpSpPr>
            <a:xfrm>
              <a:off x="8650854" y="4210500"/>
              <a:ext cx="1034786" cy="506592"/>
              <a:chOff x="8541055" y="4564063"/>
              <a:chExt cx="1034786" cy="506592"/>
            </a:xfrm>
          </p:grpSpPr>
          <p:sp>
            <p:nvSpPr>
              <p:cNvPr id="82" name="AB型">
                <a:extLst>
                  <a:ext uri="{FF2B5EF4-FFF2-40B4-BE49-F238E27FC236}">
                    <a16:creationId xmlns:a16="http://schemas.microsoft.com/office/drawing/2014/main" id="{C99F1E98-747C-4839-9718-32D26FCACB51}"/>
                  </a:ext>
                </a:extLst>
              </p:cNvPr>
              <p:cNvSpPr txBox="1"/>
              <p:nvPr/>
            </p:nvSpPr>
            <p:spPr>
              <a:xfrm>
                <a:off x="8541055" y="4670545"/>
                <a:ext cx="10267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en-US" altLang="ja-JP" sz="20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AB</a:t>
                </a:r>
                <a:r>
                  <a:rPr lang="ja-JP" altLang="en-US" sz="20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型　</a:t>
                </a:r>
              </a:p>
            </p:txBody>
          </p:sp>
          <p:sp>
            <p:nvSpPr>
              <p:cNvPr id="83" name="がた">
                <a:extLst>
                  <a:ext uri="{FF2B5EF4-FFF2-40B4-BE49-F238E27FC236}">
                    <a16:creationId xmlns:a16="http://schemas.microsoft.com/office/drawing/2014/main" id="{FBC08B68-F6DC-4C1B-B461-9C7B2FA448A8}"/>
                  </a:ext>
                </a:extLst>
              </p:cNvPr>
              <p:cNvSpPr txBox="1"/>
              <p:nvPr/>
            </p:nvSpPr>
            <p:spPr>
              <a:xfrm>
                <a:off x="9128751" y="4564063"/>
                <a:ext cx="4470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がた</a:t>
                </a:r>
              </a:p>
            </p:txBody>
          </p:sp>
        </p:grpSp>
        <p:sp>
          <p:nvSpPr>
            <p:cNvPr id="53" name="（20人）">
              <a:extLst>
                <a:ext uri="{FF2B5EF4-FFF2-40B4-BE49-F238E27FC236}">
                  <a16:creationId xmlns:a16="http://schemas.microsoft.com/office/drawing/2014/main" id="{3A90E33C-0546-4611-9EE7-00F954596BE5}"/>
                </a:ext>
              </a:extLst>
            </p:cNvPr>
            <p:cNvSpPr txBox="1"/>
            <p:nvPr/>
          </p:nvSpPr>
          <p:spPr>
            <a:xfrm>
              <a:off x="8814635" y="4752277"/>
              <a:ext cx="776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6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２０人</a:t>
              </a:r>
            </a:p>
          </p:txBody>
        </p:sp>
        <p:sp>
          <p:nvSpPr>
            <p:cNvPr id="66" name="にん">
              <a:extLst>
                <a:ext uri="{FF2B5EF4-FFF2-40B4-BE49-F238E27FC236}">
                  <a16:creationId xmlns:a16="http://schemas.microsoft.com/office/drawing/2014/main" id="{C18972A9-F692-4C41-840D-CA59B6C1C464}"/>
                </a:ext>
              </a:extLst>
            </p:cNvPr>
            <p:cNvSpPr txBox="1"/>
            <p:nvPr/>
          </p:nvSpPr>
          <p:spPr>
            <a:xfrm>
              <a:off x="9203108" y="4679253"/>
              <a:ext cx="37165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6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</a:p>
          </p:txBody>
        </p:sp>
      </p:grpSp>
      <p:sp>
        <p:nvSpPr>
          <p:cNvPr id="71" name="れい">
            <a:extLst>
              <a:ext uri="{FF2B5EF4-FFF2-40B4-BE49-F238E27FC236}">
                <a16:creationId xmlns:a16="http://schemas.microsoft.com/office/drawing/2014/main" id="{840E5BC1-939E-4F6E-BE5E-39E975F18AC2}"/>
              </a:ext>
            </a:extLst>
          </p:cNvPr>
          <p:cNvSpPr txBox="1"/>
          <p:nvPr/>
        </p:nvSpPr>
        <p:spPr>
          <a:xfrm>
            <a:off x="2602265" y="2786470"/>
            <a:ext cx="422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れい</a:t>
            </a:r>
          </a:p>
        </p:txBody>
      </p:sp>
      <p:grpSp>
        <p:nvGrpSpPr>
          <p:cNvPr id="86" name="前へ/次へ">
            <a:extLst>
              <a:ext uri="{FF2B5EF4-FFF2-40B4-BE49-F238E27FC236}">
                <a16:creationId xmlns:a16="http://schemas.microsoft.com/office/drawing/2014/main" id="{C45FDB44-CECF-4E98-A9DB-CBC2E6BB4F84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87" name="フレーム">
              <a:extLst>
                <a:ext uri="{FF2B5EF4-FFF2-40B4-BE49-F238E27FC236}">
                  <a16:creationId xmlns:a16="http://schemas.microsoft.com/office/drawing/2014/main" id="{0E36A873-B020-47BD-9AC0-A250618FD797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8" name="図 87">
              <a:hlinkClick r:id="rId5" action="ppaction://hlinksldjump"/>
              <a:extLst>
                <a:ext uri="{FF2B5EF4-FFF2-40B4-BE49-F238E27FC236}">
                  <a16:creationId xmlns:a16="http://schemas.microsoft.com/office/drawing/2014/main" id="{71D7FF11-1996-40D8-ABDE-DE8A0CFC8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89" name="図 88">
              <a:hlinkClick r:id="rId7" action="ppaction://hlinksldjump"/>
              <a:extLst>
                <a:ext uri="{FF2B5EF4-FFF2-40B4-BE49-F238E27FC236}">
                  <a16:creationId xmlns:a16="http://schemas.microsoft.com/office/drawing/2014/main" id="{BCDDF2F8-5733-4ED2-822D-2889F92E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4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次に進んで答え合わせ・・・"/>
          <p:cNvGrpSpPr/>
          <p:nvPr/>
        </p:nvGrpSpPr>
        <p:grpSpPr>
          <a:xfrm>
            <a:off x="3486000" y="5875705"/>
            <a:ext cx="5220000" cy="579176"/>
            <a:chOff x="3486000" y="5875705"/>
            <a:chExt cx="5220000" cy="579176"/>
          </a:xfrm>
        </p:grpSpPr>
        <p:sp>
          <p:nvSpPr>
            <p:cNvPr id="209" name="次に進んで答え合わせをしよう！"/>
            <p:cNvSpPr txBox="1"/>
            <p:nvPr/>
          </p:nvSpPr>
          <p:spPr>
            <a:xfrm>
              <a:off x="3486000" y="5993216"/>
              <a:ext cx="52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次に進んで答え合わせをしよう！</a:t>
              </a:r>
            </a:p>
          </p:txBody>
        </p:sp>
        <p:sp>
          <p:nvSpPr>
            <p:cNvPr id="215" name="あ"/>
            <p:cNvSpPr txBox="1"/>
            <p:nvPr/>
          </p:nvSpPr>
          <p:spPr>
            <a:xfrm>
              <a:off x="5948130" y="5875705"/>
              <a:ext cx="320927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</a:p>
          </p:txBody>
        </p:sp>
        <p:sp>
          <p:nvSpPr>
            <p:cNvPr id="211" name="こた"/>
            <p:cNvSpPr txBox="1"/>
            <p:nvPr/>
          </p:nvSpPr>
          <p:spPr>
            <a:xfrm>
              <a:off x="5189899" y="5875706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</a:p>
          </p:txBody>
        </p:sp>
        <p:sp>
          <p:nvSpPr>
            <p:cNvPr id="216" name="すす"/>
            <p:cNvSpPr txBox="1"/>
            <p:nvPr/>
          </p:nvSpPr>
          <p:spPr>
            <a:xfrm>
              <a:off x="4185272" y="5875706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すす</a:t>
              </a:r>
            </a:p>
          </p:txBody>
        </p:sp>
        <p:sp>
          <p:nvSpPr>
            <p:cNvPr id="210" name="つぎ"/>
            <p:cNvSpPr txBox="1"/>
            <p:nvPr/>
          </p:nvSpPr>
          <p:spPr>
            <a:xfrm>
              <a:off x="3489853" y="5875706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</a:p>
          </p:txBody>
        </p:sp>
      </p:grpSp>
      <p:grpSp>
        <p:nvGrpSpPr>
          <p:cNvPr id="110" name="正しいと思うグラフが分かったら"/>
          <p:cNvGrpSpPr/>
          <p:nvPr/>
        </p:nvGrpSpPr>
        <p:grpSpPr>
          <a:xfrm>
            <a:off x="3504000" y="5278720"/>
            <a:ext cx="5184000" cy="604226"/>
            <a:chOff x="3504000" y="5278720"/>
            <a:chExt cx="5184000" cy="604226"/>
          </a:xfrm>
        </p:grpSpPr>
        <p:sp>
          <p:nvSpPr>
            <p:cNvPr id="200" name="正しいと思うグラフが分かったら"/>
            <p:cNvSpPr txBox="1"/>
            <p:nvPr/>
          </p:nvSpPr>
          <p:spPr>
            <a:xfrm>
              <a:off x="3504000" y="5421281"/>
              <a:ext cx="518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正しいと思うグラフが分かったら</a:t>
              </a:r>
            </a:p>
          </p:txBody>
        </p:sp>
        <p:sp>
          <p:nvSpPr>
            <p:cNvPr id="205" name="わ"/>
            <p:cNvSpPr txBox="1"/>
            <p:nvPr/>
          </p:nvSpPr>
          <p:spPr>
            <a:xfrm>
              <a:off x="6942867" y="5278720"/>
              <a:ext cx="306179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</a:p>
          </p:txBody>
        </p:sp>
        <p:sp>
          <p:nvSpPr>
            <p:cNvPr id="204" name="おも"/>
            <p:cNvSpPr txBox="1"/>
            <p:nvPr/>
          </p:nvSpPr>
          <p:spPr>
            <a:xfrm>
              <a:off x="4854523" y="5278720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おも</a:t>
              </a:r>
            </a:p>
          </p:txBody>
        </p:sp>
        <p:sp>
          <p:nvSpPr>
            <p:cNvPr id="203" name="ただ"/>
            <p:cNvSpPr txBox="1"/>
            <p:nvPr/>
          </p:nvSpPr>
          <p:spPr>
            <a:xfrm>
              <a:off x="3519499" y="5278720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ただ</a:t>
              </a:r>
            </a:p>
          </p:txBody>
        </p:sp>
      </p:grpSp>
      <p:grpSp>
        <p:nvGrpSpPr>
          <p:cNvPr id="95" name="どの番号のグラフ・・・"/>
          <p:cNvGrpSpPr/>
          <p:nvPr/>
        </p:nvGrpSpPr>
        <p:grpSpPr>
          <a:xfrm>
            <a:off x="3561026" y="623475"/>
            <a:ext cx="5069949" cy="600119"/>
            <a:chOff x="3561026" y="566327"/>
            <a:chExt cx="5069949" cy="600119"/>
          </a:xfrm>
        </p:grpSpPr>
        <p:sp>
          <p:nvSpPr>
            <p:cNvPr id="199" name="どの番号のグラフが正しいかな？"/>
            <p:cNvSpPr txBox="1"/>
            <p:nvPr/>
          </p:nvSpPr>
          <p:spPr>
            <a:xfrm>
              <a:off x="3561026" y="704781"/>
              <a:ext cx="5069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どの番号のグラフが正しいかな？</a:t>
              </a:r>
            </a:p>
          </p:txBody>
        </p:sp>
        <p:sp>
          <p:nvSpPr>
            <p:cNvPr id="202" name="ただ"/>
            <p:cNvSpPr txBox="1"/>
            <p:nvPr/>
          </p:nvSpPr>
          <p:spPr>
            <a:xfrm>
              <a:off x="6495135" y="566327"/>
              <a:ext cx="540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ただ</a:t>
              </a:r>
            </a:p>
          </p:txBody>
        </p:sp>
        <p:sp>
          <p:nvSpPr>
            <p:cNvPr id="201" name="ばんごう"/>
            <p:cNvSpPr txBox="1"/>
            <p:nvPr/>
          </p:nvSpPr>
          <p:spPr>
            <a:xfrm>
              <a:off x="4202131" y="566993"/>
              <a:ext cx="86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ばんごう</a:t>
              </a:r>
            </a:p>
          </p:txBody>
        </p:sp>
      </p:grpSp>
      <p:pic>
        <p:nvPicPr>
          <p:cNvPr id="134" name="もずやん">
            <a:extLst>
              <a:ext uri="{FF2B5EF4-FFF2-40B4-BE49-F238E27FC236}">
                <a16:creationId xmlns:a16="http://schemas.microsoft.com/office/drawing/2014/main" id="{25D375CD-3F02-4F6D-BCE4-04D11DD5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77" y="5214606"/>
            <a:ext cx="1035200" cy="1362505"/>
          </a:xfrm>
          <a:prstGeom prst="rect">
            <a:avLst/>
          </a:prstGeom>
        </p:spPr>
      </p:pic>
      <p:pic>
        <p:nvPicPr>
          <p:cNvPr id="2" name="もずやん">
            <a:extLst>
              <a:ext uri="{FF2B5EF4-FFF2-40B4-BE49-F238E27FC236}">
                <a16:creationId xmlns:a16="http://schemas.microsoft.com/office/drawing/2014/main" id="{4EFABF16-2C5F-411B-977F-104E8A6A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279" y="218117"/>
            <a:ext cx="1270631" cy="1420266"/>
          </a:xfrm>
          <a:prstGeom prst="rect">
            <a:avLst/>
          </a:prstGeom>
        </p:spPr>
      </p:pic>
      <p:grpSp>
        <p:nvGrpSpPr>
          <p:cNvPr id="135" name="前へ/次へ">
            <a:extLst>
              <a:ext uri="{FF2B5EF4-FFF2-40B4-BE49-F238E27FC236}">
                <a16:creationId xmlns:a16="http://schemas.microsoft.com/office/drawing/2014/main" id="{8B0D25CD-4736-4565-B75F-BA4342DBE6BA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136" name="フレーム">
              <a:extLst>
                <a:ext uri="{FF2B5EF4-FFF2-40B4-BE49-F238E27FC236}">
                  <a16:creationId xmlns:a16="http://schemas.microsoft.com/office/drawing/2014/main" id="{716BCF99-F945-4871-AAAF-0584E9EAD0C6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37" name="図 136">
              <a:hlinkClick r:id="rId4" action="ppaction://hlinksldjump"/>
              <a:extLst>
                <a:ext uri="{FF2B5EF4-FFF2-40B4-BE49-F238E27FC236}">
                  <a16:creationId xmlns:a16="http://schemas.microsoft.com/office/drawing/2014/main" id="{9266A5B5-EB3E-4325-9FF8-796296D28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138" name="図 137">
              <a:hlinkClick r:id="rId6" action="ppaction://hlinksldjump"/>
              <a:extLst>
                <a:ext uri="{FF2B5EF4-FFF2-40B4-BE49-F238E27FC236}">
                  <a16:creationId xmlns:a16="http://schemas.microsoft.com/office/drawing/2014/main" id="{4A959889-D1A9-455F-AF63-2077E9121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pic>
        <p:nvPicPr>
          <p:cNvPr id="11" name="④">
            <a:extLst>
              <a:ext uri="{FF2B5EF4-FFF2-40B4-BE49-F238E27FC236}">
                <a16:creationId xmlns:a16="http://schemas.microsoft.com/office/drawing/2014/main" id="{C05F3ED6-CF86-4570-96A3-C13F1BD10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692" y="1732768"/>
            <a:ext cx="2725148" cy="3164098"/>
          </a:xfrm>
          <a:prstGeom prst="rect">
            <a:avLst/>
          </a:prstGeom>
        </p:spPr>
      </p:pic>
      <p:pic>
        <p:nvPicPr>
          <p:cNvPr id="14" name="③">
            <a:extLst>
              <a:ext uri="{FF2B5EF4-FFF2-40B4-BE49-F238E27FC236}">
                <a16:creationId xmlns:a16="http://schemas.microsoft.com/office/drawing/2014/main" id="{D3C07011-244F-4E3B-9E6A-E7BE0174CD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567" y="1723623"/>
            <a:ext cx="2700762" cy="3182388"/>
          </a:xfrm>
          <a:prstGeom prst="rect">
            <a:avLst/>
          </a:prstGeom>
        </p:spPr>
      </p:pic>
      <p:pic>
        <p:nvPicPr>
          <p:cNvPr id="30" name="②">
            <a:extLst>
              <a:ext uri="{FF2B5EF4-FFF2-40B4-BE49-F238E27FC236}">
                <a16:creationId xmlns:a16="http://schemas.microsoft.com/office/drawing/2014/main" id="{C3458762-5F10-413A-BF4A-4A67BF78DF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525" y="1767406"/>
            <a:ext cx="2560542" cy="3151905"/>
          </a:xfrm>
          <a:prstGeom prst="rect">
            <a:avLst/>
          </a:prstGeom>
        </p:spPr>
      </p:pic>
      <p:pic>
        <p:nvPicPr>
          <p:cNvPr id="34" name="①">
            <a:extLst>
              <a:ext uri="{FF2B5EF4-FFF2-40B4-BE49-F238E27FC236}">
                <a16:creationId xmlns:a16="http://schemas.microsoft.com/office/drawing/2014/main" id="{DBC10696-16E6-4AE9-AE9B-1A036C53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436" y="1757154"/>
            <a:ext cx="2688569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答えは合っていたかな？"/>
          <p:cNvGrpSpPr/>
          <p:nvPr/>
        </p:nvGrpSpPr>
        <p:grpSpPr>
          <a:xfrm>
            <a:off x="5203942" y="6244866"/>
            <a:ext cx="6881969" cy="447186"/>
            <a:chOff x="5203942" y="6244866"/>
            <a:chExt cx="6881969" cy="447186"/>
          </a:xfrm>
        </p:grpSpPr>
        <p:sp>
          <p:nvSpPr>
            <p:cNvPr id="248" name="答えは合ってたかな？次は正解の③番・・・"/>
            <p:cNvSpPr txBox="1"/>
            <p:nvPr/>
          </p:nvSpPr>
          <p:spPr>
            <a:xfrm>
              <a:off x="5209912" y="6345901"/>
              <a:ext cx="66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答えは合っていたかな？次は正解の①番のグラフの解説を見てみよう！</a:t>
              </a:r>
            </a:p>
          </p:txBody>
        </p:sp>
        <p:sp>
          <p:nvSpPr>
            <p:cNvPr id="443" name="み"/>
            <p:cNvSpPr txBox="1"/>
            <p:nvPr/>
          </p:nvSpPr>
          <p:spPr>
            <a:xfrm>
              <a:off x="10497297" y="6244866"/>
              <a:ext cx="28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</a:t>
              </a:r>
            </a:p>
          </p:txBody>
        </p:sp>
        <p:sp>
          <p:nvSpPr>
            <p:cNvPr id="442" name="かいせつ"/>
            <p:cNvSpPr txBox="1"/>
            <p:nvPr/>
          </p:nvSpPr>
          <p:spPr>
            <a:xfrm>
              <a:off x="9821311" y="6244866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  <a:endPara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41" name="ばん"/>
            <p:cNvSpPr txBox="1"/>
            <p:nvPr/>
          </p:nvSpPr>
          <p:spPr>
            <a:xfrm>
              <a:off x="8647154" y="6244866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ばん</a:t>
              </a:r>
            </a:p>
          </p:txBody>
        </p:sp>
        <p:sp>
          <p:nvSpPr>
            <p:cNvPr id="440" name="せいかい"/>
            <p:cNvSpPr txBox="1"/>
            <p:nvPr/>
          </p:nvSpPr>
          <p:spPr>
            <a:xfrm>
              <a:off x="7811867" y="6244866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せいかい</a:t>
              </a:r>
            </a:p>
          </p:txBody>
        </p:sp>
        <p:sp>
          <p:nvSpPr>
            <p:cNvPr id="439" name="つぎ"/>
            <p:cNvSpPr txBox="1"/>
            <p:nvPr/>
          </p:nvSpPr>
          <p:spPr>
            <a:xfrm>
              <a:off x="7401277" y="6244866"/>
              <a:ext cx="396000" cy="220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つぎ</a:t>
              </a:r>
            </a:p>
          </p:txBody>
        </p:sp>
        <p:sp>
          <p:nvSpPr>
            <p:cNvPr id="105" name="あ"/>
            <p:cNvSpPr txBox="1"/>
            <p:nvPr/>
          </p:nvSpPr>
          <p:spPr>
            <a:xfrm>
              <a:off x="5815063" y="6244866"/>
              <a:ext cx="3586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</a:t>
              </a:r>
            </a:p>
          </p:txBody>
        </p:sp>
        <p:sp>
          <p:nvSpPr>
            <p:cNvPr id="435" name="こた"/>
            <p:cNvSpPr txBox="1"/>
            <p:nvPr/>
          </p:nvSpPr>
          <p:spPr>
            <a:xfrm>
              <a:off x="5203942" y="6244866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こた</a:t>
              </a:r>
            </a:p>
          </p:txBody>
        </p:sp>
        <p:cxnSp>
          <p:nvCxnSpPr>
            <p:cNvPr id="58" name="直線"/>
            <p:cNvCxnSpPr/>
            <p:nvPr/>
          </p:nvCxnSpPr>
          <p:spPr>
            <a:xfrm>
              <a:off x="5267902" y="6669750"/>
              <a:ext cx="6624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三角"/>
            <p:cNvSpPr/>
            <p:nvPr/>
          </p:nvSpPr>
          <p:spPr>
            <a:xfrm rot="5400000">
              <a:off x="11833911" y="6440052"/>
              <a:ext cx="252000" cy="252000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</a:endParaRPr>
            </a:p>
          </p:txBody>
        </p:sp>
      </p:grpSp>
      <p:pic>
        <p:nvPicPr>
          <p:cNvPr id="3" name="もずやん">
            <a:extLst>
              <a:ext uri="{FF2B5EF4-FFF2-40B4-BE49-F238E27FC236}">
                <a16:creationId xmlns:a16="http://schemas.microsoft.com/office/drawing/2014/main" id="{682EA0D6-662C-44A5-946C-122E873E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979" y="166882"/>
            <a:ext cx="1043363" cy="1151403"/>
          </a:xfrm>
          <a:prstGeom prst="rect">
            <a:avLst/>
          </a:prstGeom>
        </p:spPr>
      </p:pic>
      <p:grpSp>
        <p:nvGrpSpPr>
          <p:cNvPr id="7" name="④のグラフは…">
            <a:extLst>
              <a:ext uri="{FF2B5EF4-FFF2-40B4-BE49-F238E27FC236}">
                <a16:creationId xmlns:a16="http://schemas.microsoft.com/office/drawing/2014/main" id="{99BBFC7D-CB8B-40AD-A7DE-C4840C878B98}"/>
              </a:ext>
            </a:extLst>
          </p:cNvPr>
          <p:cNvGrpSpPr/>
          <p:nvPr/>
        </p:nvGrpSpPr>
        <p:grpSpPr>
          <a:xfrm>
            <a:off x="9389226" y="4344342"/>
            <a:ext cx="2412000" cy="1800000"/>
            <a:chOff x="9389226" y="4335198"/>
            <a:chExt cx="2412000" cy="1800000"/>
          </a:xfrm>
        </p:grpSpPr>
        <p:grpSp>
          <p:nvGrpSpPr>
            <p:cNvPr id="15" name="④のグラフは棒と棒の間隔が・・・"/>
            <p:cNvGrpSpPr/>
            <p:nvPr/>
          </p:nvGrpSpPr>
          <p:grpSpPr>
            <a:xfrm>
              <a:off x="9389226" y="4335198"/>
              <a:ext cx="2412000" cy="1800000"/>
              <a:chOff x="9389226" y="4316910"/>
              <a:chExt cx="2412000" cy="1800000"/>
            </a:xfrm>
          </p:grpSpPr>
          <p:pic>
            <p:nvPicPr>
              <p:cNvPr id="263" name="④×画像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389226" y="4316910"/>
                <a:ext cx="2412000" cy="1800000"/>
              </a:xfrm>
              <a:prstGeom prst="rect">
                <a:avLst/>
              </a:prstGeom>
            </p:spPr>
          </p:pic>
          <p:sp>
            <p:nvSpPr>
              <p:cNvPr id="264" name="④白背景"/>
              <p:cNvSpPr/>
              <p:nvPr/>
            </p:nvSpPr>
            <p:spPr>
              <a:xfrm>
                <a:off x="9537295" y="4316910"/>
                <a:ext cx="2137736" cy="1673638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ja-JP" altLang="en-US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69" name="揃っていません。"/>
              <p:cNvSpPr txBox="1"/>
              <p:nvPr/>
            </p:nvSpPr>
            <p:spPr>
              <a:xfrm>
                <a:off x="9570501" y="5399413"/>
                <a:ext cx="2181503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連動していません。</a:t>
                </a:r>
              </a:p>
            </p:txBody>
          </p:sp>
          <p:sp>
            <p:nvSpPr>
              <p:cNvPr id="267" name="色が凡例と"/>
              <p:cNvSpPr txBox="1"/>
              <p:nvPr/>
            </p:nvSpPr>
            <p:spPr>
              <a:xfrm>
                <a:off x="9583991" y="4930354"/>
                <a:ext cx="2181504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色が凡例</a:t>
                </a:r>
                <a:r>
                  <a:rPr lang="en-US" altLang="ja-JP" sz="1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(※)</a:t>
                </a: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と</a:t>
                </a:r>
              </a:p>
            </p:txBody>
          </p:sp>
          <p:sp>
            <p:nvSpPr>
              <p:cNvPr id="268" name="ぼう"/>
              <p:cNvSpPr txBox="1"/>
              <p:nvPr/>
            </p:nvSpPr>
            <p:spPr>
              <a:xfrm>
                <a:off x="9573642" y="4897313"/>
                <a:ext cx="45734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9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いろ</a:t>
                </a:r>
              </a:p>
            </p:txBody>
          </p:sp>
          <p:sp>
            <p:nvSpPr>
              <p:cNvPr id="265" name="④のグラフは"/>
              <p:cNvSpPr txBox="1"/>
              <p:nvPr/>
            </p:nvSpPr>
            <p:spPr>
              <a:xfrm>
                <a:off x="9554969" y="4447257"/>
                <a:ext cx="1891821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④のグラフは</a:t>
                </a:r>
              </a:p>
            </p:txBody>
          </p:sp>
          <p:sp>
            <p:nvSpPr>
              <p:cNvPr id="271" name="かんかく"/>
              <p:cNvSpPr txBox="1"/>
              <p:nvPr/>
            </p:nvSpPr>
            <p:spPr>
              <a:xfrm>
                <a:off x="10260646" y="4902117"/>
                <a:ext cx="73878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9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はんれい</a:t>
                </a:r>
              </a:p>
            </p:txBody>
          </p:sp>
        </p:grpSp>
        <p:sp>
          <p:nvSpPr>
            <p:cNvPr id="218" name="れんどう">
              <a:extLst>
                <a:ext uri="{FF2B5EF4-FFF2-40B4-BE49-F238E27FC236}">
                  <a16:creationId xmlns:a16="http://schemas.microsoft.com/office/drawing/2014/main" id="{D02544BB-38DE-4CDC-A275-CDC00006B7B7}"/>
                </a:ext>
              </a:extLst>
            </p:cNvPr>
            <p:cNvSpPr txBox="1"/>
            <p:nvPr/>
          </p:nvSpPr>
          <p:spPr>
            <a:xfrm>
              <a:off x="9568985" y="5372974"/>
              <a:ext cx="732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れんどう</a:t>
              </a:r>
            </a:p>
          </p:txBody>
        </p:sp>
      </p:grpSp>
      <p:grpSp>
        <p:nvGrpSpPr>
          <p:cNvPr id="13" name="③のグラフは…"/>
          <p:cNvGrpSpPr/>
          <p:nvPr/>
        </p:nvGrpSpPr>
        <p:grpSpPr>
          <a:xfrm>
            <a:off x="6606005" y="4354396"/>
            <a:ext cx="2412000" cy="1800000"/>
            <a:chOff x="3555594" y="4316910"/>
            <a:chExt cx="2412000" cy="1800000"/>
          </a:xfrm>
        </p:grpSpPr>
        <p:pic>
          <p:nvPicPr>
            <p:cNvPr id="277" name="②×画像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5594" y="4316910"/>
              <a:ext cx="2412000" cy="1800000"/>
            </a:xfrm>
            <a:prstGeom prst="rect">
              <a:avLst/>
            </a:prstGeom>
          </p:spPr>
        </p:pic>
        <p:sp>
          <p:nvSpPr>
            <p:cNvPr id="71" name="②白背景"/>
            <p:cNvSpPr/>
            <p:nvPr/>
          </p:nvSpPr>
          <p:spPr>
            <a:xfrm>
              <a:off x="3691835" y="4343610"/>
              <a:ext cx="2137736" cy="1673638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chemeClr val="tx2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4" name="ありません。"/>
            <p:cNvSpPr txBox="1"/>
            <p:nvPr/>
          </p:nvSpPr>
          <p:spPr>
            <a:xfrm>
              <a:off x="3963620" y="5399413"/>
              <a:ext cx="1747817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ありません。</a:t>
              </a:r>
            </a:p>
          </p:txBody>
        </p:sp>
        <p:sp>
          <p:nvSpPr>
            <p:cNvPr id="77" name="AB型が"/>
            <p:cNvSpPr txBox="1"/>
            <p:nvPr/>
          </p:nvSpPr>
          <p:spPr>
            <a:xfrm>
              <a:off x="3995150" y="4930354"/>
              <a:ext cx="1332813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en-US" altLang="ja-JP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AB</a:t>
              </a: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型が</a:t>
              </a:r>
            </a:p>
          </p:txBody>
        </p:sp>
        <p:sp>
          <p:nvSpPr>
            <p:cNvPr id="99" name="がた"/>
            <p:cNvSpPr txBox="1"/>
            <p:nvPr/>
          </p:nvSpPr>
          <p:spPr>
            <a:xfrm>
              <a:off x="4531551" y="4895314"/>
              <a:ext cx="4369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en-US" altLang="ja-JP" sz="9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2" name="③のグラフは"/>
            <p:cNvSpPr txBox="1"/>
            <p:nvPr/>
          </p:nvSpPr>
          <p:spPr>
            <a:xfrm>
              <a:off x="3942383" y="4448963"/>
              <a:ext cx="1686386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③のグラフは</a:t>
              </a:r>
            </a:p>
          </p:txBody>
        </p:sp>
      </p:grpSp>
      <p:grpSp>
        <p:nvGrpSpPr>
          <p:cNvPr id="6" name="②のグラフは…">
            <a:extLst>
              <a:ext uri="{FF2B5EF4-FFF2-40B4-BE49-F238E27FC236}">
                <a16:creationId xmlns:a16="http://schemas.microsoft.com/office/drawing/2014/main" id="{2B95C8CE-4E96-48D0-8D4C-31E4BE90D0DA}"/>
              </a:ext>
            </a:extLst>
          </p:cNvPr>
          <p:cNvGrpSpPr/>
          <p:nvPr/>
        </p:nvGrpSpPr>
        <p:grpSpPr>
          <a:xfrm>
            <a:off x="3551050" y="4325342"/>
            <a:ext cx="2478468" cy="1934269"/>
            <a:chOff x="3551050" y="4188630"/>
            <a:chExt cx="2478468" cy="193426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29D5732-1A5D-45A0-9253-5BE615320D77}"/>
                </a:ext>
              </a:extLst>
            </p:cNvPr>
            <p:cNvGrpSpPr/>
            <p:nvPr/>
          </p:nvGrpSpPr>
          <p:grpSpPr>
            <a:xfrm>
              <a:off x="3551050" y="4188630"/>
              <a:ext cx="2478468" cy="1934269"/>
              <a:chOff x="3551050" y="4318170"/>
              <a:chExt cx="2478468" cy="1934269"/>
            </a:xfrm>
          </p:grpSpPr>
          <p:grpSp>
            <p:nvGrpSpPr>
              <p:cNvPr id="12" name="①のグラフは目盛りの・・・"/>
              <p:cNvGrpSpPr/>
              <p:nvPr/>
            </p:nvGrpSpPr>
            <p:grpSpPr>
              <a:xfrm>
                <a:off x="3551050" y="4318170"/>
                <a:ext cx="2478468" cy="1934269"/>
                <a:chOff x="382561" y="4343610"/>
                <a:chExt cx="2478468" cy="1934269"/>
              </a:xfrm>
            </p:grpSpPr>
            <p:pic>
              <p:nvPicPr>
                <p:cNvPr id="80" name="①×画像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82561" y="4377870"/>
                  <a:ext cx="2412000" cy="1800000"/>
                </a:xfrm>
                <a:prstGeom prst="rect">
                  <a:avLst/>
                </a:prstGeom>
              </p:spPr>
            </p:pic>
            <p:sp>
              <p:nvSpPr>
                <p:cNvPr id="299" name="①白背景"/>
                <p:cNvSpPr/>
                <p:nvPr/>
              </p:nvSpPr>
              <p:spPr>
                <a:xfrm>
                  <a:off x="563832" y="4343610"/>
                  <a:ext cx="2137735" cy="1673638"/>
                </a:xfrm>
                <a:prstGeom prst="rect">
                  <a:avLst/>
                </a:prstGeom>
                <a:solidFill>
                  <a:schemeClr val="bg1">
                    <a:alpha val="7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/>
                  <a:endParaRPr lang="ja-JP" altLang="en-US">
                    <a:solidFill>
                      <a:schemeClr val="tx2"/>
                    </a:solidFill>
                    <a:latin typeface="游ゴシック" panose="020F0502020204030204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302" name="揃っていません。"/>
                <p:cNvSpPr txBox="1"/>
                <p:nvPr/>
              </p:nvSpPr>
              <p:spPr>
                <a:xfrm>
                  <a:off x="674288" y="5802364"/>
                  <a:ext cx="2186741" cy="475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>
                    <a:lnSpc>
                      <a:spcPct val="150000"/>
                    </a:lnSpc>
                  </a:pPr>
                  <a:r>
                    <a:rPr lang="ja-JP" altLang="en-US" sz="20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揃っていません。</a:t>
                  </a:r>
                </a:p>
              </p:txBody>
            </p:sp>
            <p:sp>
              <p:nvSpPr>
                <p:cNvPr id="305" name="目盛りの間隔が"/>
                <p:cNvSpPr txBox="1"/>
                <p:nvPr/>
              </p:nvSpPr>
              <p:spPr>
                <a:xfrm>
                  <a:off x="665917" y="5337767"/>
                  <a:ext cx="2107007" cy="475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>
                    <a:lnSpc>
                      <a:spcPct val="150000"/>
                    </a:lnSpc>
                  </a:pPr>
                  <a:r>
                    <a:rPr lang="ja-JP" altLang="en-US" sz="20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目盛りの間隔が</a:t>
                  </a:r>
                </a:p>
              </p:txBody>
            </p:sp>
            <p:sp>
              <p:nvSpPr>
                <p:cNvPr id="304" name="かんかく"/>
                <p:cNvSpPr txBox="1"/>
                <p:nvPr/>
              </p:nvSpPr>
              <p:spPr>
                <a:xfrm>
                  <a:off x="1771214" y="5290737"/>
                  <a:ext cx="7200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9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かんかく</a:t>
                  </a:r>
                </a:p>
              </p:txBody>
            </p:sp>
            <p:sp>
              <p:nvSpPr>
                <p:cNvPr id="306" name="めも"/>
                <p:cNvSpPr txBox="1"/>
                <p:nvPr/>
              </p:nvSpPr>
              <p:spPr>
                <a:xfrm>
                  <a:off x="738152" y="5316588"/>
                  <a:ext cx="60280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9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めも</a:t>
                  </a:r>
                </a:p>
              </p:txBody>
            </p:sp>
            <p:sp>
              <p:nvSpPr>
                <p:cNvPr id="300" name="①のグラフは"/>
                <p:cNvSpPr txBox="1"/>
                <p:nvPr/>
              </p:nvSpPr>
              <p:spPr>
                <a:xfrm>
                  <a:off x="679168" y="4426103"/>
                  <a:ext cx="1891821" cy="475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>
                    <a:lnSpc>
                      <a:spcPct val="150000"/>
                    </a:lnSpc>
                  </a:pPr>
                  <a:r>
                    <a:rPr lang="ja-JP" altLang="en-US" sz="20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②のグラフは</a:t>
                  </a:r>
                </a:p>
              </p:txBody>
            </p:sp>
          </p:grpSp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956A0806-5AFC-46B0-9459-4DBA5509C93B}"/>
                  </a:ext>
                </a:extLst>
              </p:cNvPr>
              <p:cNvSpPr txBox="1"/>
              <p:nvPr/>
            </p:nvSpPr>
            <p:spPr>
              <a:xfrm>
                <a:off x="3843001" y="4936028"/>
                <a:ext cx="21191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０％がありません。</a:t>
                </a:r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9" name="そろ">
              <a:extLst>
                <a:ext uri="{FF2B5EF4-FFF2-40B4-BE49-F238E27FC236}">
                  <a16:creationId xmlns:a16="http://schemas.microsoft.com/office/drawing/2014/main" id="{A1315779-C0DC-4A0C-8F6F-C8D17457A0E5}"/>
                </a:ext>
              </a:extLst>
            </p:cNvPr>
            <p:cNvSpPr txBox="1"/>
            <p:nvPr/>
          </p:nvSpPr>
          <p:spPr>
            <a:xfrm>
              <a:off x="3829311" y="5631471"/>
              <a:ext cx="4607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そろ</a:t>
              </a:r>
            </a:p>
          </p:txBody>
        </p:sp>
      </p:grpSp>
      <p:grpSp>
        <p:nvGrpSpPr>
          <p:cNvPr id="14" name="正解"/>
          <p:cNvGrpSpPr/>
          <p:nvPr/>
        </p:nvGrpSpPr>
        <p:grpSpPr>
          <a:xfrm>
            <a:off x="747479" y="4314188"/>
            <a:ext cx="2100809" cy="1800000"/>
            <a:chOff x="6634888" y="4279883"/>
            <a:chExt cx="2100809" cy="1800000"/>
          </a:xfrm>
        </p:grpSpPr>
        <p:pic>
          <p:nvPicPr>
            <p:cNvPr id="110" name="③〇画像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1" t="27326" r="26740" b="29544"/>
            <a:stretch/>
          </p:blipFill>
          <p:spPr>
            <a:xfrm>
              <a:off x="6693138" y="4279883"/>
              <a:ext cx="2006216" cy="1800000"/>
            </a:xfrm>
            <a:prstGeom prst="rect">
              <a:avLst/>
            </a:prstGeom>
          </p:spPr>
        </p:pic>
        <p:sp>
          <p:nvSpPr>
            <p:cNvPr id="307" name="③白背景"/>
            <p:cNvSpPr/>
            <p:nvPr/>
          </p:nvSpPr>
          <p:spPr>
            <a:xfrm>
              <a:off x="6634888" y="4405883"/>
              <a:ext cx="2100809" cy="167400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chemeClr val="tx2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46" name="正解"/>
            <p:cNvSpPr txBox="1"/>
            <p:nvPr/>
          </p:nvSpPr>
          <p:spPr>
            <a:xfrm>
              <a:off x="6950393" y="4851913"/>
              <a:ext cx="1478856" cy="62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8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正解</a:t>
              </a:r>
            </a:p>
          </p:txBody>
        </p:sp>
        <p:sp>
          <p:nvSpPr>
            <p:cNvPr id="434" name="かい"/>
            <p:cNvSpPr txBox="1"/>
            <p:nvPr/>
          </p:nvSpPr>
          <p:spPr>
            <a:xfrm>
              <a:off x="7928109" y="4848230"/>
              <a:ext cx="5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</a:t>
              </a:r>
            </a:p>
          </p:txBody>
        </p:sp>
        <p:sp>
          <p:nvSpPr>
            <p:cNvPr id="247" name="せい"/>
            <p:cNvSpPr txBox="1"/>
            <p:nvPr/>
          </p:nvSpPr>
          <p:spPr>
            <a:xfrm>
              <a:off x="6973330" y="4851913"/>
              <a:ext cx="5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</a:t>
              </a:r>
            </a:p>
          </p:txBody>
        </p:sp>
      </p:grpSp>
      <p:pic>
        <p:nvPicPr>
          <p:cNvPr id="224" name="④">
            <a:extLst>
              <a:ext uri="{FF2B5EF4-FFF2-40B4-BE49-F238E27FC236}">
                <a16:creationId xmlns:a16="http://schemas.microsoft.com/office/drawing/2014/main" id="{B334C4B4-6915-479C-B43D-4CB291432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8692" y="994056"/>
            <a:ext cx="2725148" cy="3164098"/>
          </a:xfrm>
          <a:prstGeom prst="rect">
            <a:avLst/>
          </a:prstGeom>
        </p:spPr>
      </p:pic>
      <p:pic>
        <p:nvPicPr>
          <p:cNvPr id="225" name="③">
            <a:extLst>
              <a:ext uri="{FF2B5EF4-FFF2-40B4-BE49-F238E27FC236}">
                <a16:creationId xmlns:a16="http://schemas.microsoft.com/office/drawing/2014/main" id="{64CCA1D2-FE4B-4C93-ACBF-58644EAD2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567" y="966623"/>
            <a:ext cx="2700762" cy="3182388"/>
          </a:xfrm>
          <a:prstGeom prst="rect">
            <a:avLst/>
          </a:prstGeom>
        </p:spPr>
      </p:pic>
      <p:pic>
        <p:nvPicPr>
          <p:cNvPr id="226" name="②">
            <a:extLst>
              <a:ext uri="{FF2B5EF4-FFF2-40B4-BE49-F238E27FC236}">
                <a16:creationId xmlns:a16="http://schemas.microsoft.com/office/drawing/2014/main" id="{5193F16D-D91C-41EA-9F81-8010B1B2A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8525" y="1010406"/>
            <a:ext cx="2560542" cy="3151905"/>
          </a:xfrm>
          <a:prstGeom prst="rect">
            <a:avLst/>
          </a:prstGeom>
        </p:spPr>
      </p:pic>
      <p:pic>
        <p:nvPicPr>
          <p:cNvPr id="227" name="①">
            <a:extLst>
              <a:ext uri="{FF2B5EF4-FFF2-40B4-BE49-F238E27FC236}">
                <a16:creationId xmlns:a16="http://schemas.microsoft.com/office/drawing/2014/main" id="{CA7C9D3D-DAAB-43C4-AD3D-B61252615E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436" y="1000154"/>
            <a:ext cx="2688569" cy="3139712"/>
          </a:xfrm>
          <a:prstGeom prst="rect">
            <a:avLst/>
          </a:prstGeom>
        </p:spPr>
      </p:pic>
      <p:grpSp>
        <p:nvGrpSpPr>
          <p:cNvPr id="8" name="答えを見てみよう！"/>
          <p:cNvGrpSpPr/>
          <p:nvPr/>
        </p:nvGrpSpPr>
        <p:grpSpPr>
          <a:xfrm>
            <a:off x="4308903" y="403646"/>
            <a:ext cx="3570611" cy="592957"/>
            <a:chOff x="4308903" y="403646"/>
            <a:chExt cx="3570611" cy="592957"/>
          </a:xfrm>
        </p:grpSpPr>
        <p:sp>
          <p:nvSpPr>
            <p:cNvPr id="273" name="答えを見てみよう！"/>
            <p:cNvSpPr txBox="1"/>
            <p:nvPr/>
          </p:nvSpPr>
          <p:spPr>
            <a:xfrm>
              <a:off x="4312486" y="534938"/>
              <a:ext cx="356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答えを見てみよう！</a:t>
              </a:r>
            </a:p>
          </p:txBody>
        </p:sp>
        <p:sp>
          <p:nvSpPr>
            <p:cNvPr id="274" name="こた"/>
            <p:cNvSpPr txBox="1"/>
            <p:nvPr/>
          </p:nvSpPr>
          <p:spPr>
            <a:xfrm>
              <a:off x="4308903" y="403646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</a:p>
          </p:txBody>
        </p:sp>
        <p:sp>
          <p:nvSpPr>
            <p:cNvPr id="276" name="み"/>
            <p:cNvSpPr txBox="1"/>
            <p:nvPr/>
          </p:nvSpPr>
          <p:spPr>
            <a:xfrm>
              <a:off x="5464502" y="403646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</a:p>
          </p:txBody>
        </p:sp>
      </p:grpSp>
      <p:grpSp>
        <p:nvGrpSpPr>
          <p:cNvPr id="220" name="前へ／次へ">
            <a:extLst>
              <a:ext uri="{FF2B5EF4-FFF2-40B4-BE49-F238E27FC236}">
                <a16:creationId xmlns:a16="http://schemas.microsoft.com/office/drawing/2014/main" id="{825F9EDF-7FF3-4F4E-9403-A4C06BE0AD27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221" name="フレーム">
              <a:extLst>
                <a:ext uri="{FF2B5EF4-FFF2-40B4-BE49-F238E27FC236}">
                  <a16:creationId xmlns:a16="http://schemas.microsoft.com/office/drawing/2014/main" id="{746F7BB1-C6B3-4365-AC98-6F7FD95C00C6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222" name="図 221">
              <a:hlinkClick r:id="rId10" action="ppaction://hlinksldjump"/>
              <a:extLst>
                <a:ext uri="{FF2B5EF4-FFF2-40B4-BE49-F238E27FC236}">
                  <a16:creationId xmlns:a16="http://schemas.microsoft.com/office/drawing/2014/main" id="{3C00572B-261E-4F98-A658-2FB979DA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223" name="図 222">
              <a:hlinkClick r:id="rId12" action="ppaction://hlinksldjump"/>
              <a:extLst>
                <a:ext uri="{FF2B5EF4-FFF2-40B4-BE49-F238E27FC236}">
                  <a16:creationId xmlns:a16="http://schemas.microsoft.com/office/drawing/2014/main" id="{BC67C438-BE71-4EE9-8D6A-F5CD79159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grpSp>
        <p:nvGrpSpPr>
          <p:cNvPr id="9" name="これが凡例だよ！">
            <a:extLst>
              <a:ext uri="{FF2B5EF4-FFF2-40B4-BE49-F238E27FC236}">
                <a16:creationId xmlns:a16="http://schemas.microsoft.com/office/drawing/2014/main" id="{4E804BE2-61C0-4E67-8488-683DA5848DC5}"/>
              </a:ext>
            </a:extLst>
          </p:cNvPr>
          <p:cNvGrpSpPr/>
          <p:nvPr/>
        </p:nvGrpSpPr>
        <p:grpSpPr>
          <a:xfrm>
            <a:off x="9652689" y="4054122"/>
            <a:ext cx="1998388" cy="427973"/>
            <a:chOff x="9606969" y="4054122"/>
            <a:chExt cx="1998388" cy="427973"/>
          </a:xfrm>
        </p:grpSpPr>
        <p:sp>
          <p:nvSpPr>
            <p:cNvPr id="188" name="はんれい">
              <a:extLst>
                <a:ext uri="{FF2B5EF4-FFF2-40B4-BE49-F238E27FC236}">
                  <a16:creationId xmlns:a16="http://schemas.microsoft.com/office/drawing/2014/main" id="{3A1E7835-AC77-4EBF-AF20-492946B79B27}"/>
                </a:ext>
              </a:extLst>
            </p:cNvPr>
            <p:cNvSpPr txBox="1"/>
            <p:nvPr/>
          </p:nvSpPr>
          <p:spPr>
            <a:xfrm>
              <a:off x="10286125" y="4054122"/>
              <a:ext cx="6600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はんれい</a:t>
              </a:r>
            </a:p>
          </p:txBody>
        </p:sp>
        <p:sp>
          <p:nvSpPr>
            <p:cNvPr id="187" name="これが凡例だよ！">
              <a:extLst>
                <a:ext uri="{FF2B5EF4-FFF2-40B4-BE49-F238E27FC236}">
                  <a16:creationId xmlns:a16="http://schemas.microsoft.com/office/drawing/2014/main" id="{65BEA5F8-E390-467C-A41C-73363BFF82A3}"/>
                </a:ext>
              </a:extLst>
            </p:cNvPr>
            <p:cNvSpPr txBox="1"/>
            <p:nvPr/>
          </p:nvSpPr>
          <p:spPr>
            <a:xfrm>
              <a:off x="9606969" y="4083203"/>
              <a:ext cx="1998388" cy="39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6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これが凡例だよ！</a:t>
              </a:r>
            </a:p>
          </p:txBody>
        </p:sp>
      </p:grpSp>
      <p:cxnSp>
        <p:nvCxnSpPr>
          <p:cNvPr id="4" name="コネクタ: カギ線">
            <a:extLst>
              <a:ext uri="{FF2B5EF4-FFF2-40B4-BE49-F238E27FC236}">
                <a16:creationId xmlns:a16="http://schemas.microsoft.com/office/drawing/2014/main" id="{7619ABFD-0243-4A5C-8AFB-E64B9D6125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704642" y="4284358"/>
            <a:ext cx="1339068" cy="440904"/>
          </a:xfrm>
          <a:prstGeom prst="bentConnector4">
            <a:avLst>
              <a:gd name="adj1" fmla="val 10593"/>
              <a:gd name="adj2" fmla="val 17635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四角形">
            <a:extLst>
              <a:ext uri="{FF2B5EF4-FFF2-40B4-BE49-F238E27FC236}">
                <a16:creationId xmlns:a16="http://schemas.microsoft.com/office/drawing/2014/main" id="{77B82142-662C-48D0-978E-E3CE4FFC7D34}"/>
              </a:ext>
            </a:extLst>
          </p:cNvPr>
          <p:cNvSpPr/>
          <p:nvPr/>
        </p:nvSpPr>
        <p:spPr>
          <a:xfrm>
            <a:off x="9694070" y="3719656"/>
            <a:ext cx="1806060" cy="3344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正解①のグラフ">
            <a:extLst>
              <a:ext uri="{FF2B5EF4-FFF2-40B4-BE49-F238E27FC236}">
                <a16:creationId xmlns:a16="http://schemas.microsoft.com/office/drawing/2014/main" id="{1EC5282F-897F-4C21-B373-E0AFF231E249}"/>
              </a:ext>
            </a:extLst>
          </p:cNvPr>
          <p:cNvGrpSpPr/>
          <p:nvPr/>
        </p:nvGrpSpPr>
        <p:grpSpPr>
          <a:xfrm>
            <a:off x="4441892" y="2435740"/>
            <a:ext cx="3755456" cy="3397899"/>
            <a:chOff x="7620" y="464820"/>
            <a:chExt cx="2628900" cy="2712720"/>
          </a:xfrm>
        </p:grpSpPr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28727110-0B27-41C1-89E8-9FBA595E12AB}"/>
                </a:ext>
              </a:extLst>
            </p:cNvPr>
            <p:cNvGrpSpPr/>
            <p:nvPr/>
          </p:nvGrpSpPr>
          <p:grpSpPr>
            <a:xfrm>
              <a:off x="7620" y="464820"/>
              <a:ext cx="2628900" cy="2712720"/>
              <a:chOff x="7620" y="464820"/>
              <a:chExt cx="2628900" cy="2712720"/>
            </a:xfrm>
          </p:grpSpPr>
          <p:grpSp>
            <p:nvGrpSpPr>
              <p:cNvPr id="102" name="グループ化 101">
                <a:extLst>
                  <a:ext uri="{FF2B5EF4-FFF2-40B4-BE49-F238E27FC236}">
                    <a16:creationId xmlns:a16="http://schemas.microsoft.com/office/drawing/2014/main" id="{9450AC86-35A7-4E67-A9B4-B9A8E6490FE6}"/>
                  </a:ext>
                </a:extLst>
              </p:cNvPr>
              <p:cNvGrpSpPr/>
              <p:nvPr/>
            </p:nvGrpSpPr>
            <p:grpSpPr>
              <a:xfrm>
                <a:off x="7620" y="464820"/>
                <a:ext cx="2628900" cy="2712720"/>
                <a:chOff x="7620" y="464820"/>
                <a:chExt cx="2202180" cy="2545080"/>
              </a:xfrm>
            </p:grpSpPr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29B28B45-D58C-4E61-BFAE-A951BAA47411}"/>
                    </a:ext>
                  </a:extLst>
                </p:cNvPr>
                <p:cNvSpPr/>
                <p:nvPr/>
              </p:nvSpPr>
              <p:spPr>
                <a:xfrm>
                  <a:off x="7620" y="464820"/>
                  <a:ext cx="2202180" cy="2545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kumimoji="1" lang="ja-JP" altLang="en-US" sz="1100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49" name="直線コネクタ 148">
                  <a:extLst>
                    <a:ext uri="{FF2B5EF4-FFF2-40B4-BE49-F238E27FC236}">
                      <a16:creationId xmlns:a16="http://schemas.microsoft.com/office/drawing/2014/main" id="{5E1D8609-B072-4895-B592-6A39C54C76C3}"/>
                    </a:ext>
                  </a:extLst>
                </p:cNvPr>
                <p:cNvCxnSpPr/>
                <p:nvPr/>
              </p:nvCxnSpPr>
              <p:spPr>
                <a:xfrm>
                  <a:off x="333400" y="2542640"/>
                  <a:ext cx="1601925" cy="971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" name="図 102">
                <a:extLst>
                  <a:ext uri="{FF2B5EF4-FFF2-40B4-BE49-F238E27FC236}">
                    <a16:creationId xmlns:a16="http://schemas.microsoft.com/office/drawing/2014/main" id="{C7C3319F-D6CD-47A2-BA06-9F254E3AE9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37" t="10770" r="83355" b="10722"/>
              <a:stretch/>
            </p:blipFill>
            <p:spPr>
              <a:xfrm>
                <a:off x="243840" y="708661"/>
                <a:ext cx="312420" cy="2110740"/>
              </a:xfrm>
              <a:prstGeom prst="rect">
                <a:avLst/>
              </a:prstGeom>
            </p:spPr>
          </p:pic>
          <p:pic>
            <p:nvPicPr>
              <p:cNvPr id="108" name="図 107">
                <a:extLst>
                  <a:ext uri="{FF2B5EF4-FFF2-40B4-BE49-F238E27FC236}">
                    <a16:creationId xmlns:a16="http://schemas.microsoft.com/office/drawing/2014/main" id="{571CD20C-DCDB-4E20-A11F-874B8FD216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2408" t="3685" r="14051" b="89229"/>
              <a:stretch/>
            </p:blipFill>
            <p:spPr>
              <a:xfrm>
                <a:off x="562230" y="572933"/>
                <a:ext cx="1851660" cy="190500"/>
              </a:xfrm>
              <a:prstGeom prst="rect">
                <a:avLst/>
              </a:prstGeom>
            </p:spPr>
          </p:pic>
          <p:pic>
            <p:nvPicPr>
              <p:cNvPr id="111" name="図 110">
                <a:extLst>
                  <a:ext uri="{FF2B5EF4-FFF2-40B4-BE49-F238E27FC236}">
                    <a16:creationId xmlns:a16="http://schemas.microsoft.com/office/drawing/2014/main" id="{7DC9916D-065C-4F78-BBAD-4B1776D081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369" t="87011" r="11327" b="2503"/>
              <a:stretch/>
            </p:blipFill>
            <p:spPr>
              <a:xfrm>
                <a:off x="541020" y="2788921"/>
                <a:ext cx="1744980" cy="281940"/>
              </a:xfrm>
              <a:prstGeom prst="rect">
                <a:avLst/>
              </a:prstGeom>
            </p:spPr>
          </p:pic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A33A5F1B-B837-4E5C-9E9D-0BBAE726362F}"/>
                  </a:ext>
                </a:extLst>
              </p:cNvPr>
              <p:cNvCxnSpPr/>
              <p:nvPr/>
            </p:nvCxnSpPr>
            <p:spPr>
              <a:xfrm>
                <a:off x="525780" y="103632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4B32B05F-13E5-40AA-AA75-16EFFBB254D0}"/>
                  </a:ext>
                </a:extLst>
              </p:cNvPr>
              <p:cNvCxnSpPr/>
              <p:nvPr/>
            </p:nvCxnSpPr>
            <p:spPr>
              <a:xfrm>
                <a:off x="541020" y="121158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0DA2291C-3D1F-4C91-B4A3-D5A6645E4CD2}"/>
                  </a:ext>
                </a:extLst>
              </p:cNvPr>
              <p:cNvCxnSpPr/>
              <p:nvPr/>
            </p:nvCxnSpPr>
            <p:spPr>
              <a:xfrm>
                <a:off x="533400" y="140970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8D8CE4A4-42AE-4726-ABE6-F3154BAD163C}"/>
                  </a:ext>
                </a:extLst>
              </p:cNvPr>
              <p:cNvCxnSpPr/>
              <p:nvPr/>
            </p:nvCxnSpPr>
            <p:spPr>
              <a:xfrm>
                <a:off x="548640" y="158496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0641ED65-9B50-4DBF-9B76-5DB2982DC341}"/>
                  </a:ext>
                </a:extLst>
              </p:cNvPr>
              <p:cNvCxnSpPr/>
              <p:nvPr/>
            </p:nvCxnSpPr>
            <p:spPr>
              <a:xfrm>
                <a:off x="548640" y="176022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C468196C-099C-49F9-91A1-70008B423600}"/>
                  </a:ext>
                </a:extLst>
              </p:cNvPr>
              <p:cNvCxnSpPr/>
              <p:nvPr/>
            </p:nvCxnSpPr>
            <p:spPr>
              <a:xfrm>
                <a:off x="541020" y="194310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>
                <a:extLst>
                  <a:ext uri="{FF2B5EF4-FFF2-40B4-BE49-F238E27FC236}">
                    <a16:creationId xmlns:a16="http://schemas.microsoft.com/office/drawing/2014/main" id="{463C2DC7-5E09-4351-912B-6310728046C8}"/>
                  </a:ext>
                </a:extLst>
              </p:cNvPr>
              <p:cNvCxnSpPr/>
              <p:nvPr/>
            </p:nvCxnSpPr>
            <p:spPr>
              <a:xfrm>
                <a:off x="541020" y="211836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E91BA5EC-7984-45CC-BCA9-6CFB3FF19052}"/>
                  </a:ext>
                </a:extLst>
              </p:cNvPr>
              <p:cNvCxnSpPr/>
              <p:nvPr/>
            </p:nvCxnSpPr>
            <p:spPr>
              <a:xfrm>
                <a:off x="548640" y="228600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6527F2FB-3B53-4E5F-B393-0E2163F35BFE}"/>
                  </a:ext>
                </a:extLst>
              </p:cNvPr>
              <p:cNvCxnSpPr/>
              <p:nvPr/>
            </p:nvCxnSpPr>
            <p:spPr>
              <a:xfrm>
                <a:off x="548640" y="249174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0878AB8A-D4FF-4CD0-9C34-F3810EE13D51}"/>
                  </a:ext>
                </a:extLst>
              </p:cNvPr>
              <p:cNvCxnSpPr/>
              <p:nvPr/>
            </p:nvCxnSpPr>
            <p:spPr>
              <a:xfrm>
                <a:off x="533400" y="838200"/>
                <a:ext cx="1763410" cy="8122"/>
              </a:xfrm>
              <a:prstGeom prst="line">
                <a:avLst/>
              </a:prstGeom>
              <a:ln w="31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6FC039D6-D8DA-459F-947C-40A28BF401C0}"/>
                </a:ext>
              </a:extLst>
            </p:cNvPr>
            <p:cNvSpPr/>
            <p:nvPr/>
          </p:nvSpPr>
          <p:spPr>
            <a:xfrm>
              <a:off x="922020" y="1942599"/>
              <a:ext cx="975360" cy="74726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2"/>
                </a:solidFill>
              </a:endParaRPr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86D658DB-25E9-49FD-A228-8DB4163F9FEB}"/>
                </a:ext>
              </a:extLst>
            </p:cNvPr>
            <p:cNvSpPr/>
            <p:nvPr/>
          </p:nvSpPr>
          <p:spPr>
            <a:xfrm>
              <a:off x="922020" y="1587723"/>
              <a:ext cx="975360" cy="355377"/>
            </a:xfrm>
            <a:prstGeom prst="rect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2"/>
                </a:solidFill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4A7C9E3B-A9CE-45EB-A603-CFAB4C3ABA0C}"/>
                </a:ext>
              </a:extLst>
            </p:cNvPr>
            <p:cNvSpPr/>
            <p:nvPr/>
          </p:nvSpPr>
          <p:spPr>
            <a:xfrm>
              <a:off x="922020" y="1036320"/>
              <a:ext cx="975360" cy="55626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2"/>
                </a:solidFill>
              </a:endParaRP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87EA6422-2DC9-43C2-ABB1-C870F3115D11}"/>
                </a:ext>
              </a:extLst>
            </p:cNvPr>
            <p:cNvSpPr/>
            <p:nvPr/>
          </p:nvSpPr>
          <p:spPr>
            <a:xfrm>
              <a:off x="922020" y="846322"/>
              <a:ext cx="975360" cy="189998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7" name="帯グラフフレーム"/>
          <p:cNvSpPr/>
          <p:nvPr/>
        </p:nvSpPr>
        <p:spPr>
          <a:xfrm>
            <a:off x="5262427" y="2871500"/>
            <a:ext cx="2313051" cy="2419101"/>
          </a:xfrm>
          <a:prstGeom prst="roundRect">
            <a:avLst>
              <a:gd name="adj" fmla="val 14507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chemeClr val="tx2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196" name="赤矢印(右)"/>
          <p:cNvCxnSpPr>
            <a:cxnSpLocks/>
          </p:cNvCxnSpPr>
          <p:nvPr/>
        </p:nvCxnSpPr>
        <p:spPr>
          <a:xfrm flipV="1">
            <a:off x="7569354" y="3377938"/>
            <a:ext cx="630218" cy="479956"/>
          </a:xfrm>
          <a:prstGeom prst="bentConnector3">
            <a:avLst>
              <a:gd name="adj1" fmla="val 100467"/>
            </a:avLst>
          </a:prstGeom>
          <a:ln w="57150">
            <a:solidFill>
              <a:srgbClr val="AC01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数字フレーム"/>
          <p:cNvSpPr/>
          <p:nvPr/>
        </p:nvSpPr>
        <p:spPr>
          <a:xfrm>
            <a:off x="4732306" y="2804953"/>
            <a:ext cx="456413" cy="2502058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chemeClr val="tx2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0" name="(凡例)フレーム"/>
          <p:cNvSpPr/>
          <p:nvPr/>
        </p:nvSpPr>
        <p:spPr>
          <a:xfrm>
            <a:off x="5129359" y="5372008"/>
            <a:ext cx="2358405" cy="37342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chemeClr val="tx2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0" name="青矢印(ポイント③)"/>
          <p:cNvCxnSpPr>
            <a:cxnSpLocks/>
          </p:cNvCxnSpPr>
          <p:nvPr/>
        </p:nvCxnSpPr>
        <p:spPr>
          <a:xfrm flipV="1">
            <a:off x="7544172" y="4894865"/>
            <a:ext cx="735178" cy="6665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青矢印(ポイント②)"/>
          <p:cNvCxnSpPr>
            <a:cxnSpLocks/>
          </p:cNvCxnSpPr>
          <p:nvPr/>
        </p:nvCxnSpPr>
        <p:spPr>
          <a:xfrm flipH="1">
            <a:off x="2690187" y="3062164"/>
            <a:ext cx="2038929" cy="686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ラフがもっとよくなるポイント②">
            <a:extLst>
              <a:ext uri="{FF2B5EF4-FFF2-40B4-BE49-F238E27FC236}">
                <a16:creationId xmlns:a16="http://schemas.microsoft.com/office/drawing/2014/main" id="{228406B3-DB14-4027-BD2B-BB770C7795DC}"/>
              </a:ext>
            </a:extLst>
          </p:cNvPr>
          <p:cNvGrpSpPr/>
          <p:nvPr/>
        </p:nvGrpSpPr>
        <p:grpSpPr>
          <a:xfrm>
            <a:off x="323641" y="2750343"/>
            <a:ext cx="4173088" cy="2840992"/>
            <a:chOff x="323641" y="2750343"/>
            <a:chExt cx="4173088" cy="2840992"/>
          </a:xfrm>
        </p:grpSpPr>
        <p:grpSp>
          <p:nvGrpSpPr>
            <p:cNvPr id="68" name="グループ化 67"/>
            <p:cNvGrpSpPr/>
            <p:nvPr/>
          </p:nvGrpSpPr>
          <p:grpSpPr>
            <a:xfrm>
              <a:off x="901709" y="3622643"/>
              <a:ext cx="3595020" cy="807321"/>
              <a:chOff x="486763" y="5657516"/>
              <a:chExt cx="3600000" cy="807321"/>
            </a:xfrm>
          </p:grpSpPr>
          <p:sp>
            <p:nvSpPr>
              <p:cNvPr id="127" name="・目盛りは０(ゼロ)から始まっていますね。"/>
              <p:cNvSpPr txBox="1"/>
              <p:nvPr/>
            </p:nvSpPr>
            <p:spPr>
              <a:xfrm>
                <a:off x="486763" y="6157060"/>
                <a:ext cx="360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・目盛りは０（ゼロ）から始まってますね。</a:t>
                </a:r>
              </a:p>
            </p:txBody>
          </p:sp>
          <p:sp>
            <p:nvSpPr>
              <p:cNvPr id="130" name="はじ"/>
              <p:cNvSpPr txBox="1"/>
              <p:nvPr/>
            </p:nvSpPr>
            <p:spPr>
              <a:xfrm>
                <a:off x="2446620" y="6065630"/>
                <a:ext cx="414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はじ</a:t>
                </a:r>
              </a:p>
            </p:txBody>
          </p:sp>
          <p:sp>
            <p:nvSpPr>
              <p:cNvPr id="134" name="めも"/>
              <p:cNvSpPr txBox="1"/>
              <p:nvPr/>
            </p:nvSpPr>
            <p:spPr>
              <a:xfrm>
                <a:off x="629302" y="6058010"/>
                <a:ext cx="504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めも</a:t>
                </a:r>
              </a:p>
            </p:txBody>
          </p:sp>
          <p:sp>
            <p:nvSpPr>
              <p:cNvPr id="11" name="・目盛りの間隔が同じですね。"/>
              <p:cNvSpPr txBox="1"/>
              <p:nvPr/>
            </p:nvSpPr>
            <p:spPr>
              <a:xfrm>
                <a:off x="497547" y="5748676"/>
                <a:ext cx="3202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・目盛りの間隔が揃っていますね。</a:t>
                </a:r>
              </a:p>
            </p:txBody>
          </p:sp>
          <p:sp>
            <p:nvSpPr>
              <p:cNvPr id="106" name="おな"/>
              <p:cNvSpPr txBox="1"/>
              <p:nvPr/>
            </p:nvSpPr>
            <p:spPr>
              <a:xfrm>
                <a:off x="1998832" y="5665136"/>
                <a:ext cx="414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そろ</a:t>
                </a:r>
              </a:p>
            </p:txBody>
          </p:sp>
          <p:sp>
            <p:nvSpPr>
              <p:cNvPr id="105" name="かんかく"/>
              <p:cNvSpPr txBox="1"/>
              <p:nvPr/>
            </p:nvSpPr>
            <p:spPr>
              <a:xfrm>
                <a:off x="1371371" y="5657516"/>
                <a:ext cx="648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かんかく</a:t>
                </a:r>
              </a:p>
            </p:txBody>
          </p:sp>
          <p:sp>
            <p:nvSpPr>
              <p:cNvPr id="104" name="めも"/>
              <p:cNvSpPr txBox="1"/>
              <p:nvPr/>
            </p:nvSpPr>
            <p:spPr>
              <a:xfrm>
                <a:off x="637439" y="5657516"/>
                <a:ext cx="504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めも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4911379-6E03-490C-A7AF-623F91A4D7B7}"/>
                </a:ext>
              </a:extLst>
            </p:cNvPr>
            <p:cNvGrpSpPr/>
            <p:nvPr/>
          </p:nvGrpSpPr>
          <p:grpSpPr>
            <a:xfrm>
              <a:off x="912302" y="4471444"/>
              <a:ext cx="3036376" cy="1119891"/>
              <a:chOff x="888449" y="3590179"/>
              <a:chExt cx="3036376" cy="1119891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2DF1C177-73C0-4A42-9378-8B659B01B328}"/>
                  </a:ext>
                </a:extLst>
              </p:cNvPr>
              <p:cNvGrpSpPr/>
              <p:nvPr/>
            </p:nvGrpSpPr>
            <p:grpSpPr>
              <a:xfrm>
                <a:off x="1021570" y="3974031"/>
                <a:ext cx="2903255" cy="736039"/>
                <a:chOff x="1021570" y="3974031"/>
                <a:chExt cx="2903255" cy="736039"/>
              </a:xfrm>
            </p:grpSpPr>
            <p:sp>
              <p:nvSpPr>
                <p:cNvPr id="152" name="分かりますね。"/>
                <p:cNvSpPr txBox="1"/>
                <p:nvPr/>
              </p:nvSpPr>
              <p:spPr>
                <a:xfrm>
                  <a:off x="1021570" y="4402293"/>
                  <a:ext cx="1404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14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分かりますね。</a:t>
                  </a:r>
                </a:p>
              </p:txBody>
            </p:sp>
            <p:sp>
              <p:nvSpPr>
                <p:cNvPr id="153" name="わ"/>
                <p:cNvSpPr txBox="1"/>
                <p:nvPr/>
              </p:nvSpPr>
              <p:spPr>
                <a:xfrm>
                  <a:off x="1041613" y="4313354"/>
                  <a:ext cx="3240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わ</a:t>
                  </a:r>
                  <a:endParaRPr lang="en-US" altLang="ja-JP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44" name="数字が何を表しているのかが"/>
                <p:cNvSpPr txBox="1"/>
                <p:nvPr/>
              </p:nvSpPr>
              <p:spPr>
                <a:xfrm>
                  <a:off x="1035189" y="4072885"/>
                  <a:ext cx="28896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14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数字が何を表しているのかが</a:t>
                  </a:r>
                </a:p>
              </p:txBody>
            </p:sp>
            <p:sp>
              <p:nvSpPr>
                <p:cNvPr id="147" name="あらわ"/>
                <p:cNvSpPr txBox="1"/>
                <p:nvPr/>
              </p:nvSpPr>
              <p:spPr>
                <a:xfrm>
                  <a:off x="2031784" y="3978147"/>
                  <a:ext cx="49423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あらわ</a:t>
                  </a:r>
                </a:p>
              </p:txBody>
            </p:sp>
            <p:sp>
              <p:nvSpPr>
                <p:cNvPr id="146" name="なに"/>
                <p:cNvSpPr txBox="1"/>
                <p:nvPr/>
              </p:nvSpPr>
              <p:spPr>
                <a:xfrm>
                  <a:off x="1643215" y="3978147"/>
                  <a:ext cx="4320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なに</a:t>
                  </a:r>
                </a:p>
              </p:txBody>
            </p:sp>
            <p:sp>
              <p:nvSpPr>
                <p:cNvPr id="145" name="すうじ"/>
                <p:cNvSpPr txBox="1"/>
                <p:nvPr/>
              </p:nvSpPr>
              <p:spPr>
                <a:xfrm>
                  <a:off x="1026661" y="3974031"/>
                  <a:ext cx="56779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すうじ</a:t>
                  </a:r>
                </a:p>
              </p:txBody>
            </p:sp>
          </p:grpSp>
          <p:sp>
            <p:nvSpPr>
              <p:cNvPr id="131" name="・目盛りに単位があることで、"/>
              <p:cNvSpPr txBox="1"/>
              <p:nvPr/>
            </p:nvSpPr>
            <p:spPr>
              <a:xfrm>
                <a:off x="888449" y="3691161"/>
                <a:ext cx="270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・目盛りに単位があることで、</a:t>
                </a:r>
              </a:p>
            </p:txBody>
          </p:sp>
          <p:sp>
            <p:nvSpPr>
              <p:cNvPr id="143" name="たんい"/>
              <p:cNvSpPr txBox="1"/>
              <p:nvPr/>
            </p:nvSpPr>
            <p:spPr>
              <a:xfrm>
                <a:off x="1771133" y="3590179"/>
                <a:ext cx="540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たんい</a:t>
                </a:r>
              </a:p>
            </p:txBody>
          </p:sp>
          <p:sp>
            <p:nvSpPr>
              <p:cNvPr id="133" name="めも"/>
              <p:cNvSpPr txBox="1"/>
              <p:nvPr/>
            </p:nvSpPr>
            <p:spPr>
              <a:xfrm>
                <a:off x="1059513" y="3590179"/>
                <a:ext cx="468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めも</a:t>
                </a:r>
              </a:p>
            </p:txBody>
          </p:sp>
        </p:grpSp>
        <p:pic>
          <p:nvPicPr>
            <p:cNvPr id="12" name="ポイント②青グッド画像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641" y="3502445"/>
              <a:ext cx="654201" cy="679363"/>
            </a:xfrm>
            <a:prstGeom prst="rect">
              <a:avLst/>
            </a:prstGeom>
          </p:spPr>
        </p:pic>
        <p:sp>
          <p:nvSpPr>
            <p:cNvPr id="208" name="グラフがもっとよくなるポイント②フレーム"/>
            <p:cNvSpPr/>
            <p:nvPr/>
          </p:nvSpPr>
          <p:spPr>
            <a:xfrm>
              <a:off x="565617" y="2750343"/>
              <a:ext cx="2038930" cy="609719"/>
            </a:xfrm>
            <a:prstGeom prst="wedgeRoundRectCallout">
              <a:avLst>
                <a:gd name="adj1" fmla="val -31552"/>
                <a:gd name="adj2" fmla="val 80720"/>
                <a:gd name="adj3" fmla="val 16667"/>
              </a:avLst>
            </a:prstGeom>
            <a:solidFill>
              <a:srgbClr val="D8F3F2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chemeClr val="tx2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0" name="ポイント②"/>
            <p:cNvSpPr txBox="1"/>
            <p:nvPr/>
          </p:nvSpPr>
          <p:spPr>
            <a:xfrm>
              <a:off x="906740" y="3033523"/>
              <a:ext cx="137772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500" b="1" spc="300">
                  <a:ln w="12700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ポイント②</a:t>
              </a:r>
            </a:p>
          </p:txBody>
        </p:sp>
        <p:sp>
          <p:nvSpPr>
            <p:cNvPr id="209" name="グラフがもっとよくなる②"/>
            <p:cNvSpPr txBox="1"/>
            <p:nvPr/>
          </p:nvSpPr>
          <p:spPr>
            <a:xfrm>
              <a:off x="461232" y="2804953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 dirty="0">
                  <a:solidFill>
                    <a:schemeClr val="tx2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</a:p>
          </p:txBody>
        </p:sp>
      </p:grpSp>
      <p:grpSp>
        <p:nvGrpSpPr>
          <p:cNvPr id="70" name="グラフがもっとよくなるポイント①"/>
          <p:cNvGrpSpPr/>
          <p:nvPr/>
        </p:nvGrpSpPr>
        <p:grpSpPr>
          <a:xfrm>
            <a:off x="2443354" y="1343876"/>
            <a:ext cx="5645979" cy="800552"/>
            <a:chOff x="2443354" y="1372904"/>
            <a:chExt cx="5645979" cy="800552"/>
          </a:xfrm>
        </p:grpSpPr>
        <p:sp>
          <p:nvSpPr>
            <p:cNvPr id="201" name="分かりやすいですね。"/>
            <p:cNvSpPr txBox="1"/>
            <p:nvPr/>
          </p:nvSpPr>
          <p:spPr>
            <a:xfrm>
              <a:off x="5481354" y="1865679"/>
              <a:ext cx="208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分かりやすいですね。</a:t>
              </a:r>
            </a:p>
          </p:txBody>
        </p:sp>
        <p:sp>
          <p:nvSpPr>
            <p:cNvPr id="202" name="わ"/>
            <p:cNvSpPr txBox="1"/>
            <p:nvPr/>
          </p:nvSpPr>
          <p:spPr>
            <a:xfrm>
              <a:off x="5499889" y="1775527"/>
              <a:ext cx="3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en-US" altLang="ja-JP" sz="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6" name="・グラフにタイトルがついていて"/>
            <p:cNvSpPr txBox="1"/>
            <p:nvPr/>
          </p:nvSpPr>
          <p:spPr>
            <a:xfrm>
              <a:off x="5353333" y="1528023"/>
              <a:ext cx="27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・グラフにタイトルがついていて</a:t>
              </a:r>
            </a:p>
          </p:txBody>
        </p:sp>
        <p:pic>
          <p:nvPicPr>
            <p:cNvPr id="151" name="ポイント①青グッド画像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2258" y="1372904"/>
              <a:ext cx="654201" cy="679363"/>
            </a:xfrm>
            <a:prstGeom prst="rect">
              <a:avLst/>
            </a:prstGeom>
          </p:spPr>
        </p:pic>
        <p:sp>
          <p:nvSpPr>
            <p:cNvPr id="212" name="グラフがもっとよくなるポイント①フレーム"/>
            <p:cNvSpPr/>
            <p:nvPr/>
          </p:nvSpPr>
          <p:spPr>
            <a:xfrm>
              <a:off x="2547739" y="1485688"/>
              <a:ext cx="2038930" cy="609719"/>
            </a:xfrm>
            <a:prstGeom prst="wedgeRoundRectCallout">
              <a:avLst>
                <a:gd name="adj1" fmla="val 62899"/>
                <a:gd name="adj2" fmla="val 17096"/>
                <a:gd name="adj3" fmla="val 16667"/>
              </a:avLst>
            </a:prstGeom>
            <a:solidFill>
              <a:srgbClr val="D8F3F2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chemeClr val="tx2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4" name="ポイント①"/>
            <p:cNvSpPr txBox="1"/>
            <p:nvPr/>
          </p:nvSpPr>
          <p:spPr>
            <a:xfrm>
              <a:off x="2888862" y="1768868"/>
              <a:ext cx="137772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500" b="1" spc="300">
                  <a:ln w="12700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ポイント①</a:t>
              </a:r>
            </a:p>
          </p:txBody>
        </p:sp>
        <p:sp>
          <p:nvSpPr>
            <p:cNvPr id="213" name="グラフがもっとよくなる①"/>
            <p:cNvSpPr txBox="1"/>
            <p:nvPr/>
          </p:nvSpPr>
          <p:spPr>
            <a:xfrm>
              <a:off x="2443354" y="1540298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>
                  <a:solidFill>
                    <a:schemeClr val="tx2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</a:p>
          </p:txBody>
        </p:sp>
      </p:grpSp>
      <p:grpSp>
        <p:nvGrpSpPr>
          <p:cNvPr id="67" name="正解の①のグラフを・・・"/>
          <p:cNvGrpSpPr/>
          <p:nvPr/>
        </p:nvGrpSpPr>
        <p:grpSpPr>
          <a:xfrm>
            <a:off x="2667878" y="530731"/>
            <a:ext cx="6267580" cy="598554"/>
            <a:chOff x="2669407" y="547828"/>
            <a:chExt cx="6267580" cy="598554"/>
          </a:xfrm>
        </p:grpSpPr>
        <p:sp>
          <p:nvSpPr>
            <p:cNvPr id="129" name="正解の①のグラフを詳しく見てみよう"/>
            <p:cNvSpPr txBox="1"/>
            <p:nvPr/>
          </p:nvSpPr>
          <p:spPr>
            <a:xfrm>
              <a:off x="2669407" y="684717"/>
              <a:ext cx="6267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u="sng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正解の①のグラフを詳しく見てみよう！</a:t>
              </a:r>
            </a:p>
          </p:txBody>
        </p:sp>
        <p:sp>
          <p:nvSpPr>
            <p:cNvPr id="161" name="み"/>
            <p:cNvSpPr txBox="1"/>
            <p:nvPr/>
          </p:nvSpPr>
          <p:spPr>
            <a:xfrm>
              <a:off x="6724989" y="547828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</a:p>
          </p:txBody>
        </p:sp>
        <p:sp>
          <p:nvSpPr>
            <p:cNvPr id="160" name="くわ"/>
            <p:cNvSpPr txBox="1"/>
            <p:nvPr/>
          </p:nvSpPr>
          <p:spPr>
            <a:xfrm>
              <a:off x="5791469" y="547828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くわ</a:t>
              </a:r>
            </a:p>
          </p:txBody>
        </p:sp>
        <p:sp>
          <p:nvSpPr>
            <p:cNvPr id="159" name="せいかい"/>
            <p:cNvSpPr txBox="1"/>
            <p:nvPr/>
          </p:nvSpPr>
          <p:spPr>
            <a:xfrm>
              <a:off x="2703238" y="547828"/>
              <a:ext cx="86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せいかい</a:t>
              </a:r>
            </a:p>
          </p:txBody>
        </p:sp>
      </p:grpSp>
      <p:grpSp>
        <p:nvGrpSpPr>
          <p:cNvPr id="66" name="解説"/>
          <p:cNvGrpSpPr/>
          <p:nvPr/>
        </p:nvGrpSpPr>
        <p:grpSpPr>
          <a:xfrm>
            <a:off x="566670" y="409717"/>
            <a:ext cx="1854559" cy="913537"/>
            <a:chOff x="566670" y="409717"/>
            <a:chExt cx="1854559" cy="913537"/>
          </a:xfrm>
        </p:grpSpPr>
        <p:sp>
          <p:nvSpPr>
            <p:cNvPr id="2" name="解説フレーム"/>
            <p:cNvSpPr/>
            <p:nvPr/>
          </p:nvSpPr>
          <p:spPr>
            <a:xfrm>
              <a:off x="566670" y="409717"/>
              <a:ext cx="1854559" cy="913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 sz="4800" b="1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" name="解説"/>
            <p:cNvSpPr txBox="1"/>
            <p:nvPr/>
          </p:nvSpPr>
          <p:spPr>
            <a:xfrm>
              <a:off x="840346" y="673959"/>
              <a:ext cx="1307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3200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解説</a:t>
              </a:r>
            </a:p>
          </p:txBody>
        </p:sp>
        <p:sp>
          <p:nvSpPr>
            <p:cNvPr id="4" name="かいせつ"/>
            <p:cNvSpPr txBox="1"/>
            <p:nvPr/>
          </p:nvSpPr>
          <p:spPr>
            <a:xfrm>
              <a:off x="780640" y="494188"/>
              <a:ext cx="140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</a:p>
          </p:txBody>
        </p:sp>
      </p:grpSp>
      <p:pic>
        <p:nvPicPr>
          <p:cNvPr id="158" name="「学校のみんなに血液型を聞いた結果」">
            <a:extLst>
              <a:ext uri="{FF2B5EF4-FFF2-40B4-BE49-F238E27FC236}">
                <a16:creationId xmlns:a16="http://schemas.microsoft.com/office/drawing/2014/main" id="{724875C3-4DA2-4783-B11C-71AAF6F94A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6" t="2291" r="9112" b="89200"/>
          <a:stretch/>
        </p:blipFill>
        <p:spPr>
          <a:xfrm>
            <a:off x="5273867" y="2509436"/>
            <a:ext cx="2679822" cy="318153"/>
          </a:xfrm>
          <a:prstGeom prst="rect">
            <a:avLst/>
          </a:prstGeom>
        </p:spPr>
      </p:pic>
      <p:sp>
        <p:nvSpPr>
          <p:cNvPr id="155" name="「学校のみんなに血液型を聞いた結果」フレーム"/>
          <p:cNvSpPr/>
          <p:nvPr/>
        </p:nvSpPr>
        <p:spPr>
          <a:xfrm>
            <a:off x="5227980" y="2509437"/>
            <a:ext cx="2605247" cy="307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chemeClr val="tx2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216" name="青矢印(ポイント①)"/>
          <p:cNvCxnSpPr>
            <a:cxnSpLocks/>
          </p:cNvCxnSpPr>
          <p:nvPr/>
        </p:nvCxnSpPr>
        <p:spPr>
          <a:xfrm flipV="1">
            <a:off x="5321529" y="2019913"/>
            <a:ext cx="0" cy="48952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もずやん">
            <a:extLst>
              <a:ext uri="{FF2B5EF4-FFF2-40B4-BE49-F238E27FC236}">
                <a16:creationId xmlns:a16="http://schemas.microsoft.com/office/drawing/2014/main" id="{6177131F-2278-4BBC-8A20-FC5395D64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6902" y="239215"/>
            <a:ext cx="910185" cy="1197963"/>
          </a:xfrm>
          <a:prstGeom prst="rect">
            <a:avLst/>
          </a:prstGeom>
        </p:spPr>
      </p:pic>
      <p:grpSp>
        <p:nvGrpSpPr>
          <p:cNvPr id="162" name="前へ／次へ">
            <a:extLst>
              <a:ext uri="{FF2B5EF4-FFF2-40B4-BE49-F238E27FC236}">
                <a16:creationId xmlns:a16="http://schemas.microsoft.com/office/drawing/2014/main" id="{E613121B-4778-4814-8738-3401F298CB96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165" name="フレーム">
              <a:extLst>
                <a:ext uri="{FF2B5EF4-FFF2-40B4-BE49-F238E27FC236}">
                  <a16:creationId xmlns:a16="http://schemas.microsoft.com/office/drawing/2014/main" id="{39E81771-5921-4E94-B9E4-D42B2617C4A9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66" name="図 165">
              <a:hlinkClick r:id="rId7" action="ppaction://hlinksldjump"/>
              <a:extLst>
                <a:ext uri="{FF2B5EF4-FFF2-40B4-BE49-F238E27FC236}">
                  <a16:creationId xmlns:a16="http://schemas.microsoft.com/office/drawing/2014/main" id="{DF474DD3-9626-4D74-A92E-37C6837B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167" name="図 166">
              <a:hlinkClick r:id="rId9" action="ppaction://hlinksldjump"/>
              <a:extLst>
                <a:ext uri="{FF2B5EF4-FFF2-40B4-BE49-F238E27FC236}">
                  <a16:creationId xmlns:a16="http://schemas.microsoft.com/office/drawing/2014/main" id="{F72779F5-DB09-440B-80D2-F272127A4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grpSp>
        <p:nvGrpSpPr>
          <p:cNvPr id="13" name="Good！">
            <a:extLst>
              <a:ext uri="{FF2B5EF4-FFF2-40B4-BE49-F238E27FC236}">
                <a16:creationId xmlns:a16="http://schemas.microsoft.com/office/drawing/2014/main" id="{80F27532-FC1B-4A77-A61A-3F421B6F344F}"/>
              </a:ext>
            </a:extLst>
          </p:cNvPr>
          <p:cNvGrpSpPr/>
          <p:nvPr/>
        </p:nvGrpSpPr>
        <p:grpSpPr>
          <a:xfrm>
            <a:off x="7953243" y="2316357"/>
            <a:ext cx="3748572" cy="2031632"/>
            <a:chOff x="7953243" y="2316357"/>
            <a:chExt cx="3748572" cy="203163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E150C62-0E24-4433-B42C-AAC48BB3709E}"/>
                </a:ext>
              </a:extLst>
            </p:cNvPr>
            <p:cNvGrpSpPr/>
            <p:nvPr/>
          </p:nvGrpSpPr>
          <p:grpSpPr>
            <a:xfrm>
              <a:off x="8487382" y="3581590"/>
              <a:ext cx="1989142" cy="396976"/>
              <a:chOff x="8402641" y="3767875"/>
              <a:chExt cx="2321500" cy="396976"/>
            </a:xfrm>
          </p:grpSpPr>
          <p:sp>
            <p:nvSpPr>
              <p:cNvPr id="137" name="・目盛りに合わせて"/>
              <p:cNvSpPr txBox="1"/>
              <p:nvPr/>
            </p:nvSpPr>
            <p:spPr>
              <a:xfrm>
                <a:off x="8402641" y="3857074"/>
                <a:ext cx="2321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・目盛りに合わせて</a:t>
                </a:r>
              </a:p>
            </p:txBody>
          </p:sp>
          <p:sp>
            <p:nvSpPr>
              <p:cNvPr id="139" name="いち"/>
              <p:cNvSpPr txBox="1"/>
              <p:nvPr/>
            </p:nvSpPr>
            <p:spPr>
              <a:xfrm>
                <a:off x="9594703" y="3770995"/>
                <a:ext cx="2899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</a:t>
                </a:r>
              </a:p>
            </p:txBody>
          </p:sp>
          <p:sp>
            <p:nvSpPr>
              <p:cNvPr id="138" name="ぼう"/>
              <p:cNvSpPr txBox="1"/>
              <p:nvPr/>
            </p:nvSpPr>
            <p:spPr>
              <a:xfrm>
                <a:off x="8606738" y="3767875"/>
                <a:ext cx="3188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</a:t>
                </a:r>
              </a:p>
            </p:txBody>
          </p:sp>
        </p:grpSp>
        <p:pic>
          <p:nvPicPr>
            <p:cNvPr id="169" name="グッド赤画像(右)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53243" y="2855700"/>
              <a:ext cx="567288" cy="468000"/>
            </a:xfrm>
            <a:prstGeom prst="rect">
              <a:avLst/>
            </a:prstGeom>
          </p:spPr>
        </p:pic>
        <p:sp>
          <p:nvSpPr>
            <p:cNvPr id="150" name="分かりやすいね">
              <a:extLst>
                <a:ext uri="{FF2B5EF4-FFF2-40B4-BE49-F238E27FC236}">
                  <a16:creationId xmlns:a16="http://schemas.microsoft.com/office/drawing/2014/main" id="{5CF6A560-6CF4-4141-9483-C13FBA78A1A2}"/>
                </a:ext>
              </a:extLst>
            </p:cNvPr>
            <p:cNvSpPr txBox="1"/>
            <p:nvPr/>
          </p:nvSpPr>
          <p:spPr>
            <a:xfrm>
              <a:off x="8635660" y="3276781"/>
              <a:ext cx="19891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分かりやすいですね。</a:t>
              </a: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61407DC-60F9-48E9-82CC-1BFC9DB41837}"/>
                </a:ext>
              </a:extLst>
            </p:cNvPr>
            <p:cNvGrpSpPr/>
            <p:nvPr/>
          </p:nvGrpSpPr>
          <p:grpSpPr>
            <a:xfrm>
              <a:off x="8514259" y="2828215"/>
              <a:ext cx="2577628" cy="407338"/>
              <a:chOff x="8426792" y="3002475"/>
              <a:chExt cx="2106884" cy="407338"/>
            </a:xfrm>
          </p:grpSpPr>
          <p:sp>
            <p:nvSpPr>
              <p:cNvPr id="117" name="・目で見て何型が多いか"/>
              <p:cNvSpPr txBox="1"/>
              <p:nvPr/>
            </p:nvSpPr>
            <p:spPr>
              <a:xfrm>
                <a:off x="8426792" y="3102036"/>
                <a:ext cx="2106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・目で見て何型が多いか</a:t>
                </a:r>
              </a:p>
            </p:txBody>
          </p:sp>
          <p:sp>
            <p:nvSpPr>
              <p:cNvPr id="125" name="おな"/>
              <p:cNvSpPr txBox="1"/>
              <p:nvPr/>
            </p:nvSpPr>
            <p:spPr>
              <a:xfrm>
                <a:off x="9293599" y="3002475"/>
                <a:ext cx="5152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なにがた</a:t>
                </a:r>
              </a:p>
            </p:txBody>
          </p:sp>
          <p:sp>
            <p:nvSpPr>
              <p:cNvPr id="124" name="はば"/>
              <p:cNvSpPr txBox="1"/>
              <p:nvPr/>
            </p:nvSpPr>
            <p:spPr>
              <a:xfrm>
                <a:off x="8874905" y="3010426"/>
                <a:ext cx="396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</a:t>
                </a:r>
              </a:p>
            </p:txBody>
          </p:sp>
          <p:sp>
            <p:nvSpPr>
              <p:cNvPr id="123" name="ぼう"/>
              <p:cNvSpPr txBox="1"/>
              <p:nvPr/>
            </p:nvSpPr>
            <p:spPr>
              <a:xfrm>
                <a:off x="8495089" y="3010426"/>
                <a:ext cx="396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</a:t>
                </a:r>
              </a:p>
            </p:txBody>
          </p:sp>
          <p:sp>
            <p:nvSpPr>
              <p:cNvPr id="154" name="おな">
                <a:extLst>
                  <a:ext uri="{FF2B5EF4-FFF2-40B4-BE49-F238E27FC236}">
                    <a16:creationId xmlns:a16="http://schemas.microsoft.com/office/drawing/2014/main" id="{A5768E8F-443B-4ADD-892A-FC247C272670}"/>
                  </a:ext>
                </a:extLst>
              </p:cNvPr>
              <p:cNvSpPr txBox="1"/>
              <p:nvPr/>
            </p:nvSpPr>
            <p:spPr>
              <a:xfrm>
                <a:off x="9849115" y="3002806"/>
                <a:ext cx="3339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おお</a:t>
                </a: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0C2179C-8BFE-4A56-BABD-D584CB2D5857}"/>
                </a:ext>
              </a:extLst>
            </p:cNvPr>
            <p:cNvGrpSpPr/>
            <p:nvPr/>
          </p:nvGrpSpPr>
          <p:grpSpPr>
            <a:xfrm>
              <a:off x="8641893" y="3934523"/>
              <a:ext cx="3059922" cy="413466"/>
              <a:chOff x="8536841" y="4139944"/>
              <a:chExt cx="3059922" cy="413466"/>
            </a:xfrm>
          </p:grpSpPr>
          <p:sp>
            <p:nvSpPr>
              <p:cNvPr id="140" name="正しく割合を…"/>
              <p:cNvSpPr txBox="1"/>
              <p:nvPr/>
            </p:nvSpPr>
            <p:spPr>
              <a:xfrm>
                <a:off x="8548193" y="4245633"/>
                <a:ext cx="30485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正しく割合を書いていますね。</a:t>
                </a:r>
              </a:p>
            </p:txBody>
          </p:sp>
          <p:sp>
            <p:nvSpPr>
              <p:cNvPr id="142" name="はじ"/>
              <p:cNvSpPr txBox="1"/>
              <p:nvPr/>
            </p:nvSpPr>
            <p:spPr>
              <a:xfrm>
                <a:off x="9112787" y="4145620"/>
                <a:ext cx="6403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わりあい</a:t>
                </a:r>
              </a:p>
            </p:txBody>
          </p:sp>
          <p:sp>
            <p:nvSpPr>
              <p:cNvPr id="141" name="か"/>
              <p:cNvSpPr txBox="1"/>
              <p:nvPr/>
            </p:nvSpPr>
            <p:spPr>
              <a:xfrm>
                <a:off x="8536841" y="4139944"/>
                <a:ext cx="4276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ただ</a:t>
                </a:r>
              </a:p>
            </p:txBody>
          </p:sp>
          <p:sp>
            <p:nvSpPr>
              <p:cNvPr id="157" name="はじ">
                <a:extLst>
                  <a:ext uri="{FF2B5EF4-FFF2-40B4-BE49-F238E27FC236}">
                    <a16:creationId xmlns:a16="http://schemas.microsoft.com/office/drawing/2014/main" id="{B2A21A65-42C1-4F74-B2B8-DE41FDD1C792}"/>
                  </a:ext>
                </a:extLst>
              </p:cNvPr>
              <p:cNvSpPr txBox="1"/>
              <p:nvPr/>
            </p:nvSpPr>
            <p:spPr>
              <a:xfrm>
                <a:off x="9839685" y="4155660"/>
                <a:ext cx="24775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</a:p>
            </p:txBody>
          </p:sp>
        </p:grpSp>
        <p:sp>
          <p:nvSpPr>
            <p:cNvPr id="135" name="わ">
              <a:extLst>
                <a:ext uri="{FF2B5EF4-FFF2-40B4-BE49-F238E27FC236}">
                  <a16:creationId xmlns:a16="http://schemas.microsoft.com/office/drawing/2014/main" id="{94F5FD14-9673-4ADE-863F-A08E2D62A128}"/>
                </a:ext>
              </a:extLst>
            </p:cNvPr>
            <p:cNvSpPr txBox="1"/>
            <p:nvPr/>
          </p:nvSpPr>
          <p:spPr>
            <a:xfrm>
              <a:off x="8658850" y="3178964"/>
              <a:ext cx="3241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en-US" altLang="ja-JP" sz="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4" name="も">
              <a:extLst>
                <a:ext uri="{FF2B5EF4-FFF2-40B4-BE49-F238E27FC236}">
                  <a16:creationId xmlns:a16="http://schemas.microsoft.com/office/drawing/2014/main" id="{545FE01F-B168-405A-BE6C-0B1AC397743E}"/>
                </a:ext>
              </a:extLst>
            </p:cNvPr>
            <p:cNvSpPr txBox="1"/>
            <p:nvPr/>
          </p:nvSpPr>
          <p:spPr>
            <a:xfrm>
              <a:off x="8872339" y="3583621"/>
              <a:ext cx="2926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B81D915-B583-43A7-ACB5-BF33A611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19612" y="2316357"/>
              <a:ext cx="1237595" cy="597460"/>
            </a:xfrm>
            <a:prstGeom prst="rect">
              <a:avLst/>
            </a:prstGeom>
          </p:spPr>
        </p:pic>
      </p:grpSp>
      <p:grpSp>
        <p:nvGrpSpPr>
          <p:cNvPr id="19" name="グラフがもっとよくなるポイント③">
            <a:extLst>
              <a:ext uri="{FF2B5EF4-FFF2-40B4-BE49-F238E27FC236}">
                <a16:creationId xmlns:a16="http://schemas.microsoft.com/office/drawing/2014/main" id="{8BCD7B6F-5AE6-4267-A784-5E4FF4441E2F}"/>
              </a:ext>
            </a:extLst>
          </p:cNvPr>
          <p:cNvGrpSpPr/>
          <p:nvPr/>
        </p:nvGrpSpPr>
        <p:grpSpPr>
          <a:xfrm>
            <a:off x="8223568" y="4640232"/>
            <a:ext cx="3352323" cy="1864922"/>
            <a:chOff x="8223568" y="4640232"/>
            <a:chExt cx="3352323" cy="1864922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54CD7B1C-5314-47E6-A587-C275B51C4279}"/>
                </a:ext>
              </a:extLst>
            </p:cNvPr>
            <p:cNvGrpSpPr/>
            <p:nvPr/>
          </p:nvGrpSpPr>
          <p:grpSpPr>
            <a:xfrm>
              <a:off x="8223568" y="4640232"/>
              <a:ext cx="3352323" cy="1864922"/>
              <a:chOff x="8223568" y="4640232"/>
              <a:chExt cx="3352323" cy="1864922"/>
            </a:xfrm>
          </p:grpSpPr>
          <p:sp>
            <p:nvSpPr>
              <p:cNvPr id="184" name="グラフがもっとよくなるポイント③フレーム"/>
              <p:cNvSpPr/>
              <p:nvPr/>
            </p:nvSpPr>
            <p:spPr>
              <a:xfrm>
                <a:off x="8462488" y="4640232"/>
                <a:ext cx="2038930" cy="609719"/>
              </a:xfrm>
              <a:prstGeom prst="wedgeRoundRectCallout">
                <a:avLst>
                  <a:gd name="adj1" fmla="val -31552"/>
                  <a:gd name="adj2" fmla="val 80720"/>
                  <a:gd name="adj3" fmla="val 16667"/>
                </a:avLst>
              </a:prstGeom>
              <a:solidFill>
                <a:srgbClr val="D8F3F2">
                  <a:alpha val="80000"/>
                </a:srgb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 dirty="0">
                  <a:solidFill>
                    <a:schemeClr val="tx2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D7CBC619-2394-4630-92B2-0B22B48E02EA}"/>
                  </a:ext>
                </a:extLst>
              </p:cNvPr>
              <p:cNvGrpSpPr/>
              <p:nvPr/>
            </p:nvGrpSpPr>
            <p:grpSpPr>
              <a:xfrm>
                <a:off x="8951357" y="5737618"/>
                <a:ext cx="2552190" cy="391376"/>
                <a:chOff x="8550308" y="5812892"/>
                <a:chExt cx="3061066" cy="391376"/>
              </a:xfrm>
            </p:grpSpPr>
            <p:sp>
              <p:nvSpPr>
                <p:cNvPr id="188" name="書いていてとても・・・"/>
                <p:cNvSpPr txBox="1"/>
                <p:nvPr/>
              </p:nvSpPr>
              <p:spPr>
                <a:xfrm>
                  <a:off x="8550308" y="5896491"/>
                  <a:ext cx="30610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14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とても分かりやすいですね。</a:t>
                  </a:r>
                </a:p>
              </p:txBody>
            </p:sp>
            <p:sp>
              <p:nvSpPr>
                <p:cNvPr id="194" name="わ"/>
                <p:cNvSpPr txBox="1"/>
                <p:nvPr/>
              </p:nvSpPr>
              <p:spPr>
                <a:xfrm>
                  <a:off x="9247247" y="5812892"/>
                  <a:ext cx="38878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わ</a:t>
                  </a:r>
                  <a:endParaRPr lang="en-US" altLang="ja-JP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5140A52D-9529-4630-9FFD-E7E75FAF9F0B}"/>
                  </a:ext>
                </a:extLst>
              </p:cNvPr>
              <p:cNvGrpSpPr/>
              <p:nvPr/>
            </p:nvGrpSpPr>
            <p:grpSpPr>
              <a:xfrm>
                <a:off x="8792190" y="5378473"/>
                <a:ext cx="2783701" cy="412096"/>
                <a:chOff x="8454432" y="5431966"/>
                <a:chExt cx="2895643" cy="412096"/>
              </a:xfrm>
            </p:grpSpPr>
            <p:sp>
              <p:nvSpPr>
                <p:cNvPr id="174" name="・調べた時期(年月日・場所・対象)を"/>
                <p:cNvSpPr txBox="1"/>
                <p:nvPr/>
              </p:nvSpPr>
              <p:spPr>
                <a:xfrm>
                  <a:off x="8454432" y="5536285"/>
                  <a:ext cx="28956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14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・何型が何色か書いていて</a:t>
                  </a:r>
                </a:p>
              </p:txBody>
            </p:sp>
            <p:sp>
              <p:nvSpPr>
                <p:cNvPr id="191" name="ばしょ"/>
                <p:cNvSpPr txBox="1"/>
                <p:nvPr/>
              </p:nvSpPr>
              <p:spPr>
                <a:xfrm>
                  <a:off x="10067954" y="5437497"/>
                  <a:ext cx="26617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か</a:t>
                  </a:r>
                  <a:endParaRPr lang="en-US" altLang="ja-JP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89" name="じき"/>
                <p:cNvSpPr txBox="1"/>
                <p:nvPr/>
              </p:nvSpPr>
              <p:spPr>
                <a:xfrm>
                  <a:off x="9296499" y="5438464"/>
                  <a:ext cx="65420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なにいろ</a:t>
                  </a:r>
                  <a:endParaRPr lang="en-US" altLang="ja-JP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75" name="しら"/>
                <p:cNvSpPr txBox="1"/>
                <p:nvPr/>
              </p:nvSpPr>
              <p:spPr>
                <a:xfrm>
                  <a:off x="8581283" y="5431966"/>
                  <a:ext cx="66446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なにがた</a:t>
                  </a:r>
                  <a:endParaRPr lang="en-US" altLang="ja-JP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pic>
            <p:nvPicPr>
              <p:cNvPr id="172" name="ポイント③グッド青画像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23568" y="5352013"/>
                <a:ext cx="654201" cy="679363"/>
              </a:xfrm>
              <a:prstGeom prst="rect">
                <a:avLst/>
              </a:prstGeom>
            </p:spPr>
          </p:pic>
          <p:sp>
            <p:nvSpPr>
              <p:cNvPr id="186" name="ポイント③"/>
              <p:cNvSpPr txBox="1"/>
              <p:nvPr/>
            </p:nvSpPr>
            <p:spPr>
              <a:xfrm>
                <a:off x="8772564" y="4921840"/>
                <a:ext cx="1377724" cy="323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ja-JP" altLang="en-US" sz="1500" b="1" spc="300" dirty="0">
                    <a:ln w="12700">
                      <a:solidFill>
                        <a:schemeClr val="tx1"/>
                      </a:solidFill>
                    </a:ln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ポイント③</a:t>
                </a:r>
              </a:p>
            </p:txBody>
          </p:sp>
          <p:sp>
            <p:nvSpPr>
              <p:cNvPr id="109" name="書いていてとても・・・">
                <a:extLst>
                  <a:ext uri="{FF2B5EF4-FFF2-40B4-BE49-F238E27FC236}">
                    <a16:creationId xmlns:a16="http://schemas.microsoft.com/office/drawing/2014/main" id="{CE28786B-809E-4ECF-B45E-12A19A3799B9}"/>
                  </a:ext>
                </a:extLst>
              </p:cNvPr>
              <p:cNvSpPr txBox="1"/>
              <p:nvPr/>
            </p:nvSpPr>
            <p:spPr>
              <a:xfrm>
                <a:off x="8879412" y="6197377"/>
                <a:ext cx="24849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これを凡例と言います。</a:t>
                </a:r>
              </a:p>
            </p:txBody>
          </p:sp>
          <p:sp>
            <p:nvSpPr>
              <p:cNvPr id="110" name="ばしょ">
                <a:extLst>
                  <a:ext uri="{FF2B5EF4-FFF2-40B4-BE49-F238E27FC236}">
                    <a16:creationId xmlns:a16="http://schemas.microsoft.com/office/drawing/2014/main" id="{99B03BB2-3728-41B3-AD82-6805E6092452}"/>
                  </a:ext>
                </a:extLst>
              </p:cNvPr>
              <p:cNvSpPr txBox="1"/>
              <p:nvPr/>
            </p:nvSpPr>
            <p:spPr>
              <a:xfrm>
                <a:off x="10317368" y="6095399"/>
                <a:ext cx="2558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</a:t>
                </a:r>
                <a:endParaRPr lang="en-US" altLang="ja-JP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18" name="ばしょ">
                <a:extLst>
                  <a:ext uri="{FF2B5EF4-FFF2-40B4-BE49-F238E27FC236}">
                    <a16:creationId xmlns:a16="http://schemas.microsoft.com/office/drawing/2014/main" id="{26993B75-2EC8-4D69-A7AE-3C9B268BEE26}"/>
                  </a:ext>
                </a:extLst>
              </p:cNvPr>
              <p:cNvSpPr txBox="1"/>
              <p:nvPr/>
            </p:nvSpPr>
            <p:spPr>
              <a:xfrm>
                <a:off x="9618977" y="6088775"/>
                <a:ext cx="65196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はんれい</a:t>
                </a:r>
                <a:endParaRPr lang="en-US" altLang="ja-JP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85" name="グラフがもっとよくなる③"/>
            <p:cNvSpPr txBox="1"/>
            <p:nvPr/>
          </p:nvSpPr>
          <p:spPr>
            <a:xfrm>
              <a:off x="8327056" y="4717123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 dirty="0">
                  <a:solidFill>
                    <a:schemeClr val="tx2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" grpId="0" animBg="1"/>
      <p:bldP spid="170" grpId="0" animBg="1"/>
      <p:bldP spid="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(※割合の合計は100％になるよ。）"/>
          <p:cNvGrpSpPr/>
          <p:nvPr/>
        </p:nvGrpSpPr>
        <p:grpSpPr>
          <a:xfrm>
            <a:off x="5844350" y="6260652"/>
            <a:ext cx="4024006" cy="476703"/>
            <a:chOff x="5761223" y="6146348"/>
            <a:chExt cx="4024006" cy="476703"/>
          </a:xfrm>
        </p:grpSpPr>
        <p:sp>
          <p:nvSpPr>
            <p:cNvPr id="77" name="※割合の合計は100％になるよ。"/>
            <p:cNvSpPr txBox="1"/>
            <p:nvPr/>
          </p:nvSpPr>
          <p:spPr>
            <a:xfrm>
              <a:off x="5761223" y="6253719"/>
              <a:ext cx="402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u="sng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lang="en-US" altLang="ja-JP" u="sng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u="sng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割合の合計は</a:t>
              </a:r>
              <a:r>
                <a:rPr lang="en-US" altLang="ja-JP" u="sng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u="sng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％になるよ。）</a:t>
              </a:r>
            </a:p>
          </p:txBody>
        </p:sp>
        <p:sp>
          <p:nvSpPr>
            <p:cNvPr id="78" name="わりあい"/>
            <p:cNvSpPr txBox="1"/>
            <p:nvPr/>
          </p:nvSpPr>
          <p:spPr>
            <a:xfrm>
              <a:off x="6126404" y="6146348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</a:p>
          </p:txBody>
        </p:sp>
        <p:sp>
          <p:nvSpPr>
            <p:cNvPr id="79" name="ごうけい"/>
            <p:cNvSpPr txBox="1"/>
            <p:nvPr/>
          </p:nvSpPr>
          <p:spPr>
            <a:xfrm>
              <a:off x="6850916" y="6150939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</a:p>
          </p:txBody>
        </p:sp>
      </p:grpSp>
      <p:cxnSp>
        <p:nvCxnSpPr>
          <p:cNvPr id="96" name="赤矢印"/>
          <p:cNvCxnSpPr>
            <a:cxnSpLocks/>
          </p:cNvCxnSpPr>
          <p:nvPr/>
        </p:nvCxnSpPr>
        <p:spPr>
          <a:xfrm>
            <a:off x="5080560" y="6241033"/>
            <a:ext cx="762194" cy="330946"/>
          </a:xfrm>
          <a:prstGeom prst="bentConnector3">
            <a:avLst>
              <a:gd name="adj1" fmla="val -1287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56068"/>
              </p:ext>
            </p:extLst>
          </p:nvPr>
        </p:nvGraphicFramePr>
        <p:xfrm>
          <a:off x="2490649" y="3899970"/>
          <a:ext cx="8127999" cy="227061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78567">
                  <a:extLst>
                    <a:ext uri="{9D8B030D-6E8A-4147-A177-3AD203B41FA5}">
                      <a16:colId xmlns:a16="http://schemas.microsoft.com/office/drawing/2014/main" val="1974266669"/>
                    </a:ext>
                  </a:extLst>
                </a:gridCol>
                <a:gridCol w="1733809">
                  <a:extLst>
                    <a:ext uri="{9D8B030D-6E8A-4147-A177-3AD203B41FA5}">
                      <a16:colId xmlns:a16="http://schemas.microsoft.com/office/drawing/2014/main" val="1096747112"/>
                    </a:ext>
                  </a:extLst>
                </a:gridCol>
                <a:gridCol w="1690907">
                  <a:extLst>
                    <a:ext uri="{9D8B030D-6E8A-4147-A177-3AD203B41FA5}">
                      <a16:colId xmlns:a16="http://schemas.microsoft.com/office/drawing/2014/main" val="717124078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2795933868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420385372"/>
                    </a:ext>
                  </a:extLst>
                </a:gridCol>
              </a:tblGrid>
              <a:tr h="618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血 液 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O</a:t>
                      </a:r>
                      <a:r>
                        <a:rPr kumimoji="1" lang="ja-JP" altLang="en-US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AB</a:t>
                      </a:r>
                      <a:r>
                        <a:rPr kumimoji="1" lang="ja-JP" altLang="en-US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33100"/>
                  </a:ext>
                </a:extLst>
              </a:tr>
              <a:tr h="6613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 数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dirty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2000" dirty="0"/>
                        <a:t>80</a:t>
                      </a:r>
                      <a:r>
                        <a:rPr kumimoji="1" lang="ja-JP" altLang="en-US" sz="2000" dirty="0"/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dirty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2000" dirty="0"/>
                        <a:t>40</a:t>
                      </a:r>
                      <a:r>
                        <a:rPr kumimoji="1" lang="ja-JP" altLang="en-US" sz="2000" dirty="0"/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dirty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2000" dirty="0"/>
                        <a:t>60</a:t>
                      </a:r>
                      <a:r>
                        <a:rPr kumimoji="1" lang="ja-JP" altLang="en-US" sz="2000" dirty="0"/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dirty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2000" dirty="0"/>
                        <a:t>20</a:t>
                      </a:r>
                      <a:r>
                        <a:rPr kumimoji="1" lang="ja-JP" altLang="en-US" sz="2000" dirty="0"/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987699"/>
                  </a:ext>
                </a:extLst>
              </a:tr>
              <a:tr h="99062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割 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u="sng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 dirty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137865"/>
                  </a:ext>
                </a:extLst>
              </a:tr>
            </a:tbl>
          </a:graphicData>
        </a:graphic>
      </p:graphicFrame>
      <p:sp>
        <p:nvSpPr>
          <p:cNvPr id="8" name="割合計算囲み"/>
          <p:cNvSpPr/>
          <p:nvPr/>
        </p:nvSpPr>
        <p:spPr>
          <a:xfrm>
            <a:off x="3818420" y="5147313"/>
            <a:ext cx="6732000" cy="1088979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sp>
        <p:nvSpPr>
          <p:cNvPr id="71" name="割合計算式（AB型）"/>
          <p:cNvSpPr txBox="1"/>
          <p:nvPr/>
        </p:nvSpPr>
        <p:spPr>
          <a:xfrm>
            <a:off x="8911264" y="5237985"/>
            <a:ext cx="1692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tx2"/>
                </a:solidFill>
              </a:rPr>
              <a:t>20</a:t>
            </a:r>
            <a:r>
              <a:rPr lang="ja-JP" altLang="en-US" dirty="0">
                <a:solidFill>
                  <a:schemeClr val="tx2"/>
                </a:solidFill>
              </a:rPr>
              <a:t>人</a:t>
            </a:r>
            <a:r>
              <a:rPr lang="en-US" altLang="ja-JP" dirty="0">
                <a:solidFill>
                  <a:schemeClr val="tx2"/>
                </a:solidFill>
              </a:rPr>
              <a:t>÷200</a:t>
            </a:r>
            <a:r>
              <a:rPr lang="ja-JP" altLang="en-US" dirty="0">
                <a:solidFill>
                  <a:schemeClr val="tx2"/>
                </a:solidFill>
              </a:rPr>
              <a:t>人</a:t>
            </a:r>
            <a:endParaRPr lang="en-US" altLang="ja-JP" dirty="0">
              <a:solidFill>
                <a:schemeClr val="tx2"/>
              </a:solidFill>
            </a:endParaRPr>
          </a:p>
          <a:p>
            <a:pPr algn="ctr"/>
            <a:r>
              <a:rPr lang="en-US" altLang="ja-JP" dirty="0">
                <a:solidFill>
                  <a:schemeClr val="tx2"/>
                </a:solidFill>
              </a:rPr>
              <a:t>×100</a:t>
            </a:r>
          </a:p>
          <a:p>
            <a:r>
              <a:rPr lang="ja-JP" altLang="en-US" dirty="0">
                <a:solidFill>
                  <a:schemeClr val="tx2"/>
                </a:solidFill>
              </a:rPr>
              <a:t>　＝ </a:t>
            </a:r>
            <a:r>
              <a:rPr lang="ja-JP" altLang="en-US" sz="2000" b="1" u="sng" dirty="0">
                <a:solidFill>
                  <a:schemeClr val="tx2"/>
                </a:solidFill>
              </a:rPr>
              <a:t>１０％</a:t>
            </a:r>
          </a:p>
        </p:txBody>
      </p:sp>
      <p:sp>
        <p:nvSpPr>
          <p:cNvPr id="66" name="割合計算式（O型）"/>
          <p:cNvSpPr txBox="1"/>
          <p:nvPr/>
        </p:nvSpPr>
        <p:spPr>
          <a:xfrm>
            <a:off x="7238744" y="5237985"/>
            <a:ext cx="1692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tx2"/>
                </a:solidFill>
              </a:rPr>
              <a:t>60</a:t>
            </a:r>
            <a:r>
              <a:rPr lang="ja-JP" altLang="en-US" dirty="0">
                <a:solidFill>
                  <a:schemeClr val="tx2"/>
                </a:solidFill>
              </a:rPr>
              <a:t>人</a:t>
            </a:r>
            <a:r>
              <a:rPr lang="en-US" altLang="ja-JP" dirty="0">
                <a:solidFill>
                  <a:schemeClr val="tx2"/>
                </a:solidFill>
              </a:rPr>
              <a:t>÷200</a:t>
            </a:r>
            <a:r>
              <a:rPr lang="ja-JP" altLang="en-US" dirty="0">
                <a:solidFill>
                  <a:schemeClr val="tx2"/>
                </a:solidFill>
              </a:rPr>
              <a:t>人</a:t>
            </a:r>
            <a:endParaRPr lang="en-US" altLang="ja-JP" dirty="0">
              <a:solidFill>
                <a:schemeClr val="tx2"/>
              </a:solidFill>
            </a:endParaRPr>
          </a:p>
          <a:p>
            <a:pPr algn="ctr"/>
            <a:r>
              <a:rPr lang="en-US" altLang="ja-JP" dirty="0">
                <a:solidFill>
                  <a:schemeClr val="tx2"/>
                </a:solidFill>
              </a:rPr>
              <a:t>×100</a:t>
            </a:r>
          </a:p>
          <a:p>
            <a:r>
              <a:rPr lang="ja-JP" altLang="en-US" dirty="0">
                <a:solidFill>
                  <a:schemeClr val="tx2"/>
                </a:solidFill>
              </a:rPr>
              <a:t>　＝ </a:t>
            </a:r>
            <a:r>
              <a:rPr lang="ja-JP" altLang="en-US" sz="2000" b="1" u="sng" dirty="0">
                <a:solidFill>
                  <a:schemeClr val="tx2"/>
                </a:solidFill>
              </a:rPr>
              <a:t>３０％</a:t>
            </a:r>
          </a:p>
        </p:txBody>
      </p:sp>
      <p:sp>
        <p:nvSpPr>
          <p:cNvPr id="57" name="割合計算式（B型）"/>
          <p:cNvSpPr txBox="1"/>
          <p:nvPr/>
        </p:nvSpPr>
        <p:spPr>
          <a:xfrm>
            <a:off x="5534669" y="5237985"/>
            <a:ext cx="1692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tx2"/>
                </a:solidFill>
              </a:rPr>
              <a:t>40</a:t>
            </a:r>
            <a:r>
              <a:rPr lang="ja-JP" altLang="en-US" dirty="0">
                <a:solidFill>
                  <a:schemeClr val="tx2"/>
                </a:solidFill>
              </a:rPr>
              <a:t>人</a:t>
            </a:r>
            <a:r>
              <a:rPr lang="en-US" altLang="ja-JP" dirty="0">
                <a:solidFill>
                  <a:schemeClr val="tx2"/>
                </a:solidFill>
              </a:rPr>
              <a:t>÷200</a:t>
            </a:r>
            <a:r>
              <a:rPr lang="ja-JP" altLang="en-US" dirty="0">
                <a:solidFill>
                  <a:schemeClr val="tx2"/>
                </a:solidFill>
              </a:rPr>
              <a:t>人</a:t>
            </a:r>
            <a:endParaRPr lang="en-US" altLang="ja-JP" dirty="0">
              <a:solidFill>
                <a:schemeClr val="tx2"/>
              </a:solidFill>
            </a:endParaRPr>
          </a:p>
          <a:p>
            <a:pPr algn="ctr"/>
            <a:r>
              <a:rPr lang="en-US" altLang="ja-JP" dirty="0">
                <a:solidFill>
                  <a:schemeClr val="tx2"/>
                </a:solidFill>
              </a:rPr>
              <a:t>×100</a:t>
            </a:r>
          </a:p>
          <a:p>
            <a:r>
              <a:rPr lang="ja-JP" altLang="en-US" dirty="0">
                <a:solidFill>
                  <a:schemeClr val="tx2"/>
                </a:solidFill>
              </a:rPr>
              <a:t>　＝ </a:t>
            </a:r>
            <a:r>
              <a:rPr lang="ja-JP" altLang="en-US" sz="2000" b="1" u="sng" dirty="0">
                <a:solidFill>
                  <a:schemeClr val="tx2"/>
                </a:solidFill>
              </a:rPr>
              <a:t>２０％</a:t>
            </a:r>
          </a:p>
        </p:txBody>
      </p:sp>
      <p:sp>
        <p:nvSpPr>
          <p:cNvPr id="4" name="割合計算式（A型）"/>
          <p:cNvSpPr txBox="1"/>
          <p:nvPr/>
        </p:nvSpPr>
        <p:spPr>
          <a:xfrm>
            <a:off x="3806843" y="5238817"/>
            <a:ext cx="1650509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tx2"/>
                </a:solidFill>
              </a:rPr>
              <a:t>80</a:t>
            </a:r>
            <a:r>
              <a:rPr lang="ja-JP" altLang="en-US" dirty="0">
                <a:solidFill>
                  <a:schemeClr val="tx2"/>
                </a:solidFill>
              </a:rPr>
              <a:t>人</a:t>
            </a:r>
            <a:r>
              <a:rPr lang="en-US" altLang="ja-JP" dirty="0">
                <a:solidFill>
                  <a:schemeClr val="tx2"/>
                </a:solidFill>
              </a:rPr>
              <a:t>÷200</a:t>
            </a:r>
            <a:r>
              <a:rPr lang="ja-JP" altLang="en-US" dirty="0">
                <a:solidFill>
                  <a:schemeClr val="tx2"/>
                </a:solidFill>
              </a:rPr>
              <a:t>人</a:t>
            </a:r>
            <a:endParaRPr lang="en-US" altLang="ja-JP" dirty="0">
              <a:solidFill>
                <a:schemeClr val="tx2"/>
              </a:solidFill>
            </a:endParaRPr>
          </a:p>
          <a:p>
            <a:pPr algn="ctr"/>
            <a:r>
              <a:rPr lang="en-US" altLang="ja-JP" dirty="0">
                <a:solidFill>
                  <a:schemeClr val="tx2"/>
                </a:solidFill>
              </a:rPr>
              <a:t>×100</a:t>
            </a:r>
          </a:p>
          <a:p>
            <a:r>
              <a:rPr lang="ja-JP" altLang="en-US" dirty="0">
                <a:solidFill>
                  <a:schemeClr val="tx2"/>
                </a:solidFill>
              </a:rPr>
              <a:t>　＝ </a:t>
            </a:r>
            <a:r>
              <a:rPr lang="ja-JP" altLang="en-US" sz="2000" b="1" u="sng" dirty="0">
                <a:solidFill>
                  <a:schemeClr val="tx2"/>
                </a:solidFill>
              </a:rPr>
              <a:t>４０％</a:t>
            </a:r>
          </a:p>
        </p:txBody>
      </p:sp>
      <p:sp>
        <p:nvSpPr>
          <p:cNvPr id="65" name="わりあい"/>
          <p:cNvSpPr txBox="1"/>
          <p:nvPr/>
        </p:nvSpPr>
        <p:spPr>
          <a:xfrm>
            <a:off x="2746021" y="5449425"/>
            <a:ext cx="75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わりあい</a:t>
            </a:r>
          </a:p>
        </p:txBody>
      </p:sp>
      <p:sp>
        <p:nvSpPr>
          <p:cNvPr id="64" name="にんずう"/>
          <p:cNvSpPr txBox="1"/>
          <p:nvPr/>
        </p:nvSpPr>
        <p:spPr>
          <a:xfrm>
            <a:off x="2783270" y="4643921"/>
            <a:ext cx="72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にんずう</a:t>
            </a:r>
          </a:p>
        </p:txBody>
      </p:sp>
      <p:sp>
        <p:nvSpPr>
          <p:cNvPr id="63" name="がた（AB）"/>
          <p:cNvSpPr txBox="1"/>
          <p:nvPr/>
        </p:nvSpPr>
        <p:spPr>
          <a:xfrm>
            <a:off x="9785229" y="39952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</a:p>
        </p:txBody>
      </p:sp>
      <p:sp>
        <p:nvSpPr>
          <p:cNvPr id="62" name="がた（O）"/>
          <p:cNvSpPr txBox="1"/>
          <p:nvPr/>
        </p:nvSpPr>
        <p:spPr>
          <a:xfrm>
            <a:off x="7986637" y="39952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</a:p>
        </p:txBody>
      </p:sp>
      <p:sp>
        <p:nvSpPr>
          <p:cNvPr id="61" name="がた（B）"/>
          <p:cNvSpPr txBox="1"/>
          <p:nvPr/>
        </p:nvSpPr>
        <p:spPr>
          <a:xfrm>
            <a:off x="6284187" y="3996057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</a:p>
        </p:txBody>
      </p:sp>
      <p:sp>
        <p:nvSpPr>
          <p:cNvPr id="60" name="がた（A）"/>
          <p:cNvSpPr txBox="1"/>
          <p:nvPr/>
        </p:nvSpPr>
        <p:spPr>
          <a:xfrm>
            <a:off x="4568545" y="39952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</a:p>
        </p:txBody>
      </p:sp>
      <p:sp>
        <p:nvSpPr>
          <p:cNvPr id="59" name="けつえきがた"/>
          <p:cNvSpPr txBox="1"/>
          <p:nvPr/>
        </p:nvSpPr>
        <p:spPr>
          <a:xfrm>
            <a:off x="2642592" y="3984881"/>
            <a:ext cx="996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けつえきがた</a:t>
            </a:r>
          </a:p>
        </p:txBody>
      </p:sp>
      <p:grpSp>
        <p:nvGrpSpPr>
          <p:cNvPr id="2" name="計算してみたよ！"/>
          <p:cNvGrpSpPr/>
          <p:nvPr/>
        </p:nvGrpSpPr>
        <p:grpSpPr>
          <a:xfrm>
            <a:off x="208765" y="5384929"/>
            <a:ext cx="2247738" cy="472509"/>
            <a:chOff x="208765" y="5415409"/>
            <a:chExt cx="2247738" cy="472509"/>
          </a:xfrm>
        </p:grpSpPr>
        <p:sp>
          <p:nvSpPr>
            <p:cNvPr id="97" name="三角"/>
            <p:cNvSpPr/>
            <p:nvPr/>
          </p:nvSpPr>
          <p:spPr>
            <a:xfrm rot="5400000">
              <a:off x="2204503" y="5635918"/>
              <a:ext cx="252000" cy="252000"/>
            </a:xfrm>
            <a:prstGeom prst="triangle">
              <a:avLst>
                <a:gd name="adj" fmla="val 100000"/>
              </a:avLst>
            </a:prstGeom>
            <a:solidFill>
              <a:srgbClr val="FD0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98" name="直線"/>
            <p:cNvCxnSpPr/>
            <p:nvPr/>
          </p:nvCxnSpPr>
          <p:spPr>
            <a:xfrm>
              <a:off x="248474" y="5867446"/>
              <a:ext cx="2052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計算してみたよ！"/>
            <p:cNvSpPr txBox="1"/>
            <p:nvPr/>
          </p:nvSpPr>
          <p:spPr>
            <a:xfrm>
              <a:off x="211146" y="5518300"/>
              <a:ext cx="2087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計算してみたよ！</a:t>
              </a:r>
              <a:endParaRPr kumimoji="1" lang="ja-JP" altLang="en-US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けいさん"/>
            <p:cNvSpPr txBox="1"/>
            <p:nvPr/>
          </p:nvSpPr>
          <p:spPr>
            <a:xfrm>
              <a:off x="208765" y="5415409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けいさん</a:t>
              </a:r>
            </a:p>
          </p:txBody>
        </p:sp>
      </p:grpSp>
      <p:grpSp>
        <p:nvGrpSpPr>
          <p:cNvPr id="10" name="割合(%)の出し方"/>
          <p:cNvGrpSpPr/>
          <p:nvPr/>
        </p:nvGrpSpPr>
        <p:grpSpPr>
          <a:xfrm>
            <a:off x="2647023" y="1545555"/>
            <a:ext cx="6865943" cy="1276034"/>
            <a:chOff x="2647023" y="1591275"/>
            <a:chExt cx="6865943" cy="1276034"/>
          </a:xfrm>
        </p:grpSpPr>
        <p:sp>
          <p:nvSpPr>
            <p:cNvPr id="36" name="割合の出し方囲み"/>
            <p:cNvSpPr/>
            <p:nvPr/>
          </p:nvSpPr>
          <p:spPr>
            <a:xfrm>
              <a:off x="2647023" y="1934143"/>
              <a:ext cx="6865943" cy="93316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</a:endParaRPr>
            </a:p>
          </p:txBody>
        </p:sp>
        <p:sp>
          <p:nvSpPr>
            <p:cNvPr id="89" name="100"/>
            <p:cNvSpPr txBox="1"/>
            <p:nvPr/>
          </p:nvSpPr>
          <p:spPr>
            <a:xfrm>
              <a:off x="8181597" y="2290655"/>
              <a:ext cx="1086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１００</a:t>
              </a:r>
            </a:p>
          </p:txBody>
        </p:sp>
        <p:sp>
          <p:nvSpPr>
            <p:cNvPr id="88" name="×"/>
            <p:cNvSpPr txBox="1"/>
            <p:nvPr/>
          </p:nvSpPr>
          <p:spPr>
            <a:xfrm>
              <a:off x="7459958" y="2245941"/>
              <a:ext cx="694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</a:t>
              </a:r>
              <a:endParaRPr lang="ja-JP" altLang="en-US" sz="24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5" name="フレーム（全体の数）"/>
            <p:cNvSpPr/>
            <p:nvPr/>
          </p:nvSpPr>
          <p:spPr>
            <a:xfrm>
              <a:off x="5842629" y="2200762"/>
              <a:ext cx="1590787" cy="55202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</a:endParaRPr>
            </a:p>
          </p:txBody>
        </p:sp>
        <p:sp>
          <p:nvSpPr>
            <p:cNvPr id="86" name="全体の数"/>
            <p:cNvSpPr txBox="1"/>
            <p:nvPr/>
          </p:nvSpPr>
          <p:spPr>
            <a:xfrm>
              <a:off x="5918023" y="2354999"/>
              <a:ext cx="14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全体の数</a:t>
              </a:r>
            </a:p>
          </p:txBody>
        </p:sp>
        <p:sp>
          <p:nvSpPr>
            <p:cNvPr id="46" name="かず"/>
            <p:cNvSpPr txBox="1"/>
            <p:nvPr/>
          </p:nvSpPr>
          <p:spPr>
            <a:xfrm>
              <a:off x="6905691" y="2230999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かず</a:t>
              </a:r>
            </a:p>
          </p:txBody>
        </p:sp>
        <p:sp>
          <p:nvSpPr>
            <p:cNvPr id="44" name="ぜんたい"/>
            <p:cNvSpPr txBox="1"/>
            <p:nvPr/>
          </p:nvSpPr>
          <p:spPr>
            <a:xfrm>
              <a:off x="5932313" y="2230999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ぜんたい</a:t>
              </a:r>
            </a:p>
          </p:txBody>
        </p:sp>
        <p:sp>
          <p:nvSpPr>
            <p:cNvPr id="87" name="÷"/>
            <p:cNvSpPr txBox="1"/>
            <p:nvPr/>
          </p:nvSpPr>
          <p:spPr>
            <a:xfrm>
              <a:off x="5120087" y="2244489"/>
              <a:ext cx="500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÷</a:t>
              </a:r>
              <a:endParaRPr lang="ja-JP" altLang="en-US" sz="24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フレーム（各項目の数）"/>
            <p:cNvSpPr/>
            <p:nvPr/>
          </p:nvSpPr>
          <p:spPr>
            <a:xfrm>
              <a:off x="2902072" y="2200762"/>
              <a:ext cx="1908000" cy="55822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</a:endParaRPr>
            </a:p>
          </p:txBody>
        </p:sp>
        <p:sp>
          <p:nvSpPr>
            <p:cNvPr id="28" name="各項目の数"/>
            <p:cNvSpPr txBox="1"/>
            <p:nvPr/>
          </p:nvSpPr>
          <p:spPr>
            <a:xfrm>
              <a:off x="3028072" y="2365963"/>
              <a:ext cx="165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各項目の数</a:t>
              </a:r>
            </a:p>
          </p:txBody>
        </p:sp>
        <p:sp>
          <p:nvSpPr>
            <p:cNvPr id="43" name="かず"/>
            <p:cNvSpPr txBox="1"/>
            <p:nvPr/>
          </p:nvSpPr>
          <p:spPr>
            <a:xfrm>
              <a:off x="4255554" y="2230999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かず</a:t>
              </a:r>
            </a:p>
          </p:txBody>
        </p:sp>
        <p:sp>
          <p:nvSpPr>
            <p:cNvPr id="42" name="かくこうもく"/>
            <p:cNvSpPr txBox="1"/>
            <p:nvPr/>
          </p:nvSpPr>
          <p:spPr>
            <a:xfrm>
              <a:off x="3030716" y="2230999"/>
              <a:ext cx="104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かくこうもく</a:t>
              </a:r>
            </a:p>
          </p:txBody>
        </p:sp>
        <p:sp>
          <p:nvSpPr>
            <p:cNvPr id="6" name="割合(%)の出し方フレーム"/>
            <p:cNvSpPr/>
            <p:nvPr/>
          </p:nvSpPr>
          <p:spPr>
            <a:xfrm>
              <a:off x="3265000" y="1591275"/>
              <a:ext cx="2679054" cy="5253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2"/>
                </a:solidFill>
              </a:endParaRPr>
            </a:p>
          </p:txBody>
        </p:sp>
        <p:sp>
          <p:nvSpPr>
            <p:cNvPr id="27" name="割合(%)の出し方"/>
            <p:cNvSpPr txBox="1"/>
            <p:nvPr/>
          </p:nvSpPr>
          <p:spPr>
            <a:xfrm>
              <a:off x="3345311" y="1713383"/>
              <a:ext cx="25606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000" b="1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割合（％）の出し方</a:t>
              </a:r>
            </a:p>
          </p:txBody>
        </p:sp>
        <p:sp>
          <p:nvSpPr>
            <p:cNvPr id="41" name="かた"/>
            <p:cNvSpPr txBox="1"/>
            <p:nvPr/>
          </p:nvSpPr>
          <p:spPr>
            <a:xfrm>
              <a:off x="5434492" y="1600272"/>
              <a:ext cx="45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かた</a:t>
              </a:r>
            </a:p>
          </p:txBody>
        </p:sp>
        <p:sp>
          <p:nvSpPr>
            <p:cNvPr id="40" name="だ"/>
            <p:cNvSpPr txBox="1"/>
            <p:nvPr/>
          </p:nvSpPr>
          <p:spPr>
            <a:xfrm>
              <a:off x="4945063" y="1600272"/>
              <a:ext cx="2319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</a:t>
              </a:r>
            </a:p>
          </p:txBody>
        </p:sp>
        <p:sp>
          <p:nvSpPr>
            <p:cNvPr id="39" name="わりあい"/>
            <p:cNvSpPr txBox="1"/>
            <p:nvPr/>
          </p:nvSpPr>
          <p:spPr>
            <a:xfrm>
              <a:off x="3328796" y="1600272"/>
              <a:ext cx="756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</a:p>
          </p:txBody>
        </p:sp>
      </p:grpSp>
      <p:grpSp>
        <p:nvGrpSpPr>
          <p:cNvPr id="7" name="例でいうと、A型・B型・・・"/>
          <p:cNvGrpSpPr/>
          <p:nvPr/>
        </p:nvGrpSpPr>
        <p:grpSpPr>
          <a:xfrm>
            <a:off x="2299053" y="2942552"/>
            <a:ext cx="3585440" cy="840385"/>
            <a:chOff x="2465835" y="2988272"/>
            <a:chExt cx="3279297" cy="840385"/>
          </a:xfrm>
        </p:grpSpPr>
        <p:sp>
          <p:nvSpPr>
            <p:cNvPr id="29" name="吹き出し（左）"/>
            <p:cNvSpPr/>
            <p:nvPr/>
          </p:nvSpPr>
          <p:spPr>
            <a:xfrm>
              <a:off x="2465835" y="2988272"/>
              <a:ext cx="3279297" cy="840385"/>
            </a:xfrm>
            <a:prstGeom prst="wedgeRoundRectCallout">
              <a:avLst>
                <a:gd name="adj1" fmla="val -14786"/>
                <a:gd name="adj2" fmla="val -79739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90" name="それぞれの回答人数のことです。"/>
            <p:cNvSpPr txBox="1"/>
            <p:nvPr/>
          </p:nvSpPr>
          <p:spPr>
            <a:xfrm>
              <a:off x="2554829" y="3425890"/>
              <a:ext cx="2952000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それぞれの回答人数</a:t>
              </a:r>
              <a:r>
                <a:rPr lang="ja-JP" altLang="en-US" sz="140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のことです。</a:t>
              </a:r>
              <a:endParaRPr kumimoji="1" lang="ja-JP" altLang="en-US" sz="14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3" name="かいとうにんずう"/>
            <p:cNvSpPr txBox="1"/>
            <p:nvPr/>
          </p:nvSpPr>
          <p:spPr>
            <a:xfrm>
              <a:off x="3539351" y="3392291"/>
              <a:ext cx="9330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かいとうにんずう</a:t>
              </a:r>
            </a:p>
          </p:txBody>
        </p:sp>
        <p:sp>
          <p:nvSpPr>
            <p:cNvPr id="30" name="例でいうと、A型・B型・・・"/>
            <p:cNvSpPr txBox="1"/>
            <p:nvPr/>
          </p:nvSpPr>
          <p:spPr>
            <a:xfrm>
              <a:off x="2554829" y="3051769"/>
              <a:ext cx="3161112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ja-JP" altLang="en-US" sz="140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例でいうと、</a:t>
              </a:r>
              <a:r>
                <a:rPr kumimoji="1" lang="en-US" altLang="ja-JP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r>
                <a:rPr kumimoji="1" lang="ja-JP" altLang="en-US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型･</a:t>
              </a:r>
              <a:r>
                <a:rPr kumimoji="1" lang="en-US" altLang="ja-JP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  <a:r>
                <a:rPr kumimoji="1" lang="ja-JP" altLang="en-US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型･</a:t>
              </a:r>
              <a:r>
                <a:rPr kumimoji="1" lang="en-US" altLang="ja-JP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</a:t>
              </a:r>
              <a:r>
                <a:rPr kumimoji="1" lang="ja-JP" altLang="en-US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型･</a:t>
              </a:r>
              <a:r>
                <a:rPr kumimoji="1" lang="en-US" altLang="ja-JP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AB</a:t>
              </a:r>
              <a:r>
                <a:rPr kumimoji="1" lang="ja-JP" altLang="en-US" sz="1400" b="1" u="sng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型の</a:t>
              </a:r>
              <a:endParaRPr kumimoji="1" lang="en-US" altLang="ja-JP" sz="1400" b="1" u="sng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2" name="がた（AB)"/>
            <p:cNvSpPr txBox="1"/>
            <p:nvPr/>
          </p:nvSpPr>
          <p:spPr>
            <a:xfrm>
              <a:off x="5157446" y="3030333"/>
              <a:ext cx="367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</a:p>
          </p:txBody>
        </p:sp>
        <p:sp>
          <p:nvSpPr>
            <p:cNvPr id="51" name="がた（Ｏ）"/>
            <p:cNvSpPr txBox="1"/>
            <p:nvPr/>
          </p:nvSpPr>
          <p:spPr>
            <a:xfrm>
              <a:off x="4611883" y="3030334"/>
              <a:ext cx="3538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</a:p>
          </p:txBody>
        </p:sp>
        <p:sp>
          <p:nvSpPr>
            <p:cNvPr id="50" name="がた（B）"/>
            <p:cNvSpPr txBox="1"/>
            <p:nvPr/>
          </p:nvSpPr>
          <p:spPr>
            <a:xfrm>
              <a:off x="4186551" y="3022714"/>
              <a:ext cx="3474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</a:p>
          </p:txBody>
        </p:sp>
        <p:sp>
          <p:nvSpPr>
            <p:cNvPr id="49" name="がた（A）"/>
            <p:cNvSpPr txBox="1"/>
            <p:nvPr/>
          </p:nvSpPr>
          <p:spPr>
            <a:xfrm>
              <a:off x="3781875" y="3022714"/>
              <a:ext cx="3474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</a:p>
          </p:txBody>
        </p:sp>
        <p:sp>
          <p:nvSpPr>
            <p:cNvPr id="48" name="れい"/>
            <p:cNvSpPr txBox="1"/>
            <p:nvPr/>
          </p:nvSpPr>
          <p:spPr>
            <a:xfrm>
              <a:off x="2548161" y="3007473"/>
              <a:ext cx="358771" cy="20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</a:t>
              </a:r>
            </a:p>
          </p:txBody>
        </p:sp>
      </p:grpSp>
      <p:grpSp>
        <p:nvGrpSpPr>
          <p:cNvPr id="5" name="帯グラフを作成するための「割合(%)の・・・"/>
          <p:cNvGrpSpPr/>
          <p:nvPr/>
        </p:nvGrpSpPr>
        <p:grpSpPr>
          <a:xfrm>
            <a:off x="2781328" y="269548"/>
            <a:ext cx="5616000" cy="1045753"/>
            <a:chOff x="3147089" y="269548"/>
            <a:chExt cx="5616000" cy="1045753"/>
          </a:xfrm>
        </p:grpSpPr>
        <p:sp>
          <p:nvSpPr>
            <p:cNvPr id="84" name="計算方法について紹介するよ！"/>
            <p:cNvSpPr txBox="1"/>
            <p:nvPr/>
          </p:nvSpPr>
          <p:spPr>
            <a:xfrm>
              <a:off x="3157705" y="801378"/>
              <a:ext cx="4347581" cy="51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normalizeH="0" baseline="0" noProof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計算方法について紹介するよ！</a:t>
              </a:r>
              <a:endParaRPr kumimoji="1" lang="en-US" altLang="ja-JP" sz="2200" i="0" u="none" strike="noStrike" kern="1200" normalizeH="0" baseline="0" noProof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6" name="しょうかい"/>
            <p:cNvSpPr txBox="1"/>
            <p:nvPr/>
          </p:nvSpPr>
          <p:spPr>
            <a:xfrm>
              <a:off x="5512782" y="769800"/>
              <a:ext cx="82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しょうかい</a:t>
              </a:r>
              <a:endParaRPr lang="en-US" altLang="ja-JP" sz="9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5" name="けいさんほうほう"/>
            <p:cNvSpPr txBox="1"/>
            <p:nvPr/>
          </p:nvSpPr>
          <p:spPr>
            <a:xfrm>
              <a:off x="3155688" y="769800"/>
              <a:ext cx="14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けいさんほうほう</a:t>
              </a:r>
              <a:endParaRPr lang="en-US" altLang="ja-JP" sz="900" b="1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0" name="帯グラフを作成するための「割合(%)」の"/>
            <p:cNvSpPr txBox="1"/>
            <p:nvPr/>
          </p:nvSpPr>
          <p:spPr>
            <a:xfrm>
              <a:off x="3147089" y="299368"/>
              <a:ext cx="5616000" cy="51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帯グラフを作成するための「割合（％）」の</a:t>
              </a:r>
              <a:endParaRPr kumimoji="1" lang="en-US" altLang="ja-JP" sz="2200" i="0" u="none" strike="noStrike" kern="120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4" name="わりあい"/>
            <p:cNvSpPr txBox="1"/>
            <p:nvPr/>
          </p:nvSpPr>
          <p:spPr>
            <a:xfrm>
              <a:off x="6847865" y="269548"/>
              <a:ext cx="81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en-US" altLang="ja-JP" sz="9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3" name="さくせい"/>
            <p:cNvSpPr txBox="1"/>
            <p:nvPr/>
          </p:nvSpPr>
          <p:spPr>
            <a:xfrm>
              <a:off x="4653059" y="275423"/>
              <a:ext cx="81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さくせい</a:t>
              </a:r>
              <a:endParaRPr lang="en-US" altLang="ja-JP" sz="900" b="1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2" name="おび"/>
            <p:cNvSpPr txBox="1"/>
            <p:nvPr/>
          </p:nvSpPr>
          <p:spPr>
            <a:xfrm>
              <a:off x="3155688" y="275423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おび</a:t>
              </a:r>
            </a:p>
          </p:txBody>
        </p:sp>
      </p:grpSp>
      <p:sp>
        <p:nvSpPr>
          <p:cNvPr id="100" name="参考フレーム">
            <a:extLst>
              <a:ext uri="{FF2B5EF4-FFF2-40B4-BE49-F238E27FC236}">
                <a16:creationId xmlns:a16="http://schemas.microsoft.com/office/drawing/2014/main" id="{7593E1EE-AB5E-448C-8F4E-8E48BC13C768}"/>
              </a:ext>
            </a:extLst>
          </p:cNvPr>
          <p:cNvSpPr/>
          <p:nvPr/>
        </p:nvSpPr>
        <p:spPr>
          <a:xfrm>
            <a:off x="566670" y="409715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01" name="参考①">
            <a:extLst>
              <a:ext uri="{FF2B5EF4-FFF2-40B4-BE49-F238E27FC236}">
                <a16:creationId xmlns:a16="http://schemas.microsoft.com/office/drawing/2014/main" id="{FF0F8A25-D4F3-4512-BA91-86F387770DCC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参考①</a:t>
            </a:r>
          </a:p>
        </p:txBody>
      </p:sp>
      <p:sp>
        <p:nvSpPr>
          <p:cNvPr id="102" name="さんこう">
            <a:extLst>
              <a:ext uri="{FF2B5EF4-FFF2-40B4-BE49-F238E27FC236}">
                <a16:creationId xmlns:a16="http://schemas.microsoft.com/office/drawing/2014/main" id="{6C031284-C785-4921-A00B-5ADDECC20CB8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</a:p>
        </p:txBody>
      </p:sp>
      <p:grpSp>
        <p:nvGrpSpPr>
          <p:cNvPr id="3" name="例で言うと、">
            <a:extLst>
              <a:ext uri="{FF2B5EF4-FFF2-40B4-BE49-F238E27FC236}">
                <a16:creationId xmlns:a16="http://schemas.microsoft.com/office/drawing/2014/main" id="{5DFFF258-D31A-4F69-B95C-3E69F395EA62}"/>
              </a:ext>
            </a:extLst>
          </p:cNvPr>
          <p:cNvGrpSpPr/>
          <p:nvPr/>
        </p:nvGrpSpPr>
        <p:grpSpPr>
          <a:xfrm>
            <a:off x="6249788" y="2940413"/>
            <a:ext cx="2578228" cy="842525"/>
            <a:chOff x="5891648" y="2940413"/>
            <a:chExt cx="2578228" cy="842525"/>
          </a:xfrm>
        </p:grpSpPr>
        <p:grpSp>
          <p:nvGrpSpPr>
            <p:cNvPr id="9" name="例でいうと、学校のみんな・・・"/>
            <p:cNvGrpSpPr/>
            <p:nvPr/>
          </p:nvGrpSpPr>
          <p:grpSpPr>
            <a:xfrm>
              <a:off x="5891648" y="2940413"/>
              <a:ext cx="2578228" cy="842525"/>
              <a:chOff x="5876408" y="2986133"/>
              <a:chExt cx="2578228" cy="842525"/>
            </a:xfrm>
          </p:grpSpPr>
          <p:sp>
            <p:nvSpPr>
              <p:cNvPr id="31" name="吹き出し(左)"/>
              <p:cNvSpPr/>
              <p:nvPr/>
            </p:nvSpPr>
            <p:spPr>
              <a:xfrm>
                <a:off x="5876408" y="2986133"/>
                <a:ext cx="2578228" cy="842525"/>
              </a:xfrm>
              <a:prstGeom prst="wedgeRoundRectCallout">
                <a:avLst>
                  <a:gd name="adj1" fmla="val -28891"/>
                  <a:gd name="adj2" fmla="val -81315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1" name="200人のことです。"/>
              <p:cNvSpPr txBox="1"/>
              <p:nvPr/>
            </p:nvSpPr>
            <p:spPr>
              <a:xfrm>
                <a:off x="5919374" y="3429272"/>
                <a:ext cx="1836000" cy="36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ja-JP" sz="1400" b="1" u="sng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20</a:t>
                </a:r>
                <a:r>
                  <a:rPr lang="ja-JP" altLang="en-US" sz="1400" b="1" u="sng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０人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のことです。</a:t>
                </a:r>
                <a:endParaRPr kumimoji="1"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6" name="にん"/>
              <p:cNvSpPr txBox="1"/>
              <p:nvPr/>
            </p:nvSpPr>
            <p:spPr>
              <a:xfrm>
                <a:off x="6340782" y="3383154"/>
                <a:ext cx="39593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7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にん</a:t>
                </a:r>
              </a:p>
            </p:txBody>
          </p:sp>
          <p:sp>
            <p:nvSpPr>
              <p:cNvPr id="32" name="例でいうと、学校のみんな"/>
              <p:cNvSpPr txBox="1"/>
              <p:nvPr/>
            </p:nvSpPr>
            <p:spPr>
              <a:xfrm>
                <a:off x="5944053" y="3046899"/>
                <a:ext cx="2510583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例でいうと、学校のみんな</a:t>
                </a:r>
                <a:endParaRPr lang="en-US" altLang="ja-JP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4" name="れい"/>
              <p:cNvSpPr txBox="1"/>
              <p:nvPr/>
            </p:nvSpPr>
            <p:spPr>
              <a:xfrm>
                <a:off x="5944782" y="3007474"/>
                <a:ext cx="396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7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れい</a:t>
                </a:r>
              </a:p>
            </p:txBody>
          </p:sp>
        </p:grpSp>
        <p:sp>
          <p:nvSpPr>
            <p:cNvPr id="80" name="れい">
              <a:extLst>
                <a:ext uri="{FF2B5EF4-FFF2-40B4-BE49-F238E27FC236}">
                  <a16:creationId xmlns:a16="http://schemas.microsoft.com/office/drawing/2014/main" id="{96266AF9-985E-4F8E-98FC-CA44CE8F2976}"/>
                </a:ext>
              </a:extLst>
            </p:cNvPr>
            <p:cNvSpPr txBox="1"/>
            <p:nvPr/>
          </p:nvSpPr>
          <p:spPr>
            <a:xfrm>
              <a:off x="7088694" y="2970349"/>
              <a:ext cx="56178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がっこう</a:t>
              </a:r>
            </a:p>
          </p:txBody>
        </p:sp>
      </p:grpSp>
      <p:sp>
        <p:nvSpPr>
          <p:cNvPr id="82" name="にん">
            <a:extLst>
              <a:ext uri="{FF2B5EF4-FFF2-40B4-BE49-F238E27FC236}">
                <a16:creationId xmlns:a16="http://schemas.microsoft.com/office/drawing/2014/main" id="{F676133C-2217-4F43-A659-C90AB5513CA1}"/>
              </a:ext>
            </a:extLst>
          </p:cNvPr>
          <p:cNvSpPr txBox="1"/>
          <p:nvPr/>
        </p:nvSpPr>
        <p:spPr>
          <a:xfrm>
            <a:off x="4589305" y="4634785"/>
            <a:ext cx="4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</a:p>
        </p:txBody>
      </p:sp>
      <p:sp>
        <p:nvSpPr>
          <p:cNvPr id="83" name="にん">
            <a:extLst>
              <a:ext uri="{FF2B5EF4-FFF2-40B4-BE49-F238E27FC236}">
                <a16:creationId xmlns:a16="http://schemas.microsoft.com/office/drawing/2014/main" id="{BD4E75BB-0481-4D67-9EE8-D126CA93B6A5}"/>
              </a:ext>
            </a:extLst>
          </p:cNvPr>
          <p:cNvSpPr txBox="1"/>
          <p:nvPr/>
        </p:nvSpPr>
        <p:spPr>
          <a:xfrm>
            <a:off x="6303805" y="4642405"/>
            <a:ext cx="4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</a:p>
        </p:txBody>
      </p:sp>
      <p:sp>
        <p:nvSpPr>
          <p:cNvPr id="85" name="にん">
            <a:extLst>
              <a:ext uri="{FF2B5EF4-FFF2-40B4-BE49-F238E27FC236}">
                <a16:creationId xmlns:a16="http://schemas.microsoft.com/office/drawing/2014/main" id="{E5D056D6-0CB7-4F2A-8194-0DAD700D99B5}"/>
              </a:ext>
            </a:extLst>
          </p:cNvPr>
          <p:cNvSpPr txBox="1"/>
          <p:nvPr/>
        </p:nvSpPr>
        <p:spPr>
          <a:xfrm>
            <a:off x="7972585" y="4650025"/>
            <a:ext cx="4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</a:p>
        </p:txBody>
      </p:sp>
      <p:sp>
        <p:nvSpPr>
          <p:cNvPr id="103" name="にん">
            <a:extLst>
              <a:ext uri="{FF2B5EF4-FFF2-40B4-BE49-F238E27FC236}">
                <a16:creationId xmlns:a16="http://schemas.microsoft.com/office/drawing/2014/main" id="{00F37157-D422-4678-A145-340F8F59D55A}"/>
              </a:ext>
            </a:extLst>
          </p:cNvPr>
          <p:cNvSpPr txBox="1"/>
          <p:nvPr/>
        </p:nvSpPr>
        <p:spPr>
          <a:xfrm>
            <a:off x="9694705" y="4650025"/>
            <a:ext cx="4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</a:p>
        </p:txBody>
      </p:sp>
      <p:pic>
        <p:nvPicPr>
          <p:cNvPr id="104" name="もずやん">
            <a:extLst>
              <a:ext uri="{FF2B5EF4-FFF2-40B4-BE49-F238E27FC236}">
                <a16:creationId xmlns:a16="http://schemas.microsoft.com/office/drawing/2014/main" id="{19EB7A48-52D6-4003-AB78-80FF1B2C9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031" y="368017"/>
            <a:ext cx="1235819" cy="1110017"/>
          </a:xfrm>
          <a:prstGeom prst="rect">
            <a:avLst/>
          </a:prstGeom>
        </p:spPr>
      </p:pic>
      <p:grpSp>
        <p:nvGrpSpPr>
          <p:cNvPr id="113" name="前へ／次へ">
            <a:extLst>
              <a:ext uri="{FF2B5EF4-FFF2-40B4-BE49-F238E27FC236}">
                <a16:creationId xmlns:a16="http://schemas.microsoft.com/office/drawing/2014/main" id="{91663501-7030-4E1C-A5A7-92FC580C1F8C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114" name="フレーム">
              <a:extLst>
                <a:ext uri="{FF2B5EF4-FFF2-40B4-BE49-F238E27FC236}">
                  <a16:creationId xmlns:a16="http://schemas.microsoft.com/office/drawing/2014/main" id="{61E763D0-8245-4659-BD87-97511B2F395E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15" name="図 114">
              <a:hlinkClick r:id="rId3" action="ppaction://hlinksldjump"/>
              <a:extLst>
                <a:ext uri="{FF2B5EF4-FFF2-40B4-BE49-F238E27FC236}">
                  <a16:creationId xmlns:a16="http://schemas.microsoft.com/office/drawing/2014/main" id="{D18EB187-85F4-4847-BD5D-DAF143AA4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116" name="図 115">
              <a:hlinkClick r:id="rId5" action="ppaction://hlinksldjump"/>
              <a:extLst>
                <a:ext uri="{FF2B5EF4-FFF2-40B4-BE49-F238E27FC236}">
                  <a16:creationId xmlns:a16="http://schemas.microsoft.com/office/drawing/2014/main" id="{8B81707A-9CB0-4DF7-A070-CDEBB8B5B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3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/>
      <p:bldP spid="66" grpId="0"/>
      <p:bldP spid="5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帯グラフと棒グラフの関係">
            <a:extLst>
              <a:ext uri="{FF2B5EF4-FFF2-40B4-BE49-F238E27FC236}">
                <a16:creationId xmlns:a16="http://schemas.microsoft.com/office/drawing/2014/main" id="{45EC3364-3754-43DD-88DA-39EA180FC832}"/>
              </a:ext>
            </a:extLst>
          </p:cNvPr>
          <p:cNvGrpSpPr/>
          <p:nvPr/>
        </p:nvGrpSpPr>
        <p:grpSpPr>
          <a:xfrm>
            <a:off x="2424173" y="789416"/>
            <a:ext cx="6918528" cy="556759"/>
            <a:chOff x="2507993" y="789416"/>
            <a:chExt cx="6893702" cy="556759"/>
          </a:xfrm>
        </p:grpSpPr>
        <p:sp>
          <p:nvSpPr>
            <p:cNvPr id="4" name="帯グラフと棒グラフ…">
              <a:extLst>
                <a:ext uri="{FF2B5EF4-FFF2-40B4-BE49-F238E27FC236}">
                  <a16:creationId xmlns:a16="http://schemas.microsoft.com/office/drawing/2014/main" id="{51D5D510-905B-4A99-916A-6156CBD25241}"/>
                </a:ext>
              </a:extLst>
            </p:cNvPr>
            <p:cNvSpPr txBox="1"/>
            <p:nvPr/>
          </p:nvSpPr>
          <p:spPr>
            <a:xfrm>
              <a:off x="2507993" y="849372"/>
              <a:ext cx="6893702" cy="496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u="sng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帯</a:t>
              </a:r>
              <a:r>
                <a:rPr kumimoji="1" lang="ja-JP" altLang="en-US" sz="2400" i="0" u="sng" strike="noStrike" kern="120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グラフと棒グラフの関係について紹介するよ！</a:t>
              </a:r>
              <a:endParaRPr kumimoji="1" lang="en-US" altLang="ja-JP" sz="2400" i="0" u="sng" strike="noStrike" kern="120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" name="しょうかい">
              <a:extLst>
                <a:ext uri="{FF2B5EF4-FFF2-40B4-BE49-F238E27FC236}">
                  <a16:creationId xmlns:a16="http://schemas.microsoft.com/office/drawing/2014/main" id="{1792FDB9-6209-40CD-8FEB-E8C3393BA355}"/>
                </a:ext>
              </a:extLst>
            </p:cNvPr>
            <p:cNvSpPr txBox="1"/>
            <p:nvPr/>
          </p:nvSpPr>
          <p:spPr>
            <a:xfrm>
              <a:off x="7343911" y="789416"/>
              <a:ext cx="90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しょうかい</a:t>
              </a:r>
            </a:p>
          </p:txBody>
        </p:sp>
        <p:sp>
          <p:nvSpPr>
            <p:cNvPr id="7" name="かた">
              <a:extLst>
                <a:ext uri="{FF2B5EF4-FFF2-40B4-BE49-F238E27FC236}">
                  <a16:creationId xmlns:a16="http://schemas.microsoft.com/office/drawing/2014/main" id="{6BA313EF-03A0-4D1D-9E5B-3BE5FB258C2B}"/>
                </a:ext>
              </a:extLst>
            </p:cNvPr>
            <p:cNvSpPr txBox="1"/>
            <p:nvPr/>
          </p:nvSpPr>
          <p:spPr>
            <a:xfrm>
              <a:off x="5527056" y="789416"/>
              <a:ext cx="7656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かんけい</a:t>
              </a:r>
            </a:p>
          </p:txBody>
        </p:sp>
        <p:sp>
          <p:nvSpPr>
            <p:cNvPr id="8" name="ぼう">
              <a:extLst>
                <a:ext uri="{FF2B5EF4-FFF2-40B4-BE49-F238E27FC236}">
                  <a16:creationId xmlns:a16="http://schemas.microsoft.com/office/drawing/2014/main" id="{423CBED3-1605-43D9-B51B-0381C1AA1C78}"/>
                </a:ext>
              </a:extLst>
            </p:cNvPr>
            <p:cNvSpPr txBox="1"/>
            <p:nvPr/>
          </p:nvSpPr>
          <p:spPr>
            <a:xfrm>
              <a:off x="4038637" y="797580"/>
              <a:ext cx="46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ぼう</a:t>
              </a:r>
            </a:p>
          </p:txBody>
        </p:sp>
        <p:sp>
          <p:nvSpPr>
            <p:cNvPr id="9" name="おび">
              <a:extLst>
                <a:ext uri="{FF2B5EF4-FFF2-40B4-BE49-F238E27FC236}">
                  <a16:creationId xmlns:a16="http://schemas.microsoft.com/office/drawing/2014/main" id="{B2089605-9D53-4737-A146-0557B71E763B}"/>
                </a:ext>
              </a:extLst>
            </p:cNvPr>
            <p:cNvSpPr txBox="1"/>
            <p:nvPr/>
          </p:nvSpPr>
          <p:spPr>
            <a:xfrm>
              <a:off x="2530709" y="790146"/>
              <a:ext cx="46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おび</a:t>
              </a:r>
            </a:p>
          </p:txBody>
        </p:sp>
      </p:grpSp>
      <p:sp>
        <p:nvSpPr>
          <p:cNvPr id="10" name="参考フレーム">
            <a:extLst>
              <a:ext uri="{FF2B5EF4-FFF2-40B4-BE49-F238E27FC236}">
                <a16:creationId xmlns:a16="http://schemas.microsoft.com/office/drawing/2014/main" id="{36ED2BAD-C1E4-4EBB-BD56-5A225124EBB3}"/>
              </a:ext>
            </a:extLst>
          </p:cNvPr>
          <p:cNvSpPr/>
          <p:nvPr/>
        </p:nvSpPr>
        <p:spPr>
          <a:xfrm>
            <a:off x="566670" y="409715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" name="参考②">
            <a:extLst>
              <a:ext uri="{FF2B5EF4-FFF2-40B4-BE49-F238E27FC236}">
                <a16:creationId xmlns:a16="http://schemas.microsoft.com/office/drawing/2014/main" id="{F2898584-46F7-4FA8-A253-94218017F799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参考②</a:t>
            </a:r>
          </a:p>
        </p:txBody>
      </p:sp>
      <p:sp>
        <p:nvSpPr>
          <p:cNvPr id="12" name="さんこう">
            <a:extLst>
              <a:ext uri="{FF2B5EF4-FFF2-40B4-BE49-F238E27FC236}">
                <a16:creationId xmlns:a16="http://schemas.microsoft.com/office/drawing/2014/main" id="{E9A1DF1D-D466-47D2-8535-36C250EC21C5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</a:p>
        </p:txBody>
      </p:sp>
      <p:sp>
        <p:nvSpPr>
          <p:cNvPr id="20" name="たとえば・・・">
            <a:extLst>
              <a:ext uri="{FF2B5EF4-FFF2-40B4-BE49-F238E27FC236}">
                <a16:creationId xmlns:a16="http://schemas.microsoft.com/office/drawing/2014/main" id="{039E823F-5D51-4076-823C-C636F060E533}"/>
              </a:ext>
            </a:extLst>
          </p:cNvPr>
          <p:cNvSpPr txBox="1"/>
          <p:nvPr/>
        </p:nvSpPr>
        <p:spPr>
          <a:xfrm>
            <a:off x="423484" y="1616753"/>
            <a:ext cx="1397438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たとえば・・・</a:t>
            </a:r>
            <a:endParaRPr kumimoji="1" lang="en-US" altLang="ja-JP" sz="1600" i="0" strike="noStrike" kern="1200" normalizeH="0" baseline="0" noProof="0" dirty="0">
              <a:ln w="0"/>
              <a:solidFill>
                <a:schemeClr val="tx2"/>
              </a:solidFill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2" name="朝ごはん調べ（A組）">
            <a:extLst>
              <a:ext uri="{FF2B5EF4-FFF2-40B4-BE49-F238E27FC236}">
                <a16:creationId xmlns:a16="http://schemas.microsoft.com/office/drawing/2014/main" id="{8F52DBE0-774D-4610-8E64-9B69EFF87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85" y="1996677"/>
            <a:ext cx="2439488" cy="2181796"/>
          </a:xfrm>
          <a:prstGeom prst="rect">
            <a:avLst/>
          </a:prstGeom>
        </p:spPr>
      </p:pic>
      <p:pic>
        <p:nvPicPr>
          <p:cNvPr id="33" name="ピン" descr="C:\Users\kouno\AppData\Local\Microsoft\Windows\Temporary Internet Files\Content.IE5\2WL6PEKR\MC900432586[1].png">
            <a:extLst>
              <a:ext uri="{FF2B5EF4-FFF2-40B4-BE49-F238E27FC236}">
                <a16:creationId xmlns:a16="http://schemas.microsoft.com/office/drawing/2014/main" id="{6A995158-0A0D-4529-B724-8C93A102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76">
            <a:off x="1586636" y="1960895"/>
            <a:ext cx="303623" cy="3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朝ごはん調べ（B組）">
            <a:extLst>
              <a:ext uri="{FF2B5EF4-FFF2-40B4-BE49-F238E27FC236}">
                <a16:creationId xmlns:a16="http://schemas.microsoft.com/office/drawing/2014/main" id="{20D0941D-E97F-4FE2-810F-209DCE8DEA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678" y="2032123"/>
            <a:ext cx="2355428" cy="2164436"/>
          </a:xfrm>
          <a:prstGeom prst="rect">
            <a:avLst/>
          </a:prstGeom>
        </p:spPr>
      </p:pic>
      <p:pic>
        <p:nvPicPr>
          <p:cNvPr id="34" name="ピン" descr="C:\Users\kouno\AppData\Local\Microsoft\Windows\Temporary Internet Files\Content.IE5\2WL6PEKR\MC900432586[1].png">
            <a:extLst>
              <a:ext uri="{FF2B5EF4-FFF2-40B4-BE49-F238E27FC236}">
                <a16:creationId xmlns:a16="http://schemas.microsoft.com/office/drawing/2014/main" id="{0B7AAAF4-7956-4A45-8792-6B53D2B1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479">
            <a:off x="3974728" y="1985741"/>
            <a:ext cx="303623" cy="3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朝ごはん調べ">
            <a:extLst>
              <a:ext uri="{FF2B5EF4-FFF2-40B4-BE49-F238E27FC236}">
                <a16:creationId xmlns:a16="http://schemas.microsoft.com/office/drawing/2014/main" id="{4C803A33-C5C6-4CEE-969A-CD4DE94D16DA}"/>
              </a:ext>
            </a:extLst>
          </p:cNvPr>
          <p:cNvSpPr txBox="1"/>
          <p:nvPr/>
        </p:nvSpPr>
        <p:spPr>
          <a:xfrm>
            <a:off x="536190" y="2330159"/>
            <a:ext cx="2302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朝ごはん調べ（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人）</a:t>
            </a:r>
          </a:p>
        </p:txBody>
      </p:sp>
      <p:sp>
        <p:nvSpPr>
          <p:cNvPr id="37" name="朝ごはん調べ">
            <a:extLst>
              <a:ext uri="{FF2B5EF4-FFF2-40B4-BE49-F238E27FC236}">
                <a16:creationId xmlns:a16="http://schemas.microsoft.com/office/drawing/2014/main" id="{A4A8CABC-82FF-447A-866F-A869BCCAECB1}"/>
              </a:ext>
            </a:extLst>
          </p:cNvPr>
          <p:cNvSpPr txBox="1"/>
          <p:nvPr/>
        </p:nvSpPr>
        <p:spPr>
          <a:xfrm>
            <a:off x="3031619" y="2353665"/>
            <a:ext cx="222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朝ごはん調べ（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人）</a:t>
            </a:r>
          </a:p>
        </p:txBody>
      </p:sp>
      <p:sp>
        <p:nvSpPr>
          <p:cNvPr id="38" name="パン">
            <a:extLst>
              <a:ext uri="{FF2B5EF4-FFF2-40B4-BE49-F238E27FC236}">
                <a16:creationId xmlns:a16="http://schemas.microsoft.com/office/drawing/2014/main" id="{C92171F6-4E9B-4393-9A4B-1EB929DB26E1}"/>
              </a:ext>
            </a:extLst>
          </p:cNvPr>
          <p:cNvSpPr txBox="1"/>
          <p:nvPr/>
        </p:nvSpPr>
        <p:spPr>
          <a:xfrm>
            <a:off x="795814" y="2699611"/>
            <a:ext cx="172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パン　　　　　　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</a:p>
        </p:txBody>
      </p:sp>
      <p:sp>
        <p:nvSpPr>
          <p:cNvPr id="39" name="ごはん">
            <a:extLst>
              <a:ext uri="{FF2B5EF4-FFF2-40B4-BE49-F238E27FC236}">
                <a16:creationId xmlns:a16="http://schemas.microsoft.com/office/drawing/2014/main" id="{ACE85EC9-EC00-4850-9761-2AB2E64A14A6}"/>
              </a:ext>
            </a:extLst>
          </p:cNvPr>
          <p:cNvSpPr txBox="1"/>
          <p:nvPr/>
        </p:nvSpPr>
        <p:spPr>
          <a:xfrm>
            <a:off x="763405" y="3036914"/>
            <a:ext cx="172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ごはん　　　　　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</a:p>
        </p:txBody>
      </p:sp>
      <p:sp>
        <p:nvSpPr>
          <p:cNvPr id="40" name="食べなかった">
            <a:extLst>
              <a:ext uri="{FF2B5EF4-FFF2-40B4-BE49-F238E27FC236}">
                <a16:creationId xmlns:a16="http://schemas.microsoft.com/office/drawing/2014/main" id="{7F9C7014-720E-4E8B-A06E-49B58842FECE}"/>
              </a:ext>
            </a:extLst>
          </p:cNvPr>
          <p:cNvSpPr txBox="1"/>
          <p:nvPr/>
        </p:nvSpPr>
        <p:spPr>
          <a:xfrm>
            <a:off x="745294" y="3388021"/>
            <a:ext cx="172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食べなかった　 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</a:p>
        </p:txBody>
      </p:sp>
      <p:sp>
        <p:nvSpPr>
          <p:cNvPr id="41" name="その他">
            <a:extLst>
              <a:ext uri="{FF2B5EF4-FFF2-40B4-BE49-F238E27FC236}">
                <a16:creationId xmlns:a16="http://schemas.microsoft.com/office/drawing/2014/main" id="{8BA687E0-AB87-47A5-89F3-C75A25620CC9}"/>
              </a:ext>
            </a:extLst>
          </p:cNvPr>
          <p:cNvSpPr txBox="1"/>
          <p:nvPr/>
        </p:nvSpPr>
        <p:spPr>
          <a:xfrm>
            <a:off x="767046" y="3700977"/>
            <a:ext cx="172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　　　　　 ６人</a:t>
            </a:r>
          </a:p>
        </p:txBody>
      </p:sp>
      <p:sp>
        <p:nvSpPr>
          <p:cNvPr id="42" name="パン">
            <a:extLst>
              <a:ext uri="{FF2B5EF4-FFF2-40B4-BE49-F238E27FC236}">
                <a16:creationId xmlns:a16="http://schemas.microsoft.com/office/drawing/2014/main" id="{E2979BFC-64EA-471B-9A72-3AC917F78719}"/>
              </a:ext>
            </a:extLst>
          </p:cNvPr>
          <p:cNvSpPr txBox="1"/>
          <p:nvPr/>
        </p:nvSpPr>
        <p:spPr>
          <a:xfrm>
            <a:off x="3332897" y="2702111"/>
            <a:ext cx="172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パン　　　　　　  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</a:p>
        </p:txBody>
      </p:sp>
      <p:sp>
        <p:nvSpPr>
          <p:cNvPr id="43" name="ごはん">
            <a:extLst>
              <a:ext uri="{FF2B5EF4-FFF2-40B4-BE49-F238E27FC236}">
                <a16:creationId xmlns:a16="http://schemas.microsoft.com/office/drawing/2014/main" id="{E4617CD3-D8D9-4274-8A24-CE30A6C8A74C}"/>
              </a:ext>
            </a:extLst>
          </p:cNvPr>
          <p:cNvSpPr txBox="1"/>
          <p:nvPr/>
        </p:nvSpPr>
        <p:spPr>
          <a:xfrm>
            <a:off x="3300488" y="3047034"/>
            <a:ext cx="172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ごはん　　　　　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</a:p>
        </p:txBody>
      </p:sp>
      <p:sp>
        <p:nvSpPr>
          <p:cNvPr id="44" name="食べなかった">
            <a:extLst>
              <a:ext uri="{FF2B5EF4-FFF2-40B4-BE49-F238E27FC236}">
                <a16:creationId xmlns:a16="http://schemas.microsoft.com/office/drawing/2014/main" id="{0B66ACA4-F47A-46D0-81E9-BC18C479C116}"/>
              </a:ext>
            </a:extLst>
          </p:cNvPr>
          <p:cNvSpPr txBox="1"/>
          <p:nvPr/>
        </p:nvSpPr>
        <p:spPr>
          <a:xfrm>
            <a:off x="3282377" y="3398141"/>
            <a:ext cx="172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食べなかった　 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</a:p>
        </p:txBody>
      </p:sp>
      <p:sp>
        <p:nvSpPr>
          <p:cNvPr id="45" name="その他">
            <a:extLst>
              <a:ext uri="{FF2B5EF4-FFF2-40B4-BE49-F238E27FC236}">
                <a16:creationId xmlns:a16="http://schemas.microsoft.com/office/drawing/2014/main" id="{63DD7C8A-178B-43AA-8D7C-0A0B1D15164B}"/>
              </a:ext>
            </a:extLst>
          </p:cNvPr>
          <p:cNvSpPr txBox="1"/>
          <p:nvPr/>
        </p:nvSpPr>
        <p:spPr>
          <a:xfrm>
            <a:off x="3304324" y="3718522"/>
            <a:ext cx="1726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　　　　　 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</a:p>
        </p:txBody>
      </p:sp>
      <p:pic>
        <p:nvPicPr>
          <p:cNvPr id="46" name="矢印">
            <a:extLst>
              <a:ext uri="{FF2B5EF4-FFF2-40B4-BE49-F238E27FC236}">
                <a16:creationId xmlns:a16="http://schemas.microsoft.com/office/drawing/2014/main" id="{E55D3795-6FB1-494F-8C99-FC73F7BF3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4448198">
            <a:off x="3722203" y="4180603"/>
            <a:ext cx="1280333" cy="1355270"/>
          </a:xfrm>
          <a:prstGeom prst="rect">
            <a:avLst/>
          </a:prstGeom>
        </p:spPr>
      </p:pic>
      <p:sp>
        <p:nvSpPr>
          <p:cNvPr id="47" name="朝ごはん調べ">
            <a:extLst>
              <a:ext uri="{FF2B5EF4-FFF2-40B4-BE49-F238E27FC236}">
                <a16:creationId xmlns:a16="http://schemas.microsoft.com/office/drawing/2014/main" id="{F2DB3702-A2CD-4EE3-BD55-4859D5ACF78A}"/>
              </a:ext>
            </a:extLst>
          </p:cNvPr>
          <p:cNvSpPr txBox="1"/>
          <p:nvPr/>
        </p:nvSpPr>
        <p:spPr>
          <a:xfrm>
            <a:off x="6101413" y="1915643"/>
            <a:ext cx="225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朝ごはん調べ（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組）</a:t>
            </a:r>
          </a:p>
        </p:txBody>
      </p:sp>
      <p:sp>
        <p:nvSpPr>
          <p:cNvPr id="48" name="朝ごはん調べ">
            <a:extLst>
              <a:ext uri="{FF2B5EF4-FFF2-40B4-BE49-F238E27FC236}">
                <a16:creationId xmlns:a16="http://schemas.microsoft.com/office/drawing/2014/main" id="{31C2EAAB-2748-4071-B71E-1380B0824B6B}"/>
              </a:ext>
            </a:extLst>
          </p:cNvPr>
          <p:cNvSpPr txBox="1"/>
          <p:nvPr/>
        </p:nvSpPr>
        <p:spPr>
          <a:xfrm>
            <a:off x="9435566" y="1969927"/>
            <a:ext cx="212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朝ごはん調べ（</a:t>
            </a:r>
            <a:r>
              <a:rPr lang="en-US" altLang="ja-JP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r>
              <a:rPr lang="ja-JP" altLang="en-US" sz="14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組）</a:t>
            </a:r>
          </a:p>
        </p:txBody>
      </p:sp>
      <p:grpSp>
        <p:nvGrpSpPr>
          <p:cNvPr id="19" name="この表を棒グラフにして">
            <a:extLst>
              <a:ext uri="{FF2B5EF4-FFF2-40B4-BE49-F238E27FC236}">
                <a16:creationId xmlns:a16="http://schemas.microsoft.com/office/drawing/2014/main" id="{A647A7AA-6C41-47D5-82F5-720FEB81F6BD}"/>
              </a:ext>
            </a:extLst>
          </p:cNvPr>
          <p:cNvGrpSpPr/>
          <p:nvPr/>
        </p:nvGrpSpPr>
        <p:grpSpPr>
          <a:xfrm>
            <a:off x="642406" y="4802839"/>
            <a:ext cx="3667453" cy="995907"/>
            <a:chOff x="642406" y="4802839"/>
            <a:chExt cx="3667453" cy="995907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3529FDF-3F2E-488E-8A99-D9CE0DB9F1C9}"/>
                </a:ext>
              </a:extLst>
            </p:cNvPr>
            <p:cNvGrpSpPr/>
            <p:nvPr/>
          </p:nvGrpSpPr>
          <p:grpSpPr>
            <a:xfrm>
              <a:off x="642406" y="4802839"/>
              <a:ext cx="3225055" cy="464571"/>
              <a:chOff x="642406" y="4802839"/>
              <a:chExt cx="3225055" cy="464571"/>
            </a:xfrm>
          </p:grpSpPr>
          <p:sp>
            <p:nvSpPr>
              <p:cNvPr id="49" name="この表を">
                <a:extLst>
                  <a:ext uri="{FF2B5EF4-FFF2-40B4-BE49-F238E27FC236}">
                    <a16:creationId xmlns:a16="http://schemas.microsoft.com/office/drawing/2014/main" id="{F035F1E1-E403-4AC5-9C79-516C7FDD8E96}"/>
                  </a:ext>
                </a:extLst>
              </p:cNvPr>
              <p:cNvSpPr txBox="1"/>
              <p:nvPr/>
            </p:nvSpPr>
            <p:spPr>
              <a:xfrm>
                <a:off x="642406" y="4898078"/>
                <a:ext cx="3225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この表を棒グラフにして、</a:t>
                </a:r>
              </a:p>
            </p:txBody>
          </p:sp>
          <p:sp>
            <p:nvSpPr>
              <p:cNvPr id="51" name="ひょうじ">
                <a:extLst>
                  <a:ext uri="{FF2B5EF4-FFF2-40B4-BE49-F238E27FC236}">
                    <a16:creationId xmlns:a16="http://schemas.microsoft.com/office/drawing/2014/main" id="{0BC6E483-A259-4D1D-9461-0896F1308EE3}"/>
                  </a:ext>
                </a:extLst>
              </p:cNvPr>
              <p:cNvSpPr txBox="1"/>
              <p:nvPr/>
            </p:nvSpPr>
            <p:spPr>
              <a:xfrm>
                <a:off x="1138499" y="4802839"/>
                <a:ext cx="55593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ひょう</a:t>
                </a:r>
              </a:p>
            </p:txBody>
          </p:sp>
          <p:sp>
            <p:nvSpPr>
              <p:cNvPr id="52" name="ひょうじ">
                <a:extLst>
                  <a:ext uri="{FF2B5EF4-FFF2-40B4-BE49-F238E27FC236}">
                    <a16:creationId xmlns:a16="http://schemas.microsoft.com/office/drawing/2014/main" id="{3750C92C-73B1-481B-A7F1-D6097AF4A03F}"/>
                  </a:ext>
                </a:extLst>
              </p:cNvPr>
              <p:cNvSpPr txBox="1"/>
              <p:nvPr/>
            </p:nvSpPr>
            <p:spPr>
              <a:xfrm>
                <a:off x="1703305" y="4804010"/>
                <a:ext cx="42732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ぼう</a:t>
                </a: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384A3E89-D479-4800-8716-E99FFAF58CB1}"/>
                </a:ext>
              </a:extLst>
            </p:cNvPr>
            <p:cNvGrpSpPr/>
            <p:nvPr/>
          </p:nvGrpSpPr>
          <p:grpSpPr>
            <a:xfrm>
              <a:off x="642406" y="5335324"/>
              <a:ext cx="3667453" cy="463422"/>
              <a:chOff x="642406" y="5335324"/>
              <a:chExt cx="3667453" cy="463422"/>
            </a:xfrm>
          </p:grpSpPr>
          <p:sp>
            <p:nvSpPr>
              <p:cNvPr id="50" name="1か所に積み上げ">
                <a:extLst>
                  <a:ext uri="{FF2B5EF4-FFF2-40B4-BE49-F238E27FC236}">
                    <a16:creationId xmlns:a16="http://schemas.microsoft.com/office/drawing/2014/main" id="{F46A48BE-34FD-4E34-B7A9-3AD72AEB6FE8}"/>
                  </a:ext>
                </a:extLst>
              </p:cNvPr>
              <p:cNvSpPr txBox="1"/>
              <p:nvPr/>
            </p:nvSpPr>
            <p:spPr>
              <a:xfrm>
                <a:off x="642406" y="5429414"/>
                <a:ext cx="3667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en-US" altLang="ja-JP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か所に積み上げてみると</a:t>
                </a:r>
                <a:r>
                  <a:rPr lang="en-US" altLang="ja-JP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…</a:t>
                </a:r>
                <a:endParaRPr lang="ja-JP" altLang="en-US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3" name="ひょうじ">
                <a:extLst>
                  <a:ext uri="{FF2B5EF4-FFF2-40B4-BE49-F238E27FC236}">
                    <a16:creationId xmlns:a16="http://schemas.microsoft.com/office/drawing/2014/main" id="{A6805E40-2826-4228-86D7-3DA5EA706D87}"/>
                  </a:ext>
                </a:extLst>
              </p:cNvPr>
              <p:cNvSpPr txBox="1"/>
              <p:nvPr/>
            </p:nvSpPr>
            <p:spPr>
              <a:xfrm>
                <a:off x="1101677" y="5335324"/>
                <a:ext cx="42732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しょ</a:t>
                </a:r>
              </a:p>
            </p:txBody>
          </p:sp>
          <p:sp>
            <p:nvSpPr>
              <p:cNvPr id="54" name="ひょうじ">
                <a:extLst>
                  <a:ext uri="{FF2B5EF4-FFF2-40B4-BE49-F238E27FC236}">
                    <a16:creationId xmlns:a16="http://schemas.microsoft.com/office/drawing/2014/main" id="{722BA028-F72C-495C-A015-1F31E65F61AD}"/>
                  </a:ext>
                </a:extLst>
              </p:cNvPr>
              <p:cNvSpPr txBox="1"/>
              <p:nvPr/>
            </p:nvSpPr>
            <p:spPr>
              <a:xfrm>
                <a:off x="1750099" y="5335324"/>
                <a:ext cx="2463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つ</a:t>
                </a:r>
              </a:p>
            </p:txBody>
          </p:sp>
          <p:sp>
            <p:nvSpPr>
              <p:cNvPr id="55" name="ひょうじ">
                <a:extLst>
                  <a:ext uri="{FF2B5EF4-FFF2-40B4-BE49-F238E27FC236}">
                    <a16:creationId xmlns:a16="http://schemas.microsoft.com/office/drawing/2014/main" id="{4D4C9494-8936-4765-B8CA-95F369651AFF}"/>
                  </a:ext>
                </a:extLst>
              </p:cNvPr>
              <p:cNvSpPr txBox="1"/>
              <p:nvPr/>
            </p:nvSpPr>
            <p:spPr>
              <a:xfrm>
                <a:off x="2304970" y="5341876"/>
                <a:ext cx="2463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</a:t>
                </a:r>
              </a:p>
            </p:txBody>
          </p:sp>
        </p:grpSp>
      </p:grpSp>
      <p:sp>
        <p:nvSpPr>
          <p:cNvPr id="56" name="あさ">
            <a:extLst>
              <a:ext uri="{FF2B5EF4-FFF2-40B4-BE49-F238E27FC236}">
                <a16:creationId xmlns:a16="http://schemas.microsoft.com/office/drawing/2014/main" id="{E4154137-D180-4444-8F2E-5EB6E6CE226F}"/>
              </a:ext>
            </a:extLst>
          </p:cNvPr>
          <p:cNvSpPr txBox="1"/>
          <p:nvPr/>
        </p:nvSpPr>
        <p:spPr>
          <a:xfrm>
            <a:off x="525928" y="2245353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</a:t>
            </a:r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しら">
            <a:extLst>
              <a:ext uri="{FF2B5EF4-FFF2-40B4-BE49-F238E27FC236}">
                <a16:creationId xmlns:a16="http://schemas.microsoft.com/office/drawing/2014/main" id="{7C5BC5D7-3FF9-4093-BD0E-315A5ECB7268}"/>
              </a:ext>
            </a:extLst>
          </p:cNvPr>
          <p:cNvSpPr txBox="1"/>
          <p:nvPr/>
        </p:nvSpPr>
        <p:spPr>
          <a:xfrm>
            <a:off x="1274330" y="2229614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あさ">
            <a:extLst>
              <a:ext uri="{FF2B5EF4-FFF2-40B4-BE49-F238E27FC236}">
                <a16:creationId xmlns:a16="http://schemas.microsoft.com/office/drawing/2014/main" id="{81AF0C82-193F-465A-A050-EAF4D53A98C1}"/>
              </a:ext>
            </a:extLst>
          </p:cNvPr>
          <p:cNvSpPr txBox="1"/>
          <p:nvPr/>
        </p:nvSpPr>
        <p:spPr>
          <a:xfrm>
            <a:off x="3017668" y="2260593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</a:t>
            </a:r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しら">
            <a:extLst>
              <a:ext uri="{FF2B5EF4-FFF2-40B4-BE49-F238E27FC236}">
                <a16:creationId xmlns:a16="http://schemas.microsoft.com/office/drawing/2014/main" id="{CB0A819F-9F4A-4696-AFE4-C2160BDB9A89}"/>
              </a:ext>
            </a:extLst>
          </p:cNvPr>
          <p:cNvSpPr txBox="1"/>
          <p:nvPr/>
        </p:nvSpPr>
        <p:spPr>
          <a:xfrm>
            <a:off x="3720350" y="2267714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0" name="くみ">
            <a:extLst>
              <a:ext uri="{FF2B5EF4-FFF2-40B4-BE49-F238E27FC236}">
                <a16:creationId xmlns:a16="http://schemas.microsoft.com/office/drawing/2014/main" id="{0566E423-0377-4926-8B21-77649696B844}"/>
              </a:ext>
            </a:extLst>
          </p:cNvPr>
          <p:cNvSpPr txBox="1"/>
          <p:nvPr/>
        </p:nvSpPr>
        <p:spPr>
          <a:xfrm>
            <a:off x="4328564" y="2260282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" name="くみ">
            <a:extLst>
              <a:ext uri="{FF2B5EF4-FFF2-40B4-BE49-F238E27FC236}">
                <a16:creationId xmlns:a16="http://schemas.microsoft.com/office/drawing/2014/main" id="{D06BA3CD-81DB-4E11-A7D7-BB595911B188}"/>
              </a:ext>
            </a:extLst>
          </p:cNvPr>
          <p:cNvSpPr txBox="1"/>
          <p:nvPr/>
        </p:nvSpPr>
        <p:spPr>
          <a:xfrm>
            <a:off x="1881783" y="2217161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た">
            <a:extLst>
              <a:ext uri="{FF2B5EF4-FFF2-40B4-BE49-F238E27FC236}">
                <a16:creationId xmlns:a16="http://schemas.microsoft.com/office/drawing/2014/main" id="{9116FE11-2FB9-4BD6-AB57-BC915AE4D50C}"/>
              </a:ext>
            </a:extLst>
          </p:cNvPr>
          <p:cNvSpPr txBox="1"/>
          <p:nvPr/>
        </p:nvSpPr>
        <p:spPr>
          <a:xfrm>
            <a:off x="3315209" y="3305548"/>
            <a:ext cx="296994" cy="2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た">
            <a:extLst>
              <a:ext uri="{FF2B5EF4-FFF2-40B4-BE49-F238E27FC236}">
                <a16:creationId xmlns:a16="http://schemas.microsoft.com/office/drawing/2014/main" id="{009B9D76-25CE-46AC-ACAB-DE0B774DF51F}"/>
              </a:ext>
            </a:extLst>
          </p:cNvPr>
          <p:cNvSpPr txBox="1"/>
          <p:nvPr/>
        </p:nvSpPr>
        <p:spPr>
          <a:xfrm>
            <a:off x="777418" y="3305607"/>
            <a:ext cx="296994" cy="2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あさ">
            <a:extLst>
              <a:ext uri="{FF2B5EF4-FFF2-40B4-BE49-F238E27FC236}">
                <a16:creationId xmlns:a16="http://schemas.microsoft.com/office/drawing/2014/main" id="{D4C52A1D-F078-4614-9C73-EBE83BC40FC5}"/>
              </a:ext>
            </a:extLst>
          </p:cNvPr>
          <p:cNvSpPr txBox="1"/>
          <p:nvPr/>
        </p:nvSpPr>
        <p:spPr>
          <a:xfrm>
            <a:off x="6077424" y="1819819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</a:t>
            </a:r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5" name="しら">
            <a:extLst>
              <a:ext uri="{FF2B5EF4-FFF2-40B4-BE49-F238E27FC236}">
                <a16:creationId xmlns:a16="http://schemas.microsoft.com/office/drawing/2014/main" id="{BB1F797A-63A1-4489-AED0-9CCD0D32A5D0}"/>
              </a:ext>
            </a:extLst>
          </p:cNvPr>
          <p:cNvSpPr txBox="1"/>
          <p:nvPr/>
        </p:nvSpPr>
        <p:spPr>
          <a:xfrm>
            <a:off x="7016326" y="1819320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6" name="くみ">
            <a:extLst>
              <a:ext uri="{FF2B5EF4-FFF2-40B4-BE49-F238E27FC236}">
                <a16:creationId xmlns:a16="http://schemas.microsoft.com/office/drawing/2014/main" id="{A15CD5E4-6994-4E59-9782-0B0848B924E2}"/>
              </a:ext>
            </a:extLst>
          </p:cNvPr>
          <p:cNvSpPr txBox="1"/>
          <p:nvPr/>
        </p:nvSpPr>
        <p:spPr>
          <a:xfrm>
            <a:off x="7837139" y="1814487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7" name="あさ">
            <a:extLst>
              <a:ext uri="{FF2B5EF4-FFF2-40B4-BE49-F238E27FC236}">
                <a16:creationId xmlns:a16="http://schemas.microsoft.com/office/drawing/2014/main" id="{22CE490C-4F26-4AB9-8CC8-E3DD903609D4}"/>
              </a:ext>
            </a:extLst>
          </p:cNvPr>
          <p:cNvSpPr txBox="1"/>
          <p:nvPr/>
        </p:nvSpPr>
        <p:spPr>
          <a:xfrm>
            <a:off x="9426521" y="1874104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</a:t>
            </a:r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しら">
            <a:extLst>
              <a:ext uri="{FF2B5EF4-FFF2-40B4-BE49-F238E27FC236}">
                <a16:creationId xmlns:a16="http://schemas.microsoft.com/office/drawing/2014/main" id="{880C76DE-0822-4B72-A945-B1CC142CB788}"/>
              </a:ext>
            </a:extLst>
          </p:cNvPr>
          <p:cNvSpPr txBox="1"/>
          <p:nvPr/>
        </p:nvSpPr>
        <p:spPr>
          <a:xfrm>
            <a:off x="10289223" y="1873605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9" name="くみ">
            <a:extLst>
              <a:ext uri="{FF2B5EF4-FFF2-40B4-BE49-F238E27FC236}">
                <a16:creationId xmlns:a16="http://schemas.microsoft.com/office/drawing/2014/main" id="{D4068FC6-2976-4200-8876-904900B4AB9D}"/>
              </a:ext>
            </a:extLst>
          </p:cNvPr>
          <p:cNvSpPr txBox="1"/>
          <p:nvPr/>
        </p:nvSpPr>
        <p:spPr>
          <a:xfrm>
            <a:off x="11049076" y="1876392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0" name="にん">
            <a:extLst>
              <a:ext uri="{FF2B5EF4-FFF2-40B4-BE49-F238E27FC236}">
                <a16:creationId xmlns:a16="http://schemas.microsoft.com/office/drawing/2014/main" id="{3CBA3730-4E6C-4EF4-9D20-5A7F15172B96}"/>
              </a:ext>
            </a:extLst>
          </p:cNvPr>
          <p:cNvSpPr txBox="1"/>
          <p:nvPr/>
        </p:nvSpPr>
        <p:spPr>
          <a:xfrm>
            <a:off x="2375272" y="2235089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1" name="にん">
            <a:extLst>
              <a:ext uri="{FF2B5EF4-FFF2-40B4-BE49-F238E27FC236}">
                <a16:creationId xmlns:a16="http://schemas.microsoft.com/office/drawing/2014/main" id="{A7AFE99D-FB30-4702-86A7-EF777FA0B535}"/>
              </a:ext>
            </a:extLst>
          </p:cNvPr>
          <p:cNvSpPr txBox="1"/>
          <p:nvPr/>
        </p:nvSpPr>
        <p:spPr>
          <a:xfrm>
            <a:off x="4799902" y="2247145"/>
            <a:ext cx="44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2" name="もずやん">
            <a:extLst>
              <a:ext uri="{FF2B5EF4-FFF2-40B4-BE49-F238E27FC236}">
                <a16:creationId xmlns:a16="http://schemas.microsoft.com/office/drawing/2014/main" id="{B1FE95E6-85CE-41F0-9CAA-54E16D1A5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231" y="474559"/>
            <a:ext cx="804710" cy="1059140"/>
          </a:xfrm>
          <a:prstGeom prst="rect">
            <a:avLst/>
          </a:prstGeom>
        </p:spPr>
      </p:pic>
      <p:pic>
        <p:nvPicPr>
          <p:cNvPr id="75" name="グラフ">
            <a:extLst>
              <a:ext uri="{FF2B5EF4-FFF2-40B4-BE49-F238E27FC236}">
                <a16:creationId xmlns:a16="http://schemas.microsoft.com/office/drawing/2014/main" id="{F96B9072-4AD9-4932-A702-8C0D349584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8" t="7505" r="22178" b="4887"/>
          <a:stretch/>
        </p:blipFill>
        <p:spPr>
          <a:xfrm>
            <a:off x="5380585" y="2174214"/>
            <a:ext cx="3333331" cy="4204328"/>
          </a:xfrm>
          <a:prstGeom prst="rect">
            <a:avLst/>
          </a:prstGeom>
        </p:spPr>
      </p:pic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576477DF-77D8-4F8A-86C2-C262EB3E7782}"/>
              </a:ext>
            </a:extLst>
          </p:cNvPr>
          <p:cNvSpPr/>
          <p:nvPr/>
        </p:nvSpPr>
        <p:spPr>
          <a:xfrm>
            <a:off x="6664956" y="5103831"/>
            <a:ext cx="249561" cy="1185309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2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B55157A-C871-40DD-83E6-9395D7659017}"/>
              </a:ext>
            </a:extLst>
          </p:cNvPr>
          <p:cNvSpPr/>
          <p:nvPr/>
        </p:nvSpPr>
        <p:spPr>
          <a:xfrm>
            <a:off x="8275957" y="5698699"/>
            <a:ext cx="214979" cy="59430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>
              <a:solidFill>
                <a:schemeClr val="tx2"/>
              </a:solidFill>
            </a:endParaRPr>
          </a:p>
        </p:txBody>
      </p:sp>
      <p:grpSp>
        <p:nvGrpSpPr>
          <p:cNvPr id="16" name="矢印">
            <a:extLst>
              <a:ext uri="{FF2B5EF4-FFF2-40B4-BE49-F238E27FC236}">
                <a16:creationId xmlns:a16="http://schemas.microsoft.com/office/drawing/2014/main" id="{127079BB-2822-476D-BC5D-B79AC7A75B9A}"/>
              </a:ext>
            </a:extLst>
          </p:cNvPr>
          <p:cNvGrpSpPr/>
          <p:nvPr/>
        </p:nvGrpSpPr>
        <p:grpSpPr>
          <a:xfrm>
            <a:off x="6255824" y="2599649"/>
            <a:ext cx="2148022" cy="3295394"/>
            <a:chOff x="6255824" y="2599649"/>
            <a:chExt cx="2148022" cy="3295394"/>
          </a:xfrm>
          <a:solidFill>
            <a:srgbClr val="FE5C68"/>
          </a:solidFill>
        </p:grpSpPr>
        <p:sp>
          <p:nvSpPr>
            <p:cNvPr id="78" name="矢印: 折線 77">
              <a:extLst>
                <a:ext uri="{FF2B5EF4-FFF2-40B4-BE49-F238E27FC236}">
                  <a16:creationId xmlns:a16="http://schemas.microsoft.com/office/drawing/2014/main" id="{05256AAB-B686-429E-9358-22581E341FA1}"/>
                </a:ext>
              </a:extLst>
            </p:cNvPr>
            <p:cNvSpPr/>
            <p:nvPr/>
          </p:nvSpPr>
          <p:spPr>
            <a:xfrm flipH="1">
              <a:off x="6255824" y="3056298"/>
              <a:ext cx="1382973" cy="2838745"/>
            </a:xfrm>
            <a:prstGeom prst="bentArrow">
              <a:avLst>
                <a:gd name="adj1" fmla="val 3943"/>
                <a:gd name="adj2" fmla="val 6076"/>
                <a:gd name="adj3" fmla="val 8361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2"/>
                </a:solidFill>
              </a:endParaRPr>
            </a:p>
          </p:txBody>
        </p:sp>
        <p:sp>
          <p:nvSpPr>
            <p:cNvPr id="79" name="矢印: 折線 78">
              <a:extLst>
                <a:ext uri="{FF2B5EF4-FFF2-40B4-BE49-F238E27FC236}">
                  <a16:creationId xmlns:a16="http://schemas.microsoft.com/office/drawing/2014/main" id="{1D019EEE-A0E8-41F4-8D4D-280A17BDF96B}"/>
                </a:ext>
              </a:extLst>
            </p:cNvPr>
            <p:cNvSpPr/>
            <p:nvPr/>
          </p:nvSpPr>
          <p:spPr>
            <a:xfrm flipH="1">
              <a:off x="6278094" y="2599649"/>
              <a:ext cx="2125752" cy="3099050"/>
            </a:xfrm>
            <a:prstGeom prst="bentArrow">
              <a:avLst>
                <a:gd name="adj1" fmla="val 2586"/>
                <a:gd name="adj2" fmla="val 3770"/>
                <a:gd name="adj3" fmla="val 5178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2"/>
                </a:solidFill>
              </a:endParaRPr>
            </a:p>
          </p:txBody>
        </p:sp>
        <p:sp>
          <p:nvSpPr>
            <p:cNvPr id="80" name="矢印: 折線 79">
              <a:extLst>
                <a:ext uri="{FF2B5EF4-FFF2-40B4-BE49-F238E27FC236}">
                  <a16:creationId xmlns:a16="http://schemas.microsoft.com/office/drawing/2014/main" id="{23035DF9-3717-45FD-942A-5D1A54A7A309}"/>
                </a:ext>
              </a:extLst>
            </p:cNvPr>
            <p:cNvSpPr/>
            <p:nvPr/>
          </p:nvSpPr>
          <p:spPr>
            <a:xfrm flipH="1">
              <a:off x="6293577" y="3816035"/>
              <a:ext cx="535530" cy="1291515"/>
            </a:xfrm>
            <a:prstGeom prst="bentArrow">
              <a:avLst>
                <a:gd name="adj1" fmla="val 10087"/>
                <a:gd name="adj2" fmla="val 16531"/>
                <a:gd name="adj3" fmla="val 2158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81" name="パン">
            <a:extLst>
              <a:ext uri="{FF2B5EF4-FFF2-40B4-BE49-F238E27FC236}">
                <a16:creationId xmlns:a16="http://schemas.microsoft.com/office/drawing/2014/main" id="{005147B7-0BBB-4FB8-BA01-B8361C925685}"/>
              </a:ext>
            </a:extLst>
          </p:cNvPr>
          <p:cNvSpPr txBox="1"/>
          <p:nvPr/>
        </p:nvSpPr>
        <p:spPr>
          <a:xfrm>
            <a:off x="5798302" y="6283397"/>
            <a:ext cx="429691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ja-JP" altLang="en-US" sz="1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パン</a:t>
            </a:r>
          </a:p>
        </p:txBody>
      </p:sp>
      <p:sp>
        <p:nvSpPr>
          <p:cNvPr id="82" name="ごはん">
            <a:extLst>
              <a:ext uri="{FF2B5EF4-FFF2-40B4-BE49-F238E27FC236}">
                <a16:creationId xmlns:a16="http://schemas.microsoft.com/office/drawing/2014/main" id="{023C0657-2FD0-41C8-AB01-D3C293BAE305}"/>
              </a:ext>
            </a:extLst>
          </p:cNvPr>
          <p:cNvSpPr txBox="1"/>
          <p:nvPr/>
        </p:nvSpPr>
        <p:spPr>
          <a:xfrm>
            <a:off x="6497493" y="6296912"/>
            <a:ext cx="571953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ja-JP" altLang="en-US" sz="10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ごはん</a:t>
            </a:r>
          </a:p>
        </p:txBody>
      </p:sp>
      <p:sp>
        <p:nvSpPr>
          <p:cNvPr id="83" name="食べなかった">
            <a:extLst>
              <a:ext uri="{FF2B5EF4-FFF2-40B4-BE49-F238E27FC236}">
                <a16:creationId xmlns:a16="http://schemas.microsoft.com/office/drawing/2014/main" id="{A17042EA-9D56-4934-A0E3-1C7F60592F9E}"/>
              </a:ext>
            </a:extLst>
          </p:cNvPr>
          <p:cNvSpPr txBox="1"/>
          <p:nvPr/>
        </p:nvSpPr>
        <p:spPr>
          <a:xfrm>
            <a:off x="7323188" y="6280430"/>
            <a:ext cx="571953" cy="344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ja-JP" altLang="en-US" sz="10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食べなかった</a:t>
            </a:r>
          </a:p>
        </p:txBody>
      </p:sp>
      <p:sp>
        <p:nvSpPr>
          <p:cNvPr id="84" name="その他">
            <a:extLst>
              <a:ext uri="{FF2B5EF4-FFF2-40B4-BE49-F238E27FC236}">
                <a16:creationId xmlns:a16="http://schemas.microsoft.com/office/drawing/2014/main" id="{75A8F780-5960-4763-8BE0-9C4A3CF9F610}"/>
              </a:ext>
            </a:extLst>
          </p:cNvPr>
          <p:cNvSpPr txBox="1"/>
          <p:nvPr/>
        </p:nvSpPr>
        <p:spPr>
          <a:xfrm>
            <a:off x="8082829" y="6300801"/>
            <a:ext cx="571953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ja-JP" altLang="en-US" sz="10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</a:t>
            </a:r>
          </a:p>
        </p:txBody>
      </p:sp>
      <p:sp>
        <p:nvSpPr>
          <p:cNvPr id="86" name="12">
            <a:extLst>
              <a:ext uri="{FF2B5EF4-FFF2-40B4-BE49-F238E27FC236}">
                <a16:creationId xmlns:a16="http://schemas.microsoft.com/office/drawing/2014/main" id="{EEF3F0FB-91A0-463F-991F-BEF68152C7E2}"/>
              </a:ext>
            </a:extLst>
          </p:cNvPr>
          <p:cNvSpPr txBox="1"/>
          <p:nvPr/>
        </p:nvSpPr>
        <p:spPr>
          <a:xfrm>
            <a:off x="6596502" y="5550723"/>
            <a:ext cx="386950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en-US" altLang="ja-JP" sz="10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endParaRPr lang="ja-JP" altLang="en-US" sz="100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0" name="グラフ">
            <a:extLst>
              <a:ext uri="{FF2B5EF4-FFF2-40B4-BE49-F238E27FC236}">
                <a16:creationId xmlns:a16="http://schemas.microsoft.com/office/drawing/2014/main" id="{7DD96DC7-7320-4EEC-A688-69AA2A94F23F}"/>
              </a:ext>
            </a:extLst>
          </p:cNvPr>
          <p:cNvSpPr/>
          <p:nvPr/>
        </p:nvSpPr>
        <p:spPr>
          <a:xfrm>
            <a:off x="5887391" y="4506839"/>
            <a:ext cx="258512" cy="1786165"/>
          </a:xfrm>
          <a:prstGeom prst="rect">
            <a:avLst/>
          </a:prstGeom>
          <a:solidFill>
            <a:srgbClr val="FF6699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94" name="6">
            <a:extLst>
              <a:ext uri="{FF2B5EF4-FFF2-40B4-BE49-F238E27FC236}">
                <a16:creationId xmlns:a16="http://schemas.microsoft.com/office/drawing/2014/main" id="{05AF7EDA-9854-4342-BA53-405A72ADB3A1}"/>
              </a:ext>
            </a:extLst>
          </p:cNvPr>
          <p:cNvSpPr txBox="1"/>
          <p:nvPr/>
        </p:nvSpPr>
        <p:spPr>
          <a:xfrm>
            <a:off x="8184573" y="5867388"/>
            <a:ext cx="386950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en-US" altLang="ja-JP" sz="1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endParaRPr lang="ja-JP" altLang="en-US" sz="10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6" name="グラフ">
            <a:extLst>
              <a:ext uri="{FF2B5EF4-FFF2-40B4-BE49-F238E27FC236}">
                <a16:creationId xmlns:a16="http://schemas.microsoft.com/office/drawing/2014/main" id="{209E0809-4092-473D-BDBF-CE70ECA7CF5C}"/>
              </a:ext>
            </a:extLst>
          </p:cNvPr>
          <p:cNvSpPr/>
          <p:nvPr/>
        </p:nvSpPr>
        <p:spPr>
          <a:xfrm>
            <a:off x="7486309" y="5898241"/>
            <a:ext cx="223008" cy="3860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2"/>
              </a:solidFill>
            </a:endParaRPr>
          </a:p>
        </p:txBody>
      </p:sp>
      <p:sp>
        <p:nvSpPr>
          <p:cNvPr id="87" name="4">
            <a:extLst>
              <a:ext uri="{FF2B5EF4-FFF2-40B4-BE49-F238E27FC236}">
                <a16:creationId xmlns:a16="http://schemas.microsoft.com/office/drawing/2014/main" id="{D82D78F0-BB6C-4C7E-BF8D-B07A82CF0200}"/>
              </a:ext>
            </a:extLst>
          </p:cNvPr>
          <p:cNvSpPr txBox="1"/>
          <p:nvPr/>
        </p:nvSpPr>
        <p:spPr>
          <a:xfrm>
            <a:off x="7406920" y="5985419"/>
            <a:ext cx="386950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en-US" altLang="ja-JP" sz="1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endParaRPr lang="ja-JP" altLang="en-US" sz="10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5" name="18">
            <a:extLst>
              <a:ext uri="{FF2B5EF4-FFF2-40B4-BE49-F238E27FC236}">
                <a16:creationId xmlns:a16="http://schemas.microsoft.com/office/drawing/2014/main" id="{A0491A3D-9A25-4D31-A30E-39B635758F1C}"/>
              </a:ext>
            </a:extLst>
          </p:cNvPr>
          <p:cNvSpPr txBox="1"/>
          <p:nvPr/>
        </p:nvSpPr>
        <p:spPr>
          <a:xfrm>
            <a:off x="5819673" y="5236292"/>
            <a:ext cx="386950" cy="213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en-US" altLang="ja-JP" sz="10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endParaRPr lang="ja-JP" altLang="en-US" sz="100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3" name="人">
            <a:extLst>
              <a:ext uri="{FF2B5EF4-FFF2-40B4-BE49-F238E27FC236}">
                <a16:creationId xmlns:a16="http://schemas.microsoft.com/office/drawing/2014/main" id="{A9036B99-B540-499F-A567-BC0E6599B1B9}"/>
              </a:ext>
            </a:extLst>
          </p:cNvPr>
          <p:cNvSpPr txBox="1"/>
          <p:nvPr/>
        </p:nvSpPr>
        <p:spPr>
          <a:xfrm>
            <a:off x="5310110" y="2106414"/>
            <a:ext cx="341232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5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en-US" altLang="ja-JP" sz="5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500" i="0" strike="noStrike" kern="1200" normalizeH="0" baseline="0" noProof="0" dirty="0">
              <a:ln w="0"/>
              <a:solidFill>
                <a:schemeClr val="tx2"/>
              </a:solidFill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7" name="グラフ">
            <a:extLst>
              <a:ext uri="{FF2B5EF4-FFF2-40B4-BE49-F238E27FC236}">
                <a16:creationId xmlns:a16="http://schemas.microsoft.com/office/drawing/2014/main" id="{2BB480D7-E709-46FB-A56A-FA1208F998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6" t="7505" r="18111" b="4887"/>
          <a:stretch/>
        </p:blipFill>
        <p:spPr>
          <a:xfrm>
            <a:off x="8868204" y="2228916"/>
            <a:ext cx="3112277" cy="4130854"/>
          </a:xfrm>
          <a:prstGeom prst="rect">
            <a:avLst/>
          </a:prstGeom>
        </p:spPr>
      </p:pic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7A22A21A-F3A2-4F45-948D-322AAB9B71D1}"/>
              </a:ext>
            </a:extLst>
          </p:cNvPr>
          <p:cNvSpPr/>
          <p:nvPr/>
        </p:nvSpPr>
        <p:spPr>
          <a:xfrm>
            <a:off x="9247918" y="5682753"/>
            <a:ext cx="268445" cy="590057"/>
          </a:xfrm>
          <a:prstGeom prst="rect">
            <a:avLst/>
          </a:prstGeom>
          <a:solidFill>
            <a:srgbClr val="FF6699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2"/>
              </a:solidFill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641493D1-7BA7-4F53-ACC9-7F7D6D37E6CA}"/>
              </a:ext>
            </a:extLst>
          </p:cNvPr>
          <p:cNvSpPr/>
          <p:nvPr/>
        </p:nvSpPr>
        <p:spPr>
          <a:xfrm>
            <a:off x="10022980" y="5287105"/>
            <a:ext cx="234285" cy="990232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2"/>
              </a:solidFill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61D6C8EE-07D2-409B-8DE1-A4780C68608D}"/>
              </a:ext>
            </a:extLst>
          </p:cNvPr>
          <p:cNvSpPr/>
          <p:nvPr/>
        </p:nvSpPr>
        <p:spPr>
          <a:xfrm>
            <a:off x="10825664" y="5890925"/>
            <a:ext cx="208929" cy="3867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2"/>
              </a:solidFill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FEF8C937-8C2F-448F-8796-C4F6219D285F}"/>
              </a:ext>
            </a:extLst>
          </p:cNvPr>
          <p:cNvSpPr/>
          <p:nvPr/>
        </p:nvSpPr>
        <p:spPr>
          <a:xfrm>
            <a:off x="11615628" y="5791029"/>
            <a:ext cx="206683" cy="47940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2"/>
              </a:solidFill>
            </a:endParaRPr>
          </a:p>
        </p:txBody>
      </p:sp>
      <p:grpSp>
        <p:nvGrpSpPr>
          <p:cNvPr id="17" name="矢印">
            <a:extLst>
              <a:ext uri="{FF2B5EF4-FFF2-40B4-BE49-F238E27FC236}">
                <a16:creationId xmlns:a16="http://schemas.microsoft.com/office/drawing/2014/main" id="{70B1C7CB-38D8-4C83-8CB1-6A944C466E59}"/>
              </a:ext>
            </a:extLst>
          </p:cNvPr>
          <p:cNvGrpSpPr/>
          <p:nvPr/>
        </p:nvGrpSpPr>
        <p:grpSpPr>
          <a:xfrm>
            <a:off x="9596302" y="3988771"/>
            <a:ext cx="2147791" cy="1909470"/>
            <a:chOff x="9596302" y="3988771"/>
            <a:chExt cx="2147791" cy="1909470"/>
          </a:xfrm>
          <a:solidFill>
            <a:schemeClr val="accent2"/>
          </a:solidFill>
        </p:grpSpPr>
        <p:sp>
          <p:nvSpPr>
            <p:cNvPr id="105" name="矢印: 折線 104">
              <a:extLst>
                <a:ext uri="{FF2B5EF4-FFF2-40B4-BE49-F238E27FC236}">
                  <a16:creationId xmlns:a16="http://schemas.microsoft.com/office/drawing/2014/main" id="{1197E773-F37B-483B-8795-9410D74F4754}"/>
                </a:ext>
              </a:extLst>
            </p:cNvPr>
            <p:cNvSpPr/>
            <p:nvPr/>
          </p:nvSpPr>
          <p:spPr>
            <a:xfrm flipH="1">
              <a:off x="9635916" y="5016208"/>
              <a:ext cx="527054" cy="270897"/>
            </a:xfrm>
            <a:prstGeom prst="bentArrow">
              <a:avLst>
                <a:gd name="adj1" fmla="val 14362"/>
                <a:gd name="adj2" fmla="val 25335"/>
                <a:gd name="adj3" fmla="val 36446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2"/>
                </a:solidFill>
              </a:endParaRPr>
            </a:p>
          </p:txBody>
        </p:sp>
        <p:sp>
          <p:nvSpPr>
            <p:cNvPr id="106" name="矢印: 折線 105">
              <a:extLst>
                <a:ext uri="{FF2B5EF4-FFF2-40B4-BE49-F238E27FC236}">
                  <a16:creationId xmlns:a16="http://schemas.microsoft.com/office/drawing/2014/main" id="{B1A194C1-D184-4B3F-BF1E-7AC2E9D84EE8}"/>
                </a:ext>
              </a:extLst>
            </p:cNvPr>
            <p:cNvSpPr/>
            <p:nvPr/>
          </p:nvSpPr>
          <p:spPr>
            <a:xfrm flipH="1">
              <a:off x="9614156" y="4472770"/>
              <a:ext cx="1344681" cy="1425471"/>
            </a:xfrm>
            <a:prstGeom prst="bentArrow">
              <a:avLst>
                <a:gd name="adj1" fmla="val 3672"/>
                <a:gd name="adj2" fmla="val 5126"/>
                <a:gd name="adj3" fmla="val 8843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2"/>
                </a:solidFill>
              </a:endParaRPr>
            </a:p>
          </p:txBody>
        </p:sp>
        <p:sp>
          <p:nvSpPr>
            <p:cNvPr id="107" name="矢印: 折線 106">
              <a:extLst>
                <a:ext uri="{FF2B5EF4-FFF2-40B4-BE49-F238E27FC236}">
                  <a16:creationId xmlns:a16="http://schemas.microsoft.com/office/drawing/2014/main" id="{B4F53884-D0A6-456A-82B7-FEF6393E07D9}"/>
                </a:ext>
              </a:extLst>
            </p:cNvPr>
            <p:cNvSpPr/>
            <p:nvPr/>
          </p:nvSpPr>
          <p:spPr>
            <a:xfrm flipH="1">
              <a:off x="9596302" y="3988771"/>
              <a:ext cx="2147791" cy="1807483"/>
            </a:xfrm>
            <a:prstGeom prst="bentArrow">
              <a:avLst>
                <a:gd name="adj1" fmla="val 2774"/>
                <a:gd name="adj2" fmla="val 4516"/>
                <a:gd name="adj3" fmla="val 6701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>
                <a:solidFill>
                  <a:schemeClr val="tx2"/>
                </a:solidFill>
              </a:endParaRPr>
            </a:p>
          </p:txBody>
        </p:sp>
      </p:grpSp>
      <p:sp>
        <p:nvSpPr>
          <p:cNvPr id="74" name="人">
            <a:extLst>
              <a:ext uri="{FF2B5EF4-FFF2-40B4-BE49-F238E27FC236}">
                <a16:creationId xmlns:a16="http://schemas.microsoft.com/office/drawing/2014/main" id="{11786FB0-D344-4A4B-8F17-D3C05350A33A}"/>
              </a:ext>
            </a:extLst>
          </p:cNvPr>
          <p:cNvSpPr txBox="1"/>
          <p:nvPr/>
        </p:nvSpPr>
        <p:spPr>
          <a:xfrm>
            <a:off x="8808241" y="2184890"/>
            <a:ext cx="313564" cy="1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5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r>
              <a:rPr lang="en-US" altLang="ja-JP" sz="500" dirty="0">
                <a:ln w="0"/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500" i="0" strike="noStrike" kern="1200" normalizeH="0" baseline="0" noProof="0" dirty="0">
              <a:ln w="0"/>
              <a:solidFill>
                <a:schemeClr val="tx2"/>
              </a:solidFill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2" name="パン">
            <a:extLst>
              <a:ext uri="{FF2B5EF4-FFF2-40B4-BE49-F238E27FC236}">
                <a16:creationId xmlns:a16="http://schemas.microsoft.com/office/drawing/2014/main" id="{A75E376B-1D10-4A88-8506-4E1782BF6402}"/>
              </a:ext>
            </a:extLst>
          </p:cNvPr>
          <p:cNvSpPr txBox="1"/>
          <p:nvPr/>
        </p:nvSpPr>
        <p:spPr>
          <a:xfrm>
            <a:off x="9148467" y="6284272"/>
            <a:ext cx="429691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ja-JP" altLang="en-US" sz="1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パン</a:t>
            </a:r>
          </a:p>
        </p:txBody>
      </p:sp>
      <p:sp>
        <p:nvSpPr>
          <p:cNvPr id="113" name="ごはん">
            <a:extLst>
              <a:ext uri="{FF2B5EF4-FFF2-40B4-BE49-F238E27FC236}">
                <a16:creationId xmlns:a16="http://schemas.microsoft.com/office/drawing/2014/main" id="{CB235506-6E17-4CAB-AB6F-30D1360A8F9C}"/>
              </a:ext>
            </a:extLst>
          </p:cNvPr>
          <p:cNvSpPr txBox="1"/>
          <p:nvPr/>
        </p:nvSpPr>
        <p:spPr>
          <a:xfrm>
            <a:off x="9847658" y="6297787"/>
            <a:ext cx="571953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ja-JP" altLang="en-US" sz="10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ごはん</a:t>
            </a:r>
          </a:p>
        </p:txBody>
      </p:sp>
      <p:sp>
        <p:nvSpPr>
          <p:cNvPr id="114" name="食べなかった">
            <a:extLst>
              <a:ext uri="{FF2B5EF4-FFF2-40B4-BE49-F238E27FC236}">
                <a16:creationId xmlns:a16="http://schemas.microsoft.com/office/drawing/2014/main" id="{060AC551-4C80-4002-ACC8-370DEBCCAC56}"/>
              </a:ext>
            </a:extLst>
          </p:cNvPr>
          <p:cNvSpPr txBox="1"/>
          <p:nvPr/>
        </p:nvSpPr>
        <p:spPr>
          <a:xfrm>
            <a:off x="10653578" y="6286361"/>
            <a:ext cx="571953" cy="344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ja-JP" altLang="en-US" sz="10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食べなかった</a:t>
            </a:r>
          </a:p>
        </p:txBody>
      </p:sp>
      <p:sp>
        <p:nvSpPr>
          <p:cNvPr id="115" name="その他">
            <a:extLst>
              <a:ext uri="{FF2B5EF4-FFF2-40B4-BE49-F238E27FC236}">
                <a16:creationId xmlns:a16="http://schemas.microsoft.com/office/drawing/2014/main" id="{7E82902D-F39E-406B-837B-1141DF667E10}"/>
              </a:ext>
            </a:extLst>
          </p:cNvPr>
          <p:cNvSpPr txBox="1"/>
          <p:nvPr/>
        </p:nvSpPr>
        <p:spPr>
          <a:xfrm>
            <a:off x="11432994" y="6301676"/>
            <a:ext cx="571953" cy="211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dist" defTabSz="914377"/>
            <a:r>
              <a:rPr lang="ja-JP" altLang="en-US" sz="100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</a:t>
            </a:r>
          </a:p>
        </p:txBody>
      </p:sp>
      <p:grpSp>
        <p:nvGrpSpPr>
          <p:cNvPr id="117" name="数字">
            <a:extLst>
              <a:ext uri="{FF2B5EF4-FFF2-40B4-BE49-F238E27FC236}">
                <a16:creationId xmlns:a16="http://schemas.microsoft.com/office/drawing/2014/main" id="{894DBD3E-E116-4E06-8A8B-E70E909BB16C}"/>
              </a:ext>
            </a:extLst>
          </p:cNvPr>
          <p:cNvGrpSpPr/>
          <p:nvPr/>
        </p:nvGrpSpPr>
        <p:grpSpPr>
          <a:xfrm>
            <a:off x="9202003" y="5645079"/>
            <a:ext cx="2725067" cy="563729"/>
            <a:chOff x="33491" y="2051066"/>
            <a:chExt cx="2722496" cy="597082"/>
          </a:xfrm>
        </p:grpSpPr>
        <p:sp>
          <p:nvSpPr>
            <p:cNvPr id="121" name="6">
              <a:extLst>
                <a:ext uri="{FF2B5EF4-FFF2-40B4-BE49-F238E27FC236}">
                  <a16:creationId xmlns:a16="http://schemas.microsoft.com/office/drawing/2014/main" id="{578CFCF6-AA2F-40CE-BF75-CC88926D21D1}"/>
                </a:ext>
              </a:extLst>
            </p:cNvPr>
            <p:cNvSpPr txBox="1"/>
            <p:nvPr/>
          </p:nvSpPr>
          <p:spPr>
            <a:xfrm>
              <a:off x="33491" y="2290146"/>
              <a:ext cx="393222" cy="260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dist" defTabSz="914377"/>
              <a:r>
                <a:rPr lang="en-US" altLang="ja-JP" sz="1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  <a:endParaRPr lang="ja-JP" altLang="en-US" sz="1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2" name="10">
              <a:extLst>
                <a:ext uri="{FF2B5EF4-FFF2-40B4-BE49-F238E27FC236}">
                  <a16:creationId xmlns:a16="http://schemas.microsoft.com/office/drawing/2014/main" id="{10964685-069E-4EC3-9FDC-9A7BF1C074E7}"/>
                </a:ext>
              </a:extLst>
            </p:cNvPr>
            <p:cNvSpPr txBox="1"/>
            <p:nvPr/>
          </p:nvSpPr>
          <p:spPr>
            <a:xfrm>
              <a:off x="774114" y="2051066"/>
              <a:ext cx="393222" cy="260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dist" defTabSz="914377"/>
              <a:r>
                <a:rPr lang="en-US" altLang="ja-JP" sz="1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endParaRPr lang="ja-JP" altLang="en-US" sz="1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3" name="4">
              <a:extLst>
                <a:ext uri="{FF2B5EF4-FFF2-40B4-BE49-F238E27FC236}">
                  <a16:creationId xmlns:a16="http://schemas.microsoft.com/office/drawing/2014/main" id="{BAF93EE5-6E87-45CC-9465-FE9863131789}"/>
                </a:ext>
              </a:extLst>
            </p:cNvPr>
            <p:cNvSpPr txBox="1"/>
            <p:nvPr/>
          </p:nvSpPr>
          <p:spPr>
            <a:xfrm>
              <a:off x="1564060" y="2387359"/>
              <a:ext cx="393222" cy="260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dist" defTabSz="914377"/>
              <a:r>
                <a:rPr lang="en-US" altLang="ja-JP" sz="1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</a:t>
              </a:r>
              <a:endParaRPr lang="ja-JP" altLang="en-US" sz="1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4" name="5">
              <a:extLst>
                <a:ext uri="{FF2B5EF4-FFF2-40B4-BE49-F238E27FC236}">
                  <a16:creationId xmlns:a16="http://schemas.microsoft.com/office/drawing/2014/main" id="{F49B2E8C-DB91-44EA-B2C6-E313A58D6EC9}"/>
                </a:ext>
              </a:extLst>
            </p:cNvPr>
            <p:cNvSpPr txBox="1"/>
            <p:nvPr/>
          </p:nvSpPr>
          <p:spPr>
            <a:xfrm>
              <a:off x="2362765" y="2340218"/>
              <a:ext cx="393222" cy="260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dist" defTabSz="914377"/>
              <a:r>
                <a:rPr lang="en-US" altLang="ja-JP" sz="1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</a:t>
              </a:r>
              <a:endParaRPr lang="ja-JP" altLang="en-US" sz="1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5" name="た">
            <a:extLst>
              <a:ext uri="{FF2B5EF4-FFF2-40B4-BE49-F238E27FC236}">
                <a16:creationId xmlns:a16="http://schemas.microsoft.com/office/drawing/2014/main" id="{B309A4A3-0139-4E87-9896-C0C79F99C248}"/>
              </a:ext>
            </a:extLst>
          </p:cNvPr>
          <p:cNvSpPr txBox="1"/>
          <p:nvPr/>
        </p:nvSpPr>
        <p:spPr>
          <a:xfrm>
            <a:off x="1145781" y="3616847"/>
            <a:ext cx="272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6" name="た">
            <a:extLst>
              <a:ext uri="{FF2B5EF4-FFF2-40B4-BE49-F238E27FC236}">
                <a16:creationId xmlns:a16="http://schemas.microsoft.com/office/drawing/2014/main" id="{216AA22A-8855-4DF7-BCFA-25D9B614FE84}"/>
              </a:ext>
            </a:extLst>
          </p:cNvPr>
          <p:cNvSpPr txBox="1"/>
          <p:nvPr/>
        </p:nvSpPr>
        <p:spPr>
          <a:xfrm>
            <a:off x="3693660" y="3629442"/>
            <a:ext cx="272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en-US" altLang="ja-JP" sz="800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8" name="前へ／次へ">
            <a:extLst>
              <a:ext uri="{FF2B5EF4-FFF2-40B4-BE49-F238E27FC236}">
                <a16:creationId xmlns:a16="http://schemas.microsoft.com/office/drawing/2014/main" id="{B924344D-C95D-4245-967A-9636E03A6005}"/>
              </a:ext>
            </a:extLst>
          </p:cNvPr>
          <p:cNvGrpSpPr/>
          <p:nvPr/>
        </p:nvGrpSpPr>
        <p:grpSpPr>
          <a:xfrm>
            <a:off x="10029941" y="8445"/>
            <a:ext cx="2151732" cy="1098715"/>
            <a:chOff x="10029941" y="8445"/>
            <a:chExt cx="2151732" cy="1098715"/>
          </a:xfrm>
        </p:grpSpPr>
        <p:sp>
          <p:nvSpPr>
            <p:cNvPr id="129" name="フレーム">
              <a:extLst>
                <a:ext uri="{FF2B5EF4-FFF2-40B4-BE49-F238E27FC236}">
                  <a16:creationId xmlns:a16="http://schemas.microsoft.com/office/drawing/2014/main" id="{EBB336AE-740E-4BF1-887D-D51160B9F497}"/>
                </a:ext>
              </a:extLst>
            </p:cNvPr>
            <p:cNvSpPr/>
            <p:nvPr/>
          </p:nvSpPr>
          <p:spPr>
            <a:xfrm>
              <a:off x="10029941" y="8445"/>
              <a:ext cx="2151732" cy="1098715"/>
            </a:xfrm>
            <a:prstGeom prst="fram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30" name="図 129">
              <a:hlinkClick r:id="rId8" action="ppaction://hlinksldjump"/>
              <a:extLst>
                <a:ext uri="{FF2B5EF4-FFF2-40B4-BE49-F238E27FC236}">
                  <a16:creationId xmlns:a16="http://schemas.microsoft.com/office/drawing/2014/main" id="{5AA6679A-B654-4F06-AB91-78979B0F6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58880" y="184390"/>
              <a:ext cx="737680" cy="859611"/>
            </a:xfrm>
            <a:prstGeom prst="rect">
              <a:avLst/>
            </a:prstGeom>
          </p:spPr>
        </p:pic>
        <p:pic>
          <p:nvPicPr>
            <p:cNvPr id="131" name="図 130">
              <a:hlinkClick r:id="rId10" action="ppaction://hlinksldjump"/>
              <a:extLst>
                <a:ext uri="{FF2B5EF4-FFF2-40B4-BE49-F238E27FC236}">
                  <a16:creationId xmlns:a16="http://schemas.microsoft.com/office/drawing/2014/main" id="{7BA0C81C-0274-4534-8F98-043C92C3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66072" y="184389"/>
              <a:ext cx="737680" cy="859611"/>
            </a:xfrm>
            <a:prstGeom prst="rect">
              <a:avLst/>
            </a:prstGeom>
          </p:spPr>
        </p:pic>
      </p:grpSp>
      <p:pic>
        <p:nvPicPr>
          <p:cNvPr id="15" name="グラフ">
            <a:extLst>
              <a:ext uri="{FF2B5EF4-FFF2-40B4-BE49-F238E27FC236}">
                <a16:creationId xmlns:a16="http://schemas.microsoft.com/office/drawing/2014/main" id="{A3572EFC-E9FE-4518-BB4A-F90999FC7A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9471" y="2325078"/>
            <a:ext cx="408350" cy="2190121"/>
          </a:xfrm>
          <a:prstGeom prst="rect">
            <a:avLst/>
          </a:prstGeom>
        </p:spPr>
      </p:pic>
      <p:pic>
        <p:nvPicPr>
          <p:cNvPr id="18" name="グラフ">
            <a:extLst>
              <a:ext uri="{FF2B5EF4-FFF2-40B4-BE49-F238E27FC236}">
                <a16:creationId xmlns:a16="http://schemas.microsoft.com/office/drawing/2014/main" id="{418D45D1-F616-456E-9D36-D1BAAC4919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4487" y="3822131"/>
            <a:ext cx="402371" cy="1877731"/>
          </a:xfrm>
          <a:prstGeom prst="rect">
            <a:avLst/>
          </a:prstGeom>
        </p:spPr>
      </p:pic>
      <p:sp>
        <p:nvSpPr>
          <p:cNvPr id="2" name="朝ごはん調べ（A組）">
            <a:extLst>
              <a:ext uri="{FF2B5EF4-FFF2-40B4-BE49-F238E27FC236}">
                <a16:creationId xmlns:a16="http://schemas.microsoft.com/office/drawing/2014/main" id="{93F4C226-5683-4E7C-B2B3-1FD4832CFF67}"/>
              </a:ext>
            </a:extLst>
          </p:cNvPr>
          <p:cNvSpPr/>
          <p:nvPr/>
        </p:nvSpPr>
        <p:spPr>
          <a:xfrm>
            <a:off x="5358020" y="1737360"/>
            <a:ext cx="3425755" cy="5006340"/>
          </a:xfrm>
          <a:prstGeom prst="rect">
            <a:avLst/>
          </a:prstGeom>
          <a:noFill/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朝ごはん調べ（B組）">
            <a:extLst>
              <a:ext uri="{FF2B5EF4-FFF2-40B4-BE49-F238E27FC236}">
                <a16:creationId xmlns:a16="http://schemas.microsoft.com/office/drawing/2014/main" id="{92813F5A-4C3B-4A37-AE52-53AF9821D357}"/>
              </a:ext>
            </a:extLst>
          </p:cNvPr>
          <p:cNvSpPr/>
          <p:nvPr/>
        </p:nvSpPr>
        <p:spPr>
          <a:xfrm>
            <a:off x="8832741" y="1752600"/>
            <a:ext cx="3252580" cy="5006340"/>
          </a:xfrm>
          <a:prstGeom prst="rect">
            <a:avLst/>
          </a:prstGeom>
          <a:noFill/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1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ユーザー定義 1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E3FF3B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0070C0"/>
      </a:hlink>
      <a:folHlink>
        <a:srgbClr val="C7C7C7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ユーザー定義 1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E3FF3B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0070C0"/>
      </a:hlink>
      <a:folHlink>
        <a:srgbClr val="C7C7C7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Custom 1">
      <a:dk1>
        <a:sysClr val="windowText" lastClr="000000"/>
      </a:dk1>
      <a:lt1>
        <a:sysClr val="window" lastClr="FFFFFF"/>
      </a:lt1>
      <a:dk2>
        <a:srgbClr val="2D3C50"/>
      </a:dk2>
      <a:lt2>
        <a:srgbClr val="CBD1D1"/>
      </a:lt2>
      <a:accent1>
        <a:srgbClr val="46A0D8"/>
      </a:accent1>
      <a:accent2>
        <a:srgbClr val="CC5B27"/>
      </a:accent2>
      <a:accent3>
        <a:srgbClr val="33AC55"/>
      </a:accent3>
      <a:accent4>
        <a:srgbClr val="EE9F20"/>
      </a:accent4>
      <a:accent5>
        <a:srgbClr val="824D9D"/>
      </a:accent5>
      <a:accent6>
        <a:srgbClr val="3ABA99"/>
      </a:accent6>
      <a:hlink>
        <a:srgbClr val="0563C1"/>
      </a:hlink>
      <a:folHlink>
        <a:srgbClr val="954F72"/>
      </a:folHlink>
    </a:clrScheme>
    <a:fontScheme name="Custom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942_win32_v2" id="{BFDBA5BB-00C2-4FD6-BF44-6F34C81AFAE6}" vid="{710E1C20-E799-41A9-B32B-772BA18F6960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ワイド画面</PresentationFormat>
  <Paragraphs>574</Paragraphs>
  <Slides>18</Slides>
  <Notes>4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BIZ UDPゴシック</vt:lpstr>
      <vt:lpstr>Meiryo UI</vt:lpstr>
      <vt:lpstr>游ゴシック</vt:lpstr>
      <vt:lpstr>游ゴシック Light</vt:lpstr>
      <vt:lpstr>Arial</vt:lpstr>
      <vt:lpstr>Arial Black</vt:lpstr>
      <vt:lpstr>Bernard MT Condensed</vt:lpstr>
      <vt:lpstr>1_Office テーマ</vt:lpstr>
      <vt:lpstr>2_Office 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2023-07-10T07:57:21Z</dcterms:created>
  <dcterms:modified xsi:type="dcterms:W3CDTF">2025-03-18T06:57:09Z</dcterms:modified>
</cp:coreProperties>
</file>