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0" r:id="rId4"/>
    <p:sldId id="258" r:id="rId5"/>
    <p:sldId id="259" r:id="rId6"/>
    <p:sldId id="262" r:id="rId7"/>
    <p:sldId id="261" r:id="rId8"/>
    <p:sldId id="264" r:id="rId9"/>
    <p:sldId id="263" r:id="rId10"/>
    <p:sldId id="269" r:id="rId11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83A92-33AF-40F0-938B-00BFB4605570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72D5F-2660-4A8D-B99B-1EEE6A3E2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499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E7545-A195-441E-8238-76E58A5B724B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D4E16-4864-4B49-89F9-4B6D6BEB8C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415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761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615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3108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5356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490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202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591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6981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428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D4E16-4864-4B49-89F9-4B6D6BEB8C9A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4402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444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7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76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8540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20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7602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398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898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1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98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229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CA3A4-FC9E-4C14-A0E5-2D1CF6D044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9E6A3-723A-4F0F-84E1-791376F7C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42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下リボン 7"/>
          <p:cNvSpPr/>
          <p:nvPr/>
        </p:nvSpPr>
        <p:spPr>
          <a:xfrm>
            <a:off x="1115616" y="476672"/>
            <a:ext cx="691276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FF00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/>
              <a:t>大阪府知事賞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851920" y="638132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撮影場所：芥川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56D07D6-8E58-4F7F-8D19-A9C6519204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133057"/>
            <a:ext cx="3683924" cy="524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37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下リボン 3"/>
          <p:cNvSpPr/>
          <p:nvPr/>
        </p:nvSpPr>
        <p:spPr>
          <a:xfrm>
            <a:off x="1115616" y="404664"/>
            <a:ext cx="691276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佳作</a:t>
            </a:r>
            <a:endParaRPr kumimoji="1" lang="ja-JP" altLang="en-US" sz="28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707904" y="6372036"/>
            <a:ext cx="2146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</a:t>
            </a:r>
            <a:r>
              <a:rPr lang="ja-JP" altLang="en-US" b="1" dirty="0">
                <a:latin typeface="+mn-ea"/>
              </a:rPr>
              <a:t>：土佐堀川</a:t>
            </a:r>
            <a:endParaRPr kumimoji="1" lang="ja-JP" altLang="en-US" b="1" dirty="0">
              <a:latin typeface="+mn-ea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B04E759-D285-4EA5-BC7B-D44EDA081F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444" y="1085806"/>
            <a:ext cx="3952203" cy="52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35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下リボン 3"/>
          <p:cNvSpPr/>
          <p:nvPr/>
        </p:nvSpPr>
        <p:spPr>
          <a:xfrm>
            <a:off x="755575" y="476672"/>
            <a:ext cx="763284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FFC0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大阪府都市整備部長賞</a:t>
            </a:r>
            <a:endParaRPr kumimoji="1" lang="ja-JP" altLang="en-US" sz="28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23928" y="6314754"/>
            <a:ext cx="2231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撮影場所：大川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4A03D2A-2E51-42D7-8ED1-0D49E49EA4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124744"/>
            <a:ext cx="388843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970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下リボン 3"/>
          <p:cNvSpPr/>
          <p:nvPr/>
        </p:nvSpPr>
        <p:spPr>
          <a:xfrm>
            <a:off x="1115615" y="548680"/>
            <a:ext cx="691276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大阪府河川室長賞</a:t>
            </a:r>
            <a:endParaRPr kumimoji="1" lang="ja-JP" altLang="en-US" sz="28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707904" y="6336811"/>
            <a:ext cx="2091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撮影場所：</a:t>
            </a:r>
            <a:r>
              <a:rPr lang="ja-JP" altLang="en-US" b="1" dirty="0">
                <a:latin typeface="+mn-ea"/>
              </a:rPr>
              <a:t>大和川</a:t>
            </a:r>
            <a:endParaRPr kumimoji="1" lang="ja-JP" altLang="en-US" b="1" dirty="0">
              <a:latin typeface="+mn-ea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7FB81E5-0E5B-4DF1-86F8-30A7843F06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260447"/>
            <a:ext cx="3775128" cy="503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2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下リボン 3"/>
          <p:cNvSpPr/>
          <p:nvPr/>
        </p:nvSpPr>
        <p:spPr>
          <a:xfrm>
            <a:off x="1115616" y="449788"/>
            <a:ext cx="691276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水都大阪賞</a:t>
            </a:r>
            <a:endParaRPr kumimoji="1" lang="ja-JP" altLang="en-US" sz="28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779912" y="6305359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</a:t>
            </a:r>
            <a:r>
              <a:rPr lang="ja-JP" altLang="en-US" b="1" dirty="0">
                <a:latin typeface="+mn-ea"/>
              </a:rPr>
              <a:t>：大川</a:t>
            </a:r>
            <a:endParaRPr kumimoji="1" lang="ja-JP" altLang="en-US" b="1" dirty="0">
              <a:latin typeface="+mn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1BDD1B1-2BE4-4EFC-9D26-502AF60991AC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14" y="1268760"/>
            <a:ext cx="7629906" cy="503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48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下リボン 4"/>
          <p:cNvSpPr/>
          <p:nvPr/>
        </p:nvSpPr>
        <p:spPr>
          <a:xfrm>
            <a:off x="1087326" y="476672"/>
            <a:ext cx="691276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河川景観賞</a:t>
            </a:r>
            <a:endParaRPr kumimoji="1" lang="ja-JP" altLang="en-US" sz="28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779912" y="635597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撮影場所：</a:t>
            </a:r>
            <a:r>
              <a:rPr lang="ja-JP" altLang="en-US" b="1" dirty="0">
                <a:latin typeface="+mn-ea"/>
              </a:rPr>
              <a:t>大</a:t>
            </a:r>
            <a:r>
              <a:rPr kumimoji="1" lang="ja-JP" altLang="en-US" b="1" dirty="0">
                <a:latin typeface="+mn-ea"/>
              </a:rPr>
              <a:t>川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281D04C-199E-4AC3-B78F-78FEFB73A5E8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00384"/>
            <a:ext cx="7767420" cy="515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69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下リボン 4"/>
          <p:cNvSpPr/>
          <p:nvPr/>
        </p:nvSpPr>
        <p:spPr>
          <a:xfrm>
            <a:off x="1115616" y="404664"/>
            <a:ext cx="691276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佳作</a:t>
            </a:r>
            <a:endParaRPr kumimoji="1" lang="ja-JP" altLang="en-US" sz="28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51920" y="635394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撮影場所：</a:t>
            </a:r>
            <a:r>
              <a:rPr lang="ja-JP" altLang="en-US" b="1" dirty="0">
                <a:latin typeface="+mn-ea"/>
              </a:rPr>
              <a:t>淀川</a:t>
            </a:r>
            <a:endParaRPr kumimoji="1" lang="ja-JP" altLang="en-US" b="1" dirty="0">
              <a:latin typeface="+mn-ea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AD65EE4-1FCD-4D02-9DCE-A4A8408CBB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35932"/>
            <a:ext cx="7524328" cy="522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98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下リボン 4"/>
          <p:cNvSpPr/>
          <p:nvPr/>
        </p:nvSpPr>
        <p:spPr>
          <a:xfrm>
            <a:off x="1115616" y="344163"/>
            <a:ext cx="691276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佳作</a:t>
            </a:r>
            <a:endParaRPr kumimoji="1" lang="ja-JP" altLang="en-US" sz="28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51920" y="636805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撮影場所：大</a:t>
            </a:r>
            <a:r>
              <a:rPr lang="ja-JP" altLang="en-US" b="1" dirty="0">
                <a:latin typeface="+mn-ea"/>
              </a:rPr>
              <a:t>川</a:t>
            </a:r>
            <a:endParaRPr kumimoji="1" lang="ja-JP" altLang="en-US" b="1" dirty="0">
              <a:latin typeface="+mn-ea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50B0427-80D9-4C4E-88F5-B73867E106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99" y="1041866"/>
            <a:ext cx="7989273" cy="532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87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下リボン 3"/>
          <p:cNvSpPr/>
          <p:nvPr/>
        </p:nvSpPr>
        <p:spPr>
          <a:xfrm>
            <a:off x="1115616" y="404664"/>
            <a:ext cx="691276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佳作</a:t>
            </a:r>
            <a:endParaRPr kumimoji="1" lang="ja-JP" altLang="en-US" sz="28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23928" y="626867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撮影場所：大川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5B52067-FB2B-4F16-8874-CAF1BD3A91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744"/>
            <a:ext cx="7272708" cy="514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96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下リボン 3"/>
          <p:cNvSpPr/>
          <p:nvPr/>
        </p:nvSpPr>
        <p:spPr>
          <a:xfrm>
            <a:off x="1115616" y="404664"/>
            <a:ext cx="6912768" cy="576064"/>
          </a:xfrm>
          <a:prstGeom prst="ribbon">
            <a:avLst>
              <a:gd name="adj1" fmla="val 11688"/>
              <a:gd name="adj2" fmla="val 50000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佳作</a:t>
            </a:r>
            <a:endParaRPr kumimoji="1" lang="ja-JP" altLang="en-US" sz="28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635896" y="6365669"/>
            <a:ext cx="253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撮影場所：堂島川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A6DF2FE-9755-44CC-BBA3-D5F112F0D5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719" y="1052735"/>
            <a:ext cx="3543989" cy="531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8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77</Words>
  <Application>Microsoft Office PowerPoint</Application>
  <PresentationFormat>画面に合わせる (4:3)</PresentationFormat>
  <Paragraphs>30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ＭＳ Ｐゴシック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村上　麗</dc:creator>
  <cp:lastModifiedBy>西島　直哉</cp:lastModifiedBy>
  <cp:revision>79</cp:revision>
  <cp:lastPrinted>2017-06-30T06:05:03Z</cp:lastPrinted>
  <dcterms:created xsi:type="dcterms:W3CDTF">2016-06-27T08:47:43Z</dcterms:created>
  <dcterms:modified xsi:type="dcterms:W3CDTF">2026-07-16T12:04:35Z</dcterms:modified>
</cp:coreProperties>
</file>