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58" r:id="rId3"/>
    <p:sldId id="260" r:id="rId4"/>
    <p:sldId id="263" r:id="rId5"/>
    <p:sldId id="262" r:id="rId6"/>
    <p:sldId id="264" r:id="rId7"/>
    <p:sldId id="265" r:id="rId8"/>
    <p:sldId id="266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F8D0-5BE4-419B-A543-15DC202736EF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6021-A9D9-4631-8525-A19BA54A53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58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7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50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76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0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26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43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58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94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62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0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48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1F59A-7B52-4BB4-B4F0-0C2DBA9FBF01}" type="datetimeFigureOut">
              <a:rPr kumimoji="1" lang="ja-JP" altLang="en-US" smtClean="0"/>
              <a:t>2023/6/12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46E3-461D-4348-8CF8-20978973E8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ata.jma.go.jp/kaiyou/db/tide/suisan/suisan.php?stn=O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9906001" cy="441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（大阪市内河川）水面から桁下までの高さ情報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-63161" y="1179798"/>
            <a:ext cx="5472636" cy="4953234"/>
            <a:chOff x="-213154" y="403557"/>
            <a:chExt cx="6921083" cy="6264211"/>
          </a:xfrm>
        </p:grpSpPr>
        <p:sp>
          <p:nvSpPr>
            <p:cNvPr id="25" name="フリーフォーム 497">
              <a:extLst>
                <a:ext uri="{FF2B5EF4-FFF2-40B4-BE49-F238E27FC236}">
                  <a16:creationId xmlns:a16="http://schemas.microsoft.com/office/drawing/2014/main" id="{A7F78F75-9E3B-486E-8010-6D578175737E}"/>
                </a:ext>
              </a:extLst>
            </p:cNvPr>
            <p:cNvSpPr/>
            <p:nvPr/>
          </p:nvSpPr>
          <p:spPr>
            <a:xfrm>
              <a:off x="56007" y="3557703"/>
              <a:ext cx="539750" cy="591344"/>
            </a:xfrm>
            <a:custGeom>
              <a:avLst/>
              <a:gdLst>
                <a:gd name="connsiteX0" fmla="*/ 0 w 533400"/>
                <a:gd name="connsiteY0" fmla="*/ 412750 h 584200"/>
                <a:gd name="connsiteX1" fmla="*/ 158750 w 533400"/>
                <a:gd name="connsiteY1" fmla="*/ 361950 h 584200"/>
                <a:gd name="connsiteX2" fmla="*/ 317500 w 533400"/>
                <a:gd name="connsiteY2" fmla="*/ 158750 h 584200"/>
                <a:gd name="connsiteX3" fmla="*/ 419100 w 533400"/>
                <a:gd name="connsiteY3" fmla="*/ 0 h 584200"/>
                <a:gd name="connsiteX4" fmla="*/ 495300 w 533400"/>
                <a:gd name="connsiteY4" fmla="*/ 69850 h 584200"/>
                <a:gd name="connsiteX5" fmla="*/ 533400 w 533400"/>
                <a:gd name="connsiteY5" fmla="*/ 196850 h 584200"/>
                <a:gd name="connsiteX6" fmla="*/ 412750 w 533400"/>
                <a:gd name="connsiteY6" fmla="*/ 228600 h 584200"/>
                <a:gd name="connsiteX7" fmla="*/ 304800 w 533400"/>
                <a:gd name="connsiteY7" fmla="*/ 349250 h 584200"/>
                <a:gd name="connsiteX8" fmla="*/ 260350 w 533400"/>
                <a:gd name="connsiteY8" fmla="*/ 514350 h 584200"/>
                <a:gd name="connsiteX9" fmla="*/ 228600 w 533400"/>
                <a:gd name="connsiteY9" fmla="*/ 584200 h 584200"/>
                <a:gd name="connsiteX10" fmla="*/ 203200 w 533400"/>
                <a:gd name="connsiteY10" fmla="*/ 520700 h 584200"/>
                <a:gd name="connsiteX11" fmla="*/ 215900 w 533400"/>
                <a:gd name="connsiteY11" fmla="*/ 431800 h 584200"/>
                <a:gd name="connsiteX12" fmla="*/ 57150 w 533400"/>
                <a:gd name="connsiteY12" fmla="*/ 488950 h 584200"/>
                <a:gd name="connsiteX0" fmla="*/ 0 w 549275"/>
                <a:gd name="connsiteY0" fmla="*/ 412750 h 584200"/>
                <a:gd name="connsiteX1" fmla="*/ 158750 w 549275"/>
                <a:gd name="connsiteY1" fmla="*/ 361950 h 584200"/>
                <a:gd name="connsiteX2" fmla="*/ 317500 w 549275"/>
                <a:gd name="connsiteY2" fmla="*/ 158750 h 584200"/>
                <a:gd name="connsiteX3" fmla="*/ 419100 w 549275"/>
                <a:gd name="connsiteY3" fmla="*/ 0 h 584200"/>
                <a:gd name="connsiteX4" fmla="*/ 495300 w 549275"/>
                <a:gd name="connsiteY4" fmla="*/ 69850 h 584200"/>
                <a:gd name="connsiteX5" fmla="*/ 549275 w 549275"/>
                <a:gd name="connsiteY5" fmla="*/ 190500 h 584200"/>
                <a:gd name="connsiteX6" fmla="*/ 412750 w 549275"/>
                <a:gd name="connsiteY6" fmla="*/ 228600 h 584200"/>
                <a:gd name="connsiteX7" fmla="*/ 304800 w 549275"/>
                <a:gd name="connsiteY7" fmla="*/ 349250 h 584200"/>
                <a:gd name="connsiteX8" fmla="*/ 260350 w 549275"/>
                <a:gd name="connsiteY8" fmla="*/ 514350 h 584200"/>
                <a:gd name="connsiteX9" fmla="*/ 228600 w 549275"/>
                <a:gd name="connsiteY9" fmla="*/ 584200 h 584200"/>
                <a:gd name="connsiteX10" fmla="*/ 203200 w 549275"/>
                <a:gd name="connsiteY10" fmla="*/ 520700 h 584200"/>
                <a:gd name="connsiteX11" fmla="*/ 215900 w 549275"/>
                <a:gd name="connsiteY11" fmla="*/ 431800 h 584200"/>
                <a:gd name="connsiteX12" fmla="*/ 57150 w 549275"/>
                <a:gd name="connsiteY12" fmla="*/ 488950 h 584200"/>
                <a:gd name="connsiteX0" fmla="*/ 9525 w 558800"/>
                <a:gd name="connsiteY0" fmla="*/ 412750 h 584200"/>
                <a:gd name="connsiteX1" fmla="*/ 168275 w 558800"/>
                <a:gd name="connsiteY1" fmla="*/ 361950 h 584200"/>
                <a:gd name="connsiteX2" fmla="*/ 327025 w 558800"/>
                <a:gd name="connsiteY2" fmla="*/ 158750 h 584200"/>
                <a:gd name="connsiteX3" fmla="*/ 428625 w 558800"/>
                <a:gd name="connsiteY3" fmla="*/ 0 h 584200"/>
                <a:gd name="connsiteX4" fmla="*/ 504825 w 558800"/>
                <a:gd name="connsiteY4" fmla="*/ 69850 h 584200"/>
                <a:gd name="connsiteX5" fmla="*/ 558800 w 558800"/>
                <a:gd name="connsiteY5" fmla="*/ 190500 h 584200"/>
                <a:gd name="connsiteX6" fmla="*/ 422275 w 558800"/>
                <a:gd name="connsiteY6" fmla="*/ 228600 h 584200"/>
                <a:gd name="connsiteX7" fmla="*/ 314325 w 558800"/>
                <a:gd name="connsiteY7" fmla="*/ 349250 h 584200"/>
                <a:gd name="connsiteX8" fmla="*/ 269875 w 558800"/>
                <a:gd name="connsiteY8" fmla="*/ 514350 h 584200"/>
                <a:gd name="connsiteX9" fmla="*/ 238125 w 558800"/>
                <a:gd name="connsiteY9" fmla="*/ 584200 h 584200"/>
                <a:gd name="connsiteX10" fmla="*/ 212725 w 558800"/>
                <a:gd name="connsiteY10" fmla="*/ 520700 h 584200"/>
                <a:gd name="connsiteX11" fmla="*/ 225425 w 558800"/>
                <a:gd name="connsiteY11" fmla="*/ 431800 h 584200"/>
                <a:gd name="connsiteX12" fmla="*/ 0 w 558800"/>
                <a:gd name="connsiteY12" fmla="*/ 504825 h 584200"/>
                <a:gd name="connsiteX0" fmla="*/ 9525 w 546100"/>
                <a:gd name="connsiteY0" fmla="*/ 412750 h 584200"/>
                <a:gd name="connsiteX1" fmla="*/ 168275 w 546100"/>
                <a:gd name="connsiteY1" fmla="*/ 361950 h 584200"/>
                <a:gd name="connsiteX2" fmla="*/ 327025 w 546100"/>
                <a:gd name="connsiteY2" fmla="*/ 158750 h 584200"/>
                <a:gd name="connsiteX3" fmla="*/ 428625 w 546100"/>
                <a:gd name="connsiteY3" fmla="*/ 0 h 584200"/>
                <a:gd name="connsiteX4" fmla="*/ 504825 w 546100"/>
                <a:gd name="connsiteY4" fmla="*/ 69850 h 584200"/>
                <a:gd name="connsiteX5" fmla="*/ 546100 w 546100"/>
                <a:gd name="connsiteY5" fmla="*/ 196850 h 584200"/>
                <a:gd name="connsiteX6" fmla="*/ 422275 w 546100"/>
                <a:gd name="connsiteY6" fmla="*/ 228600 h 584200"/>
                <a:gd name="connsiteX7" fmla="*/ 314325 w 546100"/>
                <a:gd name="connsiteY7" fmla="*/ 349250 h 584200"/>
                <a:gd name="connsiteX8" fmla="*/ 269875 w 546100"/>
                <a:gd name="connsiteY8" fmla="*/ 514350 h 584200"/>
                <a:gd name="connsiteX9" fmla="*/ 238125 w 546100"/>
                <a:gd name="connsiteY9" fmla="*/ 584200 h 584200"/>
                <a:gd name="connsiteX10" fmla="*/ 212725 w 546100"/>
                <a:gd name="connsiteY10" fmla="*/ 520700 h 584200"/>
                <a:gd name="connsiteX11" fmla="*/ 225425 w 546100"/>
                <a:gd name="connsiteY11" fmla="*/ 431800 h 584200"/>
                <a:gd name="connsiteX12" fmla="*/ 0 w 546100"/>
                <a:gd name="connsiteY12" fmla="*/ 504825 h 584200"/>
                <a:gd name="connsiteX0" fmla="*/ 9525 w 558800"/>
                <a:gd name="connsiteY0" fmla="*/ 412750 h 584200"/>
                <a:gd name="connsiteX1" fmla="*/ 168275 w 558800"/>
                <a:gd name="connsiteY1" fmla="*/ 361950 h 584200"/>
                <a:gd name="connsiteX2" fmla="*/ 327025 w 558800"/>
                <a:gd name="connsiteY2" fmla="*/ 158750 h 584200"/>
                <a:gd name="connsiteX3" fmla="*/ 428625 w 558800"/>
                <a:gd name="connsiteY3" fmla="*/ 0 h 584200"/>
                <a:gd name="connsiteX4" fmla="*/ 504825 w 558800"/>
                <a:gd name="connsiteY4" fmla="*/ 69850 h 584200"/>
                <a:gd name="connsiteX5" fmla="*/ 558800 w 558800"/>
                <a:gd name="connsiteY5" fmla="*/ 193675 h 584200"/>
                <a:gd name="connsiteX6" fmla="*/ 422275 w 558800"/>
                <a:gd name="connsiteY6" fmla="*/ 228600 h 584200"/>
                <a:gd name="connsiteX7" fmla="*/ 314325 w 558800"/>
                <a:gd name="connsiteY7" fmla="*/ 349250 h 584200"/>
                <a:gd name="connsiteX8" fmla="*/ 269875 w 558800"/>
                <a:gd name="connsiteY8" fmla="*/ 514350 h 584200"/>
                <a:gd name="connsiteX9" fmla="*/ 238125 w 558800"/>
                <a:gd name="connsiteY9" fmla="*/ 584200 h 584200"/>
                <a:gd name="connsiteX10" fmla="*/ 212725 w 558800"/>
                <a:gd name="connsiteY10" fmla="*/ 520700 h 584200"/>
                <a:gd name="connsiteX11" fmla="*/ 225425 w 558800"/>
                <a:gd name="connsiteY11" fmla="*/ 431800 h 584200"/>
                <a:gd name="connsiteX12" fmla="*/ 0 w 558800"/>
                <a:gd name="connsiteY12" fmla="*/ 504825 h 584200"/>
                <a:gd name="connsiteX0" fmla="*/ 9525 w 549275"/>
                <a:gd name="connsiteY0" fmla="*/ 412750 h 584200"/>
                <a:gd name="connsiteX1" fmla="*/ 168275 w 549275"/>
                <a:gd name="connsiteY1" fmla="*/ 361950 h 584200"/>
                <a:gd name="connsiteX2" fmla="*/ 327025 w 549275"/>
                <a:gd name="connsiteY2" fmla="*/ 158750 h 584200"/>
                <a:gd name="connsiteX3" fmla="*/ 428625 w 549275"/>
                <a:gd name="connsiteY3" fmla="*/ 0 h 584200"/>
                <a:gd name="connsiteX4" fmla="*/ 504825 w 549275"/>
                <a:gd name="connsiteY4" fmla="*/ 69850 h 584200"/>
                <a:gd name="connsiteX5" fmla="*/ 549275 w 549275"/>
                <a:gd name="connsiteY5" fmla="*/ 190500 h 584200"/>
                <a:gd name="connsiteX6" fmla="*/ 422275 w 549275"/>
                <a:gd name="connsiteY6" fmla="*/ 228600 h 584200"/>
                <a:gd name="connsiteX7" fmla="*/ 314325 w 549275"/>
                <a:gd name="connsiteY7" fmla="*/ 349250 h 584200"/>
                <a:gd name="connsiteX8" fmla="*/ 269875 w 549275"/>
                <a:gd name="connsiteY8" fmla="*/ 514350 h 584200"/>
                <a:gd name="connsiteX9" fmla="*/ 238125 w 549275"/>
                <a:gd name="connsiteY9" fmla="*/ 584200 h 584200"/>
                <a:gd name="connsiteX10" fmla="*/ 212725 w 549275"/>
                <a:gd name="connsiteY10" fmla="*/ 520700 h 584200"/>
                <a:gd name="connsiteX11" fmla="*/ 225425 w 549275"/>
                <a:gd name="connsiteY11" fmla="*/ 431800 h 584200"/>
                <a:gd name="connsiteX12" fmla="*/ 0 w 549275"/>
                <a:gd name="connsiteY12" fmla="*/ 504825 h 584200"/>
                <a:gd name="connsiteX0" fmla="*/ 9525 w 554037"/>
                <a:gd name="connsiteY0" fmla="*/ 412750 h 584200"/>
                <a:gd name="connsiteX1" fmla="*/ 168275 w 554037"/>
                <a:gd name="connsiteY1" fmla="*/ 361950 h 584200"/>
                <a:gd name="connsiteX2" fmla="*/ 327025 w 554037"/>
                <a:gd name="connsiteY2" fmla="*/ 158750 h 584200"/>
                <a:gd name="connsiteX3" fmla="*/ 428625 w 554037"/>
                <a:gd name="connsiteY3" fmla="*/ 0 h 584200"/>
                <a:gd name="connsiteX4" fmla="*/ 504825 w 554037"/>
                <a:gd name="connsiteY4" fmla="*/ 69850 h 584200"/>
                <a:gd name="connsiteX5" fmla="*/ 554037 w 554037"/>
                <a:gd name="connsiteY5" fmla="*/ 190500 h 584200"/>
                <a:gd name="connsiteX6" fmla="*/ 422275 w 554037"/>
                <a:gd name="connsiteY6" fmla="*/ 228600 h 584200"/>
                <a:gd name="connsiteX7" fmla="*/ 314325 w 554037"/>
                <a:gd name="connsiteY7" fmla="*/ 349250 h 584200"/>
                <a:gd name="connsiteX8" fmla="*/ 269875 w 554037"/>
                <a:gd name="connsiteY8" fmla="*/ 514350 h 584200"/>
                <a:gd name="connsiteX9" fmla="*/ 238125 w 554037"/>
                <a:gd name="connsiteY9" fmla="*/ 584200 h 584200"/>
                <a:gd name="connsiteX10" fmla="*/ 212725 w 554037"/>
                <a:gd name="connsiteY10" fmla="*/ 520700 h 584200"/>
                <a:gd name="connsiteX11" fmla="*/ 225425 w 554037"/>
                <a:gd name="connsiteY11" fmla="*/ 431800 h 584200"/>
                <a:gd name="connsiteX12" fmla="*/ 0 w 554037"/>
                <a:gd name="connsiteY12" fmla="*/ 504825 h 584200"/>
                <a:gd name="connsiteX0" fmla="*/ 9525 w 556418"/>
                <a:gd name="connsiteY0" fmla="*/ 412750 h 584200"/>
                <a:gd name="connsiteX1" fmla="*/ 168275 w 556418"/>
                <a:gd name="connsiteY1" fmla="*/ 361950 h 584200"/>
                <a:gd name="connsiteX2" fmla="*/ 327025 w 556418"/>
                <a:gd name="connsiteY2" fmla="*/ 158750 h 584200"/>
                <a:gd name="connsiteX3" fmla="*/ 428625 w 556418"/>
                <a:gd name="connsiteY3" fmla="*/ 0 h 584200"/>
                <a:gd name="connsiteX4" fmla="*/ 504825 w 556418"/>
                <a:gd name="connsiteY4" fmla="*/ 69850 h 584200"/>
                <a:gd name="connsiteX5" fmla="*/ 556418 w 556418"/>
                <a:gd name="connsiteY5" fmla="*/ 188119 h 584200"/>
                <a:gd name="connsiteX6" fmla="*/ 422275 w 556418"/>
                <a:gd name="connsiteY6" fmla="*/ 228600 h 584200"/>
                <a:gd name="connsiteX7" fmla="*/ 314325 w 556418"/>
                <a:gd name="connsiteY7" fmla="*/ 349250 h 584200"/>
                <a:gd name="connsiteX8" fmla="*/ 269875 w 556418"/>
                <a:gd name="connsiteY8" fmla="*/ 514350 h 584200"/>
                <a:gd name="connsiteX9" fmla="*/ 238125 w 556418"/>
                <a:gd name="connsiteY9" fmla="*/ 584200 h 584200"/>
                <a:gd name="connsiteX10" fmla="*/ 212725 w 556418"/>
                <a:gd name="connsiteY10" fmla="*/ 520700 h 584200"/>
                <a:gd name="connsiteX11" fmla="*/ 225425 w 556418"/>
                <a:gd name="connsiteY11" fmla="*/ 431800 h 584200"/>
                <a:gd name="connsiteX12" fmla="*/ 0 w 556418"/>
                <a:gd name="connsiteY12" fmla="*/ 504825 h 584200"/>
                <a:gd name="connsiteX0" fmla="*/ 9525 w 556418"/>
                <a:gd name="connsiteY0" fmla="*/ 419894 h 591344"/>
                <a:gd name="connsiteX1" fmla="*/ 168275 w 556418"/>
                <a:gd name="connsiteY1" fmla="*/ 369094 h 591344"/>
                <a:gd name="connsiteX2" fmla="*/ 327025 w 556418"/>
                <a:gd name="connsiteY2" fmla="*/ 165894 h 591344"/>
                <a:gd name="connsiteX3" fmla="*/ 426244 w 556418"/>
                <a:gd name="connsiteY3" fmla="*/ 0 h 591344"/>
                <a:gd name="connsiteX4" fmla="*/ 504825 w 556418"/>
                <a:gd name="connsiteY4" fmla="*/ 76994 h 591344"/>
                <a:gd name="connsiteX5" fmla="*/ 556418 w 556418"/>
                <a:gd name="connsiteY5" fmla="*/ 195263 h 591344"/>
                <a:gd name="connsiteX6" fmla="*/ 422275 w 556418"/>
                <a:gd name="connsiteY6" fmla="*/ 235744 h 591344"/>
                <a:gd name="connsiteX7" fmla="*/ 314325 w 556418"/>
                <a:gd name="connsiteY7" fmla="*/ 356394 h 591344"/>
                <a:gd name="connsiteX8" fmla="*/ 269875 w 556418"/>
                <a:gd name="connsiteY8" fmla="*/ 521494 h 591344"/>
                <a:gd name="connsiteX9" fmla="*/ 238125 w 556418"/>
                <a:gd name="connsiteY9" fmla="*/ 591344 h 591344"/>
                <a:gd name="connsiteX10" fmla="*/ 212725 w 556418"/>
                <a:gd name="connsiteY10" fmla="*/ 527844 h 591344"/>
                <a:gd name="connsiteX11" fmla="*/ 225425 w 556418"/>
                <a:gd name="connsiteY11" fmla="*/ 438944 h 591344"/>
                <a:gd name="connsiteX12" fmla="*/ 0 w 556418"/>
                <a:gd name="connsiteY12" fmla="*/ 511969 h 591344"/>
                <a:gd name="connsiteX0" fmla="*/ 9525 w 556418"/>
                <a:gd name="connsiteY0" fmla="*/ 419894 h 591344"/>
                <a:gd name="connsiteX1" fmla="*/ 168275 w 556418"/>
                <a:gd name="connsiteY1" fmla="*/ 369094 h 591344"/>
                <a:gd name="connsiteX2" fmla="*/ 327025 w 556418"/>
                <a:gd name="connsiteY2" fmla="*/ 165894 h 591344"/>
                <a:gd name="connsiteX3" fmla="*/ 428625 w 556418"/>
                <a:gd name="connsiteY3" fmla="*/ 0 h 591344"/>
                <a:gd name="connsiteX4" fmla="*/ 504825 w 556418"/>
                <a:gd name="connsiteY4" fmla="*/ 76994 h 591344"/>
                <a:gd name="connsiteX5" fmla="*/ 556418 w 556418"/>
                <a:gd name="connsiteY5" fmla="*/ 195263 h 591344"/>
                <a:gd name="connsiteX6" fmla="*/ 422275 w 556418"/>
                <a:gd name="connsiteY6" fmla="*/ 235744 h 591344"/>
                <a:gd name="connsiteX7" fmla="*/ 314325 w 556418"/>
                <a:gd name="connsiteY7" fmla="*/ 356394 h 591344"/>
                <a:gd name="connsiteX8" fmla="*/ 269875 w 556418"/>
                <a:gd name="connsiteY8" fmla="*/ 521494 h 591344"/>
                <a:gd name="connsiteX9" fmla="*/ 238125 w 556418"/>
                <a:gd name="connsiteY9" fmla="*/ 591344 h 591344"/>
                <a:gd name="connsiteX10" fmla="*/ 212725 w 556418"/>
                <a:gd name="connsiteY10" fmla="*/ 527844 h 591344"/>
                <a:gd name="connsiteX11" fmla="*/ 225425 w 556418"/>
                <a:gd name="connsiteY11" fmla="*/ 438944 h 591344"/>
                <a:gd name="connsiteX12" fmla="*/ 0 w 556418"/>
                <a:gd name="connsiteY12" fmla="*/ 511969 h 591344"/>
                <a:gd name="connsiteX0" fmla="*/ 9525 w 556418"/>
                <a:gd name="connsiteY0" fmla="*/ 419894 h 591344"/>
                <a:gd name="connsiteX1" fmla="*/ 168275 w 556418"/>
                <a:gd name="connsiteY1" fmla="*/ 369094 h 591344"/>
                <a:gd name="connsiteX2" fmla="*/ 327025 w 556418"/>
                <a:gd name="connsiteY2" fmla="*/ 165894 h 591344"/>
                <a:gd name="connsiteX3" fmla="*/ 428625 w 556418"/>
                <a:gd name="connsiteY3" fmla="*/ 0 h 591344"/>
                <a:gd name="connsiteX4" fmla="*/ 502444 w 556418"/>
                <a:gd name="connsiteY4" fmla="*/ 74612 h 591344"/>
                <a:gd name="connsiteX5" fmla="*/ 556418 w 556418"/>
                <a:gd name="connsiteY5" fmla="*/ 195263 h 591344"/>
                <a:gd name="connsiteX6" fmla="*/ 422275 w 556418"/>
                <a:gd name="connsiteY6" fmla="*/ 235744 h 591344"/>
                <a:gd name="connsiteX7" fmla="*/ 314325 w 556418"/>
                <a:gd name="connsiteY7" fmla="*/ 356394 h 591344"/>
                <a:gd name="connsiteX8" fmla="*/ 269875 w 556418"/>
                <a:gd name="connsiteY8" fmla="*/ 521494 h 591344"/>
                <a:gd name="connsiteX9" fmla="*/ 238125 w 556418"/>
                <a:gd name="connsiteY9" fmla="*/ 591344 h 591344"/>
                <a:gd name="connsiteX10" fmla="*/ 212725 w 556418"/>
                <a:gd name="connsiteY10" fmla="*/ 527844 h 591344"/>
                <a:gd name="connsiteX11" fmla="*/ 225425 w 556418"/>
                <a:gd name="connsiteY11" fmla="*/ 438944 h 591344"/>
                <a:gd name="connsiteX12" fmla="*/ 0 w 556418"/>
                <a:gd name="connsiteY12" fmla="*/ 511969 h 591344"/>
                <a:gd name="connsiteX0" fmla="*/ 9525 w 568325"/>
                <a:gd name="connsiteY0" fmla="*/ 419894 h 591344"/>
                <a:gd name="connsiteX1" fmla="*/ 168275 w 568325"/>
                <a:gd name="connsiteY1" fmla="*/ 369094 h 591344"/>
                <a:gd name="connsiteX2" fmla="*/ 327025 w 568325"/>
                <a:gd name="connsiteY2" fmla="*/ 165894 h 591344"/>
                <a:gd name="connsiteX3" fmla="*/ 428625 w 568325"/>
                <a:gd name="connsiteY3" fmla="*/ 0 h 591344"/>
                <a:gd name="connsiteX4" fmla="*/ 502444 w 568325"/>
                <a:gd name="connsiteY4" fmla="*/ 74612 h 591344"/>
                <a:gd name="connsiteX5" fmla="*/ 568325 w 568325"/>
                <a:gd name="connsiteY5" fmla="*/ 188119 h 591344"/>
                <a:gd name="connsiteX6" fmla="*/ 422275 w 568325"/>
                <a:gd name="connsiteY6" fmla="*/ 235744 h 591344"/>
                <a:gd name="connsiteX7" fmla="*/ 314325 w 568325"/>
                <a:gd name="connsiteY7" fmla="*/ 356394 h 591344"/>
                <a:gd name="connsiteX8" fmla="*/ 269875 w 568325"/>
                <a:gd name="connsiteY8" fmla="*/ 521494 h 591344"/>
                <a:gd name="connsiteX9" fmla="*/ 238125 w 568325"/>
                <a:gd name="connsiteY9" fmla="*/ 591344 h 591344"/>
                <a:gd name="connsiteX10" fmla="*/ 212725 w 568325"/>
                <a:gd name="connsiteY10" fmla="*/ 527844 h 591344"/>
                <a:gd name="connsiteX11" fmla="*/ 225425 w 568325"/>
                <a:gd name="connsiteY11" fmla="*/ 438944 h 591344"/>
                <a:gd name="connsiteX12" fmla="*/ 0 w 568325"/>
                <a:gd name="connsiteY12" fmla="*/ 511969 h 591344"/>
                <a:gd name="connsiteX0" fmla="*/ 9525 w 542131"/>
                <a:gd name="connsiteY0" fmla="*/ 419894 h 591344"/>
                <a:gd name="connsiteX1" fmla="*/ 168275 w 542131"/>
                <a:gd name="connsiteY1" fmla="*/ 369094 h 591344"/>
                <a:gd name="connsiteX2" fmla="*/ 327025 w 542131"/>
                <a:gd name="connsiteY2" fmla="*/ 165894 h 591344"/>
                <a:gd name="connsiteX3" fmla="*/ 428625 w 542131"/>
                <a:gd name="connsiteY3" fmla="*/ 0 h 591344"/>
                <a:gd name="connsiteX4" fmla="*/ 502444 w 542131"/>
                <a:gd name="connsiteY4" fmla="*/ 74612 h 591344"/>
                <a:gd name="connsiteX5" fmla="*/ 542131 w 542131"/>
                <a:gd name="connsiteY5" fmla="*/ 197644 h 591344"/>
                <a:gd name="connsiteX6" fmla="*/ 422275 w 542131"/>
                <a:gd name="connsiteY6" fmla="*/ 235744 h 591344"/>
                <a:gd name="connsiteX7" fmla="*/ 314325 w 542131"/>
                <a:gd name="connsiteY7" fmla="*/ 356394 h 591344"/>
                <a:gd name="connsiteX8" fmla="*/ 269875 w 542131"/>
                <a:gd name="connsiteY8" fmla="*/ 521494 h 591344"/>
                <a:gd name="connsiteX9" fmla="*/ 238125 w 542131"/>
                <a:gd name="connsiteY9" fmla="*/ 591344 h 591344"/>
                <a:gd name="connsiteX10" fmla="*/ 212725 w 542131"/>
                <a:gd name="connsiteY10" fmla="*/ 527844 h 591344"/>
                <a:gd name="connsiteX11" fmla="*/ 225425 w 542131"/>
                <a:gd name="connsiteY11" fmla="*/ 438944 h 591344"/>
                <a:gd name="connsiteX12" fmla="*/ 0 w 542131"/>
                <a:gd name="connsiteY12" fmla="*/ 511969 h 591344"/>
                <a:gd name="connsiteX0" fmla="*/ 9525 w 539750"/>
                <a:gd name="connsiteY0" fmla="*/ 419894 h 591344"/>
                <a:gd name="connsiteX1" fmla="*/ 168275 w 539750"/>
                <a:gd name="connsiteY1" fmla="*/ 369094 h 591344"/>
                <a:gd name="connsiteX2" fmla="*/ 327025 w 539750"/>
                <a:gd name="connsiteY2" fmla="*/ 165894 h 591344"/>
                <a:gd name="connsiteX3" fmla="*/ 428625 w 539750"/>
                <a:gd name="connsiteY3" fmla="*/ 0 h 591344"/>
                <a:gd name="connsiteX4" fmla="*/ 502444 w 539750"/>
                <a:gd name="connsiteY4" fmla="*/ 74612 h 591344"/>
                <a:gd name="connsiteX5" fmla="*/ 539750 w 539750"/>
                <a:gd name="connsiteY5" fmla="*/ 202406 h 591344"/>
                <a:gd name="connsiteX6" fmla="*/ 422275 w 539750"/>
                <a:gd name="connsiteY6" fmla="*/ 235744 h 591344"/>
                <a:gd name="connsiteX7" fmla="*/ 314325 w 539750"/>
                <a:gd name="connsiteY7" fmla="*/ 356394 h 591344"/>
                <a:gd name="connsiteX8" fmla="*/ 269875 w 539750"/>
                <a:gd name="connsiteY8" fmla="*/ 521494 h 591344"/>
                <a:gd name="connsiteX9" fmla="*/ 238125 w 539750"/>
                <a:gd name="connsiteY9" fmla="*/ 591344 h 591344"/>
                <a:gd name="connsiteX10" fmla="*/ 212725 w 539750"/>
                <a:gd name="connsiteY10" fmla="*/ 527844 h 591344"/>
                <a:gd name="connsiteX11" fmla="*/ 225425 w 539750"/>
                <a:gd name="connsiteY11" fmla="*/ 438944 h 591344"/>
                <a:gd name="connsiteX12" fmla="*/ 0 w 539750"/>
                <a:gd name="connsiteY12" fmla="*/ 511969 h 5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9750" h="591344">
                  <a:moveTo>
                    <a:pt x="9525" y="419894"/>
                  </a:moveTo>
                  <a:lnTo>
                    <a:pt x="168275" y="369094"/>
                  </a:lnTo>
                  <a:lnTo>
                    <a:pt x="327025" y="165894"/>
                  </a:lnTo>
                  <a:lnTo>
                    <a:pt x="428625" y="0"/>
                  </a:lnTo>
                  <a:lnTo>
                    <a:pt x="502444" y="74612"/>
                  </a:lnTo>
                  <a:lnTo>
                    <a:pt x="539750" y="202406"/>
                  </a:lnTo>
                  <a:lnTo>
                    <a:pt x="422275" y="235744"/>
                  </a:lnTo>
                  <a:lnTo>
                    <a:pt x="314325" y="356394"/>
                  </a:lnTo>
                  <a:lnTo>
                    <a:pt x="269875" y="521494"/>
                  </a:lnTo>
                  <a:lnTo>
                    <a:pt x="238125" y="591344"/>
                  </a:lnTo>
                  <a:lnTo>
                    <a:pt x="212725" y="527844"/>
                  </a:lnTo>
                  <a:lnTo>
                    <a:pt x="225425" y="438944"/>
                  </a:lnTo>
                  <a:lnTo>
                    <a:pt x="0" y="511969"/>
                  </a:lnTo>
                </a:path>
              </a:pathLst>
            </a:custGeom>
            <a:solidFill>
              <a:schemeClr val="accent5">
                <a:lumMod val="60000"/>
                <a:lumOff val="40000"/>
                <a:alpha val="48000"/>
              </a:schemeClr>
            </a:solidFill>
            <a:ln w="190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6" name="フリーフォーム 722">
              <a:extLst>
                <a:ext uri="{FF2B5EF4-FFF2-40B4-BE49-F238E27FC236}">
                  <a16:creationId xmlns:a16="http://schemas.microsoft.com/office/drawing/2014/main" id="{FD5847DE-2E98-4F53-A3D5-5D40334A6A77}"/>
                </a:ext>
              </a:extLst>
            </p:cNvPr>
            <p:cNvSpPr/>
            <p:nvPr/>
          </p:nvSpPr>
          <p:spPr>
            <a:xfrm>
              <a:off x="3187402" y="502035"/>
              <a:ext cx="2524586" cy="929437"/>
            </a:xfrm>
            <a:custGeom>
              <a:avLst/>
              <a:gdLst>
                <a:gd name="connsiteX0" fmla="*/ 0 w 1398760"/>
                <a:gd name="connsiteY0" fmla="*/ 869133 h 869133"/>
                <a:gd name="connsiteX1" fmla="*/ 271604 w 1398760"/>
                <a:gd name="connsiteY1" fmla="*/ 787652 h 869133"/>
                <a:gd name="connsiteX2" fmla="*/ 597529 w 1398760"/>
                <a:gd name="connsiteY2" fmla="*/ 620163 h 869133"/>
                <a:gd name="connsiteX3" fmla="*/ 882713 w 1398760"/>
                <a:gd name="connsiteY3" fmla="*/ 448147 h 869133"/>
                <a:gd name="connsiteX4" fmla="*/ 1195058 w 1398760"/>
                <a:gd name="connsiteY4" fmla="*/ 167490 h 869133"/>
                <a:gd name="connsiteX5" fmla="*/ 1398760 w 1398760"/>
                <a:gd name="connsiteY5" fmla="*/ 0 h 869133"/>
                <a:gd name="connsiteX0" fmla="*/ 0 w 1674985"/>
                <a:gd name="connsiteY0" fmla="*/ 945333 h 945333"/>
                <a:gd name="connsiteX1" fmla="*/ 547829 w 1674985"/>
                <a:gd name="connsiteY1" fmla="*/ 787652 h 945333"/>
                <a:gd name="connsiteX2" fmla="*/ 873754 w 1674985"/>
                <a:gd name="connsiteY2" fmla="*/ 620163 h 945333"/>
                <a:gd name="connsiteX3" fmla="*/ 1158938 w 1674985"/>
                <a:gd name="connsiteY3" fmla="*/ 448147 h 945333"/>
                <a:gd name="connsiteX4" fmla="*/ 1471283 w 1674985"/>
                <a:gd name="connsiteY4" fmla="*/ 167490 h 945333"/>
                <a:gd name="connsiteX5" fmla="*/ 1674985 w 1674985"/>
                <a:gd name="connsiteY5" fmla="*/ 0 h 945333"/>
                <a:gd name="connsiteX0" fmla="*/ 0 w 1870247"/>
                <a:gd name="connsiteY0" fmla="*/ 907233 h 907233"/>
                <a:gd name="connsiteX1" fmla="*/ 743091 w 1870247"/>
                <a:gd name="connsiteY1" fmla="*/ 787652 h 907233"/>
                <a:gd name="connsiteX2" fmla="*/ 1069016 w 1870247"/>
                <a:gd name="connsiteY2" fmla="*/ 620163 h 907233"/>
                <a:gd name="connsiteX3" fmla="*/ 1354200 w 1870247"/>
                <a:gd name="connsiteY3" fmla="*/ 448147 h 907233"/>
                <a:gd name="connsiteX4" fmla="*/ 1666545 w 1870247"/>
                <a:gd name="connsiteY4" fmla="*/ 167490 h 907233"/>
                <a:gd name="connsiteX5" fmla="*/ 1870247 w 1870247"/>
                <a:gd name="connsiteY5" fmla="*/ 0 h 907233"/>
                <a:gd name="connsiteX0" fmla="*/ 0 w 1870247"/>
                <a:gd name="connsiteY0" fmla="*/ 907233 h 907233"/>
                <a:gd name="connsiteX1" fmla="*/ 407548 w 1870247"/>
                <a:gd name="connsiteY1" fmla="*/ 884930 h 907233"/>
                <a:gd name="connsiteX2" fmla="*/ 743091 w 1870247"/>
                <a:gd name="connsiteY2" fmla="*/ 787652 h 907233"/>
                <a:gd name="connsiteX3" fmla="*/ 1069016 w 1870247"/>
                <a:gd name="connsiteY3" fmla="*/ 620163 h 907233"/>
                <a:gd name="connsiteX4" fmla="*/ 1354200 w 1870247"/>
                <a:gd name="connsiteY4" fmla="*/ 448147 h 907233"/>
                <a:gd name="connsiteX5" fmla="*/ 1666545 w 1870247"/>
                <a:gd name="connsiteY5" fmla="*/ 167490 h 907233"/>
                <a:gd name="connsiteX6" fmla="*/ 1870247 w 1870247"/>
                <a:gd name="connsiteY6" fmla="*/ 0 h 907233"/>
                <a:gd name="connsiteX0" fmla="*/ 0 w 2265534"/>
                <a:gd name="connsiteY0" fmla="*/ 907233 h 907233"/>
                <a:gd name="connsiteX1" fmla="*/ 802835 w 2265534"/>
                <a:gd name="connsiteY1" fmla="*/ 884930 h 907233"/>
                <a:gd name="connsiteX2" fmla="*/ 1138378 w 2265534"/>
                <a:gd name="connsiteY2" fmla="*/ 787652 h 907233"/>
                <a:gd name="connsiteX3" fmla="*/ 1464303 w 2265534"/>
                <a:gd name="connsiteY3" fmla="*/ 620163 h 907233"/>
                <a:gd name="connsiteX4" fmla="*/ 1749487 w 2265534"/>
                <a:gd name="connsiteY4" fmla="*/ 448147 h 907233"/>
                <a:gd name="connsiteX5" fmla="*/ 2061832 w 2265534"/>
                <a:gd name="connsiteY5" fmla="*/ 167490 h 907233"/>
                <a:gd name="connsiteX6" fmla="*/ 2265534 w 2265534"/>
                <a:gd name="connsiteY6" fmla="*/ 0 h 90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534" h="907233">
                  <a:moveTo>
                    <a:pt x="0" y="907233"/>
                  </a:moveTo>
                  <a:cubicBezTo>
                    <a:pt x="63956" y="897166"/>
                    <a:pt x="678987" y="904860"/>
                    <a:pt x="802835" y="884930"/>
                  </a:cubicBezTo>
                  <a:cubicBezTo>
                    <a:pt x="926683" y="865000"/>
                    <a:pt x="1028133" y="831780"/>
                    <a:pt x="1138378" y="787652"/>
                  </a:cubicBezTo>
                  <a:cubicBezTo>
                    <a:pt x="1248623" y="743524"/>
                    <a:pt x="1362452" y="676747"/>
                    <a:pt x="1464303" y="620163"/>
                  </a:cubicBezTo>
                  <a:cubicBezTo>
                    <a:pt x="1566154" y="563579"/>
                    <a:pt x="1649899" y="523592"/>
                    <a:pt x="1749487" y="448147"/>
                  </a:cubicBezTo>
                  <a:cubicBezTo>
                    <a:pt x="1849075" y="372702"/>
                    <a:pt x="1975824" y="242181"/>
                    <a:pt x="2061832" y="167490"/>
                  </a:cubicBezTo>
                  <a:cubicBezTo>
                    <a:pt x="2147840" y="92799"/>
                    <a:pt x="2206687" y="46399"/>
                    <a:pt x="2265534" y="0"/>
                  </a:cubicBezTo>
                </a:path>
              </a:pathLst>
            </a:custGeom>
            <a:noFill/>
            <a:ln w="57150" cmpd="sng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フリーフォーム 4">
              <a:extLst>
                <a:ext uri="{FF2B5EF4-FFF2-40B4-BE49-F238E27FC236}">
                  <a16:creationId xmlns:a16="http://schemas.microsoft.com/office/drawing/2014/main" id="{0E0B2937-47A6-4266-BAFA-8758D63E567F}"/>
                </a:ext>
              </a:extLst>
            </p:cNvPr>
            <p:cNvSpPr/>
            <p:nvPr/>
          </p:nvSpPr>
          <p:spPr>
            <a:xfrm>
              <a:off x="776830" y="2052127"/>
              <a:ext cx="659368" cy="4391025"/>
            </a:xfrm>
            <a:custGeom>
              <a:avLst/>
              <a:gdLst>
                <a:gd name="connsiteX0" fmla="*/ 32995 w 662184"/>
                <a:gd name="connsiteY0" fmla="*/ 0 h 4160335"/>
                <a:gd name="connsiteX1" fmla="*/ 32995 w 662184"/>
                <a:gd name="connsiteY1" fmla="*/ 609600 h 4160335"/>
                <a:gd name="connsiteX2" fmla="*/ 375895 w 662184"/>
                <a:gd name="connsiteY2" fmla="*/ 885825 h 4160335"/>
                <a:gd name="connsiteX3" fmla="*/ 652120 w 662184"/>
                <a:gd name="connsiteY3" fmla="*/ 1352550 h 4160335"/>
                <a:gd name="connsiteX4" fmla="*/ 594970 w 662184"/>
                <a:gd name="connsiteY4" fmla="*/ 1857375 h 4160335"/>
                <a:gd name="connsiteX5" fmla="*/ 528295 w 662184"/>
                <a:gd name="connsiteY5" fmla="*/ 3048000 h 4160335"/>
                <a:gd name="connsiteX6" fmla="*/ 480670 w 662184"/>
                <a:gd name="connsiteY6" fmla="*/ 4010025 h 4160335"/>
                <a:gd name="connsiteX7" fmla="*/ 461620 w 662184"/>
                <a:gd name="connsiteY7" fmla="*/ 4143375 h 4160335"/>
                <a:gd name="connsiteX0" fmla="*/ 187752 w 816941"/>
                <a:gd name="connsiteY0" fmla="*/ 0 h 4160335"/>
                <a:gd name="connsiteX1" fmla="*/ 9952 w 816941"/>
                <a:gd name="connsiteY1" fmla="*/ 676275 h 4160335"/>
                <a:gd name="connsiteX2" fmla="*/ 530652 w 816941"/>
                <a:gd name="connsiteY2" fmla="*/ 885825 h 4160335"/>
                <a:gd name="connsiteX3" fmla="*/ 806877 w 816941"/>
                <a:gd name="connsiteY3" fmla="*/ 1352550 h 4160335"/>
                <a:gd name="connsiteX4" fmla="*/ 749727 w 816941"/>
                <a:gd name="connsiteY4" fmla="*/ 1857375 h 4160335"/>
                <a:gd name="connsiteX5" fmla="*/ 683052 w 816941"/>
                <a:gd name="connsiteY5" fmla="*/ 3048000 h 4160335"/>
                <a:gd name="connsiteX6" fmla="*/ 635427 w 816941"/>
                <a:gd name="connsiteY6" fmla="*/ 4010025 h 4160335"/>
                <a:gd name="connsiteX7" fmla="*/ 616377 w 816941"/>
                <a:gd name="connsiteY7" fmla="*/ 4143375 h 4160335"/>
                <a:gd name="connsiteX0" fmla="*/ 25808 w 654997"/>
                <a:gd name="connsiteY0" fmla="*/ 0 h 4160335"/>
                <a:gd name="connsiteX1" fmla="*/ 38508 w 654997"/>
                <a:gd name="connsiteY1" fmla="*/ 603250 h 4160335"/>
                <a:gd name="connsiteX2" fmla="*/ 368708 w 654997"/>
                <a:gd name="connsiteY2" fmla="*/ 885825 h 4160335"/>
                <a:gd name="connsiteX3" fmla="*/ 644933 w 654997"/>
                <a:gd name="connsiteY3" fmla="*/ 1352550 h 4160335"/>
                <a:gd name="connsiteX4" fmla="*/ 587783 w 654997"/>
                <a:gd name="connsiteY4" fmla="*/ 1857375 h 4160335"/>
                <a:gd name="connsiteX5" fmla="*/ 521108 w 654997"/>
                <a:gd name="connsiteY5" fmla="*/ 3048000 h 4160335"/>
                <a:gd name="connsiteX6" fmla="*/ 473483 w 654997"/>
                <a:gd name="connsiteY6" fmla="*/ 4010025 h 4160335"/>
                <a:gd name="connsiteX7" fmla="*/ 454433 w 654997"/>
                <a:gd name="connsiteY7" fmla="*/ 4143375 h 4160335"/>
                <a:gd name="connsiteX0" fmla="*/ 10564 w 639753"/>
                <a:gd name="connsiteY0" fmla="*/ 0 h 4160335"/>
                <a:gd name="connsiteX1" fmla="*/ 23264 w 639753"/>
                <a:gd name="connsiteY1" fmla="*/ 603250 h 4160335"/>
                <a:gd name="connsiteX2" fmla="*/ 353464 w 639753"/>
                <a:gd name="connsiteY2" fmla="*/ 885825 h 4160335"/>
                <a:gd name="connsiteX3" fmla="*/ 629689 w 639753"/>
                <a:gd name="connsiteY3" fmla="*/ 1352550 h 4160335"/>
                <a:gd name="connsiteX4" fmla="*/ 572539 w 639753"/>
                <a:gd name="connsiteY4" fmla="*/ 1857375 h 4160335"/>
                <a:gd name="connsiteX5" fmla="*/ 505864 w 639753"/>
                <a:gd name="connsiteY5" fmla="*/ 3048000 h 4160335"/>
                <a:gd name="connsiteX6" fmla="*/ 458239 w 639753"/>
                <a:gd name="connsiteY6" fmla="*/ 4010025 h 4160335"/>
                <a:gd name="connsiteX7" fmla="*/ 439189 w 639753"/>
                <a:gd name="connsiteY7" fmla="*/ 4143375 h 4160335"/>
                <a:gd name="connsiteX0" fmla="*/ 0 w 629189"/>
                <a:gd name="connsiteY0" fmla="*/ 0 h 4160335"/>
                <a:gd name="connsiteX1" fmla="*/ 12700 w 629189"/>
                <a:gd name="connsiteY1" fmla="*/ 603250 h 4160335"/>
                <a:gd name="connsiteX2" fmla="*/ 342900 w 629189"/>
                <a:gd name="connsiteY2" fmla="*/ 885825 h 4160335"/>
                <a:gd name="connsiteX3" fmla="*/ 619125 w 629189"/>
                <a:gd name="connsiteY3" fmla="*/ 1352550 h 4160335"/>
                <a:gd name="connsiteX4" fmla="*/ 561975 w 629189"/>
                <a:gd name="connsiteY4" fmla="*/ 1857375 h 4160335"/>
                <a:gd name="connsiteX5" fmla="*/ 495300 w 629189"/>
                <a:gd name="connsiteY5" fmla="*/ 3048000 h 4160335"/>
                <a:gd name="connsiteX6" fmla="*/ 447675 w 629189"/>
                <a:gd name="connsiteY6" fmla="*/ 4010025 h 4160335"/>
                <a:gd name="connsiteX7" fmla="*/ 428625 w 629189"/>
                <a:gd name="connsiteY7" fmla="*/ 4143375 h 4160335"/>
                <a:gd name="connsiteX0" fmla="*/ 793 w 644044"/>
                <a:gd name="connsiteY0" fmla="*/ 0 h 4160335"/>
                <a:gd name="connsiteX1" fmla="*/ 13493 w 644044"/>
                <a:gd name="connsiteY1" fmla="*/ 603250 h 4160335"/>
                <a:gd name="connsiteX2" fmla="*/ 134143 w 644044"/>
                <a:gd name="connsiteY2" fmla="*/ 987425 h 4160335"/>
                <a:gd name="connsiteX3" fmla="*/ 619918 w 644044"/>
                <a:gd name="connsiteY3" fmla="*/ 1352550 h 4160335"/>
                <a:gd name="connsiteX4" fmla="*/ 562768 w 644044"/>
                <a:gd name="connsiteY4" fmla="*/ 1857375 h 4160335"/>
                <a:gd name="connsiteX5" fmla="*/ 496093 w 644044"/>
                <a:gd name="connsiteY5" fmla="*/ 3048000 h 4160335"/>
                <a:gd name="connsiteX6" fmla="*/ 448468 w 644044"/>
                <a:gd name="connsiteY6" fmla="*/ 4010025 h 4160335"/>
                <a:gd name="connsiteX7" fmla="*/ 429418 w 644044"/>
                <a:gd name="connsiteY7" fmla="*/ 4143375 h 4160335"/>
                <a:gd name="connsiteX0" fmla="*/ 16294 w 644885"/>
                <a:gd name="connsiteY0" fmla="*/ 0 h 4160335"/>
                <a:gd name="connsiteX1" fmla="*/ 28994 w 644885"/>
                <a:gd name="connsiteY1" fmla="*/ 603250 h 4160335"/>
                <a:gd name="connsiteX2" fmla="*/ 368719 w 644885"/>
                <a:gd name="connsiteY2" fmla="*/ 885825 h 4160335"/>
                <a:gd name="connsiteX3" fmla="*/ 635419 w 644885"/>
                <a:gd name="connsiteY3" fmla="*/ 1352550 h 4160335"/>
                <a:gd name="connsiteX4" fmla="*/ 578269 w 644885"/>
                <a:gd name="connsiteY4" fmla="*/ 1857375 h 4160335"/>
                <a:gd name="connsiteX5" fmla="*/ 511594 w 644885"/>
                <a:gd name="connsiteY5" fmla="*/ 3048000 h 4160335"/>
                <a:gd name="connsiteX6" fmla="*/ 463969 w 644885"/>
                <a:gd name="connsiteY6" fmla="*/ 4010025 h 4160335"/>
                <a:gd name="connsiteX7" fmla="*/ 444919 w 644885"/>
                <a:gd name="connsiteY7" fmla="*/ 4143375 h 4160335"/>
                <a:gd name="connsiteX0" fmla="*/ 2025 w 630616"/>
                <a:gd name="connsiteY0" fmla="*/ 0 h 4160335"/>
                <a:gd name="connsiteX1" fmla="*/ 14725 w 630616"/>
                <a:gd name="connsiteY1" fmla="*/ 603250 h 4160335"/>
                <a:gd name="connsiteX2" fmla="*/ 154427 w 630616"/>
                <a:gd name="connsiteY2" fmla="*/ 720725 h 4160335"/>
                <a:gd name="connsiteX3" fmla="*/ 354450 w 630616"/>
                <a:gd name="connsiteY3" fmla="*/ 885825 h 4160335"/>
                <a:gd name="connsiteX4" fmla="*/ 621150 w 630616"/>
                <a:gd name="connsiteY4" fmla="*/ 1352550 h 4160335"/>
                <a:gd name="connsiteX5" fmla="*/ 564000 w 630616"/>
                <a:gd name="connsiteY5" fmla="*/ 1857375 h 4160335"/>
                <a:gd name="connsiteX6" fmla="*/ 497325 w 630616"/>
                <a:gd name="connsiteY6" fmla="*/ 3048000 h 4160335"/>
                <a:gd name="connsiteX7" fmla="*/ 449700 w 630616"/>
                <a:gd name="connsiteY7" fmla="*/ 4010025 h 4160335"/>
                <a:gd name="connsiteX8" fmla="*/ 430650 w 630616"/>
                <a:gd name="connsiteY8" fmla="*/ 4143375 h 4160335"/>
                <a:gd name="connsiteX0" fmla="*/ 2025 w 630616"/>
                <a:gd name="connsiteY0" fmla="*/ 0 h 4160335"/>
                <a:gd name="connsiteX1" fmla="*/ 14725 w 630616"/>
                <a:gd name="connsiteY1" fmla="*/ 603250 h 4160335"/>
                <a:gd name="connsiteX2" fmla="*/ 154427 w 630616"/>
                <a:gd name="connsiteY2" fmla="*/ 720725 h 4160335"/>
                <a:gd name="connsiteX3" fmla="*/ 354450 w 630616"/>
                <a:gd name="connsiteY3" fmla="*/ 885825 h 4160335"/>
                <a:gd name="connsiteX4" fmla="*/ 621150 w 630616"/>
                <a:gd name="connsiteY4" fmla="*/ 1352550 h 4160335"/>
                <a:gd name="connsiteX5" fmla="*/ 564000 w 630616"/>
                <a:gd name="connsiteY5" fmla="*/ 1857375 h 4160335"/>
                <a:gd name="connsiteX6" fmla="*/ 497325 w 630616"/>
                <a:gd name="connsiteY6" fmla="*/ 3048000 h 4160335"/>
                <a:gd name="connsiteX7" fmla="*/ 449700 w 630616"/>
                <a:gd name="connsiteY7" fmla="*/ 4010025 h 4160335"/>
                <a:gd name="connsiteX8" fmla="*/ 430650 w 630616"/>
                <a:gd name="connsiteY8" fmla="*/ 4143375 h 4160335"/>
                <a:gd name="connsiteX0" fmla="*/ 2025 w 630616"/>
                <a:gd name="connsiteY0" fmla="*/ 0 h 4160335"/>
                <a:gd name="connsiteX1" fmla="*/ 14725 w 630616"/>
                <a:gd name="connsiteY1" fmla="*/ 603250 h 4160335"/>
                <a:gd name="connsiteX2" fmla="*/ 154427 w 630616"/>
                <a:gd name="connsiteY2" fmla="*/ 720725 h 4160335"/>
                <a:gd name="connsiteX3" fmla="*/ 354450 w 630616"/>
                <a:gd name="connsiteY3" fmla="*/ 885825 h 4160335"/>
                <a:gd name="connsiteX4" fmla="*/ 621150 w 630616"/>
                <a:gd name="connsiteY4" fmla="*/ 1352550 h 4160335"/>
                <a:gd name="connsiteX5" fmla="*/ 564000 w 630616"/>
                <a:gd name="connsiteY5" fmla="*/ 1857375 h 4160335"/>
                <a:gd name="connsiteX6" fmla="*/ 497325 w 630616"/>
                <a:gd name="connsiteY6" fmla="*/ 3048000 h 4160335"/>
                <a:gd name="connsiteX7" fmla="*/ 449700 w 630616"/>
                <a:gd name="connsiteY7" fmla="*/ 4010025 h 4160335"/>
                <a:gd name="connsiteX8" fmla="*/ 430650 w 630616"/>
                <a:gd name="connsiteY8" fmla="*/ 4143375 h 4160335"/>
                <a:gd name="connsiteX0" fmla="*/ 2025 w 630616"/>
                <a:gd name="connsiteY0" fmla="*/ 0 h 4160335"/>
                <a:gd name="connsiteX1" fmla="*/ 14725 w 630616"/>
                <a:gd name="connsiteY1" fmla="*/ 603250 h 4160335"/>
                <a:gd name="connsiteX2" fmla="*/ 154427 w 630616"/>
                <a:gd name="connsiteY2" fmla="*/ 720725 h 4160335"/>
                <a:gd name="connsiteX3" fmla="*/ 354450 w 630616"/>
                <a:gd name="connsiteY3" fmla="*/ 885825 h 4160335"/>
                <a:gd name="connsiteX4" fmla="*/ 621150 w 630616"/>
                <a:gd name="connsiteY4" fmla="*/ 1352550 h 4160335"/>
                <a:gd name="connsiteX5" fmla="*/ 564000 w 630616"/>
                <a:gd name="connsiteY5" fmla="*/ 1857375 h 4160335"/>
                <a:gd name="connsiteX6" fmla="*/ 497325 w 630616"/>
                <a:gd name="connsiteY6" fmla="*/ 3048000 h 4160335"/>
                <a:gd name="connsiteX7" fmla="*/ 449700 w 630616"/>
                <a:gd name="connsiteY7" fmla="*/ 4010025 h 4160335"/>
                <a:gd name="connsiteX8" fmla="*/ 430650 w 630616"/>
                <a:gd name="connsiteY8" fmla="*/ 4143375 h 4160335"/>
                <a:gd name="connsiteX0" fmla="*/ 2025 w 630616"/>
                <a:gd name="connsiteY0" fmla="*/ 0 h 4160335"/>
                <a:gd name="connsiteX1" fmla="*/ 14725 w 630616"/>
                <a:gd name="connsiteY1" fmla="*/ 603250 h 4160335"/>
                <a:gd name="connsiteX2" fmla="*/ 154427 w 630616"/>
                <a:gd name="connsiteY2" fmla="*/ 720725 h 4160335"/>
                <a:gd name="connsiteX3" fmla="*/ 354450 w 630616"/>
                <a:gd name="connsiteY3" fmla="*/ 885825 h 4160335"/>
                <a:gd name="connsiteX4" fmla="*/ 621150 w 630616"/>
                <a:gd name="connsiteY4" fmla="*/ 1352550 h 4160335"/>
                <a:gd name="connsiteX5" fmla="*/ 564000 w 630616"/>
                <a:gd name="connsiteY5" fmla="*/ 1857375 h 4160335"/>
                <a:gd name="connsiteX6" fmla="*/ 497325 w 630616"/>
                <a:gd name="connsiteY6" fmla="*/ 3048000 h 4160335"/>
                <a:gd name="connsiteX7" fmla="*/ 449700 w 630616"/>
                <a:gd name="connsiteY7" fmla="*/ 4010025 h 4160335"/>
                <a:gd name="connsiteX8" fmla="*/ 430650 w 630616"/>
                <a:gd name="connsiteY8" fmla="*/ 4143375 h 4160335"/>
                <a:gd name="connsiteX0" fmla="*/ 2025 w 644614"/>
                <a:gd name="connsiteY0" fmla="*/ 0 h 4160335"/>
                <a:gd name="connsiteX1" fmla="*/ 14725 w 644614"/>
                <a:gd name="connsiteY1" fmla="*/ 603250 h 4160335"/>
                <a:gd name="connsiteX2" fmla="*/ 154427 w 644614"/>
                <a:gd name="connsiteY2" fmla="*/ 720725 h 4160335"/>
                <a:gd name="connsiteX3" fmla="*/ 354450 w 644614"/>
                <a:gd name="connsiteY3" fmla="*/ 885825 h 4160335"/>
                <a:gd name="connsiteX4" fmla="*/ 621150 w 644614"/>
                <a:gd name="connsiteY4" fmla="*/ 1352550 h 4160335"/>
                <a:gd name="connsiteX5" fmla="*/ 564000 w 644614"/>
                <a:gd name="connsiteY5" fmla="*/ 1857375 h 4160335"/>
                <a:gd name="connsiteX6" fmla="*/ 497325 w 644614"/>
                <a:gd name="connsiteY6" fmla="*/ 3048000 h 4160335"/>
                <a:gd name="connsiteX7" fmla="*/ 449700 w 644614"/>
                <a:gd name="connsiteY7" fmla="*/ 4010025 h 4160335"/>
                <a:gd name="connsiteX8" fmla="*/ 430650 w 644614"/>
                <a:gd name="connsiteY8" fmla="*/ 4143375 h 4160335"/>
                <a:gd name="connsiteX0" fmla="*/ 2025 w 636804"/>
                <a:gd name="connsiteY0" fmla="*/ 0 h 4160335"/>
                <a:gd name="connsiteX1" fmla="*/ 14725 w 636804"/>
                <a:gd name="connsiteY1" fmla="*/ 603250 h 4160335"/>
                <a:gd name="connsiteX2" fmla="*/ 154427 w 636804"/>
                <a:gd name="connsiteY2" fmla="*/ 720725 h 4160335"/>
                <a:gd name="connsiteX3" fmla="*/ 354450 w 636804"/>
                <a:gd name="connsiteY3" fmla="*/ 885825 h 4160335"/>
                <a:gd name="connsiteX4" fmla="*/ 621150 w 636804"/>
                <a:gd name="connsiteY4" fmla="*/ 1352550 h 4160335"/>
                <a:gd name="connsiteX5" fmla="*/ 564000 w 636804"/>
                <a:gd name="connsiteY5" fmla="*/ 1857375 h 4160335"/>
                <a:gd name="connsiteX6" fmla="*/ 497325 w 636804"/>
                <a:gd name="connsiteY6" fmla="*/ 3048000 h 4160335"/>
                <a:gd name="connsiteX7" fmla="*/ 449700 w 636804"/>
                <a:gd name="connsiteY7" fmla="*/ 4010025 h 4160335"/>
                <a:gd name="connsiteX8" fmla="*/ 430650 w 636804"/>
                <a:gd name="connsiteY8" fmla="*/ 4143375 h 4160335"/>
                <a:gd name="connsiteX0" fmla="*/ 2025 w 638359"/>
                <a:gd name="connsiteY0" fmla="*/ 0 h 4160335"/>
                <a:gd name="connsiteX1" fmla="*/ 14725 w 638359"/>
                <a:gd name="connsiteY1" fmla="*/ 603250 h 4160335"/>
                <a:gd name="connsiteX2" fmla="*/ 154427 w 638359"/>
                <a:gd name="connsiteY2" fmla="*/ 720725 h 4160335"/>
                <a:gd name="connsiteX3" fmla="*/ 354450 w 638359"/>
                <a:gd name="connsiteY3" fmla="*/ 885825 h 4160335"/>
                <a:gd name="connsiteX4" fmla="*/ 621150 w 638359"/>
                <a:gd name="connsiteY4" fmla="*/ 1352550 h 4160335"/>
                <a:gd name="connsiteX5" fmla="*/ 564000 w 638359"/>
                <a:gd name="connsiteY5" fmla="*/ 1857375 h 4160335"/>
                <a:gd name="connsiteX6" fmla="*/ 497325 w 638359"/>
                <a:gd name="connsiteY6" fmla="*/ 3048000 h 4160335"/>
                <a:gd name="connsiteX7" fmla="*/ 449700 w 638359"/>
                <a:gd name="connsiteY7" fmla="*/ 4010025 h 4160335"/>
                <a:gd name="connsiteX8" fmla="*/ 430650 w 638359"/>
                <a:gd name="connsiteY8" fmla="*/ 4143375 h 4160335"/>
                <a:gd name="connsiteX0" fmla="*/ 2025 w 635174"/>
                <a:gd name="connsiteY0" fmla="*/ 0 h 4160335"/>
                <a:gd name="connsiteX1" fmla="*/ 14725 w 635174"/>
                <a:gd name="connsiteY1" fmla="*/ 603250 h 4160335"/>
                <a:gd name="connsiteX2" fmla="*/ 154427 w 635174"/>
                <a:gd name="connsiteY2" fmla="*/ 720725 h 4160335"/>
                <a:gd name="connsiteX3" fmla="*/ 354450 w 635174"/>
                <a:gd name="connsiteY3" fmla="*/ 885825 h 4160335"/>
                <a:gd name="connsiteX4" fmla="*/ 621150 w 635174"/>
                <a:gd name="connsiteY4" fmla="*/ 1352550 h 4160335"/>
                <a:gd name="connsiteX5" fmla="*/ 564000 w 635174"/>
                <a:gd name="connsiteY5" fmla="*/ 1857375 h 4160335"/>
                <a:gd name="connsiteX6" fmla="*/ 497325 w 635174"/>
                <a:gd name="connsiteY6" fmla="*/ 3048000 h 4160335"/>
                <a:gd name="connsiteX7" fmla="*/ 449700 w 635174"/>
                <a:gd name="connsiteY7" fmla="*/ 4010025 h 4160335"/>
                <a:gd name="connsiteX8" fmla="*/ 430650 w 635174"/>
                <a:gd name="connsiteY8" fmla="*/ 4143375 h 4160335"/>
                <a:gd name="connsiteX0" fmla="*/ 2025 w 635174"/>
                <a:gd name="connsiteY0" fmla="*/ 0 h 4010025"/>
                <a:gd name="connsiteX1" fmla="*/ 14725 w 635174"/>
                <a:gd name="connsiteY1" fmla="*/ 603250 h 4010025"/>
                <a:gd name="connsiteX2" fmla="*/ 154427 w 635174"/>
                <a:gd name="connsiteY2" fmla="*/ 720725 h 4010025"/>
                <a:gd name="connsiteX3" fmla="*/ 354450 w 635174"/>
                <a:gd name="connsiteY3" fmla="*/ 885825 h 4010025"/>
                <a:gd name="connsiteX4" fmla="*/ 621150 w 635174"/>
                <a:gd name="connsiteY4" fmla="*/ 1352550 h 4010025"/>
                <a:gd name="connsiteX5" fmla="*/ 564000 w 635174"/>
                <a:gd name="connsiteY5" fmla="*/ 1857375 h 4010025"/>
                <a:gd name="connsiteX6" fmla="*/ 497325 w 635174"/>
                <a:gd name="connsiteY6" fmla="*/ 3048000 h 4010025"/>
                <a:gd name="connsiteX7" fmla="*/ 449700 w 635174"/>
                <a:gd name="connsiteY7" fmla="*/ 4010025 h 4010025"/>
                <a:gd name="connsiteX0" fmla="*/ 2025 w 635174"/>
                <a:gd name="connsiteY0" fmla="*/ 0 h 4079875"/>
                <a:gd name="connsiteX1" fmla="*/ 14725 w 635174"/>
                <a:gd name="connsiteY1" fmla="*/ 603250 h 4079875"/>
                <a:gd name="connsiteX2" fmla="*/ 154427 w 635174"/>
                <a:gd name="connsiteY2" fmla="*/ 720725 h 4079875"/>
                <a:gd name="connsiteX3" fmla="*/ 354450 w 635174"/>
                <a:gd name="connsiteY3" fmla="*/ 885825 h 4079875"/>
                <a:gd name="connsiteX4" fmla="*/ 621150 w 635174"/>
                <a:gd name="connsiteY4" fmla="*/ 1352550 h 4079875"/>
                <a:gd name="connsiteX5" fmla="*/ 564000 w 635174"/>
                <a:gd name="connsiteY5" fmla="*/ 1857375 h 4079875"/>
                <a:gd name="connsiteX6" fmla="*/ 497325 w 635174"/>
                <a:gd name="connsiteY6" fmla="*/ 3048000 h 4079875"/>
                <a:gd name="connsiteX7" fmla="*/ 443350 w 635174"/>
                <a:gd name="connsiteY7" fmla="*/ 4079875 h 4079875"/>
                <a:gd name="connsiteX0" fmla="*/ 2025 w 636985"/>
                <a:gd name="connsiteY0" fmla="*/ 0 h 4079875"/>
                <a:gd name="connsiteX1" fmla="*/ 14725 w 636985"/>
                <a:gd name="connsiteY1" fmla="*/ 603250 h 4079875"/>
                <a:gd name="connsiteX2" fmla="*/ 154427 w 636985"/>
                <a:gd name="connsiteY2" fmla="*/ 720725 h 4079875"/>
                <a:gd name="connsiteX3" fmla="*/ 354450 w 636985"/>
                <a:gd name="connsiteY3" fmla="*/ 885825 h 4079875"/>
                <a:gd name="connsiteX4" fmla="*/ 621150 w 636985"/>
                <a:gd name="connsiteY4" fmla="*/ 1352550 h 4079875"/>
                <a:gd name="connsiteX5" fmla="*/ 564000 w 636985"/>
                <a:gd name="connsiteY5" fmla="*/ 1857375 h 4079875"/>
                <a:gd name="connsiteX6" fmla="*/ 487800 w 636985"/>
                <a:gd name="connsiteY6" fmla="*/ 3048000 h 4079875"/>
                <a:gd name="connsiteX7" fmla="*/ 443350 w 636985"/>
                <a:gd name="connsiteY7" fmla="*/ 4079875 h 4079875"/>
                <a:gd name="connsiteX0" fmla="*/ 2025 w 636985"/>
                <a:gd name="connsiteY0" fmla="*/ 0 h 4079875"/>
                <a:gd name="connsiteX1" fmla="*/ 14725 w 636985"/>
                <a:gd name="connsiteY1" fmla="*/ 603250 h 4079875"/>
                <a:gd name="connsiteX2" fmla="*/ 154427 w 636985"/>
                <a:gd name="connsiteY2" fmla="*/ 720725 h 4079875"/>
                <a:gd name="connsiteX3" fmla="*/ 354450 w 636985"/>
                <a:gd name="connsiteY3" fmla="*/ 885825 h 4079875"/>
                <a:gd name="connsiteX4" fmla="*/ 621150 w 636985"/>
                <a:gd name="connsiteY4" fmla="*/ 1352550 h 4079875"/>
                <a:gd name="connsiteX5" fmla="*/ 564000 w 636985"/>
                <a:gd name="connsiteY5" fmla="*/ 1857375 h 4079875"/>
                <a:gd name="connsiteX6" fmla="*/ 487800 w 636985"/>
                <a:gd name="connsiteY6" fmla="*/ 3048000 h 4079875"/>
                <a:gd name="connsiteX7" fmla="*/ 443350 w 636985"/>
                <a:gd name="connsiteY7" fmla="*/ 4079875 h 4079875"/>
                <a:gd name="connsiteX0" fmla="*/ 32398 w 667358"/>
                <a:gd name="connsiteY0" fmla="*/ 0 h 4079875"/>
                <a:gd name="connsiteX1" fmla="*/ 45098 w 667358"/>
                <a:gd name="connsiteY1" fmla="*/ 603250 h 4079875"/>
                <a:gd name="connsiteX2" fmla="*/ 184800 w 667358"/>
                <a:gd name="connsiteY2" fmla="*/ 720725 h 4079875"/>
                <a:gd name="connsiteX3" fmla="*/ 384823 w 667358"/>
                <a:gd name="connsiteY3" fmla="*/ 885825 h 4079875"/>
                <a:gd name="connsiteX4" fmla="*/ 651523 w 667358"/>
                <a:gd name="connsiteY4" fmla="*/ 1352550 h 4079875"/>
                <a:gd name="connsiteX5" fmla="*/ 594373 w 667358"/>
                <a:gd name="connsiteY5" fmla="*/ 1857375 h 4079875"/>
                <a:gd name="connsiteX6" fmla="*/ 518173 w 667358"/>
                <a:gd name="connsiteY6" fmla="*/ 3048000 h 4079875"/>
                <a:gd name="connsiteX7" fmla="*/ 473723 w 667358"/>
                <a:gd name="connsiteY7" fmla="*/ 4079875 h 4079875"/>
                <a:gd name="connsiteX0" fmla="*/ 32398 w 667358"/>
                <a:gd name="connsiteY0" fmla="*/ 0 h 4079875"/>
                <a:gd name="connsiteX1" fmla="*/ 45098 w 667358"/>
                <a:gd name="connsiteY1" fmla="*/ 603250 h 4079875"/>
                <a:gd name="connsiteX2" fmla="*/ 184800 w 667358"/>
                <a:gd name="connsiteY2" fmla="*/ 720725 h 4079875"/>
                <a:gd name="connsiteX3" fmla="*/ 384823 w 667358"/>
                <a:gd name="connsiteY3" fmla="*/ 885825 h 4079875"/>
                <a:gd name="connsiteX4" fmla="*/ 651523 w 667358"/>
                <a:gd name="connsiteY4" fmla="*/ 1352550 h 4079875"/>
                <a:gd name="connsiteX5" fmla="*/ 594373 w 667358"/>
                <a:gd name="connsiteY5" fmla="*/ 1857375 h 4079875"/>
                <a:gd name="connsiteX6" fmla="*/ 518173 w 667358"/>
                <a:gd name="connsiteY6" fmla="*/ 3048000 h 4079875"/>
                <a:gd name="connsiteX7" fmla="*/ 473723 w 667358"/>
                <a:gd name="connsiteY7" fmla="*/ 4079875 h 4079875"/>
                <a:gd name="connsiteX0" fmla="*/ 22392 w 657352"/>
                <a:gd name="connsiteY0" fmla="*/ 0 h 4079875"/>
                <a:gd name="connsiteX1" fmla="*/ 168 w 657352"/>
                <a:gd name="connsiteY1" fmla="*/ 415925 h 4079875"/>
                <a:gd name="connsiteX2" fmla="*/ 35092 w 657352"/>
                <a:gd name="connsiteY2" fmla="*/ 603250 h 4079875"/>
                <a:gd name="connsiteX3" fmla="*/ 174794 w 657352"/>
                <a:gd name="connsiteY3" fmla="*/ 720725 h 4079875"/>
                <a:gd name="connsiteX4" fmla="*/ 374817 w 657352"/>
                <a:gd name="connsiteY4" fmla="*/ 885825 h 4079875"/>
                <a:gd name="connsiteX5" fmla="*/ 641517 w 657352"/>
                <a:gd name="connsiteY5" fmla="*/ 1352550 h 4079875"/>
                <a:gd name="connsiteX6" fmla="*/ 584367 w 657352"/>
                <a:gd name="connsiteY6" fmla="*/ 1857375 h 4079875"/>
                <a:gd name="connsiteX7" fmla="*/ 508167 w 657352"/>
                <a:gd name="connsiteY7" fmla="*/ 3048000 h 4079875"/>
                <a:gd name="connsiteX8" fmla="*/ 463717 w 657352"/>
                <a:gd name="connsiteY8" fmla="*/ 4079875 h 4079875"/>
                <a:gd name="connsiteX0" fmla="*/ 22392 w 657352"/>
                <a:gd name="connsiteY0" fmla="*/ 0 h 4079875"/>
                <a:gd name="connsiteX1" fmla="*/ 168 w 657352"/>
                <a:gd name="connsiteY1" fmla="*/ 415925 h 4079875"/>
                <a:gd name="connsiteX2" fmla="*/ 44617 w 657352"/>
                <a:gd name="connsiteY2" fmla="*/ 600075 h 4079875"/>
                <a:gd name="connsiteX3" fmla="*/ 174794 w 657352"/>
                <a:gd name="connsiteY3" fmla="*/ 720725 h 4079875"/>
                <a:gd name="connsiteX4" fmla="*/ 374817 w 657352"/>
                <a:gd name="connsiteY4" fmla="*/ 885825 h 4079875"/>
                <a:gd name="connsiteX5" fmla="*/ 641517 w 657352"/>
                <a:gd name="connsiteY5" fmla="*/ 1352550 h 4079875"/>
                <a:gd name="connsiteX6" fmla="*/ 584367 w 657352"/>
                <a:gd name="connsiteY6" fmla="*/ 1857375 h 4079875"/>
                <a:gd name="connsiteX7" fmla="*/ 508167 w 657352"/>
                <a:gd name="connsiteY7" fmla="*/ 3048000 h 4079875"/>
                <a:gd name="connsiteX8" fmla="*/ 463717 w 657352"/>
                <a:gd name="connsiteY8" fmla="*/ 4079875 h 4079875"/>
                <a:gd name="connsiteX0" fmla="*/ 24408 w 659368"/>
                <a:gd name="connsiteY0" fmla="*/ 0 h 4079875"/>
                <a:gd name="connsiteX1" fmla="*/ 2184 w 659368"/>
                <a:gd name="connsiteY1" fmla="*/ 415925 h 4079875"/>
                <a:gd name="connsiteX2" fmla="*/ 18058 w 659368"/>
                <a:gd name="connsiteY2" fmla="*/ 568325 h 4079875"/>
                <a:gd name="connsiteX3" fmla="*/ 176810 w 659368"/>
                <a:gd name="connsiteY3" fmla="*/ 720725 h 4079875"/>
                <a:gd name="connsiteX4" fmla="*/ 376833 w 659368"/>
                <a:gd name="connsiteY4" fmla="*/ 885825 h 4079875"/>
                <a:gd name="connsiteX5" fmla="*/ 643533 w 659368"/>
                <a:gd name="connsiteY5" fmla="*/ 1352550 h 4079875"/>
                <a:gd name="connsiteX6" fmla="*/ 586383 w 659368"/>
                <a:gd name="connsiteY6" fmla="*/ 1857375 h 4079875"/>
                <a:gd name="connsiteX7" fmla="*/ 510183 w 659368"/>
                <a:gd name="connsiteY7" fmla="*/ 3048000 h 4079875"/>
                <a:gd name="connsiteX8" fmla="*/ 465733 w 659368"/>
                <a:gd name="connsiteY8" fmla="*/ 4079875 h 4079875"/>
                <a:gd name="connsiteX0" fmla="*/ 46633 w 659368"/>
                <a:gd name="connsiteY0" fmla="*/ 0 h 4391025"/>
                <a:gd name="connsiteX1" fmla="*/ 2184 w 659368"/>
                <a:gd name="connsiteY1" fmla="*/ 727075 h 4391025"/>
                <a:gd name="connsiteX2" fmla="*/ 18058 w 659368"/>
                <a:gd name="connsiteY2" fmla="*/ 879475 h 4391025"/>
                <a:gd name="connsiteX3" fmla="*/ 176810 w 659368"/>
                <a:gd name="connsiteY3" fmla="*/ 1031875 h 4391025"/>
                <a:gd name="connsiteX4" fmla="*/ 376833 w 659368"/>
                <a:gd name="connsiteY4" fmla="*/ 1196975 h 4391025"/>
                <a:gd name="connsiteX5" fmla="*/ 643533 w 659368"/>
                <a:gd name="connsiteY5" fmla="*/ 1663700 h 4391025"/>
                <a:gd name="connsiteX6" fmla="*/ 586383 w 659368"/>
                <a:gd name="connsiteY6" fmla="*/ 2168525 h 4391025"/>
                <a:gd name="connsiteX7" fmla="*/ 510183 w 659368"/>
                <a:gd name="connsiteY7" fmla="*/ 3359150 h 4391025"/>
                <a:gd name="connsiteX8" fmla="*/ 465733 w 659368"/>
                <a:gd name="connsiteY8" fmla="*/ 4391025 h 439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368" h="4391025">
                  <a:moveTo>
                    <a:pt x="46633" y="0"/>
                  </a:moveTo>
                  <a:cubicBezTo>
                    <a:pt x="40812" y="67204"/>
                    <a:pt x="67" y="626533"/>
                    <a:pt x="2184" y="727075"/>
                  </a:cubicBezTo>
                  <a:cubicBezTo>
                    <a:pt x="4301" y="827617"/>
                    <a:pt x="-11046" y="828675"/>
                    <a:pt x="18058" y="879475"/>
                  </a:cubicBezTo>
                  <a:cubicBezTo>
                    <a:pt x="47162" y="930275"/>
                    <a:pt x="123364" y="991129"/>
                    <a:pt x="176810" y="1031875"/>
                  </a:cubicBezTo>
                  <a:cubicBezTo>
                    <a:pt x="242956" y="1078971"/>
                    <a:pt x="299046" y="1107546"/>
                    <a:pt x="376833" y="1196975"/>
                  </a:cubicBezTo>
                  <a:cubicBezTo>
                    <a:pt x="454620" y="1286404"/>
                    <a:pt x="592733" y="1562100"/>
                    <a:pt x="643533" y="1663700"/>
                  </a:cubicBezTo>
                  <a:cubicBezTo>
                    <a:pt x="694333" y="1765300"/>
                    <a:pt x="608608" y="1885950"/>
                    <a:pt x="586383" y="2168525"/>
                  </a:cubicBezTo>
                  <a:cubicBezTo>
                    <a:pt x="564158" y="2451100"/>
                    <a:pt x="530291" y="2988733"/>
                    <a:pt x="510183" y="3359150"/>
                  </a:cubicBezTo>
                  <a:cubicBezTo>
                    <a:pt x="490075" y="3729567"/>
                    <a:pt x="476845" y="4208463"/>
                    <a:pt x="465733" y="4391025"/>
                  </a:cubicBezTo>
                </a:path>
              </a:pathLst>
            </a:custGeom>
            <a:noFill/>
            <a:ln w="57150" cmpd="sng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8" name="フリーフォーム 480">
              <a:extLst>
                <a:ext uri="{FF2B5EF4-FFF2-40B4-BE49-F238E27FC236}">
                  <a16:creationId xmlns:a16="http://schemas.microsoft.com/office/drawing/2014/main" id="{4EA413F8-88F7-42FC-AE5B-55D58426E7E7}"/>
                </a:ext>
              </a:extLst>
            </p:cNvPr>
            <p:cNvSpPr/>
            <p:nvPr/>
          </p:nvSpPr>
          <p:spPr>
            <a:xfrm>
              <a:off x="615654" y="2191108"/>
              <a:ext cx="6081712" cy="1612900"/>
            </a:xfrm>
            <a:custGeom>
              <a:avLst/>
              <a:gdLst>
                <a:gd name="connsiteX0" fmla="*/ 0 w 3070225"/>
                <a:gd name="connsiteY0" fmla="*/ 1174776 h 1174776"/>
                <a:gd name="connsiteX1" fmla="*/ 212725 w 3070225"/>
                <a:gd name="connsiteY1" fmla="*/ 1035076 h 1174776"/>
                <a:gd name="connsiteX2" fmla="*/ 492125 w 3070225"/>
                <a:gd name="connsiteY2" fmla="*/ 844576 h 1174776"/>
                <a:gd name="connsiteX3" fmla="*/ 847725 w 3070225"/>
                <a:gd name="connsiteY3" fmla="*/ 663601 h 1174776"/>
                <a:gd name="connsiteX4" fmla="*/ 1171575 w 3070225"/>
                <a:gd name="connsiteY4" fmla="*/ 488976 h 1174776"/>
                <a:gd name="connsiteX5" fmla="*/ 1295400 w 3070225"/>
                <a:gd name="connsiteY5" fmla="*/ 285776 h 1174776"/>
                <a:gd name="connsiteX6" fmla="*/ 1587500 w 3070225"/>
                <a:gd name="connsiteY6" fmla="*/ 54001 h 1174776"/>
                <a:gd name="connsiteX7" fmla="*/ 2085975 w 3070225"/>
                <a:gd name="connsiteY7" fmla="*/ 26 h 1174776"/>
                <a:gd name="connsiteX8" fmla="*/ 2508250 w 3070225"/>
                <a:gd name="connsiteY8" fmla="*/ 57176 h 1174776"/>
                <a:gd name="connsiteX9" fmla="*/ 2781300 w 3070225"/>
                <a:gd name="connsiteY9" fmla="*/ 88926 h 1174776"/>
                <a:gd name="connsiteX10" fmla="*/ 3070225 w 3070225"/>
                <a:gd name="connsiteY10" fmla="*/ 222276 h 1174776"/>
                <a:gd name="connsiteX0" fmla="*/ 0 w 4572000"/>
                <a:gd name="connsiteY0" fmla="*/ 1174776 h 1174776"/>
                <a:gd name="connsiteX1" fmla="*/ 212725 w 4572000"/>
                <a:gd name="connsiteY1" fmla="*/ 1035076 h 1174776"/>
                <a:gd name="connsiteX2" fmla="*/ 492125 w 4572000"/>
                <a:gd name="connsiteY2" fmla="*/ 844576 h 1174776"/>
                <a:gd name="connsiteX3" fmla="*/ 847725 w 4572000"/>
                <a:gd name="connsiteY3" fmla="*/ 663601 h 1174776"/>
                <a:gd name="connsiteX4" fmla="*/ 1171575 w 4572000"/>
                <a:gd name="connsiteY4" fmla="*/ 488976 h 1174776"/>
                <a:gd name="connsiteX5" fmla="*/ 1295400 w 4572000"/>
                <a:gd name="connsiteY5" fmla="*/ 285776 h 1174776"/>
                <a:gd name="connsiteX6" fmla="*/ 1587500 w 4572000"/>
                <a:gd name="connsiteY6" fmla="*/ 54001 h 1174776"/>
                <a:gd name="connsiteX7" fmla="*/ 2085975 w 4572000"/>
                <a:gd name="connsiteY7" fmla="*/ 26 h 1174776"/>
                <a:gd name="connsiteX8" fmla="*/ 2508250 w 4572000"/>
                <a:gd name="connsiteY8" fmla="*/ 57176 h 1174776"/>
                <a:gd name="connsiteX9" fmla="*/ 2781300 w 4572000"/>
                <a:gd name="connsiteY9" fmla="*/ 88926 h 1174776"/>
                <a:gd name="connsiteX10" fmla="*/ 4572000 w 4572000"/>
                <a:gd name="connsiteY10" fmla="*/ 396901 h 1174776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5372100 w 5372100"/>
                <a:gd name="connsiteY10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4219574 w 5372100"/>
                <a:gd name="connsiteY10" fmla="*/ 577851 h 1374775"/>
                <a:gd name="connsiteX11" fmla="*/ 5372100 w 5372100"/>
                <a:gd name="connsiteY11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4219574 w 5372100"/>
                <a:gd name="connsiteY11" fmla="*/ 577851 h 1374775"/>
                <a:gd name="connsiteX12" fmla="*/ 5372100 w 5372100"/>
                <a:gd name="connsiteY12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219574 w 5372100"/>
                <a:gd name="connsiteY12" fmla="*/ 57785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327524 w 5372100"/>
                <a:gd name="connsiteY12" fmla="*/ 466726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673474 w 5372100"/>
                <a:gd name="connsiteY11" fmla="*/ 523876 h 1374775"/>
                <a:gd name="connsiteX12" fmla="*/ 3752849 w 5372100"/>
                <a:gd name="connsiteY12" fmla="*/ 571501 h 1374775"/>
                <a:gd name="connsiteX13" fmla="*/ 4276724 w 5372100"/>
                <a:gd name="connsiteY13" fmla="*/ 520701 h 1374775"/>
                <a:gd name="connsiteX14" fmla="*/ 5372100 w 5372100"/>
                <a:gd name="connsiteY14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752849 w 5372100"/>
                <a:gd name="connsiteY11" fmla="*/ 571501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806824 w 5372100"/>
                <a:gd name="connsiteY11" fmla="*/ 574676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314699 w 5372100"/>
                <a:gd name="connsiteY10" fmla="*/ 533401 h 1374775"/>
                <a:gd name="connsiteX11" fmla="*/ 3263899 w 5372100"/>
                <a:gd name="connsiteY11" fmla="*/ 511176 h 1374775"/>
                <a:gd name="connsiteX12" fmla="*/ 3806824 w 5372100"/>
                <a:gd name="connsiteY12" fmla="*/ 574676 h 1374775"/>
                <a:gd name="connsiteX13" fmla="*/ 4276724 w 5372100"/>
                <a:gd name="connsiteY13" fmla="*/ 520701 h 1374775"/>
                <a:gd name="connsiteX14" fmla="*/ 5372100 w 5372100"/>
                <a:gd name="connsiteY14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263899 w 5372100"/>
                <a:gd name="connsiteY10" fmla="*/ 511176 h 1374775"/>
                <a:gd name="connsiteX11" fmla="*/ 3806824 w 5372100"/>
                <a:gd name="connsiteY11" fmla="*/ 574676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263899 w 5372100"/>
                <a:gd name="connsiteY10" fmla="*/ 511176 h 1374775"/>
                <a:gd name="connsiteX11" fmla="*/ 3863974 w 5372100"/>
                <a:gd name="connsiteY11" fmla="*/ 571501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81300 w 5372100"/>
                <a:gd name="connsiteY9" fmla="*/ 288925 h 1374775"/>
                <a:gd name="connsiteX10" fmla="*/ 3263899 w 5372100"/>
                <a:gd name="connsiteY10" fmla="*/ 511176 h 1374775"/>
                <a:gd name="connsiteX11" fmla="*/ 3863974 w 5372100"/>
                <a:gd name="connsiteY11" fmla="*/ 571501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5372100"/>
                <a:gd name="connsiteY0" fmla="*/ 1374775 h 1374775"/>
                <a:gd name="connsiteX1" fmla="*/ 212725 w 5372100"/>
                <a:gd name="connsiteY1" fmla="*/ 1235075 h 1374775"/>
                <a:gd name="connsiteX2" fmla="*/ 492125 w 5372100"/>
                <a:gd name="connsiteY2" fmla="*/ 1044575 h 1374775"/>
                <a:gd name="connsiteX3" fmla="*/ 847725 w 5372100"/>
                <a:gd name="connsiteY3" fmla="*/ 863600 h 1374775"/>
                <a:gd name="connsiteX4" fmla="*/ 1171575 w 5372100"/>
                <a:gd name="connsiteY4" fmla="*/ 688975 h 1374775"/>
                <a:gd name="connsiteX5" fmla="*/ 1295400 w 5372100"/>
                <a:gd name="connsiteY5" fmla="*/ 485775 h 1374775"/>
                <a:gd name="connsiteX6" fmla="*/ 1587500 w 5372100"/>
                <a:gd name="connsiteY6" fmla="*/ 254000 h 1374775"/>
                <a:gd name="connsiteX7" fmla="*/ 2085975 w 5372100"/>
                <a:gd name="connsiteY7" fmla="*/ 200025 h 1374775"/>
                <a:gd name="connsiteX8" fmla="*/ 2508250 w 5372100"/>
                <a:gd name="connsiteY8" fmla="*/ 257175 h 1374775"/>
                <a:gd name="connsiteX9" fmla="*/ 2794000 w 5372100"/>
                <a:gd name="connsiteY9" fmla="*/ 320675 h 1374775"/>
                <a:gd name="connsiteX10" fmla="*/ 3263899 w 5372100"/>
                <a:gd name="connsiteY10" fmla="*/ 511176 h 1374775"/>
                <a:gd name="connsiteX11" fmla="*/ 3863974 w 5372100"/>
                <a:gd name="connsiteY11" fmla="*/ 571501 h 1374775"/>
                <a:gd name="connsiteX12" fmla="*/ 4276724 w 5372100"/>
                <a:gd name="connsiteY12" fmla="*/ 520701 h 1374775"/>
                <a:gd name="connsiteX13" fmla="*/ 5372100 w 5372100"/>
                <a:gd name="connsiteY13" fmla="*/ 0 h 1374775"/>
                <a:gd name="connsiteX0" fmla="*/ 0 w 6074569"/>
                <a:gd name="connsiteY0" fmla="*/ 1603375 h 1603375"/>
                <a:gd name="connsiteX1" fmla="*/ 212725 w 6074569"/>
                <a:gd name="connsiteY1" fmla="*/ 1463675 h 1603375"/>
                <a:gd name="connsiteX2" fmla="*/ 492125 w 6074569"/>
                <a:gd name="connsiteY2" fmla="*/ 1273175 h 1603375"/>
                <a:gd name="connsiteX3" fmla="*/ 847725 w 6074569"/>
                <a:gd name="connsiteY3" fmla="*/ 1092200 h 1603375"/>
                <a:gd name="connsiteX4" fmla="*/ 1171575 w 6074569"/>
                <a:gd name="connsiteY4" fmla="*/ 917575 h 1603375"/>
                <a:gd name="connsiteX5" fmla="*/ 1295400 w 6074569"/>
                <a:gd name="connsiteY5" fmla="*/ 714375 h 1603375"/>
                <a:gd name="connsiteX6" fmla="*/ 1587500 w 6074569"/>
                <a:gd name="connsiteY6" fmla="*/ 482600 h 1603375"/>
                <a:gd name="connsiteX7" fmla="*/ 2085975 w 6074569"/>
                <a:gd name="connsiteY7" fmla="*/ 428625 h 1603375"/>
                <a:gd name="connsiteX8" fmla="*/ 2508250 w 6074569"/>
                <a:gd name="connsiteY8" fmla="*/ 485775 h 1603375"/>
                <a:gd name="connsiteX9" fmla="*/ 2794000 w 6074569"/>
                <a:gd name="connsiteY9" fmla="*/ 549275 h 1603375"/>
                <a:gd name="connsiteX10" fmla="*/ 3263899 w 6074569"/>
                <a:gd name="connsiteY10" fmla="*/ 739776 h 1603375"/>
                <a:gd name="connsiteX11" fmla="*/ 3863974 w 6074569"/>
                <a:gd name="connsiteY11" fmla="*/ 800101 h 1603375"/>
                <a:gd name="connsiteX12" fmla="*/ 4276724 w 6074569"/>
                <a:gd name="connsiteY12" fmla="*/ 749301 h 1603375"/>
                <a:gd name="connsiteX13" fmla="*/ 6074569 w 6074569"/>
                <a:gd name="connsiteY13" fmla="*/ 0 h 1603375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6079331 w 6079331"/>
                <a:gd name="connsiteY13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5345755 w 6079331"/>
                <a:gd name="connsiteY13" fmla="*/ 265039 h 1615281"/>
                <a:gd name="connsiteX14" fmla="*/ 6079331 w 6079331"/>
                <a:gd name="connsiteY14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5345755 w 6079331"/>
                <a:gd name="connsiteY13" fmla="*/ 265039 h 1615281"/>
                <a:gd name="connsiteX14" fmla="*/ 5364805 w 6079331"/>
                <a:gd name="connsiteY14" fmla="*/ 317426 h 1615281"/>
                <a:gd name="connsiteX15" fmla="*/ 6079331 w 6079331"/>
                <a:gd name="connsiteY15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5207642 w 6079331"/>
                <a:gd name="connsiteY13" fmla="*/ 322189 h 1615281"/>
                <a:gd name="connsiteX14" fmla="*/ 5364805 w 6079331"/>
                <a:gd name="connsiteY14" fmla="*/ 317426 h 1615281"/>
                <a:gd name="connsiteX15" fmla="*/ 6079331 w 6079331"/>
                <a:gd name="connsiteY15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5207642 w 6079331"/>
                <a:gd name="connsiteY13" fmla="*/ 322189 h 1615281"/>
                <a:gd name="connsiteX14" fmla="*/ 5395762 w 6079331"/>
                <a:gd name="connsiteY14" fmla="*/ 288851 h 1615281"/>
                <a:gd name="connsiteX15" fmla="*/ 6079331 w 6079331"/>
                <a:gd name="connsiteY15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5233835 w 6079331"/>
                <a:gd name="connsiteY13" fmla="*/ 305520 h 1615281"/>
                <a:gd name="connsiteX14" fmla="*/ 5395762 w 6079331"/>
                <a:gd name="connsiteY14" fmla="*/ 288851 h 1615281"/>
                <a:gd name="connsiteX15" fmla="*/ 6079331 w 6079331"/>
                <a:gd name="connsiteY15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33835 w 6079331"/>
                <a:gd name="connsiteY14" fmla="*/ 305520 h 1615281"/>
                <a:gd name="connsiteX15" fmla="*/ 5395762 w 6079331"/>
                <a:gd name="connsiteY15" fmla="*/ 288851 h 1615281"/>
                <a:gd name="connsiteX16" fmla="*/ 6079331 w 6079331"/>
                <a:gd name="connsiteY16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5741 w 6079331"/>
                <a:gd name="connsiteY14" fmla="*/ 305520 h 1615281"/>
                <a:gd name="connsiteX15" fmla="*/ 5395762 w 6079331"/>
                <a:gd name="connsiteY15" fmla="*/ 288851 h 1615281"/>
                <a:gd name="connsiteX16" fmla="*/ 6079331 w 6079331"/>
                <a:gd name="connsiteY16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5741 w 6079331"/>
                <a:gd name="connsiteY14" fmla="*/ 305520 h 1615281"/>
                <a:gd name="connsiteX15" fmla="*/ 5412431 w 6079331"/>
                <a:gd name="connsiteY15" fmla="*/ 281707 h 1615281"/>
                <a:gd name="connsiteX16" fmla="*/ 6079331 w 6079331"/>
                <a:gd name="connsiteY16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5741 w 6079331"/>
                <a:gd name="connsiteY14" fmla="*/ 305520 h 1615281"/>
                <a:gd name="connsiteX15" fmla="*/ 5388619 w 6079331"/>
                <a:gd name="connsiteY15" fmla="*/ 288851 h 1615281"/>
                <a:gd name="connsiteX16" fmla="*/ 6079331 w 6079331"/>
                <a:gd name="connsiteY16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9072 w 6079331"/>
                <a:gd name="connsiteY14" fmla="*/ 315045 h 1615281"/>
                <a:gd name="connsiteX15" fmla="*/ 5388619 w 6079331"/>
                <a:gd name="connsiteY15" fmla="*/ 288851 h 1615281"/>
                <a:gd name="connsiteX16" fmla="*/ 6079331 w 6079331"/>
                <a:gd name="connsiteY16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9072 w 6079331"/>
                <a:gd name="connsiteY14" fmla="*/ 315045 h 1615281"/>
                <a:gd name="connsiteX15" fmla="*/ 5388619 w 6079331"/>
                <a:gd name="connsiteY15" fmla="*/ 288851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9072 w 6079331"/>
                <a:gd name="connsiteY14" fmla="*/ 315045 h 1615281"/>
                <a:gd name="connsiteX15" fmla="*/ 5383856 w 6079331"/>
                <a:gd name="connsiteY15" fmla="*/ 284089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9072 w 6079331"/>
                <a:gd name="connsiteY14" fmla="*/ 315045 h 1615281"/>
                <a:gd name="connsiteX15" fmla="*/ 5393381 w 6079331"/>
                <a:gd name="connsiteY15" fmla="*/ 298376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9072 w 6079331"/>
                <a:gd name="connsiteY14" fmla="*/ 315045 h 1615281"/>
                <a:gd name="connsiteX15" fmla="*/ 5393381 w 6079331"/>
                <a:gd name="connsiteY15" fmla="*/ 298376 h 1615281"/>
                <a:gd name="connsiteX16" fmla="*/ 5491011 w 6079331"/>
                <a:gd name="connsiteY16" fmla="*/ 241226 h 1615281"/>
                <a:gd name="connsiteX17" fmla="*/ 5705324 w 6079331"/>
                <a:gd name="connsiteY17" fmla="*/ 138832 h 1615281"/>
                <a:gd name="connsiteX18" fmla="*/ 6079331 w 6079331"/>
                <a:gd name="connsiteY18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17165 w 6079331"/>
                <a:gd name="connsiteY14" fmla="*/ 322189 h 1615281"/>
                <a:gd name="connsiteX15" fmla="*/ 5393381 w 6079331"/>
                <a:gd name="connsiteY15" fmla="*/ 298376 h 1615281"/>
                <a:gd name="connsiteX16" fmla="*/ 5491011 w 6079331"/>
                <a:gd name="connsiteY16" fmla="*/ 241226 h 1615281"/>
                <a:gd name="connsiteX17" fmla="*/ 5705324 w 6079331"/>
                <a:gd name="connsiteY17" fmla="*/ 138832 h 1615281"/>
                <a:gd name="connsiteX18" fmla="*/ 6079331 w 6079331"/>
                <a:gd name="connsiteY18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17165 w 6079331"/>
                <a:gd name="connsiteY14" fmla="*/ 329333 h 1615281"/>
                <a:gd name="connsiteX15" fmla="*/ 5393381 w 6079331"/>
                <a:gd name="connsiteY15" fmla="*/ 298376 h 1615281"/>
                <a:gd name="connsiteX16" fmla="*/ 5491011 w 6079331"/>
                <a:gd name="connsiteY16" fmla="*/ 241226 h 1615281"/>
                <a:gd name="connsiteX17" fmla="*/ 5705324 w 6079331"/>
                <a:gd name="connsiteY17" fmla="*/ 138832 h 1615281"/>
                <a:gd name="connsiteX18" fmla="*/ 6079331 w 6079331"/>
                <a:gd name="connsiteY18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36215 w 6079331"/>
                <a:gd name="connsiteY14" fmla="*/ 319808 h 1615281"/>
                <a:gd name="connsiteX15" fmla="*/ 5393381 w 6079331"/>
                <a:gd name="connsiteY15" fmla="*/ 298376 h 1615281"/>
                <a:gd name="connsiteX16" fmla="*/ 5491011 w 6079331"/>
                <a:gd name="connsiteY16" fmla="*/ 241226 h 1615281"/>
                <a:gd name="connsiteX17" fmla="*/ 5705324 w 6079331"/>
                <a:gd name="connsiteY17" fmla="*/ 138832 h 1615281"/>
                <a:gd name="connsiteX18" fmla="*/ 6079331 w 6079331"/>
                <a:gd name="connsiteY18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36215 w 6079331"/>
                <a:gd name="connsiteY14" fmla="*/ 319808 h 1615281"/>
                <a:gd name="connsiteX15" fmla="*/ 5393381 w 6079331"/>
                <a:gd name="connsiteY15" fmla="*/ 298376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36215 w 6079331"/>
                <a:gd name="connsiteY14" fmla="*/ 319808 h 1615281"/>
                <a:gd name="connsiteX15" fmla="*/ 5386237 w 6079331"/>
                <a:gd name="connsiteY15" fmla="*/ 288851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36215 w 6079331"/>
                <a:gd name="connsiteY14" fmla="*/ 307902 h 1615281"/>
                <a:gd name="connsiteX15" fmla="*/ 5386237 w 6079331"/>
                <a:gd name="connsiteY15" fmla="*/ 288851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5740 w 6079331"/>
                <a:gd name="connsiteY14" fmla="*/ 312665 h 1615281"/>
                <a:gd name="connsiteX15" fmla="*/ 5386237 w 6079331"/>
                <a:gd name="connsiteY15" fmla="*/ 288851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5740 w 6079331"/>
                <a:gd name="connsiteY14" fmla="*/ 312665 h 1615281"/>
                <a:gd name="connsiteX15" fmla="*/ 5374330 w 6079331"/>
                <a:gd name="connsiteY15" fmla="*/ 303139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6690 w 6079331"/>
                <a:gd name="connsiteY14" fmla="*/ 317427 h 1615281"/>
                <a:gd name="connsiteX15" fmla="*/ 5374330 w 6079331"/>
                <a:gd name="connsiteY15" fmla="*/ 303139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26690 w 6079331"/>
                <a:gd name="connsiteY14" fmla="*/ 317427 h 1615281"/>
                <a:gd name="connsiteX15" fmla="*/ 5383855 w 6079331"/>
                <a:gd name="connsiteY15" fmla="*/ 300758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8121 w 6079331"/>
                <a:gd name="connsiteY14" fmla="*/ 305521 h 1615281"/>
                <a:gd name="connsiteX15" fmla="*/ 5383855 w 6079331"/>
                <a:gd name="connsiteY15" fmla="*/ 300758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8121 w 6079331"/>
                <a:gd name="connsiteY14" fmla="*/ 305521 h 1615281"/>
                <a:gd name="connsiteX15" fmla="*/ 5410049 w 6079331"/>
                <a:gd name="connsiteY15" fmla="*/ 288852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79331"/>
                <a:gd name="connsiteY0" fmla="*/ 1615281 h 1615281"/>
                <a:gd name="connsiteX1" fmla="*/ 212725 w 6079331"/>
                <a:gd name="connsiteY1" fmla="*/ 1475581 h 1615281"/>
                <a:gd name="connsiteX2" fmla="*/ 492125 w 6079331"/>
                <a:gd name="connsiteY2" fmla="*/ 1285081 h 1615281"/>
                <a:gd name="connsiteX3" fmla="*/ 847725 w 6079331"/>
                <a:gd name="connsiteY3" fmla="*/ 1104106 h 1615281"/>
                <a:gd name="connsiteX4" fmla="*/ 1171575 w 6079331"/>
                <a:gd name="connsiteY4" fmla="*/ 929481 h 1615281"/>
                <a:gd name="connsiteX5" fmla="*/ 1295400 w 6079331"/>
                <a:gd name="connsiteY5" fmla="*/ 726281 h 1615281"/>
                <a:gd name="connsiteX6" fmla="*/ 1587500 w 6079331"/>
                <a:gd name="connsiteY6" fmla="*/ 494506 h 1615281"/>
                <a:gd name="connsiteX7" fmla="*/ 2085975 w 6079331"/>
                <a:gd name="connsiteY7" fmla="*/ 440531 h 1615281"/>
                <a:gd name="connsiteX8" fmla="*/ 2508250 w 6079331"/>
                <a:gd name="connsiteY8" fmla="*/ 497681 h 1615281"/>
                <a:gd name="connsiteX9" fmla="*/ 2794000 w 6079331"/>
                <a:gd name="connsiteY9" fmla="*/ 561181 h 1615281"/>
                <a:gd name="connsiteX10" fmla="*/ 3263899 w 6079331"/>
                <a:gd name="connsiteY10" fmla="*/ 751682 h 1615281"/>
                <a:gd name="connsiteX11" fmla="*/ 3863974 w 6079331"/>
                <a:gd name="connsiteY11" fmla="*/ 812007 h 1615281"/>
                <a:gd name="connsiteX12" fmla="*/ 4276724 w 6079331"/>
                <a:gd name="connsiteY12" fmla="*/ 761207 h 1615281"/>
                <a:gd name="connsiteX13" fmla="*/ 4969517 w 6079331"/>
                <a:gd name="connsiteY13" fmla="*/ 443632 h 1615281"/>
                <a:gd name="connsiteX14" fmla="*/ 5248121 w 6079331"/>
                <a:gd name="connsiteY14" fmla="*/ 305521 h 1615281"/>
                <a:gd name="connsiteX15" fmla="*/ 5410049 w 6079331"/>
                <a:gd name="connsiteY15" fmla="*/ 288852 h 1615281"/>
                <a:gd name="connsiteX16" fmla="*/ 5705324 w 6079331"/>
                <a:gd name="connsiteY16" fmla="*/ 138832 h 1615281"/>
                <a:gd name="connsiteX17" fmla="*/ 6079331 w 6079331"/>
                <a:gd name="connsiteY17" fmla="*/ 0 h 1615281"/>
                <a:gd name="connsiteX0" fmla="*/ 0 w 6081712"/>
                <a:gd name="connsiteY0" fmla="*/ 1612900 h 1612900"/>
                <a:gd name="connsiteX1" fmla="*/ 212725 w 6081712"/>
                <a:gd name="connsiteY1" fmla="*/ 1473200 h 1612900"/>
                <a:gd name="connsiteX2" fmla="*/ 492125 w 6081712"/>
                <a:gd name="connsiteY2" fmla="*/ 1282700 h 1612900"/>
                <a:gd name="connsiteX3" fmla="*/ 847725 w 6081712"/>
                <a:gd name="connsiteY3" fmla="*/ 1101725 h 1612900"/>
                <a:gd name="connsiteX4" fmla="*/ 1171575 w 6081712"/>
                <a:gd name="connsiteY4" fmla="*/ 927100 h 1612900"/>
                <a:gd name="connsiteX5" fmla="*/ 1295400 w 6081712"/>
                <a:gd name="connsiteY5" fmla="*/ 723900 h 1612900"/>
                <a:gd name="connsiteX6" fmla="*/ 1587500 w 6081712"/>
                <a:gd name="connsiteY6" fmla="*/ 492125 h 1612900"/>
                <a:gd name="connsiteX7" fmla="*/ 2085975 w 6081712"/>
                <a:gd name="connsiteY7" fmla="*/ 438150 h 1612900"/>
                <a:gd name="connsiteX8" fmla="*/ 2508250 w 6081712"/>
                <a:gd name="connsiteY8" fmla="*/ 495300 h 1612900"/>
                <a:gd name="connsiteX9" fmla="*/ 2794000 w 6081712"/>
                <a:gd name="connsiteY9" fmla="*/ 558800 h 1612900"/>
                <a:gd name="connsiteX10" fmla="*/ 3263899 w 6081712"/>
                <a:gd name="connsiteY10" fmla="*/ 749301 h 1612900"/>
                <a:gd name="connsiteX11" fmla="*/ 3863974 w 6081712"/>
                <a:gd name="connsiteY11" fmla="*/ 809626 h 1612900"/>
                <a:gd name="connsiteX12" fmla="*/ 4276724 w 6081712"/>
                <a:gd name="connsiteY12" fmla="*/ 758826 h 1612900"/>
                <a:gd name="connsiteX13" fmla="*/ 4969517 w 6081712"/>
                <a:gd name="connsiteY13" fmla="*/ 441251 h 1612900"/>
                <a:gd name="connsiteX14" fmla="*/ 5248121 w 6081712"/>
                <a:gd name="connsiteY14" fmla="*/ 303140 h 1612900"/>
                <a:gd name="connsiteX15" fmla="*/ 5410049 w 6081712"/>
                <a:gd name="connsiteY15" fmla="*/ 286471 h 1612900"/>
                <a:gd name="connsiteX16" fmla="*/ 5705324 w 6081712"/>
                <a:gd name="connsiteY16" fmla="*/ 136451 h 1612900"/>
                <a:gd name="connsiteX17" fmla="*/ 6081712 w 6081712"/>
                <a:gd name="connsiteY17" fmla="*/ 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81712" h="1612900">
                  <a:moveTo>
                    <a:pt x="0" y="1612900"/>
                  </a:moveTo>
                  <a:lnTo>
                    <a:pt x="212725" y="1473200"/>
                  </a:lnTo>
                  <a:cubicBezTo>
                    <a:pt x="294746" y="1418167"/>
                    <a:pt x="386292" y="1344612"/>
                    <a:pt x="492125" y="1282700"/>
                  </a:cubicBezTo>
                  <a:cubicBezTo>
                    <a:pt x="597958" y="1220787"/>
                    <a:pt x="734483" y="1160992"/>
                    <a:pt x="847725" y="1101725"/>
                  </a:cubicBezTo>
                  <a:cubicBezTo>
                    <a:pt x="960967" y="1042458"/>
                    <a:pt x="1096963" y="990071"/>
                    <a:pt x="1171575" y="927100"/>
                  </a:cubicBezTo>
                  <a:cubicBezTo>
                    <a:pt x="1246187" y="864129"/>
                    <a:pt x="1226079" y="796396"/>
                    <a:pt x="1295400" y="723900"/>
                  </a:cubicBezTo>
                  <a:cubicBezTo>
                    <a:pt x="1364721" y="651404"/>
                    <a:pt x="1455738" y="539750"/>
                    <a:pt x="1587500" y="492125"/>
                  </a:cubicBezTo>
                  <a:cubicBezTo>
                    <a:pt x="1719262" y="444500"/>
                    <a:pt x="1932517" y="437621"/>
                    <a:pt x="2085975" y="438150"/>
                  </a:cubicBezTo>
                  <a:cubicBezTo>
                    <a:pt x="2239433" y="438679"/>
                    <a:pt x="2390246" y="475192"/>
                    <a:pt x="2508250" y="495300"/>
                  </a:cubicBezTo>
                  <a:cubicBezTo>
                    <a:pt x="2626254" y="515408"/>
                    <a:pt x="2668058" y="516466"/>
                    <a:pt x="2794000" y="558800"/>
                  </a:cubicBezTo>
                  <a:cubicBezTo>
                    <a:pt x="2919942" y="601134"/>
                    <a:pt x="3092978" y="701676"/>
                    <a:pt x="3263899" y="749301"/>
                  </a:cubicBezTo>
                  <a:cubicBezTo>
                    <a:pt x="3345920" y="756180"/>
                    <a:pt x="3705224" y="813330"/>
                    <a:pt x="3863974" y="809626"/>
                  </a:cubicBezTo>
                  <a:cubicBezTo>
                    <a:pt x="3964516" y="809097"/>
                    <a:pt x="3995207" y="845610"/>
                    <a:pt x="4276724" y="758826"/>
                  </a:cubicBezTo>
                  <a:cubicBezTo>
                    <a:pt x="4458203" y="697033"/>
                    <a:pt x="4809998" y="517199"/>
                    <a:pt x="4969517" y="441251"/>
                  </a:cubicBezTo>
                  <a:cubicBezTo>
                    <a:pt x="5129036" y="365303"/>
                    <a:pt x="5174302" y="328540"/>
                    <a:pt x="5248121" y="303140"/>
                  </a:cubicBezTo>
                  <a:cubicBezTo>
                    <a:pt x="5434627" y="217270"/>
                    <a:pt x="5287786" y="330644"/>
                    <a:pt x="5410049" y="286471"/>
                  </a:cubicBezTo>
                  <a:cubicBezTo>
                    <a:pt x="5485853" y="242020"/>
                    <a:pt x="5590999" y="186180"/>
                    <a:pt x="5705324" y="136451"/>
                  </a:cubicBezTo>
                  <a:cubicBezTo>
                    <a:pt x="5820443" y="88309"/>
                    <a:pt x="6020568" y="25123"/>
                    <a:pt x="6081712" y="0"/>
                  </a:cubicBezTo>
                </a:path>
              </a:pathLst>
            </a:custGeom>
            <a:noFill/>
            <a:ln w="57150" cmpd="sng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9" name="フリーフォーム 723">
              <a:extLst>
                <a:ext uri="{FF2B5EF4-FFF2-40B4-BE49-F238E27FC236}">
                  <a16:creationId xmlns:a16="http://schemas.microsoft.com/office/drawing/2014/main" id="{E55FE383-1D61-43EB-A39C-0466FF94FC1E}"/>
                </a:ext>
              </a:extLst>
            </p:cNvPr>
            <p:cNvSpPr/>
            <p:nvPr/>
          </p:nvSpPr>
          <p:spPr>
            <a:xfrm>
              <a:off x="1936370" y="403557"/>
              <a:ext cx="3156060" cy="848133"/>
            </a:xfrm>
            <a:custGeom>
              <a:avLst/>
              <a:gdLst>
                <a:gd name="connsiteX0" fmla="*/ 1448555 w 1557197"/>
                <a:gd name="connsiteY0" fmla="*/ 660903 h 660903"/>
                <a:gd name="connsiteX1" fmla="*/ 1353494 w 1557197"/>
                <a:gd name="connsiteY1" fmla="*/ 660903 h 660903"/>
                <a:gd name="connsiteX2" fmla="*/ 1326333 w 1557197"/>
                <a:gd name="connsiteY2" fmla="*/ 593002 h 660903"/>
                <a:gd name="connsiteX3" fmla="*/ 1335387 w 1557197"/>
                <a:gd name="connsiteY3" fmla="*/ 538681 h 660903"/>
                <a:gd name="connsiteX4" fmla="*/ 1181478 w 1557197"/>
                <a:gd name="connsiteY4" fmla="*/ 380245 h 660903"/>
                <a:gd name="connsiteX5" fmla="*/ 1267486 w 1557197"/>
                <a:gd name="connsiteY5" fmla="*/ 312344 h 660903"/>
                <a:gd name="connsiteX6" fmla="*/ 1281066 w 1557197"/>
                <a:gd name="connsiteY6" fmla="*/ 298764 h 660903"/>
                <a:gd name="connsiteX7" fmla="*/ 1176951 w 1557197"/>
                <a:gd name="connsiteY7" fmla="*/ 199176 h 660903"/>
                <a:gd name="connsiteX8" fmla="*/ 991355 w 1557197"/>
                <a:gd name="connsiteY8" fmla="*/ 230863 h 660903"/>
                <a:gd name="connsiteX9" fmla="*/ 579422 w 1557197"/>
                <a:gd name="connsiteY9" fmla="*/ 239917 h 660903"/>
                <a:gd name="connsiteX10" fmla="*/ 262551 w 1557197"/>
                <a:gd name="connsiteY10" fmla="*/ 479833 h 660903"/>
                <a:gd name="connsiteX11" fmla="*/ 0 w 1557197"/>
                <a:gd name="connsiteY11" fmla="*/ 176542 h 660903"/>
                <a:gd name="connsiteX12" fmla="*/ 181070 w 1557197"/>
                <a:gd name="connsiteY12" fmla="*/ 18107 h 660903"/>
                <a:gd name="connsiteX13" fmla="*/ 1326333 w 1557197"/>
                <a:gd name="connsiteY13" fmla="*/ 0 h 660903"/>
                <a:gd name="connsiteX14" fmla="*/ 1181478 w 1557197"/>
                <a:gd name="connsiteY14" fmla="*/ 45267 h 660903"/>
                <a:gd name="connsiteX15" fmla="*/ 1186004 w 1557197"/>
                <a:gd name="connsiteY15" fmla="*/ 95061 h 660903"/>
                <a:gd name="connsiteX16" fmla="*/ 1358020 w 1557197"/>
                <a:gd name="connsiteY16" fmla="*/ 271604 h 660903"/>
                <a:gd name="connsiteX17" fmla="*/ 1380654 w 1557197"/>
                <a:gd name="connsiteY17" fmla="*/ 239917 h 660903"/>
                <a:gd name="connsiteX18" fmla="*/ 1511929 w 1557197"/>
                <a:gd name="connsiteY18" fmla="*/ 488887 h 660903"/>
                <a:gd name="connsiteX19" fmla="*/ 1557197 w 1557197"/>
                <a:gd name="connsiteY19" fmla="*/ 602055 h 660903"/>
                <a:gd name="connsiteX0" fmla="*/ 2894154 w 3002796"/>
                <a:gd name="connsiteY0" fmla="*/ 660903 h 848133"/>
                <a:gd name="connsiteX1" fmla="*/ 2799093 w 3002796"/>
                <a:gd name="connsiteY1" fmla="*/ 660903 h 848133"/>
                <a:gd name="connsiteX2" fmla="*/ 2771932 w 3002796"/>
                <a:gd name="connsiteY2" fmla="*/ 593002 h 848133"/>
                <a:gd name="connsiteX3" fmla="*/ 2780986 w 3002796"/>
                <a:gd name="connsiteY3" fmla="*/ 538681 h 848133"/>
                <a:gd name="connsiteX4" fmla="*/ 2627077 w 3002796"/>
                <a:gd name="connsiteY4" fmla="*/ 380245 h 848133"/>
                <a:gd name="connsiteX5" fmla="*/ 2713085 w 3002796"/>
                <a:gd name="connsiteY5" fmla="*/ 312344 h 848133"/>
                <a:gd name="connsiteX6" fmla="*/ 2726665 w 3002796"/>
                <a:gd name="connsiteY6" fmla="*/ 298764 h 848133"/>
                <a:gd name="connsiteX7" fmla="*/ 2622550 w 3002796"/>
                <a:gd name="connsiteY7" fmla="*/ 199176 h 848133"/>
                <a:gd name="connsiteX8" fmla="*/ 2436954 w 3002796"/>
                <a:gd name="connsiteY8" fmla="*/ 230863 h 848133"/>
                <a:gd name="connsiteX9" fmla="*/ 2025021 w 3002796"/>
                <a:gd name="connsiteY9" fmla="*/ 239917 h 848133"/>
                <a:gd name="connsiteX10" fmla="*/ 0 w 3002796"/>
                <a:gd name="connsiteY10" fmla="*/ 848133 h 848133"/>
                <a:gd name="connsiteX11" fmla="*/ 1445599 w 3002796"/>
                <a:gd name="connsiteY11" fmla="*/ 176542 h 848133"/>
                <a:gd name="connsiteX12" fmla="*/ 1626669 w 3002796"/>
                <a:gd name="connsiteY12" fmla="*/ 18107 h 848133"/>
                <a:gd name="connsiteX13" fmla="*/ 2771932 w 3002796"/>
                <a:gd name="connsiteY13" fmla="*/ 0 h 848133"/>
                <a:gd name="connsiteX14" fmla="*/ 2627077 w 3002796"/>
                <a:gd name="connsiteY14" fmla="*/ 45267 h 848133"/>
                <a:gd name="connsiteX15" fmla="*/ 2631603 w 3002796"/>
                <a:gd name="connsiteY15" fmla="*/ 95061 h 848133"/>
                <a:gd name="connsiteX16" fmla="*/ 2803619 w 3002796"/>
                <a:gd name="connsiteY16" fmla="*/ 271604 h 848133"/>
                <a:gd name="connsiteX17" fmla="*/ 2826253 w 3002796"/>
                <a:gd name="connsiteY17" fmla="*/ 239917 h 848133"/>
                <a:gd name="connsiteX18" fmla="*/ 2957528 w 3002796"/>
                <a:gd name="connsiteY18" fmla="*/ 488887 h 848133"/>
                <a:gd name="connsiteX19" fmla="*/ 3002796 w 3002796"/>
                <a:gd name="connsiteY19" fmla="*/ 602055 h 848133"/>
                <a:gd name="connsiteX0" fmla="*/ 3069271 w 3177913"/>
                <a:gd name="connsiteY0" fmla="*/ 660903 h 848133"/>
                <a:gd name="connsiteX1" fmla="*/ 2974210 w 3177913"/>
                <a:gd name="connsiteY1" fmla="*/ 660903 h 848133"/>
                <a:gd name="connsiteX2" fmla="*/ 2947049 w 3177913"/>
                <a:gd name="connsiteY2" fmla="*/ 593002 h 848133"/>
                <a:gd name="connsiteX3" fmla="*/ 2956103 w 3177913"/>
                <a:gd name="connsiteY3" fmla="*/ 538681 h 848133"/>
                <a:gd name="connsiteX4" fmla="*/ 2802194 w 3177913"/>
                <a:gd name="connsiteY4" fmla="*/ 380245 h 848133"/>
                <a:gd name="connsiteX5" fmla="*/ 2888202 w 3177913"/>
                <a:gd name="connsiteY5" fmla="*/ 312344 h 848133"/>
                <a:gd name="connsiteX6" fmla="*/ 2901782 w 3177913"/>
                <a:gd name="connsiteY6" fmla="*/ 298764 h 848133"/>
                <a:gd name="connsiteX7" fmla="*/ 2797667 w 3177913"/>
                <a:gd name="connsiteY7" fmla="*/ 199176 h 848133"/>
                <a:gd name="connsiteX8" fmla="*/ 2612071 w 3177913"/>
                <a:gd name="connsiteY8" fmla="*/ 230863 h 848133"/>
                <a:gd name="connsiteX9" fmla="*/ 2200138 w 3177913"/>
                <a:gd name="connsiteY9" fmla="*/ 239917 h 848133"/>
                <a:gd name="connsiteX10" fmla="*/ 175117 w 3177913"/>
                <a:gd name="connsiteY10" fmla="*/ 848133 h 848133"/>
                <a:gd name="connsiteX11" fmla="*/ 64715 w 3177913"/>
                <a:gd name="connsiteY11" fmla="*/ 224576 h 848133"/>
                <a:gd name="connsiteX12" fmla="*/ 1620716 w 3177913"/>
                <a:gd name="connsiteY12" fmla="*/ 176542 h 848133"/>
                <a:gd name="connsiteX13" fmla="*/ 1801786 w 3177913"/>
                <a:gd name="connsiteY13" fmla="*/ 18107 h 848133"/>
                <a:gd name="connsiteX14" fmla="*/ 2947049 w 3177913"/>
                <a:gd name="connsiteY14" fmla="*/ 0 h 848133"/>
                <a:gd name="connsiteX15" fmla="*/ 2802194 w 3177913"/>
                <a:gd name="connsiteY15" fmla="*/ 45267 h 848133"/>
                <a:gd name="connsiteX16" fmla="*/ 2806720 w 3177913"/>
                <a:gd name="connsiteY16" fmla="*/ 95061 h 848133"/>
                <a:gd name="connsiteX17" fmla="*/ 2978736 w 3177913"/>
                <a:gd name="connsiteY17" fmla="*/ 271604 h 848133"/>
                <a:gd name="connsiteX18" fmla="*/ 3001370 w 3177913"/>
                <a:gd name="connsiteY18" fmla="*/ 239917 h 848133"/>
                <a:gd name="connsiteX19" fmla="*/ 3132645 w 3177913"/>
                <a:gd name="connsiteY19" fmla="*/ 488887 h 848133"/>
                <a:gd name="connsiteX20" fmla="*/ 3177913 w 3177913"/>
                <a:gd name="connsiteY20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233086 w 3235882"/>
                <a:gd name="connsiteY10" fmla="*/ 848133 h 848133"/>
                <a:gd name="connsiteX11" fmla="*/ 122684 w 3235882"/>
                <a:gd name="connsiteY11" fmla="*/ 224576 h 848133"/>
                <a:gd name="connsiteX12" fmla="*/ 1678685 w 3235882"/>
                <a:gd name="connsiteY12" fmla="*/ 176542 h 848133"/>
                <a:gd name="connsiteX13" fmla="*/ 1859755 w 3235882"/>
                <a:gd name="connsiteY13" fmla="*/ 18107 h 848133"/>
                <a:gd name="connsiteX14" fmla="*/ 3005018 w 3235882"/>
                <a:gd name="connsiteY14" fmla="*/ 0 h 848133"/>
                <a:gd name="connsiteX15" fmla="*/ 2860163 w 3235882"/>
                <a:gd name="connsiteY15" fmla="*/ 45267 h 848133"/>
                <a:gd name="connsiteX16" fmla="*/ 2864689 w 3235882"/>
                <a:gd name="connsiteY16" fmla="*/ 95061 h 848133"/>
                <a:gd name="connsiteX17" fmla="*/ 3036705 w 3235882"/>
                <a:gd name="connsiteY17" fmla="*/ 271604 h 848133"/>
                <a:gd name="connsiteX18" fmla="*/ 3059339 w 3235882"/>
                <a:gd name="connsiteY18" fmla="*/ 239917 h 848133"/>
                <a:gd name="connsiteX19" fmla="*/ 3190614 w 3235882"/>
                <a:gd name="connsiteY19" fmla="*/ 488887 h 848133"/>
                <a:gd name="connsiteX20" fmla="*/ 3235882 w 3235882"/>
                <a:gd name="connsiteY20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471935 w 3235882"/>
                <a:gd name="connsiteY10" fmla="*/ 713526 h 848133"/>
                <a:gd name="connsiteX11" fmla="*/ 233086 w 3235882"/>
                <a:gd name="connsiteY11" fmla="*/ 848133 h 848133"/>
                <a:gd name="connsiteX12" fmla="*/ 122684 w 3235882"/>
                <a:gd name="connsiteY12" fmla="*/ 224576 h 848133"/>
                <a:gd name="connsiteX13" fmla="*/ 1678685 w 3235882"/>
                <a:gd name="connsiteY13" fmla="*/ 176542 h 848133"/>
                <a:gd name="connsiteX14" fmla="*/ 1859755 w 3235882"/>
                <a:gd name="connsiteY14" fmla="*/ 18107 h 848133"/>
                <a:gd name="connsiteX15" fmla="*/ 3005018 w 3235882"/>
                <a:gd name="connsiteY15" fmla="*/ 0 h 848133"/>
                <a:gd name="connsiteX16" fmla="*/ 2860163 w 3235882"/>
                <a:gd name="connsiteY16" fmla="*/ 45267 h 848133"/>
                <a:gd name="connsiteX17" fmla="*/ 2864689 w 3235882"/>
                <a:gd name="connsiteY17" fmla="*/ 95061 h 848133"/>
                <a:gd name="connsiteX18" fmla="*/ 3036705 w 3235882"/>
                <a:gd name="connsiteY18" fmla="*/ 271604 h 848133"/>
                <a:gd name="connsiteX19" fmla="*/ 3059339 w 3235882"/>
                <a:gd name="connsiteY19" fmla="*/ 239917 h 848133"/>
                <a:gd name="connsiteX20" fmla="*/ 3190614 w 3235882"/>
                <a:gd name="connsiteY20" fmla="*/ 488887 h 848133"/>
                <a:gd name="connsiteX21" fmla="*/ 3235882 w 3235882"/>
                <a:gd name="connsiteY21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910085 w 3235882"/>
                <a:gd name="connsiteY10" fmla="*/ 624626 h 848133"/>
                <a:gd name="connsiteX11" fmla="*/ 471935 w 3235882"/>
                <a:gd name="connsiteY11" fmla="*/ 713526 h 848133"/>
                <a:gd name="connsiteX12" fmla="*/ 233086 w 3235882"/>
                <a:gd name="connsiteY12" fmla="*/ 848133 h 848133"/>
                <a:gd name="connsiteX13" fmla="*/ 122684 w 3235882"/>
                <a:gd name="connsiteY13" fmla="*/ 224576 h 848133"/>
                <a:gd name="connsiteX14" fmla="*/ 1678685 w 3235882"/>
                <a:gd name="connsiteY14" fmla="*/ 176542 h 848133"/>
                <a:gd name="connsiteX15" fmla="*/ 1859755 w 3235882"/>
                <a:gd name="connsiteY15" fmla="*/ 18107 h 848133"/>
                <a:gd name="connsiteX16" fmla="*/ 3005018 w 3235882"/>
                <a:gd name="connsiteY16" fmla="*/ 0 h 848133"/>
                <a:gd name="connsiteX17" fmla="*/ 2860163 w 3235882"/>
                <a:gd name="connsiteY17" fmla="*/ 45267 h 848133"/>
                <a:gd name="connsiteX18" fmla="*/ 2864689 w 3235882"/>
                <a:gd name="connsiteY18" fmla="*/ 95061 h 848133"/>
                <a:gd name="connsiteX19" fmla="*/ 3036705 w 3235882"/>
                <a:gd name="connsiteY19" fmla="*/ 271604 h 848133"/>
                <a:gd name="connsiteX20" fmla="*/ 3059339 w 3235882"/>
                <a:gd name="connsiteY20" fmla="*/ 239917 h 848133"/>
                <a:gd name="connsiteX21" fmla="*/ 3190614 w 3235882"/>
                <a:gd name="connsiteY21" fmla="*/ 488887 h 848133"/>
                <a:gd name="connsiteX22" fmla="*/ 3235882 w 3235882"/>
                <a:gd name="connsiteY22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360935 w 3235882"/>
                <a:gd name="connsiteY10" fmla="*/ 618276 h 848133"/>
                <a:gd name="connsiteX11" fmla="*/ 910085 w 3235882"/>
                <a:gd name="connsiteY11" fmla="*/ 624626 h 848133"/>
                <a:gd name="connsiteX12" fmla="*/ 471935 w 3235882"/>
                <a:gd name="connsiteY12" fmla="*/ 713526 h 848133"/>
                <a:gd name="connsiteX13" fmla="*/ 233086 w 3235882"/>
                <a:gd name="connsiteY13" fmla="*/ 848133 h 848133"/>
                <a:gd name="connsiteX14" fmla="*/ 122684 w 3235882"/>
                <a:gd name="connsiteY14" fmla="*/ 224576 h 848133"/>
                <a:gd name="connsiteX15" fmla="*/ 1678685 w 3235882"/>
                <a:gd name="connsiteY15" fmla="*/ 176542 h 848133"/>
                <a:gd name="connsiteX16" fmla="*/ 1859755 w 3235882"/>
                <a:gd name="connsiteY16" fmla="*/ 18107 h 848133"/>
                <a:gd name="connsiteX17" fmla="*/ 3005018 w 3235882"/>
                <a:gd name="connsiteY17" fmla="*/ 0 h 848133"/>
                <a:gd name="connsiteX18" fmla="*/ 2860163 w 3235882"/>
                <a:gd name="connsiteY18" fmla="*/ 45267 h 848133"/>
                <a:gd name="connsiteX19" fmla="*/ 2864689 w 3235882"/>
                <a:gd name="connsiteY19" fmla="*/ 95061 h 848133"/>
                <a:gd name="connsiteX20" fmla="*/ 3036705 w 3235882"/>
                <a:gd name="connsiteY20" fmla="*/ 271604 h 848133"/>
                <a:gd name="connsiteX21" fmla="*/ 3059339 w 3235882"/>
                <a:gd name="connsiteY21" fmla="*/ 239917 h 848133"/>
                <a:gd name="connsiteX22" fmla="*/ 3190614 w 3235882"/>
                <a:gd name="connsiteY22" fmla="*/ 488887 h 848133"/>
                <a:gd name="connsiteX23" fmla="*/ 3235882 w 3235882"/>
                <a:gd name="connsiteY23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938785 w 3235882"/>
                <a:gd name="connsiteY10" fmla="*/ 478576 h 848133"/>
                <a:gd name="connsiteX11" fmla="*/ 1360935 w 3235882"/>
                <a:gd name="connsiteY11" fmla="*/ 618276 h 848133"/>
                <a:gd name="connsiteX12" fmla="*/ 910085 w 3235882"/>
                <a:gd name="connsiteY12" fmla="*/ 624626 h 848133"/>
                <a:gd name="connsiteX13" fmla="*/ 471935 w 3235882"/>
                <a:gd name="connsiteY13" fmla="*/ 713526 h 848133"/>
                <a:gd name="connsiteX14" fmla="*/ 233086 w 3235882"/>
                <a:gd name="connsiteY14" fmla="*/ 848133 h 848133"/>
                <a:gd name="connsiteX15" fmla="*/ 122684 w 3235882"/>
                <a:gd name="connsiteY15" fmla="*/ 224576 h 848133"/>
                <a:gd name="connsiteX16" fmla="*/ 1678685 w 3235882"/>
                <a:gd name="connsiteY16" fmla="*/ 176542 h 848133"/>
                <a:gd name="connsiteX17" fmla="*/ 1859755 w 3235882"/>
                <a:gd name="connsiteY17" fmla="*/ 18107 h 848133"/>
                <a:gd name="connsiteX18" fmla="*/ 3005018 w 3235882"/>
                <a:gd name="connsiteY18" fmla="*/ 0 h 848133"/>
                <a:gd name="connsiteX19" fmla="*/ 2860163 w 3235882"/>
                <a:gd name="connsiteY19" fmla="*/ 45267 h 848133"/>
                <a:gd name="connsiteX20" fmla="*/ 2864689 w 3235882"/>
                <a:gd name="connsiteY20" fmla="*/ 95061 h 848133"/>
                <a:gd name="connsiteX21" fmla="*/ 3036705 w 3235882"/>
                <a:gd name="connsiteY21" fmla="*/ 271604 h 848133"/>
                <a:gd name="connsiteX22" fmla="*/ 3059339 w 3235882"/>
                <a:gd name="connsiteY22" fmla="*/ 239917 h 848133"/>
                <a:gd name="connsiteX23" fmla="*/ 3190614 w 3235882"/>
                <a:gd name="connsiteY23" fmla="*/ 488887 h 848133"/>
                <a:gd name="connsiteX24" fmla="*/ 3235882 w 3235882"/>
                <a:gd name="connsiteY24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938785 w 3235882"/>
                <a:gd name="connsiteY10" fmla="*/ 478576 h 848133"/>
                <a:gd name="connsiteX11" fmla="*/ 1360935 w 3235882"/>
                <a:gd name="connsiteY11" fmla="*/ 618276 h 848133"/>
                <a:gd name="connsiteX12" fmla="*/ 910085 w 3235882"/>
                <a:gd name="connsiteY12" fmla="*/ 624626 h 848133"/>
                <a:gd name="connsiteX13" fmla="*/ 471935 w 3235882"/>
                <a:gd name="connsiteY13" fmla="*/ 713526 h 848133"/>
                <a:gd name="connsiteX14" fmla="*/ 233086 w 3235882"/>
                <a:gd name="connsiteY14" fmla="*/ 848133 h 848133"/>
                <a:gd name="connsiteX15" fmla="*/ 122684 w 3235882"/>
                <a:gd name="connsiteY15" fmla="*/ 224576 h 848133"/>
                <a:gd name="connsiteX16" fmla="*/ 1678685 w 3235882"/>
                <a:gd name="connsiteY16" fmla="*/ 176542 h 848133"/>
                <a:gd name="connsiteX17" fmla="*/ 1859755 w 3235882"/>
                <a:gd name="connsiteY17" fmla="*/ 18107 h 848133"/>
                <a:gd name="connsiteX18" fmla="*/ 3005018 w 3235882"/>
                <a:gd name="connsiteY18" fmla="*/ 0 h 848133"/>
                <a:gd name="connsiteX19" fmla="*/ 2860163 w 3235882"/>
                <a:gd name="connsiteY19" fmla="*/ 45267 h 848133"/>
                <a:gd name="connsiteX20" fmla="*/ 2864689 w 3235882"/>
                <a:gd name="connsiteY20" fmla="*/ 95061 h 848133"/>
                <a:gd name="connsiteX21" fmla="*/ 3036705 w 3235882"/>
                <a:gd name="connsiteY21" fmla="*/ 271604 h 848133"/>
                <a:gd name="connsiteX22" fmla="*/ 3059339 w 3235882"/>
                <a:gd name="connsiteY22" fmla="*/ 239917 h 848133"/>
                <a:gd name="connsiteX23" fmla="*/ 3190614 w 3235882"/>
                <a:gd name="connsiteY23" fmla="*/ 488887 h 848133"/>
                <a:gd name="connsiteX24" fmla="*/ 3235882 w 3235882"/>
                <a:gd name="connsiteY24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938785 w 3235882"/>
                <a:gd name="connsiteY10" fmla="*/ 478576 h 848133"/>
                <a:gd name="connsiteX11" fmla="*/ 1360935 w 3235882"/>
                <a:gd name="connsiteY11" fmla="*/ 618276 h 848133"/>
                <a:gd name="connsiteX12" fmla="*/ 910085 w 3235882"/>
                <a:gd name="connsiteY12" fmla="*/ 624626 h 848133"/>
                <a:gd name="connsiteX13" fmla="*/ 471935 w 3235882"/>
                <a:gd name="connsiteY13" fmla="*/ 713526 h 848133"/>
                <a:gd name="connsiteX14" fmla="*/ 233086 w 3235882"/>
                <a:gd name="connsiteY14" fmla="*/ 848133 h 848133"/>
                <a:gd name="connsiteX15" fmla="*/ 122684 w 3235882"/>
                <a:gd name="connsiteY15" fmla="*/ 224576 h 848133"/>
                <a:gd name="connsiteX16" fmla="*/ 1678685 w 3235882"/>
                <a:gd name="connsiteY16" fmla="*/ 176542 h 848133"/>
                <a:gd name="connsiteX17" fmla="*/ 1859755 w 3235882"/>
                <a:gd name="connsiteY17" fmla="*/ 18107 h 848133"/>
                <a:gd name="connsiteX18" fmla="*/ 3005018 w 3235882"/>
                <a:gd name="connsiteY18" fmla="*/ 0 h 848133"/>
                <a:gd name="connsiteX19" fmla="*/ 2860163 w 3235882"/>
                <a:gd name="connsiteY19" fmla="*/ 45267 h 848133"/>
                <a:gd name="connsiteX20" fmla="*/ 2864689 w 3235882"/>
                <a:gd name="connsiteY20" fmla="*/ 95061 h 848133"/>
                <a:gd name="connsiteX21" fmla="*/ 3036705 w 3235882"/>
                <a:gd name="connsiteY21" fmla="*/ 271604 h 848133"/>
                <a:gd name="connsiteX22" fmla="*/ 3059339 w 3235882"/>
                <a:gd name="connsiteY22" fmla="*/ 239917 h 848133"/>
                <a:gd name="connsiteX23" fmla="*/ 3190614 w 3235882"/>
                <a:gd name="connsiteY23" fmla="*/ 488887 h 848133"/>
                <a:gd name="connsiteX24" fmla="*/ 3235882 w 3235882"/>
                <a:gd name="connsiteY24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938785 w 3235882"/>
                <a:gd name="connsiteY10" fmla="*/ 478576 h 848133"/>
                <a:gd name="connsiteX11" fmla="*/ 1360935 w 3235882"/>
                <a:gd name="connsiteY11" fmla="*/ 618276 h 848133"/>
                <a:gd name="connsiteX12" fmla="*/ 910085 w 3235882"/>
                <a:gd name="connsiteY12" fmla="*/ 624626 h 848133"/>
                <a:gd name="connsiteX13" fmla="*/ 471935 w 3235882"/>
                <a:gd name="connsiteY13" fmla="*/ 713526 h 848133"/>
                <a:gd name="connsiteX14" fmla="*/ 233086 w 3235882"/>
                <a:gd name="connsiteY14" fmla="*/ 848133 h 848133"/>
                <a:gd name="connsiteX15" fmla="*/ 122684 w 3235882"/>
                <a:gd name="connsiteY15" fmla="*/ 224576 h 848133"/>
                <a:gd name="connsiteX16" fmla="*/ 1678685 w 3235882"/>
                <a:gd name="connsiteY16" fmla="*/ 176542 h 848133"/>
                <a:gd name="connsiteX17" fmla="*/ 1859755 w 3235882"/>
                <a:gd name="connsiteY17" fmla="*/ 18107 h 848133"/>
                <a:gd name="connsiteX18" fmla="*/ 3005018 w 3235882"/>
                <a:gd name="connsiteY18" fmla="*/ 0 h 848133"/>
                <a:gd name="connsiteX19" fmla="*/ 2860163 w 3235882"/>
                <a:gd name="connsiteY19" fmla="*/ 45267 h 848133"/>
                <a:gd name="connsiteX20" fmla="*/ 2864689 w 3235882"/>
                <a:gd name="connsiteY20" fmla="*/ 95061 h 848133"/>
                <a:gd name="connsiteX21" fmla="*/ 3036705 w 3235882"/>
                <a:gd name="connsiteY21" fmla="*/ 271604 h 848133"/>
                <a:gd name="connsiteX22" fmla="*/ 3059339 w 3235882"/>
                <a:gd name="connsiteY22" fmla="*/ 239917 h 848133"/>
                <a:gd name="connsiteX23" fmla="*/ 3190614 w 3235882"/>
                <a:gd name="connsiteY23" fmla="*/ 488887 h 848133"/>
                <a:gd name="connsiteX24" fmla="*/ 3235882 w 3235882"/>
                <a:gd name="connsiteY24" fmla="*/ 602055 h 848133"/>
                <a:gd name="connsiteX0" fmla="*/ 3127240 w 3235882"/>
                <a:gd name="connsiteY0" fmla="*/ 660903 h 848133"/>
                <a:gd name="connsiteX1" fmla="*/ 3032179 w 3235882"/>
                <a:gd name="connsiteY1" fmla="*/ 660903 h 848133"/>
                <a:gd name="connsiteX2" fmla="*/ 3005018 w 3235882"/>
                <a:gd name="connsiteY2" fmla="*/ 593002 h 848133"/>
                <a:gd name="connsiteX3" fmla="*/ 3014072 w 3235882"/>
                <a:gd name="connsiteY3" fmla="*/ 538681 h 848133"/>
                <a:gd name="connsiteX4" fmla="*/ 2860163 w 3235882"/>
                <a:gd name="connsiteY4" fmla="*/ 380245 h 848133"/>
                <a:gd name="connsiteX5" fmla="*/ 2946171 w 3235882"/>
                <a:gd name="connsiteY5" fmla="*/ 312344 h 848133"/>
                <a:gd name="connsiteX6" fmla="*/ 2959751 w 3235882"/>
                <a:gd name="connsiteY6" fmla="*/ 298764 h 848133"/>
                <a:gd name="connsiteX7" fmla="*/ 2855636 w 3235882"/>
                <a:gd name="connsiteY7" fmla="*/ 199176 h 848133"/>
                <a:gd name="connsiteX8" fmla="*/ 2670040 w 3235882"/>
                <a:gd name="connsiteY8" fmla="*/ 230863 h 848133"/>
                <a:gd name="connsiteX9" fmla="*/ 2258107 w 3235882"/>
                <a:gd name="connsiteY9" fmla="*/ 239917 h 848133"/>
                <a:gd name="connsiteX10" fmla="*/ 1938785 w 3235882"/>
                <a:gd name="connsiteY10" fmla="*/ 478576 h 848133"/>
                <a:gd name="connsiteX11" fmla="*/ 1360935 w 3235882"/>
                <a:gd name="connsiteY11" fmla="*/ 618276 h 848133"/>
                <a:gd name="connsiteX12" fmla="*/ 910085 w 3235882"/>
                <a:gd name="connsiteY12" fmla="*/ 624626 h 848133"/>
                <a:gd name="connsiteX13" fmla="*/ 471935 w 3235882"/>
                <a:gd name="connsiteY13" fmla="*/ 713526 h 848133"/>
                <a:gd name="connsiteX14" fmla="*/ 233086 w 3235882"/>
                <a:gd name="connsiteY14" fmla="*/ 848133 h 848133"/>
                <a:gd name="connsiteX15" fmla="*/ 122684 w 3235882"/>
                <a:gd name="connsiteY15" fmla="*/ 224576 h 848133"/>
                <a:gd name="connsiteX16" fmla="*/ 1678685 w 3235882"/>
                <a:gd name="connsiteY16" fmla="*/ 176542 h 848133"/>
                <a:gd name="connsiteX17" fmla="*/ 1859755 w 3235882"/>
                <a:gd name="connsiteY17" fmla="*/ 18107 h 848133"/>
                <a:gd name="connsiteX18" fmla="*/ 3005018 w 3235882"/>
                <a:gd name="connsiteY18" fmla="*/ 0 h 848133"/>
                <a:gd name="connsiteX19" fmla="*/ 2860163 w 3235882"/>
                <a:gd name="connsiteY19" fmla="*/ 45267 h 848133"/>
                <a:gd name="connsiteX20" fmla="*/ 2864689 w 3235882"/>
                <a:gd name="connsiteY20" fmla="*/ 95061 h 848133"/>
                <a:gd name="connsiteX21" fmla="*/ 3036705 w 3235882"/>
                <a:gd name="connsiteY21" fmla="*/ 271604 h 848133"/>
                <a:gd name="connsiteX22" fmla="*/ 3059339 w 3235882"/>
                <a:gd name="connsiteY22" fmla="*/ 239917 h 848133"/>
                <a:gd name="connsiteX23" fmla="*/ 3190614 w 3235882"/>
                <a:gd name="connsiteY23" fmla="*/ 488887 h 848133"/>
                <a:gd name="connsiteX24" fmla="*/ 3235882 w 3235882"/>
                <a:gd name="connsiteY24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56001 w 3113198"/>
                <a:gd name="connsiteY16" fmla="*/ 176542 h 848133"/>
                <a:gd name="connsiteX17" fmla="*/ 1737071 w 3113198"/>
                <a:gd name="connsiteY17" fmla="*/ 18107 h 848133"/>
                <a:gd name="connsiteX18" fmla="*/ 2882334 w 3113198"/>
                <a:gd name="connsiteY18" fmla="*/ 0 h 848133"/>
                <a:gd name="connsiteX19" fmla="*/ 2737479 w 3113198"/>
                <a:gd name="connsiteY19" fmla="*/ 45267 h 848133"/>
                <a:gd name="connsiteX20" fmla="*/ 2742005 w 3113198"/>
                <a:gd name="connsiteY20" fmla="*/ 95061 h 848133"/>
                <a:gd name="connsiteX21" fmla="*/ 2914021 w 3113198"/>
                <a:gd name="connsiteY21" fmla="*/ 271604 h 848133"/>
                <a:gd name="connsiteX22" fmla="*/ 2936655 w 3113198"/>
                <a:gd name="connsiteY22" fmla="*/ 239917 h 848133"/>
                <a:gd name="connsiteX23" fmla="*/ 3067930 w 3113198"/>
                <a:gd name="connsiteY23" fmla="*/ 488887 h 848133"/>
                <a:gd name="connsiteX24" fmla="*/ 3113198 w 3113198"/>
                <a:gd name="connsiteY24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56001 w 3113198"/>
                <a:gd name="connsiteY16" fmla="*/ 176542 h 848133"/>
                <a:gd name="connsiteX17" fmla="*/ 1737071 w 3113198"/>
                <a:gd name="connsiteY17" fmla="*/ 18107 h 848133"/>
                <a:gd name="connsiteX18" fmla="*/ 2882334 w 3113198"/>
                <a:gd name="connsiteY18" fmla="*/ 0 h 848133"/>
                <a:gd name="connsiteX19" fmla="*/ 2737479 w 3113198"/>
                <a:gd name="connsiteY19" fmla="*/ 45267 h 848133"/>
                <a:gd name="connsiteX20" fmla="*/ 2742005 w 3113198"/>
                <a:gd name="connsiteY20" fmla="*/ 95061 h 848133"/>
                <a:gd name="connsiteX21" fmla="*/ 2914021 w 3113198"/>
                <a:gd name="connsiteY21" fmla="*/ 271604 h 848133"/>
                <a:gd name="connsiteX22" fmla="*/ 2936655 w 3113198"/>
                <a:gd name="connsiteY22" fmla="*/ 239917 h 848133"/>
                <a:gd name="connsiteX23" fmla="*/ 3067930 w 3113198"/>
                <a:gd name="connsiteY23" fmla="*/ 488887 h 848133"/>
                <a:gd name="connsiteX24" fmla="*/ 3113198 w 3113198"/>
                <a:gd name="connsiteY24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56001 w 3113198"/>
                <a:gd name="connsiteY16" fmla="*/ 176542 h 848133"/>
                <a:gd name="connsiteX17" fmla="*/ 1737071 w 3113198"/>
                <a:gd name="connsiteY17" fmla="*/ 18107 h 848133"/>
                <a:gd name="connsiteX18" fmla="*/ 2882334 w 3113198"/>
                <a:gd name="connsiteY18" fmla="*/ 0 h 848133"/>
                <a:gd name="connsiteX19" fmla="*/ 2737479 w 3113198"/>
                <a:gd name="connsiteY19" fmla="*/ 45267 h 848133"/>
                <a:gd name="connsiteX20" fmla="*/ 2742005 w 3113198"/>
                <a:gd name="connsiteY20" fmla="*/ 95061 h 848133"/>
                <a:gd name="connsiteX21" fmla="*/ 2914021 w 3113198"/>
                <a:gd name="connsiteY21" fmla="*/ 271604 h 848133"/>
                <a:gd name="connsiteX22" fmla="*/ 2936655 w 3113198"/>
                <a:gd name="connsiteY22" fmla="*/ 239917 h 848133"/>
                <a:gd name="connsiteX23" fmla="*/ 3067930 w 3113198"/>
                <a:gd name="connsiteY23" fmla="*/ 488887 h 848133"/>
                <a:gd name="connsiteX24" fmla="*/ 3113198 w 3113198"/>
                <a:gd name="connsiteY24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56001 w 3113198"/>
                <a:gd name="connsiteY16" fmla="*/ 176542 h 848133"/>
                <a:gd name="connsiteX17" fmla="*/ 1737071 w 3113198"/>
                <a:gd name="connsiteY17" fmla="*/ 18107 h 848133"/>
                <a:gd name="connsiteX18" fmla="*/ 2882334 w 3113198"/>
                <a:gd name="connsiteY18" fmla="*/ 0 h 848133"/>
                <a:gd name="connsiteX19" fmla="*/ 2737479 w 3113198"/>
                <a:gd name="connsiteY19" fmla="*/ 45267 h 848133"/>
                <a:gd name="connsiteX20" fmla="*/ 2742005 w 3113198"/>
                <a:gd name="connsiteY20" fmla="*/ 95061 h 848133"/>
                <a:gd name="connsiteX21" fmla="*/ 2914021 w 3113198"/>
                <a:gd name="connsiteY21" fmla="*/ 271604 h 848133"/>
                <a:gd name="connsiteX22" fmla="*/ 2936655 w 3113198"/>
                <a:gd name="connsiteY22" fmla="*/ 239917 h 848133"/>
                <a:gd name="connsiteX23" fmla="*/ 3067930 w 3113198"/>
                <a:gd name="connsiteY23" fmla="*/ 488887 h 848133"/>
                <a:gd name="connsiteX24" fmla="*/ 3113198 w 3113198"/>
                <a:gd name="connsiteY24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292101 w 3113198"/>
                <a:gd name="connsiteY16" fmla="*/ 389676 h 848133"/>
                <a:gd name="connsiteX17" fmla="*/ 1556001 w 3113198"/>
                <a:gd name="connsiteY17" fmla="*/ 176542 h 848133"/>
                <a:gd name="connsiteX18" fmla="*/ 1737071 w 3113198"/>
                <a:gd name="connsiteY18" fmla="*/ 18107 h 848133"/>
                <a:gd name="connsiteX19" fmla="*/ 2882334 w 3113198"/>
                <a:gd name="connsiteY19" fmla="*/ 0 h 848133"/>
                <a:gd name="connsiteX20" fmla="*/ 2737479 w 3113198"/>
                <a:gd name="connsiteY20" fmla="*/ 45267 h 848133"/>
                <a:gd name="connsiteX21" fmla="*/ 2742005 w 3113198"/>
                <a:gd name="connsiteY21" fmla="*/ 95061 h 848133"/>
                <a:gd name="connsiteX22" fmla="*/ 2914021 w 3113198"/>
                <a:gd name="connsiteY22" fmla="*/ 271604 h 848133"/>
                <a:gd name="connsiteX23" fmla="*/ 2936655 w 3113198"/>
                <a:gd name="connsiteY23" fmla="*/ 239917 h 848133"/>
                <a:gd name="connsiteX24" fmla="*/ 3067930 w 3113198"/>
                <a:gd name="connsiteY24" fmla="*/ 488887 h 848133"/>
                <a:gd name="connsiteX25" fmla="*/ 3113198 w 3113198"/>
                <a:gd name="connsiteY25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92101 w 3113198"/>
                <a:gd name="connsiteY17" fmla="*/ 389676 h 848133"/>
                <a:gd name="connsiteX18" fmla="*/ 1556001 w 3113198"/>
                <a:gd name="connsiteY18" fmla="*/ 1765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92101 w 3113198"/>
                <a:gd name="connsiteY17" fmla="*/ 389676 h 848133"/>
                <a:gd name="connsiteX18" fmla="*/ 1556001 w 3113198"/>
                <a:gd name="connsiteY18" fmla="*/ 1765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556001 w 3113198"/>
                <a:gd name="connsiteY18" fmla="*/ 1765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556001 w 3113198"/>
                <a:gd name="connsiteY18" fmla="*/ 1765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737071 w 3113198"/>
                <a:gd name="connsiteY19" fmla="*/ 18107 h 848133"/>
                <a:gd name="connsiteX20" fmla="*/ 2882334 w 3113198"/>
                <a:gd name="connsiteY20" fmla="*/ 0 h 848133"/>
                <a:gd name="connsiteX21" fmla="*/ 2737479 w 3113198"/>
                <a:gd name="connsiteY21" fmla="*/ 45267 h 848133"/>
                <a:gd name="connsiteX22" fmla="*/ 2742005 w 3113198"/>
                <a:gd name="connsiteY22" fmla="*/ 95061 h 848133"/>
                <a:gd name="connsiteX23" fmla="*/ 2914021 w 3113198"/>
                <a:gd name="connsiteY23" fmla="*/ 271604 h 848133"/>
                <a:gd name="connsiteX24" fmla="*/ 2936655 w 3113198"/>
                <a:gd name="connsiteY24" fmla="*/ 239917 h 848133"/>
                <a:gd name="connsiteX25" fmla="*/ 3067930 w 3113198"/>
                <a:gd name="connsiteY25" fmla="*/ 488887 h 848133"/>
                <a:gd name="connsiteX26" fmla="*/ 3113198 w 3113198"/>
                <a:gd name="connsiteY26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54151 w 3113198"/>
                <a:gd name="connsiteY19" fmla="*/ 22457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54151 w 3113198"/>
                <a:gd name="connsiteY19" fmla="*/ 22457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657351 w 3113198"/>
                <a:gd name="connsiteY21" fmla="*/ 78526 h 848133"/>
                <a:gd name="connsiteX22" fmla="*/ 1737071 w 3113198"/>
                <a:gd name="connsiteY22" fmla="*/ 18107 h 848133"/>
                <a:gd name="connsiteX23" fmla="*/ 2882334 w 3113198"/>
                <a:gd name="connsiteY23" fmla="*/ 0 h 848133"/>
                <a:gd name="connsiteX24" fmla="*/ 2737479 w 3113198"/>
                <a:gd name="connsiteY24" fmla="*/ 45267 h 848133"/>
                <a:gd name="connsiteX25" fmla="*/ 2742005 w 3113198"/>
                <a:gd name="connsiteY25" fmla="*/ 95061 h 848133"/>
                <a:gd name="connsiteX26" fmla="*/ 2914021 w 3113198"/>
                <a:gd name="connsiteY26" fmla="*/ 271604 h 848133"/>
                <a:gd name="connsiteX27" fmla="*/ 2936655 w 3113198"/>
                <a:gd name="connsiteY27" fmla="*/ 239917 h 848133"/>
                <a:gd name="connsiteX28" fmla="*/ 3067930 w 3113198"/>
                <a:gd name="connsiteY28" fmla="*/ 488887 h 848133"/>
                <a:gd name="connsiteX29" fmla="*/ 3113198 w 3113198"/>
                <a:gd name="connsiteY29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441451 w 3113198"/>
                <a:gd name="connsiteY19" fmla="*/ 186476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823487 w 3113198"/>
                <a:gd name="connsiteY5" fmla="*/ 312344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837067 w 3113198"/>
                <a:gd name="connsiteY6" fmla="*/ 298764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798967 w 3113198"/>
                <a:gd name="connsiteY6" fmla="*/ 332102 h 848133"/>
                <a:gd name="connsiteX7" fmla="*/ 2732952 w 3113198"/>
                <a:gd name="connsiteY7" fmla="*/ 199176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798967 w 3113198"/>
                <a:gd name="connsiteY6" fmla="*/ 332102 h 848133"/>
                <a:gd name="connsiteX7" fmla="*/ 2685327 w 3113198"/>
                <a:gd name="connsiteY7" fmla="*/ 206320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798967 w 3113198"/>
                <a:gd name="connsiteY6" fmla="*/ 332102 h 848133"/>
                <a:gd name="connsiteX7" fmla="*/ 2671040 w 3113198"/>
                <a:gd name="connsiteY7" fmla="*/ 211082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04556 w 3113198"/>
                <a:gd name="connsiteY0" fmla="*/ 660903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798967 w 3113198"/>
                <a:gd name="connsiteY6" fmla="*/ 332102 h 848133"/>
                <a:gd name="connsiteX7" fmla="*/ 2680565 w 3113198"/>
                <a:gd name="connsiteY7" fmla="*/ 206320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45037 w 3113198"/>
                <a:gd name="connsiteY0" fmla="*/ 708528 h 848133"/>
                <a:gd name="connsiteX1" fmla="*/ 2909495 w 3113198"/>
                <a:gd name="connsiteY1" fmla="*/ 660903 h 848133"/>
                <a:gd name="connsiteX2" fmla="*/ 2882334 w 3113198"/>
                <a:gd name="connsiteY2" fmla="*/ 593002 h 848133"/>
                <a:gd name="connsiteX3" fmla="*/ 2891388 w 3113198"/>
                <a:gd name="connsiteY3" fmla="*/ 538681 h 848133"/>
                <a:gd name="connsiteX4" fmla="*/ 2737479 w 3113198"/>
                <a:gd name="connsiteY4" fmla="*/ 380245 h 848133"/>
                <a:gd name="connsiteX5" fmla="*/ 2773480 w 3113198"/>
                <a:gd name="connsiteY5" fmla="*/ 352825 h 848133"/>
                <a:gd name="connsiteX6" fmla="*/ 2798967 w 3113198"/>
                <a:gd name="connsiteY6" fmla="*/ 332102 h 848133"/>
                <a:gd name="connsiteX7" fmla="*/ 2680565 w 3113198"/>
                <a:gd name="connsiteY7" fmla="*/ 206320 h 848133"/>
                <a:gd name="connsiteX8" fmla="*/ 2547356 w 3113198"/>
                <a:gd name="connsiteY8" fmla="*/ 230863 h 848133"/>
                <a:gd name="connsiteX9" fmla="*/ 2135423 w 3113198"/>
                <a:gd name="connsiteY9" fmla="*/ 239917 h 848133"/>
                <a:gd name="connsiteX10" fmla="*/ 1816101 w 3113198"/>
                <a:gd name="connsiteY10" fmla="*/ 478576 h 848133"/>
                <a:gd name="connsiteX11" fmla="*/ 1238251 w 3113198"/>
                <a:gd name="connsiteY11" fmla="*/ 618276 h 848133"/>
                <a:gd name="connsiteX12" fmla="*/ 787401 w 3113198"/>
                <a:gd name="connsiteY12" fmla="*/ 624626 h 848133"/>
                <a:gd name="connsiteX13" fmla="*/ 349251 w 3113198"/>
                <a:gd name="connsiteY13" fmla="*/ 713526 h 848133"/>
                <a:gd name="connsiteX14" fmla="*/ 110402 w 3113198"/>
                <a:gd name="connsiteY14" fmla="*/ 848133 h 848133"/>
                <a:gd name="connsiteX15" fmla="*/ 0 w 3113198"/>
                <a:gd name="connsiteY15" fmla="*/ 224576 h 848133"/>
                <a:gd name="connsiteX16" fmla="*/ 158751 w 3113198"/>
                <a:gd name="connsiteY16" fmla="*/ 230926 h 848133"/>
                <a:gd name="connsiteX17" fmla="*/ 222251 w 3113198"/>
                <a:gd name="connsiteY17" fmla="*/ 402376 h 848133"/>
                <a:gd name="connsiteX18" fmla="*/ 1289301 w 3113198"/>
                <a:gd name="connsiteY18" fmla="*/ 290842 h 848133"/>
                <a:gd name="connsiteX19" fmla="*/ 1371601 w 3113198"/>
                <a:gd name="connsiteY19" fmla="*/ 281726 h 848133"/>
                <a:gd name="connsiteX20" fmla="*/ 1737071 w 3113198"/>
                <a:gd name="connsiteY20" fmla="*/ 18107 h 848133"/>
                <a:gd name="connsiteX21" fmla="*/ 2882334 w 3113198"/>
                <a:gd name="connsiteY21" fmla="*/ 0 h 848133"/>
                <a:gd name="connsiteX22" fmla="*/ 2737479 w 3113198"/>
                <a:gd name="connsiteY22" fmla="*/ 45267 h 848133"/>
                <a:gd name="connsiteX23" fmla="*/ 2742005 w 3113198"/>
                <a:gd name="connsiteY23" fmla="*/ 95061 h 848133"/>
                <a:gd name="connsiteX24" fmla="*/ 2914021 w 3113198"/>
                <a:gd name="connsiteY24" fmla="*/ 271604 h 848133"/>
                <a:gd name="connsiteX25" fmla="*/ 2936655 w 3113198"/>
                <a:gd name="connsiteY25" fmla="*/ 239917 h 848133"/>
                <a:gd name="connsiteX26" fmla="*/ 3067930 w 3113198"/>
                <a:gd name="connsiteY26" fmla="*/ 488887 h 848133"/>
                <a:gd name="connsiteX27" fmla="*/ 3113198 w 3113198"/>
                <a:gd name="connsiteY27" fmla="*/ 602055 h 848133"/>
                <a:gd name="connsiteX0" fmla="*/ 3045037 w 3113198"/>
                <a:gd name="connsiteY0" fmla="*/ 708528 h 848133"/>
                <a:gd name="connsiteX1" fmla="*/ 3008821 w 3113198"/>
                <a:gd name="connsiteY1" fmla="*/ 671759 h 848133"/>
                <a:gd name="connsiteX2" fmla="*/ 2909495 w 3113198"/>
                <a:gd name="connsiteY2" fmla="*/ 660903 h 848133"/>
                <a:gd name="connsiteX3" fmla="*/ 2882334 w 3113198"/>
                <a:gd name="connsiteY3" fmla="*/ 593002 h 848133"/>
                <a:gd name="connsiteX4" fmla="*/ 2891388 w 3113198"/>
                <a:gd name="connsiteY4" fmla="*/ 538681 h 848133"/>
                <a:gd name="connsiteX5" fmla="*/ 2737479 w 3113198"/>
                <a:gd name="connsiteY5" fmla="*/ 380245 h 848133"/>
                <a:gd name="connsiteX6" fmla="*/ 2773480 w 3113198"/>
                <a:gd name="connsiteY6" fmla="*/ 352825 h 848133"/>
                <a:gd name="connsiteX7" fmla="*/ 2798967 w 3113198"/>
                <a:gd name="connsiteY7" fmla="*/ 332102 h 848133"/>
                <a:gd name="connsiteX8" fmla="*/ 2680565 w 3113198"/>
                <a:gd name="connsiteY8" fmla="*/ 206320 h 848133"/>
                <a:gd name="connsiteX9" fmla="*/ 2547356 w 3113198"/>
                <a:gd name="connsiteY9" fmla="*/ 230863 h 848133"/>
                <a:gd name="connsiteX10" fmla="*/ 2135423 w 3113198"/>
                <a:gd name="connsiteY10" fmla="*/ 239917 h 848133"/>
                <a:gd name="connsiteX11" fmla="*/ 1816101 w 3113198"/>
                <a:gd name="connsiteY11" fmla="*/ 478576 h 848133"/>
                <a:gd name="connsiteX12" fmla="*/ 1238251 w 3113198"/>
                <a:gd name="connsiteY12" fmla="*/ 618276 h 848133"/>
                <a:gd name="connsiteX13" fmla="*/ 787401 w 3113198"/>
                <a:gd name="connsiteY13" fmla="*/ 624626 h 848133"/>
                <a:gd name="connsiteX14" fmla="*/ 349251 w 3113198"/>
                <a:gd name="connsiteY14" fmla="*/ 713526 h 848133"/>
                <a:gd name="connsiteX15" fmla="*/ 110402 w 3113198"/>
                <a:gd name="connsiteY15" fmla="*/ 848133 h 848133"/>
                <a:gd name="connsiteX16" fmla="*/ 0 w 3113198"/>
                <a:gd name="connsiteY16" fmla="*/ 224576 h 848133"/>
                <a:gd name="connsiteX17" fmla="*/ 158751 w 3113198"/>
                <a:gd name="connsiteY17" fmla="*/ 230926 h 848133"/>
                <a:gd name="connsiteX18" fmla="*/ 222251 w 3113198"/>
                <a:gd name="connsiteY18" fmla="*/ 402376 h 848133"/>
                <a:gd name="connsiteX19" fmla="*/ 1289301 w 3113198"/>
                <a:gd name="connsiteY19" fmla="*/ 290842 h 848133"/>
                <a:gd name="connsiteX20" fmla="*/ 1371601 w 3113198"/>
                <a:gd name="connsiteY20" fmla="*/ 281726 h 848133"/>
                <a:gd name="connsiteX21" fmla="*/ 1737071 w 3113198"/>
                <a:gd name="connsiteY21" fmla="*/ 18107 h 848133"/>
                <a:gd name="connsiteX22" fmla="*/ 2882334 w 3113198"/>
                <a:gd name="connsiteY22" fmla="*/ 0 h 848133"/>
                <a:gd name="connsiteX23" fmla="*/ 2737479 w 3113198"/>
                <a:gd name="connsiteY23" fmla="*/ 45267 h 848133"/>
                <a:gd name="connsiteX24" fmla="*/ 2742005 w 3113198"/>
                <a:gd name="connsiteY24" fmla="*/ 95061 h 848133"/>
                <a:gd name="connsiteX25" fmla="*/ 2914021 w 3113198"/>
                <a:gd name="connsiteY25" fmla="*/ 271604 h 848133"/>
                <a:gd name="connsiteX26" fmla="*/ 2936655 w 3113198"/>
                <a:gd name="connsiteY26" fmla="*/ 239917 h 848133"/>
                <a:gd name="connsiteX27" fmla="*/ 3067930 w 3113198"/>
                <a:gd name="connsiteY27" fmla="*/ 488887 h 848133"/>
                <a:gd name="connsiteX28" fmla="*/ 3113198 w 3113198"/>
                <a:gd name="connsiteY28" fmla="*/ 602055 h 848133"/>
                <a:gd name="connsiteX0" fmla="*/ 3045037 w 3151298"/>
                <a:gd name="connsiteY0" fmla="*/ 708528 h 848133"/>
                <a:gd name="connsiteX1" fmla="*/ 3008821 w 3151298"/>
                <a:gd name="connsiteY1" fmla="*/ 671759 h 848133"/>
                <a:gd name="connsiteX2" fmla="*/ 2909495 w 3151298"/>
                <a:gd name="connsiteY2" fmla="*/ 660903 h 848133"/>
                <a:gd name="connsiteX3" fmla="*/ 2882334 w 3151298"/>
                <a:gd name="connsiteY3" fmla="*/ 593002 h 848133"/>
                <a:gd name="connsiteX4" fmla="*/ 2891388 w 3151298"/>
                <a:gd name="connsiteY4" fmla="*/ 538681 h 848133"/>
                <a:gd name="connsiteX5" fmla="*/ 2737479 w 3151298"/>
                <a:gd name="connsiteY5" fmla="*/ 380245 h 848133"/>
                <a:gd name="connsiteX6" fmla="*/ 2773480 w 3151298"/>
                <a:gd name="connsiteY6" fmla="*/ 352825 h 848133"/>
                <a:gd name="connsiteX7" fmla="*/ 2798967 w 3151298"/>
                <a:gd name="connsiteY7" fmla="*/ 332102 h 848133"/>
                <a:gd name="connsiteX8" fmla="*/ 2680565 w 3151298"/>
                <a:gd name="connsiteY8" fmla="*/ 206320 h 848133"/>
                <a:gd name="connsiteX9" fmla="*/ 2547356 w 3151298"/>
                <a:gd name="connsiteY9" fmla="*/ 230863 h 848133"/>
                <a:gd name="connsiteX10" fmla="*/ 2135423 w 3151298"/>
                <a:gd name="connsiteY10" fmla="*/ 239917 h 848133"/>
                <a:gd name="connsiteX11" fmla="*/ 1816101 w 3151298"/>
                <a:gd name="connsiteY11" fmla="*/ 478576 h 848133"/>
                <a:gd name="connsiteX12" fmla="*/ 1238251 w 3151298"/>
                <a:gd name="connsiteY12" fmla="*/ 618276 h 848133"/>
                <a:gd name="connsiteX13" fmla="*/ 787401 w 3151298"/>
                <a:gd name="connsiteY13" fmla="*/ 624626 h 848133"/>
                <a:gd name="connsiteX14" fmla="*/ 349251 w 3151298"/>
                <a:gd name="connsiteY14" fmla="*/ 713526 h 848133"/>
                <a:gd name="connsiteX15" fmla="*/ 110402 w 3151298"/>
                <a:gd name="connsiteY15" fmla="*/ 848133 h 848133"/>
                <a:gd name="connsiteX16" fmla="*/ 0 w 3151298"/>
                <a:gd name="connsiteY16" fmla="*/ 224576 h 848133"/>
                <a:gd name="connsiteX17" fmla="*/ 158751 w 3151298"/>
                <a:gd name="connsiteY17" fmla="*/ 230926 h 848133"/>
                <a:gd name="connsiteX18" fmla="*/ 222251 w 3151298"/>
                <a:gd name="connsiteY18" fmla="*/ 402376 h 848133"/>
                <a:gd name="connsiteX19" fmla="*/ 1289301 w 3151298"/>
                <a:gd name="connsiteY19" fmla="*/ 290842 h 848133"/>
                <a:gd name="connsiteX20" fmla="*/ 1371601 w 3151298"/>
                <a:gd name="connsiteY20" fmla="*/ 281726 h 848133"/>
                <a:gd name="connsiteX21" fmla="*/ 1737071 w 3151298"/>
                <a:gd name="connsiteY21" fmla="*/ 18107 h 848133"/>
                <a:gd name="connsiteX22" fmla="*/ 2882334 w 3151298"/>
                <a:gd name="connsiteY22" fmla="*/ 0 h 848133"/>
                <a:gd name="connsiteX23" fmla="*/ 2737479 w 3151298"/>
                <a:gd name="connsiteY23" fmla="*/ 45267 h 848133"/>
                <a:gd name="connsiteX24" fmla="*/ 2742005 w 3151298"/>
                <a:gd name="connsiteY24" fmla="*/ 95061 h 848133"/>
                <a:gd name="connsiteX25" fmla="*/ 2914021 w 3151298"/>
                <a:gd name="connsiteY25" fmla="*/ 271604 h 848133"/>
                <a:gd name="connsiteX26" fmla="*/ 2936655 w 3151298"/>
                <a:gd name="connsiteY26" fmla="*/ 239917 h 848133"/>
                <a:gd name="connsiteX27" fmla="*/ 3067930 w 3151298"/>
                <a:gd name="connsiteY27" fmla="*/ 488887 h 848133"/>
                <a:gd name="connsiteX28" fmla="*/ 3151298 w 3151298"/>
                <a:gd name="connsiteY28" fmla="*/ 647299 h 848133"/>
                <a:gd name="connsiteX0" fmla="*/ 3045037 w 3151298"/>
                <a:gd name="connsiteY0" fmla="*/ 708528 h 848133"/>
                <a:gd name="connsiteX1" fmla="*/ 3008821 w 3151298"/>
                <a:gd name="connsiteY1" fmla="*/ 671759 h 848133"/>
                <a:gd name="connsiteX2" fmla="*/ 2909495 w 3151298"/>
                <a:gd name="connsiteY2" fmla="*/ 660903 h 848133"/>
                <a:gd name="connsiteX3" fmla="*/ 2882334 w 3151298"/>
                <a:gd name="connsiteY3" fmla="*/ 593002 h 848133"/>
                <a:gd name="connsiteX4" fmla="*/ 2891388 w 3151298"/>
                <a:gd name="connsiteY4" fmla="*/ 538681 h 848133"/>
                <a:gd name="connsiteX5" fmla="*/ 2737479 w 3151298"/>
                <a:gd name="connsiteY5" fmla="*/ 380245 h 848133"/>
                <a:gd name="connsiteX6" fmla="*/ 2773480 w 3151298"/>
                <a:gd name="connsiteY6" fmla="*/ 352825 h 848133"/>
                <a:gd name="connsiteX7" fmla="*/ 2798967 w 3151298"/>
                <a:gd name="connsiteY7" fmla="*/ 332102 h 848133"/>
                <a:gd name="connsiteX8" fmla="*/ 2680565 w 3151298"/>
                <a:gd name="connsiteY8" fmla="*/ 206320 h 848133"/>
                <a:gd name="connsiteX9" fmla="*/ 2547356 w 3151298"/>
                <a:gd name="connsiteY9" fmla="*/ 230863 h 848133"/>
                <a:gd name="connsiteX10" fmla="*/ 2135423 w 3151298"/>
                <a:gd name="connsiteY10" fmla="*/ 239917 h 848133"/>
                <a:gd name="connsiteX11" fmla="*/ 1816101 w 3151298"/>
                <a:gd name="connsiteY11" fmla="*/ 478576 h 848133"/>
                <a:gd name="connsiteX12" fmla="*/ 1238251 w 3151298"/>
                <a:gd name="connsiteY12" fmla="*/ 618276 h 848133"/>
                <a:gd name="connsiteX13" fmla="*/ 787401 w 3151298"/>
                <a:gd name="connsiteY13" fmla="*/ 624626 h 848133"/>
                <a:gd name="connsiteX14" fmla="*/ 349251 w 3151298"/>
                <a:gd name="connsiteY14" fmla="*/ 713526 h 848133"/>
                <a:gd name="connsiteX15" fmla="*/ 110402 w 3151298"/>
                <a:gd name="connsiteY15" fmla="*/ 848133 h 848133"/>
                <a:gd name="connsiteX16" fmla="*/ 0 w 3151298"/>
                <a:gd name="connsiteY16" fmla="*/ 224576 h 848133"/>
                <a:gd name="connsiteX17" fmla="*/ 158751 w 3151298"/>
                <a:gd name="connsiteY17" fmla="*/ 230926 h 848133"/>
                <a:gd name="connsiteX18" fmla="*/ 222251 w 3151298"/>
                <a:gd name="connsiteY18" fmla="*/ 402376 h 848133"/>
                <a:gd name="connsiteX19" fmla="*/ 1289301 w 3151298"/>
                <a:gd name="connsiteY19" fmla="*/ 290842 h 848133"/>
                <a:gd name="connsiteX20" fmla="*/ 1371601 w 3151298"/>
                <a:gd name="connsiteY20" fmla="*/ 281726 h 848133"/>
                <a:gd name="connsiteX21" fmla="*/ 1737071 w 3151298"/>
                <a:gd name="connsiteY21" fmla="*/ 18107 h 848133"/>
                <a:gd name="connsiteX22" fmla="*/ 2882334 w 3151298"/>
                <a:gd name="connsiteY22" fmla="*/ 0 h 848133"/>
                <a:gd name="connsiteX23" fmla="*/ 2737479 w 3151298"/>
                <a:gd name="connsiteY23" fmla="*/ 45267 h 848133"/>
                <a:gd name="connsiteX24" fmla="*/ 2742005 w 3151298"/>
                <a:gd name="connsiteY24" fmla="*/ 95061 h 848133"/>
                <a:gd name="connsiteX25" fmla="*/ 2914021 w 3151298"/>
                <a:gd name="connsiteY25" fmla="*/ 271604 h 848133"/>
                <a:gd name="connsiteX26" fmla="*/ 2936655 w 3151298"/>
                <a:gd name="connsiteY26" fmla="*/ 239917 h 848133"/>
                <a:gd name="connsiteX27" fmla="*/ 3067930 w 3151298"/>
                <a:gd name="connsiteY27" fmla="*/ 488887 h 848133"/>
                <a:gd name="connsiteX28" fmla="*/ 3125502 w 3151298"/>
                <a:gd name="connsiteY28" fmla="*/ 600321 h 848133"/>
                <a:gd name="connsiteX29" fmla="*/ 3151298 w 3151298"/>
                <a:gd name="connsiteY29" fmla="*/ 647299 h 848133"/>
                <a:gd name="connsiteX0" fmla="*/ 3045037 w 3151298"/>
                <a:gd name="connsiteY0" fmla="*/ 708528 h 848133"/>
                <a:gd name="connsiteX1" fmla="*/ 3008821 w 3151298"/>
                <a:gd name="connsiteY1" fmla="*/ 671759 h 848133"/>
                <a:gd name="connsiteX2" fmla="*/ 2909495 w 3151298"/>
                <a:gd name="connsiteY2" fmla="*/ 660903 h 848133"/>
                <a:gd name="connsiteX3" fmla="*/ 2882334 w 3151298"/>
                <a:gd name="connsiteY3" fmla="*/ 593002 h 848133"/>
                <a:gd name="connsiteX4" fmla="*/ 2891388 w 3151298"/>
                <a:gd name="connsiteY4" fmla="*/ 538681 h 848133"/>
                <a:gd name="connsiteX5" fmla="*/ 2737479 w 3151298"/>
                <a:gd name="connsiteY5" fmla="*/ 380245 h 848133"/>
                <a:gd name="connsiteX6" fmla="*/ 2773480 w 3151298"/>
                <a:gd name="connsiteY6" fmla="*/ 352825 h 848133"/>
                <a:gd name="connsiteX7" fmla="*/ 2798967 w 3151298"/>
                <a:gd name="connsiteY7" fmla="*/ 332102 h 848133"/>
                <a:gd name="connsiteX8" fmla="*/ 2680565 w 3151298"/>
                <a:gd name="connsiteY8" fmla="*/ 206320 h 848133"/>
                <a:gd name="connsiteX9" fmla="*/ 2547356 w 3151298"/>
                <a:gd name="connsiteY9" fmla="*/ 230863 h 848133"/>
                <a:gd name="connsiteX10" fmla="*/ 2135423 w 3151298"/>
                <a:gd name="connsiteY10" fmla="*/ 239917 h 848133"/>
                <a:gd name="connsiteX11" fmla="*/ 1816101 w 3151298"/>
                <a:gd name="connsiteY11" fmla="*/ 478576 h 848133"/>
                <a:gd name="connsiteX12" fmla="*/ 1238251 w 3151298"/>
                <a:gd name="connsiteY12" fmla="*/ 618276 h 848133"/>
                <a:gd name="connsiteX13" fmla="*/ 787401 w 3151298"/>
                <a:gd name="connsiteY13" fmla="*/ 624626 h 848133"/>
                <a:gd name="connsiteX14" fmla="*/ 349251 w 3151298"/>
                <a:gd name="connsiteY14" fmla="*/ 713526 h 848133"/>
                <a:gd name="connsiteX15" fmla="*/ 110402 w 3151298"/>
                <a:gd name="connsiteY15" fmla="*/ 848133 h 848133"/>
                <a:gd name="connsiteX16" fmla="*/ 0 w 3151298"/>
                <a:gd name="connsiteY16" fmla="*/ 224576 h 848133"/>
                <a:gd name="connsiteX17" fmla="*/ 158751 w 3151298"/>
                <a:gd name="connsiteY17" fmla="*/ 230926 h 848133"/>
                <a:gd name="connsiteX18" fmla="*/ 222251 w 3151298"/>
                <a:gd name="connsiteY18" fmla="*/ 402376 h 848133"/>
                <a:gd name="connsiteX19" fmla="*/ 1289301 w 3151298"/>
                <a:gd name="connsiteY19" fmla="*/ 290842 h 848133"/>
                <a:gd name="connsiteX20" fmla="*/ 1371601 w 3151298"/>
                <a:gd name="connsiteY20" fmla="*/ 281726 h 848133"/>
                <a:gd name="connsiteX21" fmla="*/ 1737071 w 3151298"/>
                <a:gd name="connsiteY21" fmla="*/ 18107 h 848133"/>
                <a:gd name="connsiteX22" fmla="*/ 2882334 w 3151298"/>
                <a:gd name="connsiteY22" fmla="*/ 0 h 848133"/>
                <a:gd name="connsiteX23" fmla="*/ 2737479 w 3151298"/>
                <a:gd name="connsiteY23" fmla="*/ 45267 h 848133"/>
                <a:gd name="connsiteX24" fmla="*/ 2742005 w 3151298"/>
                <a:gd name="connsiteY24" fmla="*/ 95061 h 848133"/>
                <a:gd name="connsiteX25" fmla="*/ 2914021 w 3151298"/>
                <a:gd name="connsiteY25" fmla="*/ 271604 h 848133"/>
                <a:gd name="connsiteX26" fmla="*/ 2936655 w 3151298"/>
                <a:gd name="connsiteY26" fmla="*/ 239917 h 848133"/>
                <a:gd name="connsiteX27" fmla="*/ 3067930 w 3151298"/>
                <a:gd name="connsiteY27" fmla="*/ 488887 h 848133"/>
                <a:gd name="connsiteX28" fmla="*/ 3125502 w 3151298"/>
                <a:gd name="connsiteY28" fmla="*/ 600321 h 848133"/>
                <a:gd name="connsiteX29" fmla="*/ 3151298 w 3151298"/>
                <a:gd name="connsiteY29" fmla="*/ 647299 h 848133"/>
                <a:gd name="connsiteX0" fmla="*/ 3045037 w 3151298"/>
                <a:gd name="connsiteY0" fmla="*/ 708528 h 848133"/>
                <a:gd name="connsiteX1" fmla="*/ 3008821 w 3151298"/>
                <a:gd name="connsiteY1" fmla="*/ 671759 h 848133"/>
                <a:gd name="connsiteX2" fmla="*/ 2909495 w 3151298"/>
                <a:gd name="connsiteY2" fmla="*/ 660903 h 848133"/>
                <a:gd name="connsiteX3" fmla="*/ 2882334 w 3151298"/>
                <a:gd name="connsiteY3" fmla="*/ 593002 h 848133"/>
                <a:gd name="connsiteX4" fmla="*/ 2891388 w 3151298"/>
                <a:gd name="connsiteY4" fmla="*/ 538681 h 848133"/>
                <a:gd name="connsiteX5" fmla="*/ 2737479 w 3151298"/>
                <a:gd name="connsiteY5" fmla="*/ 380245 h 848133"/>
                <a:gd name="connsiteX6" fmla="*/ 2773480 w 3151298"/>
                <a:gd name="connsiteY6" fmla="*/ 352825 h 848133"/>
                <a:gd name="connsiteX7" fmla="*/ 2798967 w 3151298"/>
                <a:gd name="connsiteY7" fmla="*/ 332102 h 848133"/>
                <a:gd name="connsiteX8" fmla="*/ 2680565 w 3151298"/>
                <a:gd name="connsiteY8" fmla="*/ 206320 h 848133"/>
                <a:gd name="connsiteX9" fmla="*/ 2547356 w 3151298"/>
                <a:gd name="connsiteY9" fmla="*/ 230863 h 848133"/>
                <a:gd name="connsiteX10" fmla="*/ 2135423 w 3151298"/>
                <a:gd name="connsiteY10" fmla="*/ 239917 h 848133"/>
                <a:gd name="connsiteX11" fmla="*/ 1816101 w 3151298"/>
                <a:gd name="connsiteY11" fmla="*/ 478576 h 848133"/>
                <a:gd name="connsiteX12" fmla="*/ 1238251 w 3151298"/>
                <a:gd name="connsiteY12" fmla="*/ 618276 h 848133"/>
                <a:gd name="connsiteX13" fmla="*/ 787401 w 3151298"/>
                <a:gd name="connsiteY13" fmla="*/ 624626 h 848133"/>
                <a:gd name="connsiteX14" fmla="*/ 349251 w 3151298"/>
                <a:gd name="connsiteY14" fmla="*/ 713526 h 848133"/>
                <a:gd name="connsiteX15" fmla="*/ 110402 w 3151298"/>
                <a:gd name="connsiteY15" fmla="*/ 848133 h 848133"/>
                <a:gd name="connsiteX16" fmla="*/ 0 w 3151298"/>
                <a:gd name="connsiteY16" fmla="*/ 224576 h 848133"/>
                <a:gd name="connsiteX17" fmla="*/ 158751 w 3151298"/>
                <a:gd name="connsiteY17" fmla="*/ 230926 h 848133"/>
                <a:gd name="connsiteX18" fmla="*/ 222251 w 3151298"/>
                <a:gd name="connsiteY18" fmla="*/ 402376 h 848133"/>
                <a:gd name="connsiteX19" fmla="*/ 1289301 w 3151298"/>
                <a:gd name="connsiteY19" fmla="*/ 290842 h 848133"/>
                <a:gd name="connsiteX20" fmla="*/ 1371601 w 3151298"/>
                <a:gd name="connsiteY20" fmla="*/ 281726 h 848133"/>
                <a:gd name="connsiteX21" fmla="*/ 1737071 w 3151298"/>
                <a:gd name="connsiteY21" fmla="*/ 18107 h 848133"/>
                <a:gd name="connsiteX22" fmla="*/ 2882334 w 3151298"/>
                <a:gd name="connsiteY22" fmla="*/ 0 h 848133"/>
                <a:gd name="connsiteX23" fmla="*/ 2737479 w 3151298"/>
                <a:gd name="connsiteY23" fmla="*/ 45267 h 848133"/>
                <a:gd name="connsiteX24" fmla="*/ 2742005 w 3151298"/>
                <a:gd name="connsiteY24" fmla="*/ 95061 h 848133"/>
                <a:gd name="connsiteX25" fmla="*/ 2914021 w 3151298"/>
                <a:gd name="connsiteY25" fmla="*/ 271604 h 848133"/>
                <a:gd name="connsiteX26" fmla="*/ 2936655 w 3151298"/>
                <a:gd name="connsiteY26" fmla="*/ 239917 h 848133"/>
                <a:gd name="connsiteX27" fmla="*/ 3067930 w 3151298"/>
                <a:gd name="connsiteY27" fmla="*/ 488887 h 848133"/>
                <a:gd name="connsiteX28" fmla="*/ 3125502 w 3151298"/>
                <a:gd name="connsiteY28" fmla="*/ 600321 h 848133"/>
                <a:gd name="connsiteX29" fmla="*/ 3151298 w 3151298"/>
                <a:gd name="connsiteY29" fmla="*/ 647299 h 848133"/>
                <a:gd name="connsiteX0" fmla="*/ 3045037 w 3156060"/>
                <a:gd name="connsiteY0" fmla="*/ 708528 h 848133"/>
                <a:gd name="connsiteX1" fmla="*/ 3008821 w 3156060"/>
                <a:gd name="connsiteY1" fmla="*/ 671759 h 848133"/>
                <a:gd name="connsiteX2" fmla="*/ 2909495 w 3156060"/>
                <a:gd name="connsiteY2" fmla="*/ 660903 h 848133"/>
                <a:gd name="connsiteX3" fmla="*/ 2882334 w 3156060"/>
                <a:gd name="connsiteY3" fmla="*/ 593002 h 848133"/>
                <a:gd name="connsiteX4" fmla="*/ 2891388 w 3156060"/>
                <a:gd name="connsiteY4" fmla="*/ 538681 h 848133"/>
                <a:gd name="connsiteX5" fmla="*/ 2737479 w 3156060"/>
                <a:gd name="connsiteY5" fmla="*/ 380245 h 848133"/>
                <a:gd name="connsiteX6" fmla="*/ 2773480 w 3156060"/>
                <a:gd name="connsiteY6" fmla="*/ 352825 h 848133"/>
                <a:gd name="connsiteX7" fmla="*/ 2798967 w 3156060"/>
                <a:gd name="connsiteY7" fmla="*/ 332102 h 848133"/>
                <a:gd name="connsiteX8" fmla="*/ 2680565 w 3156060"/>
                <a:gd name="connsiteY8" fmla="*/ 206320 h 848133"/>
                <a:gd name="connsiteX9" fmla="*/ 2547356 w 3156060"/>
                <a:gd name="connsiteY9" fmla="*/ 230863 h 848133"/>
                <a:gd name="connsiteX10" fmla="*/ 2135423 w 3156060"/>
                <a:gd name="connsiteY10" fmla="*/ 239917 h 848133"/>
                <a:gd name="connsiteX11" fmla="*/ 1816101 w 3156060"/>
                <a:gd name="connsiteY11" fmla="*/ 478576 h 848133"/>
                <a:gd name="connsiteX12" fmla="*/ 1238251 w 3156060"/>
                <a:gd name="connsiteY12" fmla="*/ 618276 h 848133"/>
                <a:gd name="connsiteX13" fmla="*/ 787401 w 3156060"/>
                <a:gd name="connsiteY13" fmla="*/ 624626 h 848133"/>
                <a:gd name="connsiteX14" fmla="*/ 349251 w 3156060"/>
                <a:gd name="connsiteY14" fmla="*/ 713526 h 848133"/>
                <a:gd name="connsiteX15" fmla="*/ 110402 w 3156060"/>
                <a:gd name="connsiteY15" fmla="*/ 848133 h 848133"/>
                <a:gd name="connsiteX16" fmla="*/ 0 w 3156060"/>
                <a:gd name="connsiteY16" fmla="*/ 224576 h 848133"/>
                <a:gd name="connsiteX17" fmla="*/ 158751 w 3156060"/>
                <a:gd name="connsiteY17" fmla="*/ 230926 h 848133"/>
                <a:gd name="connsiteX18" fmla="*/ 222251 w 3156060"/>
                <a:gd name="connsiteY18" fmla="*/ 402376 h 848133"/>
                <a:gd name="connsiteX19" fmla="*/ 1289301 w 3156060"/>
                <a:gd name="connsiteY19" fmla="*/ 290842 h 848133"/>
                <a:gd name="connsiteX20" fmla="*/ 1371601 w 3156060"/>
                <a:gd name="connsiteY20" fmla="*/ 281726 h 848133"/>
                <a:gd name="connsiteX21" fmla="*/ 1737071 w 3156060"/>
                <a:gd name="connsiteY21" fmla="*/ 18107 h 848133"/>
                <a:gd name="connsiteX22" fmla="*/ 2882334 w 3156060"/>
                <a:gd name="connsiteY22" fmla="*/ 0 h 848133"/>
                <a:gd name="connsiteX23" fmla="*/ 2737479 w 3156060"/>
                <a:gd name="connsiteY23" fmla="*/ 45267 h 848133"/>
                <a:gd name="connsiteX24" fmla="*/ 2742005 w 3156060"/>
                <a:gd name="connsiteY24" fmla="*/ 95061 h 848133"/>
                <a:gd name="connsiteX25" fmla="*/ 2914021 w 3156060"/>
                <a:gd name="connsiteY25" fmla="*/ 271604 h 848133"/>
                <a:gd name="connsiteX26" fmla="*/ 2936655 w 3156060"/>
                <a:gd name="connsiteY26" fmla="*/ 239917 h 848133"/>
                <a:gd name="connsiteX27" fmla="*/ 3067930 w 3156060"/>
                <a:gd name="connsiteY27" fmla="*/ 488887 h 848133"/>
                <a:gd name="connsiteX28" fmla="*/ 3125502 w 3156060"/>
                <a:gd name="connsiteY28" fmla="*/ 600321 h 848133"/>
                <a:gd name="connsiteX29" fmla="*/ 3156060 w 3156060"/>
                <a:gd name="connsiteY29" fmla="*/ 642536 h 84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6060" h="848133">
                  <a:moveTo>
                    <a:pt x="3045037" y="708528"/>
                  </a:moveTo>
                  <a:cubicBezTo>
                    <a:pt x="3022646" y="686747"/>
                    <a:pt x="3028831" y="695921"/>
                    <a:pt x="3008821" y="671759"/>
                  </a:cubicBezTo>
                  <a:lnTo>
                    <a:pt x="2909495" y="660903"/>
                  </a:lnTo>
                  <a:lnTo>
                    <a:pt x="2882334" y="593002"/>
                  </a:lnTo>
                  <a:lnTo>
                    <a:pt x="2891388" y="538681"/>
                  </a:lnTo>
                  <a:lnTo>
                    <a:pt x="2737479" y="380245"/>
                  </a:lnTo>
                  <a:lnTo>
                    <a:pt x="2773480" y="352825"/>
                  </a:lnTo>
                  <a:lnTo>
                    <a:pt x="2798967" y="332102"/>
                  </a:lnTo>
                  <a:lnTo>
                    <a:pt x="2680565" y="206320"/>
                  </a:lnTo>
                  <a:lnTo>
                    <a:pt x="2547356" y="230863"/>
                  </a:lnTo>
                  <a:lnTo>
                    <a:pt x="2135423" y="239917"/>
                  </a:lnTo>
                  <a:cubicBezTo>
                    <a:pt x="1978622" y="279086"/>
                    <a:pt x="2079930" y="244066"/>
                    <a:pt x="1816101" y="478576"/>
                  </a:cubicBezTo>
                  <a:cubicBezTo>
                    <a:pt x="1399872" y="598786"/>
                    <a:pt x="1374776" y="591818"/>
                    <a:pt x="1238251" y="618276"/>
                  </a:cubicBezTo>
                  <a:cubicBezTo>
                    <a:pt x="1101726" y="644734"/>
                    <a:pt x="1112309" y="634151"/>
                    <a:pt x="787401" y="624626"/>
                  </a:cubicBezTo>
                  <a:cubicBezTo>
                    <a:pt x="570443" y="672251"/>
                    <a:pt x="640942" y="652992"/>
                    <a:pt x="349251" y="713526"/>
                  </a:cubicBezTo>
                  <a:lnTo>
                    <a:pt x="110402" y="848133"/>
                  </a:lnTo>
                  <a:cubicBezTo>
                    <a:pt x="10101" y="307964"/>
                    <a:pt x="68551" y="707595"/>
                    <a:pt x="0" y="224576"/>
                  </a:cubicBezTo>
                  <a:cubicBezTo>
                    <a:pt x="96958" y="195792"/>
                    <a:pt x="46568" y="216109"/>
                    <a:pt x="158751" y="230926"/>
                  </a:cubicBezTo>
                  <a:cubicBezTo>
                    <a:pt x="194735" y="321943"/>
                    <a:pt x="167176" y="282323"/>
                    <a:pt x="222251" y="402376"/>
                  </a:cubicBezTo>
                  <a:lnTo>
                    <a:pt x="1289301" y="290842"/>
                  </a:lnTo>
                  <a:cubicBezTo>
                    <a:pt x="1480859" y="270734"/>
                    <a:pt x="1325547" y="284319"/>
                    <a:pt x="1371601" y="281726"/>
                  </a:cubicBezTo>
                  <a:cubicBezTo>
                    <a:pt x="1420871" y="253665"/>
                    <a:pt x="1466232" y="223811"/>
                    <a:pt x="1737071" y="18107"/>
                  </a:cubicBezTo>
                  <a:lnTo>
                    <a:pt x="2882334" y="0"/>
                  </a:lnTo>
                  <a:lnTo>
                    <a:pt x="2737479" y="45267"/>
                  </a:lnTo>
                  <a:lnTo>
                    <a:pt x="2742005" y="95061"/>
                  </a:lnTo>
                  <a:lnTo>
                    <a:pt x="2914021" y="271604"/>
                  </a:lnTo>
                  <a:lnTo>
                    <a:pt x="2936655" y="239917"/>
                  </a:lnTo>
                  <a:lnTo>
                    <a:pt x="3067930" y="488887"/>
                  </a:lnTo>
                  <a:cubicBezTo>
                    <a:pt x="3080771" y="514919"/>
                    <a:pt x="3112661" y="574289"/>
                    <a:pt x="3125502" y="600321"/>
                  </a:cubicBezTo>
                  <a:lnTo>
                    <a:pt x="3156060" y="642536"/>
                  </a:lnTo>
                </a:path>
              </a:pathLst>
            </a:custGeom>
            <a:solidFill>
              <a:schemeClr val="accent5">
                <a:lumMod val="60000"/>
                <a:lumOff val="40000"/>
                <a:alpha val="50000"/>
              </a:schemeClr>
            </a:solidFill>
            <a:ln w="190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0" name="フリーフォーム 724">
              <a:extLst>
                <a:ext uri="{FF2B5EF4-FFF2-40B4-BE49-F238E27FC236}">
                  <a16:creationId xmlns:a16="http://schemas.microsoft.com/office/drawing/2014/main" id="{1C0F2D94-8C24-4AB3-A2B7-4085BD0669C6}"/>
                </a:ext>
              </a:extLst>
            </p:cNvPr>
            <p:cNvSpPr/>
            <p:nvPr/>
          </p:nvSpPr>
          <p:spPr>
            <a:xfrm>
              <a:off x="5157186" y="474876"/>
              <a:ext cx="921469" cy="1053157"/>
            </a:xfrm>
            <a:custGeom>
              <a:avLst/>
              <a:gdLst>
                <a:gd name="connsiteX0" fmla="*/ 1753 w 934260"/>
                <a:gd name="connsiteY0" fmla="*/ 932507 h 932507"/>
                <a:gd name="connsiteX1" fmla="*/ 42494 w 934260"/>
                <a:gd name="connsiteY1" fmla="*/ 769545 h 932507"/>
                <a:gd name="connsiteX2" fmla="*/ 286937 w 934260"/>
                <a:gd name="connsiteY2" fmla="*/ 506994 h 932507"/>
                <a:gd name="connsiteX3" fmla="*/ 576648 w 934260"/>
                <a:gd name="connsiteY3" fmla="*/ 181069 h 932507"/>
                <a:gd name="connsiteX4" fmla="*/ 712450 w 934260"/>
                <a:gd name="connsiteY4" fmla="*/ 81481 h 932507"/>
                <a:gd name="connsiteX5" fmla="*/ 934260 w 934260"/>
                <a:gd name="connsiteY5" fmla="*/ 0 h 932507"/>
                <a:gd name="connsiteX0" fmla="*/ 2267 w 931599"/>
                <a:gd name="connsiteY0" fmla="*/ 948382 h 948382"/>
                <a:gd name="connsiteX1" fmla="*/ 39833 w 931599"/>
                <a:gd name="connsiteY1" fmla="*/ 769545 h 948382"/>
                <a:gd name="connsiteX2" fmla="*/ 284276 w 931599"/>
                <a:gd name="connsiteY2" fmla="*/ 506994 h 948382"/>
                <a:gd name="connsiteX3" fmla="*/ 573987 w 931599"/>
                <a:gd name="connsiteY3" fmla="*/ 181069 h 948382"/>
                <a:gd name="connsiteX4" fmla="*/ 709789 w 931599"/>
                <a:gd name="connsiteY4" fmla="*/ 81481 h 948382"/>
                <a:gd name="connsiteX5" fmla="*/ 931599 w 931599"/>
                <a:gd name="connsiteY5" fmla="*/ 0 h 948382"/>
                <a:gd name="connsiteX0" fmla="*/ 6424 w 921469"/>
                <a:gd name="connsiteY0" fmla="*/ 1053157 h 1053157"/>
                <a:gd name="connsiteX1" fmla="*/ 29703 w 921469"/>
                <a:gd name="connsiteY1" fmla="*/ 769545 h 1053157"/>
                <a:gd name="connsiteX2" fmla="*/ 274146 w 921469"/>
                <a:gd name="connsiteY2" fmla="*/ 506994 h 1053157"/>
                <a:gd name="connsiteX3" fmla="*/ 563857 w 921469"/>
                <a:gd name="connsiteY3" fmla="*/ 181069 h 1053157"/>
                <a:gd name="connsiteX4" fmla="*/ 699659 w 921469"/>
                <a:gd name="connsiteY4" fmla="*/ 81481 h 1053157"/>
                <a:gd name="connsiteX5" fmla="*/ 921469 w 921469"/>
                <a:gd name="connsiteY5" fmla="*/ 0 h 105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469" h="1053157">
                  <a:moveTo>
                    <a:pt x="6424" y="1053157"/>
                  </a:moveTo>
                  <a:cubicBezTo>
                    <a:pt x="3029" y="1007135"/>
                    <a:pt x="-14917" y="860572"/>
                    <a:pt x="29703" y="769545"/>
                  </a:cubicBezTo>
                  <a:cubicBezTo>
                    <a:pt x="74323" y="678518"/>
                    <a:pt x="185120" y="605073"/>
                    <a:pt x="274146" y="506994"/>
                  </a:cubicBezTo>
                  <a:cubicBezTo>
                    <a:pt x="363172" y="408915"/>
                    <a:pt x="492938" y="251988"/>
                    <a:pt x="563857" y="181069"/>
                  </a:cubicBezTo>
                  <a:cubicBezTo>
                    <a:pt x="634776" y="110150"/>
                    <a:pt x="640057" y="111659"/>
                    <a:pt x="699659" y="81481"/>
                  </a:cubicBezTo>
                  <a:cubicBezTo>
                    <a:pt x="759261" y="51303"/>
                    <a:pt x="840365" y="25651"/>
                    <a:pt x="921469" y="0"/>
                  </a:cubicBezTo>
                </a:path>
              </a:pathLst>
            </a:custGeom>
            <a:noFill/>
            <a:ln w="57150" cmpd="sng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1" name="フリーフォーム 808">
              <a:extLst>
                <a:ext uri="{FF2B5EF4-FFF2-40B4-BE49-F238E27FC236}">
                  <a16:creationId xmlns:a16="http://schemas.microsoft.com/office/drawing/2014/main" id="{4399FE2F-2D57-4D1E-B184-C1AB8596DCCC}"/>
                </a:ext>
              </a:extLst>
            </p:cNvPr>
            <p:cNvSpPr/>
            <p:nvPr/>
          </p:nvSpPr>
          <p:spPr>
            <a:xfrm>
              <a:off x="308637" y="4169627"/>
              <a:ext cx="6391275" cy="316707"/>
            </a:xfrm>
            <a:custGeom>
              <a:avLst/>
              <a:gdLst>
                <a:gd name="connsiteX0" fmla="*/ 0 w 6362700"/>
                <a:gd name="connsiteY0" fmla="*/ 314325 h 314325"/>
                <a:gd name="connsiteX1" fmla="*/ 704850 w 6362700"/>
                <a:gd name="connsiteY1" fmla="*/ 104775 h 314325"/>
                <a:gd name="connsiteX2" fmla="*/ 2133600 w 6362700"/>
                <a:gd name="connsiteY2" fmla="*/ 0 h 314325"/>
                <a:gd name="connsiteX3" fmla="*/ 3486150 w 6362700"/>
                <a:gd name="connsiteY3" fmla="*/ 38100 h 314325"/>
                <a:gd name="connsiteX4" fmla="*/ 4448175 w 6362700"/>
                <a:gd name="connsiteY4" fmla="*/ 104775 h 314325"/>
                <a:gd name="connsiteX5" fmla="*/ 4972050 w 6362700"/>
                <a:gd name="connsiteY5" fmla="*/ 133350 h 314325"/>
                <a:gd name="connsiteX6" fmla="*/ 5772150 w 6362700"/>
                <a:gd name="connsiteY6" fmla="*/ 95250 h 314325"/>
                <a:gd name="connsiteX7" fmla="*/ 6362700 w 6362700"/>
                <a:gd name="connsiteY7" fmla="*/ 95250 h 314325"/>
                <a:gd name="connsiteX0" fmla="*/ 0 w 6391275"/>
                <a:gd name="connsiteY0" fmla="*/ 316707 h 316707"/>
                <a:gd name="connsiteX1" fmla="*/ 733425 w 6391275"/>
                <a:gd name="connsiteY1" fmla="*/ 104775 h 316707"/>
                <a:gd name="connsiteX2" fmla="*/ 2162175 w 6391275"/>
                <a:gd name="connsiteY2" fmla="*/ 0 h 316707"/>
                <a:gd name="connsiteX3" fmla="*/ 3514725 w 6391275"/>
                <a:gd name="connsiteY3" fmla="*/ 38100 h 316707"/>
                <a:gd name="connsiteX4" fmla="*/ 4476750 w 6391275"/>
                <a:gd name="connsiteY4" fmla="*/ 104775 h 316707"/>
                <a:gd name="connsiteX5" fmla="*/ 5000625 w 6391275"/>
                <a:gd name="connsiteY5" fmla="*/ 133350 h 316707"/>
                <a:gd name="connsiteX6" fmla="*/ 5800725 w 6391275"/>
                <a:gd name="connsiteY6" fmla="*/ 95250 h 316707"/>
                <a:gd name="connsiteX7" fmla="*/ 6391275 w 6391275"/>
                <a:gd name="connsiteY7" fmla="*/ 95250 h 31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1275" h="316707">
                  <a:moveTo>
                    <a:pt x="0" y="316707"/>
                  </a:moveTo>
                  <a:cubicBezTo>
                    <a:pt x="174625" y="238126"/>
                    <a:pt x="373063" y="157559"/>
                    <a:pt x="733425" y="104775"/>
                  </a:cubicBezTo>
                  <a:cubicBezTo>
                    <a:pt x="1093787" y="51991"/>
                    <a:pt x="1698625" y="11112"/>
                    <a:pt x="2162175" y="0"/>
                  </a:cubicBezTo>
                  <a:lnTo>
                    <a:pt x="3514725" y="38100"/>
                  </a:lnTo>
                  <a:cubicBezTo>
                    <a:pt x="3900487" y="55562"/>
                    <a:pt x="4476750" y="104775"/>
                    <a:pt x="4476750" y="104775"/>
                  </a:cubicBezTo>
                  <a:cubicBezTo>
                    <a:pt x="4724400" y="120650"/>
                    <a:pt x="4779963" y="134937"/>
                    <a:pt x="5000625" y="133350"/>
                  </a:cubicBezTo>
                  <a:cubicBezTo>
                    <a:pt x="5221287" y="131763"/>
                    <a:pt x="5568950" y="101600"/>
                    <a:pt x="5800725" y="95250"/>
                  </a:cubicBezTo>
                  <a:cubicBezTo>
                    <a:pt x="6032500" y="88900"/>
                    <a:pt x="6211887" y="92075"/>
                    <a:pt x="6391275" y="95250"/>
                  </a:cubicBezTo>
                </a:path>
              </a:pathLst>
            </a:custGeom>
            <a:noFill/>
            <a:ln w="57150" cmpd="sng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B68235D7-5676-4C0B-B692-8DE3CEADF7A0}"/>
                </a:ext>
              </a:extLst>
            </p:cNvPr>
            <p:cNvGrpSpPr/>
            <p:nvPr/>
          </p:nvGrpSpPr>
          <p:grpSpPr>
            <a:xfrm>
              <a:off x="141141" y="1288773"/>
              <a:ext cx="6551460" cy="5330056"/>
              <a:chOff x="1706714" y="1501140"/>
              <a:chExt cx="6551460" cy="5330056"/>
            </a:xfrm>
          </p:grpSpPr>
          <p:sp>
            <p:nvSpPr>
              <p:cNvPr id="33" name="フリーフォーム 664">
                <a:extLst>
                  <a:ext uri="{FF2B5EF4-FFF2-40B4-BE49-F238E27FC236}">
                    <a16:creationId xmlns:a16="http://schemas.microsoft.com/office/drawing/2014/main" id="{7C47CB80-E753-4C61-8086-7889CAF83A3B}"/>
                  </a:ext>
                </a:extLst>
              </p:cNvPr>
              <p:cNvSpPr/>
              <p:nvPr/>
            </p:nvSpPr>
            <p:spPr>
              <a:xfrm>
                <a:off x="1765522" y="3200124"/>
                <a:ext cx="971516" cy="3029226"/>
              </a:xfrm>
              <a:custGeom>
                <a:avLst/>
                <a:gdLst>
                  <a:gd name="connsiteX0" fmla="*/ 0 w 1105029"/>
                  <a:gd name="connsiteY0" fmla="*/ 0 h 2882900"/>
                  <a:gd name="connsiteX1" fmla="*/ 501650 w 1105029"/>
                  <a:gd name="connsiteY1" fmla="*/ 565150 h 2882900"/>
                  <a:gd name="connsiteX2" fmla="*/ 800100 w 1105029"/>
                  <a:gd name="connsiteY2" fmla="*/ 825500 h 2882900"/>
                  <a:gd name="connsiteX3" fmla="*/ 977900 w 1105029"/>
                  <a:gd name="connsiteY3" fmla="*/ 1346200 h 2882900"/>
                  <a:gd name="connsiteX4" fmla="*/ 1104900 w 1105029"/>
                  <a:gd name="connsiteY4" fmla="*/ 2139950 h 2882900"/>
                  <a:gd name="connsiteX5" fmla="*/ 996950 w 1105029"/>
                  <a:gd name="connsiteY5" fmla="*/ 2882900 h 2882900"/>
                  <a:gd name="connsiteX0" fmla="*/ 0 w 1105323"/>
                  <a:gd name="connsiteY0" fmla="*/ 0 h 3175000"/>
                  <a:gd name="connsiteX1" fmla="*/ 501650 w 1105323"/>
                  <a:gd name="connsiteY1" fmla="*/ 565150 h 3175000"/>
                  <a:gd name="connsiteX2" fmla="*/ 800100 w 1105323"/>
                  <a:gd name="connsiteY2" fmla="*/ 825500 h 3175000"/>
                  <a:gd name="connsiteX3" fmla="*/ 977900 w 1105323"/>
                  <a:gd name="connsiteY3" fmla="*/ 1346200 h 3175000"/>
                  <a:gd name="connsiteX4" fmla="*/ 1104900 w 1105323"/>
                  <a:gd name="connsiteY4" fmla="*/ 2139950 h 3175000"/>
                  <a:gd name="connsiteX5" fmla="*/ 1009650 w 1105323"/>
                  <a:gd name="connsiteY5" fmla="*/ 3175000 h 3175000"/>
                  <a:gd name="connsiteX0" fmla="*/ 0 w 1105077"/>
                  <a:gd name="connsiteY0" fmla="*/ 0 h 3175000"/>
                  <a:gd name="connsiteX1" fmla="*/ 501650 w 1105077"/>
                  <a:gd name="connsiteY1" fmla="*/ 565150 h 3175000"/>
                  <a:gd name="connsiteX2" fmla="*/ 800100 w 1105077"/>
                  <a:gd name="connsiteY2" fmla="*/ 825500 h 3175000"/>
                  <a:gd name="connsiteX3" fmla="*/ 977900 w 1105077"/>
                  <a:gd name="connsiteY3" fmla="*/ 1346200 h 3175000"/>
                  <a:gd name="connsiteX4" fmla="*/ 1104900 w 1105077"/>
                  <a:gd name="connsiteY4" fmla="*/ 2139950 h 3175000"/>
                  <a:gd name="connsiteX5" fmla="*/ 1009650 w 1105077"/>
                  <a:gd name="connsiteY5" fmla="*/ 3175000 h 3175000"/>
                  <a:gd name="connsiteX0" fmla="*/ 0 w 1079726"/>
                  <a:gd name="connsiteY0" fmla="*/ 0 h 3175000"/>
                  <a:gd name="connsiteX1" fmla="*/ 501650 w 1079726"/>
                  <a:gd name="connsiteY1" fmla="*/ 565150 h 3175000"/>
                  <a:gd name="connsiteX2" fmla="*/ 800100 w 1079726"/>
                  <a:gd name="connsiteY2" fmla="*/ 825500 h 3175000"/>
                  <a:gd name="connsiteX3" fmla="*/ 977900 w 1079726"/>
                  <a:gd name="connsiteY3" fmla="*/ 1346200 h 3175000"/>
                  <a:gd name="connsiteX4" fmla="*/ 1079500 w 1079726"/>
                  <a:gd name="connsiteY4" fmla="*/ 1993900 h 3175000"/>
                  <a:gd name="connsiteX5" fmla="*/ 1009650 w 1079726"/>
                  <a:gd name="connsiteY5" fmla="*/ 3175000 h 3175000"/>
                  <a:gd name="connsiteX0" fmla="*/ 0 w 1098737"/>
                  <a:gd name="connsiteY0" fmla="*/ 0 h 3175000"/>
                  <a:gd name="connsiteX1" fmla="*/ 501650 w 1098737"/>
                  <a:gd name="connsiteY1" fmla="*/ 565150 h 3175000"/>
                  <a:gd name="connsiteX2" fmla="*/ 800100 w 1098737"/>
                  <a:gd name="connsiteY2" fmla="*/ 825500 h 3175000"/>
                  <a:gd name="connsiteX3" fmla="*/ 977900 w 1098737"/>
                  <a:gd name="connsiteY3" fmla="*/ 1346200 h 3175000"/>
                  <a:gd name="connsiteX4" fmla="*/ 1098550 w 1098737"/>
                  <a:gd name="connsiteY4" fmla="*/ 2076450 h 3175000"/>
                  <a:gd name="connsiteX5" fmla="*/ 1009650 w 1098737"/>
                  <a:gd name="connsiteY5" fmla="*/ 3175000 h 3175000"/>
                  <a:gd name="connsiteX0" fmla="*/ 0 w 971516"/>
                  <a:gd name="connsiteY0" fmla="*/ 0 h 3029226"/>
                  <a:gd name="connsiteX1" fmla="*/ 374429 w 971516"/>
                  <a:gd name="connsiteY1" fmla="*/ 419376 h 3029226"/>
                  <a:gd name="connsiteX2" fmla="*/ 672879 w 971516"/>
                  <a:gd name="connsiteY2" fmla="*/ 679726 h 3029226"/>
                  <a:gd name="connsiteX3" fmla="*/ 850679 w 971516"/>
                  <a:gd name="connsiteY3" fmla="*/ 1200426 h 3029226"/>
                  <a:gd name="connsiteX4" fmla="*/ 971329 w 971516"/>
                  <a:gd name="connsiteY4" fmla="*/ 1930676 h 3029226"/>
                  <a:gd name="connsiteX5" fmla="*/ 882429 w 971516"/>
                  <a:gd name="connsiteY5" fmla="*/ 3029226 h 3029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16" h="3029226">
                    <a:moveTo>
                      <a:pt x="0" y="0"/>
                    </a:moveTo>
                    <a:cubicBezTo>
                      <a:pt x="184150" y="213783"/>
                      <a:pt x="262283" y="306088"/>
                      <a:pt x="374429" y="419376"/>
                    </a:cubicBezTo>
                    <a:cubicBezTo>
                      <a:pt x="486575" y="532664"/>
                      <a:pt x="593504" y="549551"/>
                      <a:pt x="672879" y="679726"/>
                    </a:cubicBezTo>
                    <a:cubicBezTo>
                      <a:pt x="752254" y="809901"/>
                      <a:pt x="800937" y="991934"/>
                      <a:pt x="850679" y="1200426"/>
                    </a:cubicBezTo>
                    <a:cubicBezTo>
                      <a:pt x="900421" y="1408918"/>
                      <a:pt x="966037" y="1625876"/>
                      <a:pt x="971329" y="1930676"/>
                    </a:cubicBezTo>
                    <a:cubicBezTo>
                      <a:pt x="976621" y="2235476"/>
                      <a:pt x="868141" y="2747709"/>
                      <a:pt x="882429" y="3029226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4" name="フリーフォーム 641">
                <a:extLst>
                  <a:ext uri="{FF2B5EF4-FFF2-40B4-BE49-F238E27FC236}">
                    <a16:creationId xmlns:a16="http://schemas.microsoft.com/office/drawing/2014/main" id="{FCF6B6CE-DBDF-4864-BF7F-C697FB14E869}"/>
                  </a:ext>
                </a:extLst>
              </p:cNvPr>
              <p:cNvSpPr/>
              <p:nvPr/>
            </p:nvSpPr>
            <p:spPr>
              <a:xfrm>
                <a:off x="1981200" y="5114925"/>
                <a:ext cx="5543550" cy="257175"/>
              </a:xfrm>
              <a:custGeom>
                <a:avLst/>
                <a:gdLst>
                  <a:gd name="connsiteX0" fmla="*/ 0 w 5543550"/>
                  <a:gd name="connsiteY0" fmla="*/ 0 h 257175"/>
                  <a:gd name="connsiteX1" fmla="*/ 371475 w 5543550"/>
                  <a:gd name="connsiteY1" fmla="*/ 57150 h 257175"/>
                  <a:gd name="connsiteX2" fmla="*/ 1295400 w 5543550"/>
                  <a:gd name="connsiteY2" fmla="*/ 104775 h 257175"/>
                  <a:gd name="connsiteX3" fmla="*/ 2276475 w 5543550"/>
                  <a:gd name="connsiteY3" fmla="*/ 180975 h 257175"/>
                  <a:gd name="connsiteX4" fmla="*/ 3390900 w 5543550"/>
                  <a:gd name="connsiteY4" fmla="*/ 171450 h 257175"/>
                  <a:gd name="connsiteX5" fmla="*/ 3676650 w 5543550"/>
                  <a:gd name="connsiteY5" fmla="*/ 161925 h 257175"/>
                  <a:gd name="connsiteX6" fmla="*/ 3943350 w 5543550"/>
                  <a:gd name="connsiteY6" fmla="*/ 76200 h 257175"/>
                  <a:gd name="connsiteX7" fmla="*/ 4581525 w 5543550"/>
                  <a:gd name="connsiteY7" fmla="*/ 85725 h 257175"/>
                  <a:gd name="connsiteX8" fmla="*/ 4914900 w 5543550"/>
                  <a:gd name="connsiteY8" fmla="*/ 114300 h 257175"/>
                  <a:gd name="connsiteX9" fmla="*/ 5543550 w 5543550"/>
                  <a:gd name="connsiteY9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43550" h="257175">
                    <a:moveTo>
                      <a:pt x="0" y="0"/>
                    </a:moveTo>
                    <a:cubicBezTo>
                      <a:pt x="77787" y="19844"/>
                      <a:pt x="155575" y="39688"/>
                      <a:pt x="371475" y="57150"/>
                    </a:cubicBezTo>
                    <a:cubicBezTo>
                      <a:pt x="587375" y="74612"/>
                      <a:pt x="977900" y="84137"/>
                      <a:pt x="1295400" y="104775"/>
                    </a:cubicBezTo>
                    <a:cubicBezTo>
                      <a:pt x="1612900" y="125413"/>
                      <a:pt x="1927225" y="169863"/>
                      <a:pt x="2276475" y="180975"/>
                    </a:cubicBezTo>
                    <a:cubicBezTo>
                      <a:pt x="2625725" y="192088"/>
                      <a:pt x="3157538" y="174625"/>
                      <a:pt x="3390900" y="171450"/>
                    </a:cubicBezTo>
                    <a:cubicBezTo>
                      <a:pt x="3624262" y="168275"/>
                      <a:pt x="3584575" y="177800"/>
                      <a:pt x="3676650" y="161925"/>
                    </a:cubicBezTo>
                    <a:cubicBezTo>
                      <a:pt x="3768725" y="146050"/>
                      <a:pt x="3792538" y="88900"/>
                      <a:pt x="3943350" y="76200"/>
                    </a:cubicBezTo>
                    <a:cubicBezTo>
                      <a:pt x="4094162" y="63500"/>
                      <a:pt x="4419600" y="79375"/>
                      <a:pt x="4581525" y="85725"/>
                    </a:cubicBezTo>
                    <a:cubicBezTo>
                      <a:pt x="4743450" y="92075"/>
                      <a:pt x="4754563" y="85725"/>
                      <a:pt x="4914900" y="114300"/>
                    </a:cubicBezTo>
                    <a:cubicBezTo>
                      <a:pt x="5075238" y="142875"/>
                      <a:pt x="5309394" y="200025"/>
                      <a:pt x="5543550" y="257175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5" name="フリーフォーム 665">
                <a:extLst>
                  <a:ext uri="{FF2B5EF4-FFF2-40B4-BE49-F238E27FC236}">
                    <a16:creationId xmlns:a16="http://schemas.microsoft.com/office/drawing/2014/main" id="{6E07CF63-65FB-4AC3-BBCD-B3FB7DD4DB6F}"/>
                  </a:ext>
                </a:extLst>
              </p:cNvPr>
              <p:cNvSpPr/>
              <p:nvPr/>
            </p:nvSpPr>
            <p:spPr>
              <a:xfrm>
                <a:off x="1866899" y="4342233"/>
                <a:ext cx="6391275" cy="316707"/>
              </a:xfrm>
              <a:custGeom>
                <a:avLst/>
                <a:gdLst>
                  <a:gd name="connsiteX0" fmla="*/ 0 w 6362700"/>
                  <a:gd name="connsiteY0" fmla="*/ 314325 h 314325"/>
                  <a:gd name="connsiteX1" fmla="*/ 704850 w 6362700"/>
                  <a:gd name="connsiteY1" fmla="*/ 104775 h 314325"/>
                  <a:gd name="connsiteX2" fmla="*/ 2133600 w 6362700"/>
                  <a:gd name="connsiteY2" fmla="*/ 0 h 314325"/>
                  <a:gd name="connsiteX3" fmla="*/ 3486150 w 6362700"/>
                  <a:gd name="connsiteY3" fmla="*/ 38100 h 314325"/>
                  <a:gd name="connsiteX4" fmla="*/ 4448175 w 6362700"/>
                  <a:gd name="connsiteY4" fmla="*/ 104775 h 314325"/>
                  <a:gd name="connsiteX5" fmla="*/ 4972050 w 6362700"/>
                  <a:gd name="connsiteY5" fmla="*/ 133350 h 314325"/>
                  <a:gd name="connsiteX6" fmla="*/ 5772150 w 6362700"/>
                  <a:gd name="connsiteY6" fmla="*/ 95250 h 314325"/>
                  <a:gd name="connsiteX7" fmla="*/ 6362700 w 6362700"/>
                  <a:gd name="connsiteY7" fmla="*/ 95250 h 314325"/>
                  <a:gd name="connsiteX0" fmla="*/ 0 w 6391275"/>
                  <a:gd name="connsiteY0" fmla="*/ 316707 h 316707"/>
                  <a:gd name="connsiteX1" fmla="*/ 733425 w 6391275"/>
                  <a:gd name="connsiteY1" fmla="*/ 104775 h 316707"/>
                  <a:gd name="connsiteX2" fmla="*/ 2162175 w 6391275"/>
                  <a:gd name="connsiteY2" fmla="*/ 0 h 316707"/>
                  <a:gd name="connsiteX3" fmla="*/ 3514725 w 6391275"/>
                  <a:gd name="connsiteY3" fmla="*/ 38100 h 316707"/>
                  <a:gd name="connsiteX4" fmla="*/ 4476750 w 6391275"/>
                  <a:gd name="connsiteY4" fmla="*/ 104775 h 316707"/>
                  <a:gd name="connsiteX5" fmla="*/ 5000625 w 6391275"/>
                  <a:gd name="connsiteY5" fmla="*/ 133350 h 316707"/>
                  <a:gd name="connsiteX6" fmla="*/ 5800725 w 6391275"/>
                  <a:gd name="connsiteY6" fmla="*/ 95250 h 316707"/>
                  <a:gd name="connsiteX7" fmla="*/ 6391275 w 6391275"/>
                  <a:gd name="connsiteY7" fmla="*/ 95250 h 316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91275" h="316707">
                    <a:moveTo>
                      <a:pt x="0" y="316707"/>
                    </a:moveTo>
                    <a:cubicBezTo>
                      <a:pt x="174625" y="238126"/>
                      <a:pt x="373063" y="157559"/>
                      <a:pt x="733425" y="104775"/>
                    </a:cubicBezTo>
                    <a:cubicBezTo>
                      <a:pt x="1093787" y="51991"/>
                      <a:pt x="1698625" y="11112"/>
                      <a:pt x="2162175" y="0"/>
                    </a:cubicBezTo>
                    <a:lnTo>
                      <a:pt x="3514725" y="38100"/>
                    </a:lnTo>
                    <a:cubicBezTo>
                      <a:pt x="3900487" y="55562"/>
                      <a:pt x="4476750" y="104775"/>
                      <a:pt x="4476750" y="104775"/>
                    </a:cubicBezTo>
                    <a:cubicBezTo>
                      <a:pt x="4724400" y="120650"/>
                      <a:pt x="4779963" y="134937"/>
                      <a:pt x="5000625" y="133350"/>
                    </a:cubicBezTo>
                    <a:cubicBezTo>
                      <a:pt x="5221287" y="131763"/>
                      <a:pt x="5568950" y="101600"/>
                      <a:pt x="5800725" y="95250"/>
                    </a:cubicBezTo>
                    <a:cubicBezTo>
                      <a:pt x="6032500" y="88900"/>
                      <a:pt x="6211887" y="92075"/>
                      <a:pt x="6391275" y="9525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6" name="フリーフォーム 639">
                <a:extLst>
                  <a:ext uri="{FF2B5EF4-FFF2-40B4-BE49-F238E27FC236}">
                    <a16:creationId xmlns:a16="http://schemas.microsoft.com/office/drawing/2014/main" id="{D00E584B-54F1-4842-A232-8F9D718BBB56}"/>
                  </a:ext>
                </a:extLst>
              </p:cNvPr>
              <p:cNvSpPr/>
              <p:nvPr/>
            </p:nvSpPr>
            <p:spPr>
              <a:xfrm>
                <a:off x="3687364" y="1779270"/>
                <a:ext cx="265511" cy="4926330"/>
              </a:xfrm>
              <a:custGeom>
                <a:avLst/>
                <a:gdLst>
                  <a:gd name="connsiteX0" fmla="*/ 25276 w 263401"/>
                  <a:gd name="connsiteY0" fmla="*/ 0 h 4981575"/>
                  <a:gd name="connsiteX1" fmla="*/ 6226 w 263401"/>
                  <a:gd name="connsiteY1" fmla="*/ 552450 h 4981575"/>
                  <a:gd name="connsiteX2" fmla="*/ 120526 w 263401"/>
                  <a:gd name="connsiteY2" fmla="*/ 1381125 h 4981575"/>
                  <a:gd name="connsiteX3" fmla="*/ 149101 w 263401"/>
                  <a:gd name="connsiteY3" fmla="*/ 2295525 h 4981575"/>
                  <a:gd name="connsiteX4" fmla="*/ 139576 w 263401"/>
                  <a:gd name="connsiteY4" fmla="*/ 2981325 h 4981575"/>
                  <a:gd name="connsiteX5" fmla="*/ 120526 w 263401"/>
                  <a:gd name="connsiteY5" fmla="*/ 3543300 h 4981575"/>
                  <a:gd name="connsiteX6" fmla="*/ 72901 w 263401"/>
                  <a:gd name="connsiteY6" fmla="*/ 4352925 h 4981575"/>
                  <a:gd name="connsiteX7" fmla="*/ 263401 w 263401"/>
                  <a:gd name="connsiteY7" fmla="*/ 4981575 h 4981575"/>
                  <a:gd name="connsiteX0" fmla="*/ 162380 w 257630"/>
                  <a:gd name="connsiteY0" fmla="*/ 0 h 5105400"/>
                  <a:gd name="connsiteX1" fmla="*/ 455 w 257630"/>
                  <a:gd name="connsiteY1" fmla="*/ 676275 h 5105400"/>
                  <a:gd name="connsiteX2" fmla="*/ 114755 w 257630"/>
                  <a:gd name="connsiteY2" fmla="*/ 1504950 h 5105400"/>
                  <a:gd name="connsiteX3" fmla="*/ 143330 w 257630"/>
                  <a:gd name="connsiteY3" fmla="*/ 2419350 h 5105400"/>
                  <a:gd name="connsiteX4" fmla="*/ 133805 w 257630"/>
                  <a:gd name="connsiteY4" fmla="*/ 3105150 h 5105400"/>
                  <a:gd name="connsiteX5" fmla="*/ 114755 w 257630"/>
                  <a:gd name="connsiteY5" fmla="*/ 3667125 h 5105400"/>
                  <a:gd name="connsiteX6" fmla="*/ 67130 w 257630"/>
                  <a:gd name="connsiteY6" fmla="*/ 4476750 h 5105400"/>
                  <a:gd name="connsiteX7" fmla="*/ 257630 w 257630"/>
                  <a:gd name="connsiteY7" fmla="*/ 5105400 h 5105400"/>
                  <a:gd name="connsiteX0" fmla="*/ 167287 w 262537"/>
                  <a:gd name="connsiteY0" fmla="*/ 0 h 5105400"/>
                  <a:gd name="connsiteX1" fmla="*/ 33936 w 262537"/>
                  <a:gd name="connsiteY1" fmla="*/ 133350 h 5105400"/>
                  <a:gd name="connsiteX2" fmla="*/ 5362 w 262537"/>
                  <a:gd name="connsiteY2" fmla="*/ 676275 h 5105400"/>
                  <a:gd name="connsiteX3" fmla="*/ 119662 w 262537"/>
                  <a:gd name="connsiteY3" fmla="*/ 1504950 h 5105400"/>
                  <a:gd name="connsiteX4" fmla="*/ 148237 w 262537"/>
                  <a:gd name="connsiteY4" fmla="*/ 2419350 h 5105400"/>
                  <a:gd name="connsiteX5" fmla="*/ 138712 w 262537"/>
                  <a:gd name="connsiteY5" fmla="*/ 3105150 h 5105400"/>
                  <a:gd name="connsiteX6" fmla="*/ 119662 w 262537"/>
                  <a:gd name="connsiteY6" fmla="*/ 3667125 h 5105400"/>
                  <a:gd name="connsiteX7" fmla="*/ 72037 w 262537"/>
                  <a:gd name="connsiteY7" fmla="*/ 4476750 h 5105400"/>
                  <a:gd name="connsiteX8" fmla="*/ 262537 w 262537"/>
                  <a:gd name="connsiteY8" fmla="*/ 5105400 h 5105400"/>
                  <a:gd name="connsiteX0" fmla="*/ 33936 w 262537"/>
                  <a:gd name="connsiteY0" fmla="*/ 0 h 4972050"/>
                  <a:gd name="connsiteX1" fmla="*/ 5362 w 262537"/>
                  <a:gd name="connsiteY1" fmla="*/ 542925 h 4972050"/>
                  <a:gd name="connsiteX2" fmla="*/ 119662 w 262537"/>
                  <a:gd name="connsiteY2" fmla="*/ 1371600 h 4972050"/>
                  <a:gd name="connsiteX3" fmla="*/ 148237 w 262537"/>
                  <a:gd name="connsiteY3" fmla="*/ 2286000 h 4972050"/>
                  <a:gd name="connsiteX4" fmla="*/ 138712 w 262537"/>
                  <a:gd name="connsiteY4" fmla="*/ 2971800 h 4972050"/>
                  <a:gd name="connsiteX5" fmla="*/ 119662 w 262537"/>
                  <a:gd name="connsiteY5" fmla="*/ 3533775 h 4972050"/>
                  <a:gd name="connsiteX6" fmla="*/ 72037 w 262537"/>
                  <a:gd name="connsiteY6" fmla="*/ 4343400 h 4972050"/>
                  <a:gd name="connsiteX7" fmla="*/ 262537 w 262537"/>
                  <a:gd name="connsiteY7" fmla="*/ 4972050 h 4972050"/>
                  <a:gd name="connsiteX0" fmla="*/ 23684 w 267525"/>
                  <a:gd name="connsiteY0" fmla="*/ 0 h 4926330"/>
                  <a:gd name="connsiteX1" fmla="*/ 10350 w 267525"/>
                  <a:gd name="connsiteY1" fmla="*/ 497205 h 4926330"/>
                  <a:gd name="connsiteX2" fmla="*/ 124650 w 267525"/>
                  <a:gd name="connsiteY2" fmla="*/ 1325880 h 4926330"/>
                  <a:gd name="connsiteX3" fmla="*/ 153225 w 267525"/>
                  <a:gd name="connsiteY3" fmla="*/ 2240280 h 4926330"/>
                  <a:gd name="connsiteX4" fmla="*/ 143700 w 267525"/>
                  <a:gd name="connsiteY4" fmla="*/ 2926080 h 4926330"/>
                  <a:gd name="connsiteX5" fmla="*/ 124650 w 267525"/>
                  <a:gd name="connsiteY5" fmla="*/ 3488055 h 4926330"/>
                  <a:gd name="connsiteX6" fmla="*/ 77025 w 267525"/>
                  <a:gd name="connsiteY6" fmla="*/ 4297680 h 4926330"/>
                  <a:gd name="connsiteX7" fmla="*/ 267525 w 267525"/>
                  <a:gd name="connsiteY7" fmla="*/ 4926330 h 4926330"/>
                  <a:gd name="connsiteX0" fmla="*/ 21670 w 265511"/>
                  <a:gd name="connsiteY0" fmla="*/ 0 h 4926330"/>
                  <a:gd name="connsiteX1" fmla="*/ 8336 w 265511"/>
                  <a:gd name="connsiteY1" fmla="*/ 497205 h 4926330"/>
                  <a:gd name="connsiteX2" fmla="*/ 122636 w 265511"/>
                  <a:gd name="connsiteY2" fmla="*/ 1325880 h 4926330"/>
                  <a:gd name="connsiteX3" fmla="*/ 151211 w 265511"/>
                  <a:gd name="connsiteY3" fmla="*/ 2240280 h 4926330"/>
                  <a:gd name="connsiteX4" fmla="*/ 141686 w 265511"/>
                  <a:gd name="connsiteY4" fmla="*/ 2926080 h 4926330"/>
                  <a:gd name="connsiteX5" fmla="*/ 122636 w 265511"/>
                  <a:gd name="connsiteY5" fmla="*/ 3488055 h 4926330"/>
                  <a:gd name="connsiteX6" fmla="*/ 75011 w 265511"/>
                  <a:gd name="connsiteY6" fmla="*/ 4297680 h 4926330"/>
                  <a:gd name="connsiteX7" fmla="*/ 265511 w 265511"/>
                  <a:gd name="connsiteY7" fmla="*/ 4926330 h 492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5511" h="4926330">
                    <a:moveTo>
                      <a:pt x="21670" y="0"/>
                    </a:moveTo>
                    <a:cubicBezTo>
                      <a:pt x="2303" y="112712"/>
                      <a:pt x="-8492" y="276225"/>
                      <a:pt x="8336" y="497205"/>
                    </a:cubicBezTo>
                    <a:cubicBezTo>
                      <a:pt x="25164" y="718185"/>
                      <a:pt x="98824" y="1035368"/>
                      <a:pt x="122636" y="1325880"/>
                    </a:cubicBezTo>
                    <a:cubicBezTo>
                      <a:pt x="146448" y="1616392"/>
                      <a:pt x="148036" y="1973580"/>
                      <a:pt x="151211" y="2240280"/>
                    </a:cubicBezTo>
                    <a:cubicBezTo>
                      <a:pt x="154386" y="2506980"/>
                      <a:pt x="146448" y="2718118"/>
                      <a:pt x="141686" y="2926080"/>
                    </a:cubicBezTo>
                    <a:cubicBezTo>
                      <a:pt x="136924" y="3134042"/>
                      <a:pt x="133749" y="3259455"/>
                      <a:pt x="122636" y="3488055"/>
                    </a:cubicBezTo>
                    <a:cubicBezTo>
                      <a:pt x="111524" y="3716655"/>
                      <a:pt x="51199" y="4057968"/>
                      <a:pt x="75011" y="4297680"/>
                    </a:cubicBezTo>
                    <a:cubicBezTo>
                      <a:pt x="98823" y="4537392"/>
                      <a:pt x="265511" y="4926330"/>
                      <a:pt x="265511" y="4926330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8" name="フリーフォーム 640">
                <a:extLst>
                  <a:ext uri="{FF2B5EF4-FFF2-40B4-BE49-F238E27FC236}">
                    <a16:creationId xmlns:a16="http://schemas.microsoft.com/office/drawing/2014/main" id="{FE007254-6DD7-40C8-A3FA-C7CA217D3781}"/>
                  </a:ext>
                </a:extLst>
              </p:cNvPr>
              <p:cNvSpPr/>
              <p:nvPr/>
            </p:nvSpPr>
            <p:spPr>
              <a:xfrm>
                <a:off x="4162426" y="1676400"/>
                <a:ext cx="217782" cy="5029200"/>
              </a:xfrm>
              <a:custGeom>
                <a:avLst/>
                <a:gdLst>
                  <a:gd name="connsiteX0" fmla="*/ 0 w 482076"/>
                  <a:gd name="connsiteY0" fmla="*/ 0 h 5562600"/>
                  <a:gd name="connsiteX1" fmla="*/ 123825 w 482076"/>
                  <a:gd name="connsiteY1" fmla="*/ 400050 h 5562600"/>
                  <a:gd name="connsiteX2" fmla="*/ 304800 w 482076"/>
                  <a:gd name="connsiteY2" fmla="*/ 533400 h 5562600"/>
                  <a:gd name="connsiteX3" fmla="*/ 476250 w 482076"/>
                  <a:gd name="connsiteY3" fmla="*/ 1285875 h 5562600"/>
                  <a:gd name="connsiteX4" fmla="*/ 438150 w 482076"/>
                  <a:gd name="connsiteY4" fmla="*/ 1685925 h 5562600"/>
                  <a:gd name="connsiteX5" fmla="*/ 400050 w 482076"/>
                  <a:gd name="connsiteY5" fmla="*/ 2790825 h 5562600"/>
                  <a:gd name="connsiteX6" fmla="*/ 342900 w 482076"/>
                  <a:gd name="connsiteY6" fmla="*/ 4248150 h 5562600"/>
                  <a:gd name="connsiteX7" fmla="*/ 342900 w 482076"/>
                  <a:gd name="connsiteY7" fmla="*/ 5562600 h 5562600"/>
                  <a:gd name="connsiteX0" fmla="*/ 0 w 484482"/>
                  <a:gd name="connsiteY0" fmla="*/ 0 h 5562600"/>
                  <a:gd name="connsiteX1" fmla="*/ 123825 w 484482"/>
                  <a:gd name="connsiteY1" fmla="*/ 400050 h 5562600"/>
                  <a:gd name="connsiteX2" fmla="*/ 266700 w 484482"/>
                  <a:gd name="connsiteY2" fmla="*/ 533400 h 5562600"/>
                  <a:gd name="connsiteX3" fmla="*/ 476250 w 484482"/>
                  <a:gd name="connsiteY3" fmla="*/ 1285875 h 5562600"/>
                  <a:gd name="connsiteX4" fmla="*/ 438150 w 484482"/>
                  <a:gd name="connsiteY4" fmla="*/ 1685925 h 5562600"/>
                  <a:gd name="connsiteX5" fmla="*/ 400050 w 484482"/>
                  <a:gd name="connsiteY5" fmla="*/ 2790825 h 5562600"/>
                  <a:gd name="connsiteX6" fmla="*/ 342900 w 484482"/>
                  <a:gd name="connsiteY6" fmla="*/ 4248150 h 5562600"/>
                  <a:gd name="connsiteX7" fmla="*/ 342900 w 484482"/>
                  <a:gd name="connsiteY7" fmla="*/ 5562600 h 5562600"/>
                  <a:gd name="connsiteX0" fmla="*/ 0 w 360657"/>
                  <a:gd name="connsiteY0" fmla="*/ 0 h 5162550"/>
                  <a:gd name="connsiteX1" fmla="*/ 142875 w 360657"/>
                  <a:gd name="connsiteY1" fmla="*/ 133350 h 5162550"/>
                  <a:gd name="connsiteX2" fmla="*/ 352425 w 360657"/>
                  <a:gd name="connsiteY2" fmla="*/ 885825 h 5162550"/>
                  <a:gd name="connsiteX3" fmla="*/ 314325 w 360657"/>
                  <a:gd name="connsiteY3" fmla="*/ 1285875 h 5162550"/>
                  <a:gd name="connsiteX4" fmla="*/ 276225 w 360657"/>
                  <a:gd name="connsiteY4" fmla="*/ 2390775 h 5162550"/>
                  <a:gd name="connsiteX5" fmla="*/ 219075 w 360657"/>
                  <a:gd name="connsiteY5" fmla="*/ 3848100 h 5162550"/>
                  <a:gd name="connsiteX6" fmla="*/ 219075 w 360657"/>
                  <a:gd name="connsiteY6" fmla="*/ 5162550 h 5162550"/>
                  <a:gd name="connsiteX0" fmla="*/ 0 w 217782"/>
                  <a:gd name="connsiteY0" fmla="*/ 0 h 5029200"/>
                  <a:gd name="connsiteX1" fmla="*/ 209550 w 217782"/>
                  <a:gd name="connsiteY1" fmla="*/ 752475 h 5029200"/>
                  <a:gd name="connsiteX2" fmla="*/ 171450 w 217782"/>
                  <a:gd name="connsiteY2" fmla="*/ 1152525 h 5029200"/>
                  <a:gd name="connsiteX3" fmla="*/ 133350 w 217782"/>
                  <a:gd name="connsiteY3" fmla="*/ 2257425 h 5029200"/>
                  <a:gd name="connsiteX4" fmla="*/ 76200 w 217782"/>
                  <a:gd name="connsiteY4" fmla="*/ 3714750 h 5029200"/>
                  <a:gd name="connsiteX5" fmla="*/ 76200 w 217782"/>
                  <a:gd name="connsiteY5" fmla="*/ 5029200 h 502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782" h="5029200">
                    <a:moveTo>
                      <a:pt x="0" y="0"/>
                    </a:moveTo>
                    <a:cubicBezTo>
                      <a:pt x="58737" y="147637"/>
                      <a:pt x="180975" y="560387"/>
                      <a:pt x="209550" y="752475"/>
                    </a:cubicBezTo>
                    <a:cubicBezTo>
                      <a:pt x="238125" y="944563"/>
                      <a:pt x="184150" y="901700"/>
                      <a:pt x="171450" y="1152525"/>
                    </a:cubicBezTo>
                    <a:cubicBezTo>
                      <a:pt x="158750" y="1403350"/>
                      <a:pt x="149225" y="1830388"/>
                      <a:pt x="133350" y="2257425"/>
                    </a:cubicBezTo>
                    <a:cubicBezTo>
                      <a:pt x="117475" y="2684463"/>
                      <a:pt x="85725" y="3252788"/>
                      <a:pt x="76200" y="3714750"/>
                    </a:cubicBezTo>
                    <a:cubicBezTo>
                      <a:pt x="66675" y="4176712"/>
                      <a:pt x="71437" y="4602956"/>
                      <a:pt x="76200" y="5029200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9" name="フリーフォーム 642">
                <a:extLst>
                  <a:ext uri="{FF2B5EF4-FFF2-40B4-BE49-F238E27FC236}">
                    <a16:creationId xmlns:a16="http://schemas.microsoft.com/office/drawing/2014/main" id="{A1C0C4D0-F425-46AE-A49D-BE61D5868875}"/>
                  </a:ext>
                </a:extLst>
              </p:cNvPr>
              <p:cNvSpPr/>
              <p:nvPr/>
            </p:nvSpPr>
            <p:spPr>
              <a:xfrm>
                <a:off x="6162675" y="2200275"/>
                <a:ext cx="142875" cy="3181350"/>
              </a:xfrm>
              <a:custGeom>
                <a:avLst/>
                <a:gdLst>
                  <a:gd name="connsiteX0" fmla="*/ 142875 w 142875"/>
                  <a:gd name="connsiteY0" fmla="*/ 0 h 3181350"/>
                  <a:gd name="connsiteX1" fmla="*/ 95250 w 142875"/>
                  <a:gd name="connsiteY1" fmla="*/ 742950 h 3181350"/>
                  <a:gd name="connsiteX2" fmla="*/ 66675 w 142875"/>
                  <a:gd name="connsiteY2" fmla="*/ 1695450 h 3181350"/>
                  <a:gd name="connsiteX3" fmla="*/ 57150 w 142875"/>
                  <a:gd name="connsiteY3" fmla="*/ 2762250 h 3181350"/>
                  <a:gd name="connsiteX4" fmla="*/ 0 w 142875"/>
                  <a:gd name="connsiteY4" fmla="*/ 3181350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3181350">
                    <a:moveTo>
                      <a:pt x="142875" y="0"/>
                    </a:moveTo>
                    <a:cubicBezTo>
                      <a:pt x="125412" y="230187"/>
                      <a:pt x="107950" y="460375"/>
                      <a:pt x="95250" y="742950"/>
                    </a:cubicBezTo>
                    <a:cubicBezTo>
                      <a:pt x="82550" y="1025525"/>
                      <a:pt x="73025" y="1358900"/>
                      <a:pt x="66675" y="1695450"/>
                    </a:cubicBezTo>
                    <a:cubicBezTo>
                      <a:pt x="60325" y="2032000"/>
                      <a:pt x="68262" y="2514600"/>
                      <a:pt x="57150" y="2762250"/>
                    </a:cubicBezTo>
                    <a:cubicBezTo>
                      <a:pt x="46037" y="3009900"/>
                      <a:pt x="23018" y="3095625"/>
                      <a:pt x="0" y="3181350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0" name="フリーフォーム 643">
                <a:extLst>
                  <a:ext uri="{FF2B5EF4-FFF2-40B4-BE49-F238E27FC236}">
                    <a16:creationId xmlns:a16="http://schemas.microsoft.com/office/drawing/2014/main" id="{D338B38F-92A4-43D8-A3C1-1630F5461CA5}"/>
                  </a:ext>
                </a:extLst>
              </p:cNvPr>
              <p:cNvSpPr/>
              <p:nvPr/>
            </p:nvSpPr>
            <p:spPr>
              <a:xfrm>
                <a:off x="1706714" y="1999722"/>
                <a:ext cx="5465611" cy="639938"/>
              </a:xfrm>
              <a:custGeom>
                <a:avLst/>
                <a:gdLst>
                  <a:gd name="connsiteX0" fmla="*/ 0 w 5553075"/>
                  <a:gd name="connsiteY0" fmla="*/ 572028 h 654053"/>
                  <a:gd name="connsiteX1" fmla="*/ 523875 w 5553075"/>
                  <a:gd name="connsiteY1" fmla="*/ 619653 h 654053"/>
                  <a:gd name="connsiteX2" fmla="*/ 1752600 w 5553075"/>
                  <a:gd name="connsiteY2" fmla="*/ 124353 h 654053"/>
                  <a:gd name="connsiteX3" fmla="*/ 2114550 w 5553075"/>
                  <a:gd name="connsiteY3" fmla="*/ 528 h 654053"/>
                  <a:gd name="connsiteX4" fmla="*/ 3086100 w 5553075"/>
                  <a:gd name="connsiteY4" fmla="*/ 76728 h 654053"/>
                  <a:gd name="connsiteX5" fmla="*/ 4248150 w 5553075"/>
                  <a:gd name="connsiteY5" fmla="*/ 162453 h 654053"/>
                  <a:gd name="connsiteX6" fmla="*/ 4743450 w 5553075"/>
                  <a:gd name="connsiteY6" fmla="*/ 219603 h 654053"/>
                  <a:gd name="connsiteX7" fmla="*/ 5248275 w 5553075"/>
                  <a:gd name="connsiteY7" fmla="*/ 124353 h 654053"/>
                  <a:gd name="connsiteX8" fmla="*/ 5553075 w 5553075"/>
                  <a:gd name="connsiteY8" fmla="*/ 133878 h 654053"/>
                  <a:gd name="connsiteX0" fmla="*/ 0 w 5553075"/>
                  <a:gd name="connsiteY0" fmla="*/ 572028 h 619878"/>
                  <a:gd name="connsiteX1" fmla="*/ 523875 w 5553075"/>
                  <a:gd name="connsiteY1" fmla="*/ 619653 h 619878"/>
                  <a:gd name="connsiteX2" fmla="*/ 1752600 w 5553075"/>
                  <a:gd name="connsiteY2" fmla="*/ 124353 h 619878"/>
                  <a:gd name="connsiteX3" fmla="*/ 2114550 w 5553075"/>
                  <a:gd name="connsiteY3" fmla="*/ 528 h 619878"/>
                  <a:gd name="connsiteX4" fmla="*/ 3086100 w 5553075"/>
                  <a:gd name="connsiteY4" fmla="*/ 76728 h 619878"/>
                  <a:gd name="connsiteX5" fmla="*/ 4248150 w 5553075"/>
                  <a:gd name="connsiteY5" fmla="*/ 162453 h 619878"/>
                  <a:gd name="connsiteX6" fmla="*/ 4743450 w 5553075"/>
                  <a:gd name="connsiteY6" fmla="*/ 219603 h 619878"/>
                  <a:gd name="connsiteX7" fmla="*/ 5248275 w 5553075"/>
                  <a:gd name="connsiteY7" fmla="*/ 124353 h 619878"/>
                  <a:gd name="connsiteX8" fmla="*/ 5553075 w 5553075"/>
                  <a:gd name="connsiteY8" fmla="*/ 133878 h 619878"/>
                  <a:gd name="connsiteX0" fmla="*/ 0 w 5553075"/>
                  <a:gd name="connsiteY0" fmla="*/ 572028 h 628662"/>
                  <a:gd name="connsiteX1" fmla="*/ 523875 w 5553075"/>
                  <a:gd name="connsiteY1" fmla="*/ 619653 h 628662"/>
                  <a:gd name="connsiteX2" fmla="*/ 1752600 w 5553075"/>
                  <a:gd name="connsiteY2" fmla="*/ 124353 h 628662"/>
                  <a:gd name="connsiteX3" fmla="*/ 2114550 w 5553075"/>
                  <a:gd name="connsiteY3" fmla="*/ 528 h 628662"/>
                  <a:gd name="connsiteX4" fmla="*/ 3086100 w 5553075"/>
                  <a:gd name="connsiteY4" fmla="*/ 76728 h 628662"/>
                  <a:gd name="connsiteX5" fmla="*/ 4248150 w 5553075"/>
                  <a:gd name="connsiteY5" fmla="*/ 162453 h 628662"/>
                  <a:gd name="connsiteX6" fmla="*/ 4743450 w 5553075"/>
                  <a:gd name="connsiteY6" fmla="*/ 219603 h 628662"/>
                  <a:gd name="connsiteX7" fmla="*/ 5248275 w 5553075"/>
                  <a:gd name="connsiteY7" fmla="*/ 124353 h 628662"/>
                  <a:gd name="connsiteX8" fmla="*/ 5553075 w 5553075"/>
                  <a:gd name="connsiteY8" fmla="*/ 133878 h 628662"/>
                  <a:gd name="connsiteX0" fmla="*/ 0 w 5553075"/>
                  <a:gd name="connsiteY0" fmla="*/ 572028 h 625538"/>
                  <a:gd name="connsiteX1" fmla="*/ 523875 w 5553075"/>
                  <a:gd name="connsiteY1" fmla="*/ 619653 h 625538"/>
                  <a:gd name="connsiteX2" fmla="*/ 1752600 w 5553075"/>
                  <a:gd name="connsiteY2" fmla="*/ 124353 h 625538"/>
                  <a:gd name="connsiteX3" fmla="*/ 2114550 w 5553075"/>
                  <a:gd name="connsiteY3" fmla="*/ 528 h 625538"/>
                  <a:gd name="connsiteX4" fmla="*/ 3086100 w 5553075"/>
                  <a:gd name="connsiteY4" fmla="*/ 76728 h 625538"/>
                  <a:gd name="connsiteX5" fmla="*/ 4248150 w 5553075"/>
                  <a:gd name="connsiteY5" fmla="*/ 162453 h 625538"/>
                  <a:gd name="connsiteX6" fmla="*/ 4743450 w 5553075"/>
                  <a:gd name="connsiteY6" fmla="*/ 219603 h 625538"/>
                  <a:gd name="connsiteX7" fmla="*/ 5248275 w 5553075"/>
                  <a:gd name="connsiteY7" fmla="*/ 124353 h 625538"/>
                  <a:gd name="connsiteX8" fmla="*/ 5553075 w 5553075"/>
                  <a:gd name="connsiteY8" fmla="*/ 133878 h 625538"/>
                  <a:gd name="connsiteX0" fmla="*/ 0 w 5553075"/>
                  <a:gd name="connsiteY0" fmla="*/ 572028 h 612635"/>
                  <a:gd name="connsiteX1" fmla="*/ 587486 w 5553075"/>
                  <a:gd name="connsiteY1" fmla="*/ 603750 h 612635"/>
                  <a:gd name="connsiteX2" fmla="*/ 1752600 w 5553075"/>
                  <a:gd name="connsiteY2" fmla="*/ 124353 h 612635"/>
                  <a:gd name="connsiteX3" fmla="*/ 2114550 w 5553075"/>
                  <a:gd name="connsiteY3" fmla="*/ 528 h 612635"/>
                  <a:gd name="connsiteX4" fmla="*/ 3086100 w 5553075"/>
                  <a:gd name="connsiteY4" fmla="*/ 76728 h 612635"/>
                  <a:gd name="connsiteX5" fmla="*/ 4248150 w 5553075"/>
                  <a:gd name="connsiteY5" fmla="*/ 162453 h 612635"/>
                  <a:gd name="connsiteX6" fmla="*/ 4743450 w 5553075"/>
                  <a:gd name="connsiteY6" fmla="*/ 219603 h 612635"/>
                  <a:gd name="connsiteX7" fmla="*/ 5248275 w 5553075"/>
                  <a:gd name="connsiteY7" fmla="*/ 124353 h 612635"/>
                  <a:gd name="connsiteX8" fmla="*/ 5553075 w 5553075"/>
                  <a:gd name="connsiteY8" fmla="*/ 133878 h 612635"/>
                  <a:gd name="connsiteX0" fmla="*/ 0 w 5553075"/>
                  <a:gd name="connsiteY0" fmla="*/ 572028 h 630197"/>
                  <a:gd name="connsiteX1" fmla="*/ 571584 w 5553075"/>
                  <a:gd name="connsiteY1" fmla="*/ 624954 h 630197"/>
                  <a:gd name="connsiteX2" fmla="*/ 1752600 w 5553075"/>
                  <a:gd name="connsiteY2" fmla="*/ 124353 h 630197"/>
                  <a:gd name="connsiteX3" fmla="*/ 2114550 w 5553075"/>
                  <a:gd name="connsiteY3" fmla="*/ 528 h 630197"/>
                  <a:gd name="connsiteX4" fmla="*/ 3086100 w 5553075"/>
                  <a:gd name="connsiteY4" fmla="*/ 76728 h 630197"/>
                  <a:gd name="connsiteX5" fmla="*/ 4248150 w 5553075"/>
                  <a:gd name="connsiteY5" fmla="*/ 162453 h 630197"/>
                  <a:gd name="connsiteX6" fmla="*/ 4743450 w 5553075"/>
                  <a:gd name="connsiteY6" fmla="*/ 219603 h 630197"/>
                  <a:gd name="connsiteX7" fmla="*/ 5248275 w 5553075"/>
                  <a:gd name="connsiteY7" fmla="*/ 124353 h 630197"/>
                  <a:gd name="connsiteX8" fmla="*/ 5553075 w 5553075"/>
                  <a:gd name="connsiteY8" fmla="*/ 133878 h 630197"/>
                  <a:gd name="connsiteX0" fmla="*/ 0 w 5465611"/>
                  <a:gd name="connsiteY0" fmla="*/ 582629 h 657462"/>
                  <a:gd name="connsiteX1" fmla="*/ 484120 w 5465611"/>
                  <a:gd name="connsiteY1" fmla="*/ 624954 h 657462"/>
                  <a:gd name="connsiteX2" fmla="*/ 1665136 w 5465611"/>
                  <a:gd name="connsiteY2" fmla="*/ 124353 h 657462"/>
                  <a:gd name="connsiteX3" fmla="*/ 2027086 w 5465611"/>
                  <a:gd name="connsiteY3" fmla="*/ 528 h 657462"/>
                  <a:gd name="connsiteX4" fmla="*/ 2998636 w 5465611"/>
                  <a:gd name="connsiteY4" fmla="*/ 76728 h 657462"/>
                  <a:gd name="connsiteX5" fmla="*/ 4160686 w 5465611"/>
                  <a:gd name="connsiteY5" fmla="*/ 162453 h 657462"/>
                  <a:gd name="connsiteX6" fmla="*/ 4655986 w 5465611"/>
                  <a:gd name="connsiteY6" fmla="*/ 219603 h 657462"/>
                  <a:gd name="connsiteX7" fmla="*/ 5160811 w 5465611"/>
                  <a:gd name="connsiteY7" fmla="*/ 124353 h 657462"/>
                  <a:gd name="connsiteX8" fmla="*/ 5465611 w 5465611"/>
                  <a:gd name="connsiteY8" fmla="*/ 133878 h 657462"/>
                  <a:gd name="connsiteX0" fmla="*/ 0 w 5465611"/>
                  <a:gd name="connsiteY0" fmla="*/ 582629 h 639938"/>
                  <a:gd name="connsiteX1" fmla="*/ 484120 w 5465611"/>
                  <a:gd name="connsiteY1" fmla="*/ 624954 h 639938"/>
                  <a:gd name="connsiteX2" fmla="*/ 1665136 w 5465611"/>
                  <a:gd name="connsiteY2" fmla="*/ 124353 h 639938"/>
                  <a:gd name="connsiteX3" fmla="*/ 2027086 w 5465611"/>
                  <a:gd name="connsiteY3" fmla="*/ 528 h 639938"/>
                  <a:gd name="connsiteX4" fmla="*/ 2998636 w 5465611"/>
                  <a:gd name="connsiteY4" fmla="*/ 76728 h 639938"/>
                  <a:gd name="connsiteX5" fmla="*/ 4160686 w 5465611"/>
                  <a:gd name="connsiteY5" fmla="*/ 162453 h 639938"/>
                  <a:gd name="connsiteX6" fmla="*/ 4655986 w 5465611"/>
                  <a:gd name="connsiteY6" fmla="*/ 219603 h 639938"/>
                  <a:gd name="connsiteX7" fmla="*/ 5160811 w 5465611"/>
                  <a:gd name="connsiteY7" fmla="*/ 124353 h 639938"/>
                  <a:gd name="connsiteX8" fmla="*/ 5465611 w 5465611"/>
                  <a:gd name="connsiteY8" fmla="*/ 133878 h 63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5611" h="639938">
                    <a:moveTo>
                      <a:pt x="0" y="582629"/>
                    </a:moveTo>
                    <a:cubicBezTo>
                      <a:pt x="315912" y="624697"/>
                      <a:pt x="365623" y="661577"/>
                      <a:pt x="484120" y="624954"/>
                    </a:cubicBezTo>
                    <a:cubicBezTo>
                      <a:pt x="602617" y="588331"/>
                      <a:pt x="1407975" y="228424"/>
                      <a:pt x="1665136" y="124353"/>
                    </a:cubicBezTo>
                    <a:cubicBezTo>
                      <a:pt x="1922297" y="20282"/>
                      <a:pt x="1804836" y="8465"/>
                      <a:pt x="2027086" y="528"/>
                    </a:cubicBezTo>
                    <a:cubicBezTo>
                      <a:pt x="2249336" y="-7410"/>
                      <a:pt x="2998636" y="76728"/>
                      <a:pt x="2998636" y="76728"/>
                    </a:cubicBezTo>
                    <a:lnTo>
                      <a:pt x="4160686" y="162453"/>
                    </a:lnTo>
                    <a:cubicBezTo>
                      <a:pt x="4436911" y="186265"/>
                      <a:pt x="4489299" y="225953"/>
                      <a:pt x="4655986" y="219603"/>
                    </a:cubicBezTo>
                    <a:cubicBezTo>
                      <a:pt x="4822674" y="213253"/>
                      <a:pt x="5025874" y="138640"/>
                      <a:pt x="5160811" y="124353"/>
                    </a:cubicBezTo>
                    <a:cubicBezTo>
                      <a:pt x="5295748" y="110066"/>
                      <a:pt x="5380679" y="121972"/>
                      <a:pt x="5465611" y="133878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1" name="フリーフォーム 644">
                <a:extLst>
                  <a:ext uri="{FF2B5EF4-FFF2-40B4-BE49-F238E27FC236}">
                    <a16:creationId xmlns:a16="http://schemas.microsoft.com/office/drawing/2014/main" id="{3D3723EF-6336-42B3-9B01-0956E4221E25}"/>
                  </a:ext>
                </a:extLst>
              </p:cNvPr>
              <p:cNvSpPr/>
              <p:nvPr/>
            </p:nvSpPr>
            <p:spPr>
              <a:xfrm>
                <a:off x="4895850" y="2598726"/>
                <a:ext cx="609600" cy="4173549"/>
              </a:xfrm>
              <a:custGeom>
                <a:avLst/>
                <a:gdLst>
                  <a:gd name="connsiteX0" fmla="*/ 609600 w 609600"/>
                  <a:gd name="connsiteY0" fmla="*/ 6434 h 4178384"/>
                  <a:gd name="connsiteX1" fmla="*/ 266700 w 609600"/>
                  <a:gd name="connsiteY1" fmla="*/ 44534 h 4178384"/>
                  <a:gd name="connsiteX2" fmla="*/ 114300 w 609600"/>
                  <a:gd name="connsiteY2" fmla="*/ 339809 h 4178384"/>
                  <a:gd name="connsiteX3" fmla="*/ 66675 w 609600"/>
                  <a:gd name="connsiteY3" fmla="*/ 1720934 h 4178384"/>
                  <a:gd name="connsiteX4" fmla="*/ 57150 w 609600"/>
                  <a:gd name="connsiteY4" fmla="*/ 2759159 h 4178384"/>
                  <a:gd name="connsiteX5" fmla="*/ 19050 w 609600"/>
                  <a:gd name="connsiteY5" fmla="*/ 3883109 h 4178384"/>
                  <a:gd name="connsiteX6" fmla="*/ 0 w 609600"/>
                  <a:gd name="connsiteY6" fmla="*/ 4178384 h 4178384"/>
                  <a:gd name="connsiteX0" fmla="*/ 609600 w 609600"/>
                  <a:gd name="connsiteY0" fmla="*/ 24548 h 4196498"/>
                  <a:gd name="connsiteX1" fmla="*/ 355600 w 609600"/>
                  <a:gd name="connsiteY1" fmla="*/ 27723 h 4196498"/>
                  <a:gd name="connsiteX2" fmla="*/ 114300 w 609600"/>
                  <a:gd name="connsiteY2" fmla="*/ 357923 h 4196498"/>
                  <a:gd name="connsiteX3" fmla="*/ 66675 w 609600"/>
                  <a:gd name="connsiteY3" fmla="*/ 1739048 h 4196498"/>
                  <a:gd name="connsiteX4" fmla="*/ 57150 w 609600"/>
                  <a:gd name="connsiteY4" fmla="*/ 2777273 h 4196498"/>
                  <a:gd name="connsiteX5" fmla="*/ 19050 w 609600"/>
                  <a:gd name="connsiteY5" fmla="*/ 3901223 h 4196498"/>
                  <a:gd name="connsiteX6" fmla="*/ 0 w 609600"/>
                  <a:gd name="connsiteY6" fmla="*/ 4196498 h 4196498"/>
                  <a:gd name="connsiteX0" fmla="*/ 609600 w 609600"/>
                  <a:gd name="connsiteY0" fmla="*/ 1649 h 4173599"/>
                  <a:gd name="connsiteX1" fmla="*/ 269875 w 609600"/>
                  <a:gd name="connsiteY1" fmla="*/ 74674 h 4173599"/>
                  <a:gd name="connsiteX2" fmla="*/ 114300 w 609600"/>
                  <a:gd name="connsiteY2" fmla="*/ 335024 h 4173599"/>
                  <a:gd name="connsiteX3" fmla="*/ 66675 w 609600"/>
                  <a:gd name="connsiteY3" fmla="*/ 1716149 h 4173599"/>
                  <a:gd name="connsiteX4" fmla="*/ 57150 w 609600"/>
                  <a:gd name="connsiteY4" fmla="*/ 2754374 h 4173599"/>
                  <a:gd name="connsiteX5" fmla="*/ 19050 w 609600"/>
                  <a:gd name="connsiteY5" fmla="*/ 3878324 h 4173599"/>
                  <a:gd name="connsiteX6" fmla="*/ 0 w 609600"/>
                  <a:gd name="connsiteY6" fmla="*/ 4173599 h 4173599"/>
                  <a:gd name="connsiteX0" fmla="*/ 609600 w 609600"/>
                  <a:gd name="connsiteY0" fmla="*/ 746 h 4172696"/>
                  <a:gd name="connsiteX1" fmla="*/ 269875 w 609600"/>
                  <a:gd name="connsiteY1" fmla="*/ 73771 h 4172696"/>
                  <a:gd name="connsiteX2" fmla="*/ 114300 w 609600"/>
                  <a:gd name="connsiteY2" fmla="*/ 334121 h 4172696"/>
                  <a:gd name="connsiteX3" fmla="*/ 66675 w 609600"/>
                  <a:gd name="connsiteY3" fmla="*/ 1715246 h 4172696"/>
                  <a:gd name="connsiteX4" fmla="*/ 57150 w 609600"/>
                  <a:gd name="connsiteY4" fmla="*/ 2753471 h 4172696"/>
                  <a:gd name="connsiteX5" fmla="*/ 19050 w 609600"/>
                  <a:gd name="connsiteY5" fmla="*/ 3877421 h 4172696"/>
                  <a:gd name="connsiteX6" fmla="*/ 0 w 609600"/>
                  <a:gd name="connsiteY6" fmla="*/ 4172696 h 4172696"/>
                  <a:gd name="connsiteX0" fmla="*/ 609600 w 609600"/>
                  <a:gd name="connsiteY0" fmla="*/ 286063 h 4458013"/>
                  <a:gd name="connsiteX1" fmla="*/ 200025 w 609600"/>
                  <a:gd name="connsiteY1" fmla="*/ 313 h 4458013"/>
                  <a:gd name="connsiteX2" fmla="*/ 114300 w 609600"/>
                  <a:gd name="connsiteY2" fmla="*/ 619438 h 4458013"/>
                  <a:gd name="connsiteX3" fmla="*/ 66675 w 609600"/>
                  <a:gd name="connsiteY3" fmla="*/ 2000563 h 4458013"/>
                  <a:gd name="connsiteX4" fmla="*/ 57150 w 609600"/>
                  <a:gd name="connsiteY4" fmla="*/ 3038788 h 4458013"/>
                  <a:gd name="connsiteX5" fmla="*/ 19050 w 609600"/>
                  <a:gd name="connsiteY5" fmla="*/ 4162738 h 4458013"/>
                  <a:gd name="connsiteX6" fmla="*/ 0 w 609600"/>
                  <a:gd name="connsiteY6" fmla="*/ 4458013 h 4458013"/>
                  <a:gd name="connsiteX0" fmla="*/ 609600 w 609600"/>
                  <a:gd name="connsiteY0" fmla="*/ 1599 h 4173549"/>
                  <a:gd name="connsiteX1" fmla="*/ 282575 w 609600"/>
                  <a:gd name="connsiteY1" fmla="*/ 33349 h 4173549"/>
                  <a:gd name="connsiteX2" fmla="*/ 114300 w 609600"/>
                  <a:gd name="connsiteY2" fmla="*/ 334974 h 4173549"/>
                  <a:gd name="connsiteX3" fmla="*/ 66675 w 609600"/>
                  <a:gd name="connsiteY3" fmla="*/ 1716099 h 4173549"/>
                  <a:gd name="connsiteX4" fmla="*/ 57150 w 609600"/>
                  <a:gd name="connsiteY4" fmla="*/ 2754324 h 4173549"/>
                  <a:gd name="connsiteX5" fmla="*/ 19050 w 609600"/>
                  <a:gd name="connsiteY5" fmla="*/ 3878274 h 4173549"/>
                  <a:gd name="connsiteX6" fmla="*/ 0 w 609600"/>
                  <a:gd name="connsiteY6" fmla="*/ 4173549 h 4173549"/>
                  <a:gd name="connsiteX0" fmla="*/ 609600 w 609600"/>
                  <a:gd name="connsiteY0" fmla="*/ 1599 h 4173549"/>
                  <a:gd name="connsiteX1" fmla="*/ 282575 w 609600"/>
                  <a:gd name="connsiteY1" fmla="*/ 33349 h 4173549"/>
                  <a:gd name="connsiteX2" fmla="*/ 114300 w 609600"/>
                  <a:gd name="connsiteY2" fmla="*/ 334974 h 4173549"/>
                  <a:gd name="connsiteX3" fmla="*/ 66675 w 609600"/>
                  <a:gd name="connsiteY3" fmla="*/ 1716099 h 4173549"/>
                  <a:gd name="connsiteX4" fmla="*/ 57150 w 609600"/>
                  <a:gd name="connsiteY4" fmla="*/ 2754324 h 4173549"/>
                  <a:gd name="connsiteX5" fmla="*/ 19050 w 609600"/>
                  <a:gd name="connsiteY5" fmla="*/ 3878274 h 4173549"/>
                  <a:gd name="connsiteX6" fmla="*/ 0 w 609600"/>
                  <a:gd name="connsiteY6" fmla="*/ 4173549 h 417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600" h="4173549">
                    <a:moveTo>
                      <a:pt x="609600" y="1599"/>
                    </a:moveTo>
                    <a:cubicBezTo>
                      <a:pt x="479425" y="-7132"/>
                      <a:pt x="295275" y="22237"/>
                      <a:pt x="282575" y="33349"/>
                    </a:cubicBezTo>
                    <a:cubicBezTo>
                      <a:pt x="269875" y="44461"/>
                      <a:pt x="191558" y="73566"/>
                      <a:pt x="114300" y="334974"/>
                    </a:cubicBezTo>
                    <a:cubicBezTo>
                      <a:pt x="37042" y="596382"/>
                      <a:pt x="76200" y="1312874"/>
                      <a:pt x="66675" y="1716099"/>
                    </a:cubicBezTo>
                    <a:cubicBezTo>
                      <a:pt x="57150" y="2119324"/>
                      <a:pt x="65087" y="2393962"/>
                      <a:pt x="57150" y="2754324"/>
                    </a:cubicBezTo>
                    <a:cubicBezTo>
                      <a:pt x="49213" y="3114686"/>
                      <a:pt x="28575" y="3641737"/>
                      <a:pt x="19050" y="3878274"/>
                    </a:cubicBezTo>
                    <a:cubicBezTo>
                      <a:pt x="9525" y="4114811"/>
                      <a:pt x="4762" y="4144180"/>
                      <a:pt x="0" y="4173549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2" name="フリーフォーム 645">
                <a:extLst>
                  <a:ext uri="{FF2B5EF4-FFF2-40B4-BE49-F238E27FC236}">
                    <a16:creationId xmlns:a16="http://schemas.microsoft.com/office/drawing/2014/main" id="{6F5A6415-25AE-459F-9A50-43580B152EEB}"/>
                  </a:ext>
                </a:extLst>
              </p:cNvPr>
              <p:cNvSpPr/>
              <p:nvPr/>
            </p:nvSpPr>
            <p:spPr>
              <a:xfrm>
                <a:off x="1828800" y="6241386"/>
                <a:ext cx="3848100" cy="254664"/>
              </a:xfrm>
              <a:custGeom>
                <a:avLst/>
                <a:gdLst>
                  <a:gd name="connsiteX0" fmla="*/ 0 w 3848100"/>
                  <a:gd name="connsiteY0" fmla="*/ 168939 h 254664"/>
                  <a:gd name="connsiteX1" fmla="*/ 590550 w 3848100"/>
                  <a:gd name="connsiteY1" fmla="*/ 7014 h 254664"/>
                  <a:gd name="connsiteX2" fmla="*/ 1304925 w 3848100"/>
                  <a:gd name="connsiteY2" fmla="*/ 45114 h 254664"/>
                  <a:gd name="connsiteX3" fmla="*/ 2276475 w 3848100"/>
                  <a:gd name="connsiteY3" fmla="*/ 187989 h 254664"/>
                  <a:gd name="connsiteX4" fmla="*/ 3562350 w 3848100"/>
                  <a:gd name="connsiteY4" fmla="*/ 235614 h 254664"/>
                  <a:gd name="connsiteX5" fmla="*/ 3848100 w 3848100"/>
                  <a:gd name="connsiteY5" fmla="*/ 254664 h 25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8100" h="254664">
                    <a:moveTo>
                      <a:pt x="0" y="168939"/>
                    </a:moveTo>
                    <a:cubicBezTo>
                      <a:pt x="186531" y="98295"/>
                      <a:pt x="373063" y="27651"/>
                      <a:pt x="590550" y="7014"/>
                    </a:cubicBezTo>
                    <a:cubicBezTo>
                      <a:pt x="808037" y="-13623"/>
                      <a:pt x="1023938" y="14952"/>
                      <a:pt x="1304925" y="45114"/>
                    </a:cubicBezTo>
                    <a:cubicBezTo>
                      <a:pt x="1585912" y="75276"/>
                      <a:pt x="1900238" y="156239"/>
                      <a:pt x="2276475" y="187989"/>
                    </a:cubicBezTo>
                    <a:cubicBezTo>
                      <a:pt x="2652712" y="219739"/>
                      <a:pt x="3300413" y="224502"/>
                      <a:pt x="3562350" y="235614"/>
                    </a:cubicBezTo>
                    <a:cubicBezTo>
                      <a:pt x="3824287" y="246726"/>
                      <a:pt x="3836193" y="250695"/>
                      <a:pt x="3848100" y="254664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3" name="フリーフォーム 646">
                <a:extLst>
                  <a:ext uri="{FF2B5EF4-FFF2-40B4-BE49-F238E27FC236}">
                    <a16:creationId xmlns:a16="http://schemas.microsoft.com/office/drawing/2014/main" id="{7346F2CF-E856-4AEA-B654-C2BD5534CF97}"/>
                  </a:ext>
                </a:extLst>
              </p:cNvPr>
              <p:cNvSpPr/>
              <p:nvPr/>
            </p:nvSpPr>
            <p:spPr>
              <a:xfrm>
                <a:off x="2628900" y="1971675"/>
                <a:ext cx="823732" cy="4733925"/>
              </a:xfrm>
              <a:custGeom>
                <a:avLst/>
                <a:gdLst>
                  <a:gd name="connsiteX0" fmla="*/ 52567 w 809624"/>
                  <a:gd name="connsiteY0" fmla="*/ 0 h 4781550"/>
                  <a:gd name="connsiteX1" fmla="*/ 23992 w 809624"/>
                  <a:gd name="connsiteY1" fmla="*/ 514350 h 4781550"/>
                  <a:gd name="connsiteX2" fmla="*/ 357367 w 809624"/>
                  <a:gd name="connsiteY2" fmla="*/ 1095375 h 4781550"/>
                  <a:gd name="connsiteX3" fmla="*/ 614542 w 809624"/>
                  <a:gd name="connsiteY3" fmla="*/ 1533525 h 4781550"/>
                  <a:gd name="connsiteX4" fmla="*/ 719317 w 809624"/>
                  <a:gd name="connsiteY4" fmla="*/ 1847850 h 4781550"/>
                  <a:gd name="connsiteX5" fmla="*/ 747892 w 809624"/>
                  <a:gd name="connsiteY5" fmla="*/ 2600325 h 4781550"/>
                  <a:gd name="connsiteX6" fmla="*/ 805042 w 809624"/>
                  <a:gd name="connsiteY6" fmla="*/ 3362325 h 4781550"/>
                  <a:gd name="connsiteX7" fmla="*/ 614542 w 809624"/>
                  <a:gd name="connsiteY7" fmla="*/ 4295775 h 4781550"/>
                  <a:gd name="connsiteX8" fmla="*/ 528817 w 809624"/>
                  <a:gd name="connsiteY8" fmla="*/ 4781550 h 4781550"/>
                  <a:gd name="connsiteX0" fmla="*/ 21716 w 845448"/>
                  <a:gd name="connsiteY0" fmla="*/ 0 h 4733925"/>
                  <a:gd name="connsiteX1" fmla="*/ 59816 w 845448"/>
                  <a:gd name="connsiteY1" fmla="*/ 466725 h 4733925"/>
                  <a:gd name="connsiteX2" fmla="*/ 393191 w 845448"/>
                  <a:gd name="connsiteY2" fmla="*/ 1047750 h 4733925"/>
                  <a:gd name="connsiteX3" fmla="*/ 650366 w 845448"/>
                  <a:gd name="connsiteY3" fmla="*/ 1485900 h 4733925"/>
                  <a:gd name="connsiteX4" fmla="*/ 755141 w 845448"/>
                  <a:gd name="connsiteY4" fmla="*/ 1800225 h 4733925"/>
                  <a:gd name="connsiteX5" fmla="*/ 783716 w 845448"/>
                  <a:gd name="connsiteY5" fmla="*/ 2552700 h 4733925"/>
                  <a:gd name="connsiteX6" fmla="*/ 840866 w 845448"/>
                  <a:gd name="connsiteY6" fmla="*/ 3314700 h 4733925"/>
                  <a:gd name="connsiteX7" fmla="*/ 650366 w 845448"/>
                  <a:gd name="connsiteY7" fmla="*/ 4248150 h 4733925"/>
                  <a:gd name="connsiteX8" fmla="*/ 564641 w 845448"/>
                  <a:gd name="connsiteY8" fmla="*/ 4733925 h 4733925"/>
                  <a:gd name="connsiteX0" fmla="*/ 0 w 823732"/>
                  <a:gd name="connsiteY0" fmla="*/ 0 h 4733925"/>
                  <a:gd name="connsiteX1" fmla="*/ 38100 w 823732"/>
                  <a:gd name="connsiteY1" fmla="*/ 466725 h 4733925"/>
                  <a:gd name="connsiteX2" fmla="*/ 371475 w 823732"/>
                  <a:gd name="connsiteY2" fmla="*/ 1047750 h 4733925"/>
                  <a:gd name="connsiteX3" fmla="*/ 628650 w 823732"/>
                  <a:gd name="connsiteY3" fmla="*/ 1485900 h 4733925"/>
                  <a:gd name="connsiteX4" fmla="*/ 733425 w 823732"/>
                  <a:gd name="connsiteY4" fmla="*/ 1800225 h 4733925"/>
                  <a:gd name="connsiteX5" fmla="*/ 762000 w 823732"/>
                  <a:gd name="connsiteY5" fmla="*/ 2552700 h 4733925"/>
                  <a:gd name="connsiteX6" fmla="*/ 819150 w 823732"/>
                  <a:gd name="connsiteY6" fmla="*/ 3314700 h 4733925"/>
                  <a:gd name="connsiteX7" fmla="*/ 628650 w 823732"/>
                  <a:gd name="connsiteY7" fmla="*/ 4248150 h 4733925"/>
                  <a:gd name="connsiteX8" fmla="*/ 542925 w 823732"/>
                  <a:gd name="connsiteY8" fmla="*/ 4733925 h 473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732" h="4733925">
                    <a:moveTo>
                      <a:pt x="0" y="0"/>
                    </a:moveTo>
                    <a:cubicBezTo>
                      <a:pt x="17462" y="223044"/>
                      <a:pt x="-23813" y="292100"/>
                      <a:pt x="38100" y="466725"/>
                    </a:cubicBezTo>
                    <a:cubicBezTo>
                      <a:pt x="100013" y="641350"/>
                      <a:pt x="273050" y="877888"/>
                      <a:pt x="371475" y="1047750"/>
                    </a:cubicBezTo>
                    <a:cubicBezTo>
                      <a:pt x="469900" y="1217612"/>
                      <a:pt x="568325" y="1360488"/>
                      <a:pt x="628650" y="1485900"/>
                    </a:cubicBezTo>
                    <a:cubicBezTo>
                      <a:pt x="688975" y="1611312"/>
                      <a:pt x="711200" y="1622425"/>
                      <a:pt x="733425" y="1800225"/>
                    </a:cubicBezTo>
                    <a:cubicBezTo>
                      <a:pt x="755650" y="1978025"/>
                      <a:pt x="747713" y="2300288"/>
                      <a:pt x="762000" y="2552700"/>
                    </a:cubicBezTo>
                    <a:cubicBezTo>
                      <a:pt x="776288" y="2805113"/>
                      <a:pt x="841375" y="3032125"/>
                      <a:pt x="819150" y="3314700"/>
                    </a:cubicBezTo>
                    <a:cubicBezTo>
                      <a:pt x="796925" y="3597275"/>
                      <a:pt x="674687" y="4011613"/>
                      <a:pt x="628650" y="4248150"/>
                    </a:cubicBezTo>
                    <a:cubicBezTo>
                      <a:pt x="582613" y="4484687"/>
                      <a:pt x="562769" y="4609306"/>
                      <a:pt x="542925" y="4733925"/>
                    </a:cubicBez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4" name="フリーフォーム 647">
                <a:extLst>
                  <a:ext uri="{FF2B5EF4-FFF2-40B4-BE49-F238E27FC236}">
                    <a16:creationId xmlns:a16="http://schemas.microsoft.com/office/drawing/2014/main" id="{795D3E86-D517-435A-9E35-1E1BBCC66311}"/>
                  </a:ext>
                </a:extLst>
              </p:cNvPr>
              <p:cNvSpPr/>
              <p:nvPr/>
            </p:nvSpPr>
            <p:spPr>
              <a:xfrm>
                <a:off x="2596787" y="6276950"/>
                <a:ext cx="3067413" cy="390550"/>
              </a:xfrm>
              <a:custGeom>
                <a:avLst/>
                <a:gdLst>
                  <a:gd name="connsiteX0" fmla="*/ 25763 w 3067413"/>
                  <a:gd name="connsiteY0" fmla="*/ 390550 h 390550"/>
                  <a:gd name="connsiteX1" fmla="*/ 19413 w 3067413"/>
                  <a:gd name="connsiteY1" fmla="*/ 41300 h 390550"/>
                  <a:gd name="connsiteX2" fmla="*/ 241663 w 3067413"/>
                  <a:gd name="connsiteY2" fmla="*/ 9550 h 390550"/>
                  <a:gd name="connsiteX3" fmla="*/ 813163 w 3067413"/>
                  <a:gd name="connsiteY3" fmla="*/ 66700 h 390550"/>
                  <a:gd name="connsiteX4" fmla="*/ 1473563 w 3067413"/>
                  <a:gd name="connsiteY4" fmla="*/ 161950 h 390550"/>
                  <a:gd name="connsiteX5" fmla="*/ 2362563 w 3067413"/>
                  <a:gd name="connsiteY5" fmla="*/ 187350 h 390550"/>
                  <a:gd name="connsiteX6" fmla="*/ 3067413 w 3067413"/>
                  <a:gd name="connsiteY6" fmla="*/ 225450 h 3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7413" h="390550">
                    <a:moveTo>
                      <a:pt x="25763" y="390550"/>
                    </a:moveTo>
                    <a:cubicBezTo>
                      <a:pt x="4596" y="247675"/>
                      <a:pt x="-16570" y="104800"/>
                      <a:pt x="19413" y="41300"/>
                    </a:cubicBezTo>
                    <a:cubicBezTo>
                      <a:pt x="55396" y="-22200"/>
                      <a:pt x="109371" y="5317"/>
                      <a:pt x="241663" y="9550"/>
                    </a:cubicBezTo>
                    <a:cubicBezTo>
                      <a:pt x="373955" y="13783"/>
                      <a:pt x="607846" y="41300"/>
                      <a:pt x="813163" y="66700"/>
                    </a:cubicBezTo>
                    <a:cubicBezTo>
                      <a:pt x="1018480" y="92100"/>
                      <a:pt x="1215330" y="141842"/>
                      <a:pt x="1473563" y="161950"/>
                    </a:cubicBezTo>
                    <a:cubicBezTo>
                      <a:pt x="1731796" y="182058"/>
                      <a:pt x="2096921" y="176767"/>
                      <a:pt x="2362563" y="187350"/>
                    </a:cubicBezTo>
                    <a:cubicBezTo>
                      <a:pt x="2628205" y="197933"/>
                      <a:pt x="2847809" y="211691"/>
                      <a:pt x="3067413" y="22545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5" name="フリーフォーム 648">
                <a:extLst>
                  <a:ext uri="{FF2B5EF4-FFF2-40B4-BE49-F238E27FC236}">
                    <a16:creationId xmlns:a16="http://schemas.microsoft.com/office/drawing/2014/main" id="{CCBC16C5-4C4B-44E2-A357-856DD5CA9E9E}"/>
                  </a:ext>
                </a:extLst>
              </p:cNvPr>
              <p:cNvSpPr/>
              <p:nvPr/>
            </p:nvSpPr>
            <p:spPr>
              <a:xfrm>
                <a:off x="1722120" y="1524000"/>
                <a:ext cx="3589020" cy="1356360"/>
              </a:xfrm>
              <a:custGeom>
                <a:avLst/>
                <a:gdLst>
                  <a:gd name="connsiteX0" fmla="*/ 3589020 w 3589020"/>
                  <a:gd name="connsiteY0" fmla="*/ 1356360 h 1356360"/>
                  <a:gd name="connsiteX1" fmla="*/ 3406140 w 3589020"/>
                  <a:gd name="connsiteY1" fmla="*/ 1226820 h 1356360"/>
                  <a:gd name="connsiteX2" fmla="*/ 3009900 w 3589020"/>
                  <a:gd name="connsiteY2" fmla="*/ 1021080 h 1356360"/>
                  <a:gd name="connsiteX3" fmla="*/ 2354580 w 3589020"/>
                  <a:gd name="connsiteY3" fmla="*/ 975360 h 1356360"/>
                  <a:gd name="connsiteX4" fmla="*/ 1767840 w 3589020"/>
                  <a:gd name="connsiteY4" fmla="*/ 1043940 h 1356360"/>
                  <a:gd name="connsiteX5" fmla="*/ 1630680 w 3589020"/>
                  <a:gd name="connsiteY5" fmla="*/ 982980 h 1356360"/>
                  <a:gd name="connsiteX6" fmla="*/ 1546860 w 3589020"/>
                  <a:gd name="connsiteY6" fmla="*/ 693420 h 1356360"/>
                  <a:gd name="connsiteX7" fmla="*/ 1379220 w 3589020"/>
                  <a:gd name="connsiteY7" fmla="*/ 579120 h 1356360"/>
                  <a:gd name="connsiteX8" fmla="*/ 960120 w 3589020"/>
                  <a:gd name="connsiteY8" fmla="*/ 571500 h 1356360"/>
                  <a:gd name="connsiteX9" fmla="*/ 457200 w 3589020"/>
                  <a:gd name="connsiteY9" fmla="*/ 304800 h 1356360"/>
                  <a:gd name="connsiteX10" fmla="*/ 0 w 3589020"/>
                  <a:gd name="connsiteY10" fmla="*/ 0 h 135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89020" h="1356360">
                    <a:moveTo>
                      <a:pt x="3589020" y="1356360"/>
                    </a:moveTo>
                    <a:cubicBezTo>
                      <a:pt x="3545840" y="1319530"/>
                      <a:pt x="3502660" y="1282700"/>
                      <a:pt x="3406140" y="1226820"/>
                    </a:cubicBezTo>
                    <a:cubicBezTo>
                      <a:pt x="3309620" y="1170940"/>
                      <a:pt x="3185160" y="1062990"/>
                      <a:pt x="3009900" y="1021080"/>
                    </a:cubicBezTo>
                    <a:cubicBezTo>
                      <a:pt x="2834640" y="979170"/>
                      <a:pt x="2561590" y="971550"/>
                      <a:pt x="2354580" y="975360"/>
                    </a:cubicBezTo>
                    <a:cubicBezTo>
                      <a:pt x="2147570" y="979170"/>
                      <a:pt x="1888490" y="1042670"/>
                      <a:pt x="1767840" y="1043940"/>
                    </a:cubicBezTo>
                    <a:cubicBezTo>
                      <a:pt x="1647190" y="1045210"/>
                      <a:pt x="1667510" y="1041400"/>
                      <a:pt x="1630680" y="982980"/>
                    </a:cubicBezTo>
                    <a:cubicBezTo>
                      <a:pt x="1593850" y="924560"/>
                      <a:pt x="1588770" y="760730"/>
                      <a:pt x="1546860" y="693420"/>
                    </a:cubicBezTo>
                    <a:cubicBezTo>
                      <a:pt x="1504950" y="626110"/>
                      <a:pt x="1477010" y="599440"/>
                      <a:pt x="1379220" y="579120"/>
                    </a:cubicBezTo>
                    <a:cubicBezTo>
                      <a:pt x="1281430" y="558800"/>
                      <a:pt x="1113790" y="617220"/>
                      <a:pt x="960120" y="571500"/>
                    </a:cubicBezTo>
                    <a:cubicBezTo>
                      <a:pt x="806450" y="525780"/>
                      <a:pt x="617220" y="400050"/>
                      <a:pt x="457200" y="304800"/>
                    </a:cubicBezTo>
                    <a:cubicBezTo>
                      <a:pt x="297180" y="209550"/>
                      <a:pt x="148590" y="104775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6" name="フリーフォーム 649">
                <a:extLst>
                  <a:ext uri="{FF2B5EF4-FFF2-40B4-BE49-F238E27FC236}">
                    <a16:creationId xmlns:a16="http://schemas.microsoft.com/office/drawing/2014/main" id="{31BB37F1-C2CC-41B6-B2A3-408DC4A0894D}"/>
                  </a:ext>
                </a:extLst>
              </p:cNvPr>
              <p:cNvSpPr/>
              <p:nvPr/>
            </p:nvSpPr>
            <p:spPr>
              <a:xfrm>
                <a:off x="3429000" y="2567940"/>
                <a:ext cx="480060" cy="426720"/>
              </a:xfrm>
              <a:custGeom>
                <a:avLst/>
                <a:gdLst>
                  <a:gd name="connsiteX0" fmla="*/ 480060 w 480060"/>
                  <a:gd name="connsiteY0" fmla="*/ 426720 h 426720"/>
                  <a:gd name="connsiteX1" fmla="*/ 320040 w 480060"/>
                  <a:gd name="connsiteY1" fmla="*/ 259080 h 426720"/>
                  <a:gd name="connsiteX2" fmla="*/ 167640 w 480060"/>
                  <a:gd name="connsiteY2" fmla="*/ 106680 h 426720"/>
                  <a:gd name="connsiteX3" fmla="*/ 0 w 480060"/>
                  <a:gd name="connsiteY3" fmla="*/ 0 h 4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0060" h="426720">
                    <a:moveTo>
                      <a:pt x="480060" y="426720"/>
                    </a:moveTo>
                    <a:cubicBezTo>
                      <a:pt x="426085" y="369570"/>
                      <a:pt x="372110" y="312420"/>
                      <a:pt x="320040" y="259080"/>
                    </a:cubicBezTo>
                    <a:cubicBezTo>
                      <a:pt x="267970" y="205740"/>
                      <a:pt x="220980" y="149860"/>
                      <a:pt x="167640" y="106680"/>
                    </a:cubicBezTo>
                    <a:cubicBezTo>
                      <a:pt x="114300" y="63500"/>
                      <a:pt x="57150" y="31750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7" name="フリーフォーム 650">
                <a:extLst>
                  <a:ext uri="{FF2B5EF4-FFF2-40B4-BE49-F238E27FC236}">
                    <a16:creationId xmlns:a16="http://schemas.microsoft.com/office/drawing/2014/main" id="{179AA4FC-E365-44FF-8A20-8468A939C257}"/>
                  </a:ext>
                </a:extLst>
              </p:cNvPr>
              <p:cNvSpPr/>
              <p:nvPr/>
            </p:nvSpPr>
            <p:spPr>
              <a:xfrm>
                <a:off x="3352800" y="2529840"/>
                <a:ext cx="121920" cy="297180"/>
              </a:xfrm>
              <a:custGeom>
                <a:avLst/>
                <a:gdLst>
                  <a:gd name="connsiteX0" fmla="*/ 0 w 121920"/>
                  <a:gd name="connsiteY0" fmla="*/ 0 h 297180"/>
                  <a:gd name="connsiteX1" fmla="*/ 83820 w 121920"/>
                  <a:gd name="connsiteY1" fmla="*/ 167640 h 297180"/>
                  <a:gd name="connsiteX2" fmla="*/ 121920 w 121920"/>
                  <a:gd name="connsiteY2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1920" h="297180">
                    <a:moveTo>
                      <a:pt x="0" y="0"/>
                    </a:moveTo>
                    <a:cubicBezTo>
                      <a:pt x="31750" y="59055"/>
                      <a:pt x="63500" y="118110"/>
                      <a:pt x="83820" y="167640"/>
                    </a:cubicBezTo>
                    <a:cubicBezTo>
                      <a:pt x="104140" y="217170"/>
                      <a:pt x="113030" y="257175"/>
                      <a:pt x="121920" y="29718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8" name="フリーフォーム 651">
                <a:extLst>
                  <a:ext uri="{FF2B5EF4-FFF2-40B4-BE49-F238E27FC236}">
                    <a16:creationId xmlns:a16="http://schemas.microsoft.com/office/drawing/2014/main" id="{3BDCBFFE-A8C3-4F63-B4E4-E77E367D60A1}"/>
                  </a:ext>
                </a:extLst>
              </p:cNvPr>
              <p:cNvSpPr/>
              <p:nvPr/>
            </p:nvSpPr>
            <p:spPr>
              <a:xfrm>
                <a:off x="5120640" y="2621280"/>
                <a:ext cx="205740" cy="131813"/>
              </a:xfrm>
              <a:custGeom>
                <a:avLst/>
                <a:gdLst>
                  <a:gd name="connsiteX0" fmla="*/ 205740 w 205740"/>
                  <a:gd name="connsiteY0" fmla="*/ 0 h 131813"/>
                  <a:gd name="connsiteX1" fmla="*/ 114300 w 205740"/>
                  <a:gd name="connsiteY1" fmla="*/ 114300 h 131813"/>
                  <a:gd name="connsiteX2" fmla="*/ 0 w 205740"/>
                  <a:gd name="connsiteY2" fmla="*/ 129540 h 13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5740" h="131813">
                    <a:moveTo>
                      <a:pt x="205740" y="0"/>
                    </a:moveTo>
                    <a:cubicBezTo>
                      <a:pt x="177165" y="46355"/>
                      <a:pt x="148590" y="92710"/>
                      <a:pt x="114300" y="114300"/>
                    </a:cubicBezTo>
                    <a:cubicBezTo>
                      <a:pt x="80010" y="135890"/>
                      <a:pt x="40005" y="132715"/>
                      <a:pt x="0" y="12954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49" name="フリーフォーム 652">
                <a:extLst>
                  <a:ext uri="{FF2B5EF4-FFF2-40B4-BE49-F238E27FC236}">
                    <a16:creationId xmlns:a16="http://schemas.microsoft.com/office/drawing/2014/main" id="{A3EE376C-FC58-4820-A416-B71F36D85613}"/>
                  </a:ext>
                </a:extLst>
              </p:cNvPr>
              <p:cNvSpPr/>
              <p:nvPr/>
            </p:nvSpPr>
            <p:spPr>
              <a:xfrm>
                <a:off x="3810000" y="4333875"/>
                <a:ext cx="166688" cy="142875"/>
              </a:xfrm>
              <a:custGeom>
                <a:avLst/>
                <a:gdLst>
                  <a:gd name="connsiteX0" fmla="*/ 0 w 166688"/>
                  <a:gd name="connsiteY0" fmla="*/ 0 h 142875"/>
                  <a:gd name="connsiteX1" fmla="*/ 104775 w 166688"/>
                  <a:gd name="connsiteY1" fmla="*/ 52388 h 142875"/>
                  <a:gd name="connsiteX2" fmla="*/ 166688 w 166688"/>
                  <a:gd name="connsiteY2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688" h="142875">
                    <a:moveTo>
                      <a:pt x="0" y="0"/>
                    </a:moveTo>
                    <a:cubicBezTo>
                      <a:pt x="38497" y="14288"/>
                      <a:pt x="76994" y="28576"/>
                      <a:pt x="104775" y="52388"/>
                    </a:cubicBezTo>
                    <a:cubicBezTo>
                      <a:pt x="132556" y="76200"/>
                      <a:pt x="149622" y="109537"/>
                      <a:pt x="166688" y="142875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0" name="フリーフォーム 653">
                <a:extLst>
                  <a:ext uri="{FF2B5EF4-FFF2-40B4-BE49-F238E27FC236}">
                    <a16:creationId xmlns:a16="http://schemas.microsoft.com/office/drawing/2014/main" id="{CAAA53EB-6062-4301-878B-5D80ED86DDCB}"/>
                  </a:ext>
                </a:extLst>
              </p:cNvPr>
              <p:cNvSpPr/>
              <p:nvPr/>
            </p:nvSpPr>
            <p:spPr>
              <a:xfrm>
                <a:off x="5259705" y="4209753"/>
                <a:ext cx="104775" cy="164306"/>
              </a:xfrm>
              <a:custGeom>
                <a:avLst/>
                <a:gdLst>
                  <a:gd name="connsiteX0" fmla="*/ 80963 w 80963"/>
                  <a:gd name="connsiteY0" fmla="*/ 0 h 142875"/>
                  <a:gd name="connsiteX1" fmla="*/ 61913 w 80963"/>
                  <a:gd name="connsiteY1" fmla="*/ 90487 h 142875"/>
                  <a:gd name="connsiteX2" fmla="*/ 0 w 80963"/>
                  <a:gd name="connsiteY2" fmla="*/ 142875 h 142875"/>
                  <a:gd name="connsiteX0" fmla="*/ 90488 w 90488"/>
                  <a:gd name="connsiteY0" fmla="*/ 0 h 161925"/>
                  <a:gd name="connsiteX1" fmla="*/ 71438 w 90488"/>
                  <a:gd name="connsiteY1" fmla="*/ 90487 h 161925"/>
                  <a:gd name="connsiteX2" fmla="*/ 0 w 90488"/>
                  <a:gd name="connsiteY2" fmla="*/ 161925 h 161925"/>
                  <a:gd name="connsiteX0" fmla="*/ 104775 w 104775"/>
                  <a:gd name="connsiteY0" fmla="*/ 0 h 164306"/>
                  <a:gd name="connsiteX1" fmla="*/ 71438 w 104775"/>
                  <a:gd name="connsiteY1" fmla="*/ 92868 h 164306"/>
                  <a:gd name="connsiteX2" fmla="*/ 0 w 104775"/>
                  <a:gd name="connsiteY2" fmla="*/ 164306 h 164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64306">
                    <a:moveTo>
                      <a:pt x="104775" y="0"/>
                    </a:moveTo>
                    <a:cubicBezTo>
                      <a:pt x="101997" y="33337"/>
                      <a:pt x="88901" y="65484"/>
                      <a:pt x="71438" y="92868"/>
                    </a:cubicBezTo>
                    <a:cubicBezTo>
                      <a:pt x="53976" y="120252"/>
                      <a:pt x="24209" y="150018"/>
                      <a:pt x="0" y="164306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1" name="フリーフォーム 654">
                <a:extLst>
                  <a:ext uri="{FF2B5EF4-FFF2-40B4-BE49-F238E27FC236}">
                    <a16:creationId xmlns:a16="http://schemas.microsoft.com/office/drawing/2014/main" id="{46114299-9F83-4AE4-850D-0F814E2A5F2F}"/>
                  </a:ext>
                </a:extLst>
              </p:cNvPr>
              <p:cNvSpPr/>
              <p:nvPr/>
            </p:nvSpPr>
            <p:spPr>
              <a:xfrm>
                <a:off x="5502275" y="4393404"/>
                <a:ext cx="150018" cy="107157"/>
              </a:xfrm>
              <a:custGeom>
                <a:avLst/>
                <a:gdLst>
                  <a:gd name="connsiteX0" fmla="*/ 0 w 161925"/>
                  <a:gd name="connsiteY0" fmla="*/ 95250 h 95250"/>
                  <a:gd name="connsiteX1" fmla="*/ 66675 w 161925"/>
                  <a:gd name="connsiteY1" fmla="*/ 42862 h 95250"/>
                  <a:gd name="connsiteX2" fmla="*/ 161925 w 161925"/>
                  <a:gd name="connsiteY2" fmla="*/ 0 h 95250"/>
                  <a:gd name="connsiteX0" fmla="*/ 0 w 157162"/>
                  <a:gd name="connsiteY0" fmla="*/ 119063 h 119063"/>
                  <a:gd name="connsiteX1" fmla="*/ 66675 w 157162"/>
                  <a:gd name="connsiteY1" fmla="*/ 66675 h 119063"/>
                  <a:gd name="connsiteX2" fmla="*/ 157162 w 157162"/>
                  <a:gd name="connsiteY2" fmla="*/ 0 h 119063"/>
                  <a:gd name="connsiteX0" fmla="*/ 0 w 128587"/>
                  <a:gd name="connsiteY0" fmla="*/ 114301 h 114301"/>
                  <a:gd name="connsiteX1" fmla="*/ 66675 w 128587"/>
                  <a:gd name="connsiteY1" fmla="*/ 61913 h 114301"/>
                  <a:gd name="connsiteX2" fmla="*/ 128587 w 128587"/>
                  <a:gd name="connsiteY2" fmla="*/ 0 h 114301"/>
                  <a:gd name="connsiteX0" fmla="*/ 0 w 133349"/>
                  <a:gd name="connsiteY0" fmla="*/ 107157 h 107157"/>
                  <a:gd name="connsiteX1" fmla="*/ 66675 w 133349"/>
                  <a:gd name="connsiteY1" fmla="*/ 54769 h 107157"/>
                  <a:gd name="connsiteX2" fmla="*/ 133349 w 133349"/>
                  <a:gd name="connsiteY2" fmla="*/ 0 h 107157"/>
                  <a:gd name="connsiteX0" fmla="*/ 0 w 150018"/>
                  <a:gd name="connsiteY0" fmla="*/ 107157 h 107157"/>
                  <a:gd name="connsiteX1" fmla="*/ 66675 w 150018"/>
                  <a:gd name="connsiteY1" fmla="*/ 54769 h 107157"/>
                  <a:gd name="connsiteX2" fmla="*/ 150018 w 150018"/>
                  <a:gd name="connsiteY2" fmla="*/ 0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018" h="107157">
                    <a:moveTo>
                      <a:pt x="0" y="107157"/>
                    </a:moveTo>
                    <a:cubicBezTo>
                      <a:pt x="19844" y="88900"/>
                      <a:pt x="41672" y="72629"/>
                      <a:pt x="66675" y="54769"/>
                    </a:cubicBezTo>
                    <a:cubicBezTo>
                      <a:pt x="91678" y="36910"/>
                      <a:pt x="115887" y="13493"/>
                      <a:pt x="150018" y="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2" name="フリーフォーム 655">
                <a:extLst>
                  <a:ext uri="{FF2B5EF4-FFF2-40B4-BE49-F238E27FC236}">
                    <a16:creationId xmlns:a16="http://schemas.microsoft.com/office/drawing/2014/main" id="{FBBC3FD9-36E8-40D4-977E-2C208771471B}"/>
                  </a:ext>
                </a:extLst>
              </p:cNvPr>
              <p:cNvSpPr/>
              <p:nvPr/>
            </p:nvSpPr>
            <p:spPr>
              <a:xfrm>
                <a:off x="3976688" y="4181475"/>
                <a:ext cx="133350" cy="147638"/>
              </a:xfrm>
              <a:custGeom>
                <a:avLst/>
                <a:gdLst>
                  <a:gd name="connsiteX0" fmla="*/ 0 w 133350"/>
                  <a:gd name="connsiteY0" fmla="*/ 0 h 147638"/>
                  <a:gd name="connsiteX1" fmla="*/ 57150 w 133350"/>
                  <a:gd name="connsiteY1" fmla="*/ 109538 h 147638"/>
                  <a:gd name="connsiteX2" fmla="*/ 133350 w 133350"/>
                  <a:gd name="connsiteY2" fmla="*/ 147638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47638">
                    <a:moveTo>
                      <a:pt x="0" y="0"/>
                    </a:moveTo>
                    <a:cubicBezTo>
                      <a:pt x="17462" y="42466"/>
                      <a:pt x="34925" y="84932"/>
                      <a:pt x="57150" y="109538"/>
                    </a:cubicBezTo>
                    <a:cubicBezTo>
                      <a:pt x="79375" y="134144"/>
                      <a:pt x="106362" y="140891"/>
                      <a:pt x="133350" y="147638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3" name="フリーフォーム 656">
                <a:extLst>
                  <a:ext uri="{FF2B5EF4-FFF2-40B4-BE49-F238E27FC236}">
                    <a16:creationId xmlns:a16="http://schemas.microsoft.com/office/drawing/2014/main" id="{A3DA5EE7-9BA6-49CE-A34F-F15A968755CB}"/>
                  </a:ext>
                </a:extLst>
              </p:cNvPr>
              <p:cNvSpPr/>
              <p:nvPr/>
            </p:nvSpPr>
            <p:spPr>
              <a:xfrm>
                <a:off x="5229225" y="6338887"/>
                <a:ext cx="161925" cy="128587"/>
              </a:xfrm>
              <a:custGeom>
                <a:avLst/>
                <a:gdLst>
                  <a:gd name="connsiteX0" fmla="*/ 176213 w 176213"/>
                  <a:gd name="connsiteY0" fmla="*/ 0 h 114300"/>
                  <a:gd name="connsiteX1" fmla="*/ 90488 w 176213"/>
                  <a:gd name="connsiteY1" fmla="*/ 80963 h 114300"/>
                  <a:gd name="connsiteX2" fmla="*/ 0 w 176213"/>
                  <a:gd name="connsiteY2" fmla="*/ 114300 h 114300"/>
                  <a:gd name="connsiteX0" fmla="*/ 161925 w 161925"/>
                  <a:gd name="connsiteY0" fmla="*/ 0 h 128587"/>
                  <a:gd name="connsiteX1" fmla="*/ 90488 w 161925"/>
                  <a:gd name="connsiteY1" fmla="*/ 95250 h 128587"/>
                  <a:gd name="connsiteX2" fmla="*/ 0 w 161925"/>
                  <a:gd name="connsiteY2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28587">
                    <a:moveTo>
                      <a:pt x="161925" y="0"/>
                    </a:moveTo>
                    <a:cubicBezTo>
                      <a:pt x="133747" y="30956"/>
                      <a:pt x="117475" y="73819"/>
                      <a:pt x="90488" y="95250"/>
                    </a:cubicBezTo>
                    <a:cubicBezTo>
                      <a:pt x="63501" y="116681"/>
                      <a:pt x="30559" y="121443"/>
                      <a:pt x="0" y="128587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4" name="フリーフォーム 657">
                <a:extLst>
                  <a:ext uri="{FF2B5EF4-FFF2-40B4-BE49-F238E27FC236}">
                    <a16:creationId xmlns:a16="http://schemas.microsoft.com/office/drawing/2014/main" id="{DDC4F59C-FE2E-40CB-B163-D6B6244EDA79}"/>
                  </a:ext>
                </a:extLst>
              </p:cNvPr>
              <p:cNvSpPr/>
              <p:nvPr/>
            </p:nvSpPr>
            <p:spPr>
              <a:xfrm>
                <a:off x="3557588" y="6110288"/>
                <a:ext cx="295275" cy="590550"/>
              </a:xfrm>
              <a:custGeom>
                <a:avLst/>
                <a:gdLst>
                  <a:gd name="connsiteX0" fmla="*/ 295275 w 295275"/>
                  <a:gd name="connsiteY0" fmla="*/ 0 h 590550"/>
                  <a:gd name="connsiteX1" fmla="*/ 157162 w 295275"/>
                  <a:gd name="connsiteY1" fmla="*/ 233362 h 590550"/>
                  <a:gd name="connsiteX2" fmla="*/ 42862 w 295275"/>
                  <a:gd name="connsiteY2" fmla="*/ 433387 h 590550"/>
                  <a:gd name="connsiteX3" fmla="*/ 0 w 295275"/>
                  <a:gd name="connsiteY3" fmla="*/ 5905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" h="590550">
                    <a:moveTo>
                      <a:pt x="295275" y="0"/>
                    </a:moveTo>
                    <a:cubicBezTo>
                      <a:pt x="247253" y="80565"/>
                      <a:pt x="199231" y="161131"/>
                      <a:pt x="157162" y="233362"/>
                    </a:cubicBezTo>
                    <a:cubicBezTo>
                      <a:pt x="115093" y="305593"/>
                      <a:pt x="69056" y="373856"/>
                      <a:pt x="42862" y="433387"/>
                    </a:cubicBezTo>
                    <a:cubicBezTo>
                      <a:pt x="16668" y="492918"/>
                      <a:pt x="8334" y="541734"/>
                      <a:pt x="0" y="59055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5" name="フリーフォーム 659">
                <a:extLst>
                  <a:ext uri="{FF2B5EF4-FFF2-40B4-BE49-F238E27FC236}">
                    <a16:creationId xmlns:a16="http://schemas.microsoft.com/office/drawing/2014/main" id="{AD49FAD9-B8E9-4B2F-89CB-D4D58167C1C2}"/>
                  </a:ext>
                </a:extLst>
              </p:cNvPr>
              <p:cNvSpPr/>
              <p:nvPr/>
            </p:nvSpPr>
            <p:spPr>
              <a:xfrm>
                <a:off x="2767012" y="1701965"/>
                <a:ext cx="571515" cy="403059"/>
              </a:xfrm>
              <a:custGeom>
                <a:avLst/>
                <a:gdLst>
                  <a:gd name="connsiteX0" fmla="*/ 0 w 423862"/>
                  <a:gd name="connsiteY0" fmla="*/ 381000 h 381000"/>
                  <a:gd name="connsiteX1" fmla="*/ 209550 w 423862"/>
                  <a:gd name="connsiteY1" fmla="*/ 323850 h 381000"/>
                  <a:gd name="connsiteX2" fmla="*/ 242887 w 423862"/>
                  <a:gd name="connsiteY2" fmla="*/ 190500 h 381000"/>
                  <a:gd name="connsiteX3" fmla="*/ 423862 w 423862"/>
                  <a:gd name="connsiteY3" fmla="*/ 0 h 381000"/>
                  <a:gd name="connsiteX0" fmla="*/ 0 w 452437"/>
                  <a:gd name="connsiteY0" fmla="*/ 376237 h 376237"/>
                  <a:gd name="connsiteX1" fmla="*/ 238125 w 452437"/>
                  <a:gd name="connsiteY1" fmla="*/ 323850 h 376237"/>
                  <a:gd name="connsiteX2" fmla="*/ 271462 w 452437"/>
                  <a:gd name="connsiteY2" fmla="*/ 190500 h 376237"/>
                  <a:gd name="connsiteX3" fmla="*/ 452437 w 452437"/>
                  <a:gd name="connsiteY3" fmla="*/ 0 h 376237"/>
                  <a:gd name="connsiteX0" fmla="*/ 0 w 452437"/>
                  <a:gd name="connsiteY0" fmla="*/ 376237 h 376237"/>
                  <a:gd name="connsiteX1" fmla="*/ 176212 w 452437"/>
                  <a:gd name="connsiteY1" fmla="*/ 314325 h 376237"/>
                  <a:gd name="connsiteX2" fmla="*/ 271462 w 452437"/>
                  <a:gd name="connsiteY2" fmla="*/ 190500 h 376237"/>
                  <a:gd name="connsiteX3" fmla="*/ 452437 w 452437"/>
                  <a:gd name="connsiteY3" fmla="*/ 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437" h="376237">
                    <a:moveTo>
                      <a:pt x="0" y="376237"/>
                    </a:moveTo>
                    <a:cubicBezTo>
                      <a:pt x="84534" y="363537"/>
                      <a:pt x="130968" y="345281"/>
                      <a:pt x="176212" y="314325"/>
                    </a:cubicBezTo>
                    <a:cubicBezTo>
                      <a:pt x="221456" y="283369"/>
                      <a:pt x="225425" y="242887"/>
                      <a:pt x="271462" y="190500"/>
                    </a:cubicBezTo>
                    <a:cubicBezTo>
                      <a:pt x="317499" y="138113"/>
                      <a:pt x="379809" y="68262"/>
                      <a:pt x="452437" y="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6" name="フリーフォーム 660">
                <a:extLst>
                  <a:ext uri="{FF2B5EF4-FFF2-40B4-BE49-F238E27FC236}">
                    <a16:creationId xmlns:a16="http://schemas.microsoft.com/office/drawing/2014/main" id="{1C738175-B24B-4EF2-BC1C-96D9C4C7CA17}"/>
                  </a:ext>
                </a:extLst>
              </p:cNvPr>
              <p:cNvSpPr/>
              <p:nvPr/>
            </p:nvSpPr>
            <p:spPr>
              <a:xfrm>
                <a:off x="2995613" y="1966912"/>
                <a:ext cx="171450" cy="147638"/>
              </a:xfrm>
              <a:custGeom>
                <a:avLst/>
                <a:gdLst>
                  <a:gd name="connsiteX0" fmla="*/ 133350 w 133350"/>
                  <a:gd name="connsiteY0" fmla="*/ 104775 h 104775"/>
                  <a:gd name="connsiteX1" fmla="*/ 28575 w 133350"/>
                  <a:gd name="connsiteY1" fmla="*/ 61913 h 104775"/>
                  <a:gd name="connsiteX2" fmla="*/ 0 w 133350"/>
                  <a:gd name="connsiteY2" fmla="*/ 0 h 104775"/>
                  <a:gd name="connsiteX0" fmla="*/ 171450 w 171450"/>
                  <a:gd name="connsiteY0" fmla="*/ 147638 h 147638"/>
                  <a:gd name="connsiteX1" fmla="*/ 66675 w 171450"/>
                  <a:gd name="connsiteY1" fmla="*/ 104776 h 147638"/>
                  <a:gd name="connsiteX2" fmla="*/ 0 w 171450"/>
                  <a:gd name="connsiteY2" fmla="*/ 0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147638">
                    <a:moveTo>
                      <a:pt x="171450" y="147638"/>
                    </a:moveTo>
                    <a:cubicBezTo>
                      <a:pt x="130175" y="134938"/>
                      <a:pt x="95250" y="129382"/>
                      <a:pt x="66675" y="104776"/>
                    </a:cubicBezTo>
                    <a:cubicBezTo>
                      <a:pt x="38100" y="80170"/>
                      <a:pt x="3175" y="22225"/>
                      <a:pt x="0" y="0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7" name="フリーフォーム 662">
                <a:extLst>
                  <a:ext uri="{FF2B5EF4-FFF2-40B4-BE49-F238E27FC236}">
                    <a16:creationId xmlns:a16="http://schemas.microsoft.com/office/drawing/2014/main" id="{68F9D2EA-8B8A-4C93-9DE4-2D40E949A56F}"/>
                  </a:ext>
                </a:extLst>
              </p:cNvPr>
              <p:cNvSpPr/>
              <p:nvPr/>
            </p:nvSpPr>
            <p:spPr>
              <a:xfrm>
                <a:off x="5314759" y="1501140"/>
                <a:ext cx="139909" cy="5330056"/>
              </a:xfrm>
              <a:custGeom>
                <a:avLst/>
                <a:gdLst>
                  <a:gd name="connsiteX0" fmla="*/ 828810 w 828810"/>
                  <a:gd name="connsiteY0" fmla="*/ 0 h 4933950"/>
                  <a:gd name="connsiteX1" fmla="*/ 352560 w 828810"/>
                  <a:gd name="connsiteY1" fmla="*/ 504825 h 4933950"/>
                  <a:gd name="connsiteX2" fmla="*/ 47760 w 828810"/>
                  <a:gd name="connsiteY2" fmla="*/ 590550 h 4933950"/>
                  <a:gd name="connsiteX3" fmla="*/ 19185 w 828810"/>
                  <a:gd name="connsiteY3" fmla="*/ 1381125 h 4933950"/>
                  <a:gd name="connsiteX4" fmla="*/ 135 w 828810"/>
                  <a:gd name="connsiteY4" fmla="*/ 2447925 h 4933950"/>
                  <a:gd name="connsiteX5" fmla="*/ 28710 w 828810"/>
                  <a:gd name="connsiteY5" fmla="*/ 3362325 h 4933950"/>
                  <a:gd name="connsiteX6" fmla="*/ 171585 w 828810"/>
                  <a:gd name="connsiteY6" fmla="*/ 3619500 h 4933950"/>
                  <a:gd name="connsiteX7" fmla="*/ 152535 w 828810"/>
                  <a:gd name="connsiteY7" fmla="*/ 4648200 h 4933950"/>
                  <a:gd name="connsiteX8" fmla="*/ 133485 w 828810"/>
                  <a:gd name="connsiteY8" fmla="*/ 4933950 h 4933950"/>
                  <a:gd name="connsiteX0" fmla="*/ 828876 w 828876"/>
                  <a:gd name="connsiteY0" fmla="*/ 0 h 4933950"/>
                  <a:gd name="connsiteX1" fmla="*/ 352626 w 828876"/>
                  <a:gd name="connsiteY1" fmla="*/ 504825 h 4933950"/>
                  <a:gd name="connsiteX2" fmla="*/ 47826 w 828876"/>
                  <a:gd name="connsiteY2" fmla="*/ 590550 h 4933950"/>
                  <a:gd name="connsiteX3" fmla="*/ 19251 w 828876"/>
                  <a:gd name="connsiteY3" fmla="*/ 1381125 h 4933950"/>
                  <a:gd name="connsiteX4" fmla="*/ 201 w 828876"/>
                  <a:gd name="connsiteY4" fmla="*/ 2447925 h 4933950"/>
                  <a:gd name="connsiteX5" fmla="*/ 31157 w 828876"/>
                  <a:gd name="connsiteY5" fmla="*/ 3286125 h 4933950"/>
                  <a:gd name="connsiteX6" fmla="*/ 171651 w 828876"/>
                  <a:gd name="connsiteY6" fmla="*/ 3619500 h 4933950"/>
                  <a:gd name="connsiteX7" fmla="*/ 152601 w 828876"/>
                  <a:gd name="connsiteY7" fmla="*/ 4648200 h 4933950"/>
                  <a:gd name="connsiteX8" fmla="*/ 133551 w 828876"/>
                  <a:gd name="connsiteY8" fmla="*/ 4933950 h 4933950"/>
                  <a:gd name="connsiteX0" fmla="*/ 828876 w 828876"/>
                  <a:gd name="connsiteY0" fmla="*/ 0 h 5918200"/>
                  <a:gd name="connsiteX1" fmla="*/ 352626 w 828876"/>
                  <a:gd name="connsiteY1" fmla="*/ 504825 h 5918200"/>
                  <a:gd name="connsiteX2" fmla="*/ 47826 w 828876"/>
                  <a:gd name="connsiteY2" fmla="*/ 590550 h 5918200"/>
                  <a:gd name="connsiteX3" fmla="*/ 19251 w 828876"/>
                  <a:gd name="connsiteY3" fmla="*/ 1381125 h 5918200"/>
                  <a:gd name="connsiteX4" fmla="*/ 201 w 828876"/>
                  <a:gd name="connsiteY4" fmla="*/ 2447925 h 5918200"/>
                  <a:gd name="connsiteX5" fmla="*/ 31157 w 828876"/>
                  <a:gd name="connsiteY5" fmla="*/ 3286125 h 5918200"/>
                  <a:gd name="connsiteX6" fmla="*/ 171651 w 828876"/>
                  <a:gd name="connsiteY6" fmla="*/ 3619500 h 5918200"/>
                  <a:gd name="connsiteX7" fmla="*/ 152601 w 828876"/>
                  <a:gd name="connsiteY7" fmla="*/ 4648200 h 5918200"/>
                  <a:gd name="connsiteX8" fmla="*/ 63701 w 828876"/>
                  <a:gd name="connsiteY8" fmla="*/ 5918200 h 5918200"/>
                  <a:gd name="connsiteX0" fmla="*/ 828876 w 828876"/>
                  <a:gd name="connsiteY0" fmla="*/ 0 h 5918200"/>
                  <a:gd name="connsiteX1" fmla="*/ 352626 w 828876"/>
                  <a:gd name="connsiteY1" fmla="*/ 504825 h 5918200"/>
                  <a:gd name="connsiteX2" fmla="*/ 47826 w 828876"/>
                  <a:gd name="connsiteY2" fmla="*/ 590550 h 5918200"/>
                  <a:gd name="connsiteX3" fmla="*/ 19251 w 828876"/>
                  <a:gd name="connsiteY3" fmla="*/ 1381125 h 5918200"/>
                  <a:gd name="connsiteX4" fmla="*/ 201 w 828876"/>
                  <a:gd name="connsiteY4" fmla="*/ 2447925 h 5918200"/>
                  <a:gd name="connsiteX5" fmla="*/ 31157 w 828876"/>
                  <a:gd name="connsiteY5" fmla="*/ 3286125 h 5918200"/>
                  <a:gd name="connsiteX6" fmla="*/ 171651 w 828876"/>
                  <a:gd name="connsiteY6" fmla="*/ 3619500 h 5918200"/>
                  <a:gd name="connsiteX7" fmla="*/ 152601 w 828876"/>
                  <a:gd name="connsiteY7" fmla="*/ 4648200 h 5918200"/>
                  <a:gd name="connsiteX8" fmla="*/ 120851 w 828876"/>
                  <a:gd name="connsiteY8" fmla="*/ 5216525 h 5918200"/>
                  <a:gd name="connsiteX9" fmla="*/ 63701 w 828876"/>
                  <a:gd name="connsiteY9" fmla="*/ 5918200 h 5918200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71651 w 933651"/>
                  <a:gd name="connsiteY6" fmla="*/ 3743325 h 6042025"/>
                  <a:gd name="connsiteX7" fmla="*/ 152601 w 933651"/>
                  <a:gd name="connsiteY7" fmla="*/ 4772025 h 6042025"/>
                  <a:gd name="connsiteX8" fmla="*/ 120851 w 933651"/>
                  <a:gd name="connsiteY8" fmla="*/ 5340350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71651 w 933651"/>
                  <a:gd name="connsiteY6" fmla="*/ 3743325 h 6042025"/>
                  <a:gd name="connsiteX7" fmla="*/ 133551 w 933651"/>
                  <a:gd name="connsiteY7" fmla="*/ 4738687 h 6042025"/>
                  <a:gd name="connsiteX8" fmla="*/ 120851 w 933651"/>
                  <a:gd name="connsiteY8" fmla="*/ 5340350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71651 w 933651"/>
                  <a:gd name="connsiteY6" fmla="*/ 3743325 h 6042025"/>
                  <a:gd name="connsiteX7" fmla="*/ 133551 w 933651"/>
                  <a:gd name="connsiteY7" fmla="*/ 4738687 h 6042025"/>
                  <a:gd name="connsiteX8" fmla="*/ 97039 w 933651"/>
                  <a:gd name="connsiteY8" fmla="*/ 5330825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33551 w 933651"/>
                  <a:gd name="connsiteY6" fmla="*/ 3724275 h 6042025"/>
                  <a:gd name="connsiteX7" fmla="*/ 133551 w 933651"/>
                  <a:gd name="connsiteY7" fmla="*/ 4738687 h 6042025"/>
                  <a:gd name="connsiteX8" fmla="*/ 97039 w 933651"/>
                  <a:gd name="connsiteY8" fmla="*/ 5330825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33551 w 933651"/>
                  <a:gd name="connsiteY6" fmla="*/ 3724275 h 6042025"/>
                  <a:gd name="connsiteX7" fmla="*/ 124026 w 933651"/>
                  <a:gd name="connsiteY7" fmla="*/ 4762499 h 6042025"/>
                  <a:gd name="connsiteX8" fmla="*/ 97039 w 933651"/>
                  <a:gd name="connsiteY8" fmla="*/ 5330825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42025"/>
                  <a:gd name="connsiteX1" fmla="*/ 352626 w 933651"/>
                  <a:gd name="connsiteY1" fmla="*/ 628650 h 6042025"/>
                  <a:gd name="connsiteX2" fmla="*/ 47826 w 933651"/>
                  <a:gd name="connsiteY2" fmla="*/ 714375 h 6042025"/>
                  <a:gd name="connsiteX3" fmla="*/ 19251 w 933651"/>
                  <a:gd name="connsiteY3" fmla="*/ 1504950 h 6042025"/>
                  <a:gd name="connsiteX4" fmla="*/ 201 w 933651"/>
                  <a:gd name="connsiteY4" fmla="*/ 2571750 h 6042025"/>
                  <a:gd name="connsiteX5" fmla="*/ 31157 w 933651"/>
                  <a:gd name="connsiteY5" fmla="*/ 3409950 h 6042025"/>
                  <a:gd name="connsiteX6" fmla="*/ 133551 w 933651"/>
                  <a:gd name="connsiteY6" fmla="*/ 3724275 h 6042025"/>
                  <a:gd name="connsiteX7" fmla="*/ 124026 w 933651"/>
                  <a:gd name="connsiteY7" fmla="*/ 4762499 h 6042025"/>
                  <a:gd name="connsiteX8" fmla="*/ 82751 w 933651"/>
                  <a:gd name="connsiteY8" fmla="*/ 5316538 h 6042025"/>
                  <a:gd name="connsiteX9" fmla="*/ 63701 w 933651"/>
                  <a:gd name="connsiteY9" fmla="*/ 6042025 h 6042025"/>
                  <a:gd name="connsiteX0" fmla="*/ 933651 w 933651"/>
                  <a:gd name="connsiteY0" fmla="*/ 0 h 6088246"/>
                  <a:gd name="connsiteX1" fmla="*/ 352626 w 933651"/>
                  <a:gd name="connsiteY1" fmla="*/ 628650 h 6088246"/>
                  <a:gd name="connsiteX2" fmla="*/ 47826 w 933651"/>
                  <a:gd name="connsiteY2" fmla="*/ 714375 h 6088246"/>
                  <a:gd name="connsiteX3" fmla="*/ 19251 w 933651"/>
                  <a:gd name="connsiteY3" fmla="*/ 1504950 h 6088246"/>
                  <a:gd name="connsiteX4" fmla="*/ 201 w 933651"/>
                  <a:gd name="connsiteY4" fmla="*/ 2571750 h 6088246"/>
                  <a:gd name="connsiteX5" fmla="*/ 31157 w 933651"/>
                  <a:gd name="connsiteY5" fmla="*/ 3409950 h 6088246"/>
                  <a:gd name="connsiteX6" fmla="*/ 133551 w 933651"/>
                  <a:gd name="connsiteY6" fmla="*/ 3724275 h 6088246"/>
                  <a:gd name="connsiteX7" fmla="*/ 124026 w 933651"/>
                  <a:gd name="connsiteY7" fmla="*/ 4762499 h 6088246"/>
                  <a:gd name="connsiteX8" fmla="*/ 82751 w 933651"/>
                  <a:gd name="connsiteY8" fmla="*/ 5316538 h 6088246"/>
                  <a:gd name="connsiteX9" fmla="*/ 47676 w 933651"/>
                  <a:gd name="connsiteY9" fmla="*/ 6033220 h 6088246"/>
                  <a:gd name="connsiteX10" fmla="*/ 63701 w 933651"/>
                  <a:gd name="connsiteY10" fmla="*/ 6042025 h 6088246"/>
                  <a:gd name="connsiteX0" fmla="*/ 352626 w 352626"/>
                  <a:gd name="connsiteY0" fmla="*/ 0 h 5459596"/>
                  <a:gd name="connsiteX1" fmla="*/ 47826 w 352626"/>
                  <a:gd name="connsiteY1" fmla="*/ 85725 h 5459596"/>
                  <a:gd name="connsiteX2" fmla="*/ 19251 w 352626"/>
                  <a:gd name="connsiteY2" fmla="*/ 876300 h 5459596"/>
                  <a:gd name="connsiteX3" fmla="*/ 201 w 352626"/>
                  <a:gd name="connsiteY3" fmla="*/ 1943100 h 5459596"/>
                  <a:gd name="connsiteX4" fmla="*/ 31157 w 352626"/>
                  <a:gd name="connsiteY4" fmla="*/ 2781300 h 5459596"/>
                  <a:gd name="connsiteX5" fmla="*/ 133551 w 352626"/>
                  <a:gd name="connsiteY5" fmla="*/ 3095625 h 5459596"/>
                  <a:gd name="connsiteX6" fmla="*/ 124026 w 352626"/>
                  <a:gd name="connsiteY6" fmla="*/ 4133849 h 5459596"/>
                  <a:gd name="connsiteX7" fmla="*/ 82751 w 352626"/>
                  <a:gd name="connsiteY7" fmla="*/ 4687888 h 5459596"/>
                  <a:gd name="connsiteX8" fmla="*/ 47676 w 352626"/>
                  <a:gd name="connsiteY8" fmla="*/ 5404570 h 5459596"/>
                  <a:gd name="connsiteX9" fmla="*/ 63701 w 352626"/>
                  <a:gd name="connsiteY9" fmla="*/ 5413375 h 5459596"/>
                  <a:gd name="connsiteX0" fmla="*/ 47826 w 139920"/>
                  <a:gd name="connsiteY0" fmla="*/ 0 h 5373871"/>
                  <a:gd name="connsiteX1" fmla="*/ 19251 w 139920"/>
                  <a:gd name="connsiteY1" fmla="*/ 790575 h 5373871"/>
                  <a:gd name="connsiteX2" fmla="*/ 201 w 139920"/>
                  <a:gd name="connsiteY2" fmla="*/ 1857375 h 5373871"/>
                  <a:gd name="connsiteX3" fmla="*/ 31157 w 139920"/>
                  <a:gd name="connsiteY3" fmla="*/ 2695575 h 5373871"/>
                  <a:gd name="connsiteX4" fmla="*/ 133551 w 139920"/>
                  <a:gd name="connsiteY4" fmla="*/ 3009900 h 5373871"/>
                  <a:gd name="connsiteX5" fmla="*/ 124026 w 139920"/>
                  <a:gd name="connsiteY5" fmla="*/ 4048124 h 5373871"/>
                  <a:gd name="connsiteX6" fmla="*/ 82751 w 139920"/>
                  <a:gd name="connsiteY6" fmla="*/ 4602163 h 5373871"/>
                  <a:gd name="connsiteX7" fmla="*/ 47676 w 139920"/>
                  <a:gd name="connsiteY7" fmla="*/ 5318845 h 5373871"/>
                  <a:gd name="connsiteX8" fmla="*/ 63701 w 139920"/>
                  <a:gd name="connsiteY8" fmla="*/ 5327650 h 5373871"/>
                  <a:gd name="connsiteX0" fmla="*/ 47826 w 139920"/>
                  <a:gd name="connsiteY0" fmla="*/ 0 h 5373871"/>
                  <a:gd name="connsiteX1" fmla="*/ 19251 w 139920"/>
                  <a:gd name="connsiteY1" fmla="*/ 790575 h 5373871"/>
                  <a:gd name="connsiteX2" fmla="*/ 201 w 139920"/>
                  <a:gd name="connsiteY2" fmla="*/ 1857375 h 5373871"/>
                  <a:gd name="connsiteX3" fmla="*/ 31157 w 139920"/>
                  <a:gd name="connsiteY3" fmla="*/ 2695575 h 5373871"/>
                  <a:gd name="connsiteX4" fmla="*/ 133551 w 139920"/>
                  <a:gd name="connsiteY4" fmla="*/ 3009900 h 5373871"/>
                  <a:gd name="connsiteX5" fmla="*/ 124026 w 139920"/>
                  <a:gd name="connsiteY5" fmla="*/ 4048124 h 5373871"/>
                  <a:gd name="connsiteX6" fmla="*/ 82751 w 139920"/>
                  <a:gd name="connsiteY6" fmla="*/ 4602163 h 5373871"/>
                  <a:gd name="connsiteX7" fmla="*/ 47676 w 139920"/>
                  <a:gd name="connsiteY7" fmla="*/ 5318845 h 5373871"/>
                  <a:gd name="connsiteX8" fmla="*/ 63701 w 139920"/>
                  <a:gd name="connsiteY8" fmla="*/ 5327650 h 5373871"/>
                  <a:gd name="connsiteX0" fmla="*/ 47826 w 139920"/>
                  <a:gd name="connsiteY0" fmla="*/ 0 h 5373871"/>
                  <a:gd name="connsiteX1" fmla="*/ 19251 w 139920"/>
                  <a:gd name="connsiteY1" fmla="*/ 790575 h 5373871"/>
                  <a:gd name="connsiteX2" fmla="*/ 201 w 139920"/>
                  <a:gd name="connsiteY2" fmla="*/ 1857375 h 5373871"/>
                  <a:gd name="connsiteX3" fmla="*/ 31157 w 139920"/>
                  <a:gd name="connsiteY3" fmla="*/ 2695575 h 5373871"/>
                  <a:gd name="connsiteX4" fmla="*/ 133551 w 139920"/>
                  <a:gd name="connsiteY4" fmla="*/ 3009900 h 5373871"/>
                  <a:gd name="connsiteX5" fmla="*/ 124026 w 139920"/>
                  <a:gd name="connsiteY5" fmla="*/ 4048124 h 5373871"/>
                  <a:gd name="connsiteX6" fmla="*/ 82751 w 139920"/>
                  <a:gd name="connsiteY6" fmla="*/ 4602163 h 5373871"/>
                  <a:gd name="connsiteX7" fmla="*/ 47676 w 139920"/>
                  <a:gd name="connsiteY7" fmla="*/ 5318845 h 5373871"/>
                  <a:gd name="connsiteX8" fmla="*/ 63701 w 139920"/>
                  <a:gd name="connsiteY8" fmla="*/ 5327650 h 5373871"/>
                  <a:gd name="connsiteX0" fmla="*/ 32558 w 139892"/>
                  <a:gd name="connsiteY0" fmla="*/ 0 h 5130031"/>
                  <a:gd name="connsiteX1" fmla="*/ 19223 w 139892"/>
                  <a:gd name="connsiteY1" fmla="*/ 546735 h 5130031"/>
                  <a:gd name="connsiteX2" fmla="*/ 173 w 139892"/>
                  <a:gd name="connsiteY2" fmla="*/ 1613535 h 5130031"/>
                  <a:gd name="connsiteX3" fmla="*/ 31129 w 139892"/>
                  <a:gd name="connsiteY3" fmla="*/ 2451735 h 5130031"/>
                  <a:gd name="connsiteX4" fmla="*/ 133523 w 139892"/>
                  <a:gd name="connsiteY4" fmla="*/ 2766060 h 5130031"/>
                  <a:gd name="connsiteX5" fmla="*/ 123998 w 139892"/>
                  <a:gd name="connsiteY5" fmla="*/ 3804284 h 5130031"/>
                  <a:gd name="connsiteX6" fmla="*/ 82723 w 139892"/>
                  <a:gd name="connsiteY6" fmla="*/ 4358323 h 5130031"/>
                  <a:gd name="connsiteX7" fmla="*/ 47648 w 139892"/>
                  <a:gd name="connsiteY7" fmla="*/ 5075005 h 5130031"/>
                  <a:gd name="connsiteX8" fmla="*/ 63673 w 139892"/>
                  <a:gd name="connsiteY8" fmla="*/ 5083810 h 5130031"/>
                  <a:gd name="connsiteX0" fmla="*/ 42100 w 139909"/>
                  <a:gd name="connsiteY0" fmla="*/ 0 h 5330056"/>
                  <a:gd name="connsiteX1" fmla="*/ 19240 w 139909"/>
                  <a:gd name="connsiteY1" fmla="*/ 746760 h 5330056"/>
                  <a:gd name="connsiteX2" fmla="*/ 190 w 139909"/>
                  <a:gd name="connsiteY2" fmla="*/ 1813560 h 5330056"/>
                  <a:gd name="connsiteX3" fmla="*/ 31146 w 139909"/>
                  <a:gd name="connsiteY3" fmla="*/ 2651760 h 5330056"/>
                  <a:gd name="connsiteX4" fmla="*/ 133540 w 139909"/>
                  <a:gd name="connsiteY4" fmla="*/ 2966085 h 5330056"/>
                  <a:gd name="connsiteX5" fmla="*/ 124015 w 139909"/>
                  <a:gd name="connsiteY5" fmla="*/ 4004309 h 5330056"/>
                  <a:gd name="connsiteX6" fmla="*/ 82740 w 139909"/>
                  <a:gd name="connsiteY6" fmla="*/ 4558348 h 5330056"/>
                  <a:gd name="connsiteX7" fmla="*/ 47665 w 139909"/>
                  <a:gd name="connsiteY7" fmla="*/ 5275030 h 5330056"/>
                  <a:gd name="connsiteX8" fmla="*/ 63690 w 139909"/>
                  <a:gd name="connsiteY8" fmla="*/ 5283835 h 5330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909" h="5330056">
                    <a:moveTo>
                      <a:pt x="42100" y="0"/>
                    </a:moveTo>
                    <a:cubicBezTo>
                      <a:pt x="39878" y="161290"/>
                      <a:pt x="26225" y="444500"/>
                      <a:pt x="19240" y="746760"/>
                    </a:cubicBezTo>
                    <a:cubicBezTo>
                      <a:pt x="12255" y="1049020"/>
                      <a:pt x="-1794" y="1496060"/>
                      <a:pt x="190" y="1813560"/>
                    </a:cubicBezTo>
                    <a:cubicBezTo>
                      <a:pt x="2174" y="2131060"/>
                      <a:pt x="8921" y="2459673"/>
                      <a:pt x="31146" y="2651760"/>
                    </a:cubicBezTo>
                    <a:cubicBezTo>
                      <a:pt x="53371" y="2843847"/>
                      <a:pt x="118062" y="2740660"/>
                      <a:pt x="133540" y="2966085"/>
                    </a:cubicBezTo>
                    <a:cubicBezTo>
                      <a:pt x="149018" y="3191510"/>
                      <a:pt x="132482" y="3738932"/>
                      <a:pt x="124015" y="4004309"/>
                    </a:cubicBezTo>
                    <a:cubicBezTo>
                      <a:pt x="115548" y="4269686"/>
                      <a:pt x="92290" y="4349736"/>
                      <a:pt x="82740" y="4558348"/>
                    </a:cubicBezTo>
                    <a:cubicBezTo>
                      <a:pt x="73190" y="4766960"/>
                      <a:pt x="50840" y="5154116"/>
                      <a:pt x="47665" y="5275030"/>
                    </a:cubicBezTo>
                    <a:cubicBezTo>
                      <a:pt x="44490" y="5395944"/>
                      <a:pt x="64194" y="5279193"/>
                      <a:pt x="63690" y="5283835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8" name="フリーフォーム 661">
                <a:extLst>
                  <a:ext uri="{FF2B5EF4-FFF2-40B4-BE49-F238E27FC236}">
                    <a16:creationId xmlns:a16="http://schemas.microsoft.com/office/drawing/2014/main" id="{A335F2EF-D467-472F-9514-D643C38A801A}"/>
                  </a:ext>
                </a:extLst>
              </p:cNvPr>
              <p:cNvSpPr/>
              <p:nvPr/>
            </p:nvSpPr>
            <p:spPr>
              <a:xfrm>
                <a:off x="2126456" y="4100513"/>
                <a:ext cx="5479257" cy="319086"/>
              </a:xfrm>
              <a:custGeom>
                <a:avLst/>
                <a:gdLst>
                  <a:gd name="connsiteX0" fmla="*/ 0 w 2717006"/>
                  <a:gd name="connsiteY0" fmla="*/ 4762 h 145256"/>
                  <a:gd name="connsiteX1" fmla="*/ 207169 w 2717006"/>
                  <a:gd name="connsiteY1" fmla="*/ 54769 h 145256"/>
                  <a:gd name="connsiteX2" fmla="*/ 352425 w 2717006"/>
                  <a:gd name="connsiteY2" fmla="*/ 145256 h 145256"/>
                  <a:gd name="connsiteX3" fmla="*/ 719138 w 2717006"/>
                  <a:gd name="connsiteY3" fmla="*/ 107156 h 145256"/>
                  <a:gd name="connsiteX4" fmla="*/ 1216819 w 2717006"/>
                  <a:gd name="connsiteY4" fmla="*/ 57150 h 145256"/>
                  <a:gd name="connsiteX5" fmla="*/ 1809750 w 2717006"/>
                  <a:gd name="connsiteY5" fmla="*/ 35719 h 145256"/>
                  <a:gd name="connsiteX6" fmla="*/ 2140744 w 2717006"/>
                  <a:gd name="connsiteY6" fmla="*/ 59531 h 145256"/>
                  <a:gd name="connsiteX7" fmla="*/ 2500313 w 2717006"/>
                  <a:gd name="connsiteY7" fmla="*/ 11906 h 145256"/>
                  <a:gd name="connsiteX8" fmla="*/ 2717006 w 2717006"/>
                  <a:gd name="connsiteY8" fmla="*/ 0 h 145256"/>
                  <a:gd name="connsiteX0" fmla="*/ 0 w 2717006"/>
                  <a:gd name="connsiteY0" fmla="*/ 4762 h 145256"/>
                  <a:gd name="connsiteX1" fmla="*/ 207169 w 2717006"/>
                  <a:gd name="connsiteY1" fmla="*/ 54769 h 145256"/>
                  <a:gd name="connsiteX2" fmla="*/ 352425 w 2717006"/>
                  <a:gd name="connsiteY2" fmla="*/ 145256 h 145256"/>
                  <a:gd name="connsiteX3" fmla="*/ 719138 w 2717006"/>
                  <a:gd name="connsiteY3" fmla="*/ 107156 h 145256"/>
                  <a:gd name="connsiteX4" fmla="*/ 1216819 w 2717006"/>
                  <a:gd name="connsiteY4" fmla="*/ 57150 h 145256"/>
                  <a:gd name="connsiteX5" fmla="*/ 1809750 w 2717006"/>
                  <a:gd name="connsiteY5" fmla="*/ 35719 h 145256"/>
                  <a:gd name="connsiteX6" fmla="*/ 2147888 w 2717006"/>
                  <a:gd name="connsiteY6" fmla="*/ 30956 h 145256"/>
                  <a:gd name="connsiteX7" fmla="*/ 2500313 w 2717006"/>
                  <a:gd name="connsiteY7" fmla="*/ 11906 h 145256"/>
                  <a:gd name="connsiteX8" fmla="*/ 2717006 w 2717006"/>
                  <a:gd name="connsiteY8" fmla="*/ 0 h 145256"/>
                  <a:gd name="connsiteX0" fmla="*/ 0 w 2717006"/>
                  <a:gd name="connsiteY0" fmla="*/ 4762 h 145333"/>
                  <a:gd name="connsiteX1" fmla="*/ 207169 w 2717006"/>
                  <a:gd name="connsiteY1" fmla="*/ 54769 h 145333"/>
                  <a:gd name="connsiteX2" fmla="*/ 352425 w 2717006"/>
                  <a:gd name="connsiteY2" fmla="*/ 145256 h 145333"/>
                  <a:gd name="connsiteX3" fmla="*/ 802482 w 2717006"/>
                  <a:gd name="connsiteY3" fmla="*/ 69056 h 145333"/>
                  <a:gd name="connsiteX4" fmla="*/ 1216819 w 2717006"/>
                  <a:gd name="connsiteY4" fmla="*/ 57150 h 145333"/>
                  <a:gd name="connsiteX5" fmla="*/ 1809750 w 2717006"/>
                  <a:gd name="connsiteY5" fmla="*/ 35719 h 145333"/>
                  <a:gd name="connsiteX6" fmla="*/ 2147888 w 2717006"/>
                  <a:gd name="connsiteY6" fmla="*/ 30956 h 145333"/>
                  <a:gd name="connsiteX7" fmla="*/ 2500313 w 2717006"/>
                  <a:gd name="connsiteY7" fmla="*/ 11906 h 145333"/>
                  <a:gd name="connsiteX8" fmla="*/ 2717006 w 2717006"/>
                  <a:gd name="connsiteY8" fmla="*/ 0 h 145333"/>
                  <a:gd name="connsiteX0" fmla="*/ 0 w 2717006"/>
                  <a:gd name="connsiteY0" fmla="*/ 28574 h 169149"/>
                  <a:gd name="connsiteX1" fmla="*/ 207169 w 2717006"/>
                  <a:gd name="connsiteY1" fmla="*/ 78581 h 169149"/>
                  <a:gd name="connsiteX2" fmla="*/ 352425 w 2717006"/>
                  <a:gd name="connsiteY2" fmla="*/ 169068 h 169149"/>
                  <a:gd name="connsiteX3" fmla="*/ 802482 w 2717006"/>
                  <a:gd name="connsiteY3" fmla="*/ 92868 h 169149"/>
                  <a:gd name="connsiteX4" fmla="*/ 1314450 w 2717006"/>
                  <a:gd name="connsiteY4" fmla="*/ 0 h 169149"/>
                  <a:gd name="connsiteX5" fmla="*/ 1809750 w 2717006"/>
                  <a:gd name="connsiteY5" fmla="*/ 59531 h 169149"/>
                  <a:gd name="connsiteX6" fmla="*/ 2147888 w 2717006"/>
                  <a:gd name="connsiteY6" fmla="*/ 54768 h 169149"/>
                  <a:gd name="connsiteX7" fmla="*/ 2500313 w 2717006"/>
                  <a:gd name="connsiteY7" fmla="*/ 35718 h 169149"/>
                  <a:gd name="connsiteX8" fmla="*/ 2717006 w 2717006"/>
                  <a:gd name="connsiteY8" fmla="*/ 23812 h 169149"/>
                  <a:gd name="connsiteX0" fmla="*/ 0 w 2717006"/>
                  <a:gd name="connsiteY0" fmla="*/ 36879 h 177454"/>
                  <a:gd name="connsiteX1" fmla="*/ 207169 w 2717006"/>
                  <a:gd name="connsiteY1" fmla="*/ 86886 h 177454"/>
                  <a:gd name="connsiteX2" fmla="*/ 352425 w 2717006"/>
                  <a:gd name="connsiteY2" fmla="*/ 177373 h 177454"/>
                  <a:gd name="connsiteX3" fmla="*/ 802482 w 2717006"/>
                  <a:gd name="connsiteY3" fmla="*/ 101173 h 177454"/>
                  <a:gd name="connsiteX4" fmla="*/ 1314450 w 2717006"/>
                  <a:gd name="connsiteY4" fmla="*/ 8305 h 177454"/>
                  <a:gd name="connsiteX5" fmla="*/ 1866900 w 2717006"/>
                  <a:gd name="connsiteY5" fmla="*/ 10686 h 177454"/>
                  <a:gd name="connsiteX6" fmla="*/ 2147888 w 2717006"/>
                  <a:gd name="connsiteY6" fmla="*/ 63073 h 177454"/>
                  <a:gd name="connsiteX7" fmla="*/ 2500313 w 2717006"/>
                  <a:gd name="connsiteY7" fmla="*/ 44023 h 177454"/>
                  <a:gd name="connsiteX8" fmla="*/ 2717006 w 2717006"/>
                  <a:gd name="connsiteY8" fmla="*/ 32117 h 177454"/>
                  <a:gd name="connsiteX0" fmla="*/ 0 w 2717006"/>
                  <a:gd name="connsiteY0" fmla="*/ 55456 h 196031"/>
                  <a:gd name="connsiteX1" fmla="*/ 207169 w 2717006"/>
                  <a:gd name="connsiteY1" fmla="*/ 105463 h 196031"/>
                  <a:gd name="connsiteX2" fmla="*/ 352425 w 2717006"/>
                  <a:gd name="connsiteY2" fmla="*/ 195950 h 196031"/>
                  <a:gd name="connsiteX3" fmla="*/ 802482 w 2717006"/>
                  <a:gd name="connsiteY3" fmla="*/ 119750 h 196031"/>
                  <a:gd name="connsiteX4" fmla="*/ 1314450 w 2717006"/>
                  <a:gd name="connsiteY4" fmla="*/ 26882 h 196031"/>
                  <a:gd name="connsiteX5" fmla="*/ 1866900 w 2717006"/>
                  <a:gd name="connsiteY5" fmla="*/ 29263 h 196031"/>
                  <a:gd name="connsiteX6" fmla="*/ 2345532 w 2717006"/>
                  <a:gd name="connsiteY6" fmla="*/ 688 h 196031"/>
                  <a:gd name="connsiteX7" fmla="*/ 2500313 w 2717006"/>
                  <a:gd name="connsiteY7" fmla="*/ 62600 h 196031"/>
                  <a:gd name="connsiteX8" fmla="*/ 2717006 w 2717006"/>
                  <a:gd name="connsiteY8" fmla="*/ 50694 h 196031"/>
                  <a:gd name="connsiteX0" fmla="*/ 0 w 2717006"/>
                  <a:gd name="connsiteY0" fmla="*/ 56460 h 197035"/>
                  <a:gd name="connsiteX1" fmla="*/ 207169 w 2717006"/>
                  <a:gd name="connsiteY1" fmla="*/ 106467 h 197035"/>
                  <a:gd name="connsiteX2" fmla="*/ 352425 w 2717006"/>
                  <a:gd name="connsiteY2" fmla="*/ 196954 h 197035"/>
                  <a:gd name="connsiteX3" fmla="*/ 802482 w 2717006"/>
                  <a:gd name="connsiteY3" fmla="*/ 120754 h 197035"/>
                  <a:gd name="connsiteX4" fmla="*/ 1314450 w 2717006"/>
                  <a:gd name="connsiteY4" fmla="*/ 27886 h 197035"/>
                  <a:gd name="connsiteX5" fmla="*/ 1945482 w 2717006"/>
                  <a:gd name="connsiteY5" fmla="*/ 18361 h 197035"/>
                  <a:gd name="connsiteX6" fmla="*/ 2345532 w 2717006"/>
                  <a:gd name="connsiteY6" fmla="*/ 1692 h 197035"/>
                  <a:gd name="connsiteX7" fmla="*/ 2500313 w 2717006"/>
                  <a:gd name="connsiteY7" fmla="*/ 63604 h 197035"/>
                  <a:gd name="connsiteX8" fmla="*/ 2717006 w 2717006"/>
                  <a:gd name="connsiteY8" fmla="*/ 51698 h 197035"/>
                  <a:gd name="connsiteX0" fmla="*/ 0 w 2717006"/>
                  <a:gd name="connsiteY0" fmla="*/ 54768 h 195343"/>
                  <a:gd name="connsiteX1" fmla="*/ 207169 w 2717006"/>
                  <a:gd name="connsiteY1" fmla="*/ 104775 h 195343"/>
                  <a:gd name="connsiteX2" fmla="*/ 352425 w 2717006"/>
                  <a:gd name="connsiteY2" fmla="*/ 195262 h 195343"/>
                  <a:gd name="connsiteX3" fmla="*/ 802482 w 2717006"/>
                  <a:gd name="connsiteY3" fmla="*/ 119062 h 195343"/>
                  <a:gd name="connsiteX4" fmla="*/ 1314450 w 2717006"/>
                  <a:gd name="connsiteY4" fmla="*/ 26194 h 195343"/>
                  <a:gd name="connsiteX5" fmla="*/ 1945482 w 2717006"/>
                  <a:gd name="connsiteY5" fmla="*/ 16669 h 195343"/>
                  <a:gd name="connsiteX6" fmla="*/ 2345532 w 2717006"/>
                  <a:gd name="connsiteY6" fmla="*/ 0 h 195343"/>
                  <a:gd name="connsiteX7" fmla="*/ 2595563 w 2717006"/>
                  <a:gd name="connsiteY7" fmla="*/ 4762 h 195343"/>
                  <a:gd name="connsiteX8" fmla="*/ 2717006 w 2717006"/>
                  <a:gd name="connsiteY8" fmla="*/ 50006 h 195343"/>
                  <a:gd name="connsiteX0" fmla="*/ 0 w 4195763"/>
                  <a:gd name="connsiteY0" fmla="*/ 54768 h 195343"/>
                  <a:gd name="connsiteX1" fmla="*/ 207169 w 4195763"/>
                  <a:gd name="connsiteY1" fmla="*/ 104775 h 195343"/>
                  <a:gd name="connsiteX2" fmla="*/ 352425 w 4195763"/>
                  <a:gd name="connsiteY2" fmla="*/ 195262 h 195343"/>
                  <a:gd name="connsiteX3" fmla="*/ 802482 w 4195763"/>
                  <a:gd name="connsiteY3" fmla="*/ 119062 h 195343"/>
                  <a:gd name="connsiteX4" fmla="*/ 1314450 w 4195763"/>
                  <a:gd name="connsiteY4" fmla="*/ 26194 h 195343"/>
                  <a:gd name="connsiteX5" fmla="*/ 1945482 w 4195763"/>
                  <a:gd name="connsiteY5" fmla="*/ 16669 h 195343"/>
                  <a:gd name="connsiteX6" fmla="*/ 2345532 w 4195763"/>
                  <a:gd name="connsiteY6" fmla="*/ 0 h 195343"/>
                  <a:gd name="connsiteX7" fmla="*/ 2595563 w 4195763"/>
                  <a:gd name="connsiteY7" fmla="*/ 4762 h 195343"/>
                  <a:gd name="connsiteX8" fmla="*/ 4195763 w 4195763"/>
                  <a:gd name="connsiteY8" fmla="*/ 35718 h 195343"/>
                  <a:gd name="connsiteX0" fmla="*/ 0 w 4757738"/>
                  <a:gd name="connsiteY0" fmla="*/ 65063 h 205638"/>
                  <a:gd name="connsiteX1" fmla="*/ 207169 w 4757738"/>
                  <a:gd name="connsiteY1" fmla="*/ 115070 h 205638"/>
                  <a:gd name="connsiteX2" fmla="*/ 352425 w 4757738"/>
                  <a:gd name="connsiteY2" fmla="*/ 205557 h 205638"/>
                  <a:gd name="connsiteX3" fmla="*/ 802482 w 4757738"/>
                  <a:gd name="connsiteY3" fmla="*/ 129357 h 205638"/>
                  <a:gd name="connsiteX4" fmla="*/ 1314450 w 4757738"/>
                  <a:gd name="connsiteY4" fmla="*/ 36489 h 205638"/>
                  <a:gd name="connsiteX5" fmla="*/ 1945482 w 4757738"/>
                  <a:gd name="connsiteY5" fmla="*/ 26964 h 205638"/>
                  <a:gd name="connsiteX6" fmla="*/ 2345532 w 4757738"/>
                  <a:gd name="connsiteY6" fmla="*/ 10295 h 205638"/>
                  <a:gd name="connsiteX7" fmla="*/ 2595563 w 4757738"/>
                  <a:gd name="connsiteY7" fmla="*/ 15057 h 205638"/>
                  <a:gd name="connsiteX8" fmla="*/ 4757738 w 4757738"/>
                  <a:gd name="connsiteY8" fmla="*/ 200794 h 205638"/>
                  <a:gd name="connsiteX0" fmla="*/ 0 w 4757738"/>
                  <a:gd name="connsiteY0" fmla="*/ 54768 h 195343"/>
                  <a:gd name="connsiteX1" fmla="*/ 207169 w 4757738"/>
                  <a:gd name="connsiteY1" fmla="*/ 104775 h 195343"/>
                  <a:gd name="connsiteX2" fmla="*/ 352425 w 4757738"/>
                  <a:gd name="connsiteY2" fmla="*/ 195262 h 195343"/>
                  <a:gd name="connsiteX3" fmla="*/ 802482 w 4757738"/>
                  <a:gd name="connsiteY3" fmla="*/ 119062 h 195343"/>
                  <a:gd name="connsiteX4" fmla="*/ 1314450 w 4757738"/>
                  <a:gd name="connsiteY4" fmla="*/ 26194 h 195343"/>
                  <a:gd name="connsiteX5" fmla="*/ 1945482 w 4757738"/>
                  <a:gd name="connsiteY5" fmla="*/ 16669 h 195343"/>
                  <a:gd name="connsiteX6" fmla="*/ 2345532 w 4757738"/>
                  <a:gd name="connsiteY6" fmla="*/ 0 h 195343"/>
                  <a:gd name="connsiteX7" fmla="*/ 2595563 w 4757738"/>
                  <a:gd name="connsiteY7" fmla="*/ 4762 h 195343"/>
                  <a:gd name="connsiteX8" fmla="*/ 4550568 w 4757738"/>
                  <a:gd name="connsiteY8" fmla="*/ 38101 h 195343"/>
                  <a:gd name="connsiteX9" fmla="*/ 4757738 w 4757738"/>
                  <a:gd name="connsiteY9" fmla="*/ 190499 h 195343"/>
                  <a:gd name="connsiteX0" fmla="*/ 0 w 5424488"/>
                  <a:gd name="connsiteY0" fmla="*/ 54768 h 319086"/>
                  <a:gd name="connsiteX1" fmla="*/ 207169 w 5424488"/>
                  <a:gd name="connsiteY1" fmla="*/ 104775 h 319086"/>
                  <a:gd name="connsiteX2" fmla="*/ 352425 w 5424488"/>
                  <a:gd name="connsiteY2" fmla="*/ 195262 h 319086"/>
                  <a:gd name="connsiteX3" fmla="*/ 802482 w 5424488"/>
                  <a:gd name="connsiteY3" fmla="*/ 119062 h 319086"/>
                  <a:gd name="connsiteX4" fmla="*/ 1314450 w 5424488"/>
                  <a:gd name="connsiteY4" fmla="*/ 26194 h 319086"/>
                  <a:gd name="connsiteX5" fmla="*/ 1945482 w 5424488"/>
                  <a:gd name="connsiteY5" fmla="*/ 16669 h 319086"/>
                  <a:gd name="connsiteX6" fmla="*/ 2345532 w 5424488"/>
                  <a:gd name="connsiteY6" fmla="*/ 0 h 319086"/>
                  <a:gd name="connsiteX7" fmla="*/ 2595563 w 5424488"/>
                  <a:gd name="connsiteY7" fmla="*/ 4762 h 319086"/>
                  <a:gd name="connsiteX8" fmla="*/ 4550568 w 5424488"/>
                  <a:gd name="connsiteY8" fmla="*/ 38101 h 319086"/>
                  <a:gd name="connsiteX9" fmla="*/ 5424488 w 5424488"/>
                  <a:gd name="connsiteY9" fmla="*/ 319086 h 319086"/>
                  <a:gd name="connsiteX0" fmla="*/ 0 w 5424488"/>
                  <a:gd name="connsiteY0" fmla="*/ 54768 h 319086"/>
                  <a:gd name="connsiteX1" fmla="*/ 207169 w 5424488"/>
                  <a:gd name="connsiteY1" fmla="*/ 104775 h 319086"/>
                  <a:gd name="connsiteX2" fmla="*/ 352425 w 5424488"/>
                  <a:gd name="connsiteY2" fmla="*/ 195262 h 319086"/>
                  <a:gd name="connsiteX3" fmla="*/ 802482 w 5424488"/>
                  <a:gd name="connsiteY3" fmla="*/ 119062 h 319086"/>
                  <a:gd name="connsiteX4" fmla="*/ 1314450 w 5424488"/>
                  <a:gd name="connsiteY4" fmla="*/ 26194 h 319086"/>
                  <a:gd name="connsiteX5" fmla="*/ 1945482 w 5424488"/>
                  <a:gd name="connsiteY5" fmla="*/ 16669 h 319086"/>
                  <a:gd name="connsiteX6" fmla="*/ 2345532 w 5424488"/>
                  <a:gd name="connsiteY6" fmla="*/ 0 h 319086"/>
                  <a:gd name="connsiteX7" fmla="*/ 2595563 w 5424488"/>
                  <a:gd name="connsiteY7" fmla="*/ 4762 h 319086"/>
                  <a:gd name="connsiteX8" fmla="*/ 4550568 w 5424488"/>
                  <a:gd name="connsiteY8" fmla="*/ 38101 h 319086"/>
                  <a:gd name="connsiteX9" fmla="*/ 5212555 w 5424488"/>
                  <a:gd name="connsiteY9" fmla="*/ 261937 h 319086"/>
                  <a:gd name="connsiteX10" fmla="*/ 5424488 w 5424488"/>
                  <a:gd name="connsiteY10" fmla="*/ 319086 h 319086"/>
                  <a:gd name="connsiteX0" fmla="*/ 0 w 5424488"/>
                  <a:gd name="connsiteY0" fmla="*/ 54768 h 319086"/>
                  <a:gd name="connsiteX1" fmla="*/ 207169 w 5424488"/>
                  <a:gd name="connsiteY1" fmla="*/ 104775 h 319086"/>
                  <a:gd name="connsiteX2" fmla="*/ 352425 w 5424488"/>
                  <a:gd name="connsiteY2" fmla="*/ 195262 h 319086"/>
                  <a:gd name="connsiteX3" fmla="*/ 802482 w 5424488"/>
                  <a:gd name="connsiteY3" fmla="*/ 119062 h 319086"/>
                  <a:gd name="connsiteX4" fmla="*/ 1314450 w 5424488"/>
                  <a:gd name="connsiteY4" fmla="*/ 26194 h 319086"/>
                  <a:gd name="connsiteX5" fmla="*/ 1945482 w 5424488"/>
                  <a:gd name="connsiteY5" fmla="*/ 16669 h 319086"/>
                  <a:gd name="connsiteX6" fmla="*/ 2345532 w 5424488"/>
                  <a:gd name="connsiteY6" fmla="*/ 0 h 319086"/>
                  <a:gd name="connsiteX7" fmla="*/ 2595563 w 5424488"/>
                  <a:gd name="connsiteY7" fmla="*/ 4762 h 319086"/>
                  <a:gd name="connsiteX8" fmla="*/ 4550568 w 5424488"/>
                  <a:gd name="connsiteY8" fmla="*/ 38101 h 319086"/>
                  <a:gd name="connsiteX9" fmla="*/ 4752974 w 5424488"/>
                  <a:gd name="connsiteY9" fmla="*/ 185737 h 319086"/>
                  <a:gd name="connsiteX10" fmla="*/ 5212555 w 5424488"/>
                  <a:gd name="connsiteY10" fmla="*/ 261937 h 319086"/>
                  <a:gd name="connsiteX11" fmla="*/ 5424488 w 5424488"/>
                  <a:gd name="connsiteY11" fmla="*/ 319086 h 319086"/>
                  <a:gd name="connsiteX0" fmla="*/ 0 w 5424488"/>
                  <a:gd name="connsiteY0" fmla="*/ 54768 h 319086"/>
                  <a:gd name="connsiteX1" fmla="*/ 207169 w 5424488"/>
                  <a:gd name="connsiteY1" fmla="*/ 104775 h 319086"/>
                  <a:gd name="connsiteX2" fmla="*/ 352425 w 5424488"/>
                  <a:gd name="connsiteY2" fmla="*/ 195262 h 319086"/>
                  <a:gd name="connsiteX3" fmla="*/ 802482 w 5424488"/>
                  <a:gd name="connsiteY3" fmla="*/ 119062 h 319086"/>
                  <a:gd name="connsiteX4" fmla="*/ 1314450 w 5424488"/>
                  <a:gd name="connsiteY4" fmla="*/ 26194 h 319086"/>
                  <a:gd name="connsiteX5" fmla="*/ 1945482 w 5424488"/>
                  <a:gd name="connsiteY5" fmla="*/ 16669 h 319086"/>
                  <a:gd name="connsiteX6" fmla="*/ 2345532 w 5424488"/>
                  <a:gd name="connsiteY6" fmla="*/ 0 h 319086"/>
                  <a:gd name="connsiteX7" fmla="*/ 2595563 w 5424488"/>
                  <a:gd name="connsiteY7" fmla="*/ 4762 h 319086"/>
                  <a:gd name="connsiteX8" fmla="*/ 4176712 w 5424488"/>
                  <a:gd name="connsiteY8" fmla="*/ 35719 h 319086"/>
                  <a:gd name="connsiteX9" fmla="*/ 4752974 w 5424488"/>
                  <a:gd name="connsiteY9" fmla="*/ 185737 h 319086"/>
                  <a:gd name="connsiteX10" fmla="*/ 5212555 w 5424488"/>
                  <a:gd name="connsiteY10" fmla="*/ 261937 h 319086"/>
                  <a:gd name="connsiteX11" fmla="*/ 5424488 w 5424488"/>
                  <a:gd name="connsiteY11" fmla="*/ 319086 h 319086"/>
                  <a:gd name="connsiteX0" fmla="*/ 0 w 5424488"/>
                  <a:gd name="connsiteY0" fmla="*/ 54768 h 319086"/>
                  <a:gd name="connsiteX1" fmla="*/ 207169 w 5424488"/>
                  <a:gd name="connsiteY1" fmla="*/ 104775 h 319086"/>
                  <a:gd name="connsiteX2" fmla="*/ 352425 w 5424488"/>
                  <a:gd name="connsiteY2" fmla="*/ 195262 h 319086"/>
                  <a:gd name="connsiteX3" fmla="*/ 802482 w 5424488"/>
                  <a:gd name="connsiteY3" fmla="*/ 119062 h 319086"/>
                  <a:gd name="connsiteX4" fmla="*/ 1314450 w 5424488"/>
                  <a:gd name="connsiteY4" fmla="*/ 26194 h 319086"/>
                  <a:gd name="connsiteX5" fmla="*/ 1945482 w 5424488"/>
                  <a:gd name="connsiteY5" fmla="*/ 16669 h 319086"/>
                  <a:gd name="connsiteX6" fmla="*/ 2345532 w 5424488"/>
                  <a:gd name="connsiteY6" fmla="*/ 0 h 319086"/>
                  <a:gd name="connsiteX7" fmla="*/ 2595563 w 5424488"/>
                  <a:gd name="connsiteY7" fmla="*/ 4762 h 319086"/>
                  <a:gd name="connsiteX8" fmla="*/ 4176712 w 5424488"/>
                  <a:gd name="connsiteY8" fmla="*/ 35719 h 319086"/>
                  <a:gd name="connsiteX9" fmla="*/ 4562474 w 5424488"/>
                  <a:gd name="connsiteY9" fmla="*/ 69056 h 319086"/>
                  <a:gd name="connsiteX10" fmla="*/ 4752974 w 5424488"/>
                  <a:gd name="connsiteY10" fmla="*/ 185737 h 319086"/>
                  <a:gd name="connsiteX11" fmla="*/ 5212555 w 5424488"/>
                  <a:gd name="connsiteY11" fmla="*/ 261937 h 319086"/>
                  <a:gd name="connsiteX12" fmla="*/ 5424488 w 5424488"/>
                  <a:gd name="connsiteY12" fmla="*/ 319086 h 319086"/>
                  <a:gd name="connsiteX0" fmla="*/ 0 w 5479257"/>
                  <a:gd name="connsiteY0" fmla="*/ 52386 h 319086"/>
                  <a:gd name="connsiteX1" fmla="*/ 261938 w 5479257"/>
                  <a:gd name="connsiteY1" fmla="*/ 104775 h 319086"/>
                  <a:gd name="connsiteX2" fmla="*/ 407194 w 5479257"/>
                  <a:gd name="connsiteY2" fmla="*/ 195262 h 319086"/>
                  <a:gd name="connsiteX3" fmla="*/ 857251 w 5479257"/>
                  <a:gd name="connsiteY3" fmla="*/ 119062 h 319086"/>
                  <a:gd name="connsiteX4" fmla="*/ 1369219 w 5479257"/>
                  <a:gd name="connsiteY4" fmla="*/ 26194 h 319086"/>
                  <a:gd name="connsiteX5" fmla="*/ 2000251 w 5479257"/>
                  <a:gd name="connsiteY5" fmla="*/ 16669 h 319086"/>
                  <a:gd name="connsiteX6" fmla="*/ 2400301 w 5479257"/>
                  <a:gd name="connsiteY6" fmla="*/ 0 h 319086"/>
                  <a:gd name="connsiteX7" fmla="*/ 2650332 w 5479257"/>
                  <a:gd name="connsiteY7" fmla="*/ 4762 h 319086"/>
                  <a:gd name="connsiteX8" fmla="*/ 4231481 w 5479257"/>
                  <a:gd name="connsiteY8" fmla="*/ 35719 h 319086"/>
                  <a:gd name="connsiteX9" fmla="*/ 4617243 w 5479257"/>
                  <a:gd name="connsiteY9" fmla="*/ 69056 h 319086"/>
                  <a:gd name="connsiteX10" fmla="*/ 4807743 w 5479257"/>
                  <a:gd name="connsiteY10" fmla="*/ 185737 h 319086"/>
                  <a:gd name="connsiteX11" fmla="*/ 5267324 w 5479257"/>
                  <a:gd name="connsiteY11" fmla="*/ 261937 h 319086"/>
                  <a:gd name="connsiteX12" fmla="*/ 5479257 w 5479257"/>
                  <a:gd name="connsiteY12" fmla="*/ 319086 h 31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9257" h="319086">
                    <a:moveTo>
                      <a:pt x="0" y="52386"/>
                    </a:moveTo>
                    <a:cubicBezTo>
                      <a:pt x="74216" y="65681"/>
                      <a:pt x="194072" y="80962"/>
                      <a:pt x="261938" y="104775"/>
                    </a:cubicBezTo>
                    <a:cubicBezTo>
                      <a:pt x="329804" y="128588"/>
                      <a:pt x="307975" y="192881"/>
                      <a:pt x="407194" y="195262"/>
                    </a:cubicBezTo>
                    <a:cubicBezTo>
                      <a:pt x="506413" y="197643"/>
                      <a:pt x="696914" y="147240"/>
                      <a:pt x="857251" y="119062"/>
                    </a:cubicBezTo>
                    <a:cubicBezTo>
                      <a:pt x="1017589" y="90884"/>
                      <a:pt x="1178719" y="43260"/>
                      <a:pt x="1369219" y="26194"/>
                    </a:cubicBezTo>
                    <a:cubicBezTo>
                      <a:pt x="1559719" y="9129"/>
                      <a:pt x="1828404" y="21035"/>
                      <a:pt x="2000251" y="16669"/>
                    </a:cubicBezTo>
                    <a:cubicBezTo>
                      <a:pt x="2172098" y="12303"/>
                      <a:pt x="2291954" y="1984"/>
                      <a:pt x="2400301" y="0"/>
                    </a:cubicBezTo>
                    <a:lnTo>
                      <a:pt x="2650332" y="4762"/>
                    </a:lnTo>
                    <a:lnTo>
                      <a:pt x="4231481" y="35719"/>
                    </a:lnTo>
                    <a:cubicBezTo>
                      <a:pt x="4551759" y="49610"/>
                      <a:pt x="4521199" y="44053"/>
                      <a:pt x="4617243" y="69056"/>
                    </a:cubicBezTo>
                    <a:cubicBezTo>
                      <a:pt x="4713287" y="94059"/>
                      <a:pt x="4691856" y="156765"/>
                      <a:pt x="4807743" y="185737"/>
                    </a:cubicBezTo>
                    <a:cubicBezTo>
                      <a:pt x="4923630" y="214709"/>
                      <a:pt x="5164533" y="229394"/>
                      <a:pt x="5267324" y="261937"/>
                    </a:cubicBezTo>
                    <a:lnTo>
                      <a:pt x="5479257" y="319086"/>
                    </a:lnTo>
                  </a:path>
                </a:pathLst>
              </a:custGeom>
              <a:noFill/>
              <a:ln w="57150" cmpd="sng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59" name="フリーフォーム 663">
                <a:extLst>
                  <a:ext uri="{FF2B5EF4-FFF2-40B4-BE49-F238E27FC236}">
                    <a16:creationId xmlns:a16="http://schemas.microsoft.com/office/drawing/2014/main" id="{EEABE7D1-38F4-4182-94E5-9CF0C990DE9B}"/>
                  </a:ext>
                </a:extLst>
              </p:cNvPr>
              <p:cNvSpPr/>
              <p:nvPr/>
            </p:nvSpPr>
            <p:spPr>
              <a:xfrm>
                <a:off x="3849783" y="2530792"/>
                <a:ext cx="303117" cy="4220528"/>
              </a:xfrm>
              <a:custGeom>
                <a:avLst/>
                <a:gdLst>
                  <a:gd name="connsiteX0" fmla="*/ 89224 w 114705"/>
                  <a:gd name="connsiteY0" fmla="*/ 0 h 3810000"/>
                  <a:gd name="connsiteX1" fmla="*/ 35884 w 114705"/>
                  <a:gd name="connsiteY1" fmla="*/ 358140 h 3810000"/>
                  <a:gd name="connsiteX2" fmla="*/ 104464 w 114705"/>
                  <a:gd name="connsiteY2" fmla="*/ 990600 h 3810000"/>
                  <a:gd name="connsiteX3" fmla="*/ 112084 w 114705"/>
                  <a:gd name="connsiteY3" fmla="*/ 1600200 h 3810000"/>
                  <a:gd name="connsiteX4" fmla="*/ 81604 w 114705"/>
                  <a:gd name="connsiteY4" fmla="*/ 2453640 h 3810000"/>
                  <a:gd name="connsiteX5" fmla="*/ 13024 w 114705"/>
                  <a:gd name="connsiteY5" fmla="*/ 3230880 h 3810000"/>
                  <a:gd name="connsiteX6" fmla="*/ 5404 w 114705"/>
                  <a:gd name="connsiteY6" fmla="*/ 3604260 h 3810000"/>
                  <a:gd name="connsiteX7" fmla="*/ 73984 w 114705"/>
                  <a:gd name="connsiteY7" fmla="*/ 3810000 h 3810000"/>
                  <a:gd name="connsiteX0" fmla="*/ 104997 w 303117"/>
                  <a:gd name="connsiteY0" fmla="*/ 0 h 4168140"/>
                  <a:gd name="connsiteX1" fmla="*/ 51657 w 303117"/>
                  <a:gd name="connsiteY1" fmla="*/ 358140 h 4168140"/>
                  <a:gd name="connsiteX2" fmla="*/ 120237 w 303117"/>
                  <a:gd name="connsiteY2" fmla="*/ 990600 h 4168140"/>
                  <a:gd name="connsiteX3" fmla="*/ 127857 w 303117"/>
                  <a:gd name="connsiteY3" fmla="*/ 1600200 h 4168140"/>
                  <a:gd name="connsiteX4" fmla="*/ 97377 w 303117"/>
                  <a:gd name="connsiteY4" fmla="*/ 2453640 h 4168140"/>
                  <a:gd name="connsiteX5" fmla="*/ 28797 w 303117"/>
                  <a:gd name="connsiteY5" fmla="*/ 3230880 h 4168140"/>
                  <a:gd name="connsiteX6" fmla="*/ 21177 w 303117"/>
                  <a:gd name="connsiteY6" fmla="*/ 3604260 h 4168140"/>
                  <a:gd name="connsiteX7" fmla="*/ 303117 w 303117"/>
                  <a:gd name="connsiteY7" fmla="*/ 4168140 h 4168140"/>
                  <a:gd name="connsiteX0" fmla="*/ 114522 w 303117"/>
                  <a:gd name="connsiteY0" fmla="*/ 0 h 4220528"/>
                  <a:gd name="connsiteX1" fmla="*/ 51657 w 303117"/>
                  <a:gd name="connsiteY1" fmla="*/ 410528 h 4220528"/>
                  <a:gd name="connsiteX2" fmla="*/ 120237 w 303117"/>
                  <a:gd name="connsiteY2" fmla="*/ 1042988 h 4220528"/>
                  <a:gd name="connsiteX3" fmla="*/ 127857 w 303117"/>
                  <a:gd name="connsiteY3" fmla="*/ 1652588 h 4220528"/>
                  <a:gd name="connsiteX4" fmla="*/ 97377 w 303117"/>
                  <a:gd name="connsiteY4" fmla="*/ 2506028 h 4220528"/>
                  <a:gd name="connsiteX5" fmla="*/ 28797 w 303117"/>
                  <a:gd name="connsiteY5" fmla="*/ 3283268 h 4220528"/>
                  <a:gd name="connsiteX6" fmla="*/ 21177 w 303117"/>
                  <a:gd name="connsiteY6" fmla="*/ 3656648 h 4220528"/>
                  <a:gd name="connsiteX7" fmla="*/ 303117 w 303117"/>
                  <a:gd name="connsiteY7" fmla="*/ 4220528 h 42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117" h="4220528">
                    <a:moveTo>
                      <a:pt x="114522" y="0"/>
                    </a:moveTo>
                    <a:cubicBezTo>
                      <a:pt x="86582" y="96520"/>
                      <a:pt x="50705" y="236697"/>
                      <a:pt x="51657" y="410528"/>
                    </a:cubicBezTo>
                    <a:cubicBezTo>
                      <a:pt x="52609" y="584359"/>
                      <a:pt x="107537" y="835978"/>
                      <a:pt x="120237" y="1042988"/>
                    </a:cubicBezTo>
                    <a:cubicBezTo>
                      <a:pt x="132937" y="1249998"/>
                      <a:pt x="131667" y="1408748"/>
                      <a:pt x="127857" y="1652588"/>
                    </a:cubicBezTo>
                    <a:cubicBezTo>
                      <a:pt x="124047" y="1896428"/>
                      <a:pt x="113887" y="2234248"/>
                      <a:pt x="97377" y="2506028"/>
                    </a:cubicBezTo>
                    <a:cubicBezTo>
                      <a:pt x="80867" y="2777808"/>
                      <a:pt x="41497" y="3091498"/>
                      <a:pt x="28797" y="3283268"/>
                    </a:cubicBezTo>
                    <a:cubicBezTo>
                      <a:pt x="16097" y="3475038"/>
                      <a:pt x="-24543" y="3500438"/>
                      <a:pt x="21177" y="3656648"/>
                    </a:cubicBezTo>
                    <a:cubicBezTo>
                      <a:pt x="66897" y="3812858"/>
                      <a:pt x="273907" y="4165918"/>
                      <a:pt x="303117" y="4220528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0" name="フリーフォーム 666">
                <a:extLst>
                  <a:ext uri="{FF2B5EF4-FFF2-40B4-BE49-F238E27FC236}">
                    <a16:creationId xmlns:a16="http://schemas.microsoft.com/office/drawing/2014/main" id="{B028E65C-CF16-408E-B55A-B917B945AF44}"/>
                  </a:ext>
                </a:extLst>
              </p:cNvPr>
              <p:cNvSpPr/>
              <p:nvPr/>
            </p:nvSpPr>
            <p:spPr>
              <a:xfrm>
                <a:off x="2152650" y="3757613"/>
                <a:ext cx="161476" cy="206721"/>
              </a:xfrm>
              <a:custGeom>
                <a:avLst/>
                <a:gdLst>
                  <a:gd name="connsiteX0" fmla="*/ 123825 w 161476"/>
                  <a:gd name="connsiteY0" fmla="*/ 0 h 206721"/>
                  <a:gd name="connsiteX1" fmla="*/ 157163 w 161476"/>
                  <a:gd name="connsiteY1" fmla="*/ 142875 h 206721"/>
                  <a:gd name="connsiteX2" fmla="*/ 38100 w 161476"/>
                  <a:gd name="connsiteY2" fmla="*/ 204787 h 206721"/>
                  <a:gd name="connsiteX3" fmla="*/ 0 w 161476"/>
                  <a:gd name="connsiteY3" fmla="*/ 76200 h 20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76" h="206721">
                    <a:moveTo>
                      <a:pt x="123825" y="0"/>
                    </a:moveTo>
                    <a:cubicBezTo>
                      <a:pt x="147637" y="54372"/>
                      <a:pt x="171450" y="108744"/>
                      <a:pt x="157163" y="142875"/>
                    </a:cubicBezTo>
                    <a:cubicBezTo>
                      <a:pt x="142876" y="177006"/>
                      <a:pt x="64294" y="215899"/>
                      <a:pt x="38100" y="204787"/>
                    </a:cubicBezTo>
                    <a:cubicBezTo>
                      <a:pt x="11906" y="193675"/>
                      <a:pt x="5953" y="134937"/>
                      <a:pt x="0" y="76200"/>
                    </a:cubicBezTo>
                  </a:path>
                </a:pathLst>
              </a:custGeom>
              <a:noFill/>
              <a:ln w="57150" cmpd="sng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1" name="フリーフォーム 667">
                <a:extLst>
                  <a:ext uri="{FF2B5EF4-FFF2-40B4-BE49-F238E27FC236}">
                    <a16:creationId xmlns:a16="http://schemas.microsoft.com/office/drawing/2014/main" id="{EFA22643-81C4-4D5E-A6E5-C4EDE9BBDFAC}"/>
                  </a:ext>
                </a:extLst>
              </p:cNvPr>
              <p:cNvSpPr/>
              <p:nvPr/>
            </p:nvSpPr>
            <p:spPr>
              <a:xfrm>
                <a:off x="2286000" y="3548063"/>
                <a:ext cx="280988" cy="190500"/>
              </a:xfrm>
              <a:custGeom>
                <a:avLst/>
                <a:gdLst>
                  <a:gd name="connsiteX0" fmla="*/ 0 w 280988"/>
                  <a:gd name="connsiteY0" fmla="*/ 190500 h 190500"/>
                  <a:gd name="connsiteX1" fmla="*/ 280988 w 280988"/>
                  <a:gd name="connsiteY1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988" h="190500">
                    <a:moveTo>
                      <a:pt x="0" y="190500"/>
                    </a:moveTo>
                    <a:lnTo>
                      <a:pt x="280988" y="0"/>
                    </a:ln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2" name="フリーフォーム 668">
                <a:extLst>
                  <a:ext uri="{FF2B5EF4-FFF2-40B4-BE49-F238E27FC236}">
                    <a16:creationId xmlns:a16="http://schemas.microsoft.com/office/drawing/2014/main" id="{7F38198B-0A97-481D-AB27-B3F653F8A470}"/>
                  </a:ext>
                </a:extLst>
              </p:cNvPr>
              <p:cNvSpPr/>
              <p:nvPr/>
            </p:nvSpPr>
            <p:spPr>
              <a:xfrm>
                <a:off x="1756411" y="3195320"/>
                <a:ext cx="986006" cy="2010092"/>
              </a:xfrm>
              <a:custGeom>
                <a:avLst/>
                <a:gdLst>
                  <a:gd name="connsiteX0" fmla="*/ 0 w 1123826"/>
                  <a:gd name="connsiteY0" fmla="*/ 0 h 2188876"/>
                  <a:gd name="connsiteX1" fmla="*/ 406400 w 1123826"/>
                  <a:gd name="connsiteY1" fmla="*/ 469900 h 2188876"/>
                  <a:gd name="connsiteX2" fmla="*/ 781050 w 1123826"/>
                  <a:gd name="connsiteY2" fmla="*/ 850900 h 2188876"/>
                  <a:gd name="connsiteX3" fmla="*/ 1003300 w 1123826"/>
                  <a:gd name="connsiteY3" fmla="*/ 1454150 h 2188876"/>
                  <a:gd name="connsiteX4" fmla="*/ 1117600 w 1123826"/>
                  <a:gd name="connsiteY4" fmla="*/ 2089150 h 2188876"/>
                  <a:gd name="connsiteX5" fmla="*/ 1098550 w 1123826"/>
                  <a:gd name="connsiteY5" fmla="*/ 2178050 h 2188876"/>
                  <a:gd name="connsiteX0" fmla="*/ 0 w 1123826"/>
                  <a:gd name="connsiteY0" fmla="*/ 0 h 2188876"/>
                  <a:gd name="connsiteX1" fmla="*/ 406400 w 1123826"/>
                  <a:gd name="connsiteY1" fmla="*/ 469900 h 2188876"/>
                  <a:gd name="connsiteX2" fmla="*/ 781050 w 1123826"/>
                  <a:gd name="connsiteY2" fmla="*/ 850900 h 2188876"/>
                  <a:gd name="connsiteX3" fmla="*/ 800100 w 1123826"/>
                  <a:gd name="connsiteY3" fmla="*/ 846138 h 2188876"/>
                  <a:gd name="connsiteX4" fmla="*/ 1003300 w 1123826"/>
                  <a:gd name="connsiteY4" fmla="*/ 1454150 h 2188876"/>
                  <a:gd name="connsiteX5" fmla="*/ 1117600 w 1123826"/>
                  <a:gd name="connsiteY5" fmla="*/ 2089150 h 2188876"/>
                  <a:gd name="connsiteX6" fmla="*/ 1098550 w 1123826"/>
                  <a:gd name="connsiteY6" fmla="*/ 2178050 h 2188876"/>
                  <a:gd name="connsiteX0" fmla="*/ 0 w 1123826"/>
                  <a:gd name="connsiteY0" fmla="*/ 0 h 2188876"/>
                  <a:gd name="connsiteX1" fmla="*/ 406400 w 1123826"/>
                  <a:gd name="connsiteY1" fmla="*/ 469900 h 2188876"/>
                  <a:gd name="connsiteX2" fmla="*/ 781050 w 1123826"/>
                  <a:gd name="connsiteY2" fmla="*/ 850900 h 2188876"/>
                  <a:gd name="connsiteX3" fmla="*/ 800100 w 1123826"/>
                  <a:gd name="connsiteY3" fmla="*/ 846138 h 2188876"/>
                  <a:gd name="connsiteX4" fmla="*/ 928688 w 1123826"/>
                  <a:gd name="connsiteY4" fmla="*/ 1112838 h 2188876"/>
                  <a:gd name="connsiteX5" fmla="*/ 1003300 w 1123826"/>
                  <a:gd name="connsiteY5" fmla="*/ 1454150 h 2188876"/>
                  <a:gd name="connsiteX6" fmla="*/ 1117600 w 1123826"/>
                  <a:gd name="connsiteY6" fmla="*/ 2089150 h 2188876"/>
                  <a:gd name="connsiteX7" fmla="*/ 1098550 w 1123826"/>
                  <a:gd name="connsiteY7" fmla="*/ 2178050 h 2188876"/>
                  <a:gd name="connsiteX0" fmla="*/ 0 w 1123826"/>
                  <a:gd name="connsiteY0" fmla="*/ 0 h 2188876"/>
                  <a:gd name="connsiteX1" fmla="*/ 406400 w 1123826"/>
                  <a:gd name="connsiteY1" fmla="*/ 469900 h 2188876"/>
                  <a:gd name="connsiteX2" fmla="*/ 781050 w 1123826"/>
                  <a:gd name="connsiteY2" fmla="*/ 850900 h 2188876"/>
                  <a:gd name="connsiteX3" fmla="*/ 928688 w 1123826"/>
                  <a:gd name="connsiteY3" fmla="*/ 1112838 h 2188876"/>
                  <a:gd name="connsiteX4" fmla="*/ 1003300 w 1123826"/>
                  <a:gd name="connsiteY4" fmla="*/ 1454150 h 2188876"/>
                  <a:gd name="connsiteX5" fmla="*/ 1117600 w 1123826"/>
                  <a:gd name="connsiteY5" fmla="*/ 2089150 h 2188876"/>
                  <a:gd name="connsiteX6" fmla="*/ 1098550 w 1123826"/>
                  <a:gd name="connsiteY6" fmla="*/ 2178050 h 2188876"/>
                  <a:gd name="connsiteX0" fmla="*/ 0 w 1123826"/>
                  <a:gd name="connsiteY0" fmla="*/ 0 h 2188876"/>
                  <a:gd name="connsiteX1" fmla="*/ 406400 w 1123826"/>
                  <a:gd name="connsiteY1" fmla="*/ 469900 h 2188876"/>
                  <a:gd name="connsiteX2" fmla="*/ 831850 w 1123826"/>
                  <a:gd name="connsiteY2" fmla="*/ 869950 h 2188876"/>
                  <a:gd name="connsiteX3" fmla="*/ 928688 w 1123826"/>
                  <a:gd name="connsiteY3" fmla="*/ 1112838 h 2188876"/>
                  <a:gd name="connsiteX4" fmla="*/ 1003300 w 1123826"/>
                  <a:gd name="connsiteY4" fmla="*/ 1454150 h 2188876"/>
                  <a:gd name="connsiteX5" fmla="*/ 1117600 w 1123826"/>
                  <a:gd name="connsiteY5" fmla="*/ 2089150 h 2188876"/>
                  <a:gd name="connsiteX6" fmla="*/ 1098550 w 1123826"/>
                  <a:gd name="connsiteY6" fmla="*/ 2178050 h 2188876"/>
                  <a:gd name="connsiteX0" fmla="*/ 0 w 1117600"/>
                  <a:gd name="connsiteY0" fmla="*/ 0 h 2089150"/>
                  <a:gd name="connsiteX1" fmla="*/ 406400 w 1117600"/>
                  <a:gd name="connsiteY1" fmla="*/ 469900 h 2089150"/>
                  <a:gd name="connsiteX2" fmla="*/ 831850 w 1117600"/>
                  <a:gd name="connsiteY2" fmla="*/ 869950 h 2089150"/>
                  <a:gd name="connsiteX3" fmla="*/ 928688 w 1117600"/>
                  <a:gd name="connsiteY3" fmla="*/ 1112838 h 2089150"/>
                  <a:gd name="connsiteX4" fmla="*/ 1003300 w 1117600"/>
                  <a:gd name="connsiteY4" fmla="*/ 1454150 h 2089150"/>
                  <a:gd name="connsiteX5" fmla="*/ 1117600 w 1117600"/>
                  <a:gd name="connsiteY5" fmla="*/ 2089150 h 2089150"/>
                  <a:gd name="connsiteX0" fmla="*/ 0 w 1122363"/>
                  <a:gd name="connsiteY0" fmla="*/ 0 h 2170112"/>
                  <a:gd name="connsiteX1" fmla="*/ 406400 w 1122363"/>
                  <a:gd name="connsiteY1" fmla="*/ 469900 h 2170112"/>
                  <a:gd name="connsiteX2" fmla="*/ 831850 w 1122363"/>
                  <a:gd name="connsiteY2" fmla="*/ 869950 h 2170112"/>
                  <a:gd name="connsiteX3" fmla="*/ 928688 w 1122363"/>
                  <a:gd name="connsiteY3" fmla="*/ 1112838 h 2170112"/>
                  <a:gd name="connsiteX4" fmla="*/ 1003300 w 1122363"/>
                  <a:gd name="connsiteY4" fmla="*/ 1454150 h 2170112"/>
                  <a:gd name="connsiteX5" fmla="*/ 1122363 w 1122363"/>
                  <a:gd name="connsiteY5" fmla="*/ 2170112 h 2170112"/>
                  <a:gd name="connsiteX0" fmla="*/ 0 w 1123166"/>
                  <a:gd name="connsiteY0" fmla="*/ 0 h 2170112"/>
                  <a:gd name="connsiteX1" fmla="*/ 406400 w 1123166"/>
                  <a:gd name="connsiteY1" fmla="*/ 469900 h 2170112"/>
                  <a:gd name="connsiteX2" fmla="*/ 831850 w 1123166"/>
                  <a:gd name="connsiteY2" fmla="*/ 869950 h 2170112"/>
                  <a:gd name="connsiteX3" fmla="*/ 928688 w 1123166"/>
                  <a:gd name="connsiteY3" fmla="*/ 1112838 h 2170112"/>
                  <a:gd name="connsiteX4" fmla="*/ 1003300 w 1123166"/>
                  <a:gd name="connsiteY4" fmla="*/ 1454150 h 2170112"/>
                  <a:gd name="connsiteX5" fmla="*/ 1112044 w 1123166"/>
                  <a:gd name="connsiteY5" fmla="*/ 1958181 h 2170112"/>
                  <a:gd name="connsiteX6" fmla="*/ 1122363 w 1123166"/>
                  <a:gd name="connsiteY6" fmla="*/ 2170112 h 2170112"/>
                  <a:gd name="connsiteX0" fmla="*/ 0 w 1039346"/>
                  <a:gd name="connsiteY0" fmla="*/ 0 h 2071052"/>
                  <a:gd name="connsiteX1" fmla="*/ 322580 w 1039346"/>
                  <a:gd name="connsiteY1" fmla="*/ 370840 h 2071052"/>
                  <a:gd name="connsiteX2" fmla="*/ 748030 w 1039346"/>
                  <a:gd name="connsiteY2" fmla="*/ 770890 h 2071052"/>
                  <a:gd name="connsiteX3" fmla="*/ 844868 w 1039346"/>
                  <a:gd name="connsiteY3" fmla="*/ 1013778 h 2071052"/>
                  <a:gd name="connsiteX4" fmla="*/ 919480 w 1039346"/>
                  <a:gd name="connsiteY4" fmla="*/ 1355090 h 2071052"/>
                  <a:gd name="connsiteX5" fmla="*/ 1028224 w 1039346"/>
                  <a:gd name="connsiteY5" fmla="*/ 1859121 h 2071052"/>
                  <a:gd name="connsiteX6" fmla="*/ 1038543 w 1039346"/>
                  <a:gd name="connsiteY6" fmla="*/ 2071052 h 2071052"/>
                  <a:gd name="connsiteX0" fmla="*/ 0 w 986006"/>
                  <a:gd name="connsiteY0" fmla="*/ 0 h 2010092"/>
                  <a:gd name="connsiteX1" fmla="*/ 269240 w 986006"/>
                  <a:gd name="connsiteY1" fmla="*/ 309880 h 2010092"/>
                  <a:gd name="connsiteX2" fmla="*/ 694690 w 986006"/>
                  <a:gd name="connsiteY2" fmla="*/ 709930 h 2010092"/>
                  <a:gd name="connsiteX3" fmla="*/ 791528 w 986006"/>
                  <a:gd name="connsiteY3" fmla="*/ 952818 h 2010092"/>
                  <a:gd name="connsiteX4" fmla="*/ 866140 w 986006"/>
                  <a:gd name="connsiteY4" fmla="*/ 1294130 h 2010092"/>
                  <a:gd name="connsiteX5" fmla="*/ 974884 w 986006"/>
                  <a:gd name="connsiteY5" fmla="*/ 1798161 h 2010092"/>
                  <a:gd name="connsiteX6" fmla="*/ 985203 w 986006"/>
                  <a:gd name="connsiteY6" fmla="*/ 2010092 h 2010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006" h="2010092">
                    <a:moveTo>
                      <a:pt x="0" y="0"/>
                    </a:moveTo>
                    <a:cubicBezTo>
                      <a:pt x="138112" y="164041"/>
                      <a:pt x="153458" y="191558"/>
                      <a:pt x="269240" y="309880"/>
                    </a:cubicBezTo>
                    <a:cubicBezTo>
                      <a:pt x="385022" y="428202"/>
                      <a:pt x="607642" y="602774"/>
                      <a:pt x="694690" y="709930"/>
                    </a:cubicBezTo>
                    <a:cubicBezTo>
                      <a:pt x="781738" y="817086"/>
                      <a:pt x="754486" y="852276"/>
                      <a:pt x="791528" y="952818"/>
                    </a:cubicBezTo>
                    <a:cubicBezTo>
                      <a:pt x="828570" y="1053360"/>
                      <a:pt x="835581" y="1153240"/>
                      <a:pt x="866140" y="1294130"/>
                    </a:cubicBezTo>
                    <a:cubicBezTo>
                      <a:pt x="896699" y="1435020"/>
                      <a:pt x="955040" y="1678834"/>
                      <a:pt x="974884" y="1798161"/>
                    </a:cubicBezTo>
                    <a:cubicBezTo>
                      <a:pt x="994728" y="1917488"/>
                      <a:pt x="981102" y="1981517"/>
                      <a:pt x="985203" y="2010092"/>
                    </a:cubicBezTo>
                  </a:path>
                </a:pathLst>
              </a:custGeom>
              <a:noFill/>
              <a:ln w="57150" cmpd="sng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63" name="フリーフォーム 486">
              <a:extLst>
                <a:ext uri="{FF2B5EF4-FFF2-40B4-BE49-F238E27FC236}">
                  <a16:creationId xmlns:a16="http://schemas.microsoft.com/office/drawing/2014/main" id="{E3AC703E-ECAC-4DCA-BA84-9798A0D35967}"/>
                </a:ext>
              </a:extLst>
            </p:cNvPr>
            <p:cNvSpPr/>
            <p:nvPr/>
          </p:nvSpPr>
          <p:spPr>
            <a:xfrm>
              <a:off x="5037085" y="2232935"/>
              <a:ext cx="1670844" cy="684212"/>
            </a:xfrm>
            <a:custGeom>
              <a:avLst/>
              <a:gdLst>
                <a:gd name="connsiteX0" fmla="*/ 88900 w 1682750"/>
                <a:gd name="connsiteY0" fmla="*/ 495300 h 679450"/>
                <a:gd name="connsiteX1" fmla="*/ 215900 w 1682750"/>
                <a:gd name="connsiteY1" fmla="*/ 590550 h 679450"/>
                <a:gd name="connsiteX2" fmla="*/ 304800 w 1682750"/>
                <a:gd name="connsiteY2" fmla="*/ 584200 h 679450"/>
                <a:gd name="connsiteX3" fmla="*/ 628650 w 1682750"/>
                <a:gd name="connsiteY3" fmla="*/ 463550 h 679450"/>
                <a:gd name="connsiteX4" fmla="*/ 1003300 w 1682750"/>
                <a:gd name="connsiteY4" fmla="*/ 260350 h 679450"/>
                <a:gd name="connsiteX5" fmla="*/ 1289050 w 1682750"/>
                <a:gd name="connsiteY5" fmla="*/ 114300 h 679450"/>
                <a:gd name="connsiteX6" fmla="*/ 1606550 w 1682750"/>
                <a:gd name="connsiteY6" fmla="*/ 12700 h 679450"/>
                <a:gd name="connsiteX7" fmla="*/ 1606550 w 1682750"/>
                <a:gd name="connsiteY7" fmla="*/ 12700 h 679450"/>
                <a:gd name="connsiteX8" fmla="*/ 1670050 w 1682750"/>
                <a:gd name="connsiteY8" fmla="*/ 0 h 679450"/>
                <a:gd name="connsiteX9" fmla="*/ 1682750 w 1682750"/>
                <a:gd name="connsiteY9" fmla="*/ 44450 h 679450"/>
                <a:gd name="connsiteX10" fmla="*/ 1276350 w 1682750"/>
                <a:gd name="connsiteY10" fmla="*/ 190500 h 679450"/>
                <a:gd name="connsiteX11" fmla="*/ 933450 w 1682750"/>
                <a:gd name="connsiteY11" fmla="*/ 361950 h 679450"/>
                <a:gd name="connsiteX12" fmla="*/ 692150 w 1682750"/>
                <a:gd name="connsiteY12" fmla="*/ 514350 h 679450"/>
                <a:gd name="connsiteX13" fmla="*/ 565150 w 1682750"/>
                <a:gd name="connsiteY13" fmla="*/ 552450 h 679450"/>
                <a:gd name="connsiteX14" fmla="*/ 215900 w 1682750"/>
                <a:gd name="connsiteY14" fmla="*/ 679450 h 679450"/>
                <a:gd name="connsiteX15" fmla="*/ 0 w 1682750"/>
                <a:gd name="connsiteY15" fmla="*/ 596900 h 679450"/>
                <a:gd name="connsiteX0" fmla="*/ 88900 w 1682750"/>
                <a:gd name="connsiteY0" fmla="*/ 495300 h 679450"/>
                <a:gd name="connsiteX1" fmla="*/ 215900 w 1682750"/>
                <a:gd name="connsiteY1" fmla="*/ 590550 h 679450"/>
                <a:gd name="connsiteX2" fmla="*/ 304800 w 1682750"/>
                <a:gd name="connsiteY2" fmla="*/ 584200 h 679450"/>
                <a:gd name="connsiteX3" fmla="*/ 628650 w 1682750"/>
                <a:gd name="connsiteY3" fmla="*/ 463550 h 679450"/>
                <a:gd name="connsiteX4" fmla="*/ 1003300 w 1682750"/>
                <a:gd name="connsiteY4" fmla="*/ 260350 h 679450"/>
                <a:gd name="connsiteX5" fmla="*/ 1289050 w 1682750"/>
                <a:gd name="connsiteY5" fmla="*/ 114300 h 679450"/>
                <a:gd name="connsiteX6" fmla="*/ 1606550 w 1682750"/>
                <a:gd name="connsiteY6" fmla="*/ 12700 h 679450"/>
                <a:gd name="connsiteX7" fmla="*/ 1606550 w 1682750"/>
                <a:gd name="connsiteY7" fmla="*/ 12700 h 679450"/>
                <a:gd name="connsiteX8" fmla="*/ 1670050 w 1682750"/>
                <a:gd name="connsiteY8" fmla="*/ 0 h 679450"/>
                <a:gd name="connsiteX9" fmla="*/ 1682750 w 1682750"/>
                <a:gd name="connsiteY9" fmla="*/ 44450 h 679450"/>
                <a:gd name="connsiteX10" fmla="*/ 1276350 w 1682750"/>
                <a:gd name="connsiteY10" fmla="*/ 190500 h 679450"/>
                <a:gd name="connsiteX11" fmla="*/ 933450 w 1682750"/>
                <a:gd name="connsiteY11" fmla="*/ 361950 h 679450"/>
                <a:gd name="connsiteX12" fmla="*/ 692150 w 1682750"/>
                <a:gd name="connsiteY12" fmla="*/ 514350 h 679450"/>
                <a:gd name="connsiteX13" fmla="*/ 565150 w 1682750"/>
                <a:gd name="connsiteY13" fmla="*/ 552450 h 679450"/>
                <a:gd name="connsiteX14" fmla="*/ 215900 w 1682750"/>
                <a:gd name="connsiteY14" fmla="*/ 679450 h 679450"/>
                <a:gd name="connsiteX15" fmla="*/ 0 w 1682750"/>
                <a:gd name="connsiteY15" fmla="*/ 596900 h 679450"/>
                <a:gd name="connsiteX16" fmla="*/ 88900 w 1682750"/>
                <a:gd name="connsiteY16" fmla="*/ 495300 h 679450"/>
                <a:gd name="connsiteX0" fmla="*/ 88900 w 1682750"/>
                <a:gd name="connsiteY0" fmla="*/ 500062 h 684212"/>
                <a:gd name="connsiteX1" fmla="*/ 215900 w 1682750"/>
                <a:gd name="connsiteY1" fmla="*/ 595312 h 684212"/>
                <a:gd name="connsiteX2" fmla="*/ 304800 w 1682750"/>
                <a:gd name="connsiteY2" fmla="*/ 588962 h 684212"/>
                <a:gd name="connsiteX3" fmla="*/ 628650 w 1682750"/>
                <a:gd name="connsiteY3" fmla="*/ 468312 h 684212"/>
                <a:gd name="connsiteX4" fmla="*/ 1003300 w 1682750"/>
                <a:gd name="connsiteY4" fmla="*/ 265112 h 684212"/>
                <a:gd name="connsiteX5" fmla="*/ 1289050 w 1682750"/>
                <a:gd name="connsiteY5" fmla="*/ 119062 h 684212"/>
                <a:gd name="connsiteX6" fmla="*/ 1606550 w 1682750"/>
                <a:gd name="connsiteY6" fmla="*/ 17462 h 684212"/>
                <a:gd name="connsiteX7" fmla="*/ 1606550 w 1682750"/>
                <a:gd name="connsiteY7" fmla="*/ 17462 h 684212"/>
                <a:gd name="connsiteX8" fmla="*/ 1655763 w 1682750"/>
                <a:gd name="connsiteY8" fmla="*/ 0 h 684212"/>
                <a:gd name="connsiteX9" fmla="*/ 1682750 w 1682750"/>
                <a:gd name="connsiteY9" fmla="*/ 49212 h 684212"/>
                <a:gd name="connsiteX10" fmla="*/ 1276350 w 1682750"/>
                <a:gd name="connsiteY10" fmla="*/ 195262 h 684212"/>
                <a:gd name="connsiteX11" fmla="*/ 933450 w 1682750"/>
                <a:gd name="connsiteY11" fmla="*/ 366712 h 684212"/>
                <a:gd name="connsiteX12" fmla="*/ 692150 w 1682750"/>
                <a:gd name="connsiteY12" fmla="*/ 519112 h 684212"/>
                <a:gd name="connsiteX13" fmla="*/ 565150 w 1682750"/>
                <a:gd name="connsiteY13" fmla="*/ 557212 h 684212"/>
                <a:gd name="connsiteX14" fmla="*/ 215900 w 1682750"/>
                <a:gd name="connsiteY14" fmla="*/ 684212 h 684212"/>
                <a:gd name="connsiteX15" fmla="*/ 0 w 1682750"/>
                <a:gd name="connsiteY15" fmla="*/ 601662 h 684212"/>
                <a:gd name="connsiteX16" fmla="*/ 88900 w 1682750"/>
                <a:gd name="connsiteY16" fmla="*/ 500062 h 684212"/>
                <a:gd name="connsiteX0" fmla="*/ 88900 w 1670844"/>
                <a:gd name="connsiteY0" fmla="*/ 500062 h 684212"/>
                <a:gd name="connsiteX1" fmla="*/ 215900 w 1670844"/>
                <a:gd name="connsiteY1" fmla="*/ 595312 h 684212"/>
                <a:gd name="connsiteX2" fmla="*/ 304800 w 1670844"/>
                <a:gd name="connsiteY2" fmla="*/ 588962 h 684212"/>
                <a:gd name="connsiteX3" fmla="*/ 628650 w 1670844"/>
                <a:gd name="connsiteY3" fmla="*/ 468312 h 684212"/>
                <a:gd name="connsiteX4" fmla="*/ 1003300 w 1670844"/>
                <a:gd name="connsiteY4" fmla="*/ 265112 h 684212"/>
                <a:gd name="connsiteX5" fmla="*/ 1289050 w 1670844"/>
                <a:gd name="connsiteY5" fmla="*/ 119062 h 684212"/>
                <a:gd name="connsiteX6" fmla="*/ 1606550 w 1670844"/>
                <a:gd name="connsiteY6" fmla="*/ 17462 h 684212"/>
                <a:gd name="connsiteX7" fmla="*/ 1606550 w 1670844"/>
                <a:gd name="connsiteY7" fmla="*/ 17462 h 684212"/>
                <a:gd name="connsiteX8" fmla="*/ 1655763 w 1670844"/>
                <a:gd name="connsiteY8" fmla="*/ 0 h 684212"/>
                <a:gd name="connsiteX9" fmla="*/ 1670844 w 1670844"/>
                <a:gd name="connsiteY9" fmla="*/ 53974 h 684212"/>
                <a:gd name="connsiteX10" fmla="*/ 1276350 w 1670844"/>
                <a:gd name="connsiteY10" fmla="*/ 195262 h 684212"/>
                <a:gd name="connsiteX11" fmla="*/ 933450 w 1670844"/>
                <a:gd name="connsiteY11" fmla="*/ 366712 h 684212"/>
                <a:gd name="connsiteX12" fmla="*/ 692150 w 1670844"/>
                <a:gd name="connsiteY12" fmla="*/ 519112 h 684212"/>
                <a:gd name="connsiteX13" fmla="*/ 565150 w 1670844"/>
                <a:gd name="connsiteY13" fmla="*/ 557212 h 684212"/>
                <a:gd name="connsiteX14" fmla="*/ 215900 w 1670844"/>
                <a:gd name="connsiteY14" fmla="*/ 684212 h 684212"/>
                <a:gd name="connsiteX15" fmla="*/ 0 w 1670844"/>
                <a:gd name="connsiteY15" fmla="*/ 601662 h 684212"/>
                <a:gd name="connsiteX16" fmla="*/ 88900 w 1670844"/>
                <a:gd name="connsiteY16" fmla="*/ 500062 h 68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0844" h="684212">
                  <a:moveTo>
                    <a:pt x="88900" y="500062"/>
                  </a:moveTo>
                  <a:lnTo>
                    <a:pt x="215900" y="595312"/>
                  </a:lnTo>
                  <a:lnTo>
                    <a:pt x="304800" y="588962"/>
                  </a:lnTo>
                  <a:lnTo>
                    <a:pt x="628650" y="468312"/>
                  </a:lnTo>
                  <a:lnTo>
                    <a:pt x="1003300" y="265112"/>
                  </a:lnTo>
                  <a:lnTo>
                    <a:pt x="1289050" y="119062"/>
                  </a:lnTo>
                  <a:lnTo>
                    <a:pt x="1606550" y="17462"/>
                  </a:lnTo>
                  <a:lnTo>
                    <a:pt x="1606550" y="17462"/>
                  </a:lnTo>
                  <a:lnTo>
                    <a:pt x="1655763" y="0"/>
                  </a:lnTo>
                  <a:lnTo>
                    <a:pt x="1670844" y="53974"/>
                  </a:lnTo>
                  <a:lnTo>
                    <a:pt x="1276350" y="195262"/>
                  </a:lnTo>
                  <a:lnTo>
                    <a:pt x="933450" y="366712"/>
                  </a:lnTo>
                  <a:lnTo>
                    <a:pt x="692150" y="519112"/>
                  </a:lnTo>
                  <a:lnTo>
                    <a:pt x="565150" y="557212"/>
                  </a:lnTo>
                  <a:lnTo>
                    <a:pt x="215900" y="684212"/>
                  </a:lnTo>
                  <a:lnTo>
                    <a:pt x="0" y="601662"/>
                  </a:lnTo>
                  <a:lnTo>
                    <a:pt x="88900" y="500062"/>
                  </a:lnTo>
                  <a:close/>
                </a:path>
              </a:pathLst>
            </a:custGeom>
            <a:solidFill>
              <a:srgbClr val="00B0F0">
                <a:alpha val="49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64" name="フリーフォーム 487">
              <a:extLst>
                <a:ext uri="{FF2B5EF4-FFF2-40B4-BE49-F238E27FC236}">
                  <a16:creationId xmlns:a16="http://schemas.microsoft.com/office/drawing/2014/main" id="{51C81001-BD7C-4F36-8CAF-CCE5DEB35AFF}"/>
                </a:ext>
              </a:extLst>
            </p:cNvPr>
            <p:cNvSpPr/>
            <p:nvPr/>
          </p:nvSpPr>
          <p:spPr>
            <a:xfrm>
              <a:off x="5584771" y="2758397"/>
              <a:ext cx="1111250" cy="330200"/>
            </a:xfrm>
            <a:custGeom>
              <a:avLst/>
              <a:gdLst>
                <a:gd name="connsiteX0" fmla="*/ 95250 w 1092200"/>
                <a:gd name="connsiteY0" fmla="*/ 0 h 330200"/>
                <a:gd name="connsiteX1" fmla="*/ 273050 w 1092200"/>
                <a:gd name="connsiteY1" fmla="*/ 88900 h 330200"/>
                <a:gd name="connsiteX2" fmla="*/ 469900 w 1092200"/>
                <a:gd name="connsiteY2" fmla="*/ 95250 h 330200"/>
                <a:gd name="connsiteX3" fmla="*/ 730250 w 1092200"/>
                <a:gd name="connsiteY3" fmla="*/ 196850 h 330200"/>
                <a:gd name="connsiteX4" fmla="*/ 1092200 w 1092200"/>
                <a:gd name="connsiteY4" fmla="*/ 266700 h 330200"/>
                <a:gd name="connsiteX5" fmla="*/ 1073150 w 1092200"/>
                <a:gd name="connsiteY5" fmla="*/ 330200 h 330200"/>
                <a:gd name="connsiteX6" fmla="*/ 800100 w 1092200"/>
                <a:gd name="connsiteY6" fmla="*/ 292100 h 330200"/>
                <a:gd name="connsiteX7" fmla="*/ 469900 w 1092200"/>
                <a:gd name="connsiteY7" fmla="*/ 152400 h 330200"/>
                <a:gd name="connsiteX8" fmla="*/ 234950 w 1092200"/>
                <a:gd name="connsiteY8" fmla="*/ 184150 h 330200"/>
                <a:gd name="connsiteX9" fmla="*/ 114300 w 1092200"/>
                <a:gd name="connsiteY9" fmla="*/ 88900 h 330200"/>
                <a:gd name="connsiteX10" fmla="*/ 0 w 1092200"/>
                <a:gd name="connsiteY10" fmla="*/ 57150 h 330200"/>
                <a:gd name="connsiteX0" fmla="*/ 95250 w 1092200"/>
                <a:gd name="connsiteY0" fmla="*/ 0 h 330200"/>
                <a:gd name="connsiteX1" fmla="*/ 273050 w 1092200"/>
                <a:gd name="connsiteY1" fmla="*/ 88900 h 330200"/>
                <a:gd name="connsiteX2" fmla="*/ 469900 w 1092200"/>
                <a:gd name="connsiteY2" fmla="*/ 95250 h 330200"/>
                <a:gd name="connsiteX3" fmla="*/ 730250 w 1092200"/>
                <a:gd name="connsiteY3" fmla="*/ 196850 h 330200"/>
                <a:gd name="connsiteX4" fmla="*/ 1092200 w 1092200"/>
                <a:gd name="connsiteY4" fmla="*/ 266700 h 330200"/>
                <a:gd name="connsiteX5" fmla="*/ 1073150 w 1092200"/>
                <a:gd name="connsiteY5" fmla="*/ 330200 h 330200"/>
                <a:gd name="connsiteX6" fmla="*/ 800100 w 1092200"/>
                <a:gd name="connsiteY6" fmla="*/ 292100 h 330200"/>
                <a:gd name="connsiteX7" fmla="*/ 469900 w 1092200"/>
                <a:gd name="connsiteY7" fmla="*/ 152400 h 330200"/>
                <a:gd name="connsiteX8" fmla="*/ 234950 w 1092200"/>
                <a:gd name="connsiteY8" fmla="*/ 184150 h 330200"/>
                <a:gd name="connsiteX9" fmla="*/ 114300 w 1092200"/>
                <a:gd name="connsiteY9" fmla="*/ 88900 h 330200"/>
                <a:gd name="connsiteX10" fmla="*/ 0 w 1092200"/>
                <a:gd name="connsiteY10" fmla="*/ 57150 h 330200"/>
                <a:gd name="connsiteX11" fmla="*/ 95250 w 1092200"/>
                <a:gd name="connsiteY11" fmla="*/ 0 h 330200"/>
                <a:gd name="connsiteX0" fmla="*/ 114300 w 1111250"/>
                <a:gd name="connsiteY0" fmla="*/ 0 h 330200"/>
                <a:gd name="connsiteX1" fmla="*/ 292100 w 1111250"/>
                <a:gd name="connsiteY1" fmla="*/ 88900 h 330200"/>
                <a:gd name="connsiteX2" fmla="*/ 488950 w 1111250"/>
                <a:gd name="connsiteY2" fmla="*/ 95250 h 330200"/>
                <a:gd name="connsiteX3" fmla="*/ 749300 w 1111250"/>
                <a:gd name="connsiteY3" fmla="*/ 196850 h 330200"/>
                <a:gd name="connsiteX4" fmla="*/ 1111250 w 1111250"/>
                <a:gd name="connsiteY4" fmla="*/ 266700 h 330200"/>
                <a:gd name="connsiteX5" fmla="*/ 1092200 w 1111250"/>
                <a:gd name="connsiteY5" fmla="*/ 330200 h 330200"/>
                <a:gd name="connsiteX6" fmla="*/ 819150 w 1111250"/>
                <a:gd name="connsiteY6" fmla="*/ 292100 h 330200"/>
                <a:gd name="connsiteX7" fmla="*/ 488950 w 1111250"/>
                <a:gd name="connsiteY7" fmla="*/ 152400 h 330200"/>
                <a:gd name="connsiteX8" fmla="*/ 254000 w 1111250"/>
                <a:gd name="connsiteY8" fmla="*/ 184150 h 330200"/>
                <a:gd name="connsiteX9" fmla="*/ 133350 w 1111250"/>
                <a:gd name="connsiteY9" fmla="*/ 88900 h 330200"/>
                <a:gd name="connsiteX10" fmla="*/ 0 w 1111250"/>
                <a:gd name="connsiteY10" fmla="*/ 31750 h 330200"/>
                <a:gd name="connsiteX11" fmla="*/ 114300 w 1111250"/>
                <a:gd name="connsiteY11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1250" h="330200">
                  <a:moveTo>
                    <a:pt x="114300" y="0"/>
                  </a:moveTo>
                  <a:lnTo>
                    <a:pt x="292100" y="88900"/>
                  </a:lnTo>
                  <a:lnTo>
                    <a:pt x="488950" y="95250"/>
                  </a:lnTo>
                  <a:lnTo>
                    <a:pt x="749300" y="196850"/>
                  </a:lnTo>
                  <a:lnTo>
                    <a:pt x="1111250" y="266700"/>
                  </a:lnTo>
                  <a:lnTo>
                    <a:pt x="1092200" y="330200"/>
                  </a:lnTo>
                  <a:lnTo>
                    <a:pt x="819150" y="292100"/>
                  </a:lnTo>
                  <a:lnTo>
                    <a:pt x="488950" y="152400"/>
                  </a:lnTo>
                  <a:lnTo>
                    <a:pt x="254000" y="184150"/>
                  </a:lnTo>
                  <a:lnTo>
                    <a:pt x="133350" y="88900"/>
                  </a:lnTo>
                  <a:lnTo>
                    <a:pt x="0" y="3175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B0F0">
                <a:alpha val="49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CDB0FC1-A256-49B7-B60F-DDE82B6945C9}"/>
                </a:ext>
              </a:extLst>
            </p:cNvPr>
            <p:cNvSpPr txBox="1"/>
            <p:nvPr/>
          </p:nvSpPr>
          <p:spPr>
            <a:xfrm>
              <a:off x="3409479" y="4320163"/>
              <a:ext cx="506007" cy="10898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4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東横堀川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8CA5934F-7B34-47AB-9167-42EC16A68F93}"/>
                </a:ext>
              </a:extLst>
            </p:cNvPr>
            <p:cNvSpPr txBox="1"/>
            <p:nvPr/>
          </p:nvSpPr>
          <p:spPr>
            <a:xfrm>
              <a:off x="5505273" y="2162435"/>
              <a:ext cx="1036773" cy="3308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1" lang="ja-JP" altLang="en-US" sz="11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寝屋川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9B460EBA-CE42-43D3-8B28-21DB05E8C492}"/>
                </a:ext>
              </a:extLst>
            </p:cNvPr>
            <p:cNvSpPr txBox="1"/>
            <p:nvPr/>
          </p:nvSpPr>
          <p:spPr>
            <a:xfrm>
              <a:off x="5428979" y="3006286"/>
              <a:ext cx="9541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1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第二寝屋川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263F7D58-BFE0-4815-827E-558F79BD1118}"/>
                </a:ext>
              </a:extLst>
            </p:cNvPr>
            <p:cNvSpPr txBox="1"/>
            <p:nvPr/>
          </p:nvSpPr>
          <p:spPr>
            <a:xfrm rot="19972838">
              <a:off x="-213154" y="3841008"/>
              <a:ext cx="627095" cy="2539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05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安治川</a:t>
              </a:r>
            </a:p>
          </p:txBody>
        </p:sp>
        <p:sp>
          <p:nvSpPr>
            <p:cNvPr id="69" name="フリーフォーム 500">
              <a:extLst>
                <a:ext uri="{FF2B5EF4-FFF2-40B4-BE49-F238E27FC236}">
                  <a16:creationId xmlns:a16="http://schemas.microsoft.com/office/drawing/2014/main" id="{C5E95884-A8A1-4A91-8370-ABDA55D5F44F}"/>
                </a:ext>
              </a:extLst>
            </p:cNvPr>
            <p:cNvSpPr/>
            <p:nvPr/>
          </p:nvSpPr>
          <p:spPr>
            <a:xfrm>
              <a:off x="557160" y="2513922"/>
              <a:ext cx="3595175" cy="1250157"/>
            </a:xfrm>
            <a:custGeom>
              <a:avLst/>
              <a:gdLst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171450 w 3590925"/>
                <a:gd name="connsiteY14" fmla="*/ 1200150 h 1257300"/>
                <a:gd name="connsiteX15" fmla="*/ 333375 w 3590925"/>
                <a:gd name="connsiteY15" fmla="*/ 1028700 h 1257300"/>
                <a:gd name="connsiteX16" fmla="*/ 542925 w 3590925"/>
                <a:gd name="connsiteY16" fmla="*/ 828675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171450 w 3590925"/>
                <a:gd name="connsiteY14" fmla="*/ 1200150 h 1257300"/>
                <a:gd name="connsiteX15" fmla="*/ 333375 w 3590925"/>
                <a:gd name="connsiteY15" fmla="*/ 1028700 h 1257300"/>
                <a:gd name="connsiteX16" fmla="*/ 542925 w 3590925"/>
                <a:gd name="connsiteY16" fmla="*/ 828675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331118"/>
                <a:gd name="connsiteX1" fmla="*/ 3209925 w 3590925"/>
                <a:gd name="connsiteY1" fmla="*/ 276225 h 1331118"/>
                <a:gd name="connsiteX2" fmla="*/ 2838450 w 3590925"/>
                <a:gd name="connsiteY2" fmla="*/ 95250 h 1331118"/>
                <a:gd name="connsiteX3" fmla="*/ 2533650 w 3590925"/>
                <a:gd name="connsiteY3" fmla="*/ 66675 h 1331118"/>
                <a:gd name="connsiteX4" fmla="*/ 2114550 w 3590925"/>
                <a:gd name="connsiteY4" fmla="*/ 0 h 1331118"/>
                <a:gd name="connsiteX5" fmla="*/ 1685925 w 3590925"/>
                <a:gd name="connsiteY5" fmla="*/ 47625 h 1331118"/>
                <a:gd name="connsiteX6" fmla="*/ 1428750 w 3590925"/>
                <a:gd name="connsiteY6" fmla="*/ 104775 h 1331118"/>
                <a:gd name="connsiteX7" fmla="*/ 1228725 w 3590925"/>
                <a:gd name="connsiteY7" fmla="*/ 285750 h 1331118"/>
                <a:gd name="connsiteX8" fmla="*/ 1066800 w 3590925"/>
                <a:gd name="connsiteY8" fmla="*/ 438150 h 1331118"/>
                <a:gd name="connsiteX9" fmla="*/ 733425 w 3590925"/>
                <a:gd name="connsiteY9" fmla="*/ 609600 h 1331118"/>
                <a:gd name="connsiteX10" fmla="*/ 390525 w 3590925"/>
                <a:gd name="connsiteY10" fmla="*/ 876300 h 1331118"/>
                <a:gd name="connsiteX11" fmla="*/ 95250 w 3590925"/>
                <a:gd name="connsiteY11" fmla="*/ 1019175 h 1331118"/>
                <a:gd name="connsiteX12" fmla="*/ 0 w 3590925"/>
                <a:gd name="connsiteY12" fmla="*/ 1114425 h 1331118"/>
                <a:gd name="connsiteX13" fmla="*/ 38100 w 3590925"/>
                <a:gd name="connsiteY13" fmla="*/ 1257300 h 1331118"/>
                <a:gd name="connsiteX14" fmla="*/ 259556 w 3590925"/>
                <a:gd name="connsiteY14" fmla="*/ 1331118 h 1331118"/>
                <a:gd name="connsiteX15" fmla="*/ 333375 w 3590925"/>
                <a:gd name="connsiteY15" fmla="*/ 1028700 h 1331118"/>
                <a:gd name="connsiteX16" fmla="*/ 542925 w 3590925"/>
                <a:gd name="connsiteY16" fmla="*/ 828675 h 1331118"/>
                <a:gd name="connsiteX17" fmla="*/ 1028700 w 3590925"/>
                <a:gd name="connsiteY17" fmla="*/ 571500 h 1331118"/>
                <a:gd name="connsiteX18" fmla="*/ 1304925 w 3590925"/>
                <a:gd name="connsiteY18" fmla="*/ 314325 h 1331118"/>
                <a:gd name="connsiteX19" fmla="*/ 1466850 w 3590925"/>
                <a:gd name="connsiteY19" fmla="*/ 152400 h 1331118"/>
                <a:gd name="connsiteX20" fmla="*/ 1685925 w 3590925"/>
                <a:gd name="connsiteY20" fmla="*/ 95250 h 1331118"/>
                <a:gd name="connsiteX21" fmla="*/ 2152650 w 3590925"/>
                <a:gd name="connsiteY21" fmla="*/ 85725 h 1331118"/>
                <a:gd name="connsiteX22" fmla="*/ 2333625 w 3590925"/>
                <a:gd name="connsiteY22" fmla="*/ 142875 h 1331118"/>
                <a:gd name="connsiteX23" fmla="*/ 2752725 w 3590925"/>
                <a:gd name="connsiteY23" fmla="*/ 161925 h 1331118"/>
                <a:gd name="connsiteX24" fmla="*/ 2981325 w 3590925"/>
                <a:gd name="connsiteY24" fmla="*/ 228600 h 1331118"/>
                <a:gd name="connsiteX25" fmla="*/ 3209925 w 3590925"/>
                <a:gd name="connsiteY25" fmla="*/ 361950 h 1331118"/>
                <a:gd name="connsiteX26" fmla="*/ 3238500 w 3590925"/>
                <a:gd name="connsiteY26" fmla="*/ 428625 h 1331118"/>
                <a:gd name="connsiteX27" fmla="*/ 3238500 w 3590925"/>
                <a:gd name="connsiteY27" fmla="*/ 428625 h 1331118"/>
                <a:gd name="connsiteX28" fmla="*/ 3467100 w 3590925"/>
                <a:gd name="connsiteY28" fmla="*/ 400050 h 1331118"/>
                <a:gd name="connsiteX29" fmla="*/ 3590925 w 3590925"/>
                <a:gd name="connsiteY29" fmla="*/ 390525 h 1331118"/>
                <a:gd name="connsiteX30" fmla="*/ 3429000 w 3590925"/>
                <a:gd name="connsiteY30" fmla="*/ 295275 h 1331118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50031 w 3590925"/>
                <a:gd name="connsiteY14" fmla="*/ 983456 h 1257300"/>
                <a:gd name="connsiteX15" fmla="*/ 333375 w 3590925"/>
                <a:gd name="connsiteY15" fmla="*/ 1028700 h 1257300"/>
                <a:gd name="connsiteX16" fmla="*/ 542925 w 3590925"/>
                <a:gd name="connsiteY16" fmla="*/ 828675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50031 w 3590925"/>
                <a:gd name="connsiteY14" fmla="*/ 983456 h 1257300"/>
                <a:gd name="connsiteX15" fmla="*/ 338137 w 3590925"/>
                <a:gd name="connsiteY15" fmla="*/ 973932 h 1257300"/>
                <a:gd name="connsiteX16" fmla="*/ 542925 w 3590925"/>
                <a:gd name="connsiteY16" fmla="*/ 828675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50031 w 3590925"/>
                <a:gd name="connsiteY14" fmla="*/ 983456 h 1257300"/>
                <a:gd name="connsiteX15" fmla="*/ 338137 w 3590925"/>
                <a:gd name="connsiteY15" fmla="*/ 973932 h 1257300"/>
                <a:gd name="connsiteX16" fmla="*/ 581025 w 3590925"/>
                <a:gd name="connsiteY16" fmla="*/ 850107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50031 w 3590925"/>
                <a:gd name="connsiteY14" fmla="*/ 983456 h 1257300"/>
                <a:gd name="connsiteX15" fmla="*/ 316705 w 3590925"/>
                <a:gd name="connsiteY15" fmla="*/ 1021557 h 1257300"/>
                <a:gd name="connsiteX16" fmla="*/ 581025 w 3590925"/>
                <a:gd name="connsiteY16" fmla="*/ 850107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76224 w 3590925"/>
                <a:gd name="connsiteY14" fmla="*/ 1057275 h 1257300"/>
                <a:gd name="connsiteX15" fmla="*/ 316705 w 3590925"/>
                <a:gd name="connsiteY15" fmla="*/ 1021557 h 1257300"/>
                <a:gd name="connsiteX16" fmla="*/ 581025 w 3590925"/>
                <a:gd name="connsiteY16" fmla="*/ 850107 h 1257300"/>
                <a:gd name="connsiteX17" fmla="*/ 1028700 w 3590925"/>
                <a:gd name="connsiteY17" fmla="*/ 571500 h 1257300"/>
                <a:gd name="connsiteX18" fmla="*/ 1304925 w 3590925"/>
                <a:gd name="connsiteY18" fmla="*/ 314325 h 1257300"/>
                <a:gd name="connsiteX19" fmla="*/ 1466850 w 3590925"/>
                <a:gd name="connsiteY19" fmla="*/ 152400 h 1257300"/>
                <a:gd name="connsiteX20" fmla="*/ 1685925 w 3590925"/>
                <a:gd name="connsiteY20" fmla="*/ 95250 h 1257300"/>
                <a:gd name="connsiteX21" fmla="*/ 2152650 w 3590925"/>
                <a:gd name="connsiteY21" fmla="*/ 85725 h 1257300"/>
                <a:gd name="connsiteX22" fmla="*/ 2333625 w 3590925"/>
                <a:gd name="connsiteY22" fmla="*/ 142875 h 1257300"/>
                <a:gd name="connsiteX23" fmla="*/ 2752725 w 3590925"/>
                <a:gd name="connsiteY23" fmla="*/ 161925 h 1257300"/>
                <a:gd name="connsiteX24" fmla="*/ 2981325 w 3590925"/>
                <a:gd name="connsiteY24" fmla="*/ 228600 h 1257300"/>
                <a:gd name="connsiteX25" fmla="*/ 3209925 w 3590925"/>
                <a:gd name="connsiteY25" fmla="*/ 361950 h 1257300"/>
                <a:gd name="connsiteX26" fmla="*/ 3238500 w 3590925"/>
                <a:gd name="connsiteY26" fmla="*/ 428625 h 1257300"/>
                <a:gd name="connsiteX27" fmla="*/ 3238500 w 3590925"/>
                <a:gd name="connsiteY27" fmla="*/ 428625 h 1257300"/>
                <a:gd name="connsiteX28" fmla="*/ 3467100 w 3590925"/>
                <a:gd name="connsiteY28" fmla="*/ 400050 h 1257300"/>
                <a:gd name="connsiteX29" fmla="*/ 3590925 w 3590925"/>
                <a:gd name="connsiteY29" fmla="*/ 390525 h 1257300"/>
                <a:gd name="connsiteX30" fmla="*/ 3429000 w 3590925"/>
                <a:gd name="connsiteY30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16785 w 3590925"/>
                <a:gd name="connsiteY14" fmla="*/ 1143000 h 1257300"/>
                <a:gd name="connsiteX15" fmla="*/ 276224 w 3590925"/>
                <a:gd name="connsiteY15" fmla="*/ 1057275 h 1257300"/>
                <a:gd name="connsiteX16" fmla="*/ 316705 w 3590925"/>
                <a:gd name="connsiteY16" fmla="*/ 1021557 h 1257300"/>
                <a:gd name="connsiteX17" fmla="*/ 581025 w 3590925"/>
                <a:gd name="connsiteY17" fmla="*/ 850107 h 1257300"/>
                <a:gd name="connsiteX18" fmla="*/ 1028700 w 3590925"/>
                <a:gd name="connsiteY18" fmla="*/ 571500 h 1257300"/>
                <a:gd name="connsiteX19" fmla="*/ 1304925 w 3590925"/>
                <a:gd name="connsiteY19" fmla="*/ 314325 h 1257300"/>
                <a:gd name="connsiteX20" fmla="*/ 1466850 w 3590925"/>
                <a:gd name="connsiteY20" fmla="*/ 152400 h 1257300"/>
                <a:gd name="connsiteX21" fmla="*/ 1685925 w 3590925"/>
                <a:gd name="connsiteY21" fmla="*/ 95250 h 1257300"/>
                <a:gd name="connsiteX22" fmla="*/ 2152650 w 3590925"/>
                <a:gd name="connsiteY22" fmla="*/ 85725 h 1257300"/>
                <a:gd name="connsiteX23" fmla="*/ 2333625 w 3590925"/>
                <a:gd name="connsiteY23" fmla="*/ 142875 h 1257300"/>
                <a:gd name="connsiteX24" fmla="*/ 2752725 w 3590925"/>
                <a:gd name="connsiteY24" fmla="*/ 161925 h 1257300"/>
                <a:gd name="connsiteX25" fmla="*/ 2981325 w 3590925"/>
                <a:gd name="connsiteY25" fmla="*/ 228600 h 1257300"/>
                <a:gd name="connsiteX26" fmla="*/ 3209925 w 3590925"/>
                <a:gd name="connsiteY26" fmla="*/ 361950 h 1257300"/>
                <a:gd name="connsiteX27" fmla="*/ 3238500 w 3590925"/>
                <a:gd name="connsiteY27" fmla="*/ 428625 h 1257300"/>
                <a:gd name="connsiteX28" fmla="*/ 3238500 w 3590925"/>
                <a:gd name="connsiteY28" fmla="*/ 428625 h 1257300"/>
                <a:gd name="connsiteX29" fmla="*/ 3467100 w 3590925"/>
                <a:gd name="connsiteY29" fmla="*/ 400050 h 1257300"/>
                <a:gd name="connsiteX30" fmla="*/ 3590925 w 3590925"/>
                <a:gd name="connsiteY30" fmla="*/ 390525 h 1257300"/>
                <a:gd name="connsiteX31" fmla="*/ 3429000 w 3590925"/>
                <a:gd name="connsiteY31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16785 w 3590925"/>
                <a:gd name="connsiteY14" fmla="*/ 1143000 h 1257300"/>
                <a:gd name="connsiteX15" fmla="*/ 276224 w 3590925"/>
                <a:gd name="connsiteY15" fmla="*/ 1057275 h 1257300"/>
                <a:gd name="connsiteX16" fmla="*/ 316705 w 3590925"/>
                <a:gd name="connsiteY16" fmla="*/ 1021557 h 1257300"/>
                <a:gd name="connsiteX17" fmla="*/ 581025 w 3590925"/>
                <a:gd name="connsiteY17" fmla="*/ 850107 h 1257300"/>
                <a:gd name="connsiteX18" fmla="*/ 1028700 w 3590925"/>
                <a:gd name="connsiteY18" fmla="*/ 571500 h 1257300"/>
                <a:gd name="connsiteX19" fmla="*/ 1304925 w 3590925"/>
                <a:gd name="connsiteY19" fmla="*/ 314325 h 1257300"/>
                <a:gd name="connsiteX20" fmla="*/ 1466850 w 3590925"/>
                <a:gd name="connsiteY20" fmla="*/ 152400 h 1257300"/>
                <a:gd name="connsiteX21" fmla="*/ 1685925 w 3590925"/>
                <a:gd name="connsiteY21" fmla="*/ 95250 h 1257300"/>
                <a:gd name="connsiteX22" fmla="*/ 2152650 w 3590925"/>
                <a:gd name="connsiteY22" fmla="*/ 85725 h 1257300"/>
                <a:gd name="connsiteX23" fmla="*/ 2333625 w 3590925"/>
                <a:gd name="connsiteY23" fmla="*/ 142875 h 1257300"/>
                <a:gd name="connsiteX24" fmla="*/ 2752725 w 3590925"/>
                <a:gd name="connsiteY24" fmla="*/ 161925 h 1257300"/>
                <a:gd name="connsiteX25" fmla="*/ 2981325 w 3590925"/>
                <a:gd name="connsiteY25" fmla="*/ 228600 h 1257300"/>
                <a:gd name="connsiteX26" fmla="*/ 3209925 w 3590925"/>
                <a:gd name="connsiteY26" fmla="*/ 361950 h 1257300"/>
                <a:gd name="connsiteX27" fmla="*/ 3238500 w 3590925"/>
                <a:gd name="connsiteY27" fmla="*/ 428625 h 1257300"/>
                <a:gd name="connsiteX28" fmla="*/ 3238500 w 3590925"/>
                <a:gd name="connsiteY28" fmla="*/ 428625 h 1257300"/>
                <a:gd name="connsiteX29" fmla="*/ 3467100 w 3590925"/>
                <a:gd name="connsiteY29" fmla="*/ 400050 h 1257300"/>
                <a:gd name="connsiteX30" fmla="*/ 3590925 w 3590925"/>
                <a:gd name="connsiteY30" fmla="*/ 390525 h 1257300"/>
                <a:gd name="connsiteX31" fmla="*/ 3429000 w 3590925"/>
                <a:gd name="connsiteY31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16785 w 3590925"/>
                <a:gd name="connsiteY14" fmla="*/ 1143000 h 1257300"/>
                <a:gd name="connsiteX15" fmla="*/ 276224 w 3590925"/>
                <a:gd name="connsiteY15" fmla="*/ 1057275 h 1257300"/>
                <a:gd name="connsiteX16" fmla="*/ 316705 w 3590925"/>
                <a:gd name="connsiteY16" fmla="*/ 1021557 h 1257300"/>
                <a:gd name="connsiteX17" fmla="*/ 581025 w 3590925"/>
                <a:gd name="connsiteY17" fmla="*/ 850107 h 1257300"/>
                <a:gd name="connsiteX18" fmla="*/ 1028700 w 3590925"/>
                <a:gd name="connsiteY18" fmla="*/ 571500 h 1257300"/>
                <a:gd name="connsiteX19" fmla="*/ 1304925 w 3590925"/>
                <a:gd name="connsiteY19" fmla="*/ 314325 h 1257300"/>
                <a:gd name="connsiteX20" fmla="*/ 1466850 w 3590925"/>
                <a:gd name="connsiteY20" fmla="*/ 152400 h 1257300"/>
                <a:gd name="connsiteX21" fmla="*/ 1685925 w 3590925"/>
                <a:gd name="connsiteY21" fmla="*/ 95250 h 1257300"/>
                <a:gd name="connsiteX22" fmla="*/ 2152650 w 3590925"/>
                <a:gd name="connsiteY22" fmla="*/ 85725 h 1257300"/>
                <a:gd name="connsiteX23" fmla="*/ 2333625 w 3590925"/>
                <a:gd name="connsiteY23" fmla="*/ 142875 h 1257300"/>
                <a:gd name="connsiteX24" fmla="*/ 2752725 w 3590925"/>
                <a:gd name="connsiteY24" fmla="*/ 161925 h 1257300"/>
                <a:gd name="connsiteX25" fmla="*/ 2981325 w 3590925"/>
                <a:gd name="connsiteY25" fmla="*/ 228600 h 1257300"/>
                <a:gd name="connsiteX26" fmla="*/ 3209925 w 3590925"/>
                <a:gd name="connsiteY26" fmla="*/ 361950 h 1257300"/>
                <a:gd name="connsiteX27" fmla="*/ 3238500 w 3590925"/>
                <a:gd name="connsiteY27" fmla="*/ 428625 h 1257300"/>
                <a:gd name="connsiteX28" fmla="*/ 3238500 w 3590925"/>
                <a:gd name="connsiteY28" fmla="*/ 428625 h 1257300"/>
                <a:gd name="connsiteX29" fmla="*/ 3467100 w 3590925"/>
                <a:gd name="connsiteY29" fmla="*/ 400050 h 1257300"/>
                <a:gd name="connsiteX30" fmla="*/ 3590925 w 3590925"/>
                <a:gd name="connsiteY30" fmla="*/ 390525 h 1257300"/>
                <a:gd name="connsiteX31" fmla="*/ 3429000 w 3590925"/>
                <a:gd name="connsiteY31" fmla="*/ 295275 h 1257300"/>
                <a:gd name="connsiteX0" fmla="*/ 3429000 w 3590925"/>
                <a:gd name="connsiteY0" fmla="*/ 295275 h 1257300"/>
                <a:gd name="connsiteX1" fmla="*/ 3209925 w 3590925"/>
                <a:gd name="connsiteY1" fmla="*/ 276225 h 1257300"/>
                <a:gd name="connsiteX2" fmla="*/ 2838450 w 3590925"/>
                <a:gd name="connsiteY2" fmla="*/ 95250 h 1257300"/>
                <a:gd name="connsiteX3" fmla="*/ 2533650 w 3590925"/>
                <a:gd name="connsiteY3" fmla="*/ 66675 h 1257300"/>
                <a:gd name="connsiteX4" fmla="*/ 2114550 w 3590925"/>
                <a:gd name="connsiteY4" fmla="*/ 0 h 1257300"/>
                <a:gd name="connsiteX5" fmla="*/ 1685925 w 3590925"/>
                <a:gd name="connsiteY5" fmla="*/ 47625 h 1257300"/>
                <a:gd name="connsiteX6" fmla="*/ 1428750 w 3590925"/>
                <a:gd name="connsiteY6" fmla="*/ 104775 h 1257300"/>
                <a:gd name="connsiteX7" fmla="*/ 1228725 w 3590925"/>
                <a:gd name="connsiteY7" fmla="*/ 285750 h 1257300"/>
                <a:gd name="connsiteX8" fmla="*/ 1066800 w 3590925"/>
                <a:gd name="connsiteY8" fmla="*/ 438150 h 1257300"/>
                <a:gd name="connsiteX9" fmla="*/ 733425 w 3590925"/>
                <a:gd name="connsiteY9" fmla="*/ 609600 h 1257300"/>
                <a:gd name="connsiteX10" fmla="*/ 390525 w 3590925"/>
                <a:gd name="connsiteY10" fmla="*/ 876300 h 1257300"/>
                <a:gd name="connsiteX11" fmla="*/ 95250 w 3590925"/>
                <a:gd name="connsiteY11" fmla="*/ 1019175 h 1257300"/>
                <a:gd name="connsiteX12" fmla="*/ 0 w 3590925"/>
                <a:gd name="connsiteY12" fmla="*/ 1114425 h 1257300"/>
                <a:gd name="connsiteX13" fmla="*/ 38100 w 3590925"/>
                <a:gd name="connsiteY13" fmla="*/ 1257300 h 1257300"/>
                <a:gd name="connsiteX14" fmla="*/ 216785 w 3590925"/>
                <a:gd name="connsiteY14" fmla="*/ 1143000 h 1257300"/>
                <a:gd name="connsiteX15" fmla="*/ 276224 w 3590925"/>
                <a:gd name="connsiteY15" fmla="*/ 1057275 h 1257300"/>
                <a:gd name="connsiteX16" fmla="*/ 316705 w 3590925"/>
                <a:gd name="connsiteY16" fmla="*/ 1021557 h 1257300"/>
                <a:gd name="connsiteX17" fmla="*/ 581025 w 3590925"/>
                <a:gd name="connsiteY17" fmla="*/ 850107 h 1257300"/>
                <a:gd name="connsiteX18" fmla="*/ 1028700 w 3590925"/>
                <a:gd name="connsiteY18" fmla="*/ 571500 h 1257300"/>
                <a:gd name="connsiteX19" fmla="*/ 1304925 w 3590925"/>
                <a:gd name="connsiteY19" fmla="*/ 314325 h 1257300"/>
                <a:gd name="connsiteX20" fmla="*/ 1466850 w 3590925"/>
                <a:gd name="connsiteY20" fmla="*/ 152400 h 1257300"/>
                <a:gd name="connsiteX21" fmla="*/ 1685925 w 3590925"/>
                <a:gd name="connsiteY21" fmla="*/ 95250 h 1257300"/>
                <a:gd name="connsiteX22" fmla="*/ 2152650 w 3590925"/>
                <a:gd name="connsiteY22" fmla="*/ 85725 h 1257300"/>
                <a:gd name="connsiteX23" fmla="*/ 2333625 w 3590925"/>
                <a:gd name="connsiteY23" fmla="*/ 142875 h 1257300"/>
                <a:gd name="connsiteX24" fmla="*/ 2752725 w 3590925"/>
                <a:gd name="connsiteY24" fmla="*/ 161925 h 1257300"/>
                <a:gd name="connsiteX25" fmla="*/ 2981325 w 3590925"/>
                <a:gd name="connsiteY25" fmla="*/ 228600 h 1257300"/>
                <a:gd name="connsiteX26" fmla="*/ 3209925 w 3590925"/>
                <a:gd name="connsiteY26" fmla="*/ 361950 h 1257300"/>
                <a:gd name="connsiteX27" fmla="*/ 3238500 w 3590925"/>
                <a:gd name="connsiteY27" fmla="*/ 428625 h 1257300"/>
                <a:gd name="connsiteX28" fmla="*/ 3238500 w 3590925"/>
                <a:gd name="connsiteY28" fmla="*/ 428625 h 1257300"/>
                <a:gd name="connsiteX29" fmla="*/ 3467100 w 3590925"/>
                <a:gd name="connsiteY29" fmla="*/ 400050 h 1257300"/>
                <a:gd name="connsiteX30" fmla="*/ 3590925 w 3590925"/>
                <a:gd name="connsiteY30" fmla="*/ 390525 h 1257300"/>
                <a:gd name="connsiteX31" fmla="*/ 3429000 w 3590925"/>
                <a:gd name="connsiteY31" fmla="*/ 295275 h 1257300"/>
                <a:gd name="connsiteX0" fmla="*/ 3429000 w 3590925"/>
                <a:gd name="connsiteY0" fmla="*/ 295275 h 1258668"/>
                <a:gd name="connsiteX1" fmla="*/ 3209925 w 3590925"/>
                <a:gd name="connsiteY1" fmla="*/ 276225 h 1258668"/>
                <a:gd name="connsiteX2" fmla="*/ 2838450 w 3590925"/>
                <a:gd name="connsiteY2" fmla="*/ 95250 h 1258668"/>
                <a:gd name="connsiteX3" fmla="*/ 2533650 w 3590925"/>
                <a:gd name="connsiteY3" fmla="*/ 66675 h 1258668"/>
                <a:gd name="connsiteX4" fmla="*/ 2114550 w 3590925"/>
                <a:gd name="connsiteY4" fmla="*/ 0 h 1258668"/>
                <a:gd name="connsiteX5" fmla="*/ 1685925 w 3590925"/>
                <a:gd name="connsiteY5" fmla="*/ 47625 h 1258668"/>
                <a:gd name="connsiteX6" fmla="*/ 1428750 w 3590925"/>
                <a:gd name="connsiteY6" fmla="*/ 104775 h 1258668"/>
                <a:gd name="connsiteX7" fmla="*/ 1228725 w 3590925"/>
                <a:gd name="connsiteY7" fmla="*/ 285750 h 1258668"/>
                <a:gd name="connsiteX8" fmla="*/ 1066800 w 3590925"/>
                <a:gd name="connsiteY8" fmla="*/ 438150 h 1258668"/>
                <a:gd name="connsiteX9" fmla="*/ 733425 w 3590925"/>
                <a:gd name="connsiteY9" fmla="*/ 609600 h 1258668"/>
                <a:gd name="connsiteX10" fmla="*/ 390525 w 3590925"/>
                <a:gd name="connsiteY10" fmla="*/ 876300 h 1258668"/>
                <a:gd name="connsiteX11" fmla="*/ 95250 w 3590925"/>
                <a:gd name="connsiteY11" fmla="*/ 1019175 h 1258668"/>
                <a:gd name="connsiteX12" fmla="*/ 0 w 3590925"/>
                <a:gd name="connsiteY12" fmla="*/ 1114425 h 1258668"/>
                <a:gd name="connsiteX13" fmla="*/ 38100 w 3590925"/>
                <a:gd name="connsiteY13" fmla="*/ 1257300 h 1258668"/>
                <a:gd name="connsiteX14" fmla="*/ 150110 w 3590925"/>
                <a:gd name="connsiteY14" fmla="*/ 1197769 h 1258668"/>
                <a:gd name="connsiteX15" fmla="*/ 216785 w 3590925"/>
                <a:gd name="connsiteY15" fmla="*/ 1143000 h 1258668"/>
                <a:gd name="connsiteX16" fmla="*/ 276224 w 3590925"/>
                <a:gd name="connsiteY16" fmla="*/ 1057275 h 1258668"/>
                <a:gd name="connsiteX17" fmla="*/ 316705 w 3590925"/>
                <a:gd name="connsiteY17" fmla="*/ 1021557 h 1258668"/>
                <a:gd name="connsiteX18" fmla="*/ 581025 w 3590925"/>
                <a:gd name="connsiteY18" fmla="*/ 850107 h 1258668"/>
                <a:gd name="connsiteX19" fmla="*/ 1028700 w 3590925"/>
                <a:gd name="connsiteY19" fmla="*/ 571500 h 1258668"/>
                <a:gd name="connsiteX20" fmla="*/ 1304925 w 3590925"/>
                <a:gd name="connsiteY20" fmla="*/ 314325 h 1258668"/>
                <a:gd name="connsiteX21" fmla="*/ 1466850 w 3590925"/>
                <a:gd name="connsiteY21" fmla="*/ 152400 h 1258668"/>
                <a:gd name="connsiteX22" fmla="*/ 1685925 w 3590925"/>
                <a:gd name="connsiteY22" fmla="*/ 95250 h 1258668"/>
                <a:gd name="connsiteX23" fmla="*/ 2152650 w 3590925"/>
                <a:gd name="connsiteY23" fmla="*/ 85725 h 1258668"/>
                <a:gd name="connsiteX24" fmla="*/ 2333625 w 3590925"/>
                <a:gd name="connsiteY24" fmla="*/ 142875 h 1258668"/>
                <a:gd name="connsiteX25" fmla="*/ 2752725 w 3590925"/>
                <a:gd name="connsiteY25" fmla="*/ 161925 h 1258668"/>
                <a:gd name="connsiteX26" fmla="*/ 2981325 w 3590925"/>
                <a:gd name="connsiteY26" fmla="*/ 228600 h 1258668"/>
                <a:gd name="connsiteX27" fmla="*/ 3209925 w 3590925"/>
                <a:gd name="connsiteY27" fmla="*/ 361950 h 1258668"/>
                <a:gd name="connsiteX28" fmla="*/ 3238500 w 3590925"/>
                <a:gd name="connsiteY28" fmla="*/ 428625 h 1258668"/>
                <a:gd name="connsiteX29" fmla="*/ 3238500 w 3590925"/>
                <a:gd name="connsiteY29" fmla="*/ 428625 h 1258668"/>
                <a:gd name="connsiteX30" fmla="*/ 3467100 w 3590925"/>
                <a:gd name="connsiteY30" fmla="*/ 400050 h 1258668"/>
                <a:gd name="connsiteX31" fmla="*/ 3590925 w 3590925"/>
                <a:gd name="connsiteY31" fmla="*/ 390525 h 1258668"/>
                <a:gd name="connsiteX32" fmla="*/ 3429000 w 3590925"/>
                <a:gd name="connsiteY32" fmla="*/ 295275 h 1258668"/>
                <a:gd name="connsiteX0" fmla="*/ 3429000 w 3590925"/>
                <a:gd name="connsiteY0" fmla="*/ 295275 h 1258280"/>
                <a:gd name="connsiteX1" fmla="*/ 3209925 w 3590925"/>
                <a:gd name="connsiteY1" fmla="*/ 276225 h 1258280"/>
                <a:gd name="connsiteX2" fmla="*/ 2838450 w 3590925"/>
                <a:gd name="connsiteY2" fmla="*/ 95250 h 1258280"/>
                <a:gd name="connsiteX3" fmla="*/ 2533650 w 3590925"/>
                <a:gd name="connsiteY3" fmla="*/ 66675 h 1258280"/>
                <a:gd name="connsiteX4" fmla="*/ 2114550 w 3590925"/>
                <a:gd name="connsiteY4" fmla="*/ 0 h 1258280"/>
                <a:gd name="connsiteX5" fmla="*/ 1685925 w 3590925"/>
                <a:gd name="connsiteY5" fmla="*/ 47625 h 1258280"/>
                <a:gd name="connsiteX6" fmla="*/ 1428750 w 3590925"/>
                <a:gd name="connsiteY6" fmla="*/ 104775 h 1258280"/>
                <a:gd name="connsiteX7" fmla="*/ 1228725 w 3590925"/>
                <a:gd name="connsiteY7" fmla="*/ 285750 h 1258280"/>
                <a:gd name="connsiteX8" fmla="*/ 1066800 w 3590925"/>
                <a:gd name="connsiteY8" fmla="*/ 438150 h 1258280"/>
                <a:gd name="connsiteX9" fmla="*/ 733425 w 3590925"/>
                <a:gd name="connsiteY9" fmla="*/ 609600 h 1258280"/>
                <a:gd name="connsiteX10" fmla="*/ 390525 w 3590925"/>
                <a:gd name="connsiteY10" fmla="*/ 876300 h 1258280"/>
                <a:gd name="connsiteX11" fmla="*/ 95250 w 3590925"/>
                <a:gd name="connsiteY11" fmla="*/ 1019175 h 1258280"/>
                <a:gd name="connsiteX12" fmla="*/ 0 w 3590925"/>
                <a:gd name="connsiteY12" fmla="*/ 1114425 h 1258280"/>
                <a:gd name="connsiteX13" fmla="*/ 38100 w 3590925"/>
                <a:gd name="connsiteY13" fmla="*/ 1257300 h 1258280"/>
                <a:gd name="connsiteX14" fmla="*/ 150110 w 3590925"/>
                <a:gd name="connsiteY14" fmla="*/ 1197769 h 1258280"/>
                <a:gd name="connsiteX15" fmla="*/ 216785 w 3590925"/>
                <a:gd name="connsiteY15" fmla="*/ 1143000 h 1258280"/>
                <a:gd name="connsiteX16" fmla="*/ 276224 w 3590925"/>
                <a:gd name="connsiteY16" fmla="*/ 1057275 h 1258280"/>
                <a:gd name="connsiteX17" fmla="*/ 316705 w 3590925"/>
                <a:gd name="connsiteY17" fmla="*/ 1021557 h 1258280"/>
                <a:gd name="connsiteX18" fmla="*/ 581025 w 3590925"/>
                <a:gd name="connsiteY18" fmla="*/ 850107 h 1258280"/>
                <a:gd name="connsiteX19" fmla="*/ 1028700 w 3590925"/>
                <a:gd name="connsiteY19" fmla="*/ 571500 h 1258280"/>
                <a:gd name="connsiteX20" fmla="*/ 1304925 w 3590925"/>
                <a:gd name="connsiteY20" fmla="*/ 314325 h 1258280"/>
                <a:gd name="connsiteX21" fmla="*/ 1466850 w 3590925"/>
                <a:gd name="connsiteY21" fmla="*/ 152400 h 1258280"/>
                <a:gd name="connsiteX22" fmla="*/ 1685925 w 3590925"/>
                <a:gd name="connsiteY22" fmla="*/ 95250 h 1258280"/>
                <a:gd name="connsiteX23" fmla="*/ 2152650 w 3590925"/>
                <a:gd name="connsiteY23" fmla="*/ 85725 h 1258280"/>
                <a:gd name="connsiteX24" fmla="*/ 2333625 w 3590925"/>
                <a:gd name="connsiteY24" fmla="*/ 142875 h 1258280"/>
                <a:gd name="connsiteX25" fmla="*/ 2752725 w 3590925"/>
                <a:gd name="connsiteY25" fmla="*/ 161925 h 1258280"/>
                <a:gd name="connsiteX26" fmla="*/ 2981325 w 3590925"/>
                <a:gd name="connsiteY26" fmla="*/ 228600 h 1258280"/>
                <a:gd name="connsiteX27" fmla="*/ 3209925 w 3590925"/>
                <a:gd name="connsiteY27" fmla="*/ 361950 h 1258280"/>
                <a:gd name="connsiteX28" fmla="*/ 3238500 w 3590925"/>
                <a:gd name="connsiteY28" fmla="*/ 428625 h 1258280"/>
                <a:gd name="connsiteX29" fmla="*/ 3238500 w 3590925"/>
                <a:gd name="connsiteY29" fmla="*/ 428625 h 1258280"/>
                <a:gd name="connsiteX30" fmla="*/ 3467100 w 3590925"/>
                <a:gd name="connsiteY30" fmla="*/ 400050 h 1258280"/>
                <a:gd name="connsiteX31" fmla="*/ 3590925 w 3590925"/>
                <a:gd name="connsiteY31" fmla="*/ 390525 h 1258280"/>
                <a:gd name="connsiteX32" fmla="*/ 3429000 w 3590925"/>
                <a:gd name="connsiteY32" fmla="*/ 295275 h 1258280"/>
                <a:gd name="connsiteX0" fmla="*/ 3429000 w 3590925"/>
                <a:gd name="connsiteY0" fmla="*/ 295275 h 1258280"/>
                <a:gd name="connsiteX1" fmla="*/ 3209925 w 3590925"/>
                <a:gd name="connsiteY1" fmla="*/ 276225 h 1258280"/>
                <a:gd name="connsiteX2" fmla="*/ 2838450 w 3590925"/>
                <a:gd name="connsiteY2" fmla="*/ 95250 h 1258280"/>
                <a:gd name="connsiteX3" fmla="*/ 2533650 w 3590925"/>
                <a:gd name="connsiteY3" fmla="*/ 66675 h 1258280"/>
                <a:gd name="connsiteX4" fmla="*/ 2114550 w 3590925"/>
                <a:gd name="connsiteY4" fmla="*/ 0 h 1258280"/>
                <a:gd name="connsiteX5" fmla="*/ 1685925 w 3590925"/>
                <a:gd name="connsiteY5" fmla="*/ 47625 h 1258280"/>
                <a:gd name="connsiteX6" fmla="*/ 1428750 w 3590925"/>
                <a:gd name="connsiteY6" fmla="*/ 104775 h 1258280"/>
                <a:gd name="connsiteX7" fmla="*/ 1228725 w 3590925"/>
                <a:gd name="connsiteY7" fmla="*/ 285750 h 1258280"/>
                <a:gd name="connsiteX8" fmla="*/ 1066800 w 3590925"/>
                <a:gd name="connsiteY8" fmla="*/ 438150 h 1258280"/>
                <a:gd name="connsiteX9" fmla="*/ 733425 w 3590925"/>
                <a:gd name="connsiteY9" fmla="*/ 609600 h 1258280"/>
                <a:gd name="connsiteX10" fmla="*/ 390525 w 3590925"/>
                <a:gd name="connsiteY10" fmla="*/ 876300 h 1258280"/>
                <a:gd name="connsiteX11" fmla="*/ 95250 w 3590925"/>
                <a:gd name="connsiteY11" fmla="*/ 1019175 h 1258280"/>
                <a:gd name="connsiteX12" fmla="*/ 0 w 3590925"/>
                <a:gd name="connsiteY12" fmla="*/ 1114425 h 1258280"/>
                <a:gd name="connsiteX13" fmla="*/ 38100 w 3590925"/>
                <a:gd name="connsiteY13" fmla="*/ 1257300 h 1258280"/>
                <a:gd name="connsiteX14" fmla="*/ 150110 w 3590925"/>
                <a:gd name="connsiteY14" fmla="*/ 1197769 h 1258280"/>
                <a:gd name="connsiteX15" fmla="*/ 216785 w 3590925"/>
                <a:gd name="connsiteY15" fmla="*/ 1143000 h 1258280"/>
                <a:gd name="connsiteX16" fmla="*/ 276224 w 3590925"/>
                <a:gd name="connsiteY16" fmla="*/ 1057275 h 1258280"/>
                <a:gd name="connsiteX17" fmla="*/ 316705 w 3590925"/>
                <a:gd name="connsiteY17" fmla="*/ 1021557 h 1258280"/>
                <a:gd name="connsiteX18" fmla="*/ 581025 w 3590925"/>
                <a:gd name="connsiteY18" fmla="*/ 850107 h 1258280"/>
                <a:gd name="connsiteX19" fmla="*/ 1028700 w 3590925"/>
                <a:gd name="connsiteY19" fmla="*/ 571500 h 1258280"/>
                <a:gd name="connsiteX20" fmla="*/ 1304925 w 3590925"/>
                <a:gd name="connsiteY20" fmla="*/ 314325 h 1258280"/>
                <a:gd name="connsiteX21" fmla="*/ 1466850 w 3590925"/>
                <a:gd name="connsiteY21" fmla="*/ 152400 h 1258280"/>
                <a:gd name="connsiteX22" fmla="*/ 1685925 w 3590925"/>
                <a:gd name="connsiteY22" fmla="*/ 95250 h 1258280"/>
                <a:gd name="connsiteX23" fmla="*/ 2152650 w 3590925"/>
                <a:gd name="connsiteY23" fmla="*/ 85725 h 1258280"/>
                <a:gd name="connsiteX24" fmla="*/ 2333625 w 3590925"/>
                <a:gd name="connsiteY24" fmla="*/ 142875 h 1258280"/>
                <a:gd name="connsiteX25" fmla="*/ 2752725 w 3590925"/>
                <a:gd name="connsiteY25" fmla="*/ 161925 h 1258280"/>
                <a:gd name="connsiteX26" fmla="*/ 2981325 w 3590925"/>
                <a:gd name="connsiteY26" fmla="*/ 228600 h 1258280"/>
                <a:gd name="connsiteX27" fmla="*/ 3209925 w 3590925"/>
                <a:gd name="connsiteY27" fmla="*/ 361950 h 1258280"/>
                <a:gd name="connsiteX28" fmla="*/ 3238500 w 3590925"/>
                <a:gd name="connsiteY28" fmla="*/ 428625 h 1258280"/>
                <a:gd name="connsiteX29" fmla="*/ 3238500 w 3590925"/>
                <a:gd name="connsiteY29" fmla="*/ 428625 h 1258280"/>
                <a:gd name="connsiteX30" fmla="*/ 3467100 w 3590925"/>
                <a:gd name="connsiteY30" fmla="*/ 400050 h 1258280"/>
                <a:gd name="connsiteX31" fmla="*/ 3590925 w 3590925"/>
                <a:gd name="connsiteY31" fmla="*/ 390525 h 1258280"/>
                <a:gd name="connsiteX32" fmla="*/ 3429000 w 3590925"/>
                <a:gd name="connsiteY32" fmla="*/ 295275 h 1258280"/>
                <a:gd name="connsiteX0" fmla="*/ 3429000 w 3590925"/>
                <a:gd name="connsiteY0" fmla="*/ 295275 h 1258280"/>
                <a:gd name="connsiteX1" fmla="*/ 3209925 w 3590925"/>
                <a:gd name="connsiteY1" fmla="*/ 276225 h 1258280"/>
                <a:gd name="connsiteX2" fmla="*/ 2838450 w 3590925"/>
                <a:gd name="connsiteY2" fmla="*/ 95250 h 1258280"/>
                <a:gd name="connsiteX3" fmla="*/ 2533650 w 3590925"/>
                <a:gd name="connsiteY3" fmla="*/ 66675 h 1258280"/>
                <a:gd name="connsiteX4" fmla="*/ 2114550 w 3590925"/>
                <a:gd name="connsiteY4" fmla="*/ 0 h 1258280"/>
                <a:gd name="connsiteX5" fmla="*/ 1685925 w 3590925"/>
                <a:gd name="connsiteY5" fmla="*/ 47625 h 1258280"/>
                <a:gd name="connsiteX6" fmla="*/ 1428750 w 3590925"/>
                <a:gd name="connsiteY6" fmla="*/ 104775 h 1258280"/>
                <a:gd name="connsiteX7" fmla="*/ 1228725 w 3590925"/>
                <a:gd name="connsiteY7" fmla="*/ 285750 h 1258280"/>
                <a:gd name="connsiteX8" fmla="*/ 1066800 w 3590925"/>
                <a:gd name="connsiteY8" fmla="*/ 438150 h 1258280"/>
                <a:gd name="connsiteX9" fmla="*/ 733425 w 3590925"/>
                <a:gd name="connsiteY9" fmla="*/ 609600 h 1258280"/>
                <a:gd name="connsiteX10" fmla="*/ 390525 w 3590925"/>
                <a:gd name="connsiteY10" fmla="*/ 876300 h 1258280"/>
                <a:gd name="connsiteX11" fmla="*/ 95250 w 3590925"/>
                <a:gd name="connsiteY11" fmla="*/ 1019175 h 1258280"/>
                <a:gd name="connsiteX12" fmla="*/ 0 w 3590925"/>
                <a:gd name="connsiteY12" fmla="*/ 1114425 h 1258280"/>
                <a:gd name="connsiteX13" fmla="*/ 38100 w 3590925"/>
                <a:gd name="connsiteY13" fmla="*/ 1257300 h 1258280"/>
                <a:gd name="connsiteX14" fmla="*/ 150110 w 3590925"/>
                <a:gd name="connsiteY14" fmla="*/ 1197769 h 1258280"/>
                <a:gd name="connsiteX15" fmla="*/ 216785 w 3590925"/>
                <a:gd name="connsiteY15" fmla="*/ 1143000 h 1258280"/>
                <a:gd name="connsiteX16" fmla="*/ 276224 w 3590925"/>
                <a:gd name="connsiteY16" fmla="*/ 1057275 h 1258280"/>
                <a:gd name="connsiteX17" fmla="*/ 316705 w 3590925"/>
                <a:gd name="connsiteY17" fmla="*/ 1021557 h 1258280"/>
                <a:gd name="connsiteX18" fmla="*/ 581025 w 3590925"/>
                <a:gd name="connsiteY18" fmla="*/ 850107 h 1258280"/>
                <a:gd name="connsiteX19" fmla="*/ 1028700 w 3590925"/>
                <a:gd name="connsiteY19" fmla="*/ 571500 h 1258280"/>
                <a:gd name="connsiteX20" fmla="*/ 1304925 w 3590925"/>
                <a:gd name="connsiteY20" fmla="*/ 314325 h 1258280"/>
                <a:gd name="connsiteX21" fmla="*/ 1466850 w 3590925"/>
                <a:gd name="connsiteY21" fmla="*/ 152400 h 1258280"/>
                <a:gd name="connsiteX22" fmla="*/ 1685925 w 3590925"/>
                <a:gd name="connsiteY22" fmla="*/ 95250 h 1258280"/>
                <a:gd name="connsiteX23" fmla="*/ 2152650 w 3590925"/>
                <a:gd name="connsiteY23" fmla="*/ 85725 h 1258280"/>
                <a:gd name="connsiteX24" fmla="*/ 2333625 w 3590925"/>
                <a:gd name="connsiteY24" fmla="*/ 142875 h 1258280"/>
                <a:gd name="connsiteX25" fmla="*/ 2752725 w 3590925"/>
                <a:gd name="connsiteY25" fmla="*/ 161925 h 1258280"/>
                <a:gd name="connsiteX26" fmla="*/ 2981325 w 3590925"/>
                <a:gd name="connsiteY26" fmla="*/ 228600 h 1258280"/>
                <a:gd name="connsiteX27" fmla="*/ 3209925 w 3590925"/>
                <a:gd name="connsiteY27" fmla="*/ 361950 h 1258280"/>
                <a:gd name="connsiteX28" fmla="*/ 3238500 w 3590925"/>
                <a:gd name="connsiteY28" fmla="*/ 428625 h 1258280"/>
                <a:gd name="connsiteX29" fmla="*/ 3238500 w 3590925"/>
                <a:gd name="connsiteY29" fmla="*/ 428625 h 1258280"/>
                <a:gd name="connsiteX30" fmla="*/ 3467100 w 3590925"/>
                <a:gd name="connsiteY30" fmla="*/ 400050 h 1258280"/>
                <a:gd name="connsiteX31" fmla="*/ 3590925 w 3590925"/>
                <a:gd name="connsiteY31" fmla="*/ 390525 h 1258280"/>
                <a:gd name="connsiteX32" fmla="*/ 3429000 w 3590925"/>
                <a:gd name="connsiteY32" fmla="*/ 295275 h 1258280"/>
                <a:gd name="connsiteX0" fmla="*/ 3429000 w 3590925"/>
                <a:gd name="connsiteY0" fmla="*/ 295275 h 1258280"/>
                <a:gd name="connsiteX1" fmla="*/ 3209925 w 3590925"/>
                <a:gd name="connsiteY1" fmla="*/ 276225 h 1258280"/>
                <a:gd name="connsiteX2" fmla="*/ 2838450 w 3590925"/>
                <a:gd name="connsiteY2" fmla="*/ 95250 h 1258280"/>
                <a:gd name="connsiteX3" fmla="*/ 2533650 w 3590925"/>
                <a:gd name="connsiteY3" fmla="*/ 66675 h 1258280"/>
                <a:gd name="connsiteX4" fmla="*/ 2114550 w 3590925"/>
                <a:gd name="connsiteY4" fmla="*/ 0 h 1258280"/>
                <a:gd name="connsiteX5" fmla="*/ 1685925 w 3590925"/>
                <a:gd name="connsiteY5" fmla="*/ 47625 h 1258280"/>
                <a:gd name="connsiteX6" fmla="*/ 1428750 w 3590925"/>
                <a:gd name="connsiteY6" fmla="*/ 104775 h 1258280"/>
                <a:gd name="connsiteX7" fmla="*/ 1228725 w 3590925"/>
                <a:gd name="connsiteY7" fmla="*/ 285750 h 1258280"/>
                <a:gd name="connsiteX8" fmla="*/ 1066800 w 3590925"/>
                <a:gd name="connsiteY8" fmla="*/ 438150 h 1258280"/>
                <a:gd name="connsiteX9" fmla="*/ 733425 w 3590925"/>
                <a:gd name="connsiteY9" fmla="*/ 609600 h 1258280"/>
                <a:gd name="connsiteX10" fmla="*/ 390525 w 3590925"/>
                <a:gd name="connsiteY10" fmla="*/ 876300 h 1258280"/>
                <a:gd name="connsiteX11" fmla="*/ 95250 w 3590925"/>
                <a:gd name="connsiteY11" fmla="*/ 1019175 h 1258280"/>
                <a:gd name="connsiteX12" fmla="*/ 0 w 3590925"/>
                <a:gd name="connsiteY12" fmla="*/ 1114425 h 1258280"/>
                <a:gd name="connsiteX13" fmla="*/ 38100 w 3590925"/>
                <a:gd name="connsiteY13" fmla="*/ 1257300 h 1258280"/>
                <a:gd name="connsiteX14" fmla="*/ 150110 w 3590925"/>
                <a:gd name="connsiteY14" fmla="*/ 1197769 h 1258280"/>
                <a:gd name="connsiteX15" fmla="*/ 216785 w 3590925"/>
                <a:gd name="connsiteY15" fmla="*/ 1143000 h 1258280"/>
                <a:gd name="connsiteX16" fmla="*/ 276224 w 3590925"/>
                <a:gd name="connsiteY16" fmla="*/ 1057275 h 1258280"/>
                <a:gd name="connsiteX17" fmla="*/ 316705 w 3590925"/>
                <a:gd name="connsiteY17" fmla="*/ 1021557 h 1258280"/>
                <a:gd name="connsiteX18" fmla="*/ 581025 w 3590925"/>
                <a:gd name="connsiteY18" fmla="*/ 850107 h 1258280"/>
                <a:gd name="connsiteX19" fmla="*/ 1028700 w 3590925"/>
                <a:gd name="connsiteY19" fmla="*/ 571500 h 1258280"/>
                <a:gd name="connsiteX20" fmla="*/ 1304925 w 3590925"/>
                <a:gd name="connsiteY20" fmla="*/ 314325 h 1258280"/>
                <a:gd name="connsiteX21" fmla="*/ 1466850 w 3590925"/>
                <a:gd name="connsiteY21" fmla="*/ 152400 h 1258280"/>
                <a:gd name="connsiteX22" fmla="*/ 1685925 w 3590925"/>
                <a:gd name="connsiteY22" fmla="*/ 95250 h 1258280"/>
                <a:gd name="connsiteX23" fmla="*/ 2152650 w 3590925"/>
                <a:gd name="connsiteY23" fmla="*/ 85725 h 1258280"/>
                <a:gd name="connsiteX24" fmla="*/ 2333625 w 3590925"/>
                <a:gd name="connsiteY24" fmla="*/ 142875 h 1258280"/>
                <a:gd name="connsiteX25" fmla="*/ 2752725 w 3590925"/>
                <a:gd name="connsiteY25" fmla="*/ 161925 h 1258280"/>
                <a:gd name="connsiteX26" fmla="*/ 2981325 w 3590925"/>
                <a:gd name="connsiteY26" fmla="*/ 228600 h 1258280"/>
                <a:gd name="connsiteX27" fmla="*/ 3209925 w 3590925"/>
                <a:gd name="connsiteY27" fmla="*/ 361950 h 1258280"/>
                <a:gd name="connsiteX28" fmla="*/ 3238500 w 3590925"/>
                <a:gd name="connsiteY28" fmla="*/ 428625 h 1258280"/>
                <a:gd name="connsiteX29" fmla="*/ 3238500 w 3590925"/>
                <a:gd name="connsiteY29" fmla="*/ 428625 h 1258280"/>
                <a:gd name="connsiteX30" fmla="*/ 3467100 w 3590925"/>
                <a:gd name="connsiteY30" fmla="*/ 400050 h 1258280"/>
                <a:gd name="connsiteX31" fmla="*/ 3590925 w 3590925"/>
                <a:gd name="connsiteY31" fmla="*/ 390525 h 1258280"/>
                <a:gd name="connsiteX32" fmla="*/ 3429000 w 3590925"/>
                <a:gd name="connsiteY32" fmla="*/ 295275 h 1258280"/>
                <a:gd name="connsiteX0" fmla="*/ 3429000 w 3590925"/>
                <a:gd name="connsiteY0" fmla="*/ 295275 h 1258280"/>
                <a:gd name="connsiteX1" fmla="*/ 3209925 w 3590925"/>
                <a:gd name="connsiteY1" fmla="*/ 276225 h 1258280"/>
                <a:gd name="connsiteX2" fmla="*/ 2838450 w 3590925"/>
                <a:gd name="connsiteY2" fmla="*/ 95250 h 1258280"/>
                <a:gd name="connsiteX3" fmla="*/ 2533650 w 3590925"/>
                <a:gd name="connsiteY3" fmla="*/ 66675 h 1258280"/>
                <a:gd name="connsiteX4" fmla="*/ 2114550 w 3590925"/>
                <a:gd name="connsiteY4" fmla="*/ 0 h 1258280"/>
                <a:gd name="connsiteX5" fmla="*/ 1685925 w 3590925"/>
                <a:gd name="connsiteY5" fmla="*/ 47625 h 1258280"/>
                <a:gd name="connsiteX6" fmla="*/ 1428750 w 3590925"/>
                <a:gd name="connsiteY6" fmla="*/ 104775 h 1258280"/>
                <a:gd name="connsiteX7" fmla="*/ 1228725 w 3590925"/>
                <a:gd name="connsiteY7" fmla="*/ 285750 h 1258280"/>
                <a:gd name="connsiteX8" fmla="*/ 1066800 w 3590925"/>
                <a:gd name="connsiteY8" fmla="*/ 438150 h 1258280"/>
                <a:gd name="connsiteX9" fmla="*/ 733425 w 3590925"/>
                <a:gd name="connsiteY9" fmla="*/ 609600 h 1258280"/>
                <a:gd name="connsiteX10" fmla="*/ 390525 w 3590925"/>
                <a:gd name="connsiteY10" fmla="*/ 876300 h 1258280"/>
                <a:gd name="connsiteX11" fmla="*/ 95250 w 3590925"/>
                <a:gd name="connsiteY11" fmla="*/ 1019175 h 1258280"/>
                <a:gd name="connsiteX12" fmla="*/ 0 w 3590925"/>
                <a:gd name="connsiteY12" fmla="*/ 1114425 h 1258280"/>
                <a:gd name="connsiteX13" fmla="*/ 38100 w 3590925"/>
                <a:gd name="connsiteY13" fmla="*/ 1257300 h 1258280"/>
                <a:gd name="connsiteX14" fmla="*/ 150110 w 3590925"/>
                <a:gd name="connsiteY14" fmla="*/ 1197769 h 1258280"/>
                <a:gd name="connsiteX15" fmla="*/ 216785 w 3590925"/>
                <a:gd name="connsiteY15" fmla="*/ 1143000 h 1258280"/>
                <a:gd name="connsiteX16" fmla="*/ 276224 w 3590925"/>
                <a:gd name="connsiteY16" fmla="*/ 1057275 h 1258280"/>
                <a:gd name="connsiteX17" fmla="*/ 316705 w 3590925"/>
                <a:gd name="connsiteY17" fmla="*/ 1021557 h 1258280"/>
                <a:gd name="connsiteX18" fmla="*/ 581025 w 3590925"/>
                <a:gd name="connsiteY18" fmla="*/ 850107 h 1258280"/>
                <a:gd name="connsiteX19" fmla="*/ 1028700 w 3590925"/>
                <a:gd name="connsiteY19" fmla="*/ 571500 h 1258280"/>
                <a:gd name="connsiteX20" fmla="*/ 1304925 w 3590925"/>
                <a:gd name="connsiteY20" fmla="*/ 314325 h 1258280"/>
                <a:gd name="connsiteX21" fmla="*/ 1466850 w 3590925"/>
                <a:gd name="connsiteY21" fmla="*/ 152400 h 1258280"/>
                <a:gd name="connsiteX22" fmla="*/ 1685925 w 3590925"/>
                <a:gd name="connsiteY22" fmla="*/ 95250 h 1258280"/>
                <a:gd name="connsiteX23" fmla="*/ 2152650 w 3590925"/>
                <a:gd name="connsiteY23" fmla="*/ 85725 h 1258280"/>
                <a:gd name="connsiteX24" fmla="*/ 2333625 w 3590925"/>
                <a:gd name="connsiteY24" fmla="*/ 142875 h 1258280"/>
                <a:gd name="connsiteX25" fmla="*/ 2752725 w 3590925"/>
                <a:gd name="connsiteY25" fmla="*/ 161925 h 1258280"/>
                <a:gd name="connsiteX26" fmla="*/ 2981325 w 3590925"/>
                <a:gd name="connsiteY26" fmla="*/ 228600 h 1258280"/>
                <a:gd name="connsiteX27" fmla="*/ 3209925 w 3590925"/>
                <a:gd name="connsiteY27" fmla="*/ 361950 h 1258280"/>
                <a:gd name="connsiteX28" fmla="*/ 3238500 w 3590925"/>
                <a:gd name="connsiteY28" fmla="*/ 428625 h 1258280"/>
                <a:gd name="connsiteX29" fmla="*/ 3238500 w 3590925"/>
                <a:gd name="connsiteY29" fmla="*/ 428625 h 1258280"/>
                <a:gd name="connsiteX30" fmla="*/ 3467100 w 3590925"/>
                <a:gd name="connsiteY30" fmla="*/ 400050 h 1258280"/>
                <a:gd name="connsiteX31" fmla="*/ 3590925 w 3590925"/>
                <a:gd name="connsiteY31" fmla="*/ 390525 h 1258280"/>
                <a:gd name="connsiteX32" fmla="*/ 3429000 w 3590925"/>
                <a:gd name="connsiteY32" fmla="*/ 295275 h 1258280"/>
                <a:gd name="connsiteX0" fmla="*/ 3429000 w 3590925"/>
                <a:gd name="connsiteY0" fmla="*/ 295275 h 1263948"/>
                <a:gd name="connsiteX1" fmla="*/ 3209925 w 3590925"/>
                <a:gd name="connsiteY1" fmla="*/ 276225 h 1263948"/>
                <a:gd name="connsiteX2" fmla="*/ 2838450 w 3590925"/>
                <a:gd name="connsiteY2" fmla="*/ 95250 h 1263948"/>
                <a:gd name="connsiteX3" fmla="*/ 2533650 w 3590925"/>
                <a:gd name="connsiteY3" fmla="*/ 66675 h 1263948"/>
                <a:gd name="connsiteX4" fmla="*/ 2114550 w 3590925"/>
                <a:gd name="connsiteY4" fmla="*/ 0 h 1263948"/>
                <a:gd name="connsiteX5" fmla="*/ 1685925 w 3590925"/>
                <a:gd name="connsiteY5" fmla="*/ 47625 h 1263948"/>
                <a:gd name="connsiteX6" fmla="*/ 1428750 w 3590925"/>
                <a:gd name="connsiteY6" fmla="*/ 104775 h 1263948"/>
                <a:gd name="connsiteX7" fmla="*/ 1228725 w 3590925"/>
                <a:gd name="connsiteY7" fmla="*/ 285750 h 1263948"/>
                <a:gd name="connsiteX8" fmla="*/ 1066800 w 3590925"/>
                <a:gd name="connsiteY8" fmla="*/ 438150 h 1263948"/>
                <a:gd name="connsiteX9" fmla="*/ 733425 w 3590925"/>
                <a:gd name="connsiteY9" fmla="*/ 609600 h 1263948"/>
                <a:gd name="connsiteX10" fmla="*/ 390525 w 3590925"/>
                <a:gd name="connsiteY10" fmla="*/ 876300 h 1263948"/>
                <a:gd name="connsiteX11" fmla="*/ 95250 w 3590925"/>
                <a:gd name="connsiteY11" fmla="*/ 1019175 h 1263948"/>
                <a:gd name="connsiteX12" fmla="*/ 0 w 3590925"/>
                <a:gd name="connsiteY12" fmla="*/ 1114425 h 1263948"/>
                <a:gd name="connsiteX13" fmla="*/ 38100 w 3590925"/>
                <a:gd name="connsiteY13" fmla="*/ 1257300 h 1263948"/>
                <a:gd name="connsiteX14" fmla="*/ 173922 w 3590925"/>
                <a:gd name="connsiteY14" fmla="*/ 1247775 h 1263948"/>
                <a:gd name="connsiteX15" fmla="*/ 150110 w 3590925"/>
                <a:gd name="connsiteY15" fmla="*/ 1197769 h 1263948"/>
                <a:gd name="connsiteX16" fmla="*/ 216785 w 3590925"/>
                <a:gd name="connsiteY16" fmla="*/ 1143000 h 1263948"/>
                <a:gd name="connsiteX17" fmla="*/ 276224 w 3590925"/>
                <a:gd name="connsiteY17" fmla="*/ 1057275 h 1263948"/>
                <a:gd name="connsiteX18" fmla="*/ 316705 w 3590925"/>
                <a:gd name="connsiteY18" fmla="*/ 1021557 h 1263948"/>
                <a:gd name="connsiteX19" fmla="*/ 581025 w 3590925"/>
                <a:gd name="connsiteY19" fmla="*/ 850107 h 1263948"/>
                <a:gd name="connsiteX20" fmla="*/ 1028700 w 3590925"/>
                <a:gd name="connsiteY20" fmla="*/ 571500 h 1263948"/>
                <a:gd name="connsiteX21" fmla="*/ 1304925 w 3590925"/>
                <a:gd name="connsiteY21" fmla="*/ 314325 h 1263948"/>
                <a:gd name="connsiteX22" fmla="*/ 1466850 w 3590925"/>
                <a:gd name="connsiteY22" fmla="*/ 152400 h 1263948"/>
                <a:gd name="connsiteX23" fmla="*/ 1685925 w 3590925"/>
                <a:gd name="connsiteY23" fmla="*/ 95250 h 1263948"/>
                <a:gd name="connsiteX24" fmla="*/ 2152650 w 3590925"/>
                <a:gd name="connsiteY24" fmla="*/ 85725 h 1263948"/>
                <a:gd name="connsiteX25" fmla="*/ 2333625 w 3590925"/>
                <a:gd name="connsiteY25" fmla="*/ 142875 h 1263948"/>
                <a:gd name="connsiteX26" fmla="*/ 2752725 w 3590925"/>
                <a:gd name="connsiteY26" fmla="*/ 161925 h 1263948"/>
                <a:gd name="connsiteX27" fmla="*/ 2981325 w 3590925"/>
                <a:gd name="connsiteY27" fmla="*/ 228600 h 1263948"/>
                <a:gd name="connsiteX28" fmla="*/ 3209925 w 3590925"/>
                <a:gd name="connsiteY28" fmla="*/ 361950 h 1263948"/>
                <a:gd name="connsiteX29" fmla="*/ 3238500 w 3590925"/>
                <a:gd name="connsiteY29" fmla="*/ 428625 h 1263948"/>
                <a:gd name="connsiteX30" fmla="*/ 3238500 w 3590925"/>
                <a:gd name="connsiteY30" fmla="*/ 428625 h 1263948"/>
                <a:gd name="connsiteX31" fmla="*/ 3467100 w 3590925"/>
                <a:gd name="connsiteY31" fmla="*/ 400050 h 1263948"/>
                <a:gd name="connsiteX32" fmla="*/ 3590925 w 3590925"/>
                <a:gd name="connsiteY32" fmla="*/ 390525 h 1263948"/>
                <a:gd name="connsiteX33" fmla="*/ 3429000 w 3590925"/>
                <a:gd name="connsiteY33" fmla="*/ 295275 h 1263948"/>
                <a:gd name="connsiteX0" fmla="*/ 3429000 w 3590925"/>
                <a:gd name="connsiteY0" fmla="*/ 295275 h 1263948"/>
                <a:gd name="connsiteX1" fmla="*/ 3209925 w 3590925"/>
                <a:gd name="connsiteY1" fmla="*/ 276225 h 1263948"/>
                <a:gd name="connsiteX2" fmla="*/ 2838450 w 3590925"/>
                <a:gd name="connsiteY2" fmla="*/ 95250 h 1263948"/>
                <a:gd name="connsiteX3" fmla="*/ 2533650 w 3590925"/>
                <a:gd name="connsiteY3" fmla="*/ 66675 h 1263948"/>
                <a:gd name="connsiteX4" fmla="*/ 2114550 w 3590925"/>
                <a:gd name="connsiteY4" fmla="*/ 0 h 1263948"/>
                <a:gd name="connsiteX5" fmla="*/ 1685925 w 3590925"/>
                <a:gd name="connsiteY5" fmla="*/ 47625 h 1263948"/>
                <a:gd name="connsiteX6" fmla="*/ 1428750 w 3590925"/>
                <a:gd name="connsiteY6" fmla="*/ 104775 h 1263948"/>
                <a:gd name="connsiteX7" fmla="*/ 1228725 w 3590925"/>
                <a:gd name="connsiteY7" fmla="*/ 285750 h 1263948"/>
                <a:gd name="connsiteX8" fmla="*/ 1066800 w 3590925"/>
                <a:gd name="connsiteY8" fmla="*/ 438150 h 1263948"/>
                <a:gd name="connsiteX9" fmla="*/ 733425 w 3590925"/>
                <a:gd name="connsiteY9" fmla="*/ 609600 h 1263948"/>
                <a:gd name="connsiteX10" fmla="*/ 390525 w 3590925"/>
                <a:gd name="connsiteY10" fmla="*/ 876300 h 1263948"/>
                <a:gd name="connsiteX11" fmla="*/ 95250 w 3590925"/>
                <a:gd name="connsiteY11" fmla="*/ 1019175 h 1263948"/>
                <a:gd name="connsiteX12" fmla="*/ 0 w 3590925"/>
                <a:gd name="connsiteY12" fmla="*/ 1114425 h 1263948"/>
                <a:gd name="connsiteX13" fmla="*/ 38100 w 3590925"/>
                <a:gd name="connsiteY13" fmla="*/ 1257300 h 1263948"/>
                <a:gd name="connsiteX14" fmla="*/ 173922 w 3590925"/>
                <a:gd name="connsiteY14" fmla="*/ 1247775 h 1263948"/>
                <a:gd name="connsiteX15" fmla="*/ 150110 w 3590925"/>
                <a:gd name="connsiteY15" fmla="*/ 1197769 h 1263948"/>
                <a:gd name="connsiteX16" fmla="*/ 216785 w 3590925"/>
                <a:gd name="connsiteY16" fmla="*/ 1143000 h 1263948"/>
                <a:gd name="connsiteX17" fmla="*/ 276224 w 3590925"/>
                <a:gd name="connsiteY17" fmla="*/ 1057275 h 1263948"/>
                <a:gd name="connsiteX18" fmla="*/ 316705 w 3590925"/>
                <a:gd name="connsiteY18" fmla="*/ 1021557 h 1263948"/>
                <a:gd name="connsiteX19" fmla="*/ 581025 w 3590925"/>
                <a:gd name="connsiteY19" fmla="*/ 850107 h 1263948"/>
                <a:gd name="connsiteX20" fmla="*/ 1028700 w 3590925"/>
                <a:gd name="connsiteY20" fmla="*/ 571500 h 1263948"/>
                <a:gd name="connsiteX21" fmla="*/ 1304925 w 3590925"/>
                <a:gd name="connsiteY21" fmla="*/ 314325 h 1263948"/>
                <a:gd name="connsiteX22" fmla="*/ 1466850 w 3590925"/>
                <a:gd name="connsiteY22" fmla="*/ 152400 h 1263948"/>
                <a:gd name="connsiteX23" fmla="*/ 1685925 w 3590925"/>
                <a:gd name="connsiteY23" fmla="*/ 95250 h 1263948"/>
                <a:gd name="connsiteX24" fmla="*/ 2152650 w 3590925"/>
                <a:gd name="connsiteY24" fmla="*/ 85725 h 1263948"/>
                <a:gd name="connsiteX25" fmla="*/ 2333625 w 3590925"/>
                <a:gd name="connsiteY25" fmla="*/ 142875 h 1263948"/>
                <a:gd name="connsiteX26" fmla="*/ 2752725 w 3590925"/>
                <a:gd name="connsiteY26" fmla="*/ 161925 h 1263948"/>
                <a:gd name="connsiteX27" fmla="*/ 2981325 w 3590925"/>
                <a:gd name="connsiteY27" fmla="*/ 228600 h 1263948"/>
                <a:gd name="connsiteX28" fmla="*/ 3209925 w 3590925"/>
                <a:gd name="connsiteY28" fmla="*/ 361950 h 1263948"/>
                <a:gd name="connsiteX29" fmla="*/ 3238500 w 3590925"/>
                <a:gd name="connsiteY29" fmla="*/ 428625 h 1263948"/>
                <a:gd name="connsiteX30" fmla="*/ 3238500 w 3590925"/>
                <a:gd name="connsiteY30" fmla="*/ 428625 h 1263948"/>
                <a:gd name="connsiteX31" fmla="*/ 3467100 w 3590925"/>
                <a:gd name="connsiteY31" fmla="*/ 400050 h 1263948"/>
                <a:gd name="connsiteX32" fmla="*/ 3590925 w 3590925"/>
                <a:gd name="connsiteY32" fmla="*/ 390525 h 1263948"/>
                <a:gd name="connsiteX33" fmla="*/ 3429000 w 3590925"/>
                <a:gd name="connsiteY33" fmla="*/ 295275 h 1263948"/>
                <a:gd name="connsiteX0" fmla="*/ 3429000 w 3590925"/>
                <a:gd name="connsiteY0" fmla="*/ 295275 h 1261605"/>
                <a:gd name="connsiteX1" fmla="*/ 3209925 w 3590925"/>
                <a:gd name="connsiteY1" fmla="*/ 276225 h 1261605"/>
                <a:gd name="connsiteX2" fmla="*/ 2838450 w 3590925"/>
                <a:gd name="connsiteY2" fmla="*/ 95250 h 1261605"/>
                <a:gd name="connsiteX3" fmla="*/ 2533650 w 3590925"/>
                <a:gd name="connsiteY3" fmla="*/ 66675 h 1261605"/>
                <a:gd name="connsiteX4" fmla="*/ 2114550 w 3590925"/>
                <a:gd name="connsiteY4" fmla="*/ 0 h 1261605"/>
                <a:gd name="connsiteX5" fmla="*/ 1685925 w 3590925"/>
                <a:gd name="connsiteY5" fmla="*/ 47625 h 1261605"/>
                <a:gd name="connsiteX6" fmla="*/ 1428750 w 3590925"/>
                <a:gd name="connsiteY6" fmla="*/ 104775 h 1261605"/>
                <a:gd name="connsiteX7" fmla="*/ 1228725 w 3590925"/>
                <a:gd name="connsiteY7" fmla="*/ 285750 h 1261605"/>
                <a:gd name="connsiteX8" fmla="*/ 1066800 w 3590925"/>
                <a:gd name="connsiteY8" fmla="*/ 438150 h 1261605"/>
                <a:gd name="connsiteX9" fmla="*/ 733425 w 3590925"/>
                <a:gd name="connsiteY9" fmla="*/ 609600 h 1261605"/>
                <a:gd name="connsiteX10" fmla="*/ 390525 w 3590925"/>
                <a:gd name="connsiteY10" fmla="*/ 876300 h 1261605"/>
                <a:gd name="connsiteX11" fmla="*/ 95250 w 3590925"/>
                <a:gd name="connsiteY11" fmla="*/ 1019175 h 1261605"/>
                <a:gd name="connsiteX12" fmla="*/ 0 w 3590925"/>
                <a:gd name="connsiteY12" fmla="*/ 1114425 h 1261605"/>
                <a:gd name="connsiteX13" fmla="*/ 38100 w 3590925"/>
                <a:gd name="connsiteY13" fmla="*/ 1257300 h 1261605"/>
                <a:gd name="connsiteX14" fmla="*/ 173922 w 3590925"/>
                <a:gd name="connsiteY14" fmla="*/ 1247775 h 1261605"/>
                <a:gd name="connsiteX15" fmla="*/ 150110 w 3590925"/>
                <a:gd name="connsiteY15" fmla="*/ 1197769 h 1261605"/>
                <a:gd name="connsiteX16" fmla="*/ 216785 w 3590925"/>
                <a:gd name="connsiteY16" fmla="*/ 1143000 h 1261605"/>
                <a:gd name="connsiteX17" fmla="*/ 276224 w 3590925"/>
                <a:gd name="connsiteY17" fmla="*/ 1057275 h 1261605"/>
                <a:gd name="connsiteX18" fmla="*/ 316705 w 3590925"/>
                <a:gd name="connsiteY18" fmla="*/ 1021557 h 1261605"/>
                <a:gd name="connsiteX19" fmla="*/ 581025 w 3590925"/>
                <a:gd name="connsiteY19" fmla="*/ 850107 h 1261605"/>
                <a:gd name="connsiteX20" fmla="*/ 1028700 w 3590925"/>
                <a:gd name="connsiteY20" fmla="*/ 571500 h 1261605"/>
                <a:gd name="connsiteX21" fmla="*/ 1304925 w 3590925"/>
                <a:gd name="connsiteY21" fmla="*/ 314325 h 1261605"/>
                <a:gd name="connsiteX22" fmla="*/ 1466850 w 3590925"/>
                <a:gd name="connsiteY22" fmla="*/ 152400 h 1261605"/>
                <a:gd name="connsiteX23" fmla="*/ 1685925 w 3590925"/>
                <a:gd name="connsiteY23" fmla="*/ 95250 h 1261605"/>
                <a:gd name="connsiteX24" fmla="*/ 2152650 w 3590925"/>
                <a:gd name="connsiteY24" fmla="*/ 85725 h 1261605"/>
                <a:gd name="connsiteX25" fmla="*/ 2333625 w 3590925"/>
                <a:gd name="connsiteY25" fmla="*/ 142875 h 1261605"/>
                <a:gd name="connsiteX26" fmla="*/ 2752725 w 3590925"/>
                <a:gd name="connsiteY26" fmla="*/ 161925 h 1261605"/>
                <a:gd name="connsiteX27" fmla="*/ 2981325 w 3590925"/>
                <a:gd name="connsiteY27" fmla="*/ 228600 h 1261605"/>
                <a:gd name="connsiteX28" fmla="*/ 3209925 w 3590925"/>
                <a:gd name="connsiteY28" fmla="*/ 361950 h 1261605"/>
                <a:gd name="connsiteX29" fmla="*/ 3238500 w 3590925"/>
                <a:gd name="connsiteY29" fmla="*/ 428625 h 1261605"/>
                <a:gd name="connsiteX30" fmla="*/ 3238500 w 3590925"/>
                <a:gd name="connsiteY30" fmla="*/ 428625 h 1261605"/>
                <a:gd name="connsiteX31" fmla="*/ 3467100 w 3590925"/>
                <a:gd name="connsiteY31" fmla="*/ 400050 h 1261605"/>
                <a:gd name="connsiteX32" fmla="*/ 3590925 w 3590925"/>
                <a:gd name="connsiteY32" fmla="*/ 390525 h 1261605"/>
                <a:gd name="connsiteX33" fmla="*/ 3429000 w 3590925"/>
                <a:gd name="connsiteY33" fmla="*/ 295275 h 1261605"/>
                <a:gd name="connsiteX0" fmla="*/ 3429000 w 3590925"/>
                <a:gd name="connsiteY0" fmla="*/ 295275 h 1261605"/>
                <a:gd name="connsiteX1" fmla="*/ 3209925 w 3590925"/>
                <a:gd name="connsiteY1" fmla="*/ 276225 h 1261605"/>
                <a:gd name="connsiteX2" fmla="*/ 2838450 w 3590925"/>
                <a:gd name="connsiteY2" fmla="*/ 95250 h 1261605"/>
                <a:gd name="connsiteX3" fmla="*/ 2533650 w 3590925"/>
                <a:gd name="connsiteY3" fmla="*/ 66675 h 1261605"/>
                <a:gd name="connsiteX4" fmla="*/ 2114550 w 3590925"/>
                <a:gd name="connsiteY4" fmla="*/ 0 h 1261605"/>
                <a:gd name="connsiteX5" fmla="*/ 1685925 w 3590925"/>
                <a:gd name="connsiteY5" fmla="*/ 47625 h 1261605"/>
                <a:gd name="connsiteX6" fmla="*/ 1428750 w 3590925"/>
                <a:gd name="connsiteY6" fmla="*/ 104775 h 1261605"/>
                <a:gd name="connsiteX7" fmla="*/ 1228725 w 3590925"/>
                <a:gd name="connsiteY7" fmla="*/ 285750 h 1261605"/>
                <a:gd name="connsiteX8" fmla="*/ 1066800 w 3590925"/>
                <a:gd name="connsiteY8" fmla="*/ 438150 h 1261605"/>
                <a:gd name="connsiteX9" fmla="*/ 733425 w 3590925"/>
                <a:gd name="connsiteY9" fmla="*/ 609600 h 1261605"/>
                <a:gd name="connsiteX10" fmla="*/ 390525 w 3590925"/>
                <a:gd name="connsiteY10" fmla="*/ 876300 h 1261605"/>
                <a:gd name="connsiteX11" fmla="*/ 95250 w 3590925"/>
                <a:gd name="connsiteY11" fmla="*/ 1019175 h 1261605"/>
                <a:gd name="connsiteX12" fmla="*/ 0 w 3590925"/>
                <a:gd name="connsiteY12" fmla="*/ 1114425 h 1261605"/>
                <a:gd name="connsiteX13" fmla="*/ 38100 w 3590925"/>
                <a:gd name="connsiteY13" fmla="*/ 1257300 h 1261605"/>
                <a:gd name="connsiteX14" fmla="*/ 173922 w 3590925"/>
                <a:gd name="connsiteY14" fmla="*/ 1247775 h 1261605"/>
                <a:gd name="connsiteX15" fmla="*/ 150110 w 3590925"/>
                <a:gd name="connsiteY15" fmla="*/ 1197769 h 1261605"/>
                <a:gd name="connsiteX16" fmla="*/ 216785 w 3590925"/>
                <a:gd name="connsiteY16" fmla="*/ 1143000 h 1261605"/>
                <a:gd name="connsiteX17" fmla="*/ 276224 w 3590925"/>
                <a:gd name="connsiteY17" fmla="*/ 1057275 h 1261605"/>
                <a:gd name="connsiteX18" fmla="*/ 316705 w 3590925"/>
                <a:gd name="connsiteY18" fmla="*/ 1021557 h 1261605"/>
                <a:gd name="connsiteX19" fmla="*/ 581025 w 3590925"/>
                <a:gd name="connsiteY19" fmla="*/ 850107 h 1261605"/>
                <a:gd name="connsiteX20" fmla="*/ 1028700 w 3590925"/>
                <a:gd name="connsiteY20" fmla="*/ 571500 h 1261605"/>
                <a:gd name="connsiteX21" fmla="*/ 1304925 w 3590925"/>
                <a:gd name="connsiteY21" fmla="*/ 314325 h 1261605"/>
                <a:gd name="connsiteX22" fmla="*/ 1466850 w 3590925"/>
                <a:gd name="connsiteY22" fmla="*/ 152400 h 1261605"/>
                <a:gd name="connsiteX23" fmla="*/ 1685925 w 3590925"/>
                <a:gd name="connsiteY23" fmla="*/ 95250 h 1261605"/>
                <a:gd name="connsiteX24" fmla="*/ 2152650 w 3590925"/>
                <a:gd name="connsiteY24" fmla="*/ 85725 h 1261605"/>
                <a:gd name="connsiteX25" fmla="*/ 2333625 w 3590925"/>
                <a:gd name="connsiteY25" fmla="*/ 142875 h 1261605"/>
                <a:gd name="connsiteX26" fmla="*/ 2752725 w 3590925"/>
                <a:gd name="connsiteY26" fmla="*/ 161925 h 1261605"/>
                <a:gd name="connsiteX27" fmla="*/ 2981325 w 3590925"/>
                <a:gd name="connsiteY27" fmla="*/ 228600 h 1261605"/>
                <a:gd name="connsiteX28" fmla="*/ 3209925 w 3590925"/>
                <a:gd name="connsiteY28" fmla="*/ 361950 h 1261605"/>
                <a:gd name="connsiteX29" fmla="*/ 3238500 w 3590925"/>
                <a:gd name="connsiteY29" fmla="*/ 428625 h 1261605"/>
                <a:gd name="connsiteX30" fmla="*/ 3238500 w 3590925"/>
                <a:gd name="connsiteY30" fmla="*/ 428625 h 1261605"/>
                <a:gd name="connsiteX31" fmla="*/ 3467100 w 3590925"/>
                <a:gd name="connsiteY31" fmla="*/ 400050 h 1261605"/>
                <a:gd name="connsiteX32" fmla="*/ 3590925 w 3590925"/>
                <a:gd name="connsiteY32" fmla="*/ 390525 h 1261605"/>
                <a:gd name="connsiteX33" fmla="*/ 3429000 w 3590925"/>
                <a:gd name="connsiteY33" fmla="*/ 295275 h 1261605"/>
                <a:gd name="connsiteX0" fmla="*/ 3429000 w 3590925"/>
                <a:gd name="connsiteY0" fmla="*/ 295275 h 1265923"/>
                <a:gd name="connsiteX1" fmla="*/ 3209925 w 3590925"/>
                <a:gd name="connsiteY1" fmla="*/ 276225 h 1265923"/>
                <a:gd name="connsiteX2" fmla="*/ 2838450 w 3590925"/>
                <a:gd name="connsiteY2" fmla="*/ 95250 h 1265923"/>
                <a:gd name="connsiteX3" fmla="*/ 2533650 w 3590925"/>
                <a:gd name="connsiteY3" fmla="*/ 66675 h 1265923"/>
                <a:gd name="connsiteX4" fmla="*/ 2114550 w 3590925"/>
                <a:gd name="connsiteY4" fmla="*/ 0 h 1265923"/>
                <a:gd name="connsiteX5" fmla="*/ 1685925 w 3590925"/>
                <a:gd name="connsiteY5" fmla="*/ 47625 h 1265923"/>
                <a:gd name="connsiteX6" fmla="*/ 1428750 w 3590925"/>
                <a:gd name="connsiteY6" fmla="*/ 104775 h 1265923"/>
                <a:gd name="connsiteX7" fmla="*/ 1228725 w 3590925"/>
                <a:gd name="connsiteY7" fmla="*/ 285750 h 1265923"/>
                <a:gd name="connsiteX8" fmla="*/ 1066800 w 3590925"/>
                <a:gd name="connsiteY8" fmla="*/ 438150 h 1265923"/>
                <a:gd name="connsiteX9" fmla="*/ 733425 w 3590925"/>
                <a:gd name="connsiteY9" fmla="*/ 609600 h 1265923"/>
                <a:gd name="connsiteX10" fmla="*/ 390525 w 3590925"/>
                <a:gd name="connsiteY10" fmla="*/ 876300 h 1265923"/>
                <a:gd name="connsiteX11" fmla="*/ 95250 w 3590925"/>
                <a:gd name="connsiteY11" fmla="*/ 1019175 h 1265923"/>
                <a:gd name="connsiteX12" fmla="*/ 0 w 3590925"/>
                <a:gd name="connsiteY12" fmla="*/ 1114425 h 1265923"/>
                <a:gd name="connsiteX13" fmla="*/ 57150 w 3590925"/>
                <a:gd name="connsiteY13" fmla="*/ 1262063 h 1265923"/>
                <a:gd name="connsiteX14" fmla="*/ 173922 w 3590925"/>
                <a:gd name="connsiteY14" fmla="*/ 1247775 h 1265923"/>
                <a:gd name="connsiteX15" fmla="*/ 150110 w 3590925"/>
                <a:gd name="connsiteY15" fmla="*/ 1197769 h 1265923"/>
                <a:gd name="connsiteX16" fmla="*/ 216785 w 3590925"/>
                <a:gd name="connsiteY16" fmla="*/ 1143000 h 1265923"/>
                <a:gd name="connsiteX17" fmla="*/ 276224 w 3590925"/>
                <a:gd name="connsiteY17" fmla="*/ 1057275 h 1265923"/>
                <a:gd name="connsiteX18" fmla="*/ 316705 w 3590925"/>
                <a:gd name="connsiteY18" fmla="*/ 1021557 h 1265923"/>
                <a:gd name="connsiteX19" fmla="*/ 581025 w 3590925"/>
                <a:gd name="connsiteY19" fmla="*/ 850107 h 1265923"/>
                <a:gd name="connsiteX20" fmla="*/ 1028700 w 3590925"/>
                <a:gd name="connsiteY20" fmla="*/ 571500 h 1265923"/>
                <a:gd name="connsiteX21" fmla="*/ 1304925 w 3590925"/>
                <a:gd name="connsiteY21" fmla="*/ 314325 h 1265923"/>
                <a:gd name="connsiteX22" fmla="*/ 1466850 w 3590925"/>
                <a:gd name="connsiteY22" fmla="*/ 152400 h 1265923"/>
                <a:gd name="connsiteX23" fmla="*/ 1685925 w 3590925"/>
                <a:gd name="connsiteY23" fmla="*/ 95250 h 1265923"/>
                <a:gd name="connsiteX24" fmla="*/ 2152650 w 3590925"/>
                <a:gd name="connsiteY24" fmla="*/ 85725 h 1265923"/>
                <a:gd name="connsiteX25" fmla="*/ 2333625 w 3590925"/>
                <a:gd name="connsiteY25" fmla="*/ 142875 h 1265923"/>
                <a:gd name="connsiteX26" fmla="*/ 2752725 w 3590925"/>
                <a:gd name="connsiteY26" fmla="*/ 161925 h 1265923"/>
                <a:gd name="connsiteX27" fmla="*/ 2981325 w 3590925"/>
                <a:gd name="connsiteY27" fmla="*/ 228600 h 1265923"/>
                <a:gd name="connsiteX28" fmla="*/ 3209925 w 3590925"/>
                <a:gd name="connsiteY28" fmla="*/ 361950 h 1265923"/>
                <a:gd name="connsiteX29" fmla="*/ 3238500 w 3590925"/>
                <a:gd name="connsiteY29" fmla="*/ 428625 h 1265923"/>
                <a:gd name="connsiteX30" fmla="*/ 3238500 w 3590925"/>
                <a:gd name="connsiteY30" fmla="*/ 428625 h 1265923"/>
                <a:gd name="connsiteX31" fmla="*/ 3467100 w 3590925"/>
                <a:gd name="connsiteY31" fmla="*/ 400050 h 1265923"/>
                <a:gd name="connsiteX32" fmla="*/ 3590925 w 3590925"/>
                <a:gd name="connsiteY32" fmla="*/ 390525 h 1265923"/>
                <a:gd name="connsiteX33" fmla="*/ 3429000 w 3590925"/>
                <a:gd name="connsiteY33" fmla="*/ 295275 h 1265923"/>
                <a:gd name="connsiteX0" fmla="*/ 3429000 w 3590925"/>
                <a:gd name="connsiteY0" fmla="*/ 295275 h 1265923"/>
                <a:gd name="connsiteX1" fmla="*/ 3209925 w 3590925"/>
                <a:gd name="connsiteY1" fmla="*/ 276225 h 1265923"/>
                <a:gd name="connsiteX2" fmla="*/ 2838450 w 3590925"/>
                <a:gd name="connsiteY2" fmla="*/ 95250 h 1265923"/>
                <a:gd name="connsiteX3" fmla="*/ 2533650 w 3590925"/>
                <a:gd name="connsiteY3" fmla="*/ 66675 h 1265923"/>
                <a:gd name="connsiteX4" fmla="*/ 2114550 w 3590925"/>
                <a:gd name="connsiteY4" fmla="*/ 0 h 1265923"/>
                <a:gd name="connsiteX5" fmla="*/ 1685925 w 3590925"/>
                <a:gd name="connsiteY5" fmla="*/ 47625 h 1265923"/>
                <a:gd name="connsiteX6" fmla="*/ 1428750 w 3590925"/>
                <a:gd name="connsiteY6" fmla="*/ 104775 h 1265923"/>
                <a:gd name="connsiteX7" fmla="*/ 1228725 w 3590925"/>
                <a:gd name="connsiteY7" fmla="*/ 285750 h 1265923"/>
                <a:gd name="connsiteX8" fmla="*/ 1066800 w 3590925"/>
                <a:gd name="connsiteY8" fmla="*/ 438150 h 1265923"/>
                <a:gd name="connsiteX9" fmla="*/ 733425 w 3590925"/>
                <a:gd name="connsiteY9" fmla="*/ 609600 h 1265923"/>
                <a:gd name="connsiteX10" fmla="*/ 390525 w 3590925"/>
                <a:gd name="connsiteY10" fmla="*/ 876300 h 1265923"/>
                <a:gd name="connsiteX11" fmla="*/ 95250 w 3590925"/>
                <a:gd name="connsiteY11" fmla="*/ 1019175 h 1265923"/>
                <a:gd name="connsiteX12" fmla="*/ 0 w 3590925"/>
                <a:gd name="connsiteY12" fmla="*/ 1114425 h 1265923"/>
                <a:gd name="connsiteX13" fmla="*/ 66675 w 3590925"/>
                <a:gd name="connsiteY13" fmla="*/ 1262063 h 1265923"/>
                <a:gd name="connsiteX14" fmla="*/ 173922 w 3590925"/>
                <a:gd name="connsiteY14" fmla="*/ 1247775 h 1265923"/>
                <a:gd name="connsiteX15" fmla="*/ 150110 w 3590925"/>
                <a:gd name="connsiteY15" fmla="*/ 1197769 h 1265923"/>
                <a:gd name="connsiteX16" fmla="*/ 216785 w 3590925"/>
                <a:gd name="connsiteY16" fmla="*/ 1143000 h 1265923"/>
                <a:gd name="connsiteX17" fmla="*/ 276224 w 3590925"/>
                <a:gd name="connsiteY17" fmla="*/ 1057275 h 1265923"/>
                <a:gd name="connsiteX18" fmla="*/ 316705 w 3590925"/>
                <a:gd name="connsiteY18" fmla="*/ 1021557 h 1265923"/>
                <a:gd name="connsiteX19" fmla="*/ 581025 w 3590925"/>
                <a:gd name="connsiteY19" fmla="*/ 850107 h 1265923"/>
                <a:gd name="connsiteX20" fmla="*/ 1028700 w 3590925"/>
                <a:gd name="connsiteY20" fmla="*/ 571500 h 1265923"/>
                <a:gd name="connsiteX21" fmla="*/ 1304925 w 3590925"/>
                <a:gd name="connsiteY21" fmla="*/ 314325 h 1265923"/>
                <a:gd name="connsiteX22" fmla="*/ 1466850 w 3590925"/>
                <a:gd name="connsiteY22" fmla="*/ 152400 h 1265923"/>
                <a:gd name="connsiteX23" fmla="*/ 1685925 w 3590925"/>
                <a:gd name="connsiteY23" fmla="*/ 95250 h 1265923"/>
                <a:gd name="connsiteX24" fmla="*/ 2152650 w 3590925"/>
                <a:gd name="connsiteY24" fmla="*/ 85725 h 1265923"/>
                <a:gd name="connsiteX25" fmla="*/ 2333625 w 3590925"/>
                <a:gd name="connsiteY25" fmla="*/ 142875 h 1265923"/>
                <a:gd name="connsiteX26" fmla="*/ 2752725 w 3590925"/>
                <a:gd name="connsiteY26" fmla="*/ 161925 h 1265923"/>
                <a:gd name="connsiteX27" fmla="*/ 2981325 w 3590925"/>
                <a:gd name="connsiteY27" fmla="*/ 228600 h 1265923"/>
                <a:gd name="connsiteX28" fmla="*/ 3209925 w 3590925"/>
                <a:gd name="connsiteY28" fmla="*/ 361950 h 1265923"/>
                <a:gd name="connsiteX29" fmla="*/ 3238500 w 3590925"/>
                <a:gd name="connsiteY29" fmla="*/ 428625 h 1265923"/>
                <a:gd name="connsiteX30" fmla="*/ 3238500 w 3590925"/>
                <a:gd name="connsiteY30" fmla="*/ 428625 h 1265923"/>
                <a:gd name="connsiteX31" fmla="*/ 3467100 w 3590925"/>
                <a:gd name="connsiteY31" fmla="*/ 400050 h 1265923"/>
                <a:gd name="connsiteX32" fmla="*/ 3590925 w 3590925"/>
                <a:gd name="connsiteY32" fmla="*/ 390525 h 1265923"/>
                <a:gd name="connsiteX33" fmla="*/ 3429000 w 3590925"/>
                <a:gd name="connsiteY33" fmla="*/ 295275 h 1265923"/>
                <a:gd name="connsiteX0" fmla="*/ 3429000 w 3590925"/>
                <a:gd name="connsiteY0" fmla="*/ 295275 h 1264177"/>
                <a:gd name="connsiteX1" fmla="*/ 3209925 w 3590925"/>
                <a:gd name="connsiteY1" fmla="*/ 276225 h 1264177"/>
                <a:gd name="connsiteX2" fmla="*/ 2838450 w 3590925"/>
                <a:gd name="connsiteY2" fmla="*/ 95250 h 1264177"/>
                <a:gd name="connsiteX3" fmla="*/ 2533650 w 3590925"/>
                <a:gd name="connsiteY3" fmla="*/ 66675 h 1264177"/>
                <a:gd name="connsiteX4" fmla="*/ 2114550 w 3590925"/>
                <a:gd name="connsiteY4" fmla="*/ 0 h 1264177"/>
                <a:gd name="connsiteX5" fmla="*/ 1685925 w 3590925"/>
                <a:gd name="connsiteY5" fmla="*/ 47625 h 1264177"/>
                <a:gd name="connsiteX6" fmla="*/ 1428750 w 3590925"/>
                <a:gd name="connsiteY6" fmla="*/ 104775 h 1264177"/>
                <a:gd name="connsiteX7" fmla="*/ 1228725 w 3590925"/>
                <a:gd name="connsiteY7" fmla="*/ 285750 h 1264177"/>
                <a:gd name="connsiteX8" fmla="*/ 1066800 w 3590925"/>
                <a:gd name="connsiteY8" fmla="*/ 438150 h 1264177"/>
                <a:gd name="connsiteX9" fmla="*/ 733425 w 3590925"/>
                <a:gd name="connsiteY9" fmla="*/ 609600 h 1264177"/>
                <a:gd name="connsiteX10" fmla="*/ 390525 w 3590925"/>
                <a:gd name="connsiteY10" fmla="*/ 876300 h 1264177"/>
                <a:gd name="connsiteX11" fmla="*/ 95250 w 3590925"/>
                <a:gd name="connsiteY11" fmla="*/ 1019175 h 1264177"/>
                <a:gd name="connsiteX12" fmla="*/ 0 w 3590925"/>
                <a:gd name="connsiteY12" fmla="*/ 1114425 h 1264177"/>
                <a:gd name="connsiteX13" fmla="*/ 66675 w 3590925"/>
                <a:gd name="connsiteY13" fmla="*/ 1262063 h 1264177"/>
                <a:gd name="connsiteX14" fmla="*/ 150110 w 3590925"/>
                <a:gd name="connsiteY14" fmla="*/ 1197769 h 1264177"/>
                <a:gd name="connsiteX15" fmla="*/ 216785 w 3590925"/>
                <a:gd name="connsiteY15" fmla="*/ 1143000 h 1264177"/>
                <a:gd name="connsiteX16" fmla="*/ 276224 w 3590925"/>
                <a:gd name="connsiteY16" fmla="*/ 1057275 h 1264177"/>
                <a:gd name="connsiteX17" fmla="*/ 316705 w 3590925"/>
                <a:gd name="connsiteY17" fmla="*/ 1021557 h 1264177"/>
                <a:gd name="connsiteX18" fmla="*/ 581025 w 3590925"/>
                <a:gd name="connsiteY18" fmla="*/ 850107 h 1264177"/>
                <a:gd name="connsiteX19" fmla="*/ 1028700 w 3590925"/>
                <a:gd name="connsiteY19" fmla="*/ 571500 h 1264177"/>
                <a:gd name="connsiteX20" fmla="*/ 1304925 w 3590925"/>
                <a:gd name="connsiteY20" fmla="*/ 314325 h 1264177"/>
                <a:gd name="connsiteX21" fmla="*/ 1466850 w 3590925"/>
                <a:gd name="connsiteY21" fmla="*/ 152400 h 1264177"/>
                <a:gd name="connsiteX22" fmla="*/ 1685925 w 3590925"/>
                <a:gd name="connsiteY22" fmla="*/ 95250 h 1264177"/>
                <a:gd name="connsiteX23" fmla="*/ 2152650 w 3590925"/>
                <a:gd name="connsiteY23" fmla="*/ 85725 h 1264177"/>
                <a:gd name="connsiteX24" fmla="*/ 2333625 w 3590925"/>
                <a:gd name="connsiteY24" fmla="*/ 142875 h 1264177"/>
                <a:gd name="connsiteX25" fmla="*/ 2752725 w 3590925"/>
                <a:gd name="connsiteY25" fmla="*/ 161925 h 1264177"/>
                <a:gd name="connsiteX26" fmla="*/ 2981325 w 3590925"/>
                <a:gd name="connsiteY26" fmla="*/ 228600 h 1264177"/>
                <a:gd name="connsiteX27" fmla="*/ 3209925 w 3590925"/>
                <a:gd name="connsiteY27" fmla="*/ 361950 h 1264177"/>
                <a:gd name="connsiteX28" fmla="*/ 3238500 w 3590925"/>
                <a:gd name="connsiteY28" fmla="*/ 428625 h 1264177"/>
                <a:gd name="connsiteX29" fmla="*/ 3238500 w 3590925"/>
                <a:gd name="connsiteY29" fmla="*/ 428625 h 1264177"/>
                <a:gd name="connsiteX30" fmla="*/ 3467100 w 3590925"/>
                <a:gd name="connsiteY30" fmla="*/ 400050 h 1264177"/>
                <a:gd name="connsiteX31" fmla="*/ 3590925 w 3590925"/>
                <a:gd name="connsiteY31" fmla="*/ 390525 h 1264177"/>
                <a:gd name="connsiteX32" fmla="*/ 3429000 w 3590925"/>
                <a:gd name="connsiteY32" fmla="*/ 295275 h 1264177"/>
                <a:gd name="connsiteX0" fmla="*/ 3429000 w 3590925"/>
                <a:gd name="connsiteY0" fmla="*/ 295275 h 1264177"/>
                <a:gd name="connsiteX1" fmla="*/ 3209925 w 3590925"/>
                <a:gd name="connsiteY1" fmla="*/ 276225 h 1264177"/>
                <a:gd name="connsiteX2" fmla="*/ 2838450 w 3590925"/>
                <a:gd name="connsiteY2" fmla="*/ 95250 h 1264177"/>
                <a:gd name="connsiteX3" fmla="*/ 2533650 w 3590925"/>
                <a:gd name="connsiteY3" fmla="*/ 66675 h 1264177"/>
                <a:gd name="connsiteX4" fmla="*/ 2114550 w 3590925"/>
                <a:gd name="connsiteY4" fmla="*/ 0 h 1264177"/>
                <a:gd name="connsiteX5" fmla="*/ 1685925 w 3590925"/>
                <a:gd name="connsiteY5" fmla="*/ 47625 h 1264177"/>
                <a:gd name="connsiteX6" fmla="*/ 1428750 w 3590925"/>
                <a:gd name="connsiteY6" fmla="*/ 104775 h 1264177"/>
                <a:gd name="connsiteX7" fmla="*/ 1228725 w 3590925"/>
                <a:gd name="connsiteY7" fmla="*/ 285750 h 1264177"/>
                <a:gd name="connsiteX8" fmla="*/ 1066800 w 3590925"/>
                <a:gd name="connsiteY8" fmla="*/ 438150 h 1264177"/>
                <a:gd name="connsiteX9" fmla="*/ 733425 w 3590925"/>
                <a:gd name="connsiteY9" fmla="*/ 609600 h 1264177"/>
                <a:gd name="connsiteX10" fmla="*/ 390525 w 3590925"/>
                <a:gd name="connsiteY10" fmla="*/ 876300 h 1264177"/>
                <a:gd name="connsiteX11" fmla="*/ 95250 w 3590925"/>
                <a:gd name="connsiteY11" fmla="*/ 1019175 h 1264177"/>
                <a:gd name="connsiteX12" fmla="*/ 0 w 3590925"/>
                <a:gd name="connsiteY12" fmla="*/ 1114425 h 1264177"/>
                <a:gd name="connsiteX13" fmla="*/ 66675 w 3590925"/>
                <a:gd name="connsiteY13" fmla="*/ 1262063 h 1264177"/>
                <a:gd name="connsiteX14" fmla="*/ 150110 w 3590925"/>
                <a:gd name="connsiteY14" fmla="*/ 1197769 h 1264177"/>
                <a:gd name="connsiteX15" fmla="*/ 216785 w 3590925"/>
                <a:gd name="connsiteY15" fmla="*/ 1143000 h 1264177"/>
                <a:gd name="connsiteX16" fmla="*/ 276224 w 3590925"/>
                <a:gd name="connsiteY16" fmla="*/ 1057275 h 1264177"/>
                <a:gd name="connsiteX17" fmla="*/ 316705 w 3590925"/>
                <a:gd name="connsiteY17" fmla="*/ 1021557 h 1264177"/>
                <a:gd name="connsiteX18" fmla="*/ 581025 w 3590925"/>
                <a:gd name="connsiteY18" fmla="*/ 850107 h 1264177"/>
                <a:gd name="connsiteX19" fmla="*/ 1028700 w 3590925"/>
                <a:gd name="connsiteY19" fmla="*/ 571500 h 1264177"/>
                <a:gd name="connsiteX20" fmla="*/ 1304925 w 3590925"/>
                <a:gd name="connsiteY20" fmla="*/ 314325 h 1264177"/>
                <a:gd name="connsiteX21" fmla="*/ 1466850 w 3590925"/>
                <a:gd name="connsiteY21" fmla="*/ 152400 h 1264177"/>
                <a:gd name="connsiteX22" fmla="*/ 1685925 w 3590925"/>
                <a:gd name="connsiteY22" fmla="*/ 95250 h 1264177"/>
                <a:gd name="connsiteX23" fmla="*/ 2152650 w 3590925"/>
                <a:gd name="connsiteY23" fmla="*/ 85725 h 1264177"/>
                <a:gd name="connsiteX24" fmla="*/ 2333625 w 3590925"/>
                <a:gd name="connsiteY24" fmla="*/ 142875 h 1264177"/>
                <a:gd name="connsiteX25" fmla="*/ 2752725 w 3590925"/>
                <a:gd name="connsiteY25" fmla="*/ 161925 h 1264177"/>
                <a:gd name="connsiteX26" fmla="*/ 2981325 w 3590925"/>
                <a:gd name="connsiteY26" fmla="*/ 228600 h 1264177"/>
                <a:gd name="connsiteX27" fmla="*/ 3209925 w 3590925"/>
                <a:gd name="connsiteY27" fmla="*/ 361950 h 1264177"/>
                <a:gd name="connsiteX28" fmla="*/ 3238500 w 3590925"/>
                <a:gd name="connsiteY28" fmla="*/ 428625 h 1264177"/>
                <a:gd name="connsiteX29" fmla="*/ 3238500 w 3590925"/>
                <a:gd name="connsiteY29" fmla="*/ 428625 h 1264177"/>
                <a:gd name="connsiteX30" fmla="*/ 3467100 w 3590925"/>
                <a:gd name="connsiteY30" fmla="*/ 400050 h 1264177"/>
                <a:gd name="connsiteX31" fmla="*/ 3590925 w 3590925"/>
                <a:gd name="connsiteY31" fmla="*/ 390525 h 1264177"/>
                <a:gd name="connsiteX32" fmla="*/ 3429000 w 3590925"/>
                <a:gd name="connsiteY32" fmla="*/ 295275 h 1264177"/>
                <a:gd name="connsiteX0" fmla="*/ 3429000 w 3590925"/>
                <a:gd name="connsiteY0" fmla="*/ 295275 h 1262063"/>
                <a:gd name="connsiteX1" fmla="*/ 3209925 w 3590925"/>
                <a:gd name="connsiteY1" fmla="*/ 276225 h 1262063"/>
                <a:gd name="connsiteX2" fmla="*/ 2838450 w 3590925"/>
                <a:gd name="connsiteY2" fmla="*/ 95250 h 1262063"/>
                <a:gd name="connsiteX3" fmla="*/ 2533650 w 3590925"/>
                <a:gd name="connsiteY3" fmla="*/ 66675 h 1262063"/>
                <a:gd name="connsiteX4" fmla="*/ 2114550 w 3590925"/>
                <a:gd name="connsiteY4" fmla="*/ 0 h 1262063"/>
                <a:gd name="connsiteX5" fmla="*/ 1685925 w 3590925"/>
                <a:gd name="connsiteY5" fmla="*/ 47625 h 1262063"/>
                <a:gd name="connsiteX6" fmla="*/ 1428750 w 3590925"/>
                <a:gd name="connsiteY6" fmla="*/ 104775 h 1262063"/>
                <a:gd name="connsiteX7" fmla="*/ 1228725 w 3590925"/>
                <a:gd name="connsiteY7" fmla="*/ 285750 h 1262063"/>
                <a:gd name="connsiteX8" fmla="*/ 1066800 w 3590925"/>
                <a:gd name="connsiteY8" fmla="*/ 438150 h 1262063"/>
                <a:gd name="connsiteX9" fmla="*/ 733425 w 3590925"/>
                <a:gd name="connsiteY9" fmla="*/ 609600 h 1262063"/>
                <a:gd name="connsiteX10" fmla="*/ 390525 w 3590925"/>
                <a:gd name="connsiteY10" fmla="*/ 876300 h 1262063"/>
                <a:gd name="connsiteX11" fmla="*/ 95250 w 3590925"/>
                <a:gd name="connsiteY11" fmla="*/ 1019175 h 1262063"/>
                <a:gd name="connsiteX12" fmla="*/ 0 w 3590925"/>
                <a:gd name="connsiteY12" fmla="*/ 1114425 h 1262063"/>
                <a:gd name="connsiteX13" fmla="*/ 66675 w 3590925"/>
                <a:gd name="connsiteY13" fmla="*/ 1262063 h 1262063"/>
                <a:gd name="connsiteX14" fmla="*/ 150110 w 3590925"/>
                <a:gd name="connsiteY14" fmla="*/ 1197769 h 1262063"/>
                <a:gd name="connsiteX15" fmla="*/ 216785 w 3590925"/>
                <a:gd name="connsiteY15" fmla="*/ 1143000 h 1262063"/>
                <a:gd name="connsiteX16" fmla="*/ 276224 w 3590925"/>
                <a:gd name="connsiteY16" fmla="*/ 1057275 h 1262063"/>
                <a:gd name="connsiteX17" fmla="*/ 316705 w 3590925"/>
                <a:gd name="connsiteY17" fmla="*/ 1021557 h 1262063"/>
                <a:gd name="connsiteX18" fmla="*/ 581025 w 3590925"/>
                <a:gd name="connsiteY18" fmla="*/ 850107 h 1262063"/>
                <a:gd name="connsiteX19" fmla="*/ 1028700 w 3590925"/>
                <a:gd name="connsiteY19" fmla="*/ 571500 h 1262063"/>
                <a:gd name="connsiteX20" fmla="*/ 1304925 w 3590925"/>
                <a:gd name="connsiteY20" fmla="*/ 314325 h 1262063"/>
                <a:gd name="connsiteX21" fmla="*/ 1466850 w 3590925"/>
                <a:gd name="connsiteY21" fmla="*/ 152400 h 1262063"/>
                <a:gd name="connsiteX22" fmla="*/ 1685925 w 3590925"/>
                <a:gd name="connsiteY22" fmla="*/ 95250 h 1262063"/>
                <a:gd name="connsiteX23" fmla="*/ 2152650 w 3590925"/>
                <a:gd name="connsiteY23" fmla="*/ 85725 h 1262063"/>
                <a:gd name="connsiteX24" fmla="*/ 2333625 w 3590925"/>
                <a:gd name="connsiteY24" fmla="*/ 142875 h 1262063"/>
                <a:gd name="connsiteX25" fmla="*/ 2752725 w 3590925"/>
                <a:gd name="connsiteY25" fmla="*/ 161925 h 1262063"/>
                <a:gd name="connsiteX26" fmla="*/ 2981325 w 3590925"/>
                <a:gd name="connsiteY26" fmla="*/ 228600 h 1262063"/>
                <a:gd name="connsiteX27" fmla="*/ 3209925 w 3590925"/>
                <a:gd name="connsiteY27" fmla="*/ 361950 h 1262063"/>
                <a:gd name="connsiteX28" fmla="*/ 3238500 w 3590925"/>
                <a:gd name="connsiteY28" fmla="*/ 428625 h 1262063"/>
                <a:gd name="connsiteX29" fmla="*/ 3238500 w 3590925"/>
                <a:gd name="connsiteY29" fmla="*/ 428625 h 1262063"/>
                <a:gd name="connsiteX30" fmla="*/ 3467100 w 3590925"/>
                <a:gd name="connsiteY30" fmla="*/ 400050 h 1262063"/>
                <a:gd name="connsiteX31" fmla="*/ 3590925 w 3590925"/>
                <a:gd name="connsiteY31" fmla="*/ 390525 h 1262063"/>
                <a:gd name="connsiteX32" fmla="*/ 3429000 w 3590925"/>
                <a:gd name="connsiteY32" fmla="*/ 295275 h 1262063"/>
                <a:gd name="connsiteX0" fmla="*/ 3429000 w 3590925"/>
                <a:gd name="connsiteY0" fmla="*/ 295275 h 1262063"/>
                <a:gd name="connsiteX1" fmla="*/ 3209925 w 3590925"/>
                <a:gd name="connsiteY1" fmla="*/ 276225 h 1262063"/>
                <a:gd name="connsiteX2" fmla="*/ 2838450 w 3590925"/>
                <a:gd name="connsiteY2" fmla="*/ 95250 h 1262063"/>
                <a:gd name="connsiteX3" fmla="*/ 2533650 w 3590925"/>
                <a:gd name="connsiteY3" fmla="*/ 66675 h 1262063"/>
                <a:gd name="connsiteX4" fmla="*/ 2114550 w 3590925"/>
                <a:gd name="connsiteY4" fmla="*/ 0 h 1262063"/>
                <a:gd name="connsiteX5" fmla="*/ 1685925 w 3590925"/>
                <a:gd name="connsiteY5" fmla="*/ 47625 h 1262063"/>
                <a:gd name="connsiteX6" fmla="*/ 1428750 w 3590925"/>
                <a:gd name="connsiteY6" fmla="*/ 104775 h 1262063"/>
                <a:gd name="connsiteX7" fmla="*/ 1228725 w 3590925"/>
                <a:gd name="connsiteY7" fmla="*/ 285750 h 1262063"/>
                <a:gd name="connsiteX8" fmla="*/ 1066800 w 3590925"/>
                <a:gd name="connsiteY8" fmla="*/ 438150 h 1262063"/>
                <a:gd name="connsiteX9" fmla="*/ 733425 w 3590925"/>
                <a:gd name="connsiteY9" fmla="*/ 609600 h 1262063"/>
                <a:gd name="connsiteX10" fmla="*/ 390525 w 3590925"/>
                <a:gd name="connsiteY10" fmla="*/ 876300 h 1262063"/>
                <a:gd name="connsiteX11" fmla="*/ 95250 w 3590925"/>
                <a:gd name="connsiteY11" fmla="*/ 1019175 h 1262063"/>
                <a:gd name="connsiteX12" fmla="*/ 0 w 3590925"/>
                <a:gd name="connsiteY12" fmla="*/ 1114425 h 1262063"/>
                <a:gd name="connsiteX13" fmla="*/ 66675 w 3590925"/>
                <a:gd name="connsiteY13" fmla="*/ 1262063 h 1262063"/>
                <a:gd name="connsiteX14" fmla="*/ 162016 w 3590925"/>
                <a:gd name="connsiteY14" fmla="*/ 1226344 h 1262063"/>
                <a:gd name="connsiteX15" fmla="*/ 216785 w 3590925"/>
                <a:gd name="connsiteY15" fmla="*/ 1143000 h 1262063"/>
                <a:gd name="connsiteX16" fmla="*/ 276224 w 3590925"/>
                <a:gd name="connsiteY16" fmla="*/ 1057275 h 1262063"/>
                <a:gd name="connsiteX17" fmla="*/ 316705 w 3590925"/>
                <a:gd name="connsiteY17" fmla="*/ 1021557 h 1262063"/>
                <a:gd name="connsiteX18" fmla="*/ 581025 w 3590925"/>
                <a:gd name="connsiteY18" fmla="*/ 850107 h 1262063"/>
                <a:gd name="connsiteX19" fmla="*/ 1028700 w 3590925"/>
                <a:gd name="connsiteY19" fmla="*/ 571500 h 1262063"/>
                <a:gd name="connsiteX20" fmla="*/ 1304925 w 3590925"/>
                <a:gd name="connsiteY20" fmla="*/ 314325 h 1262063"/>
                <a:gd name="connsiteX21" fmla="*/ 1466850 w 3590925"/>
                <a:gd name="connsiteY21" fmla="*/ 152400 h 1262063"/>
                <a:gd name="connsiteX22" fmla="*/ 1685925 w 3590925"/>
                <a:gd name="connsiteY22" fmla="*/ 95250 h 1262063"/>
                <a:gd name="connsiteX23" fmla="*/ 2152650 w 3590925"/>
                <a:gd name="connsiteY23" fmla="*/ 85725 h 1262063"/>
                <a:gd name="connsiteX24" fmla="*/ 2333625 w 3590925"/>
                <a:gd name="connsiteY24" fmla="*/ 142875 h 1262063"/>
                <a:gd name="connsiteX25" fmla="*/ 2752725 w 3590925"/>
                <a:gd name="connsiteY25" fmla="*/ 161925 h 1262063"/>
                <a:gd name="connsiteX26" fmla="*/ 2981325 w 3590925"/>
                <a:gd name="connsiteY26" fmla="*/ 228600 h 1262063"/>
                <a:gd name="connsiteX27" fmla="*/ 3209925 w 3590925"/>
                <a:gd name="connsiteY27" fmla="*/ 361950 h 1262063"/>
                <a:gd name="connsiteX28" fmla="*/ 3238500 w 3590925"/>
                <a:gd name="connsiteY28" fmla="*/ 428625 h 1262063"/>
                <a:gd name="connsiteX29" fmla="*/ 3238500 w 3590925"/>
                <a:gd name="connsiteY29" fmla="*/ 428625 h 1262063"/>
                <a:gd name="connsiteX30" fmla="*/ 3467100 w 3590925"/>
                <a:gd name="connsiteY30" fmla="*/ 400050 h 1262063"/>
                <a:gd name="connsiteX31" fmla="*/ 3590925 w 3590925"/>
                <a:gd name="connsiteY31" fmla="*/ 390525 h 1262063"/>
                <a:gd name="connsiteX32" fmla="*/ 3429000 w 3590925"/>
                <a:gd name="connsiteY32" fmla="*/ 295275 h 1262063"/>
                <a:gd name="connsiteX0" fmla="*/ 3429000 w 3590925"/>
                <a:gd name="connsiteY0" fmla="*/ 295275 h 1290638"/>
                <a:gd name="connsiteX1" fmla="*/ 3209925 w 3590925"/>
                <a:gd name="connsiteY1" fmla="*/ 276225 h 1290638"/>
                <a:gd name="connsiteX2" fmla="*/ 2838450 w 3590925"/>
                <a:gd name="connsiteY2" fmla="*/ 95250 h 1290638"/>
                <a:gd name="connsiteX3" fmla="*/ 2533650 w 3590925"/>
                <a:gd name="connsiteY3" fmla="*/ 66675 h 1290638"/>
                <a:gd name="connsiteX4" fmla="*/ 2114550 w 3590925"/>
                <a:gd name="connsiteY4" fmla="*/ 0 h 1290638"/>
                <a:gd name="connsiteX5" fmla="*/ 1685925 w 3590925"/>
                <a:gd name="connsiteY5" fmla="*/ 47625 h 1290638"/>
                <a:gd name="connsiteX6" fmla="*/ 1428750 w 3590925"/>
                <a:gd name="connsiteY6" fmla="*/ 104775 h 1290638"/>
                <a:gd name="connsiteX7" fmla="*/ 1228725 w 3590925"/>
                <a:gd name="connsiteY7" fmla="*/ 285750 h 1290638"/>
                <a:gd name="connsiteX8" fmla="*/ 1066800 w 3590925"/>
                <a:gd name="connsiteY8" fmla="*/ 438150 h 1290638"/>
                <a:gd name="connsiteX9" fmla="*/ 733425 w 3590925"/>
                <a:gd name="connsiteY9" fmla="*/ 609600 h 1290638"/>
                <a:gd name="connsiteX10" fmla="*/ 390525 w 3590925"/>
                <a:gd name="connsiteY10" fmla="*/ 876300 h 1290638"/>
                <a:gd name="connsiteX11" fmla="*/ 95250 w 3590925"/>
                <a:gd name="connsiteY11" fmla="*/ 1019175 h 1290638"/>
                <a:gd name="connsiteX12" fmla="*/ 0 w 3590925"/>
                <a:gd name="connsiteY12" fmla="*/ 1114425 h 1290638"/>
                <a:gd name="connsiteX13" fmla="*/ 76200 w 3590925"/>
                <a:gd name="connsiteY13" fmla="*/ 1290638 h 1290638"/>
                <a:gd name="connsiteX14" fmla="*/ 162016 w 3590925"/>
                <a:gd name="connsiteY14" fmla="*/ 1226344 h 1290638"/>
                <a:gd name="connsiteX15" fmla="*/ 216785 w 3590925"/>
                <a:gd name="connsiteY15" fmla="*/ 1143000 h 1290638"/>
                <a:gd name="connsiteX16" fmla="*/ 276224 w 3590925"/>
                <a:gd name="connsiteY16" fmla="*/ 1057275 h 1290638"/>
                <a:gd name="connsiteX17" fmla="*/ 316705 w 3590925"/>
                <a:gd name="connsiteY17" fmla="*/ 1021557 h 1290638"/>
                <a:gd name="connsiteX18" fmla="*/ 581025 w 3590925"/>
                <a:gd name="connsiteY18" fmla="*/ 850107 h 1290638"/>
                <a:gd name="connsiteX19" fmla="*/ 1028700 w 3590925"/>
                <a:gd name="connsiteY19" fmla="*/ 571500 h 1290638"/>
                <a:gd name="connsiteX20" fmla="*/ 1304925 w 3590925"/>
                <a:gd name="connsiteY20" fmla="*/ 314325 h 1290638"/>
                <a:gd name="connsiteX21" fmla="*/ 1466850 w 3590925"/>
                <a:gd name="connsiteY21" fmla="*/ 152400 h 1290638"/>
                <a:gd name="connsiteX22" fmla="*/ 1685925 w 3590925"/>
                <a:gd name="connsiteY22" fmla="*/ 95250 h 1290638"/>
                <a:gd name="connsiteX23" fmla="*/ 2152650 w 3590925"/>
                <a:gd name="connsiteY23" fmla="*/ 85725 h 1290638"/>
                <a:gd name="connsiteX24" fmla="*/ 2333625 w 3590925"/>
                <a:gd name="connsiteY24" fmla="*/ 142875 h 1290638"/>
                <a:gd name="connsiteX25" fmla="*/ 2752725 w 3590925"/>
                <a:gd name="connsiteY25" fmla="*/ 161925 h 1290638"/>
                <a:gd name="connsiteX26" fmla="*/ 2981325 w 3590925"/>
                <a:gd name="connsiteY26" fmla="*/ 228600 h 1290638"/>
                <a:gd name="connsiteX27" fmla="*/ 3209925 w 3590925"/>
                <a:gd name="connsiteY27" fmla="*/ 361950 h 1290638"/>
                <a:gd name="connsiteX28" fmla="*/ 3238500 w 3590925"/>
                <a:gd name="connsiteY28" fmla="*/ 428625 h 1290638"/>
                <a:gd name="connsiteX29" fmla="*/ 3238500 w 3590925"/>
                <a:gd name="connsiteY29" fmla="*/ 428625 h 1290638"/>
                <a:gd name="connsiteX30" fmla="*/ 3467100 w 3590925"/>
                <a:gd name="connsiteY30" fmla="*/ 400050 h 1290638"/>
                <a:gd name="connsiteX31" fmla="*/ 3590925 w 3590925"/>
                <a:gd name="connsiteY31" fmla="*/ 390525 h 1290638"/>
                <a:gd name="connsiteX32" fmla="*/ 3429000 w 3590925"/>
                <a:gd name="connsiteY32" fmla="*/ 295275 h 1290638"/>
                <a:gd name="connsiteX0" fmla="*/ 3424237 w 3590925"/>
                <a:gd name="connsiteY0" fmla="*/ 330993 h 1290638"/>
                <a:gd name="connsiteX1" fmla="*/ 3209925 w 3590925"/>
                <a:gd name="connsiteY1" fmla="*/ 276225 h 1290638"/>
                <a:gd name="connsiteX2" fmla="*/ 2838450 w 3590925"/>
                <a:gd name="connsiteY2" fmla="*/ 95250 h 1290638"/>
                <a:gd name="connsiteX3" fmla="*/ 2533650 w 3590925"/>
                <a:gd name="connsiteY3" fmla="*/ 66675 h 1290638"/>
                <a:gd name="connsiteX4" fmla="*/ 2114550 w 3590925"/>
                <a:gd name="connsiteY4" fmla="*/ 0 h 1290638"/>
                <a:gd name="connsiteX5" fmla="*/ 1685925 w 3590925"/>
                <a:gd name="connsiteY5" fmla="*/ 47625 h 1290638"/>
                <a:gd name="connsiteX6" fmla="*/ 1428750 w 3590925"/>
                <a:gd name="connsiteY6" fmla="*/ 104775 h 1290638"/>
                <a:gd name="connsiteX7" fmla="*/ 1228725 w 3590925"/>
                <a:gd name="connsiteY7" fmla="*/ 285750 h 1290638"/>
                <a:gd name="connsiteX8" fmla="*/ 1066800 w 3590925"/>
                <a:gd name="connsiteY8" fmla="*/ 438150 h 1290638"/>
                <a:gd name="connsiteX9" fmla="*/ 733425 w 3590925"/>
                <a:gd name="connsiteY9" fmla="*/ 609600 h 1290638"/>
                <a:gd name="connsiteX10" fmla="*/ 390525 w 3590925"/>
                <a:gd name="connsiteY10" fmla="*/ 876300 h 1290638"/>
                <a:gd name="connsiteX11" fmla="*/ 95250 w 3590925"/>
                <a:gd name="connsiteY11" fmla="*/ 1019175 h 1290638"/>
                <a:gd name="connsiteX12" fmla="*/ 0 w 3590925"/>
                <a:gd name="connsiteY12" fmla="*/ 1114425 h 1290638"/>
                <a:gd name="connsiteX13" fmla="*/ 76200 w 3590925"/>
                <a:gd name="connsiteY13" fmla="*/ 1290638 h 1290638"/>
                <a:gd name="connsiteX14" fmla="*/ 162016 w 3590925"/>
                <a:gd name="connsiteY14" fmla="*/ 1226344 h 1290638"/>
                <a:gd name="connsiteX15" fmla="*/ 216785 w 3590925"/>
                <a:gd name="connsiteY15" fmla="*/ 1143000 h 1290638"/>
                <a:gd name="connsiteX16" fmla="*/ 276224 w 3590925"/>
                <a:gd name="connsiteY16" fmla="*/ 1057275 h 1290638"/>
                <a:gd name="connsiteX17" fmla="*/ 316705 w 3590925"/>
                <a:gd name="connsiteY17" fmla="*/ 1021557 h 1290638"/>
                <a:gd name="connsiteX18" fmla="*/ 581025 w 3590925"/>
                <a:gd name="connsiteY18" fmla="*/ 850107 h 1290638"/>
                <a:gd name="connsiteX19" fmla="*/ 1028700 w 3590925"/>
                <a:gd name="connsiteY19" fmla="*/ 571500 h 1290638"/>
                <a:gd name="connsiteX20" fmla="*/ 1304925 w 3590925"/>
                <a:gd name="connsiteY20" fmla="*/ 314325 h 1290638"/>
                <a:gd name="connsiteX21" fmla="*/ 1466850 w 3590925"/>
                <a:gd name="connsiteY21" fmla="*/ 152400 h 1290638"/>
                <a:gd name="connsiteX22" fmla="*/ 1685925 w 3590925"/>
                <a:gd name="connsiteY22" fmla="*/ 95250 h 1290638"/>
                <a:gd name="connsiteX23" fmla="*/ 2152650 w 3590925"/>
                <a:gd name="connsiteY23" fmla="*/ 85725 h 1290638"/>
                <a:gd name="connsiteX24" fmla="*/ 2333625 w 3590925"/>
                <a:gd name="connsiteY24" fmla="*/ 142875 h 1290638"/>
                <a:gd name="connsiteX25" fmla="*/ 2752725 w 3590925"/>
                <a:gd name="connsiteY25" fmla="*/ 161925 h 1290638"/>
                <a:gd name="connsiteX26" fmla="*/ 2981325 w 3590925"/>
                <a:gd name="connsiteY26" fmla="*/ 228600 h 1290638"/>
                <a:gd name="connsiteX27" fmla="*/ 3209925 w 3590925"/>
                <a:gd name="connsiteY27" fmla="*/ 361950 h 1290638"/>
                <a:gd name="connsiteX28" fmla="*/ 3238500 w 3590925"/>
                <a:gd name="connsiteY28" fmla="*/ 428625 h 1290638"/>
                <a:gd name="connsiteX29" fmla="*/ 3238500 w 3590925"/>
                <a:gd name="connsiteY29" fmla="*/ 428625 h 1290638"/>
                <a:gd name="connsiteX30" fmla="*/ 3467100 w 3590925"/>
                <a:gd name="connsiteY30" fmla="*/ 400050 h 1290638"/>
                <a:gd name="connsiteX31" fmla="*/ 3590925 w 3590925"/>
                <a:gd name="connsiteY31" fmla="*/ 390525 h 1290638"/>
                <a:gd name="connsiteX32" fmla="*/ 3424237 w 3590925"/>
                <a:gd name="connsiteY32" fmla="*/ 330993 h 1290638"/>
                <a:gd name="connsiteX0" fmla="*/ 3419475 w 3590925"/>
                <a:gd name="connsiteY0" fmla="*/ 381000 h 1290638"/>
                <a:gd name="connsiteX1" fmla="*/ 3209925 w 3590925"/>
                <a:gd name="connsiteY1" fmla="*/ 276225 h 1290638"/>
                <a:gd name="connsiteX2" fmla="*/ 2838450 w 3590925"/>
                <a:gd name="connsiteY2" fmla="*/ 95250 h 1290638"/>
                <a:gd name="connsiteX3" fmla="*/ 2533650 w 3590925"/>
                <a:gd name="connsiteY3" fmla="*/ 66675 h 1290638"/>
                <a:gd name="connsiteX4" fmla="*/ 2114550 w 3590925"/>
                <a:gd name="connsiteY4" fmla="*/ 0 h 1290638"/>
                <a:gd name="connsiteX5" fmla="*/ 1685925 w 3590925"/>
                <a:gd name="connsiteY5" fmla="*/ 47625 h 1290638"/>
                <a:gd name="connsiteX6" fmla="*/ 1428750 w 3590925"/>
                <a:gd name="connsiteY6" fmla="*/ 104775 h 1290638"/>
                <a:gd name="connsiteX7" fmla="*/ 1228725 w 3590925"/>
                <a:gd name="connsiteY7" fmla="*/ 285750 h 1290638"/>
                <a:gd name="connsiteX8" fmla="*/ 1066800 w 3590925"/>
                <a:gd name="connsiteY8" fmla="*/ 438150 h 1290638"/>
                <a:gd name="connsiteX9" fmla="*/ 733425 w 3590925"/>
                <a:gd name="connsiteY9" fmla="*/ 609600 h 1290638"/>
                <a:gd name="connsiteX10" fmla="*/ 390525 w 3590925"/>
                <a:gd name="connsiteY10" fmla="*/ 876300 h 1290638"/>
                <a:gd name="connsiteX11" fmla="*/ 95250 w 3590925"/>
                <a:gd name="connsiteY11" fmla="*/ 1019175 h 1290638"/>
                <a:gd name="connsiteX12" fmla="*/ 0 w 3590925"/>
                <a:gd name="connsiteY12" fmla="*/ 1114425 h 1290638"/>
                <a:gd name="connsiteX13" fmla="*/ 76200 w 3590925"/>
                <a:gd name="connsiteY13" fmla="*/ 1290638 h 1290638"/>
                <a:gd name="connsiteX14" fmla="*/ 162016 w 3590925"/>
                <a:gd name="connsiteY14" fmla="*/ 1226344 h 1290638"/>
                <a:gd name="connsiteX15" fmla="*/ 216785 w 3590925"/>
                <a:gd name="connsiteY15" fmla="*/ 1143000 h 1290638"/>
                <a:gd name="connsiteX16" fmla="*/ 276224 w 3590925"/>
                <a:gd name="connsiteY16" fmla="*/ 1057275 h 1290638"/>
                <a:gd name="connsiteX17" fmla="*/ 316705 w 3590925"/>
                <a:gd name="connsiteY17" fmla="*/ 1021557 h 1290638"/>
                <a:gd name="connsiteX18" fmla="*/ 581025 w 3590925"/>
                <a:gd name="connsiteY18" fmla="*/ 850107 h 1290638"/>
                <a:gd name="connsiteX19" fmla="*/ 1028700 w 3590925"/>
                <a:gd name="connsiteY19" fmla="*/ 571500 h 1290638"/>
                <a:gd name="connsiteX20" fmla="*/ 1304925 w 3590925"/>
                <a:gd name="connsiteY20" fmla="*/ 314325 h 1290638"/>
                <a:gd name="connsiteX21" fmla="*/ 1466850 w 3590925"/>
                <a:gd name="connsiteY21" fmla="*/ 152400 h 1290638"/>
                <a:gd name="connsiteX22" fmla="*/ 1685925 w 3590925"/>
                <a:gd name="connsiteY22" fmla="*/ 95250 h 1290638"/>
                <a:gd name="connsiteX23" fmla="*/ 2152650 w 3590925"/>
                <a:gd name="connsiteY23" fmla="*/ 85725 h 1290638"/>
                <a:gd name="connsiteX24" fmla="*/ 2333625 w 3590925"/>
                <a:gd name="connsiteY24" fmla="*/ 142875 h 1290638"/>
                <a:gd name="connsiteX25" fmla="*/ 2752725 w 3590925"/>
                <a:gd name="connsiteY25" fmla="*/ 161925 h 1290638"/>
                <a:gd name="connsiteX26" fmla="*/ 2981325 w 3590925"/>
                <a:gd name="connsiteY26" fmla="*/ 228600 h 1290638"/>
                <a:gd name="connsiteX27" fmla="*/ 3209925 w 3590925"/>
                <a:gd name="connsiteY27" fmla="*/ 361950 h 1290638"/>
                <a:gd name="connsiteX28" fmla="*/ 3238500 w 3590925"/>
                <a:gd name="connsiteY28" fmla="*/ 428625 h 1290638"/>
                <a:gd name="connsiteX29" fmla="*/ 3238500 w 3590925"/>
                <a:gd name="connsiteY29" fmla="*/ 428625 h 1290638"/>
                <a:gd name="connsiteX30" fmla="*/ 3467100 w 3590925"/>
                <a:gd name="connsiteY30" fmla="*/ 400050 h 1290638"/>
                <a:gd name="connsiteX31" fmla="*/ 3590925 w 3590925"/>
                <a:gd name="connsiteY31" fmla="*/ 390525 h 1290638"/>
                <a:gd name="connsiteX32" fmla="*/ 3419475 w 3590925"/>
                <a:gd name="connsiteY32" fmla="*/ 381000 h 1290638"/>
                <a:gd name="connsiteX0" fmla="*/ 3309938 w 3590925"/>
                <a:gd name="connsiteY0" fmla="*/ 328613 h 1290638"/>
                <a:gd name="connsiteX1" fmla="*/ 3209925 w 3590925"/>
                <a:gd name="connsiteY1" fmla="*/ 276225 h 1290638"/>
                <a:gd name="connsiteX2" fmla="*/ 2838450 w 3590925"/>
                <a:gd name="connsiteY2" fmla="*/ 95250 h 1290638"/>
                <a:gd name="connsiteX3" fmla="*/ 2533650 w 3590925"/>
                <a:gd name="connsiteY3" fmla="*/ 66675 h 1290638"/>
                <a:gd name="connsiteX4" fmla="*/ 2114550 w 3590925"/>
                <a:gd name="connsiteY4" fmla="*/ 0 h 1290638"/>
                <a:gd name="connsiteX5" fmla="*/ 1685925 w 3590925"/>
                <a:gd name="connsiteY5" fmla="*/ 47625 h 1290638"/>
                <a:gd name="connsiteX6" fmla="*/ 1428750 w 3590925"/>
                <a:gd name="connsiteY6" fmla="*/ 104775 h 1290638"/>
                <a:gd name="connsiteX7" fmla="*/ 1228725 w 3590925"/>
                <a:gd name="connsiteY7" fmla="*/ 285750 h 1290638"/>
                <a:gd name="connsiteX8" fmla="*/ 1066800 w 3590925"/>
                <a:gd name="connsiteY8" fmla="*/ 438150 h 1290638"/>
                <a:gd name="connsiteX9" fmla="*/ 733425 w 3590925"/>
                <a:gd name="connsiteY9" fmla="*/ 609600 h 1290638"/>
                <a:gd name="connsiteX10" fmla="*/ 390525 w 3590925"/>
                <a:gd name="connsiteY10" fmla="*/ 876300 h 1290638"/>
                <a:gd name="connsiteX11" fmla="*/ 95250 w 3590925"/>
                <a:gd name="connsiteY11" fmla="*/ 1019175 h 1290638"/>
                <a:gd name="connsiteX12" fmla="*/ 0 w 3590925"/>
                <a:gd name="connsiteY12" fmla="*/ 1114425 h 1290638"/>
                <a:gd name="connsiteX13" fmla="*/ 76200 w 3590925"/>
                <a:gd name="connsiteY13" fmla="*/ 1290638 h 1290638"/>
                <a:gd name="connsiteX14" fmla="*/ 162016 w 3590925"/>
                <a:gd name="connsiteY14" fmla="*/ 1226344 h 1290638"/>
                <a:gd name="connsiteX15" fmla="*/ 216785 w 3590925"/>
                <a:gd name="connsiteY15" fmla="*/ 1143000 h 1290638"/>
                <a:gd name="connsiteX16" fmla="*/ 276224 w 3590925"/>
                <a:gd name="connsiteY16" fmla="*/ 1057275 h 1290638"/>
                <a:gd name="connsiteX17" fmla="*/ 316705 w 3590925"/>
                <a:gd name="connsiteY17" fmla="*/ 1021557 h 1290638"/>
                <a:gd name="connsiteX18" fmla="*/ 581025 w 3590925"/>
                <a:gd name="connsiteY18" fmla="*/ 850107 h 1290638"/>
                <a:gd name="connsiteX19" fmla="*/ 1028700 w 3590925"/>
                <a:gd name="connsiteY19" fmla="*/ 571500 h 1290638"/>
                <a:gd name="connsiteX20" fmla="*/ 1304925 w 3590925"/>
                <a:gd name="connsiteY20" fmla="*/ 314325 h 1290638"/>
                <a:gd name="connsiteX21" fmla="*/ 1466850 w 3590925"/>
                <a:gd name="connsiteY21" fmla="*/ 152400 h 1290638"/>
                <a:gd name="connsiteX22" fmla="*/ 1685925 w 3590925"/>
                <a:gd name="connsiteY22" fmla="*/ 95250 h 1290638"/>
                <a:gd name="connsiteX23" fmla="*/ 2152650 w 3590925"/>
                <a:gd name="connsiteY23" fmla="*/ 85725 h 1290638"/>
                <a:gd name="connsiteX24" fmla="*/ 2333625 w 3590925"/>
                <a:gd name="connsiteY24" fmla="*/ 142875 h 1290638"/>
                <a:gd name="connsiteX25" fmla="*/ 2752725 w 3590925"/>
                <a:gd name="connsiteY25" fmla="*/ 161925 h 1290638"/>
                <a:gd name="connsiteX26" fmla="*/ 2981325 w 3590925"/>
                <a:gd name="connsiteY26" fmla="*/ 228600 h 1290638"/>
                <a:gd name="connsiteX27" fmla="*/ 3209925 w 3590925"/>
                <a:gd name="connsiteY27" fmla="*/ 361950 h 1290638"/>
                <a:gd name="connsiteX28" fmla="*/ 3238500 w 3590925"/>
                <a:gd name="connsiteY28" fmla="*/ 428625 h 1290638"/>
                <a:gd name="connsiteX29" fmla="*/ 3238500 w 3590925"/>
                <a:gd name="connsiteY29" fmla="*/ 428625 h 1290638"/>
                <a:gd name="connsiteX30" fmla="*/ 3467100 w 3590925"/>
                <a:gd name="connsiteY30" fmla="*/ 400050 h 1290638"/>
                <a:gd name="connsiteX31" fmla="*/ 3590925 w 3590925"/>
                <a:gd name="connsiteY31" fmla="*/ 390525 h 1290638"/>
                <a:gd name="connsiteX32" fmla="*/ 3309938 w 3590925"/>
                <a:gd name="connsiteY32" fmla="*/ 328613 h 1290638"/>
                <a:gd name="connsiteX0" fmla="*/ 3309938 w 3590925"/>
                <a:gd name="connsiteY0" fmla="*/ 328613 h 1290638"/>
                <a:gd name="connsiteX1" fmla="*/ 3209925 w 3590925"/>
                <a:gd name="connsiteY1" fmla="*/ 276225 h 1290638"/>
                <a:gd name="connsiteX2" fmla="*/ 2838450 w 3590925"/>
                <a:gd name="connsiteY2" fmla="*/ 95250 h 1290638"/>
                <a:gd name="connsiteX3" fmla="*/ 2533650 w 3590925"/>
                <a:gd name="connsiteY3" fmla="*/ 66675 h 1290638"/>
                <a:gd name="connsiteX4" fmla="*/ 2114550 w 3590925"/>
                <a:gd name="connsiteY4" fmla="*/ 0 h 1290638"/>
                <a:gd name="connsiteX5" fmla="*/ 1685925 w 3590925"/>
                <a:gd name="connsiteY5" fmla="*/ 47625 h 1290638"/>
                <a:gd name="connsiteX6" fmla="*/ 1428750 w 3590925"/>
                <a:gd name="connsiteY6" fmla="*/ 104775 h 1290638"/>
                <a:gd name="connsiteX7" fmla="*/ 1228725 w 3590925"/>
                <a:gd name="connsiteY7" fmla="*/ 285750 h 1290638"/>
                <a:gd name="connsiteX8" fmla="*/ 1066800 w 3590925"/>
                <a:gd name="connsiteY8" fmla="*/ 438150 h 1290638"/>
                <a:gd name="connsiteX9" fmla="*/ 733425 w 3590925"/>
                <a:gd name="connsiteY9" fmla="*/ 609600 h 1290638"/>
                <a:gd name="connsiteX10" fmla="*/ 390525 w 3590925"/>
                <a:gd name="connsiteY10" fmla="*/ 876300 h 1290638"/>
                <a:gd name="connsiteX11" fmla="*/ 95250 w 3590925"/>
                <a:gd name="connsiteY11" fmla="*/ 1019175 h 1290638"/>
                <a:gd name="connsiteX12" fmla="*/ 0 w 3590925"/>
                <a:gd name="connsiteY12" fmla="*/ 1114425 h 1290638"/>
                <a:gd name="connsiteX13" fmla="*/ 76200 w 3590925"/>
                <a:gd name="connsiteY13" fmla="*/ 1290638 h 1290638"/>
                <a:gd name="connsiteX14" fmla="*/ 162016 w 3590925"/>
                <a:gd name="connsiteY14" fmla="*/ 1226344 h 1290638"/>
                <a:gd name="connsiteX15" fmla="*/ 216785 w 3590925"/>
                <a:gd name="connsiteY15" fmla="*/ 1143000 h 1290638"/>
                <a:gd name="connsiteX16" fmla="*/ 276224 w 3590925"/>
                <a:gd name="connsiteY16" fmla="*/ 1057275 h 1290638"/>
                <a:gd name="connsiteX17" fmla="*/ 316705 w 3590925"/>
                <a:gd name="connsiteY17" fmla="*/ 1021557 h 1290638"/>
                <a:gd name="connsiteX18" fmla="*/ 581025 w 3590925"/>
                <a:gd name="connsiteY18" fmla="*/ 850107 h 1290638"/>
                <a:gd name="connsiteX19" fmla="*/ 1028700 w 3590925"/>
                <a:gd name="connsiteY19" fmla="*/ 571500 h 1290638"/>
                <a:gd name="connsiteX20" fmla="*/ 1304925 w 3590925"/>
                <a:gd name="connsiteY20" fmla="*/ 314325 h 1290638"/>
                <a:gd name="connsiteX21" fmla="*/ 1466850 w 3590925"/>
                <a:gd name="connsiteY21" fmla="*/ 152400 h 1290638"/>
                <a:gd name="connsiteX22" fmla="*/ 1685925 w 3590925"/>
                <a:gd name="connsiteY22" fmla="*/ 95250 h 1290638"/>
                <a:gd name="connsiteX23" fmla="*/ 2152650 w 3590925"/>
                <a:gd name="connsiteY23" fmla="*/ 85725 h 1290638"/>
                <a:gd name="connsiteX24" fmla="*/ 2333625 w 3590925"/>
                <a:gd name="connsiteY24" fmla="*/ 142875 h 1290638"/>
                <a:gd name="connsiteX25" fmla="*/ 2752725 w 3590925"/>
                <a:gd name="connsiteY25" fmla="*/ 161925 h 1290638"/>
                <a:gd name="connsiteX26" fmla="*/ 2981325 w 3590925"/>
                <a:gd name="connsiteY26" fmla="*/ 228600 h 1290638"/>
                <a:gd name="connsiteX27" fmla="*/ 3209925 w 3590925"/>
                <a:gd name="connsiteY27" fmla="*/ 361950 h 1290638"/>
                <a:gd name="connsiteX28" fmla="*/ 3238500 w 3590925"/>
                <a:gd name="connsiteY28" fmla="*/ 428625 h 1290638"/>
                <a:gd name="connsiteX29" fmla="*/ 3238500 w 3590925"/>
                <a:gd name="connsiteY29" fmla="*/ 428625 h 1290638"/>
                <a:gd name="connsiteX30" fmla="*/ 3467100 w 3590925"/>
                <a:gd name="connsiteY30" fmla="*/ 400050 h 1290638"/>
                <a:gd name="connsiteX31" fmla="*/ 3590925 w 3590925"/>
                <a:gd name="connsiteY31" fmla="*/ 390525 h 1290638"/>
                <a:gd name="connsiteX32" fmla="*/ 3445760 w 3590925"/>
                <a:gd name="connsiteY32" fmla="*/ 328613 h 1290638"/>
                <a:gd name="connsiteX33" fmla="*/ 3309938 w 3590925"/>
                <a:gd name="connsiteY33" fmla="*/ 328613 h 1290638"/>
                <a:gd name="connsiteX0" fmla="*/ 3309938 w 3601731"/>
                <a:gd name="connsiteY0" fmla="*/ 328613 h 1290638"/>
                <a:gd name="connsiteX1" fmla="*/ 3209925 w 3601731"/>
                <a:gd name="connsiteY1" fmla="*/ 276225 h 1290638"/>
                <a:gd name="connsiteX2" fmla="*/ 2838450 w 3601731"/>
                <a:gd name="connsiteY2" fmla="*/ 95250 h 1290638"/>
                <a:gd name="connsiteX3" fmla="*/ 2533650 w 3601731"/>
                <a:gd name="connsiteY3" fmla="*/ 66675 h 1290638"/>
                <a:gd name="connsiteX4" fmla="*/ 2114550 w 3601731"/>
                <a:gd name="connsiteY4" fmla="*/ 0 h 1290638"/>
                <a:gd name="connsiteX5" fmla="*/ 1685925 w 3601731"/>
                <a:gd name="connsiteY5" fmla="*/ 47625 h 1290638"/>
                <a:gd name="connsiteX6" fmla="*/ 1428750 w 3601731"/>
                <a:gd name="connsiteY6" fmla="*/ 104775 h 1290638"/>
                <a:gd name="connsiteX7" fmla="*/ 1228725 w 3601731"/>
                <a:gd name="connsiteY7" fmla="*/ 285750 h 1290638"/>
                <a:gd name="connsiteX8" fmla="*/ 1066800 w 3601731"/>
                <a:gd name="connsiteY8" fmla="*/ 438150 h 1290638"/>
                <a:gd name="connsiteX9" fmla="*/ 733425 w 3601731"/>
                <a:gd name="connsiteY9" fmla="*/ 609600 h 1290638"/>
                <a:gd name="connsiteX10" fmla="*/ 390525 w 3601731"/>
                <a:gd name="connsiteY10" fmla="*/ 876300 h 1290638"/>
                <a:gd name="connsiteX11" fmla="*/ 95250 w 3601731"/>
                <a:gd name="connsiteY11" fmla="*/ 1019175 h 1290638"/>
                <a:gd name="connsiteX12" fmla="*/ 0 w 3601731"/>
                <a:gd name="connsiteY12" fmla="*/ 1114425 h 1290638"/>
                <a:gd name="connsiteX13" fmla="*/ 76200 w 3601731"/>
                <a:gd name="connsiteY13" fmla="*/ 1290638 h 1290638"/>
                <a:gd name="connsiteX14" fmla="*/ 162016 w 3601731"/>
                <a:gd name="connsiteY14" fmla="*/ 1226344 h 1290638"/>
                <a:gd name="connsiteX15" fmla="*/ 216785 w 3601731"/>
                <a:gd name="connsiteY15" fmla="*/ 1143000 h 1290638"/>
                <a:gd name="connsiteX16" fmla="*/ 276224 w 3601731"/>
                <a:gd name="connsiteY16" fmla="*/ 1057275 h 1290638"/>
                <a:gd name="connsiteX17" fmla="*/ 316705 w 3601731"/>
                <a:gd name="connsiteY17" fmla="*/ 1021557 h 1290638"/>
                <a:gd name="connsiteX18" fmla="*/ 581025 w 3601731"/>
                <a:gd name="connsiteY18" fmla="*/ 850107 h 1290638"/>
                <a:gd name="connsiteX19" fmla="*/ 1028700 w 3601731"/>
                <a:gd name="connsiteY19" fmla="*/ 571500 h 1290638"/>
                <a:gd name="connsiteX20" fmla="*/ 1304925 w 3601731"/>
                <a:gd name="connsiteY20" fmla="*/ 314325 h 1290638"/>
                <a:gd name="connsiteX21" fmla="*/ 1466850 w 3601731"/>
                <a:gd name="connsiteY21" fmla="*/ 152400 h 1290638"/>
                <a:gd name="connsiteX22" fmla="*/ 1685925 w 3601731"/>
                <a:gd name="connsiteY22" fmla="*/ 95250 h 1290638"/>
                <a:gd name="connsiteX23" fmla="*/ 2152650 w 3601731"/>
                <a:gd name="connsiteY23" fmla="*/ 85725 h 1290638"/>
                <a:gd name="connsiteX24" fmla="*/ 2333625 w 3601731"/>
                <a:gd name="connsiteY24" fmla="*/ 142875 h 1290638"/>
                <a:gd name="connsiteX25" fmla="*/ 2752725 w 3601731"/>
                <a:gd name="connsiteY25" fmla="*/ 161925 h 1290638"/>
                <a:gd name="connsiteX26" fmla="*/ 2981325 w 3601731"/>
                <a:gd name="connsiteY26" fmla="*/ 228600 h 1290638"/>
                <a:gd name="connsiteX27" fmla="*/ 3209925 w 3601731"/>
                <a:gd name="connsiteY27" fmla="*/ 361950 h 1290638"/>
                <a:gd name="connsiteX28" fmla="*/ 3238500 w 3601731"/>
                <a:gd name="connsiteY28" fmla="*/ 428625 h 1290638"/>
                <a:gd name="connsiteX29" fmla="*/ 3238500 w 3601731"/>
                <a:gd name="connsiteY29" fmla="*/ 428625 h 1290638"/>
                <a:gd name="connsiteX30" fmla="*/ 3467100 w 3601731"/>
                <a:gd name="connsiteY30" fmla="*/ 400050 h 1290638"/>
                <a:gd name="connsiteX31" fmla="*/ 3590925 w 3601731"/>
                <a:gd name="connsiteY31" fmla="*/ 390525 h 1290638"/>
                <a:gd name="connsiteX32" fmla="*/ 3586254 w 3601731"/>
                <a:gd name="connsiteY32" fmla="*/ 314325 h 1290638"/>
                <a:gd name="connsiteX33" fmla="*/ 3445760 w 3601731"/>
                <a:gd name="connsiteY33" fmla="*/ 328613 h 1290638"/>
                <a:gd name="connsiteX34" fmla="*/ 3309938 w 3601731"/>
                <a:gd name="connsiteY34" fmla="*/ 328613 h 1290638"/>
                <a:gd name="connsiteX0" fmla="*/ 3309938 w 3596777"/>
                <a:gd name="connsiteY0" fmla="*/ 328613 h 1290638"/>
                <a:gd name="connsiteX1" fmla="*/ 3209925 w 3596777"/>
                <a:gd name="connsiteY1" fmla="*/ 276225 h 1290638"/>
                <a:gd name="connsiteX2" fmla="*/ 2838450 w 3596777"/>
                <a:gd name="connsiteY2" fmla="*/ 95250 h 1290638"/>
                <a:gd name="connsiteX3" fmla="*/ 2533650 w 3596777"/>
                <a:gd name="connsiteY3" fmla="*/ 66675 h 1290638"/>
                <a:gd name="connsiteX4" fmla="*/ 2114550 w 3596777"/>
                <a:gd name="connsiteY4" fmla="*/ 0 h 1290638"/>
                <a:gd name="connsiteX5" fmla="*/ 1685925 w 3596777"/>
                <a:gd name="connsiteY5" fmla="*/ 47625 h 1290638"/>
                <a:gd name="connsiteX6" fmla="*/ 1428750 w 3596777"/>
                <a:gd name="connsiteY6" fmla="*/ 104775 h 1290638"/>
                <a:gd name="connsiteX7" fmla="*/ 1228725 w 3596777"/>
                <a:gd name="connsiteY7" fmla="*/ 285750 h 1290638"/>
                <a:gd name="connsiteX8" fmla="*/ 1066800 w 3596777"/>
                <a:gd name="connsiteY8" fmla="*/ 438150 h 1290638"/>
                <a:gd name="connsiteX9" fmla="*/ 733425 w 3596777"/>
                <a:gd name="connsiteY9" fmla="*/ 609600 h 1290638"/>
                <a:gd name="connsiteX10" fmla="*/ 390525 w 3596777"/>
                <a:gd name="connsiteY10" fmla="*/ 876300 h 1290638"/>
                <a:gd name="connsiteX11" fmla="*/ 95250 w 3596777"/>
                <a:gd name="connsiteY11" fmla="*/ 1019175 h 1290638"/>
                <a:gd name="connsiteX12" fmla="*/ 0 w 3596777"/>
                <a:gd name="connsiteY12" fmla="*/ 1114425 h 1290638"/>
                <a:gd name="connsiteX13" fmla="*/ 76200 w 3596777"/>
                <a:gd name="connsiteY13" fmla="*/ 1290638 h 1290638"/>
                <a:gd name="connsiteX14" fmla="*/ 162016 w 3596777"/>
                <a:gd name="connsiteY14" fmla="*/ 1226344 h 1290638"/>
                <a:gd name="connsiteX15" fmla="*/ 216785 w 3596777"/>
                <a:gd name="connsiteY15" fmla="*/ 1143000 h 1290638"/>
                <a:gd name="connsiteX16" fmla="*/ 276224 w 3596777"/>
                <a:gd name="connsiteY16" fmla="*/ 1057275 h 1290638"/>
                <a:gd name="connsiteX17" fmla="*/ 316705 w 3596777"/>
                <a:gd name="connsiteY17" fmla="*/ 1021557 h 1290638"/>
                <a:gd name="connsiteX18" fmla="*/ 581025 w 3596777"/>
                <a:gd name="connsiteY18" fmla="*/ 850107 h 1290638"/>
                <a:gd name="connsiteX19" fmla="*/ 1028700 w 3596777"/>
                <a:gd name="connsiteY19" fmla="*/ 571500 h 1290638"/>
                <a:gd name="connsiteX20" fmla="*/ 1304925 w 3596777"/>
                <a:gd name="connsiteY20" fmla="*/ 314325 h 1290638"/>
                <a:gd name="connsiteX21" fmla="*/ 1466850 w 3596777"/>
                <a:gd name="connsiteY21" fmla="*/ 152400 h 1290638"/>
                <a:gd name="connsiteX22" fmla="*/ 1685925 w 3596777"/>
                <a:gd name="connsiteY22" fmla="*/ 95250 h 1290638"/>
                <a:gd name="connsiteX23" fmla="*/ 2152650 w 3596777"/>
                <a:gd name="connsiteY23" fmla="*/ 85725 h 1290638"/>
                <a:gd name="connsiteX24" fmla="*/ 2333625 w 3596777"/>
                <a:gd name="connsiteY24" fmla="*/ 142875 h 1290638"/>
                <a:gd name="connsiteX25" fmla="*/ 2752725 w 3596777"/>
                <a:gd name="connsiteY25" fmla="*/ 161925 h 1290638"/>
                <a:gd name="connsiteX26" fmla="*/ 2981325 w 3596777"/>
                <a:gd name="connsiteY26" fmla="*/ 228600 h 1290638"/>
                <a:gd name="connsiteX27" fmla="*/ 3209925 w 3596777"/>
                <a:gd name="connsiteY27" fmla="*/ 361950 h 1290638"/>
                <a:gd name="connsiteX28" fmla="*/ 3238500 w 3596777"/>
                <a:gd name="connsiteY28" fmla="*/ 428625 h 1290638"/>
                <a:gd name="connsiteX29" fmla="*/ 3238500 w 3596777"/>
                <a:gd name="connsiteY29" fmla="*/ 428625 h 1290638"/>
                <a:gd name="connsiteX30" fmla="*/ 3467100 w 3596777"/>
                <a:gd name="connsiteY30" fmla="*/ 400050 h 1290638"/>
                <a:gd name="connsiteX31" fmla="*/ 3590925 w 3596777"/>
                <a:gd name="connsiteY31" fmla="*/ 390525 h 1290638"/>
                <a:gd name="connsiteX32" fmla="*/ 3586254 w 3596777"/>
                <a:gd name="connsiteY32" fmla="*/ 314325 h 1290638"/>
                <a:gd name="connsiteX33" fmla="*/ 3445760 w 3596777"/>
                <a:gd name="connsiteY33" fmla="*/ 328613 h 1290638"/>
                <a:gd name="connsiteX34" fmla="*/ 3309938 w 3596777"/>
                <a:gd name="connsiteY34" fmla="*/ 328613 h 1290638"/>
                <a:gd name="connsiteX0" fmla="*/ 3309938 w 3597465"/>
                <a:gd name="connsiteY0" fmla="*/ 328613 h 1290638"/>
                <a:gd name="connsiteX1" fmla="*/ 3209925 w 3597465"/>
                <a:gd name="connsiteY1" fmla="*/ 276225 h 1290638"/>
                <a:gd name="connsiteX2" fmla="*/ 2838450 w 3597465"/>
                <a:gd name="connsiteY2" fmla="*/ 95250 h 1290638"/>
                <a:gd name="connsiteX3" fmla="*/ 2533650 w 3597465"/>
                <a:gd name="connsiteY3" fmla="*/ 66675 h 1290638"/>
                <a:gd name="connsiteX4" fmla="*/ 2114550 w 3597465"/>
                <a:gd name="connsiteY4" fmla="*/ 0 h 1290638"/>
                <a:gd name="connsiteX5" fmla="*/ 1685925 w 3597465"/>
                <a:gd name="connsiteY5" fmla="*/ 47625 h 1290638"/>
                <a:gd name="connsiteX6" fmla="*/ 1428750 w 3597465"/>
                <a:gd name="connsiteY6" fmla="*/ 104775 h 1290638"/>
                <a:gd name="connsiteX7" fmla="*/ 1228725 w 3597465"/>
                <a:gd name="connsiteY7" fmla="*/ 285750 h 1290638"/>
                <a:gd name="connsiteX8" fmla="*/ 1066800 w 3597465"/>
                <a:gd name="connsiteY8" fmla="*/ 438150 h 1290638"/>
                <a:gd name="connsiteX9" fmla="*/ 733425 w 3597465"/>
                <a:gd name="connsiteY9" fmla="*/ 609600 h 1290638"/>
                <a:gd name="connsiteX10" fmla="*/ 390525 w 3597465"/>
                <a:gd name="connsiteY10" fmla="*/ 876300 h 1290638"/>
                <a:gd name="connsiteX11" fmla="*/ 95250 w 3597465"/>
                <a:gd name="connsiteY11" fmla="*/ 1019175 h 1290638"/>
                <a:gd name="connsiteX12" fmla="*/ 0 w 3597465"/>
                <a:gd name="connsiteY12" fmla="*/ 1114425 h 1290638"/>
                <a:gd name="connsiteX13" fmla="*/ 76200 w 3597465"/>
                <a:gd name="connsiteY13" fmla="*/ 1290638 h 1290638"/>
                <a:gd name="connsiteX14" fmla="*/ 162016 w 3597465"/>
                <a:gd name="connsiteY14" fmla="*/ 1226344 h 1290638"/>
                <a:gd name="connsiteX15" fmla="*/ 216785 w 3597465"/>
                <a:gd name="connsiteY15" fmla="*/ 1143000 h 1290638"/>
                <a:gd name="connsiteX16" fmla="*/ 276224 w 3597465"/>
                <a:gd name="connsiteY16" fmla="*/ 1057275 h 1290638"/>
                <a:gd name="connsiteX17" fmla="*/ 316705 w 3597465"/>
                <a:gd name="connsiteY17" fmla="*/ 1021557 h 1290638"/>
                <a:gd name="connsiteX18" fmla="*/ 581025 w 3597465"/>
                <a:gd name="connsiteY18" fmla="*/ 850107 h 1290638"/>
                <a:gd name="connsiteX19" fmla="*/ 1028700 w 3597465"/>
                <a:gd name="connsiteY19" fmla="*/ 571500 h 1290638"/>
                <a:gd name="connsiteX20" fmla="*/ 1304925 w 3597465"/>
                <a:gd name="connsiteY20" fmla="*/ 314325 h 1290638"/>
                <a:gd name="connsiteX21" fmla="*/ 1466850 w 3597465"/>
                <a:gd name="connsiteY21" fmla="*/ 152400 h 1290638"/>
                <a:gd name="connsiteX22" fmla="*/ 1685925 w 3597465"/>
                <a:gd name="connsiteY22" fmla="*/ 95250 h 1290638"/>
                <a:gd name="connsiteX23" fmla="*/ 2152650 w 3597465"/>
                <a:gd name="connsiteY23" fmla="*/ 85725 h 1290638"/>
                <a:gd name="connsiteX24" fmla="*/ 2333625 w 3597465"/>
                <a:gd name="connsiteY24" fmla="*/ 142875 h 1290638"/>
                <a:gd name="connsiteX25" fmla="*/ 2752725 w 3597465"/>
                <a:gd name="connsiteY25" fmla="*/ 161925 h 1290638"/>
                <a:gd name="connsiteX26" fmla="*/ 2981325 w 3597465"/>
                <a:gd name="connsiteY26" fmla="*/ 228600 h 1290638"/>
                <a:gd name="connsiteX27" fmla="*/ 3209925 w 3597465"/>
                <a:gd name="connsiteY27" fmla="*/ 361950 h 1290638"/>
                <a:gd name="connsiteX28" fmla="*/ 3238500 w 3597465"/>
                <a:gd name="connsiteY28" fmla="*/ 428625 h 1290638"/>
                <a:gd name="connsiteX29" fmla="*/ 3238500 w 3597465"/>
                <a:gd name="connsiteY29" fmla="*/ 428625 h 1290638"/>
                <a:gd name="connsiteX30" fmla="*/ 3467100 w 3597465"/>
                <a:gd name="connsiteY30" fmla="*/ 400050 h 1290638"/>
                <a:gd name="connsiteX31" fmla="*/ 3590925 w 3597465"/>
                <a:gd name="connsiteY31" fmla="*/ 390525 h 1290638"/>
                <a:gd name="connsiteX32" fmla="*/ 3586254 w 3597465"/>
                <a:gd name="connsiteY32" fmla="*/ 314325 h 1290638"/>
                <a:gd name="connsiteX33" fmla="*/ 3445760 w 3597465"/>
                <a:gd name="connsiteY33" fmla="*/ 328613 h 1290638"/>
                <a:gd name="connsiteX34" fmla="*/ 3309938 w 3597465"/>
                <a:gd name="connsiteY34" fmla="*/ 328613 h 1290638"/>
                <a:gd name="connsiteX0" fmla="*/ 3309938 w 3593910"/>
                <a:gd name="connsiteY0" fmla="*/ 328613 h 1290638"/>
                <a:gd name="connsiteX1" fmla="*/ 3209925 w 3593910"/>
                <a:gd name="connsiteY1" fmla="*/ 276225 h 1290638"/>
                <a:gd name="connsiteX2" fmla="*/ 2838450 w 3593910"/>
                <a:gd name="connsiteY2" fmla="*/ 95250 h 1290638"/>
                <a:gd name="connsiteX3" fmla="*/ 2533650 w 3593910"/>
                <a:gd name="connsiteY3" fmla="*/ 66675 h 1290638"/>
                <a:gd name="connsiteX4" fmla="*/ 2114550 w 3593910"/>
                <a:gd name="connsiteY4" fmla="*/ 0 h 1290638"/>
                <a:gd name="connsiteX5" fmla="*/ 1685925 w 3593910"/>
                <a:gd name="connsiteY5" fmla="*/ 47625 h 1290638"/>
                <a:gd name="connsiteX6" fmla="*/ 1428750 w 3593910"/>
                <a:gd name="connsiteY6" fmla="*/ 104775 h 1290638"/>
                <a:gd name="connsiteX7" fmla="*/ 1228725 w 3593910"/>
                <a:gd name="connsiteY7" fmla="*/ 285750 h 1290638"/>
                <a:gd name="connsiteX8" fmla="*/ 1066800 w 3593910"/>
                <a:gd name="connsiteY8" fmla="*/ 438150 h 1290638"/>
                <a:gd name="connsiteX9" fmla="*/ 733425 w 3593910"/>
                <a:gd name="connsiteY9" fmla="*/ 609600 h 1290638"/>
                <a:gd name="connsiteX10" fmla="*/ 390525 w 3593910"/>
                <a:gd name="connsiteY10" fmla="*/ 876300 h 1290638"/>
                <a:gd name="connsiteX11" fmla="*/ 95250 w 3593910"/>
                <a:gd name="connsiteY11" fmla="*/ 1019175 h 1290638"/>
                <a:gd name="connsiteX12" fmla="*/ 0 w 3593910"/>
                <a:gd name="connsiteY12" fmla="*/ 1114425 h 1290638"/>
                <a:gd name="connsiteX13" fmla="*/ 76200 w 3593910"/>
                <a:gd name="connsiteY13" fmla="*/ 1290638 h 1290638"/>
                <a:gd name="connsiteX14" fmla="*/ 162016 w 3593910"/>
                <a:gd name="connsiteY14" fmla="*/ 1226344 h 1290638"/>
                <a:gd name="connsiteX15" fmla="*/ 216785 w 3593910"/>
                <a:gd name="connsiteY15" fmla="*/ 1143000 h 1290638"/>
                <a:gd name="connsiteX16" fmla="*/ 276224 w 3593910"/>
                <a:gd name="connsiteY16" fmla="*/ 1057275 h 1290638"/>
                <a:gd name="connsiteX17" fmla="*/ 316705 w 3593910"/>
                <a:gd name="connsiteY17" fmla="*/ 1021557 h 1290638"/>
                <a:gd name="connsiteX18" fmla="*/ 581025 w 3593910"/>
                <a:gd name="connsiteY18" fmla="*/ 850107 h 1290638"/>
                <a:gd name="connsiteX19" fmla="*/ 1028700 w 3593910"/>
                <a:gd name="connsiteY19" fmla="*/ 571500 h 1290638"/>
                <a:gd name="connsiteX20" fmla="*/ 1304925 w 3593910"/>
                <a:gd name="connsiteY20" fmla="*/ 314325 h 1290638"/>
                <a:gd name="connsiteX21" fmla="*/ 1466850 w 3593910"/>
                <a:gd name="connsiteY21" fmla="*/ 152400 h 1290638"/>
                <a:gd name="connsiteX22" fmla="*/ 1685925 w 3593910"/>
                <a:gd name="connsiteY22" fmla="*/ 95250 h 1290638"/>
                <a:gd name="connsiteX23" fmla="*/ 2152650 w 3593910"/>
                <a:gd name="connsiteY23" fmla="*/ 85725 h 1290638"/>
                <a:gd name="connsiteX24" fmla="*/ 2333625 w 3593910"/>
                <a:gd name="connsiteY24" fmla="*/ 142875 h 1290638"/>
                <a:gd name="connsiteX25" fmla="*/ 2752725 w 3593910"/>
                <a:gd name="connsiteY25" fmla="*/ 161925 h 1290638"/>
                <a:gd name="connsiteX26" fmla="*/ 2981325 w 3593910"/>
                <a:gd name="connsiteY26" fmla="*/ 228600 h 1290638"/>
                <a:gd name="connsiteX27" fmla="*/ 3209925 w 3593910"/>
                <a:gd name="connsiteY27" fmla="*/ 361950 h 1290638"/>
                <a:gd name="connsiteX28" fmla="*/ 3238500 w 3593910"/>
                <a:gd name="connsiteY28" fmla="*/ 428625 h 1290638"/>
                <a:gd name="connsiteX29" fmla="*/ 3238500 w 3593910"/>
                <a:gd name="connsiteY29" fmla="*/ 428625 h 1290638"/>
                <a:gd name="connsiteX30" fmla="*/ 3467100 w 3593910"/>
                <a:gd name="connsiteY30" fmla="*/ 400050 h 1290638"/>
                <a:gd name="connsiteX31" fmla="*/ 3590925 w 3593910"/>
                <a:gd name="connsiteY31" fmla="*/ 390525 h 1290638"/>
                <a:gd name="connsiteX32" fmla="*/ 3586254 w 3593910"/>
                <a:gd name="connsiteY32" fmla="*/ 314325 h 1290638"/>
                <a:gd name="connsiteX33" fmla="*/ 3445760 w 3593910"/>
                <a:gd name="connsiteY33" fmla="*/ 328613 h 1290638"/>
                <a:gd name="connsiteX34" fmla="*/ 3309938 w 3593910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38500 w 3595175"/>
                <a:gd name="connsiteY28" fmla="*/ 428625 h 1290638"/>
                <a:gd name="connsiteX29" fmla="*/ 3238500 w 3595175"/>
                <a:gd name="connsiteY29" fmla="*/ 428625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38500 w 3595175"/>
                <a:gd name="connsiteY28" fmla="*/ 428625 h 1290638"/>
                <a:gd name="connsiteX29" fmla="*/ 3295650 w 3595175"/>
                <a:gd name="connsiteY29" fmla="*/ 38814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38500 w 3595175"/>
                <a:gd name="connsiteY28" fmla="*/ 428625 h 1290638"/>
                <a:gd name="connsiteX29" fmla="*/ 3295650 w 3595175"/>
                <a:gd name="connsiteY29" fmla="*/ 40719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40882 w 3595175"/>
                <a:gd name="connsiteY28" fmla="*/ 369094 h 1290638"/>
                <a:gd name="connsiteX29" fmla="*/ 3295650 w 3595175"/>
                <a:gd name="connsiteY29" fmla="*/ 40719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40882 w 3595175"/>
                <a:gd name="connsiteY28" fmla="*/ 369094 h 1290638"/>
                <a:gd name="connsiteX29" fmla="*/ 3288507 w 3595175"/>
                <a:gd name="connsiteY29" fmla="*/ 42624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2016 w 3595175"/>
                <a:gd name="connsiteY14" fmla="*/ 1226344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59932 w 3595175"/>
                <a:gd name="connsiteY28" fmla="*/ 395287 h 1290638"/>
                <a:gd name="connsiteX29" fmla="*/ 3288507 w 3595175"/>
                <a:gd name="connsiteY29" fmla="*/ 42624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90638"/>
                <a:gd name="connsiteX1" fmla="*/ 3209925 w 3595175"/>
                <a:gd name="connsiteY1" fmla="*/ 276225 h 1290638"/>
                <a:gd name="connsiteX2" fmla="*/ 2838450 w 3595175"/>
                <a:gd name="connsiteY2" fmla="*/ 95250 h 1290638"/>
                <a:gd name="connsiteX3" fmla="*/ 2533650 w 3595175"/>
                <a:gd name="connsiteY3" fmla="*/ 66675 h 1290638"/>
                <a:gd name="connsiteX4" fmla="*/ 2114550 w 3595175"/>
                <a:gd name="connsiteY4" fmla="*/ 0 h 1290638"/>
                <a:gd name="connsiteX5" fmla="*/ 1685925 w 3595175"/>
                <a:gd name="connsiteY5" fmla="*/ 47625 h 1290638"/>
                <a:gd name="connsiteX6" fmla="*/ 1428750 w 3595175"/>
                <a:gd name="connsiteY6" fmla="*/ 104775 h 1290638"/>
                <a:gd name="connsiteX7" fmla="*/ 1228725 w 3595175"/>
                <a:gd name="connsiteY7" fmla="*/ 285750 h 1290638"/>
                <a:gd name="connsiteX8" fmla="*/ 1066800 w 3595175"/>
                <a:gd name="connsiteY8" fmla="*/ 438150 h 1290638"/>
                <a:gd name="connsiteX9" fmla="*/ 733425 w 3595175"/>
                <a:gd name="connsiteY9" fmla="*/ 609600 h 1290638"/>
                <a:gd name="connsiteX10" fmla="*/ 390525 w 3595175"/>
                <a:gd name="connsiteY10" fmla="*/ 876300 h 1290638"/>
                <a:gd name="connsiteX11" fmla="*/ 95250 w 3595175"/>
                <a:gd name="connsiteY11" fmla="*/ 1019175 h 1290638"/>
                <a:gd name="connsiteX12" fmla="*/ 0 w 3595175"/>
                <a:gd name="connsiteY12" fmla="*/ 1114425 h 1290638"/>
                <a:gd name="connsiteX13" fmla="*/ 76200 w 3595175"/>
                <a:gd name="connsiteY13" fmla="*/ 1290638 h 1290638"/>
                <a:gd name="connsiteX14" fmla="*/ 164398 w 3595175"/>
                <a:gd name="connsiteY14" fmla="*/ 1212056 h 1290638"/>
                <a:gd name="connsiteX15" fmla="*/ 216785 w 3595175"/>
                <a:gd name="connsiteY15" fmla="*/ 1143000 h 1290638"/>
                <a:gd name="connsiteX16" fmla="*/ 276224 w 3595175"/>
                <a:gd name="connsiteY16" fmla="*/ 1057275 h 1290638"/>
                <a:gd name="connsiteX17" fmla="*/ 316705 w 3595175"/>
                <a:gd name="connsiteY17" fmla="*/ 1021557 h 1290638"/>
                <a:gd name="connsiteX18" fmla="*/ 581025 w 3595175"/>
                <a:gd name="connsiteY18" fmla="*/ 850107 h 1290638"/>
                <a:gd name="connsiteX19" fmla="*/ 1028700 w 3595175"/>
                <a:gd name="connsiteY19" fmla="*/ 571500 h 1290638"/>
                <a:gd name="connsiteX20" fmla="*/ 1304925 w 3595175"/>
                <a:gd name="connsiteY20" fmla="*/ 314325 h 1290638"/>
                <a:gd name="connsiteX21" fmla="*/ 1466850 w 3595175"/>
                <a:gd name="connsiteY21" fmla="*/ 152400 h 1290638"/>
                <a:gd name="connsiteX22" fmla="*/ 1685925 w 3595175"/>
                <a:gd name="connsiteY22" fmla="*/ 95250 h 1290638"/>
                <a:gd name="connsiteX23" fmla="*/ 2152650 w 3595175"/>
                <a:gd name="connsiteY23" fmla="*/ 85725 h 1290638"/>
                <a:gd name="connsiteX24" fmla="*/ 2333625 w 3595175"/>
                <a:gd name="connsiteY24" fmla="*/ 142875 h 1290638"/>
                <a:gd name="connsiteX25" fmla="*/ 2752725 w 3595175"/>
                <a:gd name="connsiteY25" fmla="*/ 161925 h 1290638"/>
                <a:gd name="connsiteX26" fmla="*/ 2981325 w 3595175"/>
                <a:gd name="connsiteY26" fmla="*/ 228600 h 1290638"/>
                <a:gd name="connsiteX27" fmla="*/ 3209925 w 3595175"/>
                <a:gd name="connsiteY27" fmla="*/ 361950 h 1290638"/>
                <a:gd name="connsiteX28" fmla="*/ 3259932 w 3595175"/>
                <a:gd name="connsiteY28" fmla="*/ 395287 h 1290638"/>
                <a:gd name="connsiteX29" fmla="*/ 3288507 w 3595175"/>
                <a:gd name="connsiteY29" fmla="*/ 426243 h 1290638"/>
                <a:gd name="connsiteX30" fmla="*/ 3467100 w 3595175"/>
                <a:gd name="connsiteY30" fmla="*/ 400050 h 1290638"/>
                <a:gd name="connsiteX31" fmla="*/ 3590925 w 3595175"/>
                <a:gd name="connsiteY31" fmla="*/ 390525 h 1290638"/>
                <a:gd name="connsiteX32" fmla="*/ 3586254 w 3595175"/>
                <a:gd name="connsiteY32" fmla="*/ 314325 h 1290638"/>
                <a:gd name="connsiteX33" fmla="*/ 3445760 w 3595175"/>
                <a:gd name="connsiteY33" fmla="*/ 328613 h 1290638"/>
                <a:gd name="connsiteX34" fmla="*/ 3309938 w 3595175"/>
                <a:gd name="connsiteY34" fmla="*/ 328613 h 1290638"/>
                <a:gd name="connsiteX0" fmla="*/ 3309938 w 3595175"/>
                <a:gd name="connsiteY0" fmla="*/ 328613 h 1259682"/>
                <a:gd name="connsiteX1" fmla="*/ 3209925 w 3595175"/>
                <a:gd name="connsiteY1" fmla="*/ 276225 h 1259682"/>
                <a:gd name="connsiteX2" fmla="*/ 2838450 w 3595175"/>
                <a:gd name="connsiteY2" fmla="*/ 95250 h 1259682"/>
                <a:gd name="connsiteX3" fmla="*/ 2533650 w 3595175"/>
                <a:gd name="connsiteY3" fmla="*/ 66675 h 1259682"/>
                <a:gd name="connsiteX4" fmla="*/ 2114550 w 3595175"/>
                <a:gd name="connsiteY4" fmla="*/ 0 h 1259682"/>
                <a:gd name="connsiteX5" fmla="*/ 1685925 w 3595175"/>
                <a:gd name="connsiteY5" fmla="*/ 47625 h 1259682"/>
                <a:gd name="connsiteX6" fmla="*/ 1428750 w 3595175"/>
                <a:gd name="connsiteY6" fmla="*/ 104775 h 1259682"/>
                <a:gd name="connsiteX7" fmla="*/ 1228725 w 3595175"/>
                <a:gd name="connsiteY7" fmla="*/ 285750 h 1259682"/>
                <a:gd name="connsiteX8" fmla="*/ 1066800 w 3595175"/>
                <a:gd name="connsiteY8" fmla="*/ 438150 h 1259682"/>
                <a:gd name="connsiteX9" fmla="*/ 733425 w 3595175"/>
                <a:gd name="connsiteY9" fmla="*/ 609600 h 1259682"/>
                <a:gd name="connsiteX10" fmla="*/ 390525 w 3595175"/>
                <a:gd name="connsiteY10" fmla="*/ 876300 h 1259682"/>
                <a:gd name="connsiteX11" fmla="*/ 95250 w 3595175"/>
                <a:gd name="connsiteY11" fmla="*/ 1019175 h 1259682"/>
                <a:gd name="connsiteX12" fmla="*/ 0 w 3595175"/>
                <a:gd name="connsiteY12" fmla="*/ 1114425 h 1259682"/>
                <a:gd name="connsiteX13" fmla="*/ 69056 w 3595175"/>
                <a:gd name="connsiteY13" fmla="*/ 1259682 h 1259682"/>
                <a:gd name="connsiteX14" fmla="*/ 164398 w 3595175"/>
                <a:gd name="connsiteY14" fmla="*/ 1212056 h 1259682"/>
                <a:gd name="connsiteX15" fmla="*/ 216785 w 3595175"/>
                <a:gd name="connsiteY15" fmla="*/ 1143000 h 1259682"/>
                <a:gd name="connsiteX16" fmla="*/ 276224 w 3595175"/>
                <a:gd name="connsiteY16" fmla="*/ 1057275 h 1259682"/>
                <a:gd name="connsiteX17" fmla="*/ 316705 w 3595175"/>
                <a:gd name="connsiteY17" fmla="*/ 1021557 h 1259682"/>
                <a:gd name="connsiteX18" fmla="*/ 581025 w 3595175"/>
                <a:gd name="connsiteY18" fmla="*/ 850107 h 1259682"/>
                <a:gd name="connsiteX19" fmla="*/ 1028700 w 3595175"/>
                <a:gd name="connsiteY19" fmla="*/ 571500 h 1259682"/>
                <a:gd name="connsiteX20" fmla="*/ 1304925 w 3595175"/>
                <a:gd name="connsiteY20" fmla="*/ 314325 h 1259682"/>
                <a:gd name="connsiteX21" fmla="*/ 1466850 w 3595175"/>
                <a:gd name="connsiteY21" fmla="*/ 152400 h 1259682"/>
                <a:gd name="connsiteX22" fmla="*/ 1685925 w 3595175"/>
                <a:gd name="connsiteY22" fmla="*/ 95250 h 1259682"/>
                <a:gd name="connsiteX23" fmla="*/ 2152650 w 3595175"/>
                <a:gd name="connsiteY23" fmla="*/ 85725 h 1259682"/>
                <a:gd name="connsiteX24" fmla="*/ 2333625 w 3595175"/>
                <a:gd name="connsiteY24" fmla="*/ 142875 h 1259682"/>
                <a:gd name="connsiteX25" fmla="*/ 2752725 w 3595175"/>
                <a:gd name="connsiteY25" fmla="*/ 161925 h 1259682"/>
                <a:gd name="connsiteX26" fmla="*/ 2981325 w 3595175"/>
                <a:gd name="connsiteY26" fmla="*/ 228600 h 1259682"/>
                <a:gd name="connsiteX27" fmla="*/ 3209925 w 3595175"/>
                <a:gd name="connsiteY27" fmla="*/ 361950 h 1259682"/>
                <a:gd name="connsiteX28" fmla="*/ 3259932 w 3595175"/>
                <a:gd name="connsiteY28" fmla="*/ 395287 h 1259682"/>
                <a:gd name="connsiteX29" fmla="*/ 3288507 w 3595175"/>
                <a:gd name="connsiteY29" fmla="*/ 426243 h 1259682"/>
                <a:gd name="connsiteX30" fmla="*/ 3467100 w 3595175"/>
                <a:gd name="connsiteY30" fmla="*/ 400050 h 1259682"/>
                <a:gd name="connsiteX31" fmla="*/ 3590925 w 3595175"/>
                <a:gd name="connsiteY31" fmla="*/ 390525 h 1259682"/>
                <a:gd name="connsiteX32" fmla="*/ 3586254 w 3595175"/>
                <a:gd name="connsiteY32" fmla="*/ 314325 h 1259682"/>
                <a:gd name="connsiteX33" fmla="*/ 3445760 w 3595175"/>
                <a:gd name="connsiteY33" fmla="*/ 328613 h 1259682"/>
                <a:gd name="connsiteX34" fmla="*/ 3309938 w 3595175"/>
                <a:gd name="connsiteY34" fmla="*/ 328613 h 1259682"/>
                <a:gd name="connsiteX0" fmla="*/ 3309938 w 3595175"/>
                <a:gd name="connsiteY0" fmla="*/ 328613 h 1259682"/>
                <a:gd name="connsiteX1" fmla="*/ 3209925 w 3595175"/>
                <a:gd name="connsiteY1" fmla="*/ 276225 h 1259682"/>
                <a:gd name="connsiteX2" fmla="*/ 2838450 w 3595175"/>
                <a:gd name="connsiteY2" fmla="*/ 95250 h 1259682"/>
                <a:gd name="connsiteX3" fmla="*/ 2533650 w 3595175"/>
                <a:gd name="connsiteY3" fmla="*/ 66675 h 1259682"/>
                <a:gd name="connsiteX4" fmla="*/ 2114550 w 3595175"/>
                <a:gd name="connsiteY4" fmla="*/ 0 h 1259682"/>
                <a:gd name="connsiteX5" fmla="*/ 1685925 w 3595175"/>
                <a:gd name="connsiteY5" fmla="*/ 47625 h 1259682"/>
                <a:gd name="connsiteX6" fmla="*/ 1428750 w 3595175"/>
                <a:gd name="connsiteY6" fmla="*/ 104775 h 1259682"/>
                <a:gd name="connsiteX7" fmla="*/ 1228725 w 3595175"/>
                <a:gd name="connsiteY7" fmla="*/ 285750 h 1259682"/>
                <a:gd name="connsiteX8" fmla="*/ 1066800 w 3595175"/>
                <a:gd name="connsiteY8" fmla="*/ 438150 h 1259682"/>
                <a:gd name="connsiteX9" fmla="*/ 733425 w 3595175"/>
                <a:gd name="connsiteY9" fmla="*/ 609600 h 1259682"/>
                <a:gd name="connsiteX10" fmla="*/ 390525 w 3595175"/>
                <a:gd name="connsiteY10" fmla="*/ 876300 h 1259682"/>
                <a:gd name="connsiteX11" fmla="*/ 95250 w 3595175"/>
                <a:gd name="connsiteY11" fmla="*/ 1019175 h 1259682"/>
                <a:gd name="connsiteX12" fmla="*/ 0 w 3595175"/>
                <a:gd name="connsiteY12" fmla="*/ 1114425 h 1259682"/>
                <a:gd name="connsiteX13" fmla="*/ 69056 w 3595175"/>
                <a:gd name="connsiteY13" fmla="*/ 1259682 h 1259682"/>
                <a:gd name="connsiteX14" fmla="*/ 164398 w 3595175"/>
                <a:gd name="connsiteY14" fmla="*/ 1212056 h 1259682"/>
                <a:gd name="connsiteX15" fmla="*/ 216785 w 3595175"/>
                <a:gd name="connsiteY15" fmla="*/ 1143000 h 1259682"/>
                <a:gd name="connsiteX16" fmla="*/ 276224 w 3595175"/>
                <a:gd name="connsiteY16" fmla="*/ 1057275 h 1259682"/>
                <a:gd name="connsiteX17" fmla="*/ 316705 w 3595175"/>
                <a:gd name="connsiteY17" fmla="*/ 1021557 h 1259682"/>
                <a:gd name="connsiteX18" fmla="*/ 581025 w 3595175"/>
                <a:gd name="connsiteY18" fmla="*/ 850107 h 1259682"/>
                <a:gd name="connsiteX19" fmla="*/ 1028700 w 3595175"/>
                <a:gd name="connsiteY19" fmla="*/ 571500 h 1259682"/>
                <a:gd name="connsiteX20" fmla="*/ 1304925 w 3595175"/>
                <a:gd name="connsiteY20" fmla="*/ 314325 h 1259682"/>
                <a:gd name="connsiteX21" fmla="*/ 1466850 w 3595175"/>
                <a:gd name="connsiteY21" fmla="*/ 152400 h 1259682"/>
                <a:gd name="connsiteX22" fmla="*/ 1685925 w 3595175"/>
                <a:gd name="connsiteY22" fmla="*/ 95250 h 1259682"/>
                <a:gd name="connsiteX23" fmla="*/ 2152650 w 3595175"/>
                <a:gd name="connsiteY23" fmla="*/ 85725 h 1259682"/>
                <a:gd name="connsiteX24" fmla="*/ 2333625 w 3595175"/>
                <a:gd name="connsiteY24" fmla="*/ 142875 h 1259682"/>
                <a:gd name="connsiteX25" fmla="*/ 2752725 w 3595175"/>
                <a:gd name="connsiteY25" fmla="*/ 161925 h 1259682"/>
                <a:gd name="connsiteX26" fmla="*/ 2981325 w 3595175"/>
                <a:gd name="connsiteY26" fmla="*/ 228600 h 1259682"/>
                <a:gd name="connsiteX27" fmla="*/ 3209925 w 3595175"/>
                <a:gd name="connsiteY27" fmla="*/ 361950 h 1259682"/>
                <a:gd name="connsiteX28" fmla="*/ 3259932 w 3595175"/>
                <a:gd name="connsiteY28" fmla="*/ 395287 h 1259682"/>
                <a:gd name="connsiteX29" fmla="*/ 3288507 w 3595175"/>
                <a:gd name="connsiteY29" fmla="*/ 426243 h 1259682"/>
                <a:gd name="connsiteX30" fmla="*/ 3467100 w 3595175"/>
                <a:gd name="connsiteY30" fmla="*/ 400050 h 1259682"/>
                <a:gd name="connsiteX31" fmla="*/ 3590925 w 3595175"/>
                <a:gd name="connsiteY31" fmla="*/ 390525 h 1259682"/>
                <a:gd name="connsiteX32" fmla="*/ 3586254 w 3595175"/>
                <a:gd name="connsiteY32" fmla="*/ 314325 h 1259682"/>
                <a:gd name="connsiteX33" fmla="*/ 3445760 w 3595175"/>
                <a:gd name="connsiteY33" fmla="*/ 328613 h 1259682"/>
                <a:gd name="connsiteX34" fmla="*/ 3309938 w 3595175"/>
                <a:gd name="connsiteY34" fmla="*/ 328613 h 1259682"/>
                <a:gd name="connsiteX0" fmla="*/ 3309938 w 3595175"/>
                <a:gd name="connsiteY0" fmla="*/ 328613 h 1259682"/>
                <a:gd name="connsiteX1" fmla="*/ 3209925 w 3595175"/>
                <a:gd name="connsiteY1" fmla="*/ 276225 h 1259682"/>
                <a:gd name="connsiteX2" fmla="*/ 2838450 w 3595175"/>
                <a:gd name="connsiteY2" fmla="*/ 95250 h 1259682"/>
                <a:gd name="connsiteX3" fmla="*/ 2533650 w 3595175"/>
                <a:gd name="connsiteY3" fmla="*/ 66675 h 1259682"/>
                <a:gd name="connsiteX4" fmla="*/ 2114550 w 3595175"/>
                <a:gd name="connsiteY4" fmla="*/ 0 h 1259682"/>
                <a:gd name="connsiteX5" fmla="*/ 1685925 w 3595175"/>
                <a:gd name="connsiteY5" fmla="*/ 47625 h 1259682"/>
                <a:gd name="connsiteX6" fmla="*/ 1428750 w 3595175"/>
                <a:gd name="connsiteY6" fmla="*/ 104775 h 1259682"/>
                <a:gd name="connsiteX7" fmla="*/ 1228725 w 3595175"/>
                <a:gd name="connsiteY7" fmla="*/ 285750 h 1259682"/>
                <a:gd name="connsiteX8" fmla="*/ 1066800 w 3595175"/>
                <a:gd name="connsiteY8" fmla="*/ 438150 h 1259682"/>
                <a:gd name="connsiteX9" fmla="*/ 733425 w 3595175"/>
                <a:gd name="connsiteY9" fmla="*/ 609600 h 1259682"/>
                <a:gd name="connsiteX10" fmla="*/ 390525 w 3595175"/>
                <a:gd name="connsiteY10" fmla="*/ 876300 h 1259682"/>
                <a:gd name="connsiteX11" fmla="*/ 95250 w 3595175"/>
                <a:gd name="connsiteY11" fmla="*/ 1019175 h 1259682"/>
                <a:gd name="connsiteX12" fmla="*/ 0 w 3595175"/>
                <a:gd name="connsiteY12" fmla="*/ 1114425 h 1259682"/>
                <a:gd name="connsiteX13" fmla="*/ 69056 w 3595175"/>
                <a:gd name="connsiteY13" fmla="*/ 1259682 h 1259682"/>
                <a:gd name="connsiteX14" fmla="*/ 164398 w 3595175"/>
                <a:gd name="connsiteY14" fmla="*/ 1212056 h 1259682"/>
                <a:gd name="connsiteX15" fmla="*/ 216785 w 3595175"/>
                <a:gd name="connsiteY15" fmla="*/ 1143000 h 1259682"/>
                <a:gd name="connsiteX16" fmla="*/ 276224 w 3595175"/>
                <a:gd name="connsiteY16" fmla="*/ 1057275 h 1259682"/>
                <a:gd name="connsiteX17" fmla="*/ 316705 w 3595175"/>
                <a:gd name="connsiteY17" fmla="*/ 1021557 h 1259682"/>
                <a:gd name="connsiteX18" fmla="*/ 581025 w 3595175"/>
                <a:gd name="connsiteY18" fmla="*/ 850107 h 1259682"/>
                <a:gd name="connsiteX19" fmla="*/ 1028700 w 3595175"/>
                <a:gd name="connsiteY19" fmla="*/ 571500 h 1259682"/>
                <a:gd name="connsiteX20" fmla="*/ 1304925 w 3595175"/>
                <a:gd name="connsiteY20" fmla="*/ 314325 h 1259682"/>
                <a:gd name="connsiteX21" fmla="*/ 1466850 w 3595175"/>
                <a:gd name="connsiteY21" fmla="*/ 152400 h 1259682"/>
                <a:gd name="connsiteX22" fmla="*/ 1685925 w 3595175"/>
                <a:gd name="connsiteY22" fmla="*/ 95250 h 1259682"/>
                <a:gd name="connsiteX23" fmla="*/ 2152650 w 3595175"/>
                <a:gd name="connsiteY23" fmla="*/ 85725 h 1259682"/>
                <a:gd name="connsiteX24" fmla="*/ 2333625 w 3595175"/>
                <a:gd name="connsiteY24" fmla="*/ 142875 h 1259682"/>
                <a:gd name="connsiteX25" fmla="*/ 2752725 w 3595175"/>
                <a:gd name="connsiteY25" fmla="*/ 161925 h 1259682"/>
                <a:gd name="connsiteX26" fmla="*/ 2981325 w 3595175"/>
                <a:gd name="connsiteY26" fmla="*/ 228600 h 1259682"/>
                <a:gd name="connsiteX27" fmla="*/ 3209925 w 3595175"/>
                <a:gd name="connsiteY27" fmla="*/ 361950 h 1259682"/>
                <a:gd name="connsiteX28" fmla="*/ 3259932 w 3595175"/>
                <a:gd name="connsiteY28" fmla="*/ 395287 h 1259682"/>
                <a:gd name="connsiteX29" fmla="*/ 3288507 w 3595175"/>
                <a:gd name="connsiteY29" fmla="*/ 426243 h 1259682"/>
                <a:gd name="connsiteX30" fmla="*/ 3467100 w 3595175"/>
                <a:gd name="connsiteY30" fmla="*/ 400050 h 1259682"/>
                <a:gd name="connsiteX31" fmla="*/ 3590925 w 3595175"/>
                <a:gd name="connsiteY31" fmla="*/ 390525 h 1259682"/>
                <a:gd name="connsiteX32" fmla="*/ 3586254 w 3595175"/>
                <a:gd name="connsiteY32" fmla="*/ 314325 h 1259682"/>
                <a:gd name="connsiteX33" fmla="*/ 3445760 w 3595175"/>
                <a:gd name="connsiteY33" fmla="*/ 328613 h 1259682"/>
                <a:gd name="connsiteX34" fmla="*/ 3309938 w 3595175"/>
                <a:gd name="connsiteY34" fmla="*/ 328613 h 1259682"/>
                <a:gd name="connsiteX0" fmla="*/ 3309938 w 3595175"/>
                <a:gd name="connsiteY0" fmla="*/ 328613 h 1259682"/>
                <a:gd name="connsiteX1" fmla="*/ 3209925 w 3595175"/>
                <a:gd name="connsiteY1" fmla="*/ 276225 h 1259682"/>
                <a:gd name="connsiteX2" fmla="*/ 2838450 w 3595175"/>
                <a:gd name="connsiteY2" fmla="*/ 95250 h 1259682"/>
                <a:gd name="connsiteX3" fmla="*/ 2533650 w 3595175"/>
                <a:gd name="connsiteY3" fmla="*/ 66675 h 1259682"/>
                <a:gd name="connsiteX4" fmla="*/ 2114550 w 3595175"/>
                <a:gd name="connsiteY4" fmla="*/ 0 h 1259682"/>
                <a:gd name="connsiteX5" fmla="*/ 1685925 w 3595175"/>
                <a:gd name="connsiteY5" fmla="*/ 47625 h 1259682"/>
                <a:gd name="connsiteX6" fmla="*/ 1428750 w 3595175"/>
                <a:gd name="connsiteY6" fmla="*/ 104775 h 1259682"/>
                <a:gd name="connsiteX7" fmla="*/ 1228725 w 3595175"/>
                <a:gd name="connsiteY7" fmla="*/ 285750 h 1259682"/>
                <a:gd name="connsiteX8" fmla="*/ 1066800 w 3595175"/>
                <a:gd name="connsiteY8" fmla="*/ 438150 h 1259682"/>
                <a:gd name="connsiteX9" fmla="*/ 733425 w 3595175"/>
                <a:gd name="connsiteY9" fmla="*/ 609600 h 1259682"/>
                <a:gd name="connsiteX10" fmla="*/ 390525 w 3595175"/>
                <a:gd name="connsiteY10" fmla="*/ 876300 h 1259682"/>
                <a:gd name="connsiteX11" fmla="*/ 95250 w 3595175"/>
                <a:gd name="connsiteY11" fmla="*/ 1019175 h 1259682"/>
                <a:gd name="connsiteX12" fmla="*/ 0 w 3595175"/>
                <a:gd name="connsiteY12" fmla="*/ 1114425 h 1259682"/>
                <a:gd name="connsiteX13" fmla="*/ 69056 w 3595175"/>
                <a:gd name="connsiteY13" fmla="*/ 1259682 h 1259682"/>
                <a:gd name="connsiteX14" fmla="*/ 162017 w 3595175"/>
                <a:gd name="connsiteY14" fmla="*/ 1200149 h 1259682"/>
                <a:gd name="connsiteX15" fmla="*/ 216785 w 3595175"/>
                <a:gd name="connsiteY15" fmla="*/ 1143000 h 1259682"/>
                <a:gd name="connsiteX16" fmla="*/ 276224 w 3595175"/>
                <a:gd name="connsiteY16" fmla="*/ 1057275 h 1259682"/>
                <a:gd name="connsiteX17" fmla="*/ 316705 w 3595175"/>
                <a:gd name="connsiteY17" fmla="*/ 1021557 h 1259682"/>
                <a:gd name="connsiteX18" fmla="*/ 581025 w 3595175"/>
                <a:gd name="connsiteY18" fmla="*/ 850107 h 1259682"/>
                <a:gd name="connsiteX19" fmla="*/ 1028700 w 3595175"/>
                <a:gd name="connsiteY19" fmla="*/ 571500 h 1259682"/>
                <a:gd name="connsiteX20" fmla="*/ 1304925 w 3595175"/>
                <a:gd name="connsiteY20" fmla="*/ 314325 h 1259682"/>
                <a:gd name="connsiteX21" fmla="*/ 1466850 w 3595175"/>
                <a:gd name="connsiteY21" fmla="*/ 152400 h 1259682"/>
                <a:gd name="connsiteX22" fmla="*/ 1685925 w 3595175"/>
                <a:gd name="connsiteY22" fmla="*/ 95250 h 1259682"/>
                <a:gd name="connsiteX23" fmla="*/ 2152650 w 3595175"/>
                <a:gd name="connsiteY23" fmla="*/ 85725 h 1259682"/>
                <a:gd name="connsiteX24" fmla="*/ 2333625 w 3595175"/>
                <a:gd name="connsiteY24" fmla="*/ 142875 h 1259682"/>
                <a:gd name="connsiteX25" fmla="*/ 2752725 w 3595175"/>
                <a:gd name="connsiteY25" fmla="*/ 161925 h 1259682"/>
                <a:gd name="connsiteX26" fmla="*/ 2981325 w 3595175"/>
                <a:gd name="connsiteY26" fmla="*/ 228600 h 1259682"/>
                <a:gd name="connsiteX27" fmla="*/ 3209925 w 3595175"/>
                <a:gd name="connsiteY27" fmla="*/ 361950 h 1259682"/>
                <a:gd name="connsiteX28" fmla="*/ 3259932 w 3595175"/>
                <a:gd name="connsiteY28" fmla="*/ 395287 h 1259682"/>
                <a:gd name="connsiteX29" fmla="*/ 3288507 w 3595175"/>
                <a:gd name="connsiteY29" fmla="*/ 426243 h 1259682"/>
                <a:gd name="connsiteX30" fmla="*/ 3467100 w 3595175"/>
                <a:gd name="connsiteY30" fmla="*/ 400050 h 1259682"/>
                <a:gd name="connsiteX31" fmla="*/ 3590925 w 3595175"/>
                <a:gd name="connsiteY31" fmla="*/ 390525 h 1259682"/>
                <a:gd name="connsiteX32" fmla="*/ 3586254 w 3595175"/>
                <a:gd name="connsiteY32" fmla="*/ 314325 h 1259682"/>
                <a:gd name="connsiteX33" fmla="*/ 3445760 w 3595175"/>
                <a:gd name="connsiteY33" fmla="*/ 328613 h 1259682"/>
                <a:gd name="connsiteX34" fmla="*/ 3309938 w 3595175"/>
                <a:gd name="connsiteY34" fmla="*/ 328613 h 1259682"/>
                <a:gd name="connsiteX0" fmla="*/ 3309938 w 3595175"/>
                <a:gd name="connsiteY0" fmla="*/ 328613 h 1221582"/>
                <a:gd name="connsiteX1" fmla="*/ 3209925 w 3595175"/>
                <a:gd name="connsiteY1" fmla="*/ 276225 h 1221582"/>
                <a:gd name="connsiteX2" fmla="*/ 2838450 w 3595175"/>
                <a:gd name="connsiteY2" fmla="*/ 95250 h 1221582"/>
                <a:gd name="connsiteX3" fmla="*/ 2533650 w 3595175"/>
                <a:gd name="connsiteY3" fmla="*/ 66675 h 1221582"/>
                <a:gd name="connsiteX4" fmla="*/ 2114550 w 3595175"/>
                <a:gd name="connsiteY4" fmla="*/ 0 h 1221582"/>
                <a:gd name="connsiteX5" fmla="*/ 1685925 w 3595175"/>
                <a:gd name="connsiteY5" fmla="*/ 47625 h 1221582"/>
                <a:gd name="connsiteX6" fmla="*/ 1428750 w 3595175"/>
                <a:gd name="connsiteY6" fmla="*/ 104775 h 1221582"/>
                <a:gd name="connsiteX7" fmla="*/ 1228725 w 3595175"/>
                <a:gd name="connsiteY7" fmla="*/ 285750 h 1221582"/>
                <a:gd name="connsiteX8" fmla="*/ 1066800 w 3595175"/>
                <a:gd name="connsiteY8" fmla="*/ 438150 h 1221582"/>
                <a:gd name="connsiteX9" fmla="*/ 733425 w 3595175"/>
                <a:gd name="connsiteY9" fmla="*/ 609600 h 1221582"/>
                <a:gd name="connsiteX10" fmla="*/ 390525 w 3595175"/>
                <a:gd name="connsiteY10" fmla="*/ 876300 h 1221582"/>
                <a:gd name="connsiteX11" fmla="*/ 95250 w 3595175"/>
                <a:gd name="connsiteY11" fmla="*/ 1019175 h 1221582"/>
                <a:gd name="connsiteX12" fmla="*/ 0 w 3595175"/>
                <a:gd name="connsiteY12" fmla="*/ 1114425 h 1221582"/>
                <a:gd name="connsiteX13" fmla="*/ 66674 w 3595175"/>
                <a:gd name="connsiteY13" fmla="*/ 1221582 h 1221582"/>
                <a:gd name="connsiteX14" fmla="*/ 162017 w 3595175"/>
                <a:gd name="connsiteY14" fmla="*/ 1200149 h 1221582"/>
                <a:gd name="connsiteX15" fmla="*/ 216785 w 3595175"/>
                <a:gd name="connsiteY15" fmla="*/ 1143000 h 1221582"/>
                <a:gd name="connsiteX16" fmla="*/ 276224 w 3595175"/>
                <a:gd name="connsiteY16" fmla="*/ 1057275 h 1221582"/>
                <a:gd name="connsiteX17" fmla="*/ 316705 w 3595175"/>
                <a:gd name="connsiteY17" fmla="*/ 1021557 h 1221582"/>
                <a:gd name="connsiteX18" fmla="*/ 581025 w 3595175"/>
                <a:gd name="connsiteY18" fmla="*/ 850107 h 1221582"/>
                <a:gd name="connsiteX19" fmla="*/ 1028700 w 3595175"/>
                <a:gd name="connsiteY19" fmla="*/ 571500 h 1221582"/>
                <a:gd name="connsiteX20" fmla="*/ 1304925 w 3595175"/>
                <a:gd name="connsiteY20" fmla="*/ 314325 h 1221582"/>
                <a:gd name="connsiteX21" fmla="*/ 1466850 w 3595175"/>
                <a:gd name="connsiteY21" fmla="*/ 152400 h 1221582"/>
                <a:gd name="connsiteX22" fmla="*/ 1685925 w 3595175"/>
                <a:gd name="connsiteY22" fmla="*/ 95250 h 1221582"/>
                <a:gd name="connsiteX23" fmla="*/ 2152650 w 3595175"/>
                <a:gd name="connsiteY23" fmla="*/ 85725 h 1221582"/>
                <a:gd name="connsiteX24" fmla="*/ 2333625 w 3595175"/>
                <a:gd name="connsiteY24" fmla="*/ 142875 h 1221582"/>
                <a:gd name="connsiteX25" fmla="*/ 2752725 w 3595175"/>
                <a:gd name="connsiteY25" fmla="*/ 161925 h 1221582"/>
                <a:gd name="connsiteX26" fmla="*/ 2981325 w 3595175"/>
                <a:gd name="connsiteY26" fmla="*/ 228600 h 1221582"/>
                <a:gd name="connsiteX27" fmla="*/ 3209925 w 3595175"/>
                <a:gd name="connsiteY27" fmla="*/ 361950 h 1221582"/>
                <a:gd name="connsiteX28" fmla="*/ 3259932 w 3595175"/>
                <a:gd name="connsiteY28" fmla="*/ 395287 h 1221582"/>
                <a:gd name="connsiteX29" fmla="*/ 3288507 w 3595175"/>
                <a:gd name="connsiteY29" fmla="*/ 426243 h 1221582"/>
                <a:gd name="connsiteX30" fmla="*/ 3467100 w 3595175"/>
                <a:gd name="connsiteY30" fmla="*/ 400050 h 1221582"/>
                <a:gd name="connsiteX31" fmla="*/ 3590925 w 3595175"/>
                <a:gd name="connsiteY31" fmla="*/ 390525 h 1221582"/>
                <a:gd name="connsiteX32" fmla="*/ 3586254 w 3595175"/>
                <a:gd name="connsiteY32" fmla="*/ 314325 h 1221582"/>
                <a:gd name="connsiteX33" fmla="*/ 3445760 w 3595175"/>
                <a:gd name="connsiteY33" fmla="*/ 328613 h 1221582"/>
                <a:gd name="connsiteX34" fmla="*/ 3309938 w 3595175"/>
                <a:gd name="connsiteY34" fmla="*/ 328613 h 1221582"/>
                <a:gd name="connsiteX0" fmla="*/ 3309938 w 3595175"/>
                <a:gd name="connsiteY0" fmla="*/ 328613 h 1243013"/>
                <a:gd name="connsiteX1" fmla="*/ 3209925 w 3595175"/>
                <a:gd name="connsiteY1" fmla="*/ 276225 h 1243013"/>
                <a:gd name="connsiteX2" fmla="*/ 2838450 w 3595175"/>
                <a:gd name="connsiteY2" fmla="*/ 95250 h 1243013"/>
                <a:gd name="connsiteX3" fmla="*/ 2533650 w 3595175"/>
                <a:gd name="connsiteY3" fmla="*/ 66675 h 1243013"/>
                <a:gd name="connsiteX4" fmla="*/ 2114550 w 3595175"/>
                <a:gd name="connsiteY4" fmla="*/ 0 h 1243013"/>
                <a:gd name="connsiteX5" fmla="*/ 1685925 w 3595175"/>
                <a:gd name="connsiteY5" fmla="*/ 47625 h 1243013"/>
                <a:gd name="connsiteX6" fmla="*/ 1428750 w 3595175"/>
                <a:gd name="connsiteY6" fmla="*/ 104775 h 1243013"/>
                <a:gd name="connsiteX7" fmla="*/ 1228725 w 3595175"/>
                <a:gd name="connsiteY7" fmla="*/ 285750 h 1243013"/>
                <a:gd name="connsiteX8" fmla="*/ 1066800 w 3595175"/>
                <a:gd name="connsiteY8" fmla="*/ 438150 h 1243013"/>
                <a:gd name="connsiteX9" fmla="*/ 733425 w 3595175"/>
                <a:gd name="connsiteY9" fmla="*/ 609600 h 1243013"/>
                <a:gd name="connsiteX10" fmla="*/ 390525 w 3595175"/>
                <a:gd name="connsiteY10" fmla="*/ 876300 h 1243013"/>
                <a:gd name="connsiteX11" fmla="*/ 95250 w 3595175"/>
                <a:gd name="connsiteY11" fmla="*/ 1019175 h 1243013"/>
                <a:gd name="connsiteX12" fmla="*/ 0 w 3595175"/>
                <a:gd name="connsiteY12" fmla="*/ 1114425 h 1243013"/>
                <a:gd name="connsiteX13" fmla="*/ 76199 w 3595175"/>
                <a:gd name="connsiteY13" fmla="*/ 1243013 h 1243013"/>
                <a:gd name="connsiteX14" fmla="*/ 162017 w 3595175"/>
                <a:gd name="connsiteY14" fmla="*/ 1200149 h 1243013"/>
                <a:gd name="connsiteX15" fmla="*/ 216785 w 3595175"/>
                <a:gd name="connsiteY15" fmla="*/ 1143000 h 1243013"/>
                <a:gd name="connsiteX16" fmla="*/ 276224 w 3595175"/>
                <a:gd name="connsiteY16" fmla="*/ 1057275 h 1243013"/>
                <a:gd name="connsiteX17" fmla="*/ 316705 w 3595175"/>
                <a:gd name="connsiteY17" fmla="*/ 1021557 h 1243013"/>
                <a:gd name="connsiteX18" fmla="*/ 581025 w 3595175"/>
                <a:gd name="connsiteY18" fmla="*/ 850107 h 1243013"/>
                <a:gd name="connsiteX19" fmla="*/ 1028700 w 3595175"/>
                <a:gd name="connsiteY19" fmla="*/ 571500 h 1243013"/>
                <a:gd name="connsiteX20" fmla="*/ 1304925 w 3595175"/>
                <a:gd name="connsiteY20" fmla="*/ 314325 h 1243013"/>
                <a:gd name="connsiteX21" fmla="*/ 1466850 w 3595175"/>
                <a:gd name="connsiteY21" fmla="*/ 152400 h 1243013"/>
                <a:gd name="connsiteX22" fmla="*/ 1685925 w 3595175"/>
                <a:gd name="connsiteY22" fmla="*/ 95250 h 1243013"/>
                <a:gd name="connsiteX23" fmla="*/ 2152650 w 3595175"/>
                <a:gd name="connsiteY23" fmla="*/ 85725 h 1243013"/>
                <a:gd name="connsiteX24" fmla="*/ 2333625 w 3595175"/>
                <a:gd name="connsiteY24" fmla="*/ 142875 h 1243013"/>
                <a:gd name="connsiteX25" fmla="*/ 2752725 w 3595175"/>
                <a:gd name="connsiteY25" fmla="*/ 161925 h 1243013"/>
                <a:gd name="connsiteX26" fmla="*/ 2981325 w 3595175"/>
                <a:gd name="connsiteY26" fmla="*/ 228600 h 1243013"/>
                <a:gd name="connsiteX27" fmla="*/ 3209925 w 3595175"/>
                <a:gd name="connsiteY27" fmla="*/ 361950 h 1243013"/>
                <a:gd name="connsiteX28" fmla="*/ 3259932 w 3595175"/>
                <a:gd name="connsiteY28" fmla="*/ 395287 h 1243013"/>
                <a:gd name="connsiteX29" fmla="*/ 3288507 w 3595175"/>
                <a:gd name="connsiteY29" fmla="*/ 426243 h 1243013"/>
                <a:gd name="connsiteX30" fmla="*/ 3467100 w 3595175"/>
                <a:gd name="connsiteY30" fmla="*/ 400050 h 1243013"/>
                <a:gd name="connsiteX31" fmla="*/ 3590925 w 3595175"/>
                <a:gd name="connsiteY31" fmla="*/ 390525 h 1243013"/>
                <a:gd name="connsiteX32" fmla="*/ 3586254 w 3595175"/>
                <a:gd name="connsiteY32" fmla="*/ 314325 h 1243013"/>
                <a:gd name="connsiteX33" fmla="*/ 3445760 w 3595175"/>
                <a:gd name="connsiteY33" fmla="*/ 328613 h 1243013"/>
                <a:gd name="connsiteX34" fmla="*/ 3309938 w 3595175"/>
                <a:gd name="connsiteY34" fmla="*/ 328613 h 1243013"/>
                <a:gd name="connsiteX0" fmla="*/ 3309938 w 3595175"/>
                <a:gd name="connsiteY0" fmla="*/ 328613 h 1250157"/>
                <a:gd name="connsiteX1" fmla="*/ 3209925 w 3595175"/>
                <a:gd name="connsiteY1" fmla="*/ 276225 h 1250157"/>
                <a:gd name="connsiteX2" fmla="*/ 2838450 w 3595175"/>
                <a:gd name="connsiteY2" fmla="*/ 95250 h 1250157"/>
                <a:gd name="connsiteX3" fmla="*/ 2533650 w 3595175"/>
                <a:gd name="connsiteY3" fmla="*/ 66675 h 1250157"/>
                <a:gd name="connsiteX4" fmla="*/ 2114550 w 3595175"/>
                <a:gd name="connsiteY4" fmla="*/ 0 h 1250157"/>
                <a:gd name="connsiteX5" fmla="*/ 1685925 w 3595175"/>
                <a:gd name="connsiteY5" fmla="*/ 47625 h 1250157"/>
                <a:gd name="connsiteX6" fmla="*/ 1428750 w 3595175"/>
                <a:gd name="connsiteY6" fmla="*/ 104775 h 1250157"/>
                <a:gd name="connsiteX7" fmla="*/ 1228725 w 3595175"/>
                <a:gd name="connsiteY7" fmla="*/ 285750 h 1250157"/>
                <a:gd name="connsiteX8" fmla="*/ 1066800 w 3595175"/>
                <a:gd name="connsiteY8" fmla="*/ 438150 h 1250157"/>
                <a:gd name="connsiteX9" fmla="*/ 733425 w 3595175"/>
                <a:gd name="connsiteY9" fmla="*/ 609600 h 1250157"/>
                <a:gd name="connsiteX10" fmla="*/ 390525 w 3595175"/>
                <a:gd name="connsiteY10" fmla="*/ 876300 h 1250157"/>
                <a:gd name="connsiteX11" fmla="*/ 95250 w 3595175"/>
                <a:gd name="connsiteY11" fmla="*/ 1019175 h 1250157"/>
                <a:gd name="connsiteX12" fmla="*/ 0 w 3595175"/>
                <a:gd name="connsiteY12" fmla="*/ 1114425 h 1250157"/>
                <a:gd name="connsiteX13" fmla="*/ 38099 w 3595175"/>
                <a:gd name="connsiteY13" fmla="*/ 1250157 h 1250157"/>
                <a:gd name="connsiteX14" fmla="*/ 162017 w 3595175"/>
                <a:gd name="connsiteY14" fmla="*/ 1200149 h 1250157"/>
                <a:gd name="connsiteX15" fmla="*/ 216785 w 3595175"/>
                <a:gd name="connsiteY15" fmla="*/ 1143000 h 1250157"/>
                <a:gd name="connsiteX16" fmla="*/ 276224 w 3595175"/>
                <a:gd name="connsiteY16" fmla="*/ 1057275 h 1250157"/>
                <a:gd name="connsiteX17" fmla="*/ 316705 w 3595175"/>
                <a:gd name="connsiteY17" fmla="*/ 1021557 h 1250157"/>
                <a:gd name="connsiteX18" fmla="*/ 581025 w 3595175"/>
                <a:gd name="connsiteY18" fmla="*/ 850107 h 1250157"/>
                <a:gd name="connsiteX19" fmla="*/ 1028700 w 3595175"/>
                <a:gd name="connsiteY19" fmla="*/ 571500 h 1250157"/>
                <a:gd name="connsiteX20" fmla="*/ 1304925 w 3595175"/>
                <a:gd name="connsiteY20" fmla="*/ 314325 h 1250157"/>
                <a:gd name="connsiteX21" fmla="*/ 1466850 w 3595175"/>
                <a:gd name="connsiteY21" fmla="*/ 152400 h 1250157"/>
                <a:gd name="connsiteX22" fmla="*/ 1685925 w 3595175"/>
                <a:gd name="connsiteY22" fmla="*/ 95250 h 1250157"/>
                <a:gd name="connsiteX23" fmla="*/ 2152650 w 3595175"/>
                <a:gd name="connsiteY23" fmla="*/ 85725 h 1250157"/>
                <a:gd name="connsiteX24" fmla="*/ 2333625 w 3595175"/>
                <a:gd name="connsiteY24" fmla="*/ 142875 h 1250157"/>
                <a:gd name="connsiteX25" fmla="*/ 2752725 w 3595175"/>
                <a:gd name="connsiteY25" fmla="*/ 161925 h 1250157"/>
                <a:gd name="connsiteX26" fmla="*/ 2981325 w 3595175"/>
                <a:gd name="connsiteY26" fmla="*/ 228600 h 1250157"/>
                <a:gd name="connsiteX27" fmla="*/ 3209925 w 3595175"/>
                <a:gd name="connsiteY27" fmla="*/ 361950 h 1250157"/>
                <a:gd name="connsiteX28" fmla="*/ 3259932 w 3595175"/>
                <a:gd name="connsiteY28" fmla="*/ 395287 h 1250157"/>
                <a:gd name="connsiteX29" fmla="*/ 3288507 w 3595175"/>
                <a:gd name="connsiteY29" fmla="*/ 426243 h 1250157"/>
                <a:gd name="connsiteX30" fmla="*/ 3467100 w 3595175"/>
                <a:gd name="connsiteY30" fmla="*/ 400050 h 1250157"/>
                <a:gd name="connsiteX31" fmla="*/ 3590925 w 3595175"/>
                <a:gd name="connsiteY31" fmla="*/ 390525 h 1250157"/>
                <a:gd name="connsiteX32" fmla="*/ 3586254 w 3595175"/>
                <a:gd name="connsiteY32" fmla="*/ 314325 h 1250157"/>
                <a:gd name="connsiteX33" fmla="*/ 3445760 w 3595175"/>
                <a:gd name="connsiteY33" fmla="*/ 328613 h 1250157"/>
                <a:gd name="connsiteX34" fmla="*/ 3309938 w 3595175"/>
                <a:gd name="connsiteY34" fmla="*/ 328613 h 1250157"/>
                <a:gd name="connsiteX0" fmla="*/ 3309938 w 3595175"/>
                <a:gd name="connsiteY0" fmla="*/ 328613 h 1250157"/>
                <a:gd name="connsiteX1" fmla="*/ 3209925 w 3595175"/>
                <a:gd name="connsiteY1" fmla="*/ 276225 h 1250157"/>
                <a:gd name="connsiteX2" fmla="*/ 2838450 w 3595175"/>
                <a:gd name="connsiteY2" fmla="*/ 95250 h 1250157"/>
                <a:gd name="connsiteX3" fmla="*/ 2533650 w 3595175"/>
                <a:gd name="connsiteY3" fmla="*/ 66675 h 1250157"/>
                <a:gd name="connsiteX4" fmla="*/ 2114550 w 3595175"/>
                <a:gd name="connsiteY4" fmla="*/ 0 h 1250157"/>
                <a:gd name="connsiteX5" fmla="*/ 1685925 w 3595175"/>
                <a:gd name="connsiteY5" fmla="*/ 47625 h 1250157"/>
                <a:gd name="connsiteX6" fmla="*/ 1428750 w 3595175"/>
                <a:gd name="connsiteY6" fmla="*/ 104775 h 1250157"/>
                <a:gd name="connsiteX7" fmla="*/ 1228725 w 3595175"/>
                <a:gd name="connsiteY7" fmla="*/ 285750 h 1250157"/>
                <a:gd name="connsiteX8" fmla="*/ 1066800 w 3595175"/>
                <a:gd name="connsiteY8" fmla="*/ 438150 h 1250157"/>
                <a:gd name="connsiteX9" fmla="*/ 733425 w 3595175"/>
                <a:gd name="connsiteY9" fmla="*/ 609600 h 1250157"/>
                <a:gd name="connsiteX10" fmla="*/ 390525 w 3595175"/>
                <a:gd name="connsiteY10" fmla="*/ 876300 h 1250157"/>
                <a:gd name="connsiteX11" fmla="*/ 95250 w 3595175"/>
                <a:gd name="connsiteY11" fmla="*/ 1019175 h 1250157"/>
                <a:gd name="connsiteX12" fmla="*/ 0 w 3595175"/>
                <a:gd name="connsiteY12" fmla="*/ 1114425 h 1250157"/>
                <a:gd name="connsiteX13" fmla="*/ 38099 w 3595175"/>
                <a:gd name="connsiteY13" fmla="*/ 1250157 h 1250157"/>
                <a:gd name="connsiteX14" fmla="*/ 162017 w 3595175"/>
                <a:gd name="connsiteY14" fmla="*/ 1200149 h 1250157"/>
                <a:gd name="connsiteX15" fmla="*/ 216785 w 3595175"/>
                <a:gd name="connsiteY15" fmla="*/ 1143000 h 1250157"/>
                <a:gd name="connsiteX16" fmla="*/ 276224 w 3595175"/>
                <a:gd name="connsiteY16" fmla="*/ 1057275 h 1250157"/>
                <a:gd name="connsiteX17" fmla="*/ 316705 w 3595175"/>
                <a:gd name="connsiteY17" fmla="*/ 1021557 h 1250157"/>
                <a:gd name="connsiteX18" fmla="*/ 581025 w 3595175"/>
                <a:gd name="connsiteY18" fmla="*/ 850107 h 1250157"/>
                <a:gd name="connsiteX19" fmla="*/ 1028700 w 3595175"/>
                <a:gd name="connsiteY19" fmla="*/ 571500 h 1250157"/>
                <a:gd name="connsiteX20" fmla="*/ 1304925 w 3595175"/>
                <a:gd name="connsiteY20" fmla="*/ 314325 h 1250157"/>
                <a:gd name="connsiteX21" fmla="*/ 1466850 w 3595175"/>
                <a:gd name="connsiteY21" fmla="*/ 152400 h 1250157"/>
                <a:gd name="connsiteX22" fmla="*/ 1685925 w 3595175"/>
                <a:gd name="connsiteY22" fmla="*/ 95250 h 1250157"/>
                <a:gd name="connsiteX23" fmla="*/ 2152650 w 3595175"/>
                <a:gd name="connsiteY23" fmla="*/ 85725 h 1250157"/>
                <a:gd name="connsiteX24" fmla="*/ 2333625 w 3595175"/>
                <a:gd name="connsiteY24" fmla="*/ 142875 h 1250157"/>
                <a:gd name="connsiteX25" fmla="*/ 2752725 w 3595175"/>
                <a:gd name="connsiteY25" fmla="*/ 161925 h 1250157"/>
                <a:gd name="connsiteX26" fmla="*/ 2981325 w 3595175"/>
                <a:gd name="connsiteY26" fmla="*/ 228600 h 1250157"/>
                <a:gd name="connsiteX27" fmla="*/ 3209925 w 3595175"/>
                <a:gd name="connsiteY27" fmla="*/ 361950 h 1250157"/>
                <a:gd name="connsiteX28" fmla="*/ 3259932 w 3595175"/>
                <a:gd name="connsiteY28" fmla="*/ 395287 h 1250157"/>
                <a:gd name="connsiteX29" fmla="*/ 3288507 w 3595175"/>
                <a:gd name="connsiteY29" fmla="*/ 426243 h 1250157"/>
                <a:gd name="connsiteX30" fmla="*/ 3467100 w 3595175"/>
                <a:gd name="connsiteY30" fmla="*/ 400050 h 1250157"/>
                <a:gd name="connsiteX31" fmla="*/ 3590925 w 3595175"/>
                <a:gd name="connsiteY31" fmla="*/ 390525 h 1250157"/>
                <a:gd name="connsiteX32" fmla="*/ 3586254 w 3595175"/>
                <a:gd name="connsiteY32" fmla="*/ 314325 h 1250157"/>
                <a:gd name="connsiteX33" fmla="*/ 3445760 w 3595175"/>
                <a:gd name="connsiteY33" fmla="*/ 328613 h 1250157"/>
                <a:gd name="connsiteX34" fmla="*/ 3309938 w 3595175"/>
                <a:gd name="connsiteY34" fmla="*/ 328613 h 12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595175" h="1250157">
                  <a:moveTo>
                    <a:pt x="3309938" y="328613"/>
                  </a:moveTo>
                  <a:lnTo>
                    <a:pt x="3209925" y="276225"/>
                  </a:lnTo>
                  <a:lnTo>
                    <a:pt x="2838450" y="95250"/>
                  </a:lnTo>
                  <a:lnTo>
                    <a:pt x="2533650" y="66675"/>
                  </a:lnTo>
                  <a:lnTo>
                    <a:pt x="2114550" y="0"/>
                  </a:lnTo>
                  <a:lnTo>
                    <a:pt x="1685925" y="47625"/>
                  </a:lnTo>
                  <a:lnTo>
                    <a:pt x="1428750" y="104775"/>
                  </a:lnTo>
                  <a:lnTo>
                    <a:pt x="1228725" y="285750"/>
                  </a:lnTo>
                  <a:lnTo>
                    <a:pt x="1066800" y="438150"/>
                  </a:lnTo>
                  <a:lnTo>
                    <a:pt x="733425" y="609600"/>
                  </a:lnTo>
                  <a:lnTo>
                    <a:pt x="390525" y="876300"/>
                  </a:lnTo>
                  <a:lnTo>
                    <a:pt x="95250" y="1019175"/>
                  </a:lnTo>
                  <a:lnTo>
                    <a:pt x="0" y="1114425"/>
                  </a:lnTo>
                  <a:cubicBezTo>
                    <a:pt x="22225" y="1163638"/>
                    <a:pt x="37305" y="1246187"/>
                    <a:pt x="38099" y="1250157"/>
                  </a:cubicBezTo>
                  <a:cubicBezTo>
                    <a:pt x="58355" y="1233093"/>
                    <a:pt x="136999" y="1219993"/>
                    <a:pt x="162017" y="1200149"/>
                  </a:cubicBezTo>
                  <a:cubicBezTo>
                    <a:pt x="156080" y="1195386"/>
                    <a:pt x="222754" y="1139032"/>
                    <a:pt x="216785" y="1143000"/>
                  </a:cubicBezTo>
                  <a:cubicBezTo>
                    <a:pt x="212786" y="1147763"/>
                    <a:pt x="273080" y="1059656"/>
                    <a:pt x="276224" y="1057275"/>
                  </a:cubicBezTo>
                  <a:cubicBezTo>
                    <a:pt x="268287" y="1062038"/>
                    <a:pt x="303211" y="1033463"/>
                    <a:pt x="316705" y="1021557"/>
                  </a:cubicBezTo>
                  <a:lnTo>
                    <a:pt x="581025" y="850107"/>
                  </a:lnTo>
                  <a:lnTo>
                    <a:pt x="1028700" y="571500"/>
                  </a:lnTo>
                  <a:lnTo>
                    <a:pt x="1304925" y="314325"/>
                  </a:lnTo>
                  <a:lnTo>
                    <a:pt x="1466850" y="152400"/>
                  </a:lnTo>
                  <a:lnTo>
                    <a:pt x="1685925" y="95250"/>
                  </a:lnTo>
                  <a:lnTo>
                    <a:pt x="2152650" y="85725"/>
                  </a:lnTo>
                  <a:lnTo>
                    <a:pt x="2333625" y="142875"/>
                  </a:lnTo>
                  <a:lnTo>
                    <a:pt x="2752725" y="161925"/>
                  </a:lnTo>
                  <a:lnTo>
                    <a:pt x="2981325" y="228600"/>
                  </a:lnTo>
                  <a:lnTo>
                    <a:pt x="3209925" y="361950"/>
                  </a:lnTo>
                  <a:lnTo>
                    <a:pt x="3259932" y="395287"/>
                  </a:lnTo>
                  <a:lnTo>
                    <a:pt x="3288507" y="426243"/>
                  </a:lnTo>
                  <a:lnTo>
                    <a:pt x="3467100" y="400050"/>
                  </a:lnTo>
                  <a:lnTo>
                    <a:pt x="3590925" y="390525"/>
                  </a:lnTo>
                  <a:cubicBezTo>
                    <a:pt x="3601656" y="385366"/>
                    <a:pt x="3589016" y="348456"/>
                    <a:pt x="3586254" y="314325"/>
                  </a:cubicBezTo>
                  <a:cubicBezTo>
                    <a:pt x="3562060" y="304006"/>
                    <a:pt x="3482684" y="335360"/>
                    <a:pt x="3445760" y="328613"/>
                  </a:cubicBezTo>
                  <a:lnTo>
                    <a:pt x="3309938" y="328613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0" name="フリーフォーム 501">
              <a:extLst>
                <a:ext uri="{FF2B5EF4-FFF2-40B4-BE49-F238E27FC236}">
                  <a16:creationId xmlns:a16="http://schemas.microsoft.com/office/drawing/2014/main" id="{9179A4B1-B34F-41DF-BBED-78425137C23E}"/>
                </a:ext>
              </a:extLst>
            </p:cNvPr>
            <p:cNvSpPr/>
            <p:nvPr/>
          </p:nvSpPr>
          <p:spPr>
            <a:xfrm>
              <a:off x="480960" y="1569996"/>
              <a:ext cx="4988148" cy="2053590"/>
            </a:xfrm>
            <a:custGeom>
              <a:avLst/>
              <a:gdLst>
                <a:gd name="connsiteX0" fmla="*/ 4200525 w 4943475"/>
                <a:gd name="connsiteY0" fmla="*/ 0 h 3105150"/>
                <a:gd name="connsiteX1" fmla="*/ 4248150 w 4943475"/>
                <a:gd name="connsiteY1" fmla="*/ 333375 h 3105150"/>
                <a:gd name="connsiteX2" fmla="*/ 4400550 w 4943475"/>
                <a:gd name="connsiteY2" fmla="*/ 647700 h 3105150"/>
                <a:gd name="connsiteX3" fmla="*/ 4562475 w 4943475"/>
                <a:gd name="connsiteY3" fmla="*/ 971550 h 3105150"/>
                <a:gd name="connsiteX4" fmla="*/ 4800600 w 4943475"/>
                <a:gd name="connsiteY4" fmla="*/ 1400175 h 3105150"/>
                <a:gd name="connsiteX5" fmla="*/ 4772025 w 4943475"/>
                <a:gd name="connsiteY5" fmla="*/ 1828800 h 3105150"/>
                <a:gd name="connsiteX6" fmla="*/ 4581525 w 4943475"/>
                <a:gd name="connsiteY6" fmla="*/ 2105025 h 3105150"/>
                <a:gd name="connsiteX7" fmla="*/ 4343400 w 4943475"/>
                <a:gd name="connsiteY7" fmla="*/ 2219325 h 3105150"/>
                <a:gd name="connsiteX8" fmla="*/ 3819525 w 4943475"/>
                <a:gd name="connsiteY8" fmla="*/ 2200275 h 3105150"/>
                <a:gd name="connsiteX9" fmla="*/ 3562350 w 4943475"/>
                <a:gd name="connsiteY9" fmla="*/ 2162175 h 3105150"/>
                <a:gd name="connsiteX10" fmla="*/ 3305175 w 4943475"/>
                <a:gd name="connsiteY10" fmla="*/ 2085975 h 3105150"/>
                <a:gd name="connsiteX11" fmla="*/ 2990850 w 4943475"/>
                <a:gd name="connsiteY11" fmla="*/ 1914525 h 3105150"/>
                <a:gd name="connsiteX12" fmla="*/ 2647950 w 4943475"/>
                <a:gd name="connsiteY12" fmla="*/ 1809750 h 3105150"/>
                <a:gd name="connsiteX13" fmla="*/ 2238375 w 4943475"/>
                <a:gd name="connsiteY13" fmla="*/ 1733550 h 3105150"/>
                <a:gd name="connsiteX14" fmla="*/ 1800225 w 4943475"/>
                <a:gd name="connsiteY14" fmla="*/ 1781175 h 3105150"/>
                <a:gd name="connsiteX15" fmla="*/ 1400175 w 4943475"/>
                <a:gd name="connsiteY15" fmla="*/ 1828800 h 3105150"/>
                <a:gd name="connsiteX16" fmla="*/ 971550 w 4943475"/>
                <a:gd name="connsiteY16" fmla="*/ 1943100 h 3105150"/>
                <a:gd name="connsiteX17" fmla="*/ 666750 w 4943475"/>
                <a:gd name="connsiteY17" fmla="*/ 2171700 h 3105150"/>
                <a:gd name="connsiteX18" fmla="*/ 390525 w 4943475"/>
                <a:gd name="connsiteY18" fmla="*/ 2476500 h 3105150"/>
                <a:gd name="connsiteX19" fmla="*/ 0 w 4943475"/>
                <a:gd name="connsiteY19" fmla="*/ 3105150 h 3105150"/>
                <a:gd name="connsiteX20" fmla="*/ 123825 w 4943475"/>
                <a:gd name="connsiteY20" fmla="*/ 3086100 h 3105150"/>
                <a:gd name="connsiteX21" fmla="*/ 390525 w 4943475"/>
                <a:gd name="connsiteY21" fmla="*/ 2686050 h 3105150"/>
                <a:gd name="connsiteX22" fmla="*/ 638175 w 4943475"/>
                <a:gd name="connsiteY22" fmla="*/ 2362200 h 3105150"/>
                <a:gd name="connsiteX23" fmla="*/ 962025 w 4943475"/>
                <a:gd name="connsiteY23" fmla="*/ 2095500 h 3105150"/>
                <a:gd name="connsiteX24" fmla="*/ 1266825 w 4943475"/>
                <a:gd name="connsiteY24" fmla="*/ 1971675 h 3105150"/>
                <a:gd name="connsiteX25" fmla="*/ 1724025 w 4943475"/>
                <a:gd name="connsiteY25" fmla="*/ 1885950 h 3105150"/>
                <a:gd name="connsiteX26" fmla="*/ 2019300 w 4943475"/>
                <a:gd name="connsiteY26" fmla="*/ 1857375 h 3105150"/>
                <a:gd name="connsiteX27" fmla="*/ 2390775 w 4943475"/>
                <a:gd name="connsiteY27" fmla="*/ 1866900 h 3105150"/>
                <a:gd name="connsiteX28" fmla="*/ 2733675 w 4943475"/>
                <a:gd name="connsiteY28" fmla="*/ 1933575 h 3105150"/>
                <a:gd name="connsiteX29" fmla="*/ 3152775 w 4943475"/>
                <a:gd name="connsiteY29" fmla="*/ 2095500 h 3105150"/>
                <a:gd name="connsiteX30" fmla="*/ 3495675 w 4943475"/>
                <a:gd name="connsiteY30" fmla="*/ 2247900 h 3105150"/>
                <a:gd name="connsiteX31" fmla="*/ 3676650 w 4943475"/>
                <a:gd name="connsiteY31" fmla="*/ 2305050 h 3105150"/>
                <a:gd name="connsiteX32" fmla="*/ 3676650 w 4943475"/>
                <a:gd name="connsiteY32" fmla="*/ 2362200 h 3105150"/>
                <a:gd name="connsiteX33" fmla="*/ 4124325 w 4943475"/>
                <a:gd name="connsiteY33" fmla="*/ 2409825 h 3105150"/>
                <a:gd name="connsiteX34" fmla="*/ 4381500 w 4943475"/>
                <a:gd name="connsiteY34" fmla="*/ 2362200 h 3105150"/>
                <a:gd name="connsiteX35" fmla="*/ 4552950 w 4943475"/>
                <a:gd name="connsiteY35" fmla="*/ 2314575 h 3105150"/>
                <a:gd name="connsiteX36" fmla="*/ 4714875 w 4943475"/>
                <a:gd name="connsiteY36" fmla="*/ 2152650 h 3105150"/>
                <a:gd name="connsiteX37" fmla="*/ 4914900 w 4943475"/>
                <a:gd name="connsiteY37" fmla="*/ 1905000 h 3105150"/>
                <a:gd name="connsiteX38" fmla="*/ 4943475 w 4943475"/>
                <a:gd name="connsiteY38" fmla="*/ 1524000 h 3105150"/>
                <a:gd name="connsiteX39" fmla="*/ 4914900 w 4943475"/>
                <a:gd name="connsiteY39" fmla="*/ 1104900 h 3105150"/>
                <a:gd name="connsiteX40" fmla="*/ 4772025 w 4943475"/>
                <a:gd name="connsiteY40" fmla="*/ 914400 h 3105150"/>
                <a:gd name="connsiteX41" fmla="*/ 4743450 w 4943475"/>
                <a:gd name="connsiteY41" fmla="*/ 714375 h 3105150"/>
                <a:gd name="connsiteX42" fmla="*/ 4572000 w 4943475"/>
                <a:gd name="connsiteY42" fmla="*/ 361950 h 3105150"/>
                <a:gd name="connsiteX43" fmla="*/ 4438650 w 4943475"/>
                <a:gd name="connsiteY43" fmla="*/ 19050 h 3105150"/>
                <a:gd name="connsiteX0" fmla="*/ 4200525 w 4943475"/>
                <a:gd name="connsiteY0" fmla="*/ 0 h 3105150"/>
                <a:gd name="connsiteX1" fmla="*/ 4248150 w 4943475"/>
                <a:gd name="connsiteY1" fmla="*/ 333375 h 3105150"/>
                <a:gd name="connsiteX2" fmla="*/ 4400550 w 4943475"/>
                <a:gd name="connsiteY2" fmla="*/ 647700 h 3105150"/>
                <a:gd name="connsiteX3" fmla="*/ 4562475 w 4943475"/>
                <a:gd name="connsiteY3" fmla="*/ 971550 h 3105150"/>
                <a:gd name="connsiteX4" fmla="*/ 4800600 w 4943475"/>
                <a:gd name="connsiteY4" fmla="*/ 1400175 h 3105150"/>
                <a:gd name="connsiteX5" fmla="*/ 4772025 w 4943475"/>
                <a:gd name="connsiteY5" fmla="*/ 1828800 h 3105150"/>
                <a:gd name="connsiteX6" fmla="*/ 4581525 w 4943475"/>
                <a:gd name="connsiteY6" fmla="*/ 2105025 h 3105150"/>
                <a:gd name="connsiteX7" fmla="*/ 4343400 w 4943475"/>
                <a:gd name="connsiteY7" fmla="*/ 2219325 h 3105150"/>
                <a:gd name="connsiteX8" fmla="*/ 3819525 w 4943475"/>
                <a:gd name="connsiteY8" fmla="*/ 2200275 h 3105150"/>
                <a:gd name="connsiteX9" fmla="*/ 3562350 w 4943475"/>
                <a:gd name="connsiteY9" fmla="*/ 2162175 h 3105150"/>
                <a:gd name="connsiteX10" fmla="*/ 3305175 w 4943475"/>
                <a:gd name="connsiteY10" fmla="*/ 2085975 h 3105150"/>
                <a:gd name="connsiteX11" fmla="*/ 2990850 w 4943475"/>
                <a:gd name="connsiteY11" fmla="*/ 1914525 h 3105150"/>
                <a:gd name="connsiteX12" fmla="*/ 2647950 w 4943475"/>
                <a:gd name="connsiteY12" fmla="*/ 1809750 h 3105150"/>
                <a:gd name="connsiteX13" fmla="*/ 2238375 w 4943475"/>
                <a:gd name="connsiteY13" fmla="*/ 1733550 h 3105150"/>
                <a:gd name="connsiteX14" fmla="*/ 1800225 w 4943475"/>
                <a:gd name="connsiteY14" fmla="*/ 1781175 h 3105150"/>
                <a:gd name="connsiteX15" fmla="*/ 1400175 w 4943475"/>
                <a:gd name="connsiteY15" fmla="*/ 1828800 h 3105150"/>
                <a:gd name="connsiteX16" fmla="*/ 971550 w 4943475"/>
                <a:gd name="connsiteY16" fmla="*/ 1943100 h 3105150"/>
                <a:gd name="connsiteX17" fmla="*/ 666750 w 4943475"/>
                <a:gd name="connsiteY17" fmla="*/ 2171700 h 3105150"/>
                <a:gd name="connsiteX18" fmla="*/ 390525 w 4943475"/>
                <a:gd name="connsiteY18" fmla="*/ 2476500 h 3105150"/>
                <a:gd name="connsiteX19" fmla="*/ 0 w 4943475"/>
                <a:gd name="connsiteY19" fmla="*/ 3105150 h 3105150"/>
                <a:gd name="connsiteX20" fmla="*/ 123825 w 4943475"/>
                <a:gd name="connsiteY20" fmla="*/ 3086100 h 3105150"/>
                <a:gd name="connsiteX21" fmla="*/ 390525 w 4943475"/>
                <a:gd name="connsiteY21" fmla="*/ 2686050 h 3105150"/>
                <a:gd name="connsiteX22" fmla="*/ 638175 w 4943475"/>
                <a:gd name="connsiteY22" fmla="*/ 2362200 h 3105150"/>
                <a:gd name="connsiteX23" fmla="*/ 962025 w 4943475"/>
                <a:gd name="connsiteY23" fmla="*/ 2095500 h 3105150"/>
                <a:gd name="connsiteX24" fmla="*/ 1266825 w 4943475"/>
                <a:gd name="connsiteY24" fmla="*/ 1971675 h 3105150"/>
                <a:gd name="connsiteX25" fmla="*/ 1724025 w 4943475"/>
                <a:gd name="connsiteY25" fmla="*/ 1885950 h 3105150"/>
                <a:gd name="connsiteX26" fmla="*/ 2019300 w 4943475"/>
                <a:gd name="connsiteY26" fmla="*/ 1857375 h 3105150"/>
                <a:gd name="connsiteX27" fmla="*/ 2390775 w 4943475"/>
                <a:gd name="connsiteY27" fmla="*/ 1866900 h 3105150"/>
                <a:gd name="connsiteX28" fmla="*/ 2733675 w 4943475"/>
                <a:gd name="connsiteY28" fmla="*/ 1933575 h 3105150"/>
                <a:gd name="connsiteX29" fmla="*/ 3152775 w 4943475"/>
                <a:gd name="connsiteY29" fmla="*/ 2095500 h 3105150"/>
                <a:gd name="connsiteX30" fmla="*/ 3495675 w 4943475"/>
                <a:gd name="connsiteY30" fmla="*/ 2247900 h 3105150"/>
                <a:gd name="connsiteX31" fmla="*/ 3676650 w 4943475"/>
                <a:gd name="connsiteY31" fmla="*/ 2305050 h 3105150"/>
                <a:gd name="connsiteX32" fmla="*/ 3676650 w 4943475"/>
                <a:gd name="connsiteY32" fmla="*/ 2362200 h 3105150"/>
                <a:gd name="connsiteX33" fmla="*/ 4124325 w 4943475"/>
                <a:gd name="connsiteY33" fmla="*/ 2409825 h 3105150"/>
                <a:gd name="connsiteX34" fmla="*/ 4381500 w 4943475"/>
                <a:gd name="connsiteY34" fmla="*/ 2362200 h 3105150"/>
                <a:gd name="connsiteX35" fmla="*/ 4552950 w 4943475"/>
                <a:gd name="connsiteY35" fmla="*/ 2314575 h 3105150"/>
                <a:gd name="connsiteX36" fmla="*/ 4714875 w 4943475"/>
                <a:gd name="connsiteY36" fmla="*/ 2152650 h 3105150"/>
                <a:gd name="connsiteX37" fmla="*/ 4914900 w 4943475"/>
                <a:gd name="connsiteY37" fmla="*/ 1905000 h 3105150"/>
                <a:gd name="connsiteX38" fmla="*/ 4943475 w 4943475"/>
                <a:gd name="connsiteY38" fmla="*/ 1524000 h 3105150"/>
                <a:gd name="connsiteX39" fmla="*/ 4914900 w 4943475"/>
                <a:gd name="connsiteY39" fmla="*/ 1104900 h 3105150"/>
                <a:gd name="connsiteX40" fmla="*/ 4772025 w 4943475"/>
                <a:gd name="connsiteY40" fmla="*/ 914400 h 3105150"/>
                <a:gd name="connsiteX41" fmla="*/ 4743450 w 4943475"/>
                <a:gd name="connsiteY41" fmla="*/ 714375 h 3105150"/>
                <a:gd name="connsiteX42" fmla="*/ 4572000 w 4943475"/>
                <a:gd name="connsiteY42" fmla="*/ 361950 h 3105150"/>
                <a:gd name="connsiteX43" fmla="*/ 4438650 w 4943475"/>
                <a:gd name="connsiteY43" fmla="*/ 19050 h 3105150"/>
                <a:gd name="connsiteX44" fmla="*/ 4200525 w 4943475"/>
                <a:gd name="connsiteY44" fmla="*/ 0 h 3105150"/>
                <a:gd name="connsiteX0" fmla="*/ 4162425 w 4905375"/>
                <a:gd name="connsiteY0" fmla="*/ 0 h 3086100"/>
                <a:gd name="connsiteX1" fmla="*/ 4210050 w 4905375"/>
                <a:gd name="connsiteY1" fmla="*/ 333375 h 3086100"/>
                <a:gd name="connsiteX2" fmla="*/ 4362450 w 4905375"/>
                <a:gd name="connsiteY2" fmla="*/ 647700 h 3086100"/>
                <a:gd name="connsiteX3" fmla="*/ 4524375 w 4905375"/>
                <a:gd name="connsiteY3" fmla="*/ 971550 h 3086100"/>
                <a:gd name="connsiteX4" fmla="*/ 4762500 w 4905375"/>
                <a:gd name="connsiteY4" fmla="*/ 1400175 h 3086100"/>
                <a:gd name="connsiteX5" fmla="*/ 4733925 w 4905375"/>
                <a:gd name="connsiteY5" fmla="*/ 1828800 h 3086100"/>
                <a:gd name="connsiteX6" fmla="*/ 4543425 w 4905375"/>
                <a:gd name="connsiteY6" fmla="*/ 2105025 h 3086100"/>
                <a:gd name="connsiteX7" fmla="*/ 4305300 w 4905375"/>
                <a:gd name="connsiteY7" fmla="*/ 2219325 h 3086100"/>
                <a:gd name="connsiteX8" fmla="*/ 3781425 w 4905375"/>
                <a:gd name="connsiteY8" fmla="*/ 2200275 h 3086100"/>
                <a:gd name="connsiteX9" fmla="*/ 3524250 w 4905375"/>
                <a:gd name="connsiteY9" fmla="*/ 2162175 h 3086100"/>
                <a:gd name="connsiteX10" fmla="*/ 3267075 w 4905375"/>
                <a:gd name="connsiteY10" fmla="*/ 2085975 h 3086100"/>
                <a:gd name="connsiteX11" fmla="*/ 2952750 w 4905375"/>
                <a:gd name="connsiteY11" fmla="*/ 1914525 h 3086100"/>
                <a:gd name="connsiteX12" fmla="*/ 2609850 w 4905375"/>
                <a:gd name="connsiteY12" fmla="*/ 1809750 h 3086100"/>
                <a:gd name="connsiteX13" fmla="*/ 2200275 w 4905375"/>
                <a:gd name="connsiteY13" fmla="*/ 1733550 h 3086100"/>
                <a:gd name="connsiteX14" fmla="*/ 1762125 w 4905375"/>
                <a:gd name="connsiteY14" fmla="*/ 1781175 h 3086100"/>
                <a:gd name="connsiteX15" fmla="*/ 1362075 w 4905375"/>
                <a:gd name="connsiteY15" fmla="*/ 1828800 h 3086100"/>
                <a:gd name="connsiteX16" fmla="*/ 933450 w 4905375"/>
                <a:gd name="connsiteY16" fmla="*/ 1943100 h 3086100"/>
                <a:gd name="connsiteX17" fmla="*/ 628650 w 4905375"/>
                <a:gd name="connsiteY17" fmla="*/ 2171700 h 3086100"/>
                <a:gd name="connsiteX18" fmla="*/ 352425 w 4905375"/>
                <a:gd name="connsiteY18" fmla="*/ 2476500 h 3086100"/>
                <a:gd name="connsiteX19" fmla="*/ 0 w 4905375"/>
                <a:gd name="connsiteY19" fmla="*/ 3038475 h 3086100"/>
                <a:gd name="connsiteX20" fmla="*/ 85725 w 4905375"/>
                <a:gd name="connsiteY20" fmla="*/ 3086100 h 3086100"/>
                <a:gd name="connsiteX21" fmla="*/ 352425 w 4905375"/>
                <a:gd name="connsiteY21" fmla="*/ 2686050 h 3086100"/>
                <a:gd name="connsiteX22" fmla="*/ 600075 w 4905375"/>
                <a:gd name="connsiteY22" fmla="*/ 2362200 h 3086100"/>
                <a:gd name="connsiteX23" fmla="*/ 923925 w 4905375"/>
                <a:gd name="connsiteY23" fmla="*/ 2095500 h 3086100"/>
                <a:gd name="connsiteX24" fmla="*/ 1228725 w 4905375"/>
                <a:gd name="connsiteY24" fmla="*/ 1971675 h 3086100"/>
                <a:gd name="connsiteX25" fmla="*/ 1685925 w 4905375"/>
                <a:gd name="connsiteY25" fmla="*/ 1885950 h 3086100"/>
                <a:gd name="connsiteX26" fmla="*/ 1981200 w 4905375"/>
                <a:gd name="connsiteY26" fmla="*/ 1857375 h 3086100"/>
                <a:gd name="connsiteX27" fmla="*/ 2352675 w 4905375"/>
                <a:gd name="connsiteY27" fmla="*/ 1866900 h 3086100"/>
                <a:gd name="connsiteX28" fmla="*/ 2695575 w 4905375"/>
                <a:gd name="connsiteY28" fmla="*/ 1933575 h 3086100"/>
                <a:gd name="connsiteX29" fmla="*/ 3114675 w 4905375"/>
                <a:gd name="connsiteY29" fmla="*/ 2095500 h 3086100"/>
                <a:gd name="connsiteX30" fmla="*/ 3457575 w 4905375"/>
                <a:gd name="connsiteY30" fmla="*/ 2247900 h 3086100"/>
                <a:gd name="connsiteX31" fmla="*/ 3638550 w 4905375"/>
                <a:gd name="connsiteY31" fmla="*/ 2305050 h 3086100"/>
                <a:gd name="connsiteX32" fmla="*/ 3638550 w 4905375"/>
                <a:gd name="connsiteY32" fmla="*/ 2362200 h 3086100"/>
                <a:gd name="connsiteX33" fmla="*/ 4086225 w 4905375"/>
                <a:gd name="connsiteY33" fmla="*/ 2409825 h 3086100"/>
                <a:gd name="connsiteX34" fmla="*/ 4343400 w 4905375"/>
                <a:gd name="connsiteY34" fmla="*/ 2362200 h 3086100"/>
                <a:gd name="connsiteX35" fmla="*/ 4514850 w 4905375"/>
                <a:gd name="connsiteY35" fmla="*/ 2314575 h 3086100"/>
                <a:gd name="connsiteX36" fmla="*/ 4676775 w 4905375"/>
                <a:gd name="connsiteY36" fmla="*/ 2152650 h 3086100"/>
                <a:gd name="connsiteX37" fmla="*/ 4876800 w 4905375"/>
                <a:gd name="connsiteY37" fmla="*/ 1905000 h 3086100"/>
                <a:gd name="connsiteX38" fmla="*/ 4905375 w 4905375"/>
                <a:gd name="connsiteY38" fmla="*/ 1524000 h 3086100"/>
                <a:gd name="connsiteX39" fmla="*/ 4876800 w 4905375"/>
                <a:gd name="connsiteY39" fmla="*/ 1104900 h 3086100"/>
                <a:gd name="connsiteX40" fmla="*/ 4733925 w 4905375"/>
                <a:gd name="connsiteY40" fmla="*/ 914400 h 3086100"/>
                <a:gd name="connsiteX41" fmla="*/ 4705350 w 4905375"/>
                <a:gd name="connsiteY41" fmla="*/ 714375 h 3086100"/>
                <a:gd name="connsiteX42" fmla="*/ 4533900 w 4905375"/>
                <a:gd name="connsiteY42" fmla="*/ 361950 h 3086100"/>
                <a:gd name="connsiteX43" fmla="*/ 4400550 w 4905375"/>
                <a:gd name="connsiteY43" fmla="*/ 19050 h 3086100"/>
                <a:gd name="connsiteX44" fmla="*/ 4162425 w 4905375"/>
                <a:gd name="connsiteY44" fmla="*/ 0 h 3086100"/>
                <a:gd name="connsiteX0" fmla="*/ 4162425 w 4905375"/>
                <a:gd name="connsiteY0" fmla="*/ 0 h 3086100"/>
                <a:gd name="connsiteX1" fmla="*/ 4210050 w 4905375"/>
                <a:gd name="connsiteY1" fmla="*/ 333375 h 3086100"/>
                <a:gd name="connsiteX2" fmla="*/ 4362450 w 4905375"/>
                <a:gd name="connsiteY2" fmla="*/ 647700 h 3086100"/>
                <a:gd name="connsiteX3" fmla="*/ 4524375 w 4905375"/>
                <a:gd name="connsiteY3" fmla="*/ 971550 h 3086100"/>
                <a:gd name="connsiteX4" fmla="*/ 4762500 w 4905375"/>
                <a:gd name="connsiteY4" fmla="*/ 1400175 h 3086100"/>
                <a:gd name="connsiteX5" fmla="*/ 4733925 w 4905375"/>
                <a:gd name="connsiteY5" fmla="*/ 1828800 h 3086100"/>
                <a:gd name="connsiteX6" fmla="*/ 4543425 w 4905375"/>
                <a:gd name="connsiteY6" fmla="*/ 2105025 h 3086100"/>
                <a:gd name="connsiteX7" fmla="*/ 4305300 w 4905375"/>
                <a:gd name="connsiteY7" fmla="*/ 2219325 h 3086100"/>
                <a:gd name="connsiteX8" fmla="*/ 3781425 w 4905375"/>
                <a:gd name="connsiteY8" fmla="*/ 2200275 h 3086100"/>
                <a:gd name="connsiteX9" fmla="*/ 3524250 w 4905375"/>
                <a:gd name="connsiteY9" fmla="*/ 2162175 h 3086100"/>
                <a:gd name="connsiteX10" fmla="*/ 3267075 w 4905375"/>
                <a:gd name="connsiteY10" fmla="*/ 2085975 h 3086100"/>
                <a:gd name="connsiteX11" fmla="*/ 2952750 w 4905375"/>
                <a:gd name="connsiteY11" fmla="*/ 1914525 h 3086100"/>
                <a:gd name="connsiteX12" fmla="*/ 2609850 w 4905375"/>
                <a:gd name="connsiteY12" fmla="*/ 1809750 h 3086100"/>
                <a:gd name="connsiteX13" fmla="*/ 2200275 w 4905375"/>
                <a:gd name="connsiteY13" fmla="*/ 1733550 h 3086100"/>
                <a:gd name="connsiteX14" fmla="*/ 1762125 w 4905375"/>
                <a:gd name="connsiteY14" fmla="*/ 1781175 h 3086100"/>
                <a:gd name="connsiteX15" fmla="*/ 1362075 w 4905375"/>
                <a:gd name="connsiteY15" fmla="*/ 1828800 h 3086100"/>
                <a:gd name="connsiteX16" fmla="*/ 933450 w 4905375"/>
                <a:gd name="connsiteY16" fmla="*/ 1943100 h 3086100"/>
                <a:gd name="connsiteX17" fmla="*/ 628650 w 4905375"/>
                <a:gd name="connsiteY17" fmla="*/ 2171700 h 3086100"/>
                <a:gd name="connsiteX18" fmla="*/ 352425 w 4905375"/>
                <a:gd name="connsiteY18" fmla="*/ 2476500 h 3086100"/>
                <a:gd name="connsiteX19" fmla="*/ 0 w 4905375"/>
                <a:gd name="connsiteY19" fmla="*/ 3038475 h 3086100"/>
                <a:gd name="connsiteX20" fmla="*/ 85725 w 4905375"/>
                <a:gd name="connsiteY20" fmla="*/ 3086100 h 3086100"/>
                <a:gd name="connsiteX21" fmla="*/ 352425 w 4905375"/>
                <a:gd name="connsiteY21" fmla="*/ 2686050 h 3086100"/>
                <a:gd name="connsiteX22" fmla="*/ 600075 w 4905375"/>
                <a:gd name="connsiteY22" fmla="*/ 2362200 h 3086100"/>
                <a:gd name="connsiteX23" fmla="*/ 923925 w 4905375"/>
                <a:gd name="connsiteY23" fmla="*/ 2095500 h 3086100"/>
                <a:gd name="connsiteX24" fmla="*/ 1228725 w 4905375"/>
                <a:gd name="connsiteY24" fmla="*/ 1971675 h 3086100"/>
                <a:gd name="connsiteX25" fmla="*/ 1685925 w 4905375"/>
                <a:gd name="connsiteY25" fmla="*/ 1885950 h 3086100"/>
                <a:gd name="connsiteX26" fmla="*/ 1981200 w 4905375"/>
                <a:gd name="connsiteY26" fmla="*/ 1857375 h 3086100"/>
                <a:gd name="connsiteX27" fmla="*/ 2352675 w 4905375"/>
                <a:gd name="connsiteY27" fmla="*/ 1866900 h 3086100"/>
                <a:gd name="connsiteX28" fmla="*/ 2695575 w 4905375"/>
                <a:gd name="connsiteY28" fmla="*/ 1933575 h 3086100"/>
                <a:gd name="connsiteX29" fmla="*/ 3114675 w 4905375"/>
                <a:gd name="connsiteY29" fmla="*/ 2095500 h 3086100"/>
                <a:gd name="connsiteX30" fmla="*/ 3457575 w 4905375"/>
                <a:gd name="connsiteY30" fmla="*/ 2247900 h 3086100"/>
                <a:gd name="connsiteX31" fmla="*/ 3638550 w 4905375"/>
                <a:gd name="connsiteY31" fmla="*/ 2305050 h 3086100"/>
                <a:gd name="connsiteX32" fmla="*/ 3638550 w 4905375"/>
                <a:gd name="connsiteY32" fmla="*/ 2362200 h 3086100"/>
                <a:gd name="connsiteX33" fmla="*/ 4086225 w 4905375"/>
                <a:gd name="connsiteY33" fmla="*/ 2409825 h 3086100"/>
                <a:gd name="connsiteX34" fmla="*/ 4343400 w 4905375"/>
                <a:gd name="connsiteY34" fmla="*/ 2362200 h 3086100"/>
                <a:gd name="connsiteX35" fmla="*/ 4514850 w 4905375"/>
                <a:gd name="connsiteY35" fmla="*/ 2314575 h 3086100"/>
                <a:gd name="connsiteX36" fmla="*/ 4676775 w 4905375"/>
                <a:gd name="connsiteY36" fmla="*/ 2152650 h 3086100"/>
                <a:gd name="connsiteX37" fmla="*/ 4876800 w 4905375"/>
                <a:gd name="connsiteY37" fmla="*/ 1905000 h 3086100"/>
                <a:gd name="connsiteX38" fmla="*/ 4905375 w 4905375"/>
                <a:gd name="connsiteY38" fmla="*/ 1524000 h 3086100"/>
                <a:gd name="connsiteX39" fmla="*/ 4876800 w 4905375"/>
                <a:gd name="connsiteY39" fmla="*/ 1104900 h 3086100"/>
                <a:gd name="connsiteX40" fmla="*/ 4733925 w 4905375"/>
                <a:gd name="connsiteY40" fmla="*/ 914400 h 3086100"/>
                <a:gd name="connsiteX41" fmla="*/ 4705350 w 4905375"/>
                <a:gd name="connsiteY41" fmla="*/ 714375 h 3086100"/>
                <a:gd name="connsiteX42" fmla="*/ 4533900 w 4905375"/>
                <a:gd name="connsiteY42" fmla="*/ 361950 h 3086100"/>
                <a:gd name="connsiteX43" fmla="*/ 4393407 w 4905375"/>
                <a:gd name="connsiteY43" fmla="*/ 4762 h 3086100"/>
                <a:gd name="connsiteX44" fmla="*/ 4162425 w 4905375"/>
                <a:gd name="connsiteY44" fmla="*/ 0 h 3086100"/>
                <a:gd name="connsiteX0" fmla="*/ 4164806 w 4905375"/>
                <a:gd name="connsiteY0" fmla="*/ 2382 h 3081338"/>
                <a:gd name="connsiteX1" fmla="*/ 4210050 w 4905375"/>
                <a:gd name="connsiteY1" fmla="*/ 328613 h 3081338"/>
                <a:gd name="connsiteX2" fmla="*/ 4362450 w 4905375"/>
                <a:gd name="connsiteY2" fmla="*/ 642938 h 3081338"/>
                <a:gd name="connsiteX3" fmla="*/ 4524375 w 4905375"/>
                <a:gd name="connsiteY3" fmla="*/ 966788 h 3081338"/>
                <a:gd name="connsiteX4" fmla="*/ 4762500 w 4905375"/>
                <a:gd name="connsiteY4" fmla="*/ 1395413 h 3081338"/>
                <a:gd name="connsiteX5" fmla="*/ 4733925 w 4905375"/>
                <a:gd name="connsiteY5" fmla="*/ 1824038 h 3081338"/>
                <a:gd name="connsiteX6" fmla="*/ 4543425 w 4905375"/>
                <a:gd name="connsiteY6" fmla="*/ 2100263 h 3081338"/>
                <a:gd name="connsiteX7" fmla="*/ 4305300 w 4905375"/>
                <a:gd name="connsiteY7" fmla="*/ 2214563 h 3081338"/>
                <a:gd name="connsiteX8" fmla="*/ 3781425 w 4905375"/>
                <a:gd name="connsiteY8" fmla="*/ 2195513 h 3081338"/>
                <a:gd name="connsiteX9" fmla="*/ 3524250 w 4905375"/>
                <a:gd name="connsiteY9" fmla="*/ 2157413 h 3081338"/>
                <a:gd name="connsiteX10" fmla="*/ 3267075 w 4905375"/>
                <a:gd name="connsiteY10" fmla="*/ 2081213 h 3081338"/>
                <a:gd name="connsiteX11" fmla="*/ 2952750 w 4905375"/>
                <a:gd name="connsiteY11" fmla="*/ 1909763 h 3081338"/>
                <a:gd name="connsiteX12" fmla="*/ 2609850 w 4905375"/>
                <a:gd name="connsiteY12" fmla="*/ 1804988 h 3081338"/>
                <a:gd name="connsiteX13" fmla="*/ 2200275 w 4905375"/>
                <a:gd name="connsiteY13" fmla="*/ 1728788 h 3081338"/>
                <a:gd name="connsiteX14" fmla="*/ 1762125 w 4905375"/>
                <a:gd name="connsiteY14" fmla="*/ 1776413 h 3081338"/>
                <a:gd name="connsiteX15" fmla="*/ 1362075 w 4905375"/>
                <a:gd name="connsiteY15" fmla="*/ 1824038 h 3081338"/>
                <a:gd name="connsiteX16" fmla="*/ 933450 w 4905375"/>
                <a:gd name="connsiteY16" fmla="*/ 1938338 h 3081338"/>
                <a:gd name="connsiteX17" fmla="*/ 628650 w 4905375"/>
                <a:gd name="connsiteY17" fmla="*/ 2166938 h 3081338"/>
                <a:gd name="connsiteX18" fmla="*/ 352425 w 4905375"/>
                <a:gd name="connsiteY18" fmla="*/ 2471738 h 3081338"/>
                <a:gd name="connsiteX19" fmla="*/ 0 w 4905375"/>
                <a:gd name="connsiteY19" fmla="*/ 3033713 h 3081338"/>
                <a:gd name="connsiteX20" fmla="*/ 85725 w 4905375"/>
                <a:gd name="connsiteY20" fmla="*/ 3081338 h 3081338"/>
                <a:gd name="connsiteX21" fmla="*/ 352425 w 4905375"/>
                <a:gd name="connsiteY21" fmla="*/ 2681288 h 3081338"/>
                <a:gd name="connsiteX22" fmla="*/ 600075 w 4905375"/>
                <a:gd name="connsiteY22" fmla="*/ 2357438 h 3081338"/>
                <a:gd name="connsiteX23" fmla="*/ 923925 w 4905375"/>
                <a:gd name="connsiteY23" fmla="*/ 2090738 h 3081338"/>
                <a:gd name="connsiteX24" fmla="*/ 1228725 w 4905375"/>
                <a:gd name="connsiteY24" fmla="*/ 1966913 h 3081338"/>
                <a:gd name="connsiteX25" fmla="*/ 1685925 w 4905375"/>
                <a:gd name="connsiteY25" fmla="*/ 1881188 h 3081338"/>
                <a:gd name="connsiteX26" fmla="*/ 1981200 w 4905375"/>
                <a:gd name="connsiteY26" fmla="*/ 1852613 h 3081338"/>
                <a:gd name="connsiteX27" fmla="*/ 2352675 w 4905375"/>
                <a:gd name="connsiteY27" fmla="*/ 1862138 h 3081338"/>
                <a:gd name="connsiteX28" fmla="*/ 2695575 w 4905375"/>
                <a:gd name="connsiteY28" fmla="*/ 1928813 h 3081338"/>
                <a:gd name="connsiteX29" fmla="*/ 3114675 w 4905375"/>
                <a:gd name="connsiteY29" fmla="*/ 2090738 h 3081338"/>
                <a:gd name="connsiteX30" fmla="*/ 3457575 w 4905375"/>
                <a:gd name="connsiteY30" fmla="*/ 2243138 h 3081338"/>
                <a:gd name="connsiteX31" fmla="*/ 3638550 w 4905375"/>
                <a:gd name="connsiteY31" fmla="*/ 2300288 h 3081338"/>
                <a:gd name="connsiteX32" fmla="*/ 3638550 w 4905375"/>
                <a:gd name="connsiteY32" fmla="*/ 2357438 h 3081338"/>
                <a:gd name="connsiteX33" fmla="*/ 4086225 w 4905375"/>
                <a:gd name="connsiteY33" fmla="*/ 2405063 h 3081338"/>
                <a:gd name="connsiteX34" fmla="*/ 4343400 w 4905375"/>
                <a:gd name="connsiteY34" fmla="*/ 2357438 h 3081338"/>
                <a:gd name="connsiteX35" fmla="*/ 4514850 w 4905375"/>
                <a:gd name="connsiteY35" fmla="*/ 2309813 h 3081338"/>
                <a:gd name="connsiteX36" fmla="*/ 4676775 w 4905375"/>
                <a:gd name="connsiteY36" fmla="*/ 2147888 h 3081338"/>
                <a:gd name="connsiteX37" fmla="*/ 4876800 w 4905375"/>
                <a:gd name="connsiteY37" fmla="*/ 1900238 h 3081338"/>
                <a:gd name="connsiteX38" fmla="*/ 4905375 w 4905375"/>
                <a:gd name="connsiteY38" fmla="*/ 1519238 h 3081338"/>
                <a:gd name="connsiteX39" fmla="*/ 4876800 w 4905375"/>
                <a:gd name="connsiteY39" fmla="*/ 1100138 h 3081338"/>
                <a:gd name="connsiteX40" fmla="*/ 4733925 w 4905375"/>
                <a:gd name="connsiteY40" fmla="*/ 909638 h 3081338"/>
                <a:gd name="connsiteX41" fmla="*/ 4705350 w 4905375"/>
                <a:gd name="connsiteY41" fmla="*/ 709613 h 3081338"/>
                <a:gd name="connsiteX42" fmla="*/ 4533900 w 4905375"/>
                <a:gd name="connsiteY42" fmla="*/ 357188 h 3081338"/>
                <a:gd name="connsiteX43" fmla="*/ 4393407 w 4905375"/>
                <a:gd name="connsiteY43" fmla="*/ 0 h 3081338"/>
                <a:gd name="connsiteX44" fmla="*/ 4164806 w 4905375"/>
                <a:gd name="connsiteY44" fmla="*/ 2382 h 3081338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352425 w 4905375"/>
                <a:gd name="connsiteY21" fmla="*/ 2681288 h 3095626"/>
                <a:gd name="connsiteX22" fmla="*/ 600075 w 4905375"/>
                <a:gd name="connsiteY22" fmla="*/ 2357438 h 3095626"/>
                <a:gd name="connsiteX23" fmla="*/ 923925 w 4905375"/>
                <a:gd name="connsiteY23" fmla="*/ 2090738 h 3095626"/>
                <a:gd name="connsiteX24" fmla="*/ 1228725 w 4905375"/>
                <a:gd name="connsiteY24" fmla="*/ 1966913 h 3095626"/>
                <a:gd name="connsiteX25" fmla="*/ 1685925 w 4905375"/>
                <a:gd name="connsiteY25" fmla="*/ 1881188 h 3095626"/>
                <a:gd name="connsiteX26" fmla="*/ 1981200 w 4905375"/>
                <a:gd name="connsiteY26" fmla="*/ 1852613 h 3095626"/>
                <a:gd name="connsiteX27" fmla="*/ 2352675 w 4905375"/>
                <a:gd name="connsiteY27" fmla="*/ 1862138 h 3095626"/>
                <a:gd name="connsiteX28" fmla="*/ 2695575 w 4905375"/>
                <a:gd name="connsiteY28" fmla="*/ 1928813 h 3095626"/>
                <a:gd name="connsiteX29" fmla="*/ 3114675 w 4905375"/>
                <a:gd name="connsiteY29" fmla="*/ 2090738 h 3095626"/>
                <a:gd name="connsiteX30" fmla="*/ 3457575 w 4905375"/>
                <a:gd name="connsiteY30" fmla="*/ 2243138 h 3095626"/>
                <a:gd name="connsiteX31" fmla="*/ 3638550 w 4905375"/>
                <a:gd name="connsiteY31" fmla="*/ 2300288 h 3095626"/>
                <a:gd name="connsiteX32" fmla="*/ 3638550 w 4905375"/>
                <a:gd name="connsiteY32" fmla="*/ 2357438 h 3095626"/>
                <a:gd name="connsiteX33" fmla="*/ 4086225 w 4905375"/>
                <a:gd name="connsiteY33" fmla="*/ 2405063 h 3095626"/>
                <a:gd name="connsiteX34" fmla="*/ 4343400 w 4905375"/>
                <a:gd name="connsiteY34" fmla="*/ 2357438 h 3095626"/>
                <a:gd name="connsiteX35" fmla="*/ 4514850 w 4905375"/>
                <a:gd name="connsiteY35" fmla="*/ 2309813 h 3095626"/>
                <a:gd name="connsiteX36" fmla="*/ 4676775 w 4905375"/>
                <a:gd name="connsiteY36" fmla="*/ 2147888 h 3095626"/>
                <a:gd name="connsiteX37" fmla="*/ 4876800 w 4905375"/>
                <a:gd name="connsiteY37" fmla="*/ 1900238 h 3095626"/>
                <a:gd name="connsiteX38" fmla="*/ 4905375 w 4905375"/>
                <a:gd name="connsiteY38" fmla="*/ 1519238 h 3095626"/>
                <a:gd name="connsiteX39" fmla="*/ 4876800 w 4905375"/>
                <a:gd name="connsiteY39" fmla="*/ 1100138 h 3095626"/>
                <a:gd name="connsiteX40" fmla="*/ 4733925 w 4905375"/>
                <a:gd name="connsiteY40" fmla="*/ 909638 h 3095626"/>
                <a:gd name="connsiteX41" fmla="*/ 4705350 w 4905375"/>
                <a:gd name="connsiteY41" fmla="*/ 709613 h 3095626"/>
                <a:gd name="connsiteX42" fmla="*/ 4533900 w 4905375"/>
                <a:gd name="connsiteY42" fmla="*/ 357188 h 3095626"/>
                <a:gd name="connsiteX43" fmla="*/ 4393407 w 4905375"/>
                <a:gd name="connsiteY43" fmla="*/ 0 h 3095626"/>
                <a:gd name="connsiteX44" fmla="*/ 4164806 w 4905375"/>
                <a:gd name="connsiteY44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23916 w 4905375"/>
                <a:gd name="connsiteY21" fmla="*/ 2964657 h 3095626"/>
                <a:gd name="connsiteX22" fmla="*/ 352425 w 4905375"/>
                <a:gd name="connsiteY22" fmla="*/ 2681288 h 3095626"/>
                <a:gd name="connsiteX23" fmla="*/ 600075 w 4905375"/>
                <a:gd name="connsiteY23" fmla="*/ 2357438 h 3095626"/>
                <a:gd name="connsiteX24" fmla="*/ 923925 w 4905375"/>
                <a:gd name="connsiteY24" fmla="*/ 2090738 h 3095626"/>
                <a:gd name="connsiteX25" fmla="*/ 1228725 w 4905375"/>
                <a:gd name="connsiteY25" fmla="*/ 1966913 h 3095626"/>
                <a:gd name="connsiteX26" fmla="*/ 1685925 w 4905375"/>
                <a:gd name="connsiteY26" fmla="*/ 1881188 h 3095626"/>
                <a:gd name="connsiteX27" fmla="*/ 1981200 w 4905375"/>
                <a:gd name="connsiteY27" fmla="*/ 1852613 h 3095626"/>
                <a:gd name="connsiteX28" fmla="*/ 2352675 w 4905375"/>
                <a:gd name="connsiteY28" fmla="*/ 1862138 h 3095626"/>
                <a:gd name="connsiteX29" fmla="*/ 2695575 w 4905375"/>
                <a:gd name="connsiteY29" fmla="*/ 1928813 h 3095626"/>
                <a:gd name="connsiteX30" fmla="*/ 3114675 w 4905375"/>
                <a:gd name="connsiteY30" fmla="*/ 2090738 h 3095626"/>
                <a:gd name="connsiteX31" fmla="*/ 3457575 w 4905375"/>
                <a:gd name="connsiteY31" fmla="*/ 2243138 h 3095626"/>
                <a:gd name="connsiteX32" fmla="*/ 3638550 w 4905375"/>
                <a:gd name="connsiteY32" fmla="*/ 2300288 h 3095626"/>
                <a:gd name="connsiteX33" fmla="*/ 3638550 w 4905375"/>
                <a:gd name="connsiteY33" fmla="*/ 2357438 h 3095626"/>
                <a:gd name="connsiteX34" fmla="*/ 4086225 w 4905375"/>
                <a:gd name="connsiteY34" fmla="*/ 2405063 h 3095626"/>
                <a:gd name="connsiteX35" fmla="*/ 4343400 w 4905375"/>
                <a:gd name="connsiteY35" fmla="*/ 2357438 h 3095626"/>
                <a:gd name="connsiteX36" fmla="*/ 4514850 w 4905375"/>
                <a:gd name="connsiteY36" fmla="*/ 2309813 h 3095626"/>
                <a:gd name="connsiteX37" fmla="*/ 4676775 w 4905375"/>
                <a:gd name="connsiteY37" fmla="*/ 2147888 h 3095626"/>
                <a:gd name="connsiteX38" fmla="*/ 4876800 w 4905375"/>
                <a:gd name="connsiteY38" fmla="*/ 1900238 h 3095626"/>
                <a:gd name="connsiteX39" fmla="*/ 4905375 w 4905375"/>
                <a:gd name="connsiteY39" fmla="*/ 1519238 h 3095626"/>
                <a:gd name="connsiteX40" fmla="*/ 4876800 w 4905375"/>
                <a:gd name="connsiteY40" fmla="*/ 1100138 h 3095626"/>
                <a:gd name="connsiteX41" fmla="*/ 4733925 w 4905375"/>
                <a:gd name="connsiteY41" fmla="*/ 909638 h 3095626"/>
                <a:gd name="connsiteX42" fmla="*/ 4705350 w 4905375"/>
                <a:gd name="connsiteY42" fmla="*/ 709613 h 3095626"/>
                <a:gd name="connsiteX43" fmla="*/ 4533900 w 4905375"/>
                <a:gd name="connsiteY43" fmla="*/ 357188 h 3095626"/>
                <a:gd name="connsiteX44" fmla="*/ 4393407 w 4905375"/>
                <a:gd name="connsiteY44" fmla="*/ 0 h 3095626"/>
                <a:gd name="connsiteX45" fmla="*/ 4164806 w 4905375"/>
                <a:gd name="connsiteY45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1541 w 4905375"/>
                <a:gd name="connsiteY21" fmla="*/ 2955132 h 3095626"/>
                <a:gd name="connsiteX22" fmla="*/ 352425 w 4905375"/>
                <a:gd name="connsiteY22" fmla="*/ 2681288 h 3095626"/>
                <a:gd name="connsiteX23" fmla="*/ 600075 w 4905375"/>
                <a:gd name="connsiteY23" fmla="*/ 2357438 h 3095626"/>
                <a:gd name="connsiteX24" fmla="*/ 923925 w 4905375"/>
                <a:gd name="connsiteY24" fmla="*/ 2090738 h 3095626"/>
                <a:gd name="connsiteX25" fmla="*/ 1228725 w 4905375"/>
                <a:gd name="connsiteY25" fmla="*/ 1966913 h 3095626"/>
                <a:gd name="connsiteX26" fmla="*/ 1685925 w 4905375"/>
                <a:gd name="connsiteY26" fmla="*/ 1881188 h 3095626"/>
                <a:gd name="connsiteX27" fmla="*/ 1981200 w 4905375"/>
                <a:gd name="connsiteY27" fmla="*/ 1852613 h 3095626"/>
                <a:gd name="connsiteX28" fmla="*/ 2352675 w 4905375"/>
                <a:gd name="connsiteY28" fmla="*/ 1862138 h 3095626"/>
                <a:gd name="connsiteX29" fmla="*/ 2695575 w 4905375"/>
                <a:gd name="connsiteY29" fmla="*/ 1928813 h 3095626"/>
                <a:gd name="connsiteX30" fmla="*/ 3114675 w 4905375"/>
                <a:gd name="connsiteY30" fmla="*/ 2090738 h 3095626"/>
                <a:gd name="connsiteX31" fmla="*/ 3457575 w 4905375"/>
                <a:gd name="connsiteY31" fmla="*/ 2243138 h 3095626"/>
                <a:gd name="connsiteX32" fmla="*/ 3638550 w 4905375"/>
                <a:gd name="connsiteY32" fmla="*/ 2300288 h 3095626"/>
                <a:gd name="connsiteX33" fmla="*/ 3638550 w 4905375"/>
                <a:gd name="connsiteY33" fmla="*/ 2357438 h 3095626"/>
                <a:gd name="connsiteX34" fmla="*/ 4086225 w 4905375"/>
                <a:gd name="connsiteY34" fmla="*/ 2405063 h 3095626"/>
                <a:gd name="connsiteX35" fmla="*/ 4343400 w 4905375"/>
                <a:gd name="connsiteY35" fmla="*/ 2357438 h 3095626"/>
                <a:gd name="connsiteX36" fmla="*/ 4514850 w 4905375"/>
                <a:gd name="connsiteY36" fmla="*/ 2309813 h 3095626"/>
                <a:gd name="connsiteX37" fmla="*/ 4676775 w 4905375"/>
                <a:gd name="connsiteY37" fmla="*/ 2147888 h 3095626"/>
                <a:gd name="connsiteX38" fmla="*/ 4876800 w 4905375"/>
                <a:gd name="connsiteY38" fmla="*/ 1900238 h 3095626"/>
                <a:gd name="connsiteX39" fmla="*/ 4905375 w 4905375"/>
                <a:gd name="connsiteY39" fmla="*/ 1519238 h 3095626"/>
                <a:gd name="connsiteX40" fmla="*/ 4876800 w 4905375"/>
                <a:gd name="connsiteY40" fmla="*/ 1100138 h 3095626"/>
                <a:gd name="connsiteX41" fmla="*/ 4733925 w 4905375"/>
                <a:gd name="connsiteY41" fmla="*/ 909638 h 3095626"/>
                <a:gd name="connsiteX42" fmla="*/ 4705350 w 4905375"/>
                <a:gd name="connsiteY42" fmla="*/ 709613 h 3095626"/>
                <a:gd name="connsiteX43" fmla="*/ 4533900 w 4905375"/>
                <a:gd name="connsiteY43" fmla="*/ 357188 h 3095626"/>
                <a:gd name="connsiteX44" fmla="*/ 4393407 w 4905375"/>
                <a:gd name="connsiteY44" fmla="*/ 0 h 3095626"/>
                <a:gd name="connsiteX45" fmla="*/ 4164806 w 4905375"/>
                <a:gd name="connsiteY45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71541 w 4905375"/>
                <a:gd name="connsiteY22" fmla="*/ 2955132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14850 w 4905375"/>
                <a:gd name="connsiteY37" fmla="*/ 2309813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71541 w 4905375"/>
                <a:gd name="connsiteY22" fmla="*/ 2955132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14850 w 4905375"/>
                <a:gd name="connsiteY37" fmla="*/ 2309813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71541 w 4905375"/>
                <a:gd name="connsiteY22" fmla="*/ 2955132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14850 w 4905375"/>
                <a:gd name="connsiteY37" fmla="*/ 2309813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14850 w 4905375"/>
                <a:gd name="connsiteY37" fmla="*/ 2309813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14850 w 4905375"/>
                <a:gd name="connsiteY37" fmla="*/ 2309813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38550 w 4905375"/>
                <a:gd name="connsiteY33" fmla="*/ 2300288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57575 w 4905375"/>
                <a:gd name="connsiteY32" fmla="*/ 2243138 h 3095626"/>
                <a:gd name="connsiteX33" fmla="*/ 3650456 w 4905375"/>
                <a:gd name="connsiteY33" fmla="*/ 2259807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71863 w 4905375"/>
                <a:gd name="connsiteY32" fmla="*/ 2214563 h 3095626"/>
                <a:gd name="connsiteX33" fmla="*/ 3650456 w 4905375"/>
                <a:gd name="connsiteY33" fmla="*/ 2259807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43288 w 4905375"/>
                <a:gd name="connsiteY32" fmla="*/ 2221707 h 3095626"/>
                <a:gd name="connsiteX33" fmla="*/ 3650456 w 4905375"/>
                <a:gd name="connsiteY33" fmla="*/ 2259807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43288 w 4905375"/>
                <a:gd name="connsiteY32" fmla="*/ 2221707 h 3095626"/>
                <a:gd name="connsiteX33" fmla="*/ 3698081 w 4905375"/>
                <a:gd name="connsiteY33" fmla="*/ 2269332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43288 w 4905375"/>
                <a:gd name="connsiteY32" fmla="*/ 2221707 h 3095626"/>
                <a:gd name="connsiteX33" fmla="*/ 3659981 w 4905375"/>
                <a:gd name="connsiteY33" fmla="*/ 2269332 h 3095626"/>
                <a:gd name="connsiteX34" fmla="*/ 3638550 w 4905375"/>
                <a:gd name="connsiteY34" fmla="*/ 2357438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43288 w 4905375"/>
                <a:gd name="connsiteY32" fmla="*/ 2221707 h 3095626"/>
                <a:gd name="connsiteX33" fmla="*/ 3659981 w 4905375"/>
                <a:gd name="connsiteY33" fmla="*/ 2269332 h 3095626"/>
                <a:gd name="connsiteX34" fmla="*/ 3664744 w 4905375"/>
                <a:gd name="connsiteY34" fmla="*/ 2366963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2382 h 3095626"/>
                <a:gd name="connsiteX1" fmla="*/ 4210050 w 4905375"/>
                <a:gd name="connsiteY1" fmla="*/ 328613 h 3095626"/>
                <a:gd name="connsiteX2" fmla="*/ 4362450 w 4905375"/>
                <a:gd name="connsiteY2" fmla="*/ 642938 h 3095626"/>
                <a:gd name="connsiteX3" fmla="*/ 4524375 w 4905375"/>
                <a:gd name="connsiteY3" fmla="*/ 966788 h 3095626"/>
                <a:gd name="connsiteX4" fmla="*/ 4762500 w 4905375"/>
                <a:gd name="connsiteY4" fmla="*/ 1395413 h 3095626"/>
                <a:gd name="connsiteX5" fmla="*/ 4733925 w 4905375"/>
                <a:gd name="connsiteY5" fmla="*/ 1824038 h 3095626"/>
                <a:gd name="connsiteX6" fmla="*/ 4543425 w 4905375"/>
                <a:gd name="connsiteY6" fmla="*/ 2100263 h 3095626"/>
                <a:gd name="connsiteX7" fmla="*/ 4305300 w 4905375"/>
                <a:gd name="connsiteY7" fmla="*/ 2214563 h 3095626"/>
                <a:gd name="connsiteX8" fmla="*/ 3781425 w 4905375"/>
                <a:gd name="connsiteY8" fmla="*/ 2195513 h 3095626"/>
                <a:gd name="connsiteX9" fmla="*/ 3524250 w 4905375"/>
                <a:gd name="connsiteY9" fmla="*/ 2157413 h 3095626"/>
                <a:gd name="connsiteX10" fmla="*/ 3267075 w 4905375"/>
                <a:gd name="connsiteY10" fmla="*/ 2081213 h 3095626"/>
                <a:gd name="connsiteX11" fmla="*/ 2952750 w 4905375"/>
                <a:gd name="connsiteY11" fmla="*/ 1909763 h 3095626"/>
                <a:gd name="connsiteX12" fmla="*/ 2609850 w 4905375"/>
                <a:gd name="connsiteY12" fmla="*/ 1804988 h 3095626"/>
                <a:gd name="connsiteX13" fmla="*/ 2200275 w 4905375"/>
                <a:gd name="connsiteY13" fmla="*/ 1728788 h 3095626"/>
                <a:gd name="connsiteX14" fmla="*/ 1762125 w 4905375"/>
                <a:gd name="connsiteY14" fmla="*/ 1776413 h 3095626"/>
                <a:gd name="connsiteX15" fmla="*/ 1362075 w 4905375"/>
                <a:gd name="connsiteY15" fmla="*/ 1824038 h 3095626"/>
                <a:gd name="connsiteX16" fmla="*/ 933450 w 4905375"/>
                <a:gd name="connsiteY16" fmla="*/ 1938338 h 3095626"/>
                <a:gd name="connsiteX17" fmla="*/ 628650 w 4905375"/>
                <a:gd name="connsiteY17" fmla="*/ 2166938 h 3095626"/>
                <a:gd name="connsiteX18" fmla="*/ 352425 w 4905375"/>
                <a:gd name="connsiteY18" fmla="*/ 2471738 h 3095626"/>
                <a:gd name="connsiteX19" fmla="*/ 0 w 4905375"/>
                <a:gd name="connsiteY19" fmla="*/ 3033713 h 3095626"/>
                <a:gd name="connsiteX20" fmla="*/ 71438 w 4905375"/>
                <a:gd name="connsiteY20" fmla="*/ 3095626 h 3095626"/>
                <a:gd name="connsiteX21" fmla="*/ 178685 w 4905375"/>
                <a:gd name="connsiteY21" fmla="*/ 2997994 h 3095626"/>
                <a:gd name="connsiteX22" fmla="*/ 162016 w 4905375"/>
                <a:gd name="connsiteY22" fmla="*/ 2976563 h 3095626"/>
                <a:gd name="connsiteX23" fmla="*/ 352425 w 4905375"/>
                <a:gd name="connsiteY23" fmla="*/ 2681288 h 3095626"/>
                <a:gd name="connsiteX24" fmla="*/ 600075 w 4905375"/>
                <a:gd name="connsiteY24" fmla="*/ 2357438 h 3095626"/>
                <a:gd name="connsiteX25" fmla="*/ 923925 w 4905375"/>
                <a:gd name="connsiteY25" fmla="*/ 2090738 h 3095626"/>
                <a:gd name="connsiteX26" fmla="*/ 1228725 w 4905375"/>
                <a:gd name="connsiteY26" fmla="*/ 1966913 h 3095626"/>
                <a:gd name="connsiteX27" fmla="*/ 1685925 w 4905375"/>
                <a:gd name="connsiteY27" fmla="*/ 1881188 h 3095626"/>
                <a:gd name="connsiteX28" fmla="*/ 1981200 w 4905375"/>
                <a:gd name="connsiteY28" fmla="*/ 1852613 h 3095626"/>
                <a:gd name="connsiteX29" fmla="*/ 2352675 w 4905375"/>
                <a:gd name="connsiteY29" fmla="*/ 1862138 h 3095626"/>
                <a:gd name="connsiteX30" fmla="*/ 2695575 w 4905375"/>
                <a:gd name="connsiteY30" fmla="*/ 1928813 h 3095626"/>
                <a:gd name="connsiteX31" fmla="*/ 3114675 w 4905375"/>
                <a:gd name="connsiteY31" fmla="*/ 2090738 h 3095626"/>
                <a:gd name="connsiteX32" fmla="*/ 3443288 w 4905375"/>
                <a:gd name="connsiteY32" fmla="*/ 2221707 h 3095626"/>
                <a:gd name="connsiteX33" fmla="*/ 3659981 w 4905375"/>
                <a:gd name="connsiteY33" fmla="*/ 2269332 h 3095626"/>
                <a:gd name="connsiteX34" fmla="*/ 3664744 w 4905375"/>
                <a:gd name="connsiteY34" fmla="*/ 2366963 h 3095626"/>
                <a:gd name="connsiteX35" fmla="*/ 4086225 w 4905375"/>
                <a:gd name="connsiteY35" fmla="*/ 2405063 h 3095626"/>
                <a:gd name="connsiteX36" fmla="*/ 4343400 w 4905375"/>
                <a:gd name="connsiteY36" fmla="*/ 2357438 h 3095626"/>
                <a:gd name="connsiteX37" fmla="*/ 4543425 w 4905375"/>
                <a:gd name="connsiteY37" fmla="*/ 2302669 h 3095626"/>
                <a:gd name="connsiteX38" fmla="*/ 4676775 w 4905375"/>
                <a:gd name="connsiteY38" fmla="*/ 2147888 h 3095626"/>
                <a:gd name="connsiteX39" fmla="*/ 4876800 w 4905375"/>
                <a:gd name="connsiteY39" fmla="*/ 1900238 h 3095626"/>
                <a:gd name="connsiteX40" fmla="*/ 4905375 w 4905375"/>
                <a:gd name="connsiteY40" fmla="*/ 1519238 h 3095626"/>
                <a:gd name="connsiteX41" fmla="*/ 4876800 w 4905375"/>
                <a:gd name="connsiteY41" fmla="*/ 1100138 h 3095626"/>
                <a:gd name="connsiteX42" fmla="*/ 4733925 w 4905375"/>
                <a:gd name="connsiteY42" fmla="*/ 909638 h 3095626"/>
                <a:gd name="connsiteX43" fmla="*/ 4705350 w 4905375"/>
                <a:gd name="connsiteY43" fmla="*/ 709613 h 3095626"/>
                <a:gd name="connsiteX44" fmla="*/ 4533900 w 4905375"/>
                <a:gd name="connsiteY44" fmla="*/ 357188 h 3095626"/>
                <a:gd name="connsiteX45" fmla="*/ 4393407 w 4905375"/>
                <a:gd name="connsiteY45" fmla="*/ 0 h 3095626"/>
                <a:gd name="connsiteX46" fmla="*/ 4164806 w 4905375"/>
                <a:gd name="connsiteY46" fmla="*/ 2382 h 3095626"/>
                <a:gd name="connsiteX0" fmla="*/ 4164806 w 4905375"/>
                <a:gd name="connsiteY0" fmla="*/ 0 h 3093244"/>
                <a:gd name="connsiteX1" fmla="*/ 4210050 w 4905375"/>
                <a:gd name="connsiteY1" fmla="*/ 326231 h 3093244"/>
                <a:gd name="connsiteX2" fmla="*/ 4362450 w 4905375"/>
                <a:gd name="connsiteY2" fmla="*/ 640556 h 3093244"/>
                <a:gd name="connsiteX3" fmla="*/ 4524375 w 4905375"/>
                <a:gd name="connsiteY3" fmla="*/ 964406 h 3093244"/>
                <a:gd name="connsiteX4" fmla="*/ 4762500 w 4905375"/>
                <a:gd name="connsiteY4" fmla="*/ 1393031 h 3093244"/>
                <a:gd name="connsiteX5" fmla="*/ 4733925 w 4905375"/>
                <a:gd name="connsiteY5" fmla="*/ 1821656 h 3093244"/>
                <a:gd name="connsiteX6" fmla="*/ 4543425 w 4905375"/>
                <a:gd name="connsiteY6" fmla="*/ 2097881 h 3093244"/>
                <a:gd name="connsiteX7" fmla="*/ 4305300 w 4905375"/>
                <a:gd name="connsiteY7" fmla="*/ 2212181 h 3093244"/>
                <a:gd name="connsiteX8" fmla="*/ 3781425 w 4905375"/>
                <a:gd name="connsiteY8" fmla="*/ 2193131 h 3093244"/>
                <a:gd name="connsiteX9" fmla="*/ 3524250 w 4905375"/>
                <a:gd name="connsiteY9" fmla="*/ 2155031 h 3093244"/>
                <a:gd name="connsiteX10" fmla="*/ 3267075 w 4905375"/>
                <a:gd name="connsiteY10" fmla="*/ 2078831 h 3093244"/>
                <a:gd name="connsiteX11" fmla="*/ 2952750 w 4905375"/>
                <a:gd name="connsiteY11" fmla="*/ 1907381 h 3093244"/>
                <a:gd name="connsiteX12" fmla="*/ 2609850 w 4905375"/>
                <a:gd name="connsiteY12" fmla="*/ 1802606 h 3093244"/>
                <a:gd name="connsiteX13" fmla="*/ 2200275 w 4905375"/>
                <a:gd name="connsiteY13" fmla="*/ 1726406 h 3093244"/>
                <a:gd name="connsiteX14" fmla="*/ 1762125 w 4905375"/>
                <a:gd name="connsiteY14" fmla="*/ 1774031 h 3093244"/>
                <a:gd name="connsiteX15" fmla="*/ 1362075 w 4905375"/>
                <a:gd name="connsiteY15" fmla="*/ 1821656 h 3093244"/>
                <a:gd name="connsiteX16" fmla="*/ 933450 w 4905375"/>
                <a:gd name="connsiteY16" fmla="*/ 1935956 h 3093244"/>
                <a:gd name="connsiteX17" fmla="*/ 628650 w 4905375"/>
                <a:gd name="connsiteY17" fmla="*/ 2164556 h 3093244"/>
                <a:gd name="connsiteX18" fmla="*/ 352425 w 4905375"/>
                <a:gd name="connsiteY18" fmla="*/ 2469356 h 3093244"/>
                <a:gd name="connsiteX19" fmla="*/ 0 w 4905375"/>
                <a:gd name="connsiteY19" fmla="*/ 3031331 h 3093244"/>
                <a:gd name="connsiteX20" fmla="*/ 71438 w 4905375"/>
                <a:gd name="connsiteY20" fmla="*/ 3093244 h 3093244"/>
                <a:gd name="connsiteX21" fmla="*/ 178685 w 4905375"/>
                <a:gd name="connsiteY21" fmla="*/ 2995612 h 3093244"/>
                <a:gd name="connsiteX22" fmla="*/ 162016 w 4905375"/>
                <a:gd name="connsiteY22" fmla="*/ 2974181 h 3093244"/>
                <a:gd name="connsiteX23" fmla="*/ 352425 w 4905375"/>
                <a:gd name="connsiteY23" fmla="*/ 2678906 h 3093244"/>
                <a:gd name="connsiteX24" fmla="*/ 600075 w 4905375"/>
                <a:gd name="connsiteY24" fmla="*/ 2355056 h 3093244"/>
                <a:gd name="connsiteX25" fmla="*/ 923925 w 4905375"/>
                <a:gd name="connsiteY25" fmla="*/ 2088356 h 3093244"/>
                <a:gd name="connsiteX26" fmla="*/ 1228725 w 4905375"/>
                <a:gd name="connsiteY26" fmla="*/ 1964531 h 3093244"/>
                <a:gd name="connsiteX27" fmla="*/ 1685925 w 4905375"/>
                <a:gd name="connsiteY27" fmla="*/ 1878806 h 3093244"/>
                <a:gd name="connsiteX28" fmla="*/ 1981200 w 4905375"/>
                <a:gd name="connsiteY28" fmla="*/ 1850231 h 3093244"/>
                <a:gd name="connsiteX29" fmla="*/ 2352675 w 4905375"/>
                <a:gd name="connsiteY29" fmla="*/ 1859756 h 3093244"/>
                <a:gd name="connsiteX30" fmla="*/ 2695575 w 4905375"/>
                <a:gd name="connsiteY30" fmla="*/ 1926431 h 3093244"/>
                <a:gd name="connsiteX31" fmla="*/ 3114675 w 4905375"/>
                <a:gd name="connsiteY31" fmla="*/ 2088356 h 3093244"/>
                <a:gd name="connsiteX32" fmla="*/ 3443288 w 4905375"/>
                <a:gd name="connsiteY32" fmla="*/ 2219325 h 3093244"/>
                <a:gd name="connsiteX33" fmla="*/ 3659981 w 4905375"/>
                <a:gd name="connsiteY33" fmla="*/ 2266950 h 3093244"/>
                <a:gd name="connsiteX34" fmla="*/ 3664744 w 4905375"/>
                <a:gd name="connsiteY34" fmla="*/ 2364581 h 3093244"/>
                <a:gd name="connsiteX35" fmla="*/ 4086225 w 4905375"/>
                <a:gd name="connsiteY35" fmla="*/ 2402681 h 3093244"/>
                <a:gd name="connsiteX36" fmla="*/ 4343400 w 4905375"/>
                <a:gd name="connsiteY36" fmla="*/ 2355056 h 3093244"/>
                <a:gd name="connsiteX37" fmla="*/ 4543425 w 4905375"/>
                <a:gd name="connsiteY37" fmla="*/ 2300287 h 3093244"/>
                <a:gd name="connsiteX38" fmla="*/ 4676775 w 4905375"/>
                <a:gd name="connsiteY38" fmla="*/ 2145506 h 3093244"/>
                <a:gd name="connsiteX39" fmla="*/ 4876800 w 4905375"/>
                <a:gd name="connsiteY39" fmla="*/ 1897856 h 3093244"/>
                <a:gd name="connsiteX40" fmla="*/ 4905375 w 4905375"/>
                <a:gd name="connsiteY40" fmla="*/ 1516856 h 3093244"/>
                <a:gd name="connsiteX41" fmla="*/ 4876800 w 4905375"/>
                <a:gd name="connsiteY41" fmla="*/ 1097756 h 3093244"/>
                <a:gd name="connsiteX42" fmla="*/ 4733925 w 4905375"/>
                <a:gd name="connsiteY42" fmla="*/ 907256 h 3093244"/>
                <a:gd name="connsiteX43" fmla="*/ 4705350 w 4905375"/>
                <a:gd name="connsiteY43" fmla="*/ 707231 h 3093244"/>
                <a:gd name="connsiteX44" fmla="*/ 4533900 w 4905375"/>
                <a:gd name="connsiteY44" fmla="*/ 354806 h 3093244"/>
                <a:gd name="connsiteX45" fmla="*/ 4484847 w 4905375"/>
                <a:gd name="connsiteY45" fmla="*/ 89058 h 3093244"/>
                <a:gd name="connsiteX0" fmla="*/ 4164806 w 4905375"/>
                <a:gd name="connsiteY0" fmla="*/ 0 h 3093244"/>
                <a:gd name="connsiteX1" fmla="*/ 4210050 w 4905375"/>
                <a:gd name="connsiteY1" fmla="*/ 326231 h 3093244"/>
                <a:gd name="connsiteX2" fmla="*/ 4362450 w 4905375"/>
                <a:gd name="connsiteY2" fmla="*/ 640556 h 3093244"/>
                <a:gd name="connsiteX3" fmla="*/ 4524375 w 4905375"/>
                <a:gd name="connsiteY3" fmla="*/ 964406 h 3093244"/>
                <a:gd name="connsiteX4" fmla="*/ 4762500 w 4905375"/>
                <a:gd name="connsiteY4" fmla="*/ 1393031 h 3093244"/>
                <a:gd name="connsiteX5" fmla="*/ 4733925 w 4905375"/>
                <a:gd name="connsiteY5" fmla="*/ 1821656 h 3093244"/>
                <a:gd name="connsiteX6" fmla="*/ 4543425 w 4905375"/>
                <a:gd name="connsiteY6" fmla="*/ 2097881 h 3093244"/>
                <a:gd name="connsiteX7" fmla="*/ 4305300 w 4905375"/>
                <a:gd name="connsiteY7" fmla="*/ 2212181 h 3093244"/>
                <a:gd name="connsiteX8" fmla="*/ 3781425 w 4905375"/>
                <a:gd name="connsiteY8" fmla="*/ 2193131 h 3093244"/>
                <a:gd name="connsiteX9" fmla="*/ 3524250 w 4905375"/>
                <a:gd name="connsiteY9" fmla="*/ 2155031 h 3093244"/>
                <a:gd name="connsiteX10" fmla="*/ 3267075 w 4905375"/>
                <a:gd name="connsiteY10" fmla="*/ 2078831 h 3093244"/>
                <a:gd name="connsiteX11" fmla="*/ 2952750 w 4905375"/>
                <a:gd name="connsiteY11" fmla="*/ 1907381 h 3093244"/>
                <a:gd name="connsiteX12" fmla="*/ 2609850 w 4905375"/>
                <a:gd name="connsiteY12" fmla="*/ 1802606 h 3093244"/>
                <a:gd name="connsiteX13" fmla="*/ 2200275 w 4905375"/>
                <a:gd name="connsiteY13" fmla="*/ 1726406 h 3093244"/>
                <a:gd name="connsiteX14" fmla="*/ 1762125 w 4905375"/>
                <a:gd name="connsiteY14" fmla="*/ 1774031 h 3093244"/>
                <a:gd name="connsiteX15" fmla="*/ 1362075 w 4905375"/>
                <a:gd name="connsiteY15" fmla="*/ 1821656 h 3093244"/>
                <a:gd name="connsiteX16" fmla="*/ 933450 w 4905375"/>
                <a:gd name="connsiteY16" fmla="*/ 1935956 h 3093244"/>
                <a:gd name="connsiteX17" fmla="*/ 628650 w 4905375"/>
                <a:gd name="connsiteY17" fmla="*/ 2164556 h 3093244"/>
                <a:gd name="connsiteX18" fmla="*/ 352425 w 4905375"/>
                <a:gd name="connsiteY18" fmla="*/ 2469356 h 3093244"/>
                <a:gd name="connsiteX19" fmla="*/ 0 w 4905375"/>
                <a:gd name="connsiteY19" fmla="*/ 3031331 h 3093244"/>
                <a:gd name="connsiteX20" fmla="*/ 71438 w 4905375"/>
                <a:gd name="connsiteY20" fmla="*/ 3093244 h 3093244"/>
                <a:gd name="connsiteX21" fmla="*/ 178685 w 4905375"/>
                <a:gd name="connsiteY21" fmla="*/ 2995612 h 3093244"/>
                <a:gd name="connsiteX22" fmla="*/ 162016 w 4905375"/>
                <a:gd name="connsiteY22" fmla="*/ 2974181 h 3093244"/>
                <a:gd name="connsiteX23" fmla="*/ 352425 w 4905375"/>
                <a:gd name="connsiteY23" fmla="*/ 2678906 h 3093244"/>
                <a:gd name="connsiteX24" fmla="*/ 600075 w 4905375"/>
                <a:gd name="connsiteY24" fmla="*/ 2355056 h 3093244"/>
                <a:gd name="connsiteX25" fmla="*/ 923925 w 4905375"/>
                <a:gd name="connsiteY25" fmla="*/ 2088356 h 3093244"/>
                <a:gd name="connsiteX26" fmla="*/ 1228725 w 4905375"/>
                <a:gd name="connsiteY26" fmla="*/ 1964531 h 3093244"/>
                <a:gd name="connsiteX27" fmla="*/ 1685925 w 4905375"/>
                <a:gd name="connsiteY27" fmla="*/ 1878806 h 3093244"/>
                <a:gd name="connsiteX28" fmla="*/ 1981200 w 4905375"/>
                <a:gd name="connsiteY28" fmla="*/ 1850231 h 3093244"/>
                <a:gd name="connsiteX29" fmla="*/ 2352675 w 4905375"/>
                <a:gd name="connsiteY29" fmla="*/ 1859756 h 3093244"/>
                <a:gd name="connsiteX30" fmla="*/ 2695575 w 4905375"/>
                <a:gd name="connsiteY30" fmla="*/ 1926431 h 3093244"/>
                <a:gd name="connsiteX31" fmla="*/ 3114675 w 4905375"/>
                <a:gd name="connsiteY31" fmla="*/ 2088356 h 3093244"/>
                <a:gd name="connsiteX32" fmla="*/ 3443288 w 4905375"/>
                <a:gd name="connsiteY32" fmla="*/ 2219325 h 3093244"/>
                <a:gd name="connsiteX33" fmla="*/ 3659981 w 4905375"/>
                <a:gd name="connsiteY33" fmla="*/ 2266950 h 3093244"/>
                <a:gd name="connsiteX34" fmla="*/ 3664744 w 4905375"/>
                <a:gd name="connsiteY34" fmla="*/ 2364581 h 3093244"/>
                <a:gd name="connsiteX35" fmla="*/ 4086225 w 4905375"/>
                <a:gd name="connsiteY35" fmla="*/ 2402681 h 3093244"/>
                <a:gd name="connsiteX36" fmla="*/ 4343400 w 4905375"/>
                <a:gd name="connsiteY36" fmla="*/ 2355056 h 3093244"/>
                <a:gd name="connsiteX37" fmla="*/ 4543425 w 4905375"/>
                <a:gd name="connsiteY37" fmla="*/ 2300287 h 3093244"/>
                <a:gd name="connsiteX38" fmla="*/ 4676775 w 4905375"/>
                <a:gd name="connsiteY38" fmla="*/ 2145506 h 3093244"/>
                <a:gd name="connsiteX39" fmla="*/ 4876800 w 4905375"/>
                <a:gd name="connsiteY39" fmla="*/ 1897856 h 3093244"/>
                <a:gd name="connsiteX40" fmla="*/ 4905375 w 4905375"/>
                <a:gd name="connsiteY40" fmla="*/ 1516856 h 3093244"/>
                <a:gd name="connsiteX41" fmla="*/ 4876800 w 4905375"/>
                <a:gd name="connsiteY41" fmla="*/ 1097756 h 3093244"/>
                <a:gd name="connsiteX42" fmla="*/ 4733925 w 4905375"/>
                <a:gd name="connsiteY42" fmla="*/ 907256 h 3093244"/>
                <a:gd name="connsiteX43" fmla="*/ 4705350 w 4905375"/>
                <a:gd name="connsiteY43" fmla="*/ 707231 h 3093244"/>
                <a:gd name="connsiteX44" fmla="*/ 4533900 w 4905375"/>
                <a:gd name="connsiteY44" fmla="*/ 354806 h 3093244"/>
                <a:gd name="connsiteX0" fmla="*/ 4164806 w 4905375"/>
                <a:gd name="connsiteY0" fmla="*/ 0 h 3093244"/>
                <a:gd name="connsiteX1" fmla="*/ 4362450 w 4905375"/>
                <a:gd name="connsiteY1" fmla="*/ 640556 h 3093244"/>
                <a:gd name="connsiteX2" fmla="*/ 4524375 w 4905375"/>
                <a:gd name="connsiteY2" fmla="*/ 964406 h 3093244"/>
                <a:gd name="connsiteX3" fmla="*/ 4762500 w 4905375"/>
                <a:gd name="connsiteY3" fmla="*/ 1393031 h 3093244"/>
                <a:gd name="connsiteX4" fmla="*/ 4733925 w 4905375"/>
                <a:gd name="connsiteY4" fmla="*/ 1821656 h 3093244"/>
                <a:gd name="connsiteX5" fmla="*/ 4543425 w 4905375"/>
                <a:gd name="connsiteY5" fmla="*/ 2097881 h 3093244"/>
                <a:gd name="connsiteX6" fmla="*/ 4305300 w 4905375"/>
                <a:gd name="connsiteY6" fmla="*/ 2212181 h 3093244"/>
                <a:gd name="connsiteX7" fmla="*/ 3781425 w 4905375"/>
                <a:gd name="connsiteY7" fmla="*/ 2193131 h 3093244"/>
                <a:gd name="connsiteX8" fmla="*/ 3524250 w 4905375"/>
                <a:gd name="connsiteY8" fmla="*/ 2155031 h 3093244"/>
                <a:gd name="connsiteX9" fmla="*/ 3267075 w 4905375"/>
                <a:gd name="connsiteY9" fmla="*/ 2078831 h 3093244"/>
                <a:gd name="connsiteX10" fmla="*/ 2952750 w 4905375"/>
                <a:gd name="connsiteY10" fmla="*/ 1907381 h 3093244"/>
                <a:gd name="connsiteX11" fmla="*/ 2609850 w 4905375"/>
                <a:gd name="connsiteY11" fmla="*/ 1802606 h 3093244"/>
                <a:gd name="connsiteX12" fmla="*/ 2200275 w 4905375"/>
                <a:gd name="connsiteY12" fmla="*/ 1726406 h 3093244"/>
                <a:gd name="connsiteX13" fmla="*/ 1762125 w 4905375"/>
                <a:gd name="connsiteY13" fmla="*/ 1774031 h 3093244"/>
                <a:gd name="connsiteX14" fmla="*/ 1362075 w 4905375"/>
                <a:gd name="connsiteY14" fmla="*/ 1821656 h 3093244"/>
                <a:gd name="connsiteX15" fmla="*/ 933450 w 4905375"/>
                <a:gd name="connsiteY15" fmla="*/ 1935956 h 3093244"/>
                <a:gd name="connsiteX16" fmla="*/ 628650 w 4905375"/>
                <a:gd name="connsiteY16" fmla="*/ 2164556 h 3093244"/>
                <a:gd name="connsiteX17" fmla="*/ 352425 w 4905375"/>
                <a:gd name="connsiteY17" fmla="*/ 2469356 h 3093244"/>
                <a:gd name="connsiteX18" fmla="*/ 0 w 4905375"/>
                <a:gd name="connsiteY18" fmla="*/ 3031331 h 3093244"/>
                <a:gd name="connsiteX19" fmla="*/ 71438 w 4905375"/>
                <a:gd name="connsiteY19" fmla="*/ 3093244 h 3093244"/>
                <a:gd name="connsiteX20" fmla="*/ 178685 w 4905375"/>
                <a:gd name="connsiteY20" fmla="*/ 2995612 h 3093244"/>
                <a:gd name="connsiteX21" fmla="*/ 162016 w 4905375"/>
                <a:gd name="connsiteY21" fmla="*/ 2974181 h 3093244"/>
                <a:gd name="connsiteX22" fmla="*/ 352425 w 4905375"/>
                <a:gd name="connsiteY22" fmla="*/ 2678906 h 3093244"/>
                <a:gd name="connsiteX23" fmla="*/ 600075 w 4905375"/>
                <a:gd name="connsiteY23" fmla="*/ 2355056 h 3093244"/>
                <a:gd name="connsiteX24" fmla="*/ 923925 w 4905375"/>
                <a:gd name="connsiteY24" fmla="*/ 2088356 h 3093244"/>
                <a:gd name="connsiteX25" fmla="*/ 1228725 w 4905375"/>
                <a:gd name="connsiteY25" fmla="*/ 1964531 h 3093244"/>
                <a:gd name="connsiteX26" fmla="*/ 1685925 w 4905375"/>
                <a:gd name="connsiteY26" fmla="*/ 1878806 h 3093244"/>
                <a:gd name="connsiteX27" fmla="*/ 1981200 w 4905375"/>
                <a:gd name="connsiteY27" fmla="*/ 1850231 h 3093244"/>
                <a:gd name="connsiteX28" fmla="*/ 2352675 w 4905375"/>
                <a:gd name="connsiteY28" fmla="*/ 1859756 h 3093244"/>
                <a:gd name="connsiteX29" fmla="*/ 2695575 w 4905375"/>
                <a:gd name="connsiteY29" fmla="*/ 1926431 h 3093244"/>
                <a:gd name="connsiteX30" fmla="*/ 3114675 w 4905375"/>
                <a:gd name="connsiteY30" fmla="*/ 2088356 h 3093244"/>
                <a:gd name="connsiteX31" fmla="*/ 3443288 w 4905375"/>
                <a:gd name="connsiteY31" fmla="*/ 2219325 h 3093244"/>
                <a:gd name="connsiteX32" fmla="*/ 3659981 w 4905375"/>
                <a:gd name="connsiteY32" fmla="*/ 2266950 h 3093244"/>
                <a:gd name="connsiteX33" fmla="*/ 3664744 w 4905375"/>
                <a:gd name="connsiteY33" fmla="*/ 2364581 h 3093244"/>
                <a:gd name="connsiteX34" fmla="*/ 4086225 w 4905375"/>
                <a:gd name="connsiteY34" fmla="*/ 2402681 h 3093244"/>
                <a:gd name="connsiteX35" fmla="*/ 4343400 w 4905375"/>
                <a:gd name="connsiteY35" fmla="*/ 2355056 h 3093244"/>
                <a:gd name="connsiteX36" fmla="*/ 4543425 w 4905375"/>
                <a:gd name="connsiteY36" fmla="*/ 2300287 h 3093244"/>
                <a:gd name="connsiteX37" fmla="*/ 4676775 w 4905375"/>
                <a:gd name="connsiteY37" fmla="*/ 2145506 h 3093244"/>
                <a:gd name="connsiteX38" fmla="*/ 4876800 w 4905375"/>
                <a:gd name="connsiteY38" fmla="*/ 1897856 h 3093244"/>
                <a:gd name="connsiteX39" fmla="*/ 4905375 w 4905375"/>
                <a:gd name="connsiteY39" fmla="*/ 1516856 h 3093244"/>
                <a:gd name="connsiteX40" fmla="*/ 4876800 w 4905375"/>
                <a:gd name="connsiteY40" fmla="*/ 1097756 h 3093244"/>
                <a:gd name="connsiteX41" fmla="*/ 4733925 w 4905375"/>
                <a:gd name="connsiteY41" fmla="*/ 907256 h 3093244"/>
                <a:gd name="connsiteX42" fmla="*/ 4705350 w 4905375"/>
                <a:gd name="connsiteY42" fmla="*/ 707231 h 3093244"/>
                <a:gd name="connsiteX43" fmla="*/ 4533900 w 4905375"/>
                <a:gd name="connsiteY43" fmla="*/ 354806 h 3093244"/>
                <a:gd name="connsiteX0" fmla="*/ 4362450 w 4905375"/>
                <a:gd name="connsiteY0" fmla="*/ 285750 h 2738438"/>
                <a:gd name="connsiteX1" fmla="*/ 4524375 w 4905375"/>
                <a:gd name="connsiteY1" fmla="*/ 609600 h 2738438"/>
                <a:gd name="connsiteX2" fmla="*/ 4762500 w 4905375"/>
                <a:gd name="connsiteY2" fmla="*/ 1038225 h 2738438"/>
                <a:gd name="connsiteX3" fmla="*/ 4733925 w 4905375"/>
                <a:gd name="connsiteY3" fmla="*/ 1466850 h 2738438"/>
                <a:gd name="connsiteX4" fmla="*/ 4543425 w 4905375"/>
                <a:gd name="connsiteY4" fmla="*/ 1743075 h 2738438"/>
                <a:gd name="connsiteX5" fmla="*/ 4305300 w 4905375"/>
                <a:gd name="connsiteY5" fmla="*/ 1857375 h 2738438"/>
                <a:gd name="connsiteX6" fmla="*/ 3781425 w 4905375"/>
                <a:gd name="connsiteY6" fmla="*/ 1838325 h 2738438"/>
                <a:gd name="connsiteX7" fmla="*/ 3524250 w 4905375"/>
                <a:gd name="connsiteY7" fmla="*/ 1800225 h 2738438"/>
                <a:gd name="connsiteX8" fmla="*/ 3267075 w 4905375"/>
                <a:gd name="connsiteY8" fmla="*/ 1724025 h 2738438"/>
                <a:gd name="connsiteX9" fmla="*/ 2952750 w 4905375"/>
                <a:gd name="connsiteY9" fmla="*/ 1552575 h 2738438"/>
                <a:gd name="connsiteX10" fmla="*/ 2609850 w 4905375"/>
                <a:gd name="connsiteY10" fmla="*/ 1447800 h 2738438"/>
                <a:gd name="connsiteX11" fmla="*/ 2200275 w 4905375"/>
                <a:gd name="connsiteY11" fmla="*/ 1371600 h 2738438"/>
                <a:gd name="connsiteX12" fmla="*/ 1762125 w 4905375"/>
                <a:gd name="connsiteY12" fmla="*/ 1419225 h 2738438"/>
                <a:gd name="connsiteX13" fmla="*/ 1362075 w 4905375"/>
                <a:gd name="connsiteY13" fmla="*/ 1466850 h 2738438"/>
                <a:gd name="connsiteX14" fmla="*/ 933450 w 4905375"/>
                <a:gd name="connsiteY14" fmla="*/ 1581150 h 2738438"/>
                <a:gd name="connsiteX15" fmla="*/ 628650 w 4905375"/>
                <a:gd name="connsiteY15" fmla="*/ 1809750 h 2738438"/>
                <a:gd name="connsiteX16" fmla="*/ 352425 w 4905375"/>
                <a:gd name="connsiteY16" fmla="*/ 2114550 h 2738438"/>
                <a:gd name="connsiteX17" fmla="*/ 0 w 4905375"/>
                <a:gd name="connsiteY17" fmla="*/ 2676525 h 2738438"/>
                <a:gd name="connsiteX18" fmla="*/ 71438 w 4905375"/>
                <a:gd name="connsiteY18" fmla="*/ 2738438 h 2738438"/>
                <a:gd name="connsiteX19" fmla="*/ 178685 w 4905375"/>
                <a:gd name="connsiteY19" fmla="*/ 2640806 h 2738438"/>
                <a:gd name="connsiteX20" fmla="*/ 162016 w 4905375"/>
                <a:gd name="connsiteY20" fmla="*/ 2619375 h 2738438"/>
                <a:gd name="connsiteX21" fmla="*/ 352425 w 4905375"/>
                <a:gd name="connsiteY21" fmla="*/ 2324100 h 2738438"/>
                <a:gd name="connsiteX22" fmla="*/ 600075 w 4905375"/>
                <a:gd name="connsiteY22" fmla="*/ 2000250 h 2738438"/>
                <a:gd name="connsiteX23" fmla="*/ 923925 w 4905375"/>
                <a:gd name="connsiteY23" fmla="*/ 1733550 h 2738438"/>
                <a:gd name="connsiteX24" fmla="*/ 1228725 w 4905375"/>
                <a:gd name="connsiteY24" fmla="*/ 1609725 h 2738438"/>
                <a:gd name="connsiteX25" fmla="*/ 1685925 w 4905375"/>
                <a:gd name="connsiteY25" fmla="*/ 1524000 h 2738438"/>
                <a:gd name="connsiteX26" fmla="*/ 1981200 w 4905375"/>
                <a:gd name="connsiteY26" fmla="*/ 1495425 h 2738438"/>
                <a:gd name="connsiteX27" fmla="*/ 2352675 w 4905375"/>
                <a:gd name="connsiteY27" fmla="*/ 1504950 h 2738438"/>
                <a:gd name="connsiteX28" fmla="*/ 2695575 w 4905375"/>
                <a:gd name="connsiteY28" fmla="*/ 1571625 h 2738438"/>
                <a:gd name="connsiteX29" fmla="*/ 3114675 w 4905375"/>
                <a:gd name="connsiteY29" fmla="*/ 1733550 h 2738438"/>
                <a:gd name="connsiteX30" fmla="*/ 3443288 w 4905375"/>
                <a:gd name="connsiteY30" fmla="*/ 1864519 h 2738438"/>
                <a:gd name="connsiteX31" fmla="*/ 3659981 w 4905375"/>
                <a:gd name="connsiteY31" fmla="*/ 1912144 h 2738438"/>
                <a:gd name="connsiteX32" fmla="*/ 3664744 w 4905375"/>
                <a:gd name="connsiteY32" fmla="*/ 2009775 h 2738438"/>
                <a:gd name="connsiteX33" fmla="*/ 4086225 w 4905375"/>
                <a:gd name="connsiteY33" fmla="*/ 2047875 h 2738438"/>
                <a:gd name="connsiteX34" fmla="*/ 4343400 w 4905375"/>
                <a:gd name="connsiteY34" fmla="*/ 2000250 h 2738438"/>
                <a:gd name="connsiteX35" fmla="*/ 4543425 w 4905375"/>
                <a:gd name="connsiteY35" fmla="*/ 1945481 h 2738438"/>
                <a:gd name="connsiteX36" fmla="*/ 4676775 w 4905375"/>
                <a:gd name="connsiteY36" fmla="*/ 1790700 h 2738438"/>
                <a:gd name="connsiteX37" fmla="*/ 4876800 w 4905375"/>
                <a:gd name="connsiteY37" fmla="*/ 1543050 h 2738438"/>
                <a:gd name="connsiteX38" fmla="*/ 4905375 w 4905375"/>
                <a:gd name="connsiteY38" fmla="*/ 1162050 h 2738438"/>
                <a:gd name="connsiteX39" fmla="*/ 4876800 w 4905375"/>
                <a:gd name="connsiteY39" fmla="*/ 742950 h 2738438"/>
                <a:gd name="connsiteX40" fmla="*/ 4733925 w 4905375"/>
                <a:gd name="connsiteY40" fmla="*/ 552450 h 2738438"/>
                <a:gd name="connsiteX41" fmla="*/ 4705350 w 4905375"/>
                <a:gd name="connsiteY41" fmla="*/ 352425 h 2738438"/>
                <a:gd name="connsiteX42" fmla="*/ 4533900 w 4905375"/>
                <a:gd name="connsiteY42" fmla="*/ 0 h 2738438"/>
                <a:gd name="connsiteX0" fmla="*/ 4524375 w 4905375"/>
                <a:gd name="connsiteY0" fmla="*/ 609600 h 2738438"/>
                <a:gd name="connsiteX1" fmla="*/ 4762500 w 4905375"/>
                <a:gd name="connsiteY1" fmla="*/ 1038225 h 2738438"/>
                <a:gd name="connsiteX2" fmla="*/ 4733925 w 4905375"/>
                <a:gd name="connsiteY2" fmla="*/ 1466850 h 2738438"/>
                <a:gd name="connsiteX3" fmla="*/ 4543425 w 4905375"/>
                <a:gd name="connsiteY3" fmla="*/ 1743075 h 2738438"/>
                <a:gd name="connsiteX4" fmla="*/ 4305300 w 4905375"/>
                <a:gd name="connsiteY4" fmla="*/ 1857375 h 2738438"/>
                <a:gd name="connsiteX5" fmla="*/ 3781425 w 4905375"/>
                <a:gd name="connsiteY5" fmla="*/ 1838325 h 2738438"/>
                <a:gd name="connsiteX6" fmla="*/ 3524250 w 4905375"/>
                <a:gd name="connsiteY6" fmla="*/ 1800225 h 2738438"/>
                <a:gd name="connsiteX7" fmla="*/ 3267075 w 4905375"/>
                <a:gd name="connsiteY7" fmla="*/ 1724025 h 2738438"/>
                <a:gd name="connsiteX8" fmla="*/ 2952750 w 4905375"/>
                <a:gd name="connsiteY8" fmla="*/ 1552575 h 2738438"/>
                <a:gd name="connsiteX9" fmla="*/ 2609850 w 4905375"/>
                <a:gd name="connsiteY9" fmla="*/ 1447800 h 2738438"/>
                <a:gd name="connsiteX10" fmla="*/ 2200275 w 4905375"/>
                <a:gd name="connsiteY10" fmla="*/ 1371600 h 2738438"/>
                <a:gd name="connsiteX11" fmla="*/ 1762125 w 4905375"/>
                <a:gd name="connsiteY11" fmla="*/ 1419225 h 2738438"/>
                <a:gd name="connsiteX12" fmla="*/ 1362075 w 4905375"/>
                <a:gd name="connsiteY12" fmla="*/ 1466850 h 2738438"/>
                <a:gd name="connsiteX13" fmla="*/ 933450 w 4905375"/>
                <a:gd name="connsiteY13" fmla="*/ 1581150 h 2738438"/>
                <a:gd name="connsiteX14" fmla="*/ 628650 w 4905375"/>
                <a:gd name="connsiteY14" fmla="*/ 1809750 h 2738438"/>
                <a:gd name="connsiteX15" fmla="*/ 352425 w 4905375"/>
                <a:gd name="connsiteY15" fmla="*/ 2114550 h 2738438"/>
                <a:gd name="connsiteX16" fmla="*/ 0 w 4905375"/>
                <a:gd name="connsiteY16" fmla="*/ 2676525 h 2738438"/>
                <a:gd name="connsiteX17" fmla="*/ 71438 w 4905375"/>
                <a:gd name="connsiteY17" fmla="*/ 2738438 h 2738438"/>
                <a:gd name="connsiteX18" fmla="*/ 178685 w 4905375"/>
                <a:gd name="connsiteY18" fmla="*/ 2640806 h 2738438"/>
                <a:gd name="connsiteX19" fmla="*/ 162016 w 4905375"/>
                <a:gd name="connsiteY19" fmla="*/ 2619375 h 2738438"/>
                <a:gd name="connsiteX20" fmla="*/ 352425 w 4905375"/>
                <a:gd name="connsiteY20" fmla="*/ 2324100 h 2738438"/>
                <a:gd name="connsiteX21" fmla="*/ 600075 w 4905375"/>
                <a:gd name="connsiteY21" fmla="*/ 2000250 h 2738438"/>
                <a:gd name="connsiteX22" fmla="*/ 923925 w 4905375"/>
                <a:gd name="connsiteY22" fmla="*/ 1733550 h 2738438"/>
                <a:gd name="connsiteX23" fmla="*/ 1228725 w 4905375"/>
                <a:gd name="connsiteY23" fmla="*/ 1609725 h 2738438"/>
                <a:gd name="connsiteX24" fmla="*/ 1685925 w 4905375"/>
                <a:gd name="connsiteY24" fmla="*/ 1524000 h 2738438"/>
                <a:gd name="connsiteX25" fmla="*/ 1981200 w 4905375"/>
                <a:gd name="connsiteY25" fmla="*/ 1495425 h 2738438"/>
                <a:gd name="connsiteX26" fmla="*/ 2352675 w 4905375"/>
                <a:gd name="connsiteY26" fmla="*/ 1504950 h 2738438"/>
                <a:gd name="connsiteX27" fmla="*/ 2695575 w 4905375"/>
                <a:gd name="connsiteY27" fmla="*/ 1571625 h 2738438"/>
                <a:gd name="connsiteX28" fmla="*/ 3114675 w 4905375"/>
                <a:gd name="connsiteY28" fmla="*/ 1733550 h 2738438"/>
                <a:gd name="connsiteX29" fmla="*/ 3443288 w 4905375"/>
                <a:gd name="connsiteY29" fmla="*/ 1864519 h 2738438"/>
                <a:gd name="connsiteX30" fmla="*/ 3659981 w 4905375"/>
                <a:gd name="connsiteY30" fmla="*/ 1912144 h 2738438"/>
                <a:gd name="connsiteX31" fmla="*/ 3664744 w 4905375"/>
                <a:gd name="connsiteY31" fmla="*/ 2009775 h 2738438"/>
                <a:gd name="connsiteX32" fmla="*/ 4086225 w 4905375"/>
                <a:gd name="connsiteY32" fmla="*/ 2047875 h 2738438"/>
                <a:gd name="connsiteX33" fmla="*/ 4343400 w 4905375"/>
                <a:gd name="connsiteY33" fmla="*/ 2000250 h 2738438"/>
                <a:gd name="connsiteX34" fmla="*/ 4543425 w 4905375"/>
                <a:gd name="connsiteY34" fmla="*/ 1945481 h 2738438"/>
                <a:gd name="connsiteX35" fmla="*/ 4676775 w 4905375"/>
                <a:gd name="connsiteY35" fmla="*/ 1790700 h 2738438"/>
                <a:gd name="connsiteX36" fmla="*/ 4876800 w 4905375"/>
                <a:gd name="connsiteY36" fmla="*/ 1543050 h 2738438"/>
                <a:gd name="connsiteX37" fmla="*/ 4905375 w 4905375"/>
                <a:gd name="connsiteY37" fmla="*/ 1162050 h 2738438"/>
                <a:gd name="connsiteX38" fmla="*/ 4876800 w 4905375"/>
                <a:gd name="connsiteY38" fmla="*/ 742950 h 2738438"/>
                <a:gd name="connsiteX39" fmla="*/ 4733925 w 4905375"/>
                <a:gd name="connsiteY39" fmla="*/ 552450 h 2738438"/>
                <a:gd name="connsiteX40" fmla="*/ 4705350 w 4905375"/>
                <a:gd name="connsiteY40" fmla="*/ 352425 h 2738438"/>
                <a:gd name="connsiteX41" fmla="*/ 4533900 w 4905375"/>
                <a:gd name="connsiteY41" fmla="*/ 0 h 2738438"/>
                <a:gd name="connsiteX0" fmla="*/ 4524375 w 4905375"/>
                <a:gd name="connsiteY0" fmla="*/ 257175 h 2386013"/>
                <a:gd name="connsiteX1" fmla="*/ 4762500 w 4905375"/>
                <a:gd name="connsiteY1" fmla="*/ 685800 h 2386013"/>
                <a:gd name="connsiteX2" fmla="*/ 4733925 w 4905375"/>
                <a:gd name="connsiteY2" fmla="*/ 1114425 h 2386013"/>
                <a:gd name="connsiteX3" fmla="*/ 4543425 w 4905375"/>
                <a:gd name="connsiteY3" fmla="*/ 1390650 h 2386013"/>
                <a:gd name="connsiteX4" fmla="*/ 4305300 w 4905375"/>
                <a:gd name="connsiteY4" fmla="*/ 1504950 h 2386013"/>
                <a:gd name="connsiteX5" fmla="*/ 3781425 w 4905375"/>
                <a:gd name="connsiteY5" fmla="*/ 1485900 h 2386013"/>
                <a:gd name="connsiteX6" fmla="*/ 3524250 w 4905375"/>
                <a:gd name="connsiteY6" fmla="*/ 1447800 h 2386013"/>
                <a:gd name="connsiteX7" fmla="*/ 3267075 w 4905375"/>
                <a:gd name="connsiteY7" fmla="*/ 1371600 h 2386013"/>
                <a:gd name="connsiteX8" fmla="*/ 2952750 w 4905375"/>
                <a:gd name="connsiteY8" fmla="*/ 1200150 h 2386013"/>
                <a:gd name="connsiteX9" fmla="*/ 2609850 w 4905375"/>
                <a:gd name="connsiteY9" fmla="*/ 1095375 h 2386013"/>
                <a:gd name="connsiteX10" fmla="*/ 2200275 w 4905375"/>
                <a:gd name="connsiteY10" fmla="*/ 1019175 h 2386013"/>
                <a:gd name="connsiteX11" fmla="*/ 1762125 w 4905375"/>
                <a:gd name="connsiteY11" fmla="*/ 1066800 h 2386013"/>
                <a:gd name="connsiteX12" fmla="*/ 1362075 w 4905375"/>
                <a:gd name="connsiteY12" fmla="*/ 1114425 h 2386013"/>
                <a:gd name="connsiteX13" fmla="*/ 933450 w 4905375"/>
                <a:gd name="connsiteY13" fmla="*/ 1228725 h 2386013"/>
                <a:gd name="connsiteX14" fmla="*/ 628650 w 4905375"/>
                <a:gd name="connsiteY14" fmla="*/ 1457325 h 2386013"/>
                <a:gd name="connsiteX15" fmla="*/ 352425 w 4905375"/>
                <a:gd name="connsiteY15" fmla="*/ 1762125 h 2386013"/>
                <a:gd name="connsiteX16" fmla="*/ 0 w 4905375"/>
                <a:gd name="connsiteY16" fmla="*/ 2324100 h 2386013"/>
                <a:gd name="connsiteX17" fmla="*/ 71438 w 4905375"/>
                <a:gd name="connsiteY17" fmla="*/ 2386013 h 2386013"/>
                <a:gd name="connsiteX18" fmla="*/ 178685 w 4905375"/>
                <a:gd name="connsiteY18" fmla="*/ 2288381 h 2386013"/>
                <a:gd name="connsiteX19" fmla="*/ 162016 w 4905375"/>
                <a:gd name="connsiteY19" fmla="*/ 2266950 h 2386013"/>
                <a:gd name="connsiteX20" fmla="*/ 352425 w 4905375"/>
                <a:gd name="connsiteY20" fmla="*/ 1971675 h 2386013"/>
                <a:gd name="connsiteX21" fmla="*/ 600075 w 4905375"/>
                <a:gd name="connsiteY21" fmla="*/ 1647825 h 2386013"/>
                <a:gd name="connsiteX22" fmla="*/ 923925 w 4905375"/>
                <a:gd name="connsiteY22" fmla="*/ 1381125 h 2386013"/>
                <a:gd name="connsiteX23" fmla="*/ 1228725 w 4905375"/>
                <a:gd name="connsiteY23" fmla="*/ 1257300 h 2386013"/>
                <a:gd name="connsiteX24" fmla="*/ 1685925 w 4905375"/>
                <a:gd name="connsiteY24" fmla="*/ 1171575 h 2386013"/>
                <a:gd name="connsiteX25" fmla="*/ 1981200 w 4905375"/>
                <a:gd name="connsiteY25" fmla="*/ 1143000 h 2386013"/>
                <a:gd name="connsiteX26" fmla="*/ 2352675 w 4905375"/>
                <a:gd name="connsiteY26" fmla="*/ 1152525 h 2386013"/>
                <a:gd name="connsiteX27" fmla="*/ 2695575 w 4905375"/>
                <a:gd name="connsiteY27" fmla="*/ 1219200 h 2386013"/>
                <a:gd name="connsiteX28" fmla="*/ 3114675 w 4905375"/>
                <a:gd name="connsiteY28" fmla="*/ 1381125 h 2386013"/>
                <a:gd name="connsiteX29" fmla="*/ 3443288 w 4905375"/>
                <a:gd name="connsiteY29" fmla="*/ 1512094 h 2386013"/>
                <a:gd name="connsiteX30" fmla="*/ 3659981 w 4905375"/>
                <a:gd name="connsiteY30" fmla="*/ 1559719 h 2386013"/>
                <a:gd name="connsiteX31" fmla="*/ 3664744 w 4905375"/>
                <a:gd name="connsiteY31" fmla="*/ 1657350 h 2386013"/>
                <a:gd name="connsiteX32" fmla="*/ 4086225 w 4905375"/>
                <a:gd name="connsiteY32" fmla="*/ 1695450 h 2386013"/>
                <a:gd name="connsiteX33" fmla="*/ 4343400 w 4905375"/>
                <a:gd name="connsiteY33" fmla="*/ 1647825 h 2386013"/>
                <a:gd name="connsiteX34" fmla="*/ 4543425 w 4905375"/>
                <a:gd name="connsiteY34" fmla="*/ 1593056 h 2386013"/>
                <a:gd name="connsiteX35" fmla="*/ 4676775 w 4905375"/>
                <a:gd name="connsiteY35" fmla="*/ 1438275 h 2386013"/>
                <a:gd name="connsiteX36" fmla="*/ 4876800 w 4905375"/>
                <a:gd name="connsiteY36" fmla="*/ 1190625 h 2386013"/>
                <a:gd name="connsiteX37" fmla="*/ 4905375 w 4905375"/>
                <a:gd name="connsiteY37" fmla="*/ 809625 h 2386013"/>
                <a:gd name="connsiteX38" fmla="*/ 4876800 w 4905375"/>
                <a:gd name="connsiteY38" fmla="*/ 390525 h 2386013"/>
                <a:gd name="connsiteX39" fmla="*/ 4733925 w 4905375"/>
                <a:gd name="connsiteY39" fmla="*/ 200025 h 2386013"/>
                <a:gd name="connsiteX40" fmla="*/ 4705350 w 4905375"/>
                <a:gd name="connsiteY40" fmla="*/ 0 h 2386013"/>
                <a:gd name="connsiteX0" fmla="*/ 4762500 w 4905375"/>
                <a:gd name="connsiteY0" fmla="*/ 685800 h 2386013"/>
                <a:gd name="connsiteX1" fmla="*/ 4733925 w 4905375"/>
                <a:gd name="connsiteY1" fmla="*/ 1114425 h 2386013"/>
                <a:gd name="connsiteX2" fmla="*/ 4543425 w 4905375"/>
                <a:gd name="connsiteY2" fmla="*/ 1390650 h 2386013"/>
                <a:gd name="connsiteX3" fmla="*/ 4305300 w 4905375"/>
                <a:gd name="connsiteY3" fmla="*/ 1504950 h 2386013"/>
                <a:gd name="connsiteX4" fmla="*/ 3781425 w 4905375"/>
                <a:gd name="connsiteY4" fmla="*/ 1485900 h 2386013"/>
                <a:gd name="connsiteX5" fmla="*/ 3524250 w 4905375"/>
                <a:gd name="connsiteY5" fmla="*/ 1447800 h 2386013"/>
                <a:gd name="connsiteX6" fmla="*/ 3267075 w 4905375"/>
                <a:gd name="connsiteY6" fmla="*/ 1371600 h 2386013"/>
                <a:gd name="connsiteX7" fmla="*/ 2952750 w 4905375"/>
                <a:gd name="connsiteY7" fmla="*/ 1200150 h 2386013"/>
                <a:gd name="connsiteX8" fmla="*/ 2609850 w 4905375"/>
                <a:gd name="connsiteY8" fmla="*/ 1095375 h 2386013"/>
                <a:gd name="connsiteX9" fmla="*/ 2200275 w 4905375"/>
                <a:gd name="connsiteY9" fmla="*/ 1019175 h 2386013"/>
                <a:gd name="connsiteX10" fmla="*/ 1762125 w 4905375"/>
                <a:gd name="connsiteY10" fmla="*/ 1066800 h 2386013"/>
                <a:gd name="connsiteX11" fmla="*/ 1362075 w 4905375"/>
                <a:gd name="connsiteY11" fmla="*/ 1114425 h 2386013"/>
                <a:gd name="connsiteX12" fmla="*/ 933450 w 4905375"/>
                <a:gd name="connsiteY12" fmla="*/ 1228725 h 2386013"/>
                <a:gd name="connsiteX13" fmla="*/ 628650 w 4905375"/>
                <a:gd name="connsiteY13" fmla="*/ 1457325 h 2386013"/>
                <a:gd name="connsiteX14" fmla="*/ 352425 w 4905375"/>
                <a:gd name="connsiteY14" fmla="*/ 1762125 h 2386013"/>
                <a:gd name="connsiteX15" fmla="*/ 0 w 4905375"/>
                <a:gd name="connsiteY15" fmla="*/ 2324100 h 2386013"/>
                <a:gd name="connsiteX16" fmla="*/ 71438 w 4905375"/>
                <a:gd name="connsiteY16" fmla="*/ 2386013 h 2386013"/>
                <a:gd name="connsiteX17" fmla="*/ 178685 w 4905375"/>
                <a:gd name="connsiteY17" fmla="*/ 2288381 h 2386013"/>
                <a:gd name="connsiteX18" fmla="*/ 162016 w 4905375"/>
                <a:gd name="connsiteY18" fmla="*/ 2266950 h 2386013"/>
                <a:gd name="connsiteX19" fmla="*/ 352425 w 4905375"/>
                <a:gd name="connsiteY19" fmla="*/ 1971675 h 2386013"/>
                <a:gd name="connsiteX20" fmla="*/ 600075 w 4905375"/>
                <a:gd name="connsiteY20" fmla="*/ 1647825 h 2386013"/>
                <a:gd name="connsiteX21" fmla="*/ 923925 w 4905375"/>
                <a:gd name="connsiteY21" fmla="*/ 1381125 h 2386013"/>
                <a:gd name="connsiteX22" fmla="*/ 1228725 w 4905375"/>
                <a:gd name="connsiteY22" fmla="*/ 1257300 h 2386013"/>
                <a:gd name="connsiteX23" fmla="*/ 1685925 w 4905375"/>
                <a:gd name="connsiteY23" fmla="*/ 1171575 h 2386013"/>
                <a:gd name="connsiteX24" fmla="*/ 1981200 w 4905375"/>
                <a:gd name="connsiteY24" fmla="*/ 1143000 h 2386013"/>
                <a:gd name="connsiteX25" fmla="*/ 2352675 w 4905375"/>
                <a:gd name="connsiteY25" fmla="*/ 1152525 h 2386013"/>
                <a:gd name="connsiteX26" fmla="*/ 2695575 w 4905375"/>
                <a:gd name="connsiteY26" fmla="*/ 1219200 h 2386013"/>
                <a:gd name="connsiteX27" fmla="*/ 3114675 w 4905375"/>
                <a:gd name="connsiteY27" fmla="*/ 1381125 h 2386013"/>
                <a:gd name="connsiteX28" fmla="*/ 3443288 w 4905375"/>
                <a:gd name="connsiteY28" fmla="*/ 1512094 h 2386013"/>
                <a:gd name="connsiteX29" fmla="*/ 3659981 w 4905375"/>
                <a:gd name="connsiteY29" fmla="*/ 1559719 h 2386013"/>
                <a:gd name="connsiteX30" fmla="*/ 3664744 w 4905375"/>
                <a:gd name="connsiteY30" fmla="*/ 1657350 h 2386013"/>
                <a:gd name="connsiteX31" fmla="*/ 4086225 w 4905375"/>
                <a:gd name="connsiteY31" fmla="*/ 1695450 h 2386013"/>
                <a:gd name="connsiteX32" fmla="*/ 4343400 w 4905375"/>
                <a:gd name="connsiteY32" fmla="*/ 1647825 h 2386013"/>
                <a:gd name="connsiteX33" fmla="*/ 4543425 w 4905375"/>
                <a:gd name="connsiteY33" fmla="*/ 1593056 h 2386013"/>
                <a:gd name="connsiteX34" fmla="*/ 4676775 w 4905375"/>
                <a:gd name="connsiteY34" fmla="*/ 1438275 h 2386013"/>
                <a:gd name="connsiteX35" fmla="*/ 4876800 w 4905375"/>
                <a:gd name="connsiteY35" fmla="*/ 1190625 h 2386013"/>
                <a:gd name="connsiteX36" fmla="*/ 4905375 w 4905375"/>
                <a:gd name="connsiteY36" fmla="*/ 809625 h 2386013"/>
                <a:gd name="connsiteX37" fmla="*/ 4876800 w 4905375"/>
                <a:gd name="connsiteY37" fmla="*/ 390525 h 2386013"/>
                <a:gd name="connsiteX38" fmla="*/ 4733925 w 4905375"/>
                <a:gd name="connsiteY38" fmla="*/ 200025 h 2386013"/>
                <a:gd name="connsiteX39" fmla="*/ 4705350 w 4905375"/>
                <a:gd name="connsiteY39" fmla="*/ 0 h 2386013"/>
                <a:gd name="connsiteX0" fmla="*/ 4762500 w 4905375"/>
                <a:gd name="connsiteY0" fmla="*/ 485775 h 2185988"/>
                <a:gd name="connsiteX1" fmla="*/ 4733925 w 4905375"/>
                <a:gd name="connsiteY1" fmla="*/ 914400 h 2185988"/>
                <a:gd name="connsiteX2" fmla="*/ 4543425 w 4905375"/>
                <a:gd name="connsiteY2" fmla="*/ 1190625 h 2185988"/>
                <a:gd name="connsiteX3" fmla="*/ 4305300 w 4905375"/>
                <a:gd name="connsiteY3" fmla="*/ 1304925 h 2185988"/>
                <a:gd name="connsiteX4" fmla="*/ 3781425 w 4905375"/>
                <a:gd name="connsiteY4" fmla="*/ 1285875 h 2185988"/>
                <a:gd name="connsiteX5" fmla="*/ 3524250 w 4905375"/>
                <a:gd name="connsiteY5" fmla="*/ 1247775 h 2185988"/>
                <a:gd name="connsiteX6" fmla="*/ 3267075 w 4905375"/>
                <a:gd name="connsiteY6" fmla="*/ 1171575 h 2185988"/>
                <a:gd name="connsiteX7" fmla="*/ 2952750 w 4905375"/>
                <a:gd name="connsiteY7" fmla="*/ 1000125 h 2185988"/>
                <a:gd name="connsiteX8" fmla="*/ 2609850 w 4905375"/>
                <a:gd name="connsiteY8" fmla="*/ 895350 h 2185988"/>
                <a:gd name="connsiteX9" fmla="*/ 2200275 w 4905375"/>
                <a:gd name="connsiteY9" fmla="*/ 819150 h 2185988"/>
                <a:gd name="connsiteX10" fmla="*/ 1762125 w 4905375"/>
                <a:gd name="connsiteY10" fmla="*/ 866775 h 2185988"/>
                <a:gd name="connsiteX11" fmla="*/ 1362075 w 4905375"/>
                <a:gd name="connsiteY11" fmla="*/ 914400 h 2185988"/>
                <a:gd name="connsiteX12" fmla="*/ 933450 w 4905375"/>
                <a:gd name="connsiteY12" fmla="*/ 1028700 h 2185988"/>
                <a:gd name="connsiteX13" fmla="*/ 628650 w 4905375"/>
                <a:gd name="connsiteY13" fmla="*/ 1257300 h 2185988"/>
                <a:gd name="connsiteX14" fmla="*/ 352425 w 4905375"/>
                <a:gd name="connsiteY14" fmla="*/ 1562100 h 2185988"/>
                <a:gd name="connsiteX15" fmla="*/ 0 w 4905375"/>
                <a:gd name="connsiteY15" fmla="*/ 2124075 h 2185988"/>
                <a:gd name="connsiteX16" fmla="*/ 71438 w 4905375"/>
                <a:gd name="connsiteY16" fmla="*/ 2185988 h 2185988"/>
                <a:gd name="connsiteX17" fmla="*/ 178685 w 4905375"/>
                <a:gd name="connsiteY17" fmla="*/ 2088356 h 2185988"/>
                <a:gd name="connsiteX18" fmla="*/ 162016 w 4905375"/>
                <a:gd name="connsiteY18" fmla="*/ 2066925 h 2185988"/>
                <a:gd name="connsiteX19" fmla="*/ 352425 w 4905375"/>
                <a:gd name="connsiteY19" fmla="*/ 1771650 h 2185988"/>
                <a:gd name="connsiteX20" fmla="*/ 600075 w 4905375"/>
                <a:gd name="connsiteY20" fmla="*/ 1447800 h 2185988"/>
                <a:gd name="connsiteX21" fmla="*/ 923925 w 4905375"/>
                <a:gd name="connsiteY21" fmla="*/ 1181100 h 2185988"/>
                <a:gd name="connsiteX22" fmla="*/ 1228725 w 4905375"/>
                <a:gd name="connsiteY22" fmla="*/ 1057275 h 2185988"/>
                <a:gd name="connsiteX23" fmla="*/ 1685925 w 4905375"/>
                <a:gd name="connsiteY23" fmla="*/ 971550 h 2185988"/>
                <a:gd name="connsiteX24" fmla="*/ 1981200 w 4905375"/>
                <a:gd name="connsiteY24" fmla="*/ 942975 h 2185988"/>
                <a:gd name="connsiteX25" fmla="*/ 2352675 w 4905375"/>
                <a:gd name="connsiteY25" fmla="*/ 952500 h 2185988"/>
                <a:gd name="connsiteX26" fmla="*/ 2695575 w 4905375"/>
                <a:gd name="connsiteY26" fmla="*/ 1019175 h 2185988"/>
                <a:gd name="connsiteX27" fmla="*/ 3114675 w 4905375"/>
                <a:gd name="connsiteY27" fmla="*/ 1181100 h 2185988"/>
                <a:gd name="connsiteX28" fmla="*/ 3443288 w 4905375"/>
                <a:gd name="connsiteY28" fmla="*/ 1312069 h 2185988"/>
                <a:gd name="connsiteX29" fmla="*/ 3659981 w 4905375"/>
                <a:gd name="connsiteY29" fmla="*/ 1359694 h 2185988"/>
                <a:gd name="connsiteX30" fmla="*/ 3664744 w 4905375"/>
                <a:gd name="connsiteY30" fmla="*/ 1457325 h 2185988"/>
                <a:gd name="connsiteX31" fmla="*/ 4086225 w 4905375"/>
                <a:gd name="connsiteY31" fmla="*/ 1495425 h 2185988"/>
                <a:gd name="connsiteX32" fmla="*/ 4343400 w 4905375"/>
                <a:gd name="connsiteY32" fmla="*/ 1447800 h 2185988"/>
                <a:gd name="connsiteX33" fmla="*/ 4543425 w 4905375"/>
                <a:gd name="connsiteY33" fmla="*/ 1393031 h 2185988"/>
                <a:gd name="connsiteX34" fmla="*/ 4676775 w 4905375"/>
                <a:gd name="connsiteY34" fmla="*/ 1238250 h 2185988"/>
                <a:gd name="connsiteX35" fmla="*/ 4876800 w 4905375"/>
                <a:gd name="connsiteY35" fmla="*/ 990600 h 2185988"/>
                <a:gd name="connsiteX36" fmla="*/ 4905375 w 4905375"/>
                <a:gd name="connsiteY36" fmla="*/ 609600 h 2185988"/>
                <a:gd name="connsiteX37" fmla="*/ 4876800 w 4905375"/>
                <a:gd name="connsiteY37" fmla="*/ 190500 h 2185988"/>
                <a:gd name="connsiteX38" fmla="*/ 4733925 w 4905375"/>
                <a:gd name="connsiteY38" fmla="*/ 0 h 2185988"/>
                <a:gd name="connsiteX0" fmla="*/ 4762500 w 4905375"/>
                <a:gd name="connsiteY0" fmla="*/ 295275 h 1995488"/>
                <a:gd name="connsiteX1" fmla="*/ 4733925 w 4905375"/>
                <a:gd name="connsiteY1" fmla="*/ 723900 h 1995488"/>
                <a:gd name="connsiteX2" fmla="*/ 4543425 w 4905375"/>
                <a:gd name="connsiteY2" fmla="*/ 1000125 h 1995488"/>
                <a:gd name="connsiteX3" fmla="*/ 4305300 w 4905375"/>
                <a:gd name="connsiteY3" fmla="*/ 1114425 h 1995488"/>
                <a:gd name="connsiteX4" fmla="*/ 3781425 w 4905375"/>
                <a:gd name="connsiteY4" fmla="*/ 1095375 h 1995488"/>
                <a:gd name="connsiteX5" fmla="*/ 3524250 w 4905375"/>
                <a:gd name="connsiteY5" fmla="*/ 1057275 h 1995488"/>
                <a:gd name="connsiteX6" fmla="*/ 3267075 w 4905375"/>
                <a:gd name="connsiteY6" fmla="*/ 981075 h 1995488"/>
                <a:gd name="connsiteX7" fmla="*/ 2952750 w 4905375"/>
                <a:gd name="connsiteY7" fmla="*/ 809625 h 1995488"/>
                <a:gd name="connsiteX8" fmla="*/ 2609850 w 4905375"/>
                <a:gd name="connsiteY8" fmla="*/ 704850 h 1995488"/>
                <a:gd name="connsiteX9" fmla="*/ 2200275 w 4905375"/>
                <a:gd name="connsiteY9" fmla="*/ 628650 h 1995488"/>
                <a:gd name="connsiteX10" fmla="*/ 1762125 w 4905375"/>
                <a:gd name="connsiteY10" fmla="*/ 676275 h 1995488"/>
                <a:gd name="connsiteX11" fmla="*/ 1362075 w 4905375"/>
                <a:gd name="connsiteY11" fmla="*/ 723900 h 1995488"/>
                <a:gd name="connsiteX12" fmla="*/ 933450 w 4905375"/>
                <a:gd name="connsiteY12" fmla="*/ 838200 h 1995488"/>
                <a:gd name="connsiteX13" fmla="*/ 628650 w 4905375"/>
                <a:gd name="connsiteY13" fmla="*/ 1066800 h 1995488"/>
                <a:gd name="connsiteX14" fmla="*/ 352425 w 4905375"/>
                <a:gd name="connsiteY14" fmla="*/ 1371600 h 1995488"/>
                <a:gd name="connsiteX15" fmla="*/ 0 w 4905375"/>
                <a:gd name="connsiteY15" fmla="*/ 1933575 h 1995488"/>
                <a:gd name="connsiteX16" fmla="*/ 71438 w 4905375"/>
                <a:gd name="connsiteY16" fmla="*/ 1995488 h 1995488"/>
                <a:gd name="connsiteX17" fmla="*/ 178685 w 4905375"/>
                <a:gd name="connsiteY17" fmla="*/ 1897856 h 1995488"/>
                <a:gd name="connsiteX18" fmla="*/ 162016 w 4905375"/>
                <a:gd name="connsiteY18" fmla="*/ 1876425 h 1995488"/>
                <a:gd name="connsiteX19" fmla="*/ 352425 w 4905375"/>
                <a:gd name="connsiteY19" fmla="*/ 1581150 h 1995488"/>
                <a:gd name="connsiteX20" fmla="*/ 600075 w 4905375"/>
                <a:gd name="connsiteY20" fmla="*/ 1257300 h 1995488"/>
                <a:gd name="connsiteX21" fmla="*/ 923925 w 4905375"/>
                <a:gd name="connsiteY21" fmla="*/ 990600 h 1995488"/>
                <a:gd name="connsiteX22" fmla="*/ 1228725 w 4905375"/>
                <a:gd name="connsiteY22" fmla="*/ 866775 h 1995488"/>
                <a:gd name="connsiteX23" fmla="*/ 1685925 w 4905375"/>
                <a:gd name="connsiteY23" fmla="*/ 781050 h 1995488"/>
                <a:gd name="connsiteX24" fmla="*/ 1981200 w 4905375"/>
                <a:gd name="connsiteY24" fmla="*/ 752475 h 1995488"/>
                <a:gd name="connsiteX25" fmla="*/ 2352675 w 4905375"/>
                <a:gd name="connsiteY25" fmla="*/ 762000 h 1995488"/>
                <a:gd name="connsiteX26" fmla="*/ 2695575 w 4905375"/>
                <a:gd name="connsiteY26" fmla="*/ 828675 h 1995488"/>
                <a:gd name="connsiteX27" fmla="*/ 3114675 w 4905375"/>
                <a:gd name="connsiteY27" fmla="*/ 990600 h 1995488"/>
                <a:gd name="connsiteX28" fmla="*/ 3443288 w 4905375"/>
                <a:gd name="connsiteY28" fmla="*/ 1121569 h 1995488"/>
                <a:gd name="connsiteX29" fmla="*/ 3659981 w 4905375"/>
                <a:gd name="connsiteY29" fmla="*/ 1169194 h 1995488"/>
                <a:gd name="connsiteX30" fmla="*/ 3664744 w 4905375"/>
                <a:gd name="connsiteY30" fmla="*/ 1266825 h 1995488"/>
                <a:gd name="connsiteX31" fmla="*/ 4086225 w 4905375"/>
                <a:gd name="connsiteY31" fmla="*/ 1304925 h 1995488"/>
                <a:gd name="connsiteX32" fmla="*/ 4343400 w 4905375"/>
                <a:gd name="connsiteY32" fmla="*/ 1257300 h 1995488"/>
                <a:gd name="connsiteX33" fmla="*/ 4543425 w 4905375"/>
                <a:gd name="connsiteY33" fmla="*/ 1202531 h 1995488"/>
                <a:gd name="connsiteX34" fmla="*/ 4676775 w 4905375"/>
                <a:gd name="connsiteY34" fmla="*/ 1047750 h 1995488"/>
                <a:gd name="connsiteX35" fmla="*/ 4876800 w 4905375"/>
                <a:gd name="connsiteY35" fmla="*/ 800100 h 1995488"/>
                <a:gd name="connsiteX36" fmla="*/ 4905375 w 4905375"/>
                <a:gd name="connsiteY36" fmla="*/ 419100 h 1995488"/>
                <a:gd name="connsiteX37" fmla="*/ 4876800 w 4905375"/>
                <a:gd name="connsiteY37" fmla="*/ 0 h 1995488"/>
                <a:gd name="connsiteX0" fmla="*/ 4762500 w 4905375"/>
                <a:gd name="connsiteY0" fmla="*/ 0 h 1700213"/>
                <a:gd name="connsiteX1" fmla="*/ 4733925 w 4905375"/>
                <a:gd name="connsiteY1" fmla="*/ 428625 h 1700213"/>
                <a:gd name="connsiteX2" fmla="*/ 4543425 w 4905375"/>
                <a:gd name="connsiteY2" fmla="*/ 704850 h 1700213"/>
                <a:gd name="connsiteX3" fmla="*/ 4305300 w 4905375"/>
                <a:gd name="connsiteY3" fmla="*/ 819150 h 1700213"/>
                <a:gd name="connsiteX4" fmla="*/ 3781425 w 4905375"/>
                <a:gd name="connsiteY4" fmla="*/ 800100 h 1700213"/>
                <a:gd name="connsiteX5" fmla="*/ 3524250 w 4905375"/>
                <a:gd name="connsiteY5" fmla="*/ 762000 h 1700213"/>
                <a:gd name="connsiteX6" fmla="*/ 3267075 w 4905375"/>
                <a:gd name="connsiteY6" fmla="*/ 685800 h 1700213"/>
                <a:gd name="connsiteX7" fmla="*/ 2952750 w 4905375"/>
                <a:gd name="connsiteY7" fmla="*/ 514350 h 1700213"/>
                <a:gd name="connsiteX8" fmla="*/ 2609850 w 4905375"/>
                <a:gd name="connsiteY8" fmla="*/ 409575 h 1700213"/>
                <a:gd name="connsiteX9" fmla="*/ 2200275 w 4905375"/>
                <a:gd name="connsiteY9" fmla="*/ 333375 h 1700213"/>
                <a:gd name="connsiteX10" fmla="*/ 1762125 w 4905375"/>
                <a:gd name="connsiteY10" fmla="*/ 381000 h 1700213"/>
                <a:gd name="connsiteX11" fmla="*/ 1362075 w 4905375"/>
                <a:gd name="connsiteY11" fmla="*/ 428625 h 1700213"/>
                <a:gd name="connsiteX12" fmla="*/ 933450 w 4905375"/>
                <a:gd name="connsiteY12" fmla="*/ 542925 h 1700213"/>
                <a:gd name="connsiteX13" fmla="*/ 628650 w 4905375"/>
                <a:gd name="connsiteY13" fmla="*/ 771525 h 1700213"/>
                <a:gd name="connsiteX14" fmla="*/ 352425 w 4905375"/>
                <a:gd name="connsiteY14" fmla="*/ 1076325 h 1700213"/>
                <a:gd name="connsiteX15" fmla="*/ 0 w 4905375"/>
                <a:gd name="connsiteY15" fmla="*/ 1638300 h 1700213"/>
                <a:gd name="connsiteX16" fmla="*/ 71438 w 4905375"/>
                <a:gd name="connsiteY16" fmla="*/ 1700213 h 1700213"/>
                <a:gd name="connsiteX17" fmla="*/ 178685 w 4905375"/>
                <a:gd name="connsiteY17" fmla="*/ 1602581 h 1700213"/>
                <a:gd name="connsiteX18" fmla="*/ 162016 w 4905375"/>
                <a:gd name="connsiteY18" fmla="*/ 1581150 h 1700213"/>
                <a:gd name="connsiteX19" fmla="*/ 352425 w 4905375"/>
                <a:gd name="connsiteY19" fmla="*/ 1285875 h 1700213"/>
                <a:gd name="connsiteX20" fmla="*/ 600075 w 4905375"/>
                <a:gd name="connsiteY20" fmla="*/ 962025 h 1700213"/>
                <a:gd name="connsiteX21" fmla="*/ 923925 w 4905375"/>
                <a:gd name="connsiteY21" fmla="*/ 695325 h 1700213"/>
                <a:gd name="connsiteX22" fmla="*/ 1228725 w 4905375"/>
                <a:gd name="connsiteY22" fmla="*/ 571500 h 1700213"/>
                <a:gd name="connsiteX23" fmla="*/ 1685925 w 4905375"/>
                <a:gd name="connsiteY23" fmla="*/ 485775 h 1700213"/>
                <a:gd name="connsiteX24" fmla="*/ 1981200 w 4905375"/>
                <a:gd name="connsiteY24" fmla="*/ 457200 h 1700213"/>
                <a:gd name="connsiteX25" fmla="*/ 2352675 w 4905375"/>
                <a:gd name="connsiteY25" fmla="*/ 466725 h 1700213"/>
                <a:gd name="connsiteX26" fmla="*/ 2695575 w 4905375"/>
                <a:gd name="connsiteY26" fmla="*/ 533400 h 1700213"/>
                <a:gd name="connsiteX27" fmla="*/ 3114675 w 4905375"/>
                <a:gd name="connsiteY27" fmla="*/ 695325 h 1700213"/>
                <a:gd name="connsiteX28" fmla="*/ 3443288 w 4905375"/>
                <a:gd name="connsiteY28" fmla="*/ 826294 h 1700213"/>
                <a:gd name="connsiteX29" fmla="*/ 3659981 w 4905375"/>
                <a:gd name="connsiteY29" fmla="*/ 873919 h 1700213"/>
                <a:gd name="connsiteX30" fmla="*/ 3664744 w 4905375"/>
                <a:gd name="connsiteY30" fmla="*/ 971550 h 1700213"/>
                <a:gd name="connsiteX31" fmla="*/ 4086225 w 4905375"/>
                <a:gd name="connsiteY31" fmla="*/ 1009650 h 1700213"/>
                <a:gd name="connsiteX32" fmla="*/ 4343400 w 4905375"/>
                <a:gd name="connsiteY32" fmla="*/ 962025 h 1700213"/>
                <a:gd name="connsiteX33" fmla="*/ 4543425 w 4905375"/>
                <a:gd name="connsiteY33" fmla="*/ 907256 h 1700213"/>
                <a:gd name="connsiteX34" fmla="*/ 4676775 w 4905375"/>
                <a:gd name="connsiteY34" fmla="*/ 752475 h 1700213"/>
                <a:gd name="connsiteX35" fmla="*/ 4876800 w 4905375"/>
                <a:gd name="connsiteY35" fmla="*/ 504825 h 1700213"/>
                <a:gd name="connsiteX36" fmla="*/ 4905375 w 4905375"/>
                <a:gd name="connsiteY36" fmla="*/ 123825 h 1700213"/>
                <a:gd name="connsiteX0" fmla="*/ 4762500 w 4905375"/>
                <a:gd name="connsiteY0" fmla="*/ 5715 h 1705928"/>
                <a:gd name="connsiteX1" fmla="*/ 4733925 w 4905375"/>
                <a:gd name="connsiteY1" fmla="*/ 434340 h 1705928"/>
                <a:gd name="connsiteX2" fmla="*/ 4543425 w 4905375"/>
                <a:gd name="connsiteY2" fmla="*/ 710565 h 1705928"/>
                <a:gd name="connsiteX3" fmla="*/ 4305300 w 4905375"/>
                <a:gd name="connsiteY3" fmla="*/ 824865 h 1705928"/>
                <a:gd name="connsiteX4" fmla="*/ 3781425 w 4905375"/>
                <a:gd name="connsiteY4" fmla="*/ 805815 h 1705928"/>
                <a:gd name="connsiteX5" fmla="*/ 3524250 w 4905375"/>
                <a:gd name="connsiteY5" fmla="*/ 767715 h 1705928"/>
                <a:gd name="connsiteX6" fmla="*/ 3267075 w 4905375"/>
                <a:gd name="connsiteY6" fmla="*/ 691515 h 1705928"/>
                <a:gd name="connsiteX7" fmla="*/ 2952750 w 4905375"/>
                <a:gd name="connsiteY7" fmla="*/ 520065 h 1705928"/>
                <a:gd name="connsiteX8" fmla="*/ 2609850 w 4905375"/>
                <a:gd name="connsiteY8" fmla="*/ 415290 h 1705928"/>
                <a:gd name="connsiteX9" fmla="*/ 2200275 w 4905375"/>
                <a:gd name="connsiteY9" fmla="*/ 339090 h 1705928"/>
                <a:gd name="connsiteX10" fmla="*/ 1762125 w 4905375"/>
                <a:gd name="connsiteY10" fmla="*/ 386715 h 1705928"/>
                <a:gd name="connsiteX11" fmla="*/ 1362075 w 4905375"/>
                <a:gd name="connsiteY11" fmla="*/ 434340 h 1705928"/>
                <a:gd name="connsiteX12" fmla="*/ 933450 w 4905375"/>
                <a:gd name="connsiteY12" fmla="*/ 548640 h 1705928"/>
                <a:gd name="connsiteX13" fmla="*/ 628650 w 4905375"/>
                <a:gd name="connsiteY13" fmla="*/ 777240 h 1705928"/>
                <a:gd name="connsiteX14" fmla="*/ 352425 w 4905375"/>
                <a:gd name="connsiteY14" fmla="*/ 1082040 h 1705928"/>
                <a:gd name="connsiteX15" fmla="*/ 0 w 4905375"/>
                <a:gd name="connsiteY15" fmla="*/ 1644015 h 1705928"/>
                <a:gd name="connsiteX16" fmla="*/ 71438 w 4905375"/>
                <a:gd name="connsiteY16" fmla="*/ 1705928 h 1705928"/>
                <a:gd name="connsiteX17" fmla="*/ 178685 w 4905375"/>
                <a:gd name="connsiteY17" fmla="*/ 1608296 h 1705928"/>
                <a:gd name="connsiteX18" fmla="*/ 162016 w 4905375"/>
                <a:gd name="connsiteY18" fmla="*/ 1586865 h 1705928"/>
                <a:gd name="connsiteX19" fmla="*/ 352425 w 4905375"/>
                <a:gd name="connsiteY19" fmla="*/ 1291590 h 1705928"/>
                <a:gd name="connsiteX20" fmla="*/ 600075 w 4905375"/>
                <a:gd name="connsiteY20" fmla="*/ 967740 h 1705928"/>
                <a:gd name="connsiteX21" fmla="*/ 923925 w 4905375"/>
                <a:gd name="connsiteY21" fmla="*/ 701040 h 1705928"/>
                <a:gd name="connsiteX22" fmla="*/ 1228725 w 4905375"/>
                <a:gd name="connsiteY22" fmla="*/ 577215 h 1705928"/>
                <a:gd name="connsiteX23" fmla="*/ 1685925 w 4905375"/>
                <a:gd name="connsiteY23" fmla="*/ 491490 h 1705928"/>
                <a:gd name="connsiteX24" fmla="*/ 1981200 w 4905375"/>
                <a:gd name="connsiteY24" fmla="*/ 462915 h 1705928"/>
                <a:gd name="connsiteX25" fmla="*/ 2352675 w 4905375"/>
                <a:gd name="connsiteY25" fmla="*/ 472440 h 1705928"/>
                <a:gd name="connsiteX26" fmla="*/ 2695575 w 4905375"/>
                <a:gd name="connsiteY26" fmla="*/ 539115 h 1705928"/>
                <a:gd name="connsiteX27" fmla="*/ 3114675 w 4905375"/>
                <a:gd name="connsiteY27" fmla="*/ 701040 h 1705928"/>
                <a:gd name="connsiteX28" fmla="*/ 3443288 w 4905375"/>
                <a:gd name="connsiteY28" fmla="*/ 832009 h 1705928"/>
                <a:gd name="connsiteX29" fmla="*/ 3659981 w 4905375"/>
                <a:gd name="connsiteY29" fmla="*/ 879634 h 1705928"/>
                <a:gd name="connsiteX30" fmla="*/ 3664744 w 4905375"/>
                <a:gd name="connsiteY30" fmla="*/ 977265 h 1705928"/>
                <a:gd name="connsiteX31" fmla="*/ 4086225 w 4905375"/>
                <a:gd name="connsiteY31" fmla="*/ 1015365 h 1705928"/>
                <a:gd name="connsiteX32" fmla="*/ 4343400 w 4905375"/>
                <a:gd name="connsiteY32" fmla="*/ 967740 h 1705928"/>
                <a:gd name="connsiteX33" fmla="*/ 4543425 w 4905375"/>
                <a:gd name="connsiteY33" fmla="*/ 912971 h 1705928"/>
                <a:gd name="connsiteX34" fmla="*/ 4676775 w 4905375"/>
                <a:gd name="connsiteY34" fmla="*/ 758190 h 1705928"/>
                <a:gd name="connsiteX35" fmla="*/ 4876800 w 4905375"/>
                <a:gd name="connsiteY35" fmla="*/ 510540 h 1705928"/>
                <a:gd name="connsiteX36" fmla="*/ 4905375 w 4905375"/>
                <a:gd name="connsiteY36" fmla="*/ 0 h 1705928"/>
                <a:gd name="connsiteX0" fmla="*/ 4762500 w 4905375"/>
                <a:gd name="connsiteY0" fmla="*/ 5715 h 1705928"/>
                <a:gd name="connsiteX1" fmla="*/ 4733925 w 4905375"/>
                <a:gd name="connsiteY1" fmla="*/ 434340 h 1705928"/>
                <a:gd name="connsiteX2" fmla="*/ 4543425 w 4905375"/>
                <a:gd name="connsiteY2" fmla="*/ 710565 h 1705928"/>
                <a:gd name="connsiteX3" fmla="*/ 4305300 w 4905375"/>
                <a:gd name="connsiteY3" fmla="*/ 824865 h 1705928"/>
                <a:gd name="connsiteX4" fmla="*/ 3781425 w 4905375"/>
                <a:gd name="connsiteY4" fmla="*/ 805815 h 1705928"/>
                <a:gd name="connsiteX5" fmla="*/ 3524250 w 4905375"/>
                <a:gd name="connsiteY5" fmla="*/ 767715 h 1705928"/>
                <a:gd name="connsiteX6" fmla="*/ 3267075 w 4905375"/>
                <a:gd name="connsiteY6" fmla="*/ 691515 h 1705928"/>
                <a:gd name="connsiteX7" fmla="*/ 2952750 w 4905375"/>
                <a:gd name="connsiteY7" fmla="*/ 520065 h 1705928"/>
                <a:gd name="connsiteX8" fmla="*/ 2609850 w 4905375"/>
                <a:gd name="connsiteY8" fmla="*/ 415290 h 1705928"/>
                <a:gd name="connsiteX9" fmla="*/ 2200275 w 4905375"/>
                <a:gd name="connsiteY9" fmla="*/ 339090 h 1705928"/>
                <a:gd name="connsiteX10" fmla="*/ 1762125 w 4905375"/>
                <a:gd name="connsiteY10" fmla="*/ 386715 h 1705928"/>
                <a:gd name="connsiteX11" fmla="*/ 1362075 w 4905375"/>
                <a:gd name="connsiteY11" fmla="*/ 434340 h 1705928"/>
                <a:gd name="connsiteX12" fmla="*/ 933450 w 4905375"/>
                <a:gd name="connsiteY12" fmla="*/ 548640 h 1705928"/>
                <a:gd name="connsiteX13" fmla="*/ 628650 w 4905375"/>
                <a:gd name="connsiteY13" fmla="*/ 777240 h 1705928"/>
                <a:gd name="connsiteX14" fmla="*/ 352425 w 4905375"/>
                <a:gd name="connsiteY14" fmla="*/ 1082040 h 1705928"/>
                <a:gd name="connsiteX15" fmla="*/ 0 w 4905375"/>
                <a:gd name="connsiteY15" fmla="*/ 1644015 h 1705928"/>
                <a:gd name="connsiteX16" fmla="*/ 71438 w 4905375"/>
                <a:gd name="connsiteY16" fmla="*/ 1705928 h 1705928"/>
                <a:gd name="connsiteX17" fmla="*/ 178685 w 4905375"/>
                <a:gd name="connsiteY17" fmla="*/ 1608296 h 1705928"/>
                <a:gd name="connsiteX18" fmla="*/ 162016 w 4905375"/>
                <a:gd name="connsiteY18" fmla="*/ 1586865 h 1705928"/>
                <a:gd name="connsiteX19" fmla="*/ 352425 w 4905375"/>
                <a:gd name="connsiteY19" fmla="*/ 1291590 h 1705928"/>
                <a:gd name="connsiteX20" fmla="*/ 600075 w 4905375"/>
                <a:gd name="connsiteY20" fmla="*/ 967740 h 1705928"/>
                <a:gd name="connsiteX21" fmla="*/ 923925 w 4905375"/>
                <a:gd name="connsiteY21" fmla="*/ 701040 h 1705928"/>
                <a:gd name="connsiteX22" fmla="*/ 1228725 w 4905375"/>
                <a:gd name="connsiteY22" fmla="*/ 577215 h 1705928"/>
                <a:gd name="connsiteX23" fmla="*/ 1685925 w 4905375"/>
                <a:gd name="connsiteY23" fmla="*/ 491490 h 1705928"/>
                <a:gd name="connsiteX24" fmla="*/ 1981200 w 4905375"/>
                <a:gd name="connsiteY24" fmla="*/ 462915 h 1705928"/>
                <a:gd name="connsiteX25" fmla="*/ 2352675 w 4905375"/>
                <a:gd name="connsiteY25" fmla="*/ 472440 h 1705928"/>
                <a:gd name="connsiteX26" fmla="*/ 2695575 w 4905375"/>
                <a:gd name="connsiteY26" fmla="*/ 539115 h 1705928"/>
                <a:gd name="connsiteX27" fmla="*/ 3114675 w 4905375"/>
                <a:gd name="connsiteY27" fmla="*/ 701040 h 1705928"/>
                <a:gd name="connsiteX28" fmla="*/ 3443288 w 4905375"/>
                <a:gd name="connsiteY28" fmla="*/ 832009 h 1705928"/>
                <a:gd name="connsiteX29" fmla="*/ 3659981 w 4905375"/>
                <a:gd name="connsiteY29" fmla="*/ 879634 h 1705928"/>
                <a:gd name="connsiteX30" fmla="*/ 3664744 w 4905375"/>
                <a:gd name="connsiteY30" fmla="*/ 977265 h 1705928"/>
                <a:gd name="connsiteX31" fmla="*/ 4086225 w 4905375"/>
                <a:gd name="connsiteY31" fmla="*/ 1015365 h 1705928"/>
                <a:gd name="connsiteX32" fmla="*/ 4343400 w 4905375"/>
                <a:gd name="connsiteY32" fmla="*/ 967740 h 1705928"/>
                <a:gd name="connsiteX33" fmla="*/ 4543425 w 4905375"/>
                <a:gd name="connsiteY33" fmla="*/ 912971 h 1705928"/>
                <a:gd name="connsiteX34" fmla="*/ 4676775 w 4905375"/>
                <a:gd name="connsiteY34" fmla="*/ 758190 h 1705928"/>
                <a:gd name="connsiteX35" fmla="*/ 4876800 w 4905375"/>
                <a:gd name="connsiteY35" fmla="*/ 510540 h 1705928"/>
                <a:gd name="connsiteX36" fmla="*/ 4905375 w 4905375"/>
                <a:gd name="connsiteY36" fmla="*/ 0 h 1705928"/>
                <a:gd name="connsiteX37" fmla="*/ 4762500 w 4905375"/>
                <a:gd name="connsiteY37" fmla="*/ 5715 h 1705928"/>
                <a:gd name="connsiteX0" fmla="*/ 4905375 w 4996815"/>
                <a:gd name="connsiteY0" fmla="*/ 0 h 1705928"/>
                <a:gd name="connsiteX1" fmla="*/ 4762500 w 4996815"/>
                <a:gd name="connsiteY1" fmla="*/ 5715 h 1705928"/>
                <a:gd name="connsiteX2" fmla="*/ 4733925 w 4996815"/>
                <a:gd name="connsiteY2" fmla="*/ 434340 h 1705928"/>
                <a:gd name="connsiteX3" fmla="*/ 4543425 w 4996815"/>
                <a:gd name="connsiteY3" fmla="*/ 710565 h 1705928"/>
                <a:gd name="connsiteX4" fmla="*/ 4305300 w 4996815"/>
                <a:gd name="connsiteY4" fmla="*/ 824865 h 1705928"/>
                <a:gd name="connsiteX5" fmla="*/ 3781425 w 4996815"/>
                <a:gd name="connsiteY5" fmla="*/ 805815 h 1705928"/>
                <a:gd name="connsiteX6" fmla="*/ 3524250 w 4996815"/>
                <a:gd name="connsiteY6" fmla="*/ 767715 h 1705928"/>
                <a:gd name="connsiteX7" fmla="*/ 3267075 w 4996815"/>
                <a:gd name="connsiteY7" fmla="*/ 691515 h 1705928"/>
                <a:gd name="connsiteX8" fmla="*/ 2952750 w 4996815"/>
                <a:gd name="connsiteY8" fmla="*/ 520065 h 1705928"/>
                <a:gd name="connsiteX9" fmla="*/ 2609850 w 4996815"/>
                <a:gd name="connsiteY9" fmla="*/ 415290 h 1705928"/>
                <a:gd name="connsiteX10" fmla="*/ 2200275 w 4996815"/>
                <a:gd name="connsiteY10" fmla="*/ 339090 h 1705928"/>
                <a:gd name="connsiteX11" fmla="*/ 1762125 w 4996815"/>
                <a:gd name="connsiteY11" fmla="*/ 386715 h 1705928"/>
                <a:gd name="connsiteX12" fmla="*/ 1362075 w 4996815"/>
                <a:gd name="connsiteY12" fmla="*/ 434340 h 1705928"/>
                <a:gd name="connsiteX13" fmla="*/ 933450 w 4996815"/>
                <a:gd name="connsiteY13" fmla="*/ 548640 h 1705928"/>
                <a:gd name="connsiteX14" fmla="*/ 628650 w 4996815"/>
                <a:gd name="connsiteY14" fmla="*/ 777240 h 1705928"/>
                <a:gd name="connsiteX15" fmla="*/ 352425 w 4996815"/>
                <a:gd name="connsiteY15" fmla="*/ 1082040 h 1705928"/>
                <a:gd name="connsiteX16" fmla="*/ 0 w 4996815"/>
                <a:gd name="connsiteY16" fmla="*/ 1644015 h 1705928"/>
                <a:gd name="connsiteX17" fmla="*/ 71438 w 4996815"/>
                <a:gd name="connsiteY17" fmla="*/ 1705928 h 1705928"/>
                <a:gd name="connsiteX18" fmla="*/ 178685 w 4996815"/>
                <a:gd name="connsiteY18" fmla="*/ 1608296 h 1705928"/>
                <a:gd name="connsiteX19" fmla="*/ 162016 w 4996815"/>
                <a:gd name="connsiteY19" fmla="*/ 1586865 h 1705928"/>
                <a:gd name="connsiteX20" fmla="*/ 352425 w 4996815"/>
                <a:gd name="connsiteY20" fmla="*/ 1291590 h 1705928"/>
                <a:gd name="connsiteX21" fmla="*/ 600075 w 4996815"/>
                <a:gd name="connsiteY21" fmla="*/ 967740 h 1705928"/>
                <a:gd name="connsiteX22" fmla="*/ 923925 w 4996815"/>
                <a:gd name="connsiteY22" fmla="*/ 701040 h 1705928"/>
                <a:gd name="connsiteX23" fmla="*/ 1228725 w 4996815"/>
                <a:gd name="connsiteY23" fmla="*/ 577215 h 1705928"/>
                <a:gd name="connsiteX24" fmla="*/ 1685925 w 4996815"/>
                <a:gd name="connsiteY24" fmla="*/ 491490 h 1705928"/>
                <a:gd name="connsiteX25" fmla="*/ 1981200 w 4996815"/>
                <a:gd name="connsiteY25" fmla="*/ 462915 h 1705928"/>
                <a:gd name="connsiteX26" fmla="*/ 2352675 w 4996815"/>
                <a:gd name="connsiteY26" fmla="*/ 472440 h 1705928"/>
                <a:gd name="connsiteX27" fmla="*/ 2695575 w 4996815"/>
                <a:gd name="connsiteY27" fmla="*/ 539115 h 1705928"/>
                <a:gd name="connsiteX28" fmla="*/ 3114675 w 4996815"/>
                <a:gd name="connsiteY28" fmla="*/ 701040 h 1705928"/>
                <a:gd name="connsiteX29" fmla="*/ 3443288 w 4996815"/>
                <a:gd name="connsiteY29" fmla="*/ 832009 h 1705928"/>
                <a:gd name="connsiteX30" fmla="*/ 3659981 w 4996815"/>
                <a:gd name="connsiteY30" fmla="*/ 879634 h 1705928"/>
                <a:gd name="connsiteX31" fmla="*/ 3664744 w 4996815"/>
                <a:gd name="connsiteY31" fmla="*/ 977265 h 1705928"/>
                <a:gd name="connsiteX32" fmla="*/ 4086225 w 4996815"/>
                <a:gd name="connsiteY32" fmla="*/ 1015365 h 1705928"/>
                <a:gd name="connsiteX33" fmla="*/ 4343400 w 4996815"/>
                <a:gd name="connsiteY33" fmla="*/ 967740 h 1705928"/>
                <a:gd name="connsiteX34" fmla="*/ 4543425 w 4996815"/>
                <a:gd name="connsiteY34" fmla="*/ 912971 h 1705928"/>
                <a:gd name="connsiteX35" fmla="*/ 4676775 w 4996815"/>
                <a:gd name="connsiteY35" fmla="*/ 758190 h 1705928"/>
                <a:gd name="connsiteX36" fmla="*/ 4876800 w 4996815"/>
                <a:gd name="connsiteY36" fmla="*/ 510540 h 1705928"/>
                <a:gd name="connsiteX37" fmla="*/ 4996815 w 4996815"/>
                <a:gd name="connsiteY37" fmla="*/ 91440 h 1705928"/>
                <a:gd name="connsiteX0" fmla="*/ 4600575 w 4996815"/>
                <a:gd name="connsiteY0" fmla="*/ 0 h 2086928"/>
                <a:gd name="connsiteX1" fmla="*/ 4762500 w 4996815"/>
                <a:gd name="connsiteY1" fmla="*/ 386715 h 2086928"/>
                <a:gd name="connsiteX2" fmla="*/ 4733925 w 4996815"/>
                <a:gd name="connsiteY2" fmla="*/ 815340 h 2086928"/>
                <a:gd name="connsiteX3" fmla="*/ 4543425 w 4996815"/>
                <a:gd name="connsiteY3" fmla="*/ 1091565 h 2086928"/>
                <a:gd name="connsiteX4" fmla="*/ 4305300 w 4996815"/>
                <a:gd name="connsiteY4" fmla="*/ 1205865 h 2086928"/>
                <a:gd name="connsiteX5" fmla="*/ 3781425 w 4996815"/>
                <a:gd name="connsiteY5" fmla="*/ 1186815 h 2086928"/>
                <a:gd name="connsiteX6" fmla="*/ 3524250 w 4996815"/>
                <a:gd name="connsiteY6" fmla="*/ 1148715 h 2086928"/>
                <a:gd name="connsiteX7" fmla="*/ 3267075 w 4996815"/>
                <a:gd name="connsiteY7" fmla="*/ 1072515 h 2086928"/>
                <a:gd name="connsiteX8" fmla="*/ 2952750 w 4996815"/>
                <a:gd name="connsiteY8" fmla="*/ 901065 h 2086928"/>
                <a:gd name="connsiteX9" fmla="*/ 2609850 w 4996815"/>
                <a:gd name="connsiteY9" fmla="*/ 796290 h 2086928"/>
                <a:gd name="connsiteX10" fmla="*/ 2200275 w 4996815"/>
                <a:gd name="connsiteY10" fmla="*/ 720090 h 2086928"/>
                <a:gd name="connsiteX11" fmla="*/ 1762125 w 4996815"/>
                <a:gd name="connsiteY11" fmla="*/ 767715 h 2086928"/>
                <a:gd name="connsiteX12" fmla="*/ 1362075 w 4996815"/>
                <a:gd name="connsiteY12" fmla="*/ 815340 h 2086928"/>
                <a:gd name="connsiteX13" fmla="*/ 933450 w 4996815"/>
                <a:gd name="connsiteY13" fmla="*/ 929640 h 2086928"/>
                <a:gd name="connsiteX14" fmla="*/ 628650 w 4996815"/>
                <a:gd name="connsiteY14" fmla="*/ 1158240 h 2086928"/>
                <a:gd name="connsiteX15" fmla="*/ 352425 w 4996815"/>
                <a:gd name="connsiteY15" fmla="*/ 1463040 h 2086928"/>
                <a:gd name="connsiteX16" fmla="*/ 0 w 4996815"/>
                <a:gd name="connsiteY16" fmla="*/ 2025015 h 2086928"/>
                <a:gd name="connsiteX17" fmla="*/ 71438 w 4996815"/>
                <a:gd name="connsiteY17" fmla="*/ 2086928 h 2086928"/>
                <a:gd name="connsiteX18" fmla="*/ 178685 w 4996815"/>
                <a:gd name="connsiteY18" fmla="*/ 1989296 h 2086928"/>
                <a:gd name="connsiteX19" fmla="*/ 162016 w 4996815"/>
                <a:gd name="connsiteY19" fmla="*/ 1967865 h 2086928"/>
                <a:gd name="connsiteX20" fmla="*/ 352425 w 4996815"/>
                <a:gd name="connsiteY20" fmla="*/ 1672590 h 2086928"/>
                <a:gd name="connsiteX21" fmla="*/ 600075 w 4996815"/>
                <a:gd name="connsiteY21" fmla="*/ 1348740 h 2086928"/>
                <a:gd name="connsiteX22" fmla="*/ 923925 w 4996815"/>
                <a:gd name="connsiteY22" fmla="*/ 1082040 h 2086928"/>
                <a:gd name="connsiteX23" fmla="*/ 1228725 w 4996815"/>
                <a:gd name="connsiteY23" fmla="*/ 958215 h 2086928"/>
                <a:gd name="connsiteX24" fmla="*/ 1685925 w 4996815"/>
                <a:gd name="connsiteY24" fmla="*/ 872490 h 2086928"/>
                <a:gd name="connsiteX25" fmla="*/ 1981200 w 4996815"/>
                <a:gd name="connsiteY25" fmla="*/ 843915 h 2086928"/>
                <a:gd name="connsiteX26" fmla="*/ 2352675 w 4996815"/>
                <a:gd name="connsiteY26" fmla="*/ 853440 h 2086928"/>
                <a:gd name="connsiteX27" fmla="*/ 2695575 w 4996815"/>
                <a:gd name="connsiteY27" fmla="*/ 920115 h 2086928"/>
                <a:gd name="connsiteX28" fmla="*/ 3114675 w 4996815"/>
                <a:gd name="connsiteY28" fmla="*/ 1082040 h 2086928"/>
                <a:gd name="connsiteX29" fmla="*/ 3443288 w 4996815"/>
                <a:gd name="connsiteY29" fmla="*/ 1213009 h 2086928"/>
                <a:gd name="connsiteX30" fmla="*/ 3659981 w 4996815"/>
                <a:gd name="connsiteY30" fmla="*/ 1260634 h 2086928"/>
                <a:gd name="connsiteX31" fmla="*/ 3664744 w 4996815"/>
                <a:gd name="connsiteY31" fmla="*/ 1358265 h 2086928"/>
                <a:gd name="connsiteX32" fmla="*/ 4086225 w 4996815"/>
                <a:gd name="connsiteY32" fmla="*/ 1396365 h 2086928"/>
                <a:gd name="connsiteX33" fmla="*/ 4343400 w 4996815"/>
                <a:gd name="connsiteY33" fmla="*/ 1348740 h 2086928"/>
                <a:gd name="connsiteX34" fmla="*/ 4543425 w 4996815"/>
                <a:gd name="connsiteY34" fmla="*/ 1293971 h 2086928"/>
                <a:gd name="connsiteX35" fmla="*/ 4676775 w 4996815"/>
                <a:gd name="connsiteY35" fmla="*/ 1139190 h 2086928"/>
                <a:gd name="connsiteX36" fmla="*/ 4876800 w 4996815"/>
                <a:gd name="connsiteY36" fmla="*/ 891540 h 2086928"/>
                <a:gd name="connsiteX37" fmla="*/ 4996815 w 4996815"/>
                <a:gd name="connsiteY37" fmla="*/ 472440 h 2086928"/>
                <a:gd name="connsiteX0" fmla="*/ 4600575 w 4878016"/>
                <a:gd name="connsiteY0" fmla="*/ 53340 h 2140268"/>
                <a:gd name="connsiteX1" fmla="*/ 4762500 w 4878016"/>
                <a:gd name="connsiteY1" fmla="*/ 440055 h 2140268"/>
                <a:gd name="connsiteX2" fmla="*/ 4733925 w 4878016"/>
                <a:gd name="connsiteY2" fmla="*/ 868680 h 2140268"/>
                <a:gd name="connsiteX3" fmla="*/ 4543425 w 4878016"/>
                <a:gd name="connsiteY3" fmla="*/ 1144905 h 2140268"/>
                <a:gd name="connsiteX4" fmla="*/ 4305300 w 4878016"/>
                <a:gd name="connsiteY4" fmla="*/ 1259205 h 2140268"/>
                <a:gd name="connsiteX5" fmla="*/ 3781425 w 4878016"/>
                <a:gd name="connsiteY5" fmla="*/ 1240155 h 2140268"/>
                <a:gd name="connsiteX6" fmla="*/ 3524250 w 4878016"/>
                <a:gd name="connsiteY6" fmla="*/ 1202055 h 2140268"/>
                <a:gd name="connsiteX7" fmla="*/ 3267075 w 4878016"/>
                <a:gd name="connsiteY7" fmla="*/ 1125855 h 2140268"/>
                <a:gd name="connsiteX8" fmla="*/ 2952750 w 4878016"/>
                <a:gd name="connsiteY8" fmla="*/ 954405 h 2140268"/>
                <a:gd name="connsiteX9" fmla="*/ 2609850 w 4878016"/>
                <a:gd name="connsiteY9" fmla="*/ 849630 h 2140268"/>
                <a:gd name="connsiteX10" fmla="*/ 2200275 w 4878016"/>
                <a:gd name="connsiteY10" fmla="*/ 773430 h 2140268"/>
                <a:gd name="connsiteX11" fmla="*/ 1762125 w 4878016"/>
                <a:gd name="connsiteY11" fmla="*/ 821055 h 2140268"/>
                <a:gd name="connsiteX12" fmla="*/ 1362075 w 4878016"/>
                <a:gd name="connsiteY12" fmla="*/ 868680 h 2140268"/>
                <a:gd name="connsiteX13" fmla="*/ 933450 w 4878016"/>
                <a:gd name="connsiteY13" fmla="*/ 982980 h 2140268"/>
                <a:gd name="connsiteX14" fmla="*/ 628650 w 4878016"/>
                <a:gd name="connsiteY14" fmla="*/ 1211580 h 2140268"/>
                <a:gd name="connsiteX15" fmla="*/ 352425 w 4878016"/>
                <a:gd name="connsiteY15" fmla="*/ 1516380 h 2140268"/>
                <a:gd name="connsiteX16" fmla="*/ 0 w 4878016"/>
                <a:gd name="connsiteY16" fmla="*/ 2078355 h 2140268"/>
                <a:gd name="connsiteX17" fmla="*/ 71438 w 4878016"/>
                <a:gd name="connsiteY17" fmla="*/ 2140268 h 2140268"/>
                <a:gd name="connsiteX18" fmla="*/ 178685 w 4878016"/>
                <a:gd name="connsiteY18" fmla="*/ 2042636 h 2140268"/>
                <a:gd name="connsiteX19" fmla="*/ 162016 w 4878016"/>
                <a:gd name="connsiteY19" fmla="*/ 2021205 h 2140268"/>
                <a:gd name="connsiteX20" fmla="*/ 352425 w 4878016"/>
                <a:gd name="connsiteY20" fmla="*/ 1725930 h 2140268"/>
                <a:gd name="connsiteX21" fmla="*/ 600075 w 4878016"/>
                <a:gd name="connsiteY21" fmla="*/ 1402080 h 2140268"/>
                <a:gd name="connsiteX22" fmla="*/ 923925 w 4878016"/>
                <a:gd name="connsiteY22" fmla="*/ 1135380 h 2140268"/>
                <a:gd name="connsiteX23" fmla="*/ 1228725 w 4878016"/>
                <a:gd name="connsiteY23" fmla="*/ 1011555 h 2140268"/>
                <a:gd name="connsiteX24" fmla="*/ 1685925 w 4878016"/>
                <a:gd name="connsiteY24" fmla="*/ 925830 h 2140268"/>
                <a:gd name="connsiteX25" fmla="*/ 1981200 w 4878016"/>
                <a:gd name="connsiteY25" fmla="*/ 897255 h 2140268"/>
                <a:gd name="connsiteX26" fmla="*/ 2352675 w 4878016"/>
                <a:gd name="connsiteY26" fmla="*/ 906780 h 2140268"/>
                <a:gd name="connsiteX27" fmla="*/ 2695575 w 4878016"/>
                <a:gd name="connsiteY27" fmla="*/ 973455 h 2140268"/>
                <a:gd name="connsiteX28" fmla="*/ 3114675 w 4878016"/>
                <a:gd name="connsiteY28" fmla="*/ 1135380 h 2140268"/>
                <a:gd name="connsiteX29" fmla="*/ 3443288 w 4878016"/>
                <a:gd name="connsiteY29" fmla="*/ 1266349 h 2140268"/>
                <a:gd name="connsiteX30" fmla="*/ 3659981 w 4878016"/>
                <a:gd name="connsiteY30" fmla="*/ 1313974 h 2140268"/>
                <a:gd name="connsiteX31" fmla="*/ 3664744 w 4878016"/>
                <a:gd name="connsiteY31" fmla="*/ 1411605 h 2140268"/>
                <a:gd name="connsiteX32" fmla="*/ 4086225 w 4878016"/>
                <a:gd name="connsiteY32" fmla="*/ 1449705 h 2140268"/>
                <a:gd name="connsiteX33" fmla="*/ 4343400 w 4878016"/>
                <a:gd name="connsiteY33" fmla="*/ 1402080 h 2140268"/>
                <a:gd name="connsiteX34" fmla="*/ 4543425 w 4878016"/>
                <a:gd name="connsiteY34" fmla="*/ 1347311 h 2140268"/>
                <a:gd name="connsiteX35" fmla="*/ 4676775 w 4878016"/>
                <a:gd name="connsiteY35" fmla="*/ 1192530 h 2140268"/>
                <a:gd name="connsiteX36" fmla="*/ 4876800 w 4878016"/>
                <a:gd name="connsiteY36" fmla="*/ 944880 h 2140268"/>
                <a:gd name="connsiteX37" fmla="*/ 4836795 w 4878016"/>
                <a:gd name="connsiteY37" fmla="*/ 0 h 2140268"/>
                <a:gd name="connsiteX0" fmla="*/ 4600575 w 4984110"/>
                <a:gd name="connsiteY0" fmla="*/ 53340 h 2140268"/>
                <a:gd name="connsiteX1" fmla="*/ 4762500 w 4984110"/>
                <a:gd name="connsiteY1" fmla="*/ 440055 h 2140268"/>
                <a:gd name="connsiteX2" fmla="*/ 4733925 w 4984110"/>
                <a:gd name="connsiteY2" fmla="*/ 868680 h 2140268"/>
                <a:gd name="connsiteX3" fmla="*/ 4543425 w 4984110"/>
                <a:gd name="connsiteY3" fmla="*/ 1144905 h 2140268"/>
                <a:gd name="connsiteX4" fmla="*/ 4305300 w 4984110"/>
                <a:gd name="connsiteY4" fmla="*/ 1259205 h 2140268"/>
                <a:gd name="connsiteX5" fmla="*/ 3781425 w 4984110"/>
                <a:gd name="connsiteY5" fmla="*/ 1240155 h 2140268"/>
                <a:gd name="connsiteX6" fmla="*/ 3524250 w 4984110"/>
                <a:gd name="connsiteY6" fmla="*/ 1202055 h 2140268"/>
                <a:gd name="connsiteX7" fmla="*/ 3267075 w 4984110"/>
                <a:gd name="connsiteY7" fmla="*/ 1125855 h 2140268"/>
                <a:gd name="connsiteX8" fmla="*/ 2952750 w 4984110"/>
                <a:gd name="connsiteY8" fmla="*/ 954405 h 2140268"/>
                <a:gd name="connsiteX9" fmla="*/ 2609850 w 4984110"/>
                <a:gd name="connsiteY9" fmla="*/ 849630 h 2140268"/>
                <a:gd name="connsiteX10" fmla="*/ 2200275 w 4984110"/>
                <a:gd name="connsiteY10" fmla="*/ 773430 h 2140268"/>
                <a:gd name="connsiteX11" fmla="*/ 1762125 w 4984110"/>
                <a:gd name="connsiteY11" fmla="*/ 821055 h 2140268"/>
                <a:gd name="connsiteX12" fmla="*/ 1362075 w 4984110"/>
                <a:gd name="connsiteY12" fmla="*/ 868680 h 2140268"/>
                <a:gd name="connsiteX13" fmla="*/ 933450 w 4984110"/>
                <a:gd name="connsiteY13" fmla="*/ 982980 h 2140268"/>
                <a:gd name="connsiteX14" fmla="*/ 628650 w 4984110"/>
                <a:gd name="connsiteY14" fmla="*/ 1211580 h 2140268"/>
                <a:gd name="connsiteX15" fmla="*/ 352425 w 4984110"/>
                <a:gd name="connsiteY15" fmla="*/ 1516380 h 2140268"/>
                <a:gd name="connsiteX16" fmla="*/ 0 w 4984110"/>
                <a:gd name="connsiteY16" fmla="*/ 2078355 h 2140268"/>
                <a:gd name="connsiteX17" fmla="*/ 71438 w 4984110"/>
                <a:gd name="connsiteY17" fmla="*/ 2140268 h 2140268"/>
                <a:gd name="connsiteX18" fmla="*/ 178685 w 4984110"/>
                <a:gd name="connsiteY18" fmla="*/ 2042636 h 2140268"/>
                <a:gd name="connsiteX19" fmla="*/ 162016 w 4984110"/>
                <a:gd name="connsiteY19" fmla="*/ 2021205 h 2140268"/>
                <a:gd name="connsiteX20" fmla="*/ 352425 w 4984110"/>
                <a:gd name="connsiteY20" fmla="*/ 1725930 h 2140268"/>
                <a:gd name="connsiteX21" fmla="*/ 600075 w 4984110"/>
                <a:gd name="connsiteY21" fmla="*/ 1402080 h 2140268"/>
                <a:gd name="connsiteX22" fmla="*/ 923925 w 4984110"/>
                <a:gd name="connsiteY22" fmla="*/ 1135380 h 2140268"/>
                <a:gd name="connsiteX23" fmla="*/ 1228725 w 4984110"/>
                <a:gd name="connsiteY23" fmla="*/ 1011555 h 2140268"/>
                <a:gd name="connsiteX24" fmla="*/ 1685925 w 4984110"/>
                <a:gd name="connsiteY24" fmla="*/ 925830 h 2140268"/>
                <a:gd name="connsiteX25" fmla="*/ 1981200 w 4984110"/>
                <a:gd name="connsiteY25" fmla="*/ 897255 h 2140268"/>
                <a:gd name="connsiteX26" fmla="*/ 2352675 w 4984110"/>
                <a:gd name="connsiteY26" fmla="*/ 906780 h 2140268"/>
                <a:gd name="connsiteX27" fmla="*/ 2695575 w 4984110"/>
                <a:gd name="connsiteY27" fmla="*/ 973455 h 2140268"/>
                <a:gd name="connsiteX28" fmla="*/ 3114675 w 4984110"/>
                <a:gd name="connsiteY28" fmla="*/ 1135380 h 2140268"/>
                <a:gd name="connsiteX29" fmla="*/ 3443288 w 4984110"/>
                <a:gd name="connsiteY29" fmla="*/ 1266349 h 2140268"/>
                <a:gd name="connsiteX30" fmla="*/ 3659981 w 4984110"/>
                <a:gd name="connsiteY30" fmla="*/ 1313974 h 2140268"/>
                <a:gd name="connsiteX31" fmla="*/ 3664744 w 4984110"/>
                <a:gd name="connsiteY31" fmla="*/ 1411605 h 2140268"/>
                <a:gd name="connsiteX32" fmla="*/ 4086225 w 4984110"/>
                <a:gd name="connsiteY32" fmla="*/ 1449705 h 2140268"/>
                <a:gd name="connsiteX33" fmla="*/ 4343400 w 4984110"/>
                <a:gd name="connsiteY33" fmla="*/ 1402080 h 2140268"/>
                <a:gd name="connsiteX34" fmla="*/ 4543425 w 4984110"/>
                <a:gd name="connsiteY34" fmla="*/ 1347311 h 2140268"/>
                <a:gd name="connsiteX35" fmla="*/ 4676775 w 4984110"/>
                <a:gd name="connsiteY35" fmla="*/ 1192530 h 2140268"/>
                <a:gd name="connsiteX36" fmla="*/ 4876800 w 4984110"/>
                <a:gd name="connsiteY36" fmla="*/ 944880 h 2140268"/>
                <a:gd name="connsiteX37" fmla="*/ 4983719 w 4984110"/>
                <a:gd name="connsiteY37" fmla="*/ 590399 h 2140268"/>
                <a:gd name="connsiteX38" fmla="*/ 4836795 w 4984110"/>
                <a:gd name="connsiteY38" fmla="*/ 0 h 2140268"/>
                <a:gd name="connsiteX0" fmla="*/ 4600575 w 4988148"/>
                <a:gd name="connsiteY0" fmla="*/ 53340 h 2140268"/>
                <a:gd name="connsiteX1" fmla="*/ 4762500 w 4988148"/>
                <a:gd name="connsiteY1" fmla="*/ 440055 h 2140268"/>
                <a:gd name="connsiteX2" fmla="*/ 4733925 w 4988148"/>
                <a:gd name="connsiteY2" fmla="*/ 868680 h 2140268"/>
                <a:gd name="connsiteX3" fmla="*/ 4543425 w 4988148"/>
                <a:gd name="connsiteY3" fmla="*/ 1144905 h 2140268"/>
                <a:gd name="connsiteX4" fmla="*/ 4305300 w 4988148"/>
                <a:gd name="connsiteY4" fmla="*/ 1259205 h 2140268"/>
                <a:gd name="connsiteX5" fmla="*/ 3781425 w 4988148"/>
                <a:gd name="connsiteY5" fmla="*/ 1240155 h 2140268"/>
                <a:gd name="connsiteX6" fmla="*/ 3524250 w 4988148"/>
                <a:gd name="connsiteY6" fmla="*/ 1202055 h 2140268"/>
                <a:gd name="connsiteX7" fmla="*/ 3267075 w 4988148"/>
                <a:gd name="connsiteY7" fmla="*/ 1125855 h 2140268"/>
                <a:gd name="connsiteX8" fmla="*/ 2952750 w 4988148"/>
                <a:gd name="connsiteY8" fmla="*/ 954405 h 2140268"/>
                <a:gd name="connsiteX9" fmla="*/ 2609850 w 4988148"/>
                <a:gd name="connsiteY9" fmla="*/ 849630 h 2140268"/>
                <a:gd name="connsiteX10" fmla="*/ 2200275 w 4988148"/>
                <a:gd name="connsiteY10" fmla="*/ 773430 h 2140268"/>
                <a:gd name="connsiteX11" fmla="*/ 1762125 w 4988148"/>
                <a:gd name="connsiteY11" fmla="*/ 821055 h 2140268"/>
                <a:gd name="connsiteX12" fmla="*/ 1362075 w 4988148"/>
                <a:gd name="connsiteY12" fmla="*/ 868680 h 2140268"/>
                <a:gd name="connsiteX13" fmla="*/ 933450 w 4988148"/>
                <a:gd name="connsiteY13" fmla="*/ 982980 h 2140268"/>
                <a:gd name="connsiteX14" fmla="*/ 628650 w 4988148"/>
                <a:gd name="connsiteY14" fmla="*/ 1211580 h 2140268"/>
                <a:gd name="connsiteX15" fmla="*/ 352425 w 4988148"/>
                <a:gd name="connsiteY15" fmla="*/ 1516380 h 2140268"/>
                <a:gd name="connsiteX16" fmla="*/ 0 w 4988148"/>
                <a:gd name="connsiteY16" fmla="*/ 2078355 h 2140268"/>
                <a:gd name="connsiteX17" fmla="*/ 71438 w 4988148"/>
                <a:gd name="connsiteY17" fmla="*/ 2140268 h 2140268"/>
                <a:gd name="connsiteX18" fmla="*/ 178685 w 4988148"/>
                <a:gd name="connsiteY18" fmla="*/ 2042636 h 2140268"/>
                <a:gd name="connsiteX19" fmla="*/ 162016 w 4988148"/>
                <a:gd name="connsiteY19" fmla="*/ 2021205 h 2140268"/>
                <a:gd name="connsiteX20" fmla="*/ 352425 w 4988148"/>
                <a:gd name="connsiteY20" fmla="*/ 1725930 h 2140268"/>
                <a:gd name="connsiteX21" fmla="*/ 600075 w 4988148"/>
                <a:gd name="connsiteY21" fmla="*/ 1402080 h 2140268"/>
                <a:gd name="connsiteX22" fmla="*/ 923925 w 4988148"/>
                <a:gd name="connsiteY22" fmla="*/ 1135380 h 2140268"/>
                <a:gd name="connsiteX23" fmla="*/ 1228725 w 4988148"/>
                <a:gd name="connsiteY23" fmla="*/ 1011555 h 2140268"/>
                <a:gd name="connsiteX24" fmla="*/ 1685925 w 4988148"/>
                <a:gd name="connsiteY24" fmla="*/ 925830 h 2140268"/>
                <a:gd name="connsiteX25" fmla="*/ 1981200 w 4988148"/>
                <a:gd name="connsiteY25" fmla="*/ 897255 h 2140268"/>
                <a:gd name="connsiteX26" fmla="*/ 2352675 w 4988148"/>
                <a:gd name="connsiteY26" fmla="*/ 906780 h 2140268"/>
                <a:gd name="connsiteX27" fmla="*/ 2695575 w 4988148"/>
                <a:gd name="connsiteY27" fmla="*/ 973455 h 2140268"/>
                <a:gd name="connsiteX28" fmla="*/ 3114675 w 4988148"/>
                <a:gd name="connsiteY28" fmla="*/ 1135380 h 2140268"/>
                <a:gd name="connsiteX29" fmla="*/ 3443288 w 4988148"/>
                <a:gd name="connsiteY29" fmla="*/ 1266349 h 2140268"/>
                <a:gd name="connsiteX30" fmla="*/ 3659981 w 4988148"/>
                <a:gd name="connsiteY30" fmla="*/ 1313974 h 2140268"/>
                <a:gd name="connsiteX31" fmla="*/ 3664744 w 4988148"/>
                <a:gd name="connsiteY31" fmla="*/ 1411605 h 2140268"/>
                <a:gd name="connsiteX32" fmla="*/ 4086225 w 4988148"/>
                <a:gd name="connsiteY32" fmla="*/ 1449705 h 2140268"/>
                <a:gd name="connsiteX33" fmla="*/ 4343400 w 4988148"/>
                <a:gd name="connsiteY33" fmla="*/ 1402080 h 2140268"/>
                <a:gd name="connsiteX34" fmla="*/ 4543425 w 4988148"/>
                <a:gd name="connsiteY34" fmla="*/ 1347311 h 2140268"/>
                <a:gd name="connsiteX35" fmla="*/ 4676775 w 4988148"/>
                <a:gd name="connsiteY35" fmla="*/ 1192530 h 2140268"/>
                <a:gd name="connsiteX36" fmla="*/ 4960620 w 4988148"/>
                <a:gd name="connsiteY36" fmla="*/ 853440 h 2140268"/>
                <a:gd name="connsiteX37" fmla="*/ 4983719 w 4988148"/>
                <a:gd name="connsiteY37" fmla="*/ 590399 h 2140268"/>
                <a:gd name="connsiteX38" fmla="*/ 4836795 w 4988148"/>
                <a:gd name="connsiteY38" fmla="*/ 0 h 2140268"/>
                <a:gd name="connsiteX0" fmla="*/ 4600575 w 4988148"/>
                <a:gd name="connsiteY0" fmla="*/ 53340 h 2140268"/>
                <a:gd name="connsiteX1" fmla="*/ 4762500 w 4988148"/>
                <a:gd name="connsiteY1" fmla="*/ 440055 h 2140268"/>
                <a:gd name="connsiteX2" fmla="*/ 4733925 w 4988148"/>
                <a:gd name="connsiteY2" fmla="*/ 868680 h 2140268"/>
                <a:gd name="connsiteX3" fmla="*/ 4543425 w 4988148"/>
                <a:gd name="connsiteY3" fmla="*/ 1144905 h 2140268"/>
                <a:gd name="connsiteX4" fmla="*/ 4305300 w 4988148"/>
                <a:gd name="connsiteY4" fmla="*/ 1259205 h 2140268"/>
                <a:gd name="connsiteX5" fmla="*/ 3781425 w 4988148"/>
                <a:gd name="connsiteY5" fmla="*/ 1240155 h 2140268"/>
                <a:gd name="connsiteX6" fmla="*/ 3524250 w 4988148"/>
                <a:gd name="connsiteY6" fmla="*/ 1202055 h 2140268"/>
                <a:gd name="connsiteX7" fmla="*/ 3267075 w 4988148"/>
                <a:gd name="connsiteY7" fmla="*/ 1125855 h 2140268"/>
                <a:gd name="connsiteX8" fmla="*/ 2952750 w 4988148"/>
                <a:gd name="connsiteY8" fmla="*/ 954405 h 2140268"/>
                <a:gd name="connsiteX9" fmla="*/ 2609850 w 4988148"/>
                <a:gd name="connsiteY9" fmla="*/ 849630 h 2140268"/>
                <a:gd name="connsiteX10" fmla="*/ 2200275 w 4988148"/>
                <a:gd name="connsiteY10" fmla="*/ 773430 h 2140268"/>
                <a:gd name="connsiteX11" fmla="*/ 1762125 w 4988148"/>
                <a:gd name="connsiteY11" fmla="*/ 821055 h 2140268"/>
                <a:gd name="connsiteX12" fmla="*/ 1362075 w 4988148"/>
                <a:gd name="connsiteY12" fmla="*/ 868680 h 2140268"/>
                <a:gd name="connsiteX13" fmla="*/ 933450 w 4988148"/>
                <a:gd name="connsiteY13" fmla="*/ 982980 h 2140268"/>
                <a:gd name="connsiteX14" fmla="*/ 628650 w 4988148"/>
                <a:gd name="connsiteY14" fmla="*/ 1211580 h 2140268"/>
                <a:gd name="connsiteX15" fmla="*/ 352425 w 4988148"/>
                <a:gd name="connsiteY15" fmla="*/ 1516380 h 2140268"/>
                <a:gd name="connsiteX16" fmla="*/ 0 w 4988148"/>
                <a:gd name="connsiteY16" fmla="*/ 2078355 h 2140268"/>
                <a:gd name="connsiteX17" fmla="*/ 71438 w 4988148"/>
                <a:gd name="connsiteY17" fmla="*/ 2140268 h 2140268"/>
                <a:gd name="connsiteX18" fmla="*/ 178685 w 4988148"/>
                <a:gd name="connsiteY18" fmla="*/ 2042636 h 2140268"/>
                <a:gd name="connsiteX19" fmla="*/ 162016 w 4988148"/>
                <a:gd name="connsiteY19" fmla="*/ 2021205 h 2140268"/>
                <a:gd name="connsiteX20" fmla="*/ 352425 w 4988148"/>
                <a:gd name="connsiteY20" fmla="*/ 1725930 h 2140268"/>
                <a:gd name="connsiteX21" fmla="*/ 600075 w 4988148"/>
                <a:gd name="connsiteY21" fmla="*/ 1402080 h 2140268"/>
                <a:gd name="connsiteX22" fmla="*/ 923925 w 4988148"/>
                <a:gd name="connsiteY22" fmla="*/ 1135380 h 2140268"/>
                <a:gd name="connsiteX23" fmla="*/ 1228725 w 4988148"/>
                <a:gd name="connsiteY23" fmla="*/ 1011555 h 2140268"/>
                <a:gd name="connsiteX24" fmla="*/ 1685925 w 4988148"/>
                <a:gd name="connsiteY24" fmla="*/ 925830 h 2140268"/>
                <a:gd name="connsiteX25" fmla="*/ 1981200 w 4988148"/>
                <a:gd name="connsiteY25" fmla="*/ 897255 h 2140268"/>
                <a:gd name="connsiteX26" fmla="*/ 2352675 w 4988148"/>
                <a:gd name="connsiteY26" fmla="*/ 906780 h 2140268"/>
                <a:gd name="connsiteX27" fmla="*/ 2695575 w 4988148"/>
                <a:gd name="connsiteY27" fmla="*/ 973455 h 2140268"/>
                <a:gd name="connsiteX28" fmla="*/ 3114675 w 4988148"/>
                <a:gd name="connsiteY28" fmla="*/ 1135380 h 2140268"/>
                <a:gd name="connsiteX29" fmla="*/ 3443288 w 4988148"/>
                <a:gd name="connsiteY29" fmla="*/ 1266349 h 2140268"/>
                <a:gd name="connsiteX30" fmla="*/ 3659981 w 4988148"/>
                <a:gd name="connsiteY30" fmla="*/ 1313974 h 2140268"/>
                <a:gd name="connsiteX31" fmla="*/ 3664744 w 4988148"/>
                <a:gd name="connsiteY31" fmla="*/ 1411605 h 2140268"/>
                <a:gd name="connsiteX32" fmla="*/ 4086225 w 4988148"/>
                <a:gd name="connsiteY32" fmla="*/ 1449705 h 2140268"/>
                <a:gd name="connsiteX33" fmla="*/ 4343400 w 4988148"/>
                <a:gd name="connsiteY33" fmla="*/ 1402080 h 2140268"/>
                <a:gd name="connsiteX34" fmla="*/ 4543425 w 4988148"/>
                <a:gd name="connsiteY34" fmla="*/ 1347311 h 2140268"/>
                <a:gd name="connsiteX35" fmla="*/ 4699635 w 4988148"/>
                <a:gd name="connsiteY35" fmla="*/ 1207770 h 2140268"/>
                <a:gd name="connsiteX36" fmla="*/ 4960620 w 4988148"/>
                <a:gd name="connsiteY36" fmla="*/ 853440 h 2140268"/>
                <a:gd name="connsiteX37" fmla="*/ 4983719 w 4988148"/>
                <a:gd name="connsiteY37" fmla="*/ 590399 h 2140268"/>
                <a:gd name="connsiteX38" fmla="*/ 4836795 w 4988148"/>
                <a:gd name="connsiteY38" fmla="*/ 0 h 2140268"/>
                <a:gd name="connsiteX0" fmla="*/ 4600575 w 4988148"/>
                <a:gd name="connsiteY0" fmla="*/ 76200 h 2163128"/>
                <a:gd name="connsiteX1" fmla="*/ 4762500 w 4988148"/>
                <a:gd name="connsiteY1" fmla="*/ 462915 h 2163128"/>
                <a:gd name="connsiteX2" fmla="*/ 4733925 w 4988148"/>
                <a:gd name="connsiteY2" fmla="*/ 891540 h 2163128"/>
                <a:gd name="connsiteX3" fmla="*/ 4543425 w 4988148"/>
                <a:gd name="connsiteY3" fmla="*/ 1167765 h 2163128"/>
                <a:gd name="connsiteX4" fmla="*/ 4305300 w 4988148"/>
                <a:gd name="connsiteY4" fmla="*/ 1282065 h 2163128"/>
                <a:gd name="connsiteX5" fmla="*/ 3781425 w 4988148"/>
                <a:gd name="connsiteY5" fmla="*/ 1263015 h 2163128"/>
                <a:gd name="connsiteX6" fmla="*/ 3524250 w 4988148"/>
                <a:gd name="connsiteY6" fmla="*/ 1224915 h 2163128"/>
                <a:gd name="connsiteX7" fmla="*/ 3267075 w 4988148"/>
                <a:gd name="connsiteY7" fmla="*/ 1148715 h 2163128"/>
                <a:gd name="connsiteX8" fmla="*/ 2952750 w 4988148"/>
                <a:gd name="connsiteY8" fmla="*/ 977265 h 2163128"/>
                <a:gd name="connsiteX9" fmla="*/ 2609850 w 4988148"/>
                <a:gd name="connsiteY9" fmla="*/ 872490 h 2163128"/>
                <a:gd name="connsiteX10" fmla="*/ 2200275 w 4988148"/>
                <a:gd name="connsiteY10" fmla="*/ 796290 h 2163128"/>
                <a:gd name="connsiteX11" fmla="*/ 1762125 w 4988148"/>
                <a:gd name="connsiteY11" fmla="*/ 843915 h 2163128"/>
                <a:gd name="connsiteX12" fmla="*/ 1362075 w 4988148"/>
                <a:gd name="connsiteY12" fmla="*/ 891540 h 2163128"/>
                <a:gd name="connsiteX13" fmla="*/ 933450 w 4988148"/>
                <a:gd name="connsiteY13" fmla="*/ 1005840 h 2163128"/>
                <a:gd name="connsiteX14" fmla="*/ 628650 w 4988148"/>
                <a:gd name="connsiteY14" fmla="*/ 1234440 h 2163128"/>
                <a:gd name="connsiteX15" fmla="*/ 352425 w 4988148"/>
                <a:gd name="connsiteY15" fmla="*/ 1539240 h 2163128"/>
                <a:gd name="connsiteX16" fmla="*/ 0 w 4988148"/>
                <a:gd name="connsiteY16" fmla="*/ 2101215 h 2163128"/>
                <a:gd name="connsiteX17" fmla="*/ 71438 w 4988148"/>
                <a:gd name="connsiteY17" fmla="*/ 2163128 h 2163128"/>
                <a:gd name="connsiteX18" fmla="*/ 178685 w 4988148"/>
                <a:gd name="connsiteY18" fmla="*/ 2065496 h 2163128"/>
                <a:gd name="connsiteX19" fmla="*/ 162016 w 4988148"/>
                <a:gd name="connsiteY19" fmla="*/ 2044065 h 2163128"/>
                <a:gd name="connsiteX20" fmla="*/ 352425 w 4988148"/>
                <a:gd name="connsiteY20" fmla="*/ 1748790 h 2163128"/>
                <a:gd name="connsiteX21" fmla="*/ 600075 w 4988148"/>
                <a:gd name="connsiteY21" fmla="*/ 1424940 h 2163128"/>
                <a:gd name="connsiteX22" fmla="*/ 923925 w 4988148"/>
                <a:gd name="connsiteY22" fmla="*/ 1158240 h 2163128"/>
                <a:gd name="connsiteX23" fmla="*/ 1228725 w 4988148"/>
                <a:gd name="connsiteY23" fmla="*/ 1034415 h 2163128"/>
                <a:gd name="connsiteX24" fmla="*/ 1685925 w 4988148"/>
                <a:gd name="connsiteY24" fmla="*/ 948690 h 2163128"/>
                <a:gd name="connsiteX25" fmla="*/ 1981200 w 4988148"/>
                <a:gd name="connsiteY25" fmla="*/ 920115 h 2163128"/>
                <a:gd name="connsiteX26" fmla="*/ 2352675 w 4988148"/>
                <a:gd name="connsiteY26" fmla="*/ 929640 h 2163128"/>
                <a:gd name="connsiteX27" fmla="*/ 2695575 w 4988148"/>
                <a:gd name="connsiteY27" fmla="*/ 996315 h 2163128"/>
                <a:gd name="connsiteX28" fmla="*/ 3114675 w 4988148"/>
                <a:gd name="connsiteY28" fmla="*/ 1158240 h 2163128"/>
                <a:gd name="connsiteX29" fmla="*/ 3443288 w 4988148"/>
                <a:gd name="connsiteY29" fmla="*/ 1289209 h 2163128"/>
                <a:gd name="connsiteX30" fmla="*/ 3659981 w 4988148"/>
                <a:gd name="connsiteY30" fmla="*/ 1336834 h 2163128"/>
                <a:gd name="connsiteX31" fmla="*/ 3664744 w 4988148"/>
                <a:gd name="connsiteY31" fmla="*/ 1434465 h 2163128"/>
                <a:gd name="connsiteX32" fmla="*/ 4086225 w 4988148"/>
                <a:gd name="connsiteY32" fmla="*/ 1472565 h 2163128"/>
                <a:gd name="connsiteX33" fmla="*/ 4343400 w 4988148"/>
                <a:gd name="connsiteY33" fmla="*/ 1424940 h 2163128"/>
                <a:gd name="connsiteX34" fmla="*/ 4543425 w 4988148"/>
                <a:gd name="connsiteY34" fmla="*/ 1370171 h 2163128"/>
                <a:gd name="connsiteX35" fmla="*/ 4699635 w 4988148"/>
                <a:gd name="connsiteY35" fmla="*/ 1230630 h 2163128"/>
                <a:gd name="connsiteX36" fmla="*/ 4960620 w 4988148"/>
                <a:gd name="connsiteY36" fmla="*/ 876300 h 2163128"/>
                <a:gd name="connsiteX37" fmla="*/ 4983719 w 4988148"/>
                <a:gd name="connsiteY37" fmla="*/ 613259 h 2163128"/>
                <a:gd name="connsiteX38" fmla="*/ 4798695 w 4988148"/>
                <a:gd name="connsiteY38" fmla="*/ 0 h 2163128"/>
                <a:gd name="connsiteX0" fmla="*/ 4591522 w 4988148"/>
                <a:gd name="connsiteY0" fmla="*/ 58094 h 2163128"/>
                <a:gd name="connsiteX1" fmla="*/ 4762500 w 4988148"/>
                <a:gd name="connsiteY1" fmla="*/ 462915 h 2163128"/>
                <a:gd name="connsiteX2" fmla="*/ 4733925 w 4988148"/>
                <a:gd name="connsiteY2" fmla="*/ 891540 h 2163128"/>
                <a:gd name="connsiteX3" fmla="*/ 4543425 w 4988148"/>
                <a:gd name="connsiteY3" fmla="*/ 1167765 h 2163128"/>
                <a:gd name="connsiteX4" fmla="*/ 4305300 w 4988148"/>
                <a:gd name="connsiteY4" fmla="*/ 1282065 h 2163128"/>
                <a:gd name="connsiteX5" fmla="*/ 3781425 w 4988148"/>
                <a:gd name="connsiteY5" fmla="*/ 1263015 h 2163128"/>
                <a:gd name="connsiteX6" fmla="*/ 3524250 w 4988148"/>
                <a:gd name="connsiteY6" fmla="*/ 1224915 h 2163128"/>
                <a:gd name="connsiteX7" fmla="*/ 3267075 w 4988148"/>
                <a:gd name="connsiteY7" fmla="*/ 1148715 h 2163128"/>
                <a:gd name="connsiteX8" fmla="*/ 2952750 w 4988148"/>
                <a:gd name="connsiteY8" fmla="*/ 977265 h 2163128"/>
                <a:gd name="connsiteX9" fmla="*/ 2609850 w 4988148"/>
                <a:gd name="connsiteY9" fmla="*/ 872490 h 2163128"/>
                <a:gd name="connsiteX10" fmla="*/ 2200275 w 4988148"/>
                <a:gd name="connsiteY10" fmla="*/ 796290 h 2163128"/>
                <a:gd name="connsiteX11" fmla="*/ 1762125 w 4988148"/>
                <a:gd name="connsiteY11" fmla="*/ 843915 h 2163128"/>
                <a:gd name="connsiteX12" fmla="*/ 1362075 w 4988148"/>
                <a:gd name="connsiteY12" fmla="*/ 891540 h 2163128"/>
                <a:gd name="connsiteX13" fmla="*/ 933450 w 4988148"/>
                <a:gd name="connsiteY13" fmla="*/ 1005840 h 2163128"/>
                <a:gd name="connsiteX14" fmla="*/ 628650 w 4988148"/>
                <a:gd name="connsiteY14" fmla="*/ 1234440 h 2163128"/>
                <a:gd name="connsiteX15" fmla="*/ 352425 w 4988148"/>
                <a:gd name="connsiteY15" fmla="*/ 1539240 h 2163128"/>
                <a:gd name="connsiteX16" fmla="*/ 0 w 4988148"/>
                <a:gd name="connsiteY16" fmla="*/ 2101215 h 2163128"/>
                <a:gd name="connsiteX17" fmla="*/ 71438 w 4988148"/>
                <a:gd name="connsiteY17" fmla="*/ 2163128 h 2163128"/>
                <a:gd name="connsiteX18" fmla="*/ 178685 w 4988148"/>
                <a:gd name="connsiteY18" fmla="*/ 2065496 h 2163128"/>
                <a:gd name="connsiteX19" fmla="*/ 162016 w 4988148"/>
                <a:gd name="connsiteY19" fmla="*/ 2044065 h 2163128"/>
                <a:gd name="connsiteX20" fmla="*/ 352425 w 4988148"/>
                <a:gd name="connsiteY20" fmla="*/ 1748790 h 2163128"/>
                <a:gd name="connsiteX21" fmla="*/ 600075 w 4988148"/>
                <a:gd name="connsiteY21" fmla="*/ 1424940 h 2163128"/>
                <a:gd name="connsiteX22" fmla="*/ 923925 w 4988148"/>
                <a:gd name="connsiteY22" fmla="*/ 1158240 h 2163128"/>
                <a:gd name="connsiteX23" fmla="*/ 1228725 w 4988148"/>
                <a:gd name="connsiteY23" fmla="*/ 1034415 h 2163128"/>
                <a:gd name="connsiteX24" fmla="*/ 1685925 w 4988148"/>
                <a:gd name="connsiteY24" fmla="*/ 948690 h 2163128"/>
                <a:gd name="connsiteX25" fmla="*/ 1981200 w 4988148"/>
                <a:gd name="connsiteY25" fmla="*/ 920115 h 2163128"/>
                <a:gd name="connsiteX26" fmla="*/ 2352675 w 4988148"/>
                <a:gd name="connsiteY26" fmla="*/ 929640 h 2163128"/>
                <a:gd name="connsiteX27" fmla="*/ 2695575 w 4988148"/>
                <a:gd name="connsiteY27" fmla="*/ 996315 h 2163128"/>
                <a:gd name="connsiteX28" fmla="*/ 3114675 w 4988148"/>
                <a:gd name="connsiteY28" fmla="*/ 1158240 h 2163128"/>
                <a:gd name="connsiteX29" fmla="*/ 3443288 w 4988148"/>
                <a:gd name="connsiteY29" fmla="*/ 1289209 h 2163128"/>
                <a:gd name="connsiteX30" fmla="*/ 3659981 w 4988148"/>
                <a:gd name="connsiteY30" fmla="*/ 1336834 h 2163128"/>
                <a:gd name="connsiteX31" fmla="*/ 3664744 w 4988148"/>
                <a:gd name="connsiteY31" fmla="*/ 1434465 h 2163128"/>
                <a:gd name="connsiteX32" fmla="*/ 4086225 w 4988148"/>
                <a:gd name="connsiteY32" fmla="*/ 1472565 h 2163128"/>
                <a:gd name="connsiteX33" fmla="*/ 4343400 w 4988148"/>
                <a:gd name="connsiteY33" fmla="*/ 1424940 h 2163128"/>
                <a:gd name="connsiteX34" fmla="*/ 4543425 w 4988148"/>
                <a:gd name="connsiteY34" fmla="*/ 1370171 h 2163128"/>
                <a:gd name="connsiteX35" fmla="*/ 4699635 w 4988148"/>
                <a:gd name="connsiteY35" fmla="*/ 1230630 h 2163128"/>
                <a:gd name="connsiteX36" fmla="*/ 4960620 w 4988148"/>
                <a:gd name="connsiteY36" fmla="*/ 876300 h 2163128"/>
                <a:gd name="connsiteX37" fmla="*/ 4983719 w 4988148"/>
                <a:gd name="connsiteY37" fmla="*/ 613259 h 2163128"/>
                <a:gd name="connsiteX38" fmla="*/ 4798695 w 4988148"/>
                <a:gd name="connsiteY38" fmla="*/ 0 h 2163128"/>
                <a:gd name="connsiteX0" fmla="*/ 4634385 w 4988148"/>
                <a:gd name="connsiteY0" fmla="*/ 158106 h 2163128"/>
                <a:gd name="connsiteX1" fmla="*/ 4762500 w 4988148"/>
                <a:gd name="connsiteY1" fmla="*/ 462915 h 2163128"/>
                <a:gd name="connsiteX2" fmla="*/ 4733925 w 4988148"/>
                <a:gd name="connsiteY2" fmla="*/ 891540 h 2163128"/>
                <a:gd name="connsiteX3" fmla="*/ 4543425 w 4988148"/>
                <a:gd name="connsiteY3" fmla="*/ 1167765 h 2163128"/>
                <a:gd name="connsiteX4" fmla="*/ 4305300 w 4988148"/>
                <a:gd name="connsiteY4" fmla="*/ 1282065 h 2163128"/>
                <a:gd name="connsiteX5" fmla="*/ 3781425 w 4988148"/>
                <a:gd name="connsiteY5" fmla="*/ 1263015 h 2163128"/>
                <a:gd name="connsiteX6" fmla="*/ 3524250 w 4988148"/>
                <a:gd name="connsiteY6" fmla="*/ 1224915 h 2163128"/>
                <a:gd name="connsiteX7" fmla="*/ 3267075 w 4988148"/>
                <a:gd name="connsiteY7" fmla="*/ 1148715 h 2163128"/>
                <a:gd name="connsiteX8" fmla="*/ 2952750 w 4988148"/>
                <a:gd name="connsiteY8" fmla="*/ 977265 h 2163128"/>
                <a:gd name="connsiteX9" fmla="*/ 2609850 w 4988148"/>
                <a:gd name="connsiteY9" fmla="*/ 872490 h 2163128"/>
                <a:gd name="connsiteX10" fmla="*/ 2200275 w 4988148"/>
                <a:gd name="connsiteY10" fmla="*/ 796290 h 2163128"/>
                <a:gd name="connsiteX11" fmla="*/ 1762125 w 4988148"/>
                <a:gd name="connsiteY11" fmla="*/ 843915 h 2163128"/>
                <a:gd name="connsiteX12" fmla="*/ 1362075 w 4988148"/>
                <a:gd name="connsiteY12" fmla="*/ 891540 h 2163128"/>
                <a:gd name="connsiteX13" fmla="*/ 933450 w 4988148"/>
                <a:gd name="connsiteY13" fmla="*/ 1005840 h 2163128"/>
                <a:gd name="connsiteX14" fmla="*/ 628650 w 4988148"/>
                <a:gd name="connsiteY14" fmla="*/ 1234440 h 2163128"/>
                <a:gd name="connsiteX15" fmla="*/ 352425 w 4988148"/>
                <a:gd name="connsiteY15" fmla="*/ 1539240 h 2163128"/>
                <a:gd name="connsiteX16" fmla="*/ 0 w 4988148"/>
                <a:gd name="connsiteY16" fmla="*/ 2101215 h 2163128"/>
                <a:gd name="connsiteX17" fmla="*/ 71438 w 4988148"/>
                <a:gd name="connsiteY17" fmla="*/ 2163128 h 2163128"/>
                <a:gd name="connsiteX18" fmla="*/ 178685 w 4988148"/>
                <a:gd name="connsiteY18" fmla="*/ 2065496 h 2163128"/>
                <a:gd name="connsiteX19" fmla="*/ 162016 w 4988148"/>
                <a:gd name="connsiteY19" fmla="*/ 2044065 h 2163128"/>
                <a:gd name="connsiteX20" fmla="*/ 352425 w 4988148"/>
                <a:gd name="connsiteY20" fmla="*/ 1748790 h 2163128"/>
                <a:gd name="connsiteX21" fmla="*/ 600075 w 4988148"/>
                <a:gd name="connsiteY21" fmla="*/ 1424940 h 2163128"/>
                <a:gd name="connsiteX22" fmla="*/ 923925 w 4988148"/>
                <a:gd name="connsiteY22" fmla="*/ 1158240 h 2163128"/>
                <a:gd name="connsiteX23" fmla="*/ 1228725 w 4988148"/>
                <a:gd name="connsiteY23" fmla="*/ 1034415 h 2163128"/>
                <a:gd name="connsiteX24" fmla="*/ 1685925 w 4988148"/>
                <a:gd name="connsiteY24" fmla="*/ 948690 h 2163128"/>
                <a:gd name="connsiteX25" fmla="*/ 1981200 w 4988148"/>
                <a:gd name="connsiteY25" fmla="*/ 920115 h 2163128"/>
                <a:gd name="connsiteX26" fmla="*/ 2352675 w 4988148"/>
                <a:gd name="connsiteY26" fmla="*/ 929640 h 2163128"/>
                <a:gd name="connsiteX27" fmla="*/ 2695575 w 4988148"/>
                <a:gd name="connsiteY27" fmla="*/ 996315 h 2163128"/>
                <a:gd name="connsiteX28" fmla="*/ 3114675 w 4988148"/>
                <a:gd name="connsiteY28" fmla="*/ 1158240 h 2163128"/>
                <a:gd name="connsiteX29" fmla="*/ 3443288 w 4988148"/>
                <a:gd name="connsiteY29" fmla="*/ 1289209 h 2163128"/>
                <a:gd name="connsiteX30" fmla="*/ 3659981 w 4988148"/>
                <a:gd name="connsiteY30" fmla="*/ 1336834 h 2163128"/>
                <a:gd name="connsiteX31" fmla="*/ 3664744 w 4988148"/>
                <a:gd name="connsiteY31" fmla="*/ 1434465 h 2163128"/>
                <a:gd name="connsiteX32" fmla="*/ 4086225 w 4988148"/>
                <a:gd name="connsiteY32" fmla="*/ 1472565 h 2163128"/>
                <a:gd name="connsiteX33" fmla="*/ 4343400 w 4988148"/>
                <a:gd name="connsiteY33" fmla="*/ 1424940 h 2163128"/>
                <a:gd name="connsiteX34" fmla="*/ 4543425 w 4988148"/>
                <a:gd name="connsiteY34" fmla="*/ 1370171 h 2163128"/>
                <a:gd name="connsiteX35" fmla="*/ 4699635 w 4988148"/>
                <a:gd name="connsiteY35" fmla="*/ 1230630 h 2163128"/>
                <a:gd name="connsiteX36" fmla="*/ 4960620 w 4988148"/>
                <a:gd name="connsiteY36" fmla="*/ 876300 h 2163128"/>
                <a:gd name="connsiteX37" fmla="*/ 4983719 w 4988148"/>
                <a:gd name="connsiteY37" fmla="*/ 613259 h 2163128"/>
                <a:gd name="connsiteX38" fmla="*/ 4798695 w 4988148"/>
                <a:gd name="connsiteY38" fmla="*/ 0 h 2163128"/>
                <a:gd name="connsiteX0" fmla="*/ 4634385 w 4988148"/>
                <a:gd name="connsiteY0" fmla="*/ 62856 h 2067878"/>
                <a:gd name="connsiteX1" fmla="*/ 4762500 w 4988148"/>
                <a:gd name="connsiteY1" fmla="*/ 367665 h 2067878"/>
                <a:gd name="connsiteX2" fmla="*/ 4733925 w 4988148"/>
                <a:gd name="connsiteY2" fmla="*/ 796290 h 2067878"/>
                <a:gd name="connsiteX3" fmla="*/ 4543425 w 4988148"/>
                <a:gd name="connsiteY3" fmla="*/ 1072515 h 2067878"/>
                <a:gd name="connsiteX4" fmla="*/ 4305300 w 4988148"/>
                <a:gd name="connsiteY4" fmla="*/ 1186815 h 2067878"/>
                <a:gd name="connsiteX5" fmla="*/ 3781425 w 4988148"/>
                <a:gd name="connsiteY5" fmla="*/ 1167765 h 2067878"/>
                <a:gd name="connsiteX6" fmla="*/ 3524250 w 4988148"/>
                <a:gd name="connsiteY6" fmla="*/ 1129665 h 2067878"/>
                <a:gd name="connsiteX7" fmla="*/ 3267075 w 4988148"/>
                <a:gd name="connsiteY7" fmla="*/ 1053465 h 2067878"/>
                <a:gd name="connsiteX8" fmla="*/ 2952750 w 4988148"/>
                <a:gd name="connsiteY8" fmla="*/ 882015 h 2067878"/>
                <a:gd name="connsiteX9" fmla="*/ 2609850 w 4988148"/>
                <a:gd name="connsiteY9" fmla="*/ 777240 h 2067878"/>
                <a:gd name="connsiteX10" fmla="*/ 2200275 w 4988148"/>
                <a:gd name="connsiteY10" fmla="*/ 701040 h 2067878"/>
                <a:gd name="connsiteX11" fmla="*/ 1762125 w 4988148"/>
                <a:gd name="connsiteY11" fmla="*/ 748665 h 2067878"/>
                <a:gd name="connsiteX12" fmla="*/ 1362075 w 4988148"/>
                <a:gd name="connsiteY12" fmla="*/ 796290 h 2067878"/>
                <a:gd name="connsiteX13" fmla="*/ 933450 w 4988148"/>
                <a:gd name="connsiteY13" fmla="*/ 910590 h 2067878"/>
                <a:gd name="connsiteX14" fmla="*/ 628650 w 4988148"/>
                <a:gd name="connsiteY14" fmla="*/ 1139190 h 2067878"/>
                <a:gd name="connsiteX15" fmla="*/ 352425 w 4988148"/>
                <a:gd name="connsiteY15" fmla="*/ 1443990 h 2067878"/>
                <a:gd name="connsiteX16" fmla="*/ 0 w 4988148"/>
                <a:gd name="connsiteY16" fmla="*/ 2005965 h 2067878"/>
                <a:gd name="connsiteX17" fmla="*/ 71438 w 4988148"/>
                <a:gd name="connsiteY17" fmla="*/ 2067878 h 2067878"/>
                <a:gd name="connsiteX18" fmla="*/ 178685 w 4988148"/>
                <a:gd name="connsiteY18" fmla="*/ 1970246 h 2067878"/>
                <a:gd name="connsiteX19" fmla="*/ 162016 w 4988148"/>
                <a:gd name="connsiteY19" fmla="*/ 1948815 h 2067878"/>
                <a:gd name="connsiteX20" fmla="*/ 352425 w 4988148"/>
                <a:gd name="connsiteY20" fmla="*/ 1653540 h 2067878"/>
                <a:gd name="connsiteX21" fmla="*/ 600075 w 4988148"/>
                <a:gd name="connsiteY21" fmla="*/ 1329690 h 2067878"/>
                <a:gd name="connsiteX22" fmla="*/ 923925 w 4988148"/>
                <a:gd name="connsiteY22" fmla="*/ 1062990 h 2067878"/>
                <a:gd name="connsiteX23" fmla="*/ 1228725 w 4988148"/>
                <a:gd name="connsiteY23" fmla="*/ 939165 h 2067878"/>
                <a:gd name="connsiteX24" fmla="*/ 1685925 w 4988148"/>
                <a:gd name="connsiteY24" fmla="*/ 853440 h 2067878"/>
                <a:gd name="connsiteX25" fmla="*/ 1981200 w 4988148"/>
                <a:gd name="connsiteY25" fmla="*/ 824865 h 2067878"/>
                <a:gd name="connsiteX26" fmla="*/ 2352675 w 4988148"/>
                <a:gd name="connsiteY26" fmla="*/ 834390 h 2067878"/>
                <a:gd name="connsiteX27" fmla="*/ 2695575 w 4988148"/>
                <a:gd name="connsiteY27" fmla="*/ 901065 h 2067878"/>
                <a:gd name="connsiteX28" fmla="*/ 3114675 w 4988148"/>
                <a:gd name="connsiteY28" fmla="*/ 1062990 h 2067878"/>
                <a:gd name="connsiteX29" fmla="*/ 3443288 w 4988148"/>
                <a:gd name="connsiteY29" fmla="*/ 1193959 h 2067878"/>
                <a:gd name="connsiteX30" fmla="*/ 3659981 w 4988148"/>
                <a:gd name="connsiteY30" fmla="*/ 1241584 h 2067878"/>
                <a:gd name="connsiteX31" fmla="*/ 3664744 w 4988148"/>
                <a:gd name="connsiteY31" fmla="*/ 1339215 h 2067878"/>
                <a:gd name="connsiteX32" fmla="*/ 4086225 w 4988148"/>
                <a:gd name="connsiteY32" fmla="*/ 1377315 h 2067878"/>
                <a:gd name="connsiteX33" fmla="*/ 4343400 w 4988148"/>
                <a:gd name="connsiteY33" fmla="*/ 1329690 h 2067878"/>
                <a:gd name="connsiteX34" fmla="*/ 4543425 w 4988148"/>
                <a:gd name="connsiteY34" fmla="*/ 1274921 h 2067878"/>
                <a:gd name="connsiteX35" fmla="*/ 4699635 w 4988148"/>
                <a:gd name="connsiteY35" fmla="*/ 1135380 h 2067878"/>
                <a:gd name="connsiteX36" fmla="*/ 4960620 w 4988148"/>
                <a:gd name="connsiteY36" fmla="*/ 781050 h 2067878"/>
                <a:gd name="connsiteX37" fmla="*/ 4983719 w 4988148"/>
                <a:gd name="connsiteY37" fmla="*/ 518009 h 2067878"/>
                <a:gd name="connsiteX38" fmla="*/ 4827270 w 4988148"/>
                <a:gd name="connsiteY38" fmla="*/ 0 h 2067878"/>
                <a:gd name="connsiteX0" fmla="*/ 4634385 w 4988148"/>
                <a:gd name="connsiteY0" fmla="*/ 27137 h 2032159"/>
                <a:gd name="connsiteX1" fmla="*/ 4762500 w 4988148"/>
                <a:gd name="connsiteY1" fmla="*/ 331946 h 2032159"/>
                <a:gd name="connsiteX2" fmla="*/ 4733925 w 4988148"/>
                <a:gd name="connsiteY2" fmla="*/ 760571 h 2032159"/>
                <a:gd name="connsiteX3" fmla="*/ 4543425 w 4988148"/>
                <a:gd name="connsiteY3" fmla="*/ 1036796 h 2032159"/>
                <a:gd name="connsiteX4" fmla="*/ 4305300 w 4988148"/>
                <a:gd name="connsiteY4" fmla="*/ 1151096 h 2032159"/>
                <a:gd name="connsiteX5" fmla="*/ 3781425 w 4988148"/>
                <a:gd name="connsiteY5" fmla="*/ 1132046 h 2032159"/>
                <a:gd name="connsiteX6" fmla="*/ 3524250 w 4988148"/>
                <a:gd name="connsiteY6" fmla="*/ 1093946 h 2032159"/>
                <a:gd name="connsiteX7" fmla="*/ 3267075 w 4988148"/>
                <a:gd name="connsiteY7" fmla="*/ 1017746 h 2032159"/>
                <a:gd name="connsiteX8" fmla="*/ 2952750 w 4988148"/>
                <a:gd name="connsiteY8" fmla="*/ 846296 h 2032159"/>
                <a:gd name="connsiteX9" fmla="*/ 2609850 w 4988148"/>
                <a:gd name="connsiteY9" fmla="*/ 741521 h 2032159"/>
                <a:gd name="connsiteX10" fmla="*/ 2200275 w 4988148"/>
                <a:gd name="connsiteY10" fmla="*/ 665321 h 2032159"/>
                <a:gd name="connsiteX11" fmla="*/ 1762125 w 4988148"/>
                <a:gd name="connsiteY11" fmla="*/ 712946 h 2032159"/>
                <a:gd name="connsiteX12" fmla="*/ 1362075 w 4988148"/>
                <a:gd name="connsiteY12" fmla="*/ 760571 h 2032159"/>
                <a:gd name="connsiteX13" fmla="*/ 933450 w 4988148"/>
                <a:gd name="connsiteY13" fmla="*/ 874871 h 2032159"/>
                <a:gd name="connsiteX14" fmla="*/ 628650 w 4988148"/>
                <a:gd name="connsiteY14" fmla="*/ 1103471 h 2032159"/>
                <a:gd name="connsiteX15" fmla="*/ 352425 w 4988148"/>
                <a:gd name="connsiteY15" fmla="*/ 1408271 h 2032159"/>
                <a:gd name="connsiteX16" fmla="*/ 0 w 4988148"/>
                <a:gd name="connsiteY16" fmla="*/ 1970246 h 2032159"/>
                <a:gd name="connsiteX17" fmla="*/ 71438 w 4988148"/>
                <a:gd name="connsiteY17" fmla="*/ 2032159 h 2032159"/>
                <a:gd name="connsiteX18" fmla="*/ 178685 w 4988148"/>
                <a:gd name="connsiteY18" fmla="*/ 1934527 h 2032159"/>
                <a:gd name="connsiteX19" fmla="*/ 162016 w 4988148"/>
                <a:gd name="connsiteY19" fmla="*/ 1913096 h 2032159"/>
                <a:gd name="connsiteX20" fmla="*/ 352425 w 4988148"/>
                <a:gd name="connsiteY20" fmla="*/ 1617821 h 2032159"/>
                <a:gd name="connsiteX21" fmla="*/ 600075 w 4988148"/>
                <a:gd name="connsiteY21" fmla="*/ 1293971 h 2032159"/>
                <a:gd name="connsiteX22" fmla="*/ 923925 w 4988148"/>
                <a:gd name="connsiteY22" fmla="*/ 1027271 h 2032159"/>
                <a:gd name="connsiteX23" fmla="*/ 1228725 w 4988148"/>
                <a:gd name="connsiteY23" fmla="*/ 903446 h 2032159"/>
                <a:gd name="connsiteX24" fmla="*/ 1685925 w 4988148"/>
                <a:gd name="connsiteY24" fmla="*/ 817721 h 2032159"/>
                <a:gd name="connsiteX25" fmla="*/ 1981200 w 4988148"/>
                <a:gd name="connsiteY25" fmla="*/ 789146 h 2032159"/>
                <a:gd name="connsiteX26" fmla="*/ 2352675 w 4988148"/>
                <a:gd name="connsiteY26" fmla="*/ 798671 h 2032159"/>
                <a:gd name="connsiteX27" fmla="*/ 2695575 w 4988148"/>
                <a:gd name="connsiteY27" fmla="*/ 865346 h 2032159"/>
                <a:gd name="connsiteX28" fmla="*/ 3114675 w 4988148"/>
                <a:gd name="connsiteY28" fmla="*/ 1027271 h 2032159"/>
                <a:gd name="connsiteX29" fmla="*/ 3443288 w 4988148"/>
                <a:gd name="connsiteY29" fmla="*/ 1158240 h 2032159"/>
                <a:gd name="connsiteX30" fmla="*/ 3659981 w 4988148"/>
                <a:gd name="connsiteY30" fmla="*/ 1205865 h 2032159"/>
                <a:gd name="connsiteX31" fmla="*/ 3664744 w 4988148"/>
                <a:gd name="connsiteY31" fmla="*/ 1303496 h 2032159"/>
                <a:gd name="connsiteX32" fmla="*/ 4086225 w 4988148"/>
                <a:gd name="connsiteY32" fmla="*/ 1341596 h 2032159"/>
                <a:gd name="connsiteX33" fmla="*/ 4343400 w 4988148"/>
                <a:gd name="connsiteY33" fmla="*/ 1293971 h 2032159"/>
                <a:gd name="connsiteX34" fmla="*/ 4543425 w 4988148"/>
                <a:gd name="connsiteY34" fmla="*/ 1239202 h 2032159"/>
                <a:gd name="connsiteX35" fmla="*/ 4699635 w 4988148"/>
                <a:gd name="connsiteY35" fmla="*/ 1099661 h 2032159"/>
                <a:gd name="connsiteX36" fmla="*/ 4960620 w 4988148"/>
                <a:gd name="connsiteY36" fmla="*/ 745331 h 2032159"/>
                <a:gd name="connsiteX37" fmla="*/ 4983719 w 4988148"/>
                <a:gd name="connsiteY37" fmla="*/ 482290 h 2032159"/>
                <a:gd name="connsiteX38" fmla="*/ 4839176 w 4988148"/>
                <a:gd name="connsiteY38" fmla="*/ 0 h 2032159"/>
                <a:gd name="connsiteX0" fmla="*/ 4634385 w 4988148"/>
                <a:gd name="connsiteY0" fmla="*/ 48568 h 2053590"/>
                <a:gd name="connsiteX1" fmla="*/ 4762500 w 4988148"/>
                <a:gd name="connsiteY1" fmla="*/ 353377 h 2053590"/>
                <a:gd name="connsiteX2" fmla="*/ 4733925 w 4988148"/>
                <a:gd name="connsiteY2" fmla="*/ 782002 h 2053590"/>
                <a:gd name="connsiteX3" fmla="*/ 4543425 w 4988148"/>
                <a:gd name="connsiteY3" fmla="*/ 1058227 h 2053590"/>
                <a:gd name="connsiteX4" fmla="*/ 4305300 w 4988148"/>
                <a:gd name="connsiteY4" fmla="*/ 1172527 h 2053590"/>
                <a:gd name="connsiteX5" fmla="*/ 3781425 w 4988148"/>
                <a:gd name="connsiteY5" fmla="*/ 1153477 h 2053590"/>
                <a:gd name="connsiteX6" fmla="*/ 3524250 w 4988148"/>
                <a:gd name="connsiteY6" fmla="*/ 1115377 h 2053590"/>
                <a:gd name="connsiteX7" fmla="*/ 3267075 w 4988148"/>
                <a:gd name="connsiteY7" fmla="*/ 1039177 h 2053590"/>
                <a:gd name="connsiteX8" fmla="*/ 2952750 w 4988148"/>
                <a:gd name="connsiteY8" fmla="*/ 867727 h 2053590"/>
                <a:gd name="connsiteX9" fmla="*/ 2609850 w 4988148"/>
                <a:gd name="connsiteY9" fmla="*/ 762952 h 2053590"/>
                <a:gd name="connsiteX10" fmla="*/ 2200275 w 4988148"/>
                <a:gd name="connsiteY10" fmla="*/ 686752 h 2053590"/>
                <a:gd name="connsiteX11" fmla="*/ 1762125 w 4988148"/>
                <a:gd name="connsiteY11" fmla="*/ 734377 h 2053590"/>
                <a:gd name="connsiteX12" fmla="*/ 1362075 w 4988148"/>
                <a:gd name="connsiteY12" fmla="*/ 782002 h 2053590"/>
                <a:gd name="connsiteX13" fmla="*/ 933450 w 4988148"/>
                <a:gd name="connsiteY13" fmla="*/ 896302 h 2053590"/>
                <a:gd name="connsiteX14" fmla="*/ 628650 w 4988148"/>
                <a:gd name="connsiteY14" fmla="*/ 1124902 h 2053590"/>
                <a:gd name="connsiteX15" fmla="*/ 352425 w 4988148"/>
                <a:gd name="connsiteY15" fmla="*/ 1429702 h 2053590"/>
                <a:gd name="connsiteX16" fmla="*/ 0 w 4988148"/>
                <a:gd name="connsiteY16" fmla="*/ 1991677 h 2053590"/>
                <a:gd name="connsiteX17" fmla="*/ 71438 w 4988148"/>
                <a:gd name="connsiteY17" fmla="*/ 2053590 h 2053590"/>
                <a:gd name="connsiteX18" fmla="*/ 178685 w 4988148"/>
                <a:gd name="connsiteY18" fmla="*/ 1955958 h 2053590"/>
                <a:gd name="connsiteX19" fmla="*/ 162016 w 4988148"/>
                <a:gd name="connsiteY19" fmla="*/ 1934527 h 2053590"/>
                <a:gd name="connsiteX20" fmla="*/ 352425 w 4988148"/>
                <a:gd name="connsiteY20" fmla="*/ 1639252 h 2053590"/>
                <a:gd name="connsiteX21" fmla="*/ 600075 w 4988148"/>
                <a:gd name="connsiteY21" fmla="*/ 1315402 h 2053590"/>
                <a:gd name="connsiteX22" fmla="*/ 923925 w 4988148"/>
                <a:gd name="connsiteY22" fmla="*/ 1048702 h 2053590"/>
                <a:gd name="connsiteX23" fmla="*/ 1228725 w 4988148"/>
                <a:gd name="connsiteY23" fmla="*/ 924877 h 2053590"/>
                <a:gd name="connsiteX24" fmla="*/ 1685925 w 4988148"/>
                <a:gd name="connsiteY24" fmla="*/ 839152 h 2053590"/>
                <a:gd name="connsiteX25" fmla="*/ 1981200 w 4988148"/>
                <a:gd name="connsiteY25" fmla="*/ 810577 h 2053590"/>
                <a:gd name="connsiteX26" fmla="*/ 2352675 w 4988148"/>
                <a:gd name="connsiteY26" fmla="*/ 820102 h 2053590"/>
                <a:gd name="connsiteX27" fmla="*/ 2695575 w 4988148"/>
                <a:gd name="connsiteY27" fmla="*/ 886777 h 2053590"/>
                <a:gd name="connsiteX28" fmla="*/ 3114675 w 4988148"/>
                <a:gd name="connsiteY28" fmla="*/ 1048702 h 2053590"/>
                <a:gd name="connsiteX29" fmla="*/ 3443288 w 4988148"/>
                <a:gd name="connsiteY29" fmla="*/ 1179671 h 2053590"/>
                <a:gd name="connsiteX30" fmla="*/ 3659981 w 4988148"/>
                <a:gd name="connsiteY30" fmla="*/ 1227296 h 2053590"/>
                <a:gd name="connsiteX31" fmla="*/ 3664744 w 4988148"/>
                <a:gd name="connsiteY31" fmla="*/ 1324927 h 2053590"/>
                <a:gd name="connsiteX32" fmla="*/ 4086225 w 4988148"/>
                <a:gd name="connsiteY32" fmla="*/ 1363027 h 2053590"/>
                <a:gd name="connsiteX33" fmla="*/ 4343400 w 4988148"/>
                <a:gd name="connsiteY33" fmla="*/ 1315402 h 2053590"/>
                <a:gd name="connsiteX34" fmla="*/ 4543425 w 4988148"/>
                <a:gd name="connsiteY34" fmla="*/ 1260633 h 2053590"/>
                <a:gd name="connsiteX35" fmla="*/ 4699635 w 4988148"/>
                <a:gd name="connsiteY35" fmla="*/ 1121092 h 2053590"/>
                <a:gd name="connsiteX36" fmla="*/ 4960620 w 4988148"/>
                <a:gd name="connsiteY36" fmla="*/ 766762 h 2053590"/>
                <a:gd name="connsiteX37" fmla="*/ 4983719 w 4988148"/>
                <a:gd name="connsiteY37" fmla="*/ 503721 h 2053590"/>
                <a:gd name="connsiteX38" fmla="*/ 4832032 w 4988148"/>
                <a:gd name="connsiteY38" fmla="*/ 0 h 2053590"/>
                <a:gd name="connsiteX0" fmla="*/ 4624860 w 4988148"/>
                <a:gd name="connsiteY0" fmla="*/ 24755 h 2053590"/>
                <a:gd name="connsiteX1" fmla="*/ 4762500 w 4988148"/>
                <a:gd name="connsiteY1" fmla="*/ 353377 h 2053590"/>
                <a:gd name="connsiteX2" fmla="*/ 4733925 w 4988148"/>
                <a:gd name="connsiteY2" fmla="*/ 782002 h 2053590"/>
                <a:gd name="connsiteX3" fmla="*/ 4543425 w 4988148"/>
                <a:gd name="connsiteY3" fmla="*/ 1058227 h 2053590"/>
                <a:gd name="connsiteX4" fmla="*/ 4305300 w 4988148"/>
                <a:gd name="connsiteY4" fmla="*/ 1172527 h 2053590"/>
                <a:gd name="connsiteX5" fmla="*/ 3781425 w 4988148"/>
                <a:gd name="connsiteY5" fmla="*/ 1153477 h 2053590"/>
                <a:gd name="connsiteX6" fmla="*/ 3524250 w 4988148"/>
                <a:gd name="connsiteY6" fmla="*/ 1115377 h 2053590"/>
                <a:gd name="connsiteX7" fmla="*/ 3267075 w 4988148"/>
                <a:gd name="connsiteY7" fmla="*/ 1039177 h 2053590"/>
                <a:gd name="connsiteX8" fmla="*/ 2952750 w 4988148"/>
                <a:gd name="connsiteY8" fmla="*/ 867727 h 2053590"/>
                <a:gd name="connsiteX9" fmla="*/ 2609850 w 4988148"/>
                <a:gd name="connsiteY9" fmla="*/ 762952 h 2053590"/>
                <a:gd name="connsiteX10" fmla="*/ 2200275 w 4988148"/>
                <a:gd name="connsiteY10" fmla="*/ 686752 h 2053590"/>
                <a:gd name="connsiteX11" fmla="*/ 1762125 w 4988148"/>
                <a:gd name="connsiteY11" fmla="*/ 734377 h 2053590"/>
                <a:gd name="connsiteX12" fmla="*/ 1362075 w 4988148"/>
                <a:gd name="connsiteY12" fmla="*/ 782002 h 2053590"/>
                <a:gd name="connsiteX13" fmla="*/ 933450 w 4988148"/>
                <a:gd name="connsiteY13" fmla="*/ 896302 h 2053590"/>
                <a:gd name="connsiteX14" fmla="*/ 628650 w 4988148"/>
                <a:gd name="connsiteY14" fmla="*/ 1124902 h 2053590"/>
                <a:gd name="connsiteX15" fmla="*/ 352425 w 4988148"/>
                <a:gd name="connsiteY15" fmla="*/ 1429702 h 2053590"/>
                <a:gd name="connsiteX16" fmla="*/ 0 w 4988148"/>
                <a:gd name="connsiteY16" fmla="*/ 1991677 h 2053590"/>
                <a:gd name="connsiteX17" fmla="*/ 71438 w 4988148"/>
                <a:gd name="connsiteY17" fmla="*/ 2053590 h 2053590"/>
                <a:gd name="connsiteX18" fmla="*/ 178685 w 4988148"/>
                <a:gd name="connsiteY18" fmla="*/ 1955958 h 2053590"/>
                <a:gd name="connsiteX19" fmla="*/ 162016 w 4988148"/>
                <a:gd name="connsiteY19" fmla="*/ 1934527 h 2053590"/>
                <a:gd name="connsiteX20" fmla="*/ 352425 w 4988148"/>
                <a:gd name="connsiteY20" fmla="*/ 1639252 h 2053590"/>
                <a:gd name="connsiteX21" fmla="*/ 600075 w 4988148"/>
                <a:gd name="connsiteY21" fmla="*/ 1315402 h 2053590"/>
                <a:gd name="connsiteX22" fmla="*/ 923925 w 4988148"/>
                <a:gd name="connsiteY22" fmla="*/ 1048702 h 2053590"/>
                <a:gd name="connsiteX23" fmla="*/ 1228725 w 4988148"/>
                <a:gd name="connsiteY23" fmla="*/ 924877 h 2053590"/>
                <a:gd name="connsiteX24" fmla="*/ 1685925 w 4988148"/>
                <a:gd name="connsiteY24" fmla="*/ 839152 h 2053590"/>
                <a:gd name="connsiteX25" fmla="*/ 1981200 w 4988148"/>
                <a:gd name="connsiteY25" fmla="*/ 810577 h 2053590"/>
                <a:gd name="connsiteX26" fmla="*/ 2352675 w 4988148"/>
                <a:gd name="connsiteY26" fmla="*/ 820102 h 2053590"/>
                <a:gd name="connsiteX27" fmla="*/ 2695575 w 4988148"/>
                <a:gd name="connsiteY27" fmla="*/ 886777 h 2053590"/>
                <a:gd name="connsiteX28" fmla="*/ 3114675 w 4988148"/>
                <a:gd name="connsiteY28" fmla="*/ 1048702 h 2053590"/>
                <a:gd name="connsiteX29" fmla="*/ 3443288 w 4988148"/>
                <a:gd name="connsiteY29" fmla="*/ 1179671 h 2053590"/>
                <a:gd name="connsiteX30" fmla="*/ 3659981 w 4988148"/>
                <a:gd name="connsiteY30" fmla="*/ 1227296 h 2053590"/>
                <a:gd name="connsiteX31" fmla="*/ 3664744 w 4988148"/>
                <a:gd name="connsiteY31" fmla="*/ 1324927 h 2053590"/>
                <a:gd name="connsiteX32" fmla="*/ 4086225 w 4988148"/>
                <a:gd name="connsiteY32" fmla="*/ 1363027 h 2053590"/>
                <a:gd name="connsiteX33" fmla="*/ 4343400 w 4988148"/>
                <a:gd name="connsiteY33" fmla="*/ 1315402 h 2053590"/>
                <a:gd name="connsiteX34" fmla="*/ 4543425 w 4988148"/>
                <a:gd name="connsiteY34" fmla="*/ 1260633 h 2053590"/>
                <a:gd name="connsiteX35" fmla="*/ 4699635 w 4988148"/>
                <a:gd name="connsiteY35" fmla="*/ 1121092 h 2053590"/>
                <a:gd name="connsiteX36" fmla="*/ 4960620 w 4988148"/>
                <a:gd name="connsiteY36" fmla="*/ 766762 h 2053590"/>
                <a:gd name="connsiteX37" fmla="*/ 4983719 w 4988148"/>
                <a:gd name="connsiteY37" fmla="*/ 503721 h 2053590"/>
                <a:gd name="connsiteX38" fmla="*/ 4832032 w 4988148"/>
                <a:gd name="connsiteY38" fmla="*/ 0 h 20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8148" h="2053590">
                  <a:moveTo>
                    <a:pt x="4624860" y="24755"/>
                  </a:moveTo>
                  <a:lnTo>
                    <a:pt x="4762500" y="353377"/>
                  </a:lnTo>
                  <a:lnTo>
                    <a:pt x="4733925" y="782002"/>
                  </a:lnTo>
                  <a:lnTo>
                    <a:pt x="4543425" y="1058227"/>
                  </a:lnTo>
                  <a:lnTo>
                    <a:pt x="4305300" y="1172527"/>
                  </a:lnTo>
                  <a:lnTo>
                    <a:pt x="3781425" y="1153477"/>
                  </a:lnTo>
                  <a:lnTo>
                    <a:pt x="3524250" y="1115377"/>
                  </a:lnTo>
                  <a:lnTo>
                    <a:pt x="3267075" y="1039177"/>
                  </a:lnTo>
                  <a:lnTo>
                    <a:pt x="2952750" y="867727"/>
                  </a:lnTo>
                  <a:lnTo>
                    <a:pt x="2609850" y="762952"/>
                  </a:lnTo>
                  <a:lnTo>
                    <a:pt x="2200275" y="686752"/>
                  </a:lnTo>
                  <a:lnTo>
                    <a:pt x="1762125" y="734377"/>
                  </a:lnTo>
                  <a:lnTo>
                    <a:pt x="1362075" y="782002"/>
                  </a:lnTo>
                  <a:lnTo>
                    <a:pt x="933450" y="896302"/>
                  </a:lnTo>
                  <a:lnTo>
                    <a:pt x="628650" y="1124902"/>
                  </a:lnTo>
                  <a:lnTo>
                    <a:pt x="352425" y="1429702"/>
                  </a:lnTo>
                  <a:lnTo>
                    <a:pt x="0" y="1991677"/>
                  </a:lnTo>
                  <a:lnTo>
                    <a:pt x="71438" y="2053590"/>
                  </a:lnTo>
                  <a:cubicBezTo>
                    <a:pt x="96456" y="2044859"/>
                    <a:pt x="181051" y="1962705"/>
                    <a:pt x="178685" y="1955958"/>
                  </a:cubicBezTo>
                  <a:cubicBezTo>
                    <a:pt x="178701" y="1958736"/>
                    <a:pt x="180684" y="1958339"/>
                    <a:pt x="162016" y="1934527"/>
                  </a:cubicBezTo>
                  <a:lnTo>
                    <a:pt x="352425" y="1639252"/>
                  </a:lnTo>
                  <a:lnTo>
                    <a:pt x="600075" y="1315402"/>
                  </a:lnTo>
                  <a:lnTo>
                    <a:pt x="923925" y="1048702"/>
                  </a:lnTo>
                  <a:lnTo>
                    <a:pt x="1228725" y="924877"/>
                  </a:lnTo>
                  <a:lnTo>
                    <a:pt x="1685925" y="839152"/>
                  </a:lnTo>
                  <a:lnTo>
                    <a:pt x="1981200" y="810577"/>
                  </a:lnTo>
                  <a:lnTo>
                    <a:pt x="2352675" y="820102"/>
                  </a:lnTo>
                  <a:lnTo>
                    <a:pt x="2695575" y="886777"/>
                  </a:lnTo>
                  <a:lnTo>
                    <a:pt x="3114675" y="1048702"/>
                  </a:lnTo>
                  <a:lnTo>
                    <a:pt x="3443288" y="1179671"/>
                  </a:lnTo>
                  <a:lnTo>
                    <a:pt x="3659981" y="1227296"/>
                  </a:lnTo>
                  <a:lnTo>
                    <a:pt x="3664744" y="1324927"/>
                  </a:lnTo>
                  <a:lnTo>
                    <a:pt x="4086225" y="1363027"/>
                  </a:lnTo>
                  <a:lnTo>
                    <a:pt x="4343400" y="1315402"/>
                  </a:lnTo>
                  <a:lnTo>
                    <a:pt x="4543425" y="1260633"/>
                  </a:lnTo>
                  <a:lnTo>
                    <a:pt x="4699635" y="1121092"/>
                  </a:lnTo>
                  <a:lnTo>
                    <a:pt x="4960620" y="766762"/>
                  </a:lnTo>
                  <a:cubicBezTo>
                    <a:pt x="4993997" y="654977"/>
                    <a:pt x="4990386" y="661201"/>
                    <a:pt x="4983719" y="503721"/>
                  </a:cubicBezTo>
                  <a:cubicBezTo>
                    <a:pt x="4977052" y="346241"/>
                    <a:pt x="4838739" y="86970"/>
                    <a:pt x="4832032" y="0"/>
                  </a:cubicBezTo>
                </a:path>
              </a:pathLst>
            </a:custGeom>
            <a:solidFill>
              <a:srgbClr val="00B0F0">
                <a:alpha val="80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7CA38BF6-9306-49B7-B028-FD6F13E6FF91}"/>
                </a:ext>
              </a:extLst>
            </p:cNvPr>
            <p:cNvSpPr txBox="1"/>
            <p:nvPr/>
          </p:nvSpPr>
          <p:spPr>
            <a:xfrm>
              <a:off x="18214" y="4467238"/>
              <a:ext cx="506007" cy="84658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4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木津川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D0723655-28D0-44F7-B580-7DFF56B55FAC}"/>
                </a:ext>
              </a:extLst>
            </p:cNvPr>
            <p:cNvSpPr txBox="1"/>
            <p:nvPr/>
          </p:nvSpPr>
          <p:spPr>
            <a:xfrm>
              <a:off x="1525212" y="5436381"/>
              <a:ext cx="1206631" cy="38923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4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道頓堀川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A6D63495-D41B-4178-A536-0B8F51417246}"/>
                </a:ext>
              </a:extLst>
            </p:cNvPr>
            <p:cNvSpPr txBox="1"/>
            <p:nvPr/>
          </p:nvSpPr>
          <p:spPr>
            <a:xfrm rot="379428">
              <a:off x="3494057" y="1816943"/>
              <a:ext cx="900016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国道１号</a:t>
              </a:r>
              <a:endParaRPr kumimoji="1" lang="ja-JP" altLang="en-US" sz="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61675E7-2DC6-4494-B7F6-3672B2F4122E}"/>
                </a:ext>
              </a:extLst>
            </p:cNvPr>
            <p:cNvSpPr txBox="1"/>
            <p:nvPr/>
          </p:nvSpPr>
          <p:spPr>
            <a:xfrm rot="222477">
              <a:off x="4547117" y="1771051"/>
              <a:ext cx="350313" cy="7504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天満橋筋</a:t>
              </a: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070F0F7E-BE38-404B-979A-F70B402CD705}"/>
                </a:ext>
              </a:extLst>
            </p:cNvPr>
            <p:cNvSpPr txBox="1"/>
            <p:nvPr/>
          </p:nvSpPr>
          <p:spPr>
            <a:xfrm rot="273637">
              <a:off x="4046621" y="2877319"/>
              <a:ext cx="768855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土佐堀通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ABA41D2E-CC3F-4FB9-B6EC-6884170F6B8C}"/>
                </a:ext>
              </a:extLst>
            </p:cNvPr>
            <p:cNvSpPr txBox="1"/>
            <p:nvPr/>
          </p:nvSpPr>
          <p:spPr>
            <a:xfrm rot="21360000">
              <a:off x="1201723" y="4084319"/>
              <a:ext cx="964982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中央大通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59BB41A1-C0C7-4824-B37E-A4103D9E22B0}"/>
                </a:ext>
              </a:extLst>
            </p:cNvPr>
            <p:cNvSpPr txBox="1"/>
            <p:nvPr/>
          </p:nvSpPr>
          <p:spPr>
            <a:xfrm>
              <a:off x="3288265" y="3323964"/>
              <a:ext cx="277000" cy="38108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堺筋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F1051CE9-2341-43B6-8EB4-859FAC8DB144}"/>
                </a:ext>
              </a:extLst>
            </p:cNvPr>
            <p:cNvSpPr txBox="1"/>
            <p:nvPr/>
          </p:nvSpPr>
          <p:spPr>
            <a:xfrm>
              <a:off x="2086842" y="3191215"/>
              <a:ext cx="350313" cy="6699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四つ橋筋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5BDEA507-45B4-4FA2-9346-8A4A2D122A6D}"/>
                </a:ext>
              </a:extLst>
            </p:cNvPr>
            <p:cNvSpPr txBox="1"/>
            <p:nvPr/>
          </p:nvSpPr>
          <p:spPr>
            <a:xfrm rot="21208588">
              <a:off x="1650244" y="3327458"/>
              <a:ext cx="350313" cy="7114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なにわ筋</a:t>
              </a:r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13F36C11-21EE-40A3-B56C-5E8A4C4BBCE5}"/>
                </a:ext>
              </a:extLst>
            </p:cNvPr>
            <p:cNvSpPr txBox="1"/>
            <p:nvPr/>
          </p:nvSpPr>
          <p:spPr>
            <a:xfrm rot="60000">
              <a:off x="2570181" y="3237171"/>
              <a:ext cx="350313" cy="6604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御堂筋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76C53CB-C665-42F3-AB76-541FA0C52451}"/>
                </a:ext>
              </a:extLst>
            </p:cNvPr>
            <p:cNvSpPr txBox="1"/>
            <p:nvPr/>
          </p:nvSpPr>
          <p:spPr>
            <a:xfrm rot="20260534">
              <a:off x="355186" y="2248590"/>
              <a:ext cx="788139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国道２号</a:t>
              </a:r>
              <a:endParaRPr kumimoji="1" lang="ja-JP" altLang="en-US" sz="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E6C39649-ABCA-4561-BA6A-B433FCD6C5C8}"/>
                </a:ext>
              </a:extLst>
            </p:cNvPr>
            <p:cNvSpPr txBox="1"/>
            <p:nvPr/>
          </p:nvSpPr>
          <p:spPr>
            <a:xfrm>
              <a:off x="4456726" y="3412766"/>
              <a:ext cx="350313" cy="63138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谷町筋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52D275CC-76E8-44B8-9CE2-04437F30C277}"/>
                </a:ext>
              </a:extLst>
            </p:cNvPr>
            <p:cNvSpPr txBox="1"/>
            <p:nvPr/>
          </p:nvSpPr>
          <p:spPr>
            <a:xfrm>
              <a:off x="509106" y="2005552"/>
              <a:ext cx="2013486" cy="38923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4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旧淀川（堂島川）</a:t>
              </a:r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61EC1602-60F3-44B6-AAF9-69E63BDDE004}"/>
                </a:ext>
              </a:extLst>
            </p:cNvPr>
            <p:cNvGrpSpPr/>
            <p:nvPr/>
          </p:nvGrpSpPr>
          <p:grpSpPr>
            <a:xfrm>
              <a:off x="384873" y="481823"/>
              <a:ext cx="540000" cy="965828"/>
              <a:chOff x="10268781" y="-1389316"/>
              <a:chExt cx="540000" cy="965828"/>
            </a:xfrm>
          </p:grpSpPr>
          <p:sp>
            <p:nvSpPr>
              <p:cNvPr id="91" name="円/楕円 714">
                <a:extLst>
                  <a:ext uri="{FF2B5EF4-FFF2-40B4-BE49-F238E27FC236}">
                    <a16:creationId xmlns:a16="http://schemas.microsoft.com/office/drawing/2014/main" id="{78217D0B-0714-4C94-9F29-6D7FAD75F270}"/>
                  </a:ext>
                </a:extLst>
              </p:cNvPr>
              <p:cNvSpPr/>
              <p:nvPr/>
            </p:nvSpPr>
            <p:spPr>
              <a:xfrm>
                <a:off x="10268781" y="-963488"/>
                <a:ext cx="540000" cy="540000"/>
              </a:xfrm>
              <a:prstGeom prst="ellipse">
                <a:avLst/>
              </a:prstGeom>
              <a:solidFill>
                <a:schemeClr val="bg2">
                  <a:lumMod val="75000"/>
                  <a:alpha val="48000"/>
                </a:schemeClr>
              </a:solidFill>
              <a:ln w="19050" cmpd="sng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2" name="二等辺三角形 91">
                <a:extLst>
                  <a:ext uri="{FF2B5EF4-FFF2-40B4-BE49-F238E27FC236}">
                    <a16:creationId xmlns:a16="http://schemas.microsoft.com/office/drawing/2014/main" id="{5123460E-79D0-4531-9A0F-A9EA34F6EB35}"/>
                  </a:ext>
                </a:extLst>
              </p:cNvPr>
              <p:cNvSpPr/>
              <p:nvPr/>
            </p:nvSpPr>
            <p:spPr>
              <a:xfrm>
                <a:off x="10349682" y="-913944"/>
                <a:ext cx="378493" cy="374699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  <a:ln w="190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4B7D16-776B-41AA-9BB9-354500310103}"/>
                  </a:ext>
                </a:extLst>
              </p:cNvPr>
              <p:cNvSpPr txBox="1"/>
              <p:nvPr/>
            </p:nvSpPr>
            <p:spPr>
              <a:xfrm>
                <a:off x="10278669" y="-1389316"/>
                <a:ext cx="530112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spc="100" dirty="0">
                    <a:solidFill>
                      <a:schemeClr val="bg2">
                        <a:lumMod val="10000"/>
                      </a:schemeClr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N</a:t>
                </a:r>
                <a:endParaRPr kumimoji="1" lang="ja-JP" altLang="en-US" sz="2400" spc="100" dirty="0">
                  <a:solidFill>
                    <a:schemeClr val="bg2">
                      <a:lumMod val="1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94" name="フリーフォーム 717">
              <a:extLst>
                <a:ext uri="{FF2B5EF4-FFF2-40B4-BE49-F238E27FC236}">
                  <a16:creationId xmlns:a16="http://schemas.microsoft.com/office/drawing/2014/main" id="{54F22B9B-025A-44FF-8174-13FC9CB07F28}"/>
                </a:ext>
              </a:extLst>
            </p:cNvPr>
            <p:cNvSpPr/>
            <p:nvPr/>
          </p:nvSpPr>
          <p:spPr>
            <a:xfrm>
              <a:off x="4971514" y="1056206"/>
              <a:ext cx="318051" cy="457388"/>
            </a:xfrm>
            <a:custGeom>
              <a:avLst/>
              <a:gdLst>
                <a:gd name="connsiteX0" fmla="*/ 113168 w 262550"/>
                <a:gd name="connsiteY0" fmla="*/ 344032 h 344032"/>
                <a:gd name="connsiteX1" fmla="*/ 122222 w 262550"/>
                <a:gd name="connsiteY1" fmla="*/ 239917 h 344032"/>
                <a:gd name="connsiteX2" fmla="*/ 0 w 262550"/>
                <a:gd name="connsiteY2" fmla="*/ 72428 h 344032"/>
                <a:gd name="connsiteX3" fmla="*/ 113168 w 262550"/>
                <a:gd name="connsiteY3" fmla="*/ 0 h 344032"/>
                <a:gd name="connsiteX4" fmla="*/ 235390 w 262550"/>
                <a:gd name="connsiteY4" fmla="*/ 226337 h 344032"/>
                <a:gd name="connsiteX5" fmla="*/ 262550 w 262550"/>
                <a:gd name="connsiteY5" fmla="*/ 303291 h 344032"/>
                <a:gd name="connsiteX0" fmla="*/ 113168 w 262550"/>
                <a:gd name="connsiteY0" fmla="*/ 344032 h 344032"/>
                <a:gd name="connsiteX1" fmla="*/ 108642 w 262550"/>
                <a:gd name="connsiteY1" fmla="*/ 253497 h 344032"/>
                <a:gd name="connsiteX2" fmla="*/ 0 w 262550"/>
                <a:gd name="connsiteY2" fmla="*/ 72428 h 344032"/>
                <a:gd name="connsiteX3" fmla="*/ 113168 w 262550"/>
                <a:gd name="connsiteY3" fmla="*/ 0 h 344032"/>
                <a:gd name="connsiteX4" fmla="*/ 235390 w 262550"/>
                <a:gd name="connsiteY4" fmla="*/ 226337 h 344032"/>
                <a:gd name="connsiteX5" fmla="*/ 262550 w 262550"/>
                <a:gd name="connsiteY5" fmla="*/ 303291 h 344032"/>
                <a:gd name="connsiteX0" fmla="*/ 131275 w 280657"/>
                <a:gd name="connsiteY0" fmla="*/ 344032 h 344032"/>
                <a:gd name="connsiteX1" fmla="*/ 126749 w 280657"/>
                <a:gd name="connsiteY1" fmla="*/ 253497 h 344032"/>
                <a:gd name="connsiteX2" fmla="*/ 0 w 280657"/>
                <a:gd name="connsiteY2" fmla="*/ 54322 h 344032"/>
                <a:gd name="connsiteX3" fmla="*/ 131275 w 280657"/>
                <a:gd name="connsiteY3" fmla="*/ 0 h 344032"/>
                <a:gd name="connsiteX4" fmla="*/ 253497 w 280657"/>
                <a:gd name="connsiteY4" fmla="*/ 226337 h 344032"/>
                <a:gd name="connsiteX5" fmla="*/ 280657 w 280657"/>
                <a:gd name="connsiteY5" fmla="*/ 303291 h 344032"/>
                <a:gd name="connsiteX0" fmla="*/ 131275 w 280657"/>
                <a:gd name="connsiteY0" fmla="*/ 362139 h 362139"/>
                <a:gd name="connsiteX1" fmla="*/ 126749 w 280657"/>
                <a:gd name="connsiteY1" fmla="*/ 271604 h 362139"/>
                <a:gd name="connsiteX2" fmla="*/ 0 w 280657"/>
                <a:gd name="connsiteY2" fmla="*/ 72429 h 362139"/>
                <a:gd name="connsiteX3" fmla="*/ 108642 w 280657"/>
                <a:gd name="connsiteY3" fmla="*/ 0 h 362139"/>
                <a:gd name="connsiteX4" fmla="*/ 253497 w 280657"/>
                <a:gd name="connsiteY4" fmla="*/ 244444 h 362139"/>
                <a:gd name="connsiteX5" fmla="*/ 280657 w 280657"/>
                <a:gd name="connsiteY5" fmla="*/ 321398 h 362139"/>
                <a:gd name="connsiteX0" fmla="*/ 131275 w 294238"/>
                <a:gd name="connsiteY0" fmla="*/ 362139 h 362139"/>
                <a:gd name="connsiteX1" fmla="*/ 126749 w 294238"/>
                <a:gd name="connsiteY1" fmla="*/ 271604 h 362139"/>
                <a:gd name="connsiteX2" fmla="*/ 0 w 294238"/>
                <a:gd name="connsiteY2" fmla="*/ 72429 h 362139"/>
                <a:gd name="connsiteX3" fmla="*/ 108642 w 294238"/>
                <a:gd name="connsiteY3" fmla="*/ 0 h 362139"/>
                <a:gd name="connsiteX4" fmla="*/ 253497 w 294238"/>
                <a:gd name="connsiteY4" fmla="*/ 244444 h 362139"/>
                <a:gd name="connsiteX5" fmla="*/ 294238 w 294238"/>
                <a:gd name="connsiteY5" fmla="*/ 362139 h 362139"/>
                <a:gd name="connsiteX0" fmla="*/ 138419 w 301382"/>
                <a:gd name="connsiteY0" fmla="*/ 362139 h 362139"/>
                <a:gd name="connsiteX1" fmla="*/ 133893 w 301382"/>
                <a:gd name="connsiteY1" fmla="*/ 271604 h 362139"/>
                <a:gd name="connsiteX2" fmla="*/ 0 w 301382"/>
                <a:gd name="connsiteY2" fmla="*/ 62904 h 362139"/>
                <a:gd name="connsiteX3" fmla="*/ 115786 w 301382"/>
                <a:gd name="connsiteY3" fmla="*/ 0 h 362139"/>
                <a:gd name="connsiteX4" fmla="*/ 260641 w 301382"/>
                <a:gd name="connsiteY4" fmla="*/ 244444 h 362139"/>
                <a:gd name="connsiteX5" fmla="*/ 301382 w 301382"/>
                <a:gd name="connsiteY5" fmla="*/ 362139 h 362139"/>
                <a:gd name="connsiteX0" fmla="*/ 138419 w 301382"/>
                <a:gd name="connsiteY0" fmla="*/ 369282 h 369282"/>
                <a:gd name="connsiteX1" fmla="*/ 133893 w 301382"/>
                <a:gd name="connsiteY1" fmla="*/ 278747 h 369282"/>
                <a:gd name="connsiteX2" fmla="*/ 0 w 301382"/>
                <a:gd name="connsiteY2" fmla="*/ 70047 h 369282"/>
                <a:gd name="connsiteX3" fmla="*/ 108642 w 301382"/>
                <a:gd name="connsiteY3" fmla="*/ 0 h 369282"/>
                <a:gd name="connsiteX4" fmla="*/ 260641 w 301382"/>
                <a:gd name="connsiteY4" fmla="*/ 251587 h 369282"/>
                <a:gd name="connsiteX5" fmla="*/ 301382 w 301382"/>
                <a:gd name="connsiteY5" fmla="*/ 369282 h 369282"/>
                <a:gd name="connsiteX0" fmla="*/ 138419 w 320432"/>
                <a:gd name="connsiteY0" fmla="*/ 369282 h 459770"/>
                <a:gd name="connsiteX1" fmla="*/ 133893 w 320432"/>
                <a:gd name="connsiteY1" fmla="*/ 278747 h 459770"/>
                <a:gd name="connsiteX2" fmla="*/ 0 w 320432"/>
                <a:gd name="connsiteY2" fmla="*/ 70047 h 459770"/>
                <a:gd name="connsiteX3" fmla="*/ 108642 w 320432"/>
                <a:gd name="connsiteY3" fmla="*/ 0 h 459770"/>
                <a:gd name="connsiteX4" fmla="*/ 260641 w 320432"/>
                <a:gd name="connsiteY4" fmla="*/ 251587 h 459770"/>
                <a:gd name="connsiteX5" fmla="*/ 320432 w 320432"/>
                <a:gd name="connsiteY5" fmla="*/ 459770 h 459770"/>
                <a:gd name="connsiteX0" fmla="*/ 0 w 386801"/>
                <a:gd name="connsiteY0" fmla="*/ 321657 h 459770"/>
                <a:gd name="connsiteX1" fmla="*/ 200262 w 386801"/>
                <a:gd name="connsiteY1" fmla="*/ 278747 h 459770"/>
                <a:gd name="connsiteX2" fmla="*/ 66369 w 386801"/>
                <a:gd name="connsiteY2" fmla="*/ 70047 h 459770"/>
                <a:gd name="connsiteX3" fmla="*/ 175011 w 386801"/>
                <a:gd name="connsiteY3" fmla="*/ 0 h 459770"/>
                <a:gd name="connsiteX4" fmla="*/ 327010 w 386801"/>
                <a:gd name="connsiteY4" fmla="*/ 251587 h 459770"/>
                <a:gd name="connsiteX5" fmla="*/ 386801 w 386801"/>
                <a:gd name="connsiteY5" fmla="*/ 459770 h 459770"/>
                <a:gd name="connsiteX0" fmla="*/ 162231 w 320432"/>
                <a:gd name="connsiteY0" fmla="*/ 459770 h 459770"/>
                <a:gd name="connsiteX1" fmla="*/ 133893 w 320432"/>
                <a:gd name="connsiteY1" fmla="*/ 278747 h 459770"/>
                <a:gd name="connsiteX2" fmla="*/ 0 w 320432"/>
                <a:gd name="connsiteY2" fmla="*/ 70047 h 459770"/>
                <a:gd name="connsiteX3" fmla="*/ 108642 w 320432"/>
                <a:gd name="connsiteY3" fmla="*/ 0 h 459770"/>
                <a:gd name="connsiteX4" fmla="*/ 260641 w 320432"/>
                <a:gd name="connsiteY4" fmla="*/ 251587 h 459770"/>
                <a:gd name="connsiteX5" fmla="*/ 320432 w 320432"/>
                <a:gd name="connsiteY5" fmla="*/ 459770 h 459770"/>
                <a:gd name="connsiteX0" fmla="*/ 162231 w 320432"/>
                <a:gd name="connsiteY0" fmla="*/ 459770 h 459770"/>
                <a:gd name="connsiteX1" fmla="*/ 133893 w 320432"/>
                <a:gd name="connsiteY1" fmla="*/ 278747 h 459770"/>
                <a:gd name="connsiteX2" fmla="*/ 0 w 320432"/>
                <a:gd name="connsiteY2" fmla="*/ 70047 h 459770"/>
                <a:gd name="connsiteX3" fmla="*/ 108642 w 320432"/>
                <a:gd name="connsiteY3" fmla="*/ 0 h 459770"/>
                <a:gd name="connsiteX4" fmla="*/ 260641 w 320432"/>
                <a:gd name="connsiteY4" fmla="*/ 251587 h 459770"/>
                <a:gd name="connsiteX5" fmla="*/ 306474 w 320432"/>
                <a:gd name="connsiteY5" fmla="*/ 340284 h 459770"/>
                <a:gd name="connsiteX6" fmla="*/ 320432 w 320432"/>
                <a:gd name="connsiteY6" fmla="*/ 459770 h 459770"/>
                <a:gd name="connsiteX0" fmla="*/ 162231 w 320432"/>
                <a:gd name="connsiteY0" fmla="*/ 459770 h 459770"/>
                <a:gd name="connsiteX1" fmla="*/ 156455 w 320432"/>
                <a:gd name="connsiteY1" fmla="*/ 376002 h 459770"/>
                <a:gd name="connsiteX2" fmla="*/ 133893 w 320432"/>
                <a:gd name="connsiteY2" fmla="*/ 278747 h 459770"/>
                <a:gd name="connsiteX3" fmla="*/ 0 w 320432"/>
                <a:gd name="connsiteY3" fmla="*/ 70047 h 459770"/>
                <a:gd name="connsiteX4" fmla="*/ 108642 w 320432"/>
                <a:gd name="connsiteY4" fmla="*/ 0 h 459770"/>
                <a:gd name="connsiteX5" fmla="*/ 260641 w 320432"/>
                <a:gd name="connsiteY5" fmla="*/ 251587 h 459770"/>
                <a:gd name="connsiteX6" fmla="*/ 306474 w 320432"/>
                <a:gd name="connsiteY6" fmla="*/ 340284 h 459770"/>
                <a:gd name="connsiteX7" fmla="*/ 320432 w 320432"/>
                <a:gd name="connsiteY7" fmla="*/ 459770 h 459770"/>
                <a:gd name="connsiteX0" fmla="*/ 171756 w 320432"/>
                <a:gd name="connsiteY0" fmla="*/ 457388 h 459770"/>
                <a:gd name="connsiteX1" fmla="*/ 156455 w 320432"/>
                <a:gd name="connsiteY1" fmla="*/ 376002 h 459770"/>
                <a:gd name="connsiteX2" fmla="*/ 133893 w 320432"/>
                <a:gd name="connsiteY2" fmla="*/ 278747 h 459770"/>
                <a:gd name="connsiteX3" fmla="*/ 0 w 320432"/>
                <a:gd name="connsiteY3" fmla="*/ 70047 h 459770"/>
                <a:gd name="connsiteX4" fmla="*/ 108642 w 320432"/>
                <a:gd name="connsiteY4" fmla="*/ 0 h 459770"/>
                <a:gd name="connsiteX5" fmla="*/ 260641 w 320432"/>
                <a:gd name="connsiteY5" fmla="*/ 251587 h 459770"/>
                <a:gd name="connsiteX6" fmla="*/ 306474 w 320432"/>
                <a:gd name="connsiteY6" fmla="*/ 340284 h 459770"/>
                <a:gd name="connsiteX7" fmla="*/ 320432 w 320432"/>
                <a:gd name="connsiteY7" fmla="*/ 459770 h 459770"/>
                <a:gd name="connsiteX0" fmla="*/ 162231 w 320432"/>
                <a:gd name="connsiteY0" fmla="*/ 457388 h 459770"/>
                <a:gd name="connsiteX1" fmla="*/ 156455 w 320432"/>
                <a:gd name="connsiteY1" fmla="*/ 376002 h 459770"/>
                <a:gd name="connsiteX2" fmla="*/ 133893 w 320432"/>
                <a:gd name="connsiteY2" fmla="*/ 278747 h 459770"/>
                <a:gd name="connsiteX3" fmla="*/ 0 w 320432"/>
                <a:gd name="connsiteY3" fmla="*/ 70047 h 459770"/>
                <a:gd name="connsiteX4" fmla="*/ 108642 w 320432"/>
                <a:gd name="connsiteY4" fmla="*/ 0 h 459770"/>
                <a:gd name="connsiteX5" fmla="*/ 260641 w 320432"/>
                <a:gd name="connsiteY5" fmla="*/ 251587 h 459770"/>
                <a:gd name="connsiteX6" fmla="*/ 306474 w 320432"/>
                <a:gd name="connsiteY6" fmla="*/ 340284 h 459770"/>
                <a:gd name="connsiteX7" fmla="*/ 320432 w 320432"/>
                <a:gd name="connsiteY7" fmla="*/ 459770 h 459770"/>
                <a:gd name="connsiteX0" fmla="*/ 162231 w 318051"/>
                <a:gd name="connsiteY0" fmla="*/ 457388 h 457388"/>
                <a:gd name="connsiteX1" fmla="*/ 156455 w 318051"/>
                <a:gd name="connsiteY1" fmla="*/ 376002 h 457388"/>
                <a:gd name="connsiteX2" fmla="*/ 133893 w 318051"/>
                <a:gd name="connsiteY2" fmla="*/ 278747 h 457388"/>
                <a:gd name="connsiteX3" fmla="*/ 0 w 318051"/>
                <a:gd name="connsiteY3" fmla="*/ 70047 h 457388"/>
                <a:gd name="connsiteX4" fmla="*/ 108642 w 318051"/>
                <a:gd name="connsiteY4" fmla="*/ 0 h 457388"/>
                <a:gd name="connsiteX5" fmla="*/ 260641 w 318051"/>
                <a:gd name="connsiteY5" fmla="*/ 251587 h 457388"/>
                <a:gd name="connsiteX6" fmla="*/ 306474 w 318051"/>
                <a:gd name="connsiteY6" fmla="*/ 340284 h 457388"/>
                <a:gd name="connsiteX7" fmla="*/ 318051 w 318051"/>
                <a:gd name="connsiteY7" fmla="*/ 447864 h 45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51" h="457388">
                  <a:moveTo>
                    <a:pt x="162231" y="457388"/>
                  </a:moveTo>
                  <a:cubicBezTo>
                    <a:pt x="155543" y="427084"/>
                    <a:pt x="163143" y="406306"/>
                    <a:pt x="156455" y="376002"/>
                  </a:cubicBezTo>
                  <a:lnTo>
                    <a:pt x="133893" y="278747"/>
                  </a:lnTo>
                  <a:lnTo>
                    <a:pt x="0" y="70047"/>
                  </a:lnTo>
                  <a:lnTo>
                    <a:pt x="108642" y="0"/>
                  </a:lnTo>
                  <a:lnTo>
                    <a:pt x="260641" y="251587"/>
                  </a:lnTo>
                  <a:cubicBezTo>
                    <a:pt x="267981" y="279565"/>
                    <a:pt x="299134" y="312306"/>
                    <a:pt x="306474" y="340284"/>
                  </a:cubicBezTo>
                  <a:lnTo>
                    <a:pt x="318051" y="447864"/>
                  </a:lnTo>
                </a:path>
              </a:pathLst>
            </a:custGeom>
            <a:solidFill>
              <a:srgbClr val="00B0F0">
                <a:alpha val="62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C2EFEE08-B98D-425A-9758-307FFC3011F0}"/>
                </a:ext>
              </a:extLst>
            </p:cNvPr>
            <p:cNvSpPr txBox="1"/>
            <p:nvPr/>
          </p:nvSpPr>
          <p:spPr>
            <a:xfrm rot="20675390">
              <a:off x="3140660" y="554169"/>
              <a:ext cx="646332" cy="261610"/>
            </a:xfrm>
            <a:prstGeom prst="rect">
              <a:avLst/>
            </a:prstGeom>
            <a:noFill/>
          </p:spPr>
          <p:txBody>
            <a:bodyPr vert="horz"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1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淀　川</a:t>
              </a: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F55D4EB1-AC3B-4BE3-8967-804D8E392B3D}"/>
                </a:ext>
              </a:extLst>
            </p:cNvPr>
            <p:cNvSpPr txBox="1"/>
            <p:nvPr/>
          </p:nvSpPr>
          <p:spPr>
            <a:xfrm rot="19199267">
              <a:off x="4996826" y="594003"/>
              <a:ext cx="855962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城北公園</a:t>
              </a:r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通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3B4136FF-B55A-4CCA-A0F0-DDA60DA83590}"/>
                </a:ext>
              </a:extLst>
            </p:cNvPr>
            <p:cNvSpPr txBox="1"/>
            <p:nvPr/>
          </p:nvSpPr>
          <p:spPr>
            <a:xfrm>
              <a:off x="3936215" y="3042537"/>
              <a:ext cx="1079937" cy="155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ja-JP" altLang="en-US" sz="800" spc="1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東横堀川水門</a:t>
              </a:r>
              <a:endParaRPr kumimoji="1" lang="ja-JP" altLang="en-US" sz="800" spc="100" baseline="30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A1824A4B-B60A-4A17-8A6B-727561940F49}"/>
                </a:ext>
              </a:extLst>
            </p:cNvPr>
            <p:cNvSpPr txBox="1"/>
            <p:nvPr/>
          </p:nvSpPr>
          <p:spPr>
            <a:xfrm>
              <a:off x="177062" y="5589212"/>
              <a:ext cx="1247729" cy="15569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kumimoji="1" lang="ja-JP" altLang="en-US" sz="800" spc="100" dirty="0">
                  <a:solidFill>
                    <a:srgbClr val="FF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道頓堀川水門</a:t>
              </a:r>
              <a:endParaRPr kumimoji="1" lang="en-US" altLang="ja-JP" sz="800" spc="1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2537B804-CE25-471D-8D2E-88B19DBD64C8}"/>
                </a:ext>
              </a:extLst>
            </p:cNvPr>
            <p:cNvGrpSpPr/>
            <p:nvPr/>
          </p:nvGrpSpPr>
          <p:grpSpPr>
            <a:xfrm rot="20376193">
              <a:off x="5006780" y="1474868"/>
              <a:ext cx="399343" cy="144043"/>
              <a:chOff x="8472732" y="1412776"/>
              <a:chExt cx="399343" cy="170824"/>
            </a:xfrm>
          </p:grpSpPr>
          <p:sp>
            <p:nvSpPr>
              <p:cNvPr id="102" name="大波 901">
                <a:extLst>
                  <a:ext uri="{FF2B5EF4-FFF2-40B4-BE49-F238E27FC236}">
                    <a16:creationId xmlns:a16="http://schemas.microsoft.com/office/drawing/2014/main" id="{B71C788C-E9CC-4B65-8DA9-1011FF25280D}"/>
                  </a:ext>
                </a:extLst>
              </p:cNvPr>
              <p:cNvSpPr/>
              <p:nvPr/>
            </p:nvSpPr>
            <p:spPr>
              <a:xfrm>
                <a:off x="8472732" y="1452256"/>
                <a:ext cx="399343" cy="86984"/>
              </a:xfrm>
              <a:prstGeom prst="wave">
                <a:avLst>
                  <a:gd name="adj1" fmla="val 20000"/>
                  <a:gd name="adj2" fmla="val 0"/>
                </a:avLst>
              </a:prstGeom>
              <a:solidFill>
                <a:schemeClr val="bg1"/>
              </a:solidFill>
              <a:ln w="190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3" name="大波 900">
                <a:extLst>
                  <a:ext uri="{FF2B5EF4-FFF2-40B4-BE49-F238E27FC236}">
                    <a16:creationId xmlns:a16="http://schemas.microsoft.com/office/drawing/2014/main" id="{08A1C2DD-BBF1-4CD1-8E64-648141C6CC61}"/>
                  </a:ext>
                </a:extLst>
              </p:cNvPr>
              <p:cNvSpPr/>
              <p:nvPr/>
            </p:nvSpPr>
            <p:spPr>
              <a:xfrm>
                <a:off x="8472732" y="1496616"/>
                <a:ext cx="399343" cy="86984"/>
              </a:xfrm>
              <a:prstGeom prst="wave">
                <a:avLst>
                  <a:gd name="adj1" fmla="val 20000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190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4" name="大波 899">
                <a:extLst>
                  <a:ext uri="{FF2B5EF4-FFF2-40B4-BE49-F238E27FC236}">
                    <a16:creationId xmlns:a16="http://schemas.microsoft.com/office/drawing/2014/main" id="{B362F9C1-DAF0-48A7-BF32-7FBFE16699F3}"/>
                  </a:ext>
                </a:extLst>
              </p:cNvPr>
              <p:cNvSpPr/>
              <p:nvPr/>
            </p:nvSpPr>
            <p:spPr>
              <a:xfrm>
                <a:off x="8472732" y="1412776"/>
                <a:ext cx="399343" cy="86984"/>
              </a:xfrm>
              <a:prstGeom prst="wave">
                <a:avLst>
                  <a:gd name="adj1" fmla="val 20000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190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0EF7E864-B013-4CAC-8B83-A1512C72884D}"/>
                </a:ext>
              </a:extLst>
            </p:cNvPr>
            <p:cNvSpPr txBox="1"/>
            <p:nvPr/>
          </p:nvSpPr>
          <p:spPr>
            <a:xfrm rot="183896">
              <a:off x="1157422" y="4389160"/>
              <a:ext cx="350313" cy="8408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あみだ池</a:t>
              </a:r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筋</a:t>
              </a: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4B4081F5-ECD5-4B16-8098-BD69C428F036}"/>
                </a:ext>
              </a:extLst>
            </p:cNvPr>
            <p:cNvSpPr txBox="1"/>
            <p:nvPr/>
          </p:nvSpPr>
          <p:spPr>
            <a:xfrm rot="1033964">
              <a:off x="5035740" y="1718172"/>
              <a:ext cx="661701" cy="9884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1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旧淀川</a:t>
              </a:r>
              <a:endParaRPr kumimoji="1" lang="en-US" altLang="ja-JP" sz="1100" b="1" spc="1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kumimoji="1" lang="ja-JP" altLang="en-US" sz="11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（大川）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9ABB5A65-6341-484D-BD21-AB35C6DDCF99}"/>
                </a:ext>
              </a:extLst>
            </p:cNvPr>
            <p:cNvSpPr txBox="1"/>
            <p:nvPr/>
          </p:nvSpPr>
          <p:spPr>
            <a:xfrm rot="21189528">
              <a:off x="981562" y="4368875"/>
              <a:ext cx="350313" cy="770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新なにわ筋</a:t>
              </a: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7AF89A2B-9364-4AB3-ACA1-CEAC5F39B40B}"/>
                </a:ext>
              </a:extLst>
            </p:cNvPr>
            <p:cNvSpPr txBox="1"/>
            <p:nvPr/>
          </p:nvSpPr>
          <p:spPr>
            <a:xfrm>
              <a:off x="4931809" y="2782294"/>
              <a:ext cx="522987" cy="155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800" spc="100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京橋口</a:t>
              </a:r>
              <a:endParaRPr kumimoji="1" lang="ja-JP" altLang="en-US" sz="800" spc="100" baseline="30000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F22F861C-A03F-4E0A-BBF0-127A1003270D}"/>
                </a:ext>
              </a:extLst>
            </p:cNvPr>
            <p:cNvCxnSpPr>
              <a:stCxn id="41" idx="0"/>
            </p:cNvCxnSpPr>
            <p:nvPr/>
          </p:nvCxnSpPr>
          <p:spPr>
            <a:xfrm>
              <a:off x="3939877" y="2387958"/>
              <a:ext cx="756398" cy="18432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3CC23982-A5B1-4DBC-98E2-301A1C64B46E}"/>
                </a:ext>
              </a:extLst>
            </p:cNvPr>
            <p:cNvSpPr txBox="1"/>
            <p:nvPr/>
          </p:nvSpPr>
          <p:spPr>
            <a:xfrm rot="360000">
              <a:off x="2165539" y="6111186"/>
              <a:ext cx="1064602" cy="23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千日前通</a:t>
              </a: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D3C9687A-26AC-41F1-973C-7466B3527169}"/>
                </a:ext>
              </a:extLst>
            </p:cNvPr>
            <p:cNvSpPr txBox="1"/>
            <p:nvPr/>
          </p:nvSpPr>
          <p:spPr>
            <a:xfrm rot="60000">
              <a:off x="2826621" y="4990991"/>
              <a:ext cx="63564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長堀通</a:t>
              </a: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9ABD17DD-37F0-49BD-8BB0-7C90738E43E1}"/>
                </a:ext>
              </a:extLst>
            </p:cNvPr>
            <p:cNvSpPr txBox="1"/>
            <p:nvPr/>
          </p:nvSpPr>
          <p:spPr>
            <a:xfrm rot="19726500">
              <a:off x="668574" y="2785933"/>
              <a:ext cx="1206631" cy="38923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14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土佐堀川</a:t>
              </a:r>
            </a:p>
          </p:txBody>
        </p:sp>
        <p:sp>
          <p:nvSpPr>
            <p:cNvPr id="115" name="フリーフォーム 359">
              <a:extLst>
                <a:ext uri="{FF2B5EF4-FFF2-40B4-BE49-F238E27FC236}">
                  <a16:creationId xmlns:a16="http://schemas.microsoft.com/office/drawing/2014/main" id="{98C22948-E58B-4A8E-9772-54A1BB0E9DBE}"/>
                </a:ext>
              </a:extLst>
            </p:cNvPr>
            <p:cNvSpPr/>
            <p:nvPr/>
          </p:nvSpPr>
          <p:spPr>
            <a:xfrm>
              <a:off x="233310" y="3703905"/>
              <a:ext cx="497681" cy="2963863"/>
            </a:xfrm>
            <a:custGeom>
              <a:avLst/>
              <a:gdLst>
                <a:gd name="connsiteX0" fmla="*/ 390525 w 504825"/>
                <a:gd name="connsiteY0" fmla="*/ 9525 h 2914650"/>
                <a:gd name="connsiteX1" fmla="*/ 419100 w 504825"/>
                <a:gd name="connsiteY1" fmla="*/ 171450 h 2914650"/>
                <a:gd name="connsiteX2" fmla="*/ 333375 w 504825"/>
                <a:gd name="connsiteY2" fmla="*/ 619125 h 2914650"/>
                <a:gd name="connsiteX3" fmla="*/ 314325 w 504825"/>
                <a:gd name="connsiteY3" fmla="*/ 885825 h 2914650"/>
                <a:gd name="connsiteX4" fmla="*/ 342900 w 504825"/>
                <a:gd name="connsiteY4" fmla="*/ 1038225 h 2914650"/>
                <a:gd name="connsiteX5" fmla="*/ 200025 w 504825"/>
                <a:gd name="connsiteY5" fmla="*/ 1485900 h 2914650"/>
                <a:gd name="connsiteX6" fmla="*/ 114300 w 504825"/>
                <a:gd name="connsiteY6" fmla="*/ 1666875 h 2914650"/>
                <a:gd name="connsiteX7" fmla="*/ 9525 w 504825"/>
                <a:gd name="connsiteY7" fmla="*/ 2028825 h 2914650"/>
                <a:gd name="connsiteX8" fmla="*/ 0 w 504825"/>
                <a:gd name="connsiteY8" fmla="*/ 2228850 h 2914650"/>
                <a:gd name="connsiteX9" fmla="*/ 76200 w 504825"/>
                <a:gd name="connsiteY9" fmla="*/ 2419350 h 2914650"/>
                <a:gd name="connsiteX10" fmla="*/ 123825 w 504825"/>
                <a:gd name="connsiteY10" fmla="*/ 2495550 h 2914650"/>
                <a:gd name="connsiteX11" fmla="*/ 238125 w 504825"/>
                <a:gd name="connsiteY11" fmla="*/ 2838450 h 2914650"/>
                <a:gd name="connsiteX12" fmla="*/ 247650 w 504825"/>
                <a:gd name="connsiteY12" fmla="*/ 2905125 h 2914650"/>
                <a:gd name="connsiteX13" fmla="*/ 333375 w 504825"/>
                <a:gd name="connsiteY13" fmla="*/ 2914650 h 2914650"/>
                <a:gd name="connsiteX14" fmla="*/ 257175 w 504825"/>
                <a:gd name="connsiteY14" fmla="*/ 2676525 h 2914650"/>
                <a:gd name="connsiteX15" fmla="*/ 209550 w 504825"/>
                <a:gd name="connsiteY15" fmla="*/ 2381250 h 2914650"/>
                <a:gd name="connsiteX16" fmla="*/ 209550 w 504825"/>
                <a:gd name="connsiteY16" fmla="*/ 2286000 h 2914650"/>
                <a:gd name="connsiteX17" fmla="*/ 123825 w 504825"/>
                <a:gd name="connsiteY17" fmla="*/ 2238375 h 2914650"/>
                <a:gd name="connsiteX18" fmla="*/ 66675 w 504825"/>
                <a:gd name="connsiteY18" fmla="*/ 2095500 h 2914650"/>
                <a:gd name="connsiteX19" fmla="*/ 123825 w 504825"/>
                <a:gd name="connsiteY19" fmla="*/ 1885950 h 2914650"/>
                <a:gd name="connsiteX20" fmla="*/ 266700 w 504825"/>
                <a:gd name="connsiteY20" fmla="*/ 1476375 h 2914650"/>
                <a:gd name="connsiteX21" fmla="*/ 323850 w 504825"/>
                <a:gd name="connsiteY21" fmla="*/ 1285875 h 2914650"/>
                <a:gd name="connsiteX22" fmla="*/ 447675 w 504825"/>
                <a:gd name="connsiteY22" fmla="*/ 971550 h 2914650"/>
                <a:gd name="connsiteX23" fmla="*/ 409575 w 504825"/>
                <a:gd name="connsiteY23" fmla="*/ 885825 h 2914650"/>
                <a:gd name="connsiteX24" fmla="*/ 381000 w 504825"/>
                <a:gd name="connsiteY24" fmla="*/ 771525 h 2914650"/>
                <a:gd name="connsiteX25" fmla="*/ 457200 w 504825"/>
                <a:gd name="connsiteY25" fmla="*/ 400050 h 2914650"/>
                <a:gd name="connsiteX26" fmla="*/ 485775 w 504825"/>
                <a:gd name="connsiteY26" fmla="*/ 228600 h 2914650"/>
                <a:gd name="connsiteX27" fmla="*/ 504825 w 504825"/>
                <a:gd name="connsiteY27" fmla="*/ 0 h 2914650"/>
                <a:gd name="connsiteX0" fmla="*/ 390525 w 504825"/>
                <a:gd name="connsiteY0" fmla="*/ 9525 h 2914650"/>
                <a:gd name="connsiteX1" fmla="*/ 419100 w 504825"/>
                <a:gd name="connsiteY1" fmla="*/ 171450 h 2914650"/>
                <a:gd name="connsiteX2" fmla="*/ 333375 w 504825"/>
                <a:gd name="connsiteY2" fmla="*/ 619125 h 2914650"/>
                <a:gd name="connsiteX3" fmla="*/ 314325 w 504825"/>
                <a:gd name="connsiteY3" fmla="*/ 885825 h 2914650"/>
                <a:gd name="connsiteX4" fmla="*/ 342900 w 504825"/>
                <a:gd name="connsiteY4" fmla="*/ 1038225 h 2914650"/>
                <a:gd name="connsiteX5" fmla="*/ 200025 w 504825"/>
                <a:gd name="connsiteY5" fmla="*/ 1485900 h 2914650"/>
                <a:gd name="connsiteX6" fmla="*/ 114300 w 504825"/>
                <a:gd name="connsiteY6" fmla="*/ 1666875 h 2914650"/>
                <a:gd name="connsiteX7" fmla="*/ 9525 w 504825"/>
                <a:gd name="connsiteY7" fmla="*/ 2028825 h 2914650"/>
                <a:gd name="connsiteX8" fmla="*/ 0 w 504825"/>
                <a:gd name="connsiteY8" fmla="*/ 2228850 h 2914650"/>
                <a:gd name="connsiteX9" fmla="*/ 76200 w 504825"/>
                <a:gd name="connsiteY9" fmla="*/ 2419350 h 2914650"/>
                <a:gd name="connsiteX10" fmla="*/ 123825 w 504825"/>
                <a:gd name="connsiteY10" fmla="*/ 2495550 h 2914650"/>
                <a:gd name="connsiteX11" fmla="*/ 238125 w 504825"/>
                <a:gd name="connsiteY11" fmla="*/ 2838450 h 2914650"/>
                <a:gd name="connsiteX12" fmla="*/ 247650 w 504825"/>
                <a:gd name="connsiteY12" fmla="*/ 2905125 h 2914650"/>
                <a:gd name="connsiteX13" fmla="*/ 333375 w 504825"/>
                <a:gd name="connsiteY13" fmla="*/ 2914650 h 2914650"/>
                <a:gd name="connsiteX14" fmla="*/ 257175 w 504825"/>
                <a:gd name="connsiteY14" fmla="*/ 2676525 h 2914650"/>
                <a:gd name="connsiteX15" fmla="*/ 209550 w 504825"/>
                <a:gd name="connsiteY15" fmla="*/ 2381250 h 2914650"/>
                <a:gd name="connsiteX16" fmla="*/ 209550 w 504825"/>
                <a:gd name="connsiteY16" fmla="*/ 2286000 h 2914650"/>
                <a:gd name="connsiteX17" fmla="*/ 123825 w 504825"/>
                <a:gd name="connsiteY17" fmla="*/ 2238375 h 2914650"/>
                <a:gd name="connsiteX18" fmla="*/ 66675 w 504825"/>
                <a:gd name="connsiteY18" fmla="*/ 2095500 h 2914650"/>
                <a:gd name="connsiteX19" fmla="*/ 123825 w 504825"/>
                <a:gd name="connsiteY19" fmla="*/ 1885950 h 2914650"/>
                <a:gd name="connsiteX20" fmla="*/ 266700 w 504825"/>
                <a:gd name="connsiteY20" fmla="*/ 1476375 h 2914650"/>
                <a:gd name="connsiteX21" fmla="*/ 323850 w 504825"/>
                <a:gd name="connsiteY21" fmla="*/ 1285875 h 2914650"/>
                <a:gd name="connsiteX22" fmla="*/ 447675 w 504825"/>
                <a:gd name="connsiteY22" fmla="*/ 971550 h 2914650"/>
                <a:gd name="connsiteX23" fmla="*/ 409575 w 504825"/>
                <a:gd name="connsiteY23" fmla="*/ 885825 h 2914650"/>
                <a:gd name="connsiteX24" fmla="*/ 381000 w 504825"/>
                <a:gd name="connsiteY24" fmla="*/ 771525 h 2914650"/>
                <a:gd name="connsiteX25" fmla="*/ 457200 w 504825"/>
                <a:gd name="connsiteY25" fmla="*/ 400050 h 2914650"/>
                <a:gd name="connsiteX26" fmla="*/ 485775 w 504825"/>
                <a:gd name="connsiteY26" fmla="*/ 228600 h 2914650"/>
                <a:gd name="connsiteX27" fmla="*/ 504825 w 504825"/>
                <a:gd name="connsiteY27" fmla="*/ 0 h 2914650"/>
                <a:gd name="connsiteX28" fmla="*/ 390525 w 504825"/>
                <a:gd name="connsiteY28" fmla="*/ 9525 h 2914650"/>
                <a:gd name="connsiteX0" fmla="*/ 390525 w 497681"/>
                <a:gd name="connsiteY0" fmla="*/ 9525 h 2914650"/>
                <a:gd name="connsiteX1" fmla="*/ 419100 w 497681"/>
                <a:gd name="connsiteY1" fmla="*/ 171450 h 2914650"/>
                <a:gd name="connsiteX2" fmla="*/ 333375 w 497681"/>
                <a:gd name="connsiteY2" fmla="*/ 619125 h 2914650"/>
                <a:gd name="connsiteX3" fmla="*/ 314325 w 497681"/>
                <a:gd name="connsiteY3" fmla="*/ 885825 h 2914650"/>
                <a:gd name="connsiteX4" fmla="*/ 342900 w 497681"/>
                <a:gd name="connsiteY4" fmla="*/ 1038225 h 2914650"/>
                <a:gd name="connsiteX5" fmla="*/ 200025 w 497681"/>
                <a:gd name="connsiteY5" fmla="*/ 1485900 h 2914650"/>
                <a:gd name="connsiteX6" fmla="*/ 114300 w 497681"/>
                <a:gd name="connsiteY6" fmla="*/ 1666875 h 2914650"/>
                <a:gd name="connsiteX7" fmla="*/ 9525 w 497681"/>
                <a:gd name="connsiteY7" fmla="*/ 2028825 h 2914650"/>
                <a:gd name="connsiteX8" fmla="*/ 0 w 497681"/>
                <a:gd name="connsiteY8" fmla="*/ 2228850 h 2914650"/>
                <a:gd name="connsiteX9" fmla="*/ 76200 w 497681"/>
                <a:gd name="connsiteY9" fmla="*/ 2419350 h 2914650"/>
                <a:gd name="connsiteX10" fmla="*/ 123825 w 497681"/>
                <a:gd name="connsiteY10" fmla="*/ 2495550 h 2914650"/>
                <a:gd name="connsiteX11" fmla="*/ 238125 w 497681"/>
                <a:gd name="connsiteY11" fmla="*/ 2838450 h 2914650"/>
                <a:gd name="connsiteX12" fmla="*/ 247650 w 497681"/>
                <a:gd name="connsiteY12" fmla="*/ 2905125 h 2914650"/>
                <a:gd name="connsiteX13" fmla="*/ 333375 w 497681"/>
                <a:gd name="connsiteY13" fmla="*/ 2914650 h 2914650"/>
                <a:gd name="connsiteX14" fmla="*/ 257175 w 497681"/>
                <a:gd name="connsiteY14" fmla="*/ 2676525 h 2914650"/>
                <a:gd name="connsiteX15" fmla="*/ 209550 w 497681"/>
                <a:gd name="connsiteY15" fmla="*/ 2381250 h 2914650"/>
                <a:gd name="connsiteX16" fmla="*/ 209550 w 497681"/>
                <a:gd name="connsiteY16" fmla="*/ 2286000 h 2914650"/>
                <a:gd name="connsiteX17" fmla="*/ 123825 w 497681"/>
                <a:gd name="connsiteY17" fmla="*/ 2238375 h 2914650"/>
                <a:gd name="connsiteX18" fmla="*/ 66675 w 497681"/>
                <a:gd name="connsiteY18" fmla="*/ 2095500 h 2914650"/>
                <a:gd name="connsiteX19" fmla="*/ 123825 w 497681"/>
                <a:gd name="connsiteY19" fmla="*/ 1885950 h 2914650"/>
                <a:gd name="connsiteX20" fmla="*/ 266700 w 497681"/>
                <a:gd name="connsiteY20" fmla="*/ 1476375 h 2914650"/>
                <a:gd name="connsiteX21" fmla="*/ 323850 w 497681"/>
                <a:gd name="connsiteY21" fmla="*/ 1285875 h 2914650"/>
                <a:gd name="connsiteX22" fmla="*/ 447675 w 497681"/>
                <a:gd name="connsiteY22" fmla="*/ 971550 h 2914650"/>
                <a:gd name="connsiteX23" fmla="*/ 409575 w 497681"/>
                <a:gd name="connsiteY23" fmla="*/ 885825 h 2914650"/>
                <a:gd name="connsiteX24" fmla="*/ 381000 w 497681"/>
                <a:gd name="connsiteY24" fmla="*/ 771525 h 2914650"/>
                <a:gd name="connsiteX25" fmla="*/ 457200 w 497681"/>
                <a:gd name="connsiteY25" fmla="*/ 400050 h 2914650"/>
                <a:gd name="connsiteX26" fmla="*/ 485775 w 497681"/>
                <a:gd name="connsiteY26" fmla="*/ 228600 h 2914650"/>
                <a:gd name="connsiteX27" fmla="*/ 497681 w 497681"/>
                <a:gd name="connsiteY27" fmla="*/ 0 h 2914650"/>
                <a:gd name="connsiteX28" fmla="*/ 390525 w 497681"/>
                <a:gd name="connsiteY28" fmla="*/ 9525 h 2914650"/>
                <a:gd name="connsiteX0" fmla="*/ 390525 w 497681"/>
                <a:gd name="connsiteY0" fmla="*/ 54769 h 2959894"/>
                <a:gd name="connsiteX1" fmla="*/ 419100 w 497681"/>
                <a:gd name="connsiteY1" fmla="*/ 216694 h 2959894"/>
                <a:gd name="connsiteX2" fmla="*/ 333375 w 497681"/>
                <a:gd name="connsiteY2" fmla="*/ 664369 h 2959894"/>
                <a:gd name="connsiteX3" fmla="*/ 314325 w 497681"/>
                <a:gd name="connsiteY3" fmla="*/ 931069 h 2959894"/>
                <a:gd name="connsiteX4" fmla="*/ 342900 w 497681"/>
                <a:gd name="connsiteY4" fmla="*/ 1083469 h 2959894"/>
                <a:gd name="connsiteX5" fmla="*/ 200025 w 497681"/>
                <a:gd name="connsiteY5" fmla="*/ 1531144 h 2959894"/>
                <a:gd name="connsiteX6" fmla="*/ 114300 w 497681"/>
                <a:gd name="connsiteY6" fmla="*/ 1712119 h 2959894"/>
                <a:gd name="connsiteX7" fmla="*/ 9525 w 497681"/>
                <a:gd name="connsiteY7" fmla="*/ 2074069 h 2959894"/>
                <a:gd name="connsiteX8" fmla="*/ 0 w 497681"/>
                <a:gd name="connsiteY8" fmla="*/ 2274094 h 2959894"/>
                <a:gd name="connsiteX9" fmla="*/ 76200 w 497681"/>
                <a:gd name="connsiteY9" fmla="*/ 2464594 h 2959894"/>
                <a:gd name="connsiteX10" fmla="*/ 123825 w 497681"/>
                <a:gd name="connsiteY10" fmla="*/ 2540794 h 2959894"/>
                <a:gd name="connsiteX11" fmla="*/ 238125 w 497681"/>
                <a:gd name="connsiteY11" fmla="*/ 2883694 h 2959894"/>
                <a:gd name="connsiteX12" fmla="*/ 247650 w 497681"/>
                <a:gd name="connsiteY12" fmla="*/ 2950369 h 2959894"/>
                <a:gd name="connsiteX13" fmla="*/ 333375 w 497681"/>
                <a:gd name="connsiteY13" fmla="*/ 2959894 h 2959894"/>
                <a:gd name="connsiteX14" fmla="*/ 257175 w 497681"/>
                <a:gd name="connsiteY14" fmla="*/ 2721769 h 2959894"/>
                <a:gd name="connsiteX15" fmla="*/ 209550 w 497681"/>
                <a:gd name="connsiteY15" fmla="*/ 2426494 h 2959894"/>
                <a:gd name="connsiteX16" fmla="*/ 209550 w 497681"/>
                <a:gd name="connsiteY16" fmla="*/ 2331244 h 2959894"/>
                <a:gd name="connsiteX17" fmla="*/ 123825 w 497681"/>
                <a:gd name="connsiteY17" fmla="*/ 2283619 h 2959894"/>
                <a:gd name="connsiteX18" fmla="*/ 66675 w 497681"/>
                <a:gd name="connsiteY18" fmla="*/ 2140744 h 2959894"/>
                <a:gd name="connsiteX19" fmla="*/ 123825 w 497681"/>
                <a:gd name="connsiteY19" fmla="*/ 1931194 h 2959894"/>
                <a:gd name="connsiteX20" fmla="*/ 266700 w 497681"/>
                <a:gd name="connsiteY20" fmla="*/ 1521619 h 2959894"/>
                <a:gd name="connsiteX21" fmla="*/ 323850 w 497681"/>
                <a:gd name="connsiteY21" fmla="*/ 1331119 h 2959894"/>
                <a:gd name="connsiteX22" fmla="*/ 447675 w 497681"/>
                <a:gd name="connsiteY22" fmla="*/ 1016794 h 2959894"/>
                <a:gd name="connsiteX23" fmla="*/ 409575 w 497681"/>
                <a:gd name="connsiteY23" fmla="*/ 931069 h 2959894"/>
                <a:gd name="connsiteX24" fmla="*/ 381000 w 497681"/>
                <a:gd name="connsiteY24" fmla="*/ 816769 h 2959894"/>
                <a:gd name="connsiteX25" fmla="*/ 457200 w 497681"/>
                <a:gd name="connsiteY25" fmla="*/ 445294 h 2959894"/>
                <a:gd name="connsiteX26" fmla="*/ 485775 w 497681"/>
                <a:gd name="connsiteY26" fmla="*/ 273844 h 2959894"/>
                <a:gd name="connsiteX27" fmla="*/ 497681 w 497681"/>
                <a:gd name="connsiteY27" fmla="*/ 45244 h 2959894"/>
                <a:gd name="connsiteX28" fmla="*/ 481104 w 497681"/>
                <a:gd name="connsiteY28" fmla="*/ 0 h 2959894"/>
                <a:gd name="connsiteX29" fmla="*/ 390525 w 497681"/>
                <a:gd name="connsiteY29" fmla="*/ 54769 h 2959894"/>
                <a:gd name="connsiteX0" fmla="*/ 400050 w 497681"/>
                <a:gd name="connsiteY0" fmla="*/ 80963 h 2959894"/>
                <a:gd name="connsiteX1" fmla="*/ 419100 w 497681"/>
                <a:gd name="connsiteY1" fmla="*/ 216694 h 2959894"/>
                <a:gd name="connsiteX2" fmla="*/ 333375 w 497681"/>
                <a:gd name="connsiteY2" fmla="*/ 664369 h 2959894"/>
                <a:gd name="connsiteX3" fmla="*/ 314325 w 497681"/>
                <a:gd name="connsiteY3" fmla="*/ 931069 h 2959894"/>
                <a:gd name="connsiteX4" fmla="*/ 342900 w 497681"/>
                <a:gd name="connsiteY4" fmla="*/ 1083469 h 2959894"/>
                <a:gd name="connsiteX5" fmla="*/ 200025 w 497681"/>
                <a:gd name="connsiteY5" fmla="*/ 1531144 h 2959894"/>
                <a:gd name="connsiteX6" fmla="*/ 114300 w 497681"/>
                <a:gd name="connsiteY6" fmla="*/ 1712119 h 2959894"/>
                <a:gd name="connsiteX7" fmla="*/ 9525 w 497681"/>
                <a:gd name="connsiteY7" fmla="*/ 2074069 h 2959894"/>
                <a:gd name="connsiteX8" fmla="*/ 0 w 497681"/>
                <a:gd name="connsiteY8" fmla="*/ 2274094 h 2959894"/>
                <a:gd name="connsiteX9" fmla="*/ 76200 w 497681"/>
                <a:gd name="connsiteY9" fmla="*/ 2464594 h 2959894"/>
                <a:gd name="connsiteX10" fmla="*/ 123825 w 497681"/>
                <a:gd name="connsiteY10" fmla="*/ 2540794 h 2959894"/>
                <a:gd name="connsiteX11" fmla="*/ 238125 w 497681"/>
                <a:gd name="connsiteY11" fmla="*/ 2883694 h 2959894"/>
                <a:gd name="connsiteX12" fmla="*/ 247650 w 497681"/>
                <a:gd name="connsiteY12" fmla="*/ 2950369 h 2959894"/>
                <a:gd name="connsiteX13" fmla="*/ 333375 w 497681"/>
                <a:gd name="connsiteY13" fmla="*/ 2959894 h 2959894"/>
                <a:gd name="connsiteX14" fmla="*/ 257175 w 497681"/>
                <a:gd name="connsiteY14" fmla="*/ 2721769 h 2959894"/>
                <a:gd name="connsiteX15" fmla="*/ 209550 w 497681"/>
                <a:gd name="connsiteY15" fmla="*/ 2426494 h 2959894"/>
                <a:gd name="connsiteX16" fmla="*/ 209550 w 497681"/>
                <a:gd name="connsiteY16" fmla="*/ 2331244 h 2959894"/>
                <a:gd name="connsiteX17" fmla="*/ 123825 w 497681"/>
                <a:gd name="connsiteY17" fmla="*/ 2283619 h 2959894"/>
                <a:gd name="connsiteX18" fmla="*/ 66675 w 497681"/>
                <a:gd name="connsiteY18" fmla="*/ 2140744 h 2959894"/>
                <a:gd name="connsiteX19" fmla="*/ 123825 w 497681"/>
                <a:gd name="connsiteY19" fmla="*/ 1931194 h 2959894"/>
                <a:gd name="connsiteX20" fmla="*/ 266700 w 497681"/>
                <a:gd name="connsiteY20" fmla="*/ 1521619 h 2959894"/>
                <a:gd name="connsiteX21" fmla="*/ 323850 w 497681"/>
                <a:gd name="connsiteY21" fmla="*/ 1331119 h 2959894"/>
                <a:gd name="connsiteX22" fmla="*/ 447675 w 497681"/>
                <a:gd name="connsiteY22" fmla="*/ 1016794 h 2959894"/>
                <a:gd name="connsiteX23" fmla="*/ 409575 w 497681"/>
                <a:gd name="connsiteY23" fmla="*/ 931069 h 2959894"/>
                <a:gd name="connsiteX24" fmla="*/ 381000 w 497681"/>
                <a:gd name="connsiteY24" fmla="*/ 816769 h 2959894"/>
                <a:gd name="connsiteX25" fmla="*/ 457200 w 497681"/>
                <a:gd name="connsiteY25" fmla="*/ 445294 h 2959894"/>
                <a:gd name="connsiteX26" fmla="*/ 485775 w 497681"/>
                <a:gd name="connsiteY26" fmla="*/ 273844 h 2959894"/>
                <a:gd name="connsiteX27" fmla="*/ 497681 w 497681"/>
                <a:gd name="connsiteY27" fmla="*/ 45244 h 2959894"/>
                <a:gd name="connsiteX28" fmla="*/ 481104 w 497681"/>
                <a:gd name="connsiteY28" fmla="*/ 0 h 2959894"/>
                <a:gd name="connsiteX29" fmla="*/ 400050 w 497681"/>
                <a:gd name="connsiteY29" fmla="*/ 80963 h 2959894"/>
                <a:gd name="connsiteX0" fmla="*/ 400050 w 497681"/>
                <a:gd name="connsiteY0" fmla="*/ 64295 h 2943226"/>
                <a:gd name="connsiteX1" fmla="*/ 419100 w 497681"/>
                <a:gd name="connsiteY1" fmla="*/ 200026 h 2943226"/>
                <a:gd name="connsiteX2" fmla="*/ 333375 w 497681"/>
                <a:gd name="connsiteY2" fmla="*/ 647701 h 2943226"/>
                <a:gd name="connsiteX3" fmla="*/ 314325 w 497681"/>
                <a:gd name="connsiteY3" fmla="*/ 914401 h 2943226"/>
                <a:gd name="connsiteX4" fmla="*/ 342900 w 497681"/>
                <a:gd name="connsiteY4" fmla="*/ 1066801 h 2943226"/>
                <a:gd name="connsiteX5" fmla="*/ 200025 w 497681"/>
                <a:gd name="connsiteY5" fmla="*/ 1514476 h 2943226"/>
                <a:gd name="connsiteX6" fmla="*/ 114300 w 497681"/>
                <a:gd name="connsiteY6" fmla="*/ 1695451 h 2943226"/>
                <a:gd name="connsiteX7" fmla="*/ 9525 w 497681"/>
                <a:gd name="connsiteY7" fmla="*/ 2057401 h 2943226"/>
                <a:gd name="connsiteX8" fmla="*/ 0 w 497681"/>
                <a:gd name="connsiteY8" fmla="*/ 2257426 h 2943226"/>
                <a:gd name="connsiteX9" fmla="*/ 76200 w 497681"/>
                <a:gd name="connsiteY9" fmla="*/ 2447926 h 2943226"/>
                <a:gd name="connsiteX10" fmla="*/ 123825 w 497681"/>
                <a:gd name="connsiteY10" fmla="*/ 2524126 h 2943226"/>
                <a:gd name="connsiteX11" fmla="*/ 238125 w 497681"/>
                <a:gd name="connsiteY11" fmla="*/ 2867026 h 2943226"/>
                <a:gd name="connsiteX12" fmla="*/ 247650 w 497681"/>
                <a:gd name="connsiteY12" fmla="*/ 2933701 h 2943226"/>
                <a:gd name="connsiteX13" fmla="*/ 333375 w 497681"/>
                <a:gd name="connsiteY13" fmla="*/ 2943226 h 2943226"/>
                <a:gd name="connsiteX14" fmla="*/ 257175 w 497681"/>
                <a:gd name="connsiteY14" fmla="*/ 2705101 h 2943226"/>
                <a:gd name="connsiteX15" fmla="*/ 209550 w 497681"/>
                <a:gd name="connsiteY15" fmla="*/ 2409826 h 2943226"/>
                <a:gd name="connsiteX16" fmla="*/ 209550 w 497681"/>
                <a:gd name="connsiteY16" fmla="*/ 2314576 h 2943226"/>
                <a:gd name="connsiteX17" fmla="*/ 123825 w 497681"/>
                <a:gd name="connsiteY17" fmla="*/ 2266951 h 2943226"/>
                <a:gd name="connsiteX18" fmla="*/ 66675 w 497681"/>
                <a:gd name="connsiteY18" fmla="*/ 2124076 h 2943226"/>
                <a:gd name="connsiteX19" fmla="*/ 123825 w 497681"/>
                <a:gd name="connsiteY19" fmla="*/ 1914526 h 2943226"/>
                <a:gd name="connsiteX20" fmla="*/ 266700 w 497681"/>
                <a:gd name="connsiteY20" fmla="*/ 1504951 h 2943226"/>
                <a:gd name="connsiteX21" fmla="*/ 323850 w 497681"/>
                <a:gd name="connsiteY21" fmla="*/ 1314451 h 2943226"/>
                <a:gd name="connsiteX22" fmla="*/ 447675 w 497681"/>
                <a:gd name="connsiteY22" fmla="*/ 1000126 h 2943226"/>
                <a:gd name="connsiteX23" fmla="*/ 409575 w 497681"/>
                <a:gd name="connsiteY23" fmla="*/ 914401 h 2943226"/>
                <a:gd name="connsiteX24" fmla="*/ 381000 w 497681"/>
                <a:gd name="connsiteY24" fmla="*/ 800101 h 2943226"/>
                <a:gd name="connsiteX25" fmla="*/ 457200 w 497681"/>
                <a:gd name="connsiteY25" fmla="*/ 428626 h 2943226"/>
                <a:gd name="connsiteX26" fmla="*/ 485775 w 497681"/>
                <a:gd name="connsiteY26" fmla="*/ 257176 h 2943226"/>
                <a:gd name="connsiteX27" fmla="*/ 497681 w 497681"/>
                <a:gd name="connsiteY27" fmla="*/ 28576 h 2943226"/>
                <a:gd name="connsiteX28" fmla="*/ 485867 w 497681"/>
                <a:gd name="connsiteY28" fmla="*/ 0 h 2943226"/>
                <a:gd name="connsiteX29" fmla="*/ 400050 w 497681"/>
                <a:gd name="connsiteY29" fmla="*/ 64295 h 2943226"/>
                <a:gd name="connsiteX0" fmla="*/ 397669 w 497681"/>
                <a:gd name="connsiteY0" fmla="*/ 38101 h 2943226"/>
                <a:gd name="connsiteX1" fmla="*/ 419100 w 497681"/>
                <a:gd name="connsiteY1" fmla="*/ 200026 h 2943226"/>
                <a:gd name="connsiteX2" fmla="*/ 333375 w 497681"/>
                <a:gd name="connsiteY2" fmla="*/ 647701 h 2943226"/>
                <a:gd name="connsiteX3" fmla="*/ 314325 w 497681"/>
                <a:gd name="connsiteY3" fmla="*/ 914401 h 2943226"/>
                <a:gd name="connsiteX4" fmla="*/ 342900 w 497681"/>
                <a:gd name="connsiteY4" fmla="*/ 1066801 h 2943226"/>
                <a:gd name="connsiteX5" fmla="*/ 200025 w 497681"/>
                <a:gd name="connsiteY5" fmla="*/ 1514476 h 2943226"/>
                <a:gd name="connsiteX6" fmla="*/ 114300 w 497681"/>
                <a:gd name="connsiteY6" fmla="*/ 1695451 h 2943226"/>
                <a:gd name="connsiteX7" fmla="*/ 9525 w 497681"/>
                <a:gd name="connsiteY7" fmla="*/ 2057401 h 2943226"/>
                <a:gd name="connsiteX8" fmla="*/ 0 w 497681"/>
                <a:gd name="connsiteY8" fmla="*/ 2257426 h 2943226"/>
                <a:gd name="connsiteX9" fmla="*/ 76200 w 497681"/>
                <a:gd name="connsiteY9" fmla="*/ 2447926 h 2943226"/>
                <a:gd name="connsiteX10" fmla="*/ 123825 w 497681"/>
                <a:gd name="connsiteY10" fmla="*/ 2524126 h 2943226"/>
                <a:gd name="connsiteX11" fmla="*/ 238125 w 497681"/>
                <a:gd name="connsiteY11" fmla="*/ 2867026 h 2943226"/>
                <a:gd name="connsiteX12" fmla="*/ 247650 w 497681"/>
                <a:gd name="connsiteY12" fmla="*/ 2933701 h 2943226"/>
                <a:gd name="connsiteX13" fmla="*/ 333375 w 497681"/>
                <a:gd name="connsiteY13" fmla="*/ 2943226 h 2943226"/>
                <a:gd name="connsiteX14" fmla="*/ 257175 w 497681"/>
                <a:gd name="connsiteY14" fmla="*/ 2705101 h 2943226"/>
                <a:gd name="connsiteX15" fmla="*/ 209550 w 497681"/>
                <a:gd name="connsiteY15" fmla="*/ 2409826 h 2943226"/>
                <a:gd name="connsiteX16" fmla="*/ 209550 w 497681"/>
                <a:gd name="connsiteY16" fmla="*/ 2314576 h 2943226"/>
                <a:gd name="connsiteX17" fmla="*/ 123825 w 497681"/>
                <a:gd name="connsiteY17" fmla="*/ 2266951 h 2943226"/>
                <a:gd name="connsiteX18" fmla="*/ 66675 w 497681"/>
                <a:gd name="connsiteY18" fmla="*/ 2124076 h 2943226"/>
                <a:gd name="connsiteX19" fmla="*/ 123825 w 497681"/>
                <a:gd name="connsiteY19" fmla="*/ 1914526 h 2943226"/>
                <a:gd name="connsiteX20" fmla="*/ 266700 w 497681"/>
                <a:gd name="connsiteY20" fmla="*/ 1504951 h 2943226"/>
                <a:gd name="connsiteX21" fmla="*/ 323850 w 497681"/>
                <a:gd name="connsiteY21" fmla="*/ 1314451 h 2943226"/>
                <a:gd name="connsiteX22" fmla="*/ 447675 w 497681"/>
                <a:gd name="connsiteY22" fmla="*/ 1000126 h 2943226"/>
                <a:gd name="connsiteX23" fmla="*/ 409575 w 497681"/>
                <a:gd name="connsiteY23" fmla="*/ 914401 h 2943226"/>
                <a:gd name="connsiteX24" fmla="*/ 381000 w 497681"/>
                <a:gd name="connsiteY24" fmla="*/ 800101 h 2943226"/>
                <a:gd name="connsiteX25" fmla="*/ 457200 w 497681"/>
                <a:gd name="connsiteY25" fmla="*/ 428626 h 2943226"/>
                <a:gd name="connsiteX26" fmla="*/ 485775 w 497681"/>
                <a:gd name="connsiteY26" fmla="*/ 257176 h 2943226"/>
                <a:gd name="connsiteX27" fmla="*/ 497681 w 497681"/>
                <a:gd name="connsiteY27" fmla="*/ 28576 h 2943226"/>
                <a:gd name="connsiteX28" fmla="*/ 485867 w 497681"/>
                <a:gd name="connsiteY28" fmla="*/ 0 h 2943226"/>
                <a:gd name="connsiteX29" fmla="*/ 397669 w 497681"/>
                <a:gd name="connsiteY29" fmla="*/ 38101 h 2943226"/>
                <a:gd name="connsiteX0" fmla="*/ 397669 w 497681"/>
                <a:gd name="connsiteY0" fmla="*/ 52388 h 2957513"/>
                <a:gd name="connsiteX1" fmla="*/ 419100 w 497681"/>
                <a:gd name="connsiteY1" fmla="*/ 214313 h 2957513"/>
                <a:gd name="connsiteX2" fmla="*/ 333375 w 497681"/>
                <a:gd name="connsiteY2" fmla="*/ 661988 h 2957513"/>
                <a:gd name="connsiteX3" fmla="*/ 314325 w 497681"/>
                <a:gd name="connsiteY3" fmla="*/ 928688 h 2957513"/>
                <a:gd name="connsiteX4" fmla="*/ 342900 w 497681"/>
                <a:gd name="connsiteY4" fmla="*/ 1081088 h 2957513"/>
                <a:gd name="connsiteX5" fmla="*/ 200025 w 497681"/>
                <a:gd name="connsiteY5" fmla="*/ 1528763 h 2957513"/>
                <a:gd name="connsiteX6" fmla="*/ 114300 w 497681"/>
                <a:gd name="connsiteY6" fmla="*/ 1709738 h 2957513"/>
                <a:gd name="connsiteX7" fmla="*/ 9525 w 497681"/>
                <a:gd name="connsiteY7" fmla="*/ 2071688 h 2957513"/>
                <a:gd name="connsiteX8" fmla="*/ 0 w 497681"/>
                <a:gd name="connsiteY8" fmla="*/ 2271713 h 2957513"/>
                <a:gd name="connsiteX9" fmla="*/ 76200 w 497681"/>
                <a:gd name="connsiteY9" fmla="*/ 2462213 h 2957513"/>
                <a:gd name="connsiteX10" fmla="*/ 123825 w 497681"/>
                <a:gd name="connsiteY10" fmla="*/ 2538413 h 2957513"/>
                <a:gd name="connsiteX11" fmla="*/ 238125 w 497681"/>
                <a:gd name="connsiteY11" fmla="*/ 2881313 h 2957513"/>
                <a:gd name="connsiteX12" fmla="*/ 247650 w 497681"/>
                <a:gd name="connsiteY12" fmla="*/ 2947988 h 2957513"/>
                <a:gd name="connsiteX13" fmla="*/ 333375 w 497681"/>
                <a:gd name="connsiteY13" fmla="*/ 2957513 h 2957513"/>
                <a:gd name="connsiteX14" fmla="*/ 257175 w 497681"/>
                <a:gd name="connsiteY14" fmla="*/ 2719388 h 2957513"/>
                <a:gd name="connsiteX15" fmla="*/ 209550 w 497681"/>
                <a:gd name="connsiteY15" fmla="*/ 2424113 h 2957513"/>
                <a:gd name="connsiteX16" fmla="*/ 209550 w 497681"/>
                <a:gd name="connsiteY16" fmla="*/ 2328863 h 2957513"/>
                <a:gd name="connsiteX17" fmla="*/ 123825 w 497681"/>
                <a:gd name="connsiteY17" fmla="*/ 2281238 h 2957513"/>
                <a:gd name="connsiteX18" fmla="*/ 66675 w 497681"/>
                <a:gd name="connsiteY18" fmla="*/ 2138363 h 2957513"/>
                <a:gd name="connsiteX19" fmla="*/ 123825 w 497681"/>
                <a:gd name="connsiteY19" fmla="*/ 1928813 h 2957513"/>
                <a:gd name="connsiteX20" fmla="*/ 266700 w 497681"/>
                <a:gd name="connsiteY20" fmla="*/ 1519238 h 2957513"/>
                <a:gd name="connsiteX21" fmla="*/ 323850 w 497681"/>
                <a:gd name="connsiteY21" fmla="*/ 1328738 h 2957513"/>
                <a:gd name="connsiteX22" fmla="*/ 447675 w 497681"/>
                <a:gd name="connsiteY22" fmla="*/ 1014413 h 2957513"/>
                <a:gd name="connsiteX23" fmla="*/ 409575 w 497681"/>
                <a:gd name="connsiteY23" fmla="*/ 928688 h 2957513"/>
                <a:gd name="connsiteX24" fmla="*/ 381000 w 497681"/>
                <a:gd name="connsiteY24" fmla="*/ 814388 h 2957513"/>
                <a:gd name="connsiteX25" fmla="*/ 457200 w 497681"/>
                <a:gd name="connsiteY25" fmla="*/ 442913 h 2957513"/>
                <a:gd name="connsiteX26" fmla="*/ 485775 w 497681"/>
                <a:gd name="connsiteY26" fmla="*/ 271463 h 2957513"/>
                <a:gd name="connsiteX27" fmla="*/ 497681 w 497681"/>
                <a:gd name="connsiteY27" fmla="*/ 42863 h 2957513"/>
                <a:gd name="connsiteX28" fmla="*/ 481104 w 497681"/>
                <a:gd name="connsiteY28" fmla="*/ 0 h 2957513"/>
                <a:gd name="connsiteX29" fmla="*/ 397669 w 497681"/>
                <a:gd name="connsiteY29" fmla="*/ 52388 h 2957513"/>
                <a:gd name="connsiteX0" fmla="*/ 400050 w 497681"/>
                <a:gd name="connsiteY0" fmla="*/ 30957 h 2957513"/>
                <a:gd name="connsiteX1" fmla="*/ 419100 w 497681"/>
                <a:gd name="connsiteY1" fmla="*/ 214313 h 2957513"/>
                <a:gd name="connsiteX2" fmla="*/ 333375 w 497681"/>
                <a:gd name="connsiteY2" fmla="*/ 661988 h 2957513"/>
                <a:gd name="connsiteX3" fmla="*/ 314325 w 497681"/>
                <a:gd name="connsiteY3" fmla="*/ 928688 h 2957513"/>
                <a:gd name="connsiteX4" fmla="*/ 342900 w 497681"/>
                <a:gd name="connsiteY4" fmla="*/ 1081088 h 2957513"/>
                <a:gd name="connsiteX5" fmla="*/ 200025 w 497681"/>
                <a:gd name="connsiteY5" fmla="*/ 1528763 h 2957513"/>
                <a:gd name="connsiteX6" fmla="*/ 114300 w 497681"/>
                <a:gd name="connsiteY6" fmla="*/ 1709738 h 2957513"/>
                <a:gd name="connsiteX7" fmla="*/ 9525 w 497681"/>
                <a:gd name="connsiteY7" fmla="*/ 2071688 h 2957513"/>
                <a:gd name="connsiteX8" fmla="*/ 0 w 497681"/>
                <a:gd name="connsiteY8" fmla="*/ 2271713 h 2957513"/>
                <a:gd name="connsiteX9" fmla="*/ 76200 w 497681"/>
                <a:gd name="connsiteY9" fmla="*/ 2462213 h 2957513"/>
                <a:gd name="connsiteX10" fmla="*/ 123825 w 497681"/>
                <a:gd name="connsiteY10" fmla="*/ 2538413 h 2957513"/>
                <a:gd name="connsiteX11" fmla="*/ 238125 w 497681"/>
                <a:gd name="connsiteY11" fmla="*/ 2881313 h 2957513"/>
                <a:gd name="connsiteX12" fmla="*/ 247650 w 497681"/>
                <a:gd name="connsiteY12" fmla="*/ 2947988 h 2957513"/>
                <a:gd name="connsiteX13" fmla="*/ 333375 w 497681"/>
                <a:gd name="connsiteY13" fmla="*/ 2957513 h 2957513"/>
                <a:gd name="connsiteX14" fmla="*/ 257175 w 497681"/>
                <a:gd name="connsiteY14" fmla="*/ 2719388 h 2957513"/>
                <a:gd name="connsiteX15" fmla="*/ 209550 w 497681"/>
                <a:gd name="connsiteY15" fmla="*/ 2424113 h 2957513"/>
                <a:gd name="connsiteX16" fmla="*/ 209550 w 497681"/>
                <a:gd name="connsiteY16" fmla="*/ 2328863 h 2957513"/>
                <a:gd name="connsiteX17" fmla="*/ 123825 w 497681"/>
                <a:gd name="connsiteY17" fmla="*/ 2281238 h 2957513"/>
                <a:gd name="connsiteX18" fmla="*/ 66675 w 497681"/>
                <a:gd name="connsiteY18" fmla="*/ 2138363 h 2957513"/>
                <a:gd name="connsiteX19" fmla="*/ 123825 w 497681"/>
                <a:gd name="connsiteY19" fmla="*/ 1928813 h 2957513"/>
                <a:gd name="connsiteX20" fmla="*/ 266700 w 497681"/>
                <a:gd name="connsiteY20" fmla="*/ 1519238 h 2957513"/>
                <a:gd name="connsiteX21" fmla="*/ 323850 w 497681"/>
                <a:gd name="connsiteY21" fmla="*/ 1328738 h 2957513"/>
                <a:gd name="connsiteX22" fmla="*/ 447675 w 497681"/>
                <a:gd name="connsiteY22" fmla="*/ 1014413 h 2957513"/>
                <a:gd name="connsiteX23" fmla="*/ 409575 w 497681"/>
                <a:gd name="connsiteY23" fmla="*/ 928688 h 2957513"/>
                <a:gd name="connsiteX24" fmla="*/ 381000 w 497681"/>
                <a:gd name="connsiteY24" fmla="*/ 814388 h 2957513"/>
                <a:gd name="connsiteX25" fmla="*/ 457200 w 497681"/>
                <a:gd name="connsiteY25" fmla="*/ 442913 h 2957513"/>
                <a:gd name="connsiteX26" fmla="*/ 485775 w 497681"/>
                <a:gd name="connsiteY26" fmla="*/ 271463 h 2957513"/>
                <a:gd name="connsiteX27" fmla="*/ 497681 w 497681"/>
                <a:gd name="connsiteY27" fmla="*/ 42863 h 2957513"/>
                <a:gd name="connsiteX28" fmla="*/ 481104 w 497681"/>
                <a:gd name="connsiteY28" fmla="*/ 0 h 2957513"/>
                <a:gd name="connsiteX29" fmla="*/ 400050 w 497681"/>
                <a:gd name="connsiteY29" fmla="*/ 30957 h 2957513"/>
                <a:gd name="connsiteX0" fmla="*/ 400050 w 497681"/>
                <a:gd name="connsiteY0" fmla="*/ 30957 h 2963863"/>
                <a:gd name="connsiteX1" fmla="*/ 419100 w 497681"/>
                <a:gd name="connsiteY1" fmla="*/ 214313 h 2963863"/>
                <a:gd name="connsiteX2" fmla="*/ 333375 w 497681"/>
                <a:gd name="connsiteY2" fmla="*/ 661988 h 2963863"/>
                <a:gd name="connsiteX3" fmla="*/ 314325 w 497681"/>
                <a:gd name="connsiteY3" fmla="*/ 928688 h 2963863"/>
                <a:gd name="connsiteX4" fmla="*/ 342900 w 497681"/>
                <a:gd name="connsiteY4" fmla="*/ 1081088 h 2963863"/>
                <a:gd name="connsiteX5" fmla="*/ 200025 w 497681"/>
                <a:gd name="connsiteY5" fmla="*/ 1528763 h 2963863"/>
                <a:gd name="connsiteX6" fmla="*/ 114300 w 497681"/>
                <a:gd name="connsiteY6" fmla="*/ 1709738 h 2963863"/>
                <a:gd name="connsiteX7" fmla="*/ 9525 w 497681"/>
                <a:gd name="connsiteY7" fmla="*/ 2071688 h 2963863"/>
                <a:gd name="connsiteX8" fmla="*/ 0 w 497681"/>
                <a:gd name="connsiteY8" fmla="*/ 2271713 h 2963863"/>
                <a:gd name="connsiteX9" fmla="*/ 76200 w 497681"/>
                <a:gd name="connsiteY9" fmla="*/ 2462213 h 2963863"/>
                <a:gd name="connsiteX10" fmla="*/ 123825 w 497681"/>
                <a:gd name="connsiteY10" fmla="*/ 2538413 h 2963863"/>
                <a:gd name="connsiteX11" fmla="*/ 238125 w 497681"/>
                <a:gd name="connsiteY11" fmla="*/ 2881313 h 2963863"/>
                <a:gd name="connsiteX12" fmla="*/ 254000 w 497681"/>
                <a:gd name="connsiteY12" fmla="*/ 2963863 h 2963863"/>
                <a:gd name="connsiteX13" fmla="*/ 333375 w 497681"/>
                <a:gd name="connsiteY13" fmla="*/ 2957513 h 2963863"/>
                <a:gd name="connsiteX14" fmla="*/ 257175 w 497681"/>
                <a:gd name="connsiteY14" fmla="*/ 2719388 h 2963863"/>
                <a:gd name="connsiteX15" fmla="*/ 209550 w 497681"/>
                <a:gd name="connsiteY15" fmla="*/ 2424113 h 2963863"/>
                <a:gd name="connsiteX16" fmla="*/ 209550 w 497681"/>
                <a:gd name="connsiteY16" fmla="*/ 2328863 h 2963863"/>
                <a:gd name="connsiteX17" fmla="*/ 123825 w 497681"/>
                <a:gd name="connsiteY17" fmla="*/ 2281238 h 2963863"/>
                <a:gd name="connsiteX18" fmla="*/ 66675 w 497681"/>
                <a:gd name="connsiteY18" fmla="*/ 2138363 h 2963863"/>
                <a:gd name="connsiteX19" fmla="*/ 123825 w 497681"/>
                <a:gd name="connsiteY19" fmla="*/ 1928813 h 2963863"/>
                <a:gd name="connsiteX20" fmla="*/ 266700 w 497681"/>
                <a:gd name="connsiteY20" fmla="*/ 1519238 h 2963863"/>
                <a:gd name="connsiteX21" fmla="*/ 323850 w 497681"/>
                <a:gd name="connsiteY21" fmla="*/ 1328738 h 2963863"/>
                <a:gd name="connsiteX22" fmla="*/ 447675 w 497681"/>
                <a:gd name="connsiteY22" fmla="*/ 1014413 h 2963863"/>
                <a:gd name="connsiteX23" fmla="*/ 409575 w 497681"/>
                <a:gd name="connsiteY23" fmla="*/ 928688 h 2963863"/>
                <a:gd name="connsiteX24" fmla="*/ 381000 w 497681"/>
                <a:gd name="connsiteY24" fmla="*/ 814388 h 2963863"/>
                <a:gd name="connsiteX25" fmla="*/ 457200 w 497681"/>
                <a:gd name="connsiteY25" fmla="*/ 442913 h 2963863"/>
                <a:gd name="connsiteX26" fmla="*/ 485775 w 497681"/>
                <a:gd name="connsiteY26" fmla="*/ 271463 h 2963863"/>
                <a:gd name="connsiteX27" fmla="*/ 497681 w 497681"/>
                <a:gd name="connsiteY27" fmla="*/ 42863 h 2963863"/>
                <a:gd name="connsiteX28" fmla="*/ 481104 w 497681"/>
                <a:gd name="connsiteY28" fmla="*/ 0 h 2963863"/>
                <a:gd name="connsiteX29" fmla="*/ 400050 w 497681"/>
                <a:gd name="connsiteY29" fmla="*/ 30957 h 296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7681" h="2963863">
                  <a:moveTo>
                    <a:pt x="400050" y="30957"/>
                  </a:moveTo>
                  <a:lnTo>
                    <a:pt x="419100" y="214313"/>
                  </a:lnTo>
                  <a:lnTo>
                    <a:pt x="333375" y="661988"/>
                  </a:lnTo>
                  <a:lnTo>
                    <a:pt x="314325" y="928688"/>
                  </a:lnTo>
                  <a:lnTo>
                    <a:pt x="342900" y="1081088"/>
                  </a:lnTo>
                  <a:lnTo>
                    <a:pt x="200025" y="1528763"/>
                  </a:lnTo>
                  <a:lnTo>
                    <a:pt x="114300" y="1709738"/>
                  </a:lnTo>
                  <a:lnTo>
                    <a:pt x="9525" y="2071688"/>
                  </a:lnTo>
                  <a:lnTo>
                    <a:pt x="0" y="2271713"/>
                  </a:lnTo>
                  <a:lnTo>
                    <a:pt x="76200" y="2462213"/>
                  </a:lnTo>
                  <a:lnTo>
                    <a:pt x="123825" y="2538413"/>
                  </a:lnTo>
                  <a:lnTo>
                    <a:pt x="238125" y="2881313"/>
                  </a:lnTo>
                  <a:lnTo>
                    <a:pt x="254000" y="2963863"/>
                  </a:lnTo>
                  <a:lnTo>
                    <a:pt x="333375" y="2957513"/>
                  </a:lnTo>
                  <a:lnTo>
                    <a:pt x="257175" y="2719388"/>
                  </a:lnTo>
                  <a:lnTo>
                    <a:pt x="209550" y="2424113"/>
                  </a:lnTo>
                  <a:lnTo>
                    <a:pt x="209550" y="2328863"/>
                  </a:lnTo>
                  <a:lnTo>
                    <a:pt x="123825" y="2281238"/>
                  </a:lnTo>
                  <a:lnTo>
                    <a:pt x="66675" y="2138363"/>
                  </a:lnTo>
                  <a:lnTo>
                    <a:pt x="123825" y="1928813"/>
                  </a:lnTo>
                  <a:lnTo>
                    <a:pt x="266700" y="1519238"/>
                  </a:lnTo>
                  <a:lnTo>
                    <a:pt x="323850" y="1328738"/>
                  </a:lnTo>
                  <a:lnTo>
                    <a:pt x="447675" y="1014413"/>
                  </a:lnTo>
                  <a:lnTo>
                    <a:pt x="409575" y="928688"/>
                  </a:lnTo>
                  <a:lnTo>
                    <a:pt x="381000" y="814388"/>
                  </a:lnTo>
                  <a:lnTo>
                    <a:pt x="457200" y="442913"/>
                  </a:lnTo>
                  <a:lnTo>
                    <a:pt x="485775" y="271463"/>
                  </a:lnTo>
                  <a:lnTo>
                    <a:pt x="497681" y="42863"/>
                  </a:lnTo>
                  <a:cubicBezTo>
                    <a:pt x="488980" y="42863"/>
                    <a:pt x="489805" y="0"/>
                    <a:pt x="481104" y="0"/>
                  </a:cubicBezTo>
                  <a:lnTo>
                    <a:pt x="400050" y="30957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360">
              <a:extLst>
                <a:ext uri="{FF2B5EF4-FFF2-40B4-BE49-F238E27FC236}">
                  <a16:creationId xmlns:a16="http://schemas.microsoft.com/office/drawing/2014/main" id="{F25AA548-D00A-4A94-952B-F8F0F6134F0C}"/>
                </a:ext>
              </a:extLst>
            </p:cNvPr>
            <p:cNvSpPr/>
            <p:nvPr/>
          </p:nvSpPr>
          <p:spPr>
            <a:xfrm>
              <a:off x="87757" y="6085797"/>
              <a:ext cx="212725" cy="104775"/>
            </a:xfrm>
            <a:custGeom>
              <a:avLst/>
              <a:gdLst>
                <a:gd name="connsiteX0" fmla="*/ 0 w 212725"/>
                <a:gd name="connsiteY0" fmla="*/ 28575 h 104775"/>
                <a:gd name="connsiteX1" fmla="*/ 130175 w 212725"/>
                <a:gd name="connsiteY1" fmla="*/ 0 h 104775"/>
                <a:gd name="connsiteX2" fmla="*/ 184150 w 212725"/>
                <a:gd name="connsiteY2" fmla="*/ 0 h 104775"/>
                <a:gd name="connsiteX3" fmla="*/ 212725 w 212725"/>
                <a:gd name="connsiteY3" fmla="*/ 76200 h 104775"/>
                <a:gd name="connsiteX4" fmla="*/ 82550 w 212725"/>
                <a:gd name="connsiteY4" fmla="*/ 82550 h 104775"/>
                <a:gd name="connsiteX5" fmla="*/ 0 w 212725"/>
                <a:gd name="connsiteY5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725" h="104775">
                  <a:moveTo>
                    <a:pt x="0" y="28575"/>
                  </a:moveTo>
                  <a:lnTo>
                    <a:pt x="130175" y="0"/>
                  </a:lnTo>
                  <a:lnTo>
                    <a:pt x="184150" y="0"/>
                  </a:lnTo>
                  <a:lnTo>
                    <a:pt x="212725" y="76200"/>
                  </a:lnTo>
                  <a:lnTo>
                    <a:pt x="82550" y="82550"/>
                  </a:lnTo>
                  <a:lnTo>
                    <a:pt x="0" y="104775"/>
                  </a:lnTo>
                </a:path>
              </a:pathLst>
            </a:custGeom>
            <a:solidFill>
              <a:schemeClr val="accent5">
                <a:lumMod val="60000"/>
                <a:lumOff val="40000"/>
                <a:alpha val="48000"/>
              </a:schemeClr>
            </a:solidFill>
            <a:ln w="190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1E9A31A7-363F-4314-AC09-41430631DF30}"/>
                </a:ext>
              </a:extLst>
            </p:cNvPr>
            <p:cNvSpPr txBox="1"/>
            <p:nvPr/>
          </p:nvSpPr>
          <p:spPr>
            <a:xfrm>
              <a:off x="6339" y="6057451"/>
              <a:ext cx="307777" cy="4385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kumimoji="1" lang="ja-JP" altLang="en-US" sz="800" b="1" spc="10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尻無川</a:t>
              </a:r>
            </a:p>
          </p:txBody>
        </p:sp>
        <p:sp>
          <p:nvSpPr>
            <p:cNvPr id="120" name="フリーフォーム 488">
              <a:extLst>
                <a:ext uri="{FF2B5EF4-FFF2-40B4-BE49-F238E27FC236}">
                  <a16:creationId xmlns:a16="http://schemas.microsoft.com/office/drawing/2014/main" id="{19DB06C9-54F5-49F3-BE6D-6721AE67CA0D}"/>
                </a:ext>
              </a:extLst>
            </p:cNvPr>
            <p:cNvSpPr/>
            <p:nvPr/>
          </p:nvSpPr>
          <p:spPr>
            <a:xfrm>
              <a:off x="3718911" y="2910894"/>
              <a:ext cx="257868" cy="3115951"/>
            </a:xfrm>
            <a:custGeom>
              <a:avLst/>
              <a:gdLst>
                <a:gd name="connsiteX0" fmla="*/ 57150 w 190500"/>
                <a:gd name="connsiteY0" fmla="*/ 6350 h 3048000"/>
                <a:gd name="connsiteX1" fmla="*/ 69850 w 190500"/>
                <a:gd name="connsiteY1" fmla="*/ 361950 h 3048000"/>
                <a:gd name="connsiteX2" fmla="*/ 50800 w 190500"/>
                <a:gd name="connsiteY2" fmla="*/ 736600 h 3048000"/>
                <a:gd name="connsiteX3" fmla="*/ 69850 w 190500"/>
                <a:gd name="connsiteY3" fmla="*/ 1035050 h 3048000"/>
                <a:gd name="connsiteX4" fmla="*/ 158750 w 190500"/>
                <a:gd name="connsiteY4" fmla="*/ 1162050 h 3048000"/>
                <a:gd name="connsiteX5" fmla="*/ 190500 w 190500"/>
                <a:gd name="connsiteY5" fmla="*/ 1657350 h 3048000"/>
                <a:gd name="connsiteX6" fmla="*/ 171450 w 190500"/>
                <a:gd name="connsiteY6" fmla="*/ 2228850 h 3048000"/>
                <a:gd name="connsiteX7" fmla="*/ 139700 w 190500"/>
                <a:gd name="connsiteY7" fmla="*/ 3009900 h 3048000"/>
                <a:gd name="connsiteX8" fmla="*/ 107950 w 190500"/>
                <a:gd name="connsiteY8" fmla="*/ 3048000 h 3048000"/>
                <a:gd name="connsiteX9" fmla="*/ 82550 w 190500"/>
                <a:gd name="connsiteY9" fmla="*/ 3009900 h 3048000"/>
                <a:gd name="connsiteX10" fmla="*/ 114300 w 190500"/>
                <a:gd name="connsiteY10" fmla="*/ 2933700 h 3048000"/>
                <a:gd name="connsiteX11" fmla="*/ 133350 w 190500"/>
                <a:gd name="connsiteY11" fmla="*/ 2387600 h 3048000"/>
                <a:gd name="connsiteX12" fmla="*/ 139700 w 190500"/>
                <a:gd name="connsiteY12" fmla="*/ 2076450 h 3048000"/>
                <a:gd name="connsiteX13" fmla="*/ 139700 w 190500"/>
                <a:gd name="connsiteY13" fmla="*/ 1644650 h 3048000"/>
                <a:gd name="connsiteX14" fmla="*/ 139700 w 190500"/>
                <a:gd name="connsiteY14" fmla="*/ 1289050 h 3048000"/>
                <a:gd name="connsiteX15" fmla="*/ 120650 w 190500"/>
                <a:gd name="connsiteY15" fmla="*/ 1162050 h 3048000"/>
                <a:gd name="connsiteX16" fmla="*/ 44450 w 190500"/>
                <a:gd name="connsiteY16" fmla="*/ 1054100 h 3048000"/>
                <a:gd name="connsiteX17" fmla="*/ 19050 w 190500"/>
                <a:gd name="connsiteY17" fmla="*/ 920750 h 3048000"/>
                <a:gd name="connsiteX18" fmla="*/ 0 w 190500"/>
                <a:gd name="connsiteY18" fmla="*/ 190500 h 3048000"/>
                <a:gd name="connsiteX19" fmla="*/ 0 w 190500"/>
                <a:gd name="connsiteY19" fmla="*/ 0 h 3048000"/>
                <a:gd name="connsiteX20" fmla="*/ 57150 w 190500"/>
                <a:gd name="connsiteY20" fmla="*/ 6350 h 3048000"/>
                <a:gd name="connsiteX0" fmla="*/ 19050 w 190500"/>
                <a:gd name="connsiteY0" fmla="*/ 920750 h 3048000"/>
                <a:gd name="connsiteX1" fmla="*/ 0 w 190500"/>
                <a:gd name="connsiteY1" fmla="*/ 190500 h 3048000"/>
                <a:gd name="connsiteX2" fmla="*/ 0 w 190500"/>
                <a:gd name="connsiteY2" fmla="*/ 0 h 3048000"/>
                <a:gd name="connsiteX3" fmla="*/ 57150 w 190500"/>
                <a:gd name="connsiteY3" fmla="*/ 6350 h 3048000"/>
                <a:gd name="connsiteX4" fmla="*/ 69850 w 190500"/>
                <a:gd name="connsiteY4" fmla="*/ 361950 h 3048000"/>
                <a:gd name="connsiteX5" fmla="*/ 50800 w 190500"/>
                <a:gd name="connsiteY5" fmla="*/ 736600 h 3048000"/>
                <a:gd name="connsiteX6" fmla="*/ 69850 w 190500"/>
                <a:gd name="connsiteY6" fmla="*/ 1035050 h 3048000"/>
                <a:gd name="connsiteX7" fmla="*/ 158750 w 190500"/>
                <a:gd name="connsiteY7" fmla="*/ 1162050 h 3048000"/>
                <a:gd name="connsiteX8" fmla="*/ 190500 w 190500"/>
                <a:gd name="connsiteY8" fmla="*/ 1657350 h 3048000"/>
                <a:gd name="connsiteX9" fmla="*/ 171450 w 190500"/>
                <a:gd name="connsiteY9" fmla="*/ 2228850 h 3048000"/>
                <a:gd name="connsiteX10" fmla="*/ 139700 w 190500"/>
                <a:gd name="connsiteY10" fmla="*/ 3009900 h 3048000"/>
                <a:gd name="connsiteX11" fmla="*/ 107950 w 190500"/>
                <a:gd name="connsiteY11" fmla="*/ 3048000 h 3048000"/>
                <a:gd name="connsiteX12" fmla="*/ 82550 w 190500"/>
                <a:gd name="connsiteY12" fmla="*/ 3009900 h 3048000"/>
                <a:gd name="connsiteX13" fmla="*/ 114300 w 190500"/>
                <a:gd name="connsiteY13" fmla="*/ 2933700 h 3048000"/>
                <a:gd name="connsiteX14" fmla="*/ 133350 w 190500"/>
                <a:gd name="connsiteY14" fmla="*/ 2387600 h 3048000"/>
                <a:gd name="connsiteX15" fmla="*/ 139700 w 190500"/>
                <a:gd name="connsiteY15" fmla="*/ 2076450 h 3048000"/>
                <a:gd name="connsiteX16" fmla="*/ 139700 w 190500"/>
                <a:gd name="connsiteY16" fmla="*/ 1644650 h 3048000"/>
                <a:gd name="connsiteX17" fmla="*/ 139700 w 190500"/>
                <a:gd name="connsiteY17" fmla="*/ 1289050 h 3048000"/>
                <a:gd name="connsiteX18" fmla="*/ 120650 w 190500"/>
                <a:gd name="connsiteY18" fmla="*/ 1162050 h 3048000"/>
                <a:gd name="connsiteX19" fmla="*/ 44450 w 190500"/>
                <a:gd name="connsiteY19" fmla="*/ 1054100 h 3048000"/>
                <a:gd name="connsiteX20" fmla="*/ 110490 w 190500"/>
                <a:gd name="connsiteY20" fmla="*/ 1012190 h 3048000"/>
                <a:gd name="connsiteX0" fmla="*/ 0 w 412750"/>
                <a:gd name="connsiteY0" fmla="*/ 1022350 h 3048000"/>
                <a:gd name="connsiteX1" fmla="*/ 222250 w 412750"/>
                <a:gd name="connsiteY1" fmla="*/ 190500 h 3048000"/>
                <a:gd name="connsiteX2" fmla="*/ 222250 w 412750"/>
                <a:gd name="connsiteY2" fmla="*/ 0 h 3048000"/>
                <a:gd name="connsiteX3" fmla="*/ 279400 w 412750"/>
                <a:gd name="connsiteY3" fmla="*/ 6350 h 3048000"/>
                <a:gd name="connsiteX4" fmla="*/ 292100 w 412750"/>
                <a:gd name="connsiteY4" fmla="*/ 361950 h 3048000"/>
                <a:gd name="connsiteX5" fmla="*/ 273050 w 412750"/>
                <a:gd name="connsiteY5" fmla="*/ 736600 h 3048000"/>
                <a:gd name="connsiteX6" fmla="*/ 292100 w 412750"/>
                <a:gd name="connsiteY6" fmla="*/ 1035050 h 3048000"/>
                <a:gd name="connsiteX7" fmla="*/ 381000 w 412750"/>
                <a:gd name="connsiteY7" fmla="*/ 1162050 h 3048000"/>
                <a:gd name="connsiteX8" fmla="*/ 412750 w 412750"/>
                <a:gd name="connsiteY8" fmla="*/ 1657350 h 3048000"/>
                <a:gd name="connsiteX9" fmla="*/ 393700 w 412750"/>
                <a:gd name="connsiteY9" fmla="*/ 2228850 h 3048000"/>
                <a:gd name="connsiteX10" fmla="*/ 361950 w 412750"/>
                <a:gd name="connsiteY10" fmla="*/ 3009900 h 3048000"/>
                <a:gd name="connsiteX11" fmla="*/ 330200 w 412750"/>
                <a:gd name="connsiteY11" fmla="*/ 3048000 h 3048000"/>
                <a:gd name="connsiteX12" fmla="*/ 304800 w 412750"/>
                <a:gd name="connsiteY12" fmla="*/ 3009900 h 3048000"/>
                <a:gd name="connsiteX13" fmla="*/ 336550 w 412750"/>
                <a:gd name="connsiteY13" fmla="*/ 2933700 h 3048000"/>
                <a:gd name="connsiteX14" fmla="*/ 355600 w 412750"/>
                <a:gd name="connsiteY14" fmla="*/ 2387600 h 3048000"/>
                <a:gd name="connsiteX15" fmla="*/ 361950 w 412750"/>
                <a:gd name="connsiteY15" fmla="*/ 2076450 h 3048000"/>
                <a:gd name="connsiteX16" fmla="*/ 361950 w 412750"/>
                <a:gd name="connsiteY16" fmla="*/ 1644650 h 3048000"/>
                <a:gd name="connsiteX17" fmla="*/ 361950 w 412750"/>
                <a:gd name="connsiteY17" fmla="*/ 1289050 h 3048000"/>
                <a:gd name="connsiteX18" fmla="*/ 342900 w 412750"/>
                <a:gd name="connsiteY18" fmla="*/ 1162050 h 3048000"/>
                <a:gd name="connsiteX19" fmla="*/ 266700 w 412750"/>
                <a:gd name="connsiteY19" fmla="*/ 1054100 h 3048000"/>
                <a:gd name="connsiteX20" fmla="*/ 332740 w 412750"/>
                <a:gd name="connsiteY20" fmla="*/ 1012190 h 3048000"/>
                <a:gd name="connsiteX0" fmla="*/ 0 w 412750"/>
                <a:gd name="connsiteY0" fmla="*/ 1022350 h 3048000"/>
                <a:gd name="connsiteX1" fmla="*/ 222250 w 412750"/>
                <a:gd name="connsiteY1" fmla="*/ 190500 h 3048000"/>
                <a:gd name="connsiteX2" fmla="*/ 222250 w 412750"/>
                <a:gd name="connsiteY2" fmla="*/ 0 h 3048000"/>
                <a:gd name="connsiteX3" fmla="*/ 279400 w 412750"/>
                <a:gd name="connsiteY3" fmla="*/ 6350 h 3048000"/>
                <a:gd name="connsiteX4" fmla="*/ 292100 w 412750"/>
                <a:gd name="connsiteY4" fmla="*/ 361950 h 3048000"/>
                <a:gd name="connsiteX5" fmla="*/ 273050 w 412750"/>
                <a:gd name="connsiteY5" fmla="*/ 736600 h 3048000"/>
                <a:gd name="connsiteX6" fmla="*/ 292100 w 412750"/>
                <a:gd name="connsiteY6" fmla="*/ 1035050 h 3048000"/>
                <a:gd name="connsiteX7" fmla="*/ 381000 w 412750"/>
                <a:gd name="connsiteY7" fmla="*/ 1162050 h 3048000"/>
                <a:gd name="connsiteX8" fmla="*/ 412750 w 412750"/>
                <a:gd name="connsiteY8" fmla="*/ 1657350 h 3048000"/>
                <a:gd name="connsiteX9" fmla="*/ 393700 w 412750"/>
                <a:gd name="connsiteY9" fmla="*/ 2228850 h 3048000"/>
                <a:gd name="connsiteX10" fmla="*/ 361950 w 412750"/>
                <a:gd name="connsiteY10" fmla="*/ 3009900 h 3048000"/>
                <a:gd name="connsiteX11" fmla="*/ 330200 w 412750"/>
                <a:gd name="connsiteY11" fmla="*/ 3048000 h 3048000"/>
                <a:gd name="connsiteX12" fmla="*/ 304800 w 412750"/>
                <a:gd name="connsiteY12" fmla="*/ 3009900 h 3048000"/>
                <a:gd name="connsiteX13" fmla="*/ 336550 w 412750"/>
                <a:gd name="connsiteY13" fmla="*/ 2933700 h 3048000"/>
                <a:gd name="connsiteX14" fmla="*/ 355600 w 412750"/>
                <a:gd name="connsiteY14" fmla="*/ 2387600 h 3048000"/>
                <a:gd name="connsiteX15" fmla="*/ 361950 w 412750"/>
                <a:gd name="connsiteY15" fmla="*/ 2076450 h 3048000"/>
                <a:gd name="connsiteX16" fmla="*/ 361950 w 412750"/>
                <a:gd name="connsiteY16" fmla="*/ 1644650 h 3048000"/>
                <a:gd name="connsiteX17" fmla="*/ 361950 w 412750"/>
                <a:gd name="connsiteY17" fmla="*/ 1289050 h 3048000"/>
                <a:gd name="connsiteX18" fmla="*/ 342900 w 412750"/>
                <a:gd name="connsiteY18" fmla="*/ 1162050 h 3048000"/>
                <a:gd name="connsiteX19" fmla="*/ 266700 w 412750"/>
                <a:gd name="connsiteY19" fmla="*/ 1054100 h 3048000"/>
                <a:gd name="connsiteX20" fmla="*/ 237490 w 412750"/>
                <a:gd name="connsiteY20" fmla="*/ 942340 h 3048000"/>
                <a:gd name="connsiteX0" fmla="*/ 38100 w 190500"/>
                <a:gd name="connsiteY0" fmla="*/ 946150 h 3048000"/>
                <a:gd name="connsiteX1" fmla="*/ 0 w 190500"/>
                <a:gd name="connsiteY1" fmla="*/ 190500 h 3048000"/>
                <a:gd name="connsiteX2" fmla="*/ 0 w 190500"/>
                <a:gd name="connsiteY2" fmla="*/ 0 h 3048000"/>
                <a:gd name="connsiteX3" fmla="*/ 57150 w 190500"/>
                <a:gd name="connsiteY3" fmla="*/ 6350 h 3048000"/>
                <a:gd name="connsiteX4" fmla="*/ 69850 w 190500"/>
                <a:gd name="connsiteY4" fmla="*/ 361950 h 3048000"/>
                <a:gd name="connsiteX5" fmla="*/ 50800 w 190500"/>
                <a:gd name="connsiteY5" fmla="*/ 736600 h 3048000"/>
                <a:gd name="connsiteX6" fmla="*/ 69850 w 190500"/>
                <a:gd name="connsiteY6" fmla="*/ 1035050 h 3048000"/>
                <a:gd name="connsiteX7" fmla="*/ 158750 w 190500"/>
                <a:gd name="connsiteY7" fmla="*/ 1162050 h 3048000"/>
                <a:gd name="connsiteX8" fmla="*/ 190500 w 190500"/>
                <a:gd name="connsiteY8" fmla="*/ 1657350 h 3048000"/>
                <a:gd name="connsiteX9" fmla="*/ 171450 w 190500"/>
                <a:gd name="connsiteY9" fmla="*/ 2228850 h 3048000"/>
                <a:gd name="connsiteX10" fmla="*/ 139700 w 190500"/>
                <a:gd name="connsiteY10" fmla="*/ 3009900 h 3048000"/>
                <a:gd name="connsiteX11" fmla="*/ 107950 w 190500"/>
                <a:gd name="connsiteY11" fmla="*/ 3048000 h 3048000"/>
                <a:gd name="connsiteX12" fmla="*/ 82550 w 190500"/>
                <a:gd name="connsiteY12" fmla="*/ 3009900 h 3048000"/>
                <a:gd name="connsiteX13" fmla="*/ 114300 w 190500"/>
                <a:gd name="connsiteY13" fmla="*/ 2933700 h 3048000"/>
                <a:gd name="connsiteX14" fmla="*/ 133350 w 190500"/>
                <a:gd name="connsiteY14" fmla="*/ 2387600 h 3048000"/>
                <a:gd name="connsiteX15" fmla="*/ 139700 w 190500"/>
                <a:gd name="connsiteY15" fmla="*/ 2076450 h 3048000"/>
                <a:gd name="connsiteX16" fmla="*/ 139700 w 190500"/>
                <a:gd name="connsiteY16" fmla="*/ 1644650 h 3048000"/>
                <a:gd name="connsiteX17" fmla="*/ 139700 w 190500"/>
                <a:gd name="connsiteY17" fmla="*/ 1289050 h 3048000"/>
                <a:gd name="connsiteX18" fmla="*/ 120650 w 190500"/>
                <a:gd name="connsiteY18" fmla="*/ 1162050 h 3048000"/>
                <a:gd name="connsiteX19" fmla="*/ 44450 w 190500"/>
                <a:gd name="connsiteY19" fmla="*/ 1054100 h 3048000"/>
                <a:gd name="connsiteX20" fmla="*/ 15240 w 190500"/>
                <a:gd name="connsiteY20" fmla="*/ 942340 h 3048000"/>
                <a:gd name="connsiteX0" fmla="*/ 48260 w 200660"/>
                <a:gd name="connsiteY0" fmla="*/ 946150 h 3048000"/>
                <a:gd name="connsiteX1" fmla="*/ 10160 w 200660"/>
                <a:gd name="connsiteY1" fmla="*/ 190500 h 3048000"/>
                <a:gd name="connsiteX2" fmla="*/ 10160 w 200660"/>
                <a:gd name="connsiteY2" fmla="*/ 0 h 3048000"/>
                <a:gd name="connsiteX3" fmla="*/ 67310 w 200660"/>
                <a:gd name="connsiteY3" fmla="*/ 6350 h 3048000"/>
                <a:gd name="connsiteX4" fmla="*/ 80010 w 200660"/>
                <a:gd name="connsiteY4" fmla="*/ 361950 h 3048000"/>
                <a:gd name="connsiteX5" fmla="*/ 60960 w 200660"/>
                <a:gd name="connsiteY5" fmla="*/ 736600 h 3048000"/>
                <a:gd name="connsiteX6" fmla="*/ 80010 w 200660"/>
                <a:gd name="connsiteY6" fmla="*/ 1035050 h 3048000"/>
                <a:gd name="connsiteX7" fmla="*/ 168910 w 200660"/>
                <a:gd name="connsiteY7" fmla="*/ 1162050 h 3048000"/>
                <a:gd name="connsiteX8" fmla="*/ 200660 w 200660"/>
                <a:gd name="connsiteY8" fmla="*/ 1657350 h 3048000"/>
                <a:gd name="connsiteX9" fmla="*/ 181610 w 200660"/>
                <a:gd name="connsiteY9" fmla="*/ 2228850 h 3048000"/>
                <a:gd name="connsiteX10" fmla="*/ 149860 w 200660"/>
                <a:gd name="connsiteY10" fmla="*/ 3009900 h 3048000"/>
                <a:gd name="connsiteX11" fmla="*/ 118110 w 200660"/>
                <a:gd name="connsiteY11" fmla="*/ 3048000 h 3048000"/>
                <a:gd name="connsiteX12" fmla="*/ 92710 w 200660"/>
                <a:gd name="connsiteY12" fmla="*/ 3009900 h 3048000"/>
                <a:gd name="connsiteX13" fmla="*/ 124460 w 200660"/>
                <a:gd name="connsiteY13" fmla="*/ 2933700 h 3048000"/>
                <a:gd name="connsiteX14" fmla="*/ 143510 w 200660"/>
                <a:gd name="connsiteY14" fmla="*/ 2387600 h 3048000"/>
                <a:gd name="connsiteX15" fmla="*/ 149860 w 200660"/>
                <a:gd name="connsiteY15" fmla="*/ 2076450 h 3048000"/>
                <a:gd name="connsiteX16" fmla="*/ 149860 w 200660"/>
                <a:gd name="connsiteY16" fmla="*/ 1644650 h 3048000"/>
                <a:gd name="connsiteX17" fmla="*/ 149860 w 200660"/>
                <a:gd name="connsiteY17" fmla="*/ 1289050 h 3048000"/>
                <a:gd name="connsiteX18" fmla="*/ 130810 w 200660"/>
                <a:gd name="connsiteY18" fmla="*/ 1162050 h 3048000"/>
                <a:gd name="connsiteX19" fmla="*/ 54610 w 200660"/>
                <a:gd name="connsiteY19" fmla="*/ 1054100 h 3048000"/>
                <a:gd name="connsiteX20" fmla="*/ 0 w 200660"/>
                <a:gd name="connsiteY20" fmla="*/ 821690 h 3048000"/>
                <a:gd name="connsiteX0" fmla="*/ 0 w 254000"/>
                <a:gd name="connsiteY0" fmla="*/ 590550 h 3048000"/>
                <a:gd name="connsiteX1" fmla="*/ 63500 w 254000"/>
                <a:gd name="connsiteY1" fmla="*/ 190500 h 3048000"/>
                <a:gd name="connsiteX2" fmla="*/ 63500 w 254000"/>
                <a:gd name="connsiteY2" fmla="*/ 0 h 3048000"/>
                <a:gd name="connsiteX3" fmla="*/ 120650 w 254000"/>
                <a:gd name="connsiteY3" fmla="*/ 6350 h 3048000"/>
                <a:gd name="connsiteX4" fmla="*/ 133350 w 254000"/>
                <a:gd name="connsiteY4" fmla="*/ 361950 h 3048000"/>
                <a:gd name="connsiteX5" fmla="*/ 114300 w 254000"/>
                <a:gd name="connsiteY5" fmla="*/ 736600 h 3048000"/>
                <a:gd name="connsiteX6" fmla="*/ 133350 w 254000"/>
                <a:gd name="connsiteY6" fmla="*/ 1035050 h 3048000"/>
                <a:gd name="connsiteX7" fmla="*/ 222250 w 254000"/>
                <a:gd name="connsiteY7" fmla="*/ 1162050 h 3048000"/>
                <a:gd name="connsiteX8" fmla="*/ 254000 w 254000"/>
                <a:gd name="connsiteY8" fmla="*/ 1657350 h 3048000"/>
                <a:gd name="connsiteX9" fmla="*/ 234950 w 254000"/>
                <a:gd name="connsiteY9" fmla="*/ 2228850 h 3048000"/>
                <a:gd name="connsiteX10" fmla="*/ 203200 w 254000"/>
                <a:gd name="connsiteY10" fmla="*/ 3009900 h 3048000"/>
                <a:gd name="connsiteX11" fmla="*/ 171450 w 254000"/>
                <a:gd name="connsiteY11" fmla="*/ 3048000 h 3048000"/>
                <a:gd name="connsiteX12" fmla="*/ 146050 w 254000"/>
                <a:gd name="connsiteY12" fmla="*/ 3009900 h 3048000"/>
                <a:gd name="connsiteX13" fmla="*/ 177800 w 254000"/>
                <a:gd name="connsiteY13" fmla="*/ 2933700 h 3048000"/>
                <a:gd name="connsiteX14" fmla="*/ 196850 w 254000"/>
                <a:gd name="connsiteY14" fmla="*/ 2387600 h 3048000"/>
                <a:gd name="connsiteX15" fmla="*/ 203200 w 254000"/>
                <a:gd name="connsiteY15" fmla="*/ 2076450 h 3048000"/>
                <a:gd name="connsiteX16" fmla="*/ 203200 w 254000"/>
                <a:gd name="connsiteY16" fmla="*/ 1644650 h 3048000"/>
                <a:gd name="connsiteX17" fmla="*/ 203200 w 254000"/>
                <a:gd name="connsiteY17" fmla="*/ 1289050 h 3048000"/>
                <a:gd name="connsiteX18" fmla="*/ 184150 w 254000"/>
                <a:gd name="connsiteY18" fmla="*/ 1162050 h 3048000"/>
                <a:gd name="connsiteX19" fmla="*/ 107950 w 254000"/>
                <a:gd name="connsiteY19" fmla="*/ 1054100 h 3048000"/>
                <a:gd name="connsiteX20" fmla="*/ 53340 w 254000"/>
                <a:gd name="connsiteY20" fmla="*/ 821690 h 3048000"/>
                <a:gd name="connsiteX0" fmla="*/ 0 w 254000"/>
                <a:gd name="connsiteY0" fmla="*/ 590550 h 3048000"/>
                <a:gd name="connsiteX1" fmla="*/ 63500 w 254000"/>
                <a:gd name="connsiteY1" fmla="*/ 190500 h 3048000"/>
                <a:gd name="connsiteX2" fmla="*/ 63500 w 254000"/>
                <a:gd name="connsiteY2" fmla="*/ 0 h 3048000"/>
                <a:gd name="connsiteX3" fmla="*/ 120650 w 254000"/>
                <a:gd name="connsiteY3" fmla="*/ 6350 h 3048000"/>
                <a:gd name="connsiteX4" fmla="*/ 133350 w 254000"/>
                <a:gd name="connsiteY4" fmla="*/ 361950 h 3048000"/>
                <a:gd name="connsiteX5" fmla="*/ 114300 w 254000"/>
                <a:gd name="connsiteY5" fmla="*/ 736600 h 3048000"/>
                <a:gd name="connsiteX6" fmla="*/ 133350 w 254000"/>
                <a:gd name="connsiteY6" fmla="*/ 1035050 h 3048000"/>
                <a:gd name="connsiteX7" fmla="*/ 222250 w 254000"/>
                <a:gd name="connsiteY7" fmla="*/ 1162050 h 3048000"/>
                <a:gd name="connsiteX8" fmla="*/ 254000 w 254000"/>
                <a:gd name="connsiteY8" fmla="*/ 1657350 h 3048000"/>
                <a:gd name="connsiteX9" fmla="*/ 234950 w 254000"/>
                <a:gd name="connsiteY9" fmla="*/ 2228850 h 3048000"/>
                <a:gd name="connsiteX10" fmla="*/ 203200 w 254000"/>
                <a:gd name="connsiteY10" fmla="*/ 3009900 h 3048000"/>
                <a:gd name="connsiteX11" fmla="*/ 171450 w 254000"/>
                <a:gd name="connsiteY11" fmla="*/ 3048000 h 3048000"/>
                <a:gd name="connsiteX12" fmla="*/ 146050 w 254000"/>
                <a:gd name="connsiteY12" fmla="*/ 3009900 h 3048000"/>
                <a:gd name="connsiteX13" fmla="*/ 177800 w 254000"/>
                <a:gd name="connsiteY13" fmla="*/ 2933700 h 3048000"/>
                <a:gd name="connsiteX14" fmla="*/ 196850 w 254000"/>
                <a:gd name="connsiteY14" fmla="*/ 2387600 h 3048000"/>
                <a:gd name="connsiteX15" fmla="*/ 203200 w 254000"/>
                <a:gd name="connsiteY15" fmla="*/ 2076450 h 3048000"/>
                <a:gd name="connsiteX16" fmla="*/ 203200 w 254000"/>
                <a:gd name="connsiteY16" fmla="*/ 1644650 h 3048000"/>
                <a:gd name="connsiteX17" fmla="*/ 203200 w 254000"/>
                <a:gd name="connsiteY17" fmla="*/ 1289050 h 3048000"/>
                <a:gd name="connsiteX18" fmla="*/ 184150 w 254000"/>
                <a:gd name="connsiteY18" fmla="*/ 1162050 h 3048000"/>
                <a:gd name="connsiteX19" fmla="*/ 107950 w 254000"/>
                <a:gd name="connsiteY19" fmla="*/ 1054100 h 3048000"/>
                <a:gd name="connsiteX20" fmla="*/ 53340 w 254000"/>
                <a:gd name="connsiteY20" fmla="*/ 821690 h 3048000"/>
                <a:gd name="connsiteX21" fmla="*/ 0 w 254000"/>
                <a:gd name="connsiteY21" fmla="*/ 590550 h 3048000"/>
                <a:gd name="connsiteX0" fmla="*/ 16510 w 200660"/>
                <a:gd name="connsiteY0" fmla="*/ 654050 h 3048000"/>
                <a:gd name="connsiteX1" fmla="*/ 10160 w 200660"/>
                <a:gd name="connsiteY1" fmla="*/ 190500 h 3048000"/>
                <a:gd name="connsiteX2" fmla="*/ 10160 w 200660"/>
                <a:gd name="connsiteY2" fmla="*/ 0 h 3048000"/>
                <a:gd name="connsiteX3" fmla="*/ 67310 w 200660"/>
                <a:gd name="connsiteY3" fmla="*/ 6350 h 3048000"/>
                <a:gd name="connsiteX4" fmla="*/ 80010 w 200660"/>
                <a:gd name="connsiteY4" fmla="*/ 361950 h 3048000"/>
                <a:gd name="connsiteX5" fmla="*/ 60960 w 200660"/>
                <a:gd name="connsiteY5" fmla="*/ 736600 h 3048000"/>
                <a:gd name="connsiteX6" fmla="*/ 80010 w 200660"/>
                <a:gd name="connsiteY6" fmla="*/ 1035050 h 3048000"/>
                <a:gd name="connsiteX7" fmla="*/ 168910 w 200660"/>
                <a:gd name="connsiteY7" fmla="*/ 1162050 h 3048000"/>
                <a:gd name="connsiteX8" fmla="*/ 200660 w 200660"/>
                <a:gd name="connsiteY8" fmla="*/ 1657350 h 3048000"/>
                <a:gd name="connsiteX9" fmla="*/ 181610 w 200660"/>
                <a:gd name="connsiteY9" fmla="*/ 2228850 h 3048000"/>
                <a:gd name="connsiteX10" fmla="*/ 149860 w 200660"/>
                <a:gd name="connsiteY10" fmla="*/ 3009900 h 3048000"/>
                <a:gd name="connsiteX11" fmla="*/ 118110 w 200660"/>
                <a:gd name="connsiteY11" fmla="*/ 3048000 h 3048000"/>
                <a:gd name="connsiteX12" fmla="*/ 92710 w 200660"/>
                <a:gd name="connsiteY12" fmla="*/ 3009900 h 3048000"/>
                <a:gd name="connsiteX13" fmla="*/ 124460 w 200660"/>
                <a:gd name="connsiteY13" fmla="*/ 2933700 h 3048000"/>
                <a:gd name="connsiteX14" fmla="*/ 143510 w 200660"/>
                <a:gd name="connsiteY14" fmla="*/ 2387600 h 3048000"/>
                <a:gd name="connsiteX15" fmla="*/ 149860 w 200660"/>
                <a:gd name="connsiteY15" fmla="*/ 2076450 h 3048000"/>
                <a:gd name="connsiteX16" fmla="*/ 149860 w 200660"/>
                <a:gd name="connsiteY16" fmla="*/ 1644650 h 3048000"/>
                <a:gd name="connsiteX17" fmla="*/ 149860 w 200660"/>
                <a:gd name="connsiteY17" fmla="*/ 1289050 h 3048000"/>
                <a:gd name="connsiteX18" fmla="*/ 130810 w 200660"/>
                <a:gd name="connsiteY18" fmla="*/ 1162050 h 3048000"/>
                <a:gd name="connsiteX19" fmla="*/ 54610 w 200660"/>
                <a:gd name="connsiteY19" fmla="*/ 1054100 h 3048000"/>
                <a:gd name="connsiteX20" fmla="*/ 0 w 200660"/>
                <a:gd name="connsiteY20" fmla="*/ 821690 h 3048000"/>
                <a:gd name="connsiteX21" fmla="*/ 16510 w 200660"/>
                <a:gd name="connsiteY21" fmla="*/ 654050 h 3048000"/>
                <a:gd name="connsiteX0" fmla="*/ 6350 w 190500"/>
                <a:gd name="connsiteY0" fmla="*/ 654050 h 3048000"/>
                <a:gd name="connsiteX1" fmla="*/ 0 w 190500"/>
                <a:gd name="connsiteY1" fmla="*/ 190500 h 3048000"/>
                <a:gd name="connsiteX2" fmla="*/ 0 w 190500"/>
                <a:gd name="connsiteY2" fmla="*/ 0 h 3048000"/>
                <a:gd name="connsiteX3" fmla="*/ 57150 w 190500"/>
                <a:gd name="connsiteY3" fmla="*/ 6350 h 3048000"/>
                <a:gd name="connsiteX4" fmla="*/ 69850 w 190500"/>
                <a:gd name="connsiteY4" fmla="*/ 361950 h 3048000"/>
                <a:gd name="connsiteX5" fmla="*/ 50800 w 190500"/>
                <a:gd name="connsiteY5" fmla="*/ 736600 h 3048000"/>
                <a:gd name="connsiteX6" fmla="*/ 69850 w 190500"/>
                <a:gd name="connsiteY6" fmla="*/ 1035050 h 3048000"/>
                <a:gd name="connsiteX7" fmla="*/ 158750 w 190500"/>
                <a:gd name="connsiteY7" fmla="*/ 1162050 h 3048000"/>
                <a:gd name="connsiteX8" fmla="*/ 190500 w 190500"/>
                <a:gd name="connsiteY8" fmla="*/ 1657350 h 3048000"/>
                <a:gd name="connsiteX9" fmla="*/ 171450 w 190500"/>
                <a:gd name="connsiteY9" fmla="*/ 2228850 h 3048000"/>
                <a:gd name="connsiteX10" fmla="*/ 139700 w 190500"/>
                <a:gd name="connsiteY10" fmla="*/ 3009900 h 3048000"/>
                <a:gd name="connsiteX11" fmla="*/ 107950 w 190500"/>
                <a:gd name="connsiteY11" fmla="*/ 3048000 h 3048000"/>
                <a:gd name="connsiteX12" fmla="*/ 82550 w 190500"/>
                <a:gd name="connsiteY12" fmla="*/ 3009900 h 3048000"/>
                <a:gd name="connsiteX13" fmla="*/ 114300 w 190500"/>
                <a:gd name="connsiteY13" fmla="*/ 2933700 h 3048000"/>
                <a:gd name="connsiteX14" fmla="*/ 133350 w 190500"/>
                <a:gd name="connsiteY14" fmla="*/ 2387600 h 3048000"/>
                <a:gd name="connsiteX15" fmla="*/ 139700 w 190500"/>
                <a:gd name="connsiteY15" fmla="*/ 2076450 h 3048000"/>
                <a:gd name="connsiteX16" fmla="*/ 139700 w 190500"/>
                <a:gd name="connsiteY16" fmla="*/ 1644650 h 3048000"/>
                <a:gd name="connsiteX17" fmla="*/ 139700 w 190500"/>
                <a:gd name="connsiteY17" fmla="*/ 1289050 h 3048000"/>
                <a:gd name="connsiteX18" fmla="*/ 120650 w 190500"/>
                <a:gd name="connsiteY18" fmla="*/ 1162050 h 3048000"/>
                <a:gd name="connsiteX19" fmla="*/ 44450 w 190500"/>
                <a:gd name="connsiteY19" fmla="*/ 1054100 h 3048000"/>
                <a:gd name="connsiteX20" fmla="*/ 21590 w 190500"/>
                <a:gd name="connsiteY20" fmla="*/ 872490 h 3048000"/>
                <a:gd name="connsiteX21" fmla="*/ 6350 w 190500"/>
                <a:gd name="connsiteY21" fmla="*/ 654050 h 3048000"/>
                <a:gd name="connsiteX0" fmla="*/ 11113 w 195263"/>
                <a:gd name="connsiteY0" fmla="*/ 647700 h 3041650"/>
                <a:gd name="connsiteX1" fmla="*/ 4763 w 195263"/>
                <a:gd name="connsiteY1" fmla="*/ 184150 h 3041650"/>
                <a:gd name="connsiteX2" fmla="*/ 0 w 195263"/>
                <a:gd name="connsiteY2" fmla="*/ 31750 h 3041650"/>
                <a:gd name="connsiteX3" fmla="*/ 61913 w 195263"/>
                <a:gd name="connsiteY3" fmla="*/ 0 h 3041650"/>
                <a:gd name="connsiteX4" fmla="*/ 74613 w 195263"/>
                <a:gd name="connsiteY4" fmla="*/ 355600 h 3041650"/>
                <a:gd name="connsiteX5" fmla="*/ 55563 w 195263"/>
                <a:gd name="connsiteY5" fmla="*/ 730250 h 3041650"/>
                <a:gd name="connsiteX6" fmla="*/ 74613 w 195263"/>
                <a:gd name="connsiteY6" fmla="*/ 1028700 h 3041650"/>
                <a:gd name="connsiteX7" fmla="*/ 163513 w 195263"/>
                <a:gd name="connsiteY7" fmla="*/ 1155700 h 3041650"/>
                <a:gd name="connsiteX8" fmla="*/ 195263 w 195263"/>
                <a:gd name="connsiteY8" fmla="*/ 1651000 h 3041650"/>
                <a:gd name="connsiteX9" fmla="*/ 176213 w 195263"/>
                <a:gd name="connsiteY9" fmla="*/ 2222500 h 3041650"/>
                <a:gd name="connsiteX10" fmla="*/ 144463 w 195263"/>
                <a:gd name="connsiteY10" fmla="*/ 3003550 h 3041650"/>
                <a:gd name="connsiteX11" fmla="*/ 112713 w 195263"/>
                <a:gd name="connsiteY11" fmla="*/ 3041650 h 3041650"/>
                <a:gd name="connsiteX12" fmla="*/ 87313 w 195263"/>
                <a:gd name="connsiteY12" fmla="*/ 3003550 h 3041650"/>
                <a:gd name="connsiteX13" fmla="*/ 119063 w 195263"/>
                <a:gd name="connsiteY13" fmla="*/ 2927350 h 3041650"/>
                <a:gd name="connsiteX14" fmla="*/ 138113 w 195263"/>
                <a:gd name="connsiteY14" fmla="*/ 2381250 h 3041650"/>
                <a:gd name="connsiteX15" fmla="*/ 144463 w 195263"/>
                <a:gd name="connsiteY15" fmla="*/ 2070100 h 3041650"/>
                <a:gd name="connsiteX16" fmla="*/ 144463 w 195263"/>
                <a:gd name="connsiteY16" fmla="*/ 1638300 h 3041650"/>
                <a:gd name="connsiteX17" fmla="*/ 144463 w 195263"/>
                <a:gd name="connsiteY17" fmla="*/ 1282700 h 3041650"/>
                <a:gd name="connsiteX18" fmla="*/ 125413 w 195263"/>
                <a:gd name="connsiteY18" fmla="*/ 1155700 h 3041650"/>
                <a:gd name="connsiteX19" fmla="*/ 49213 w 195263"/>
                <a:gd name="connsiteY19" fmla="*/ 1047750 h 3041650"/>
                <a:gd name="connsiteX20" fmla="*/ 26353 w 195263"/>
                <a:gd name="connsiteY20" fmla="*/ 866140 h 3041650"/>
                <a:gd name="connsiteX21" fmla="*/ 11113 w 195263"/>
                <a:gd name="connsiteY21" fmla="*/ 647700 h 3041650"/>
                <a:gd name="connsiteX0" fmla="*/ 6350 w 190500"/>
                <a:gd name="connsiteY0" fmla="*/ 670719 h 3064669"/>
                <a:gd name="connsiteX1" fmla="*/ 0 w 190500"/>
                <a:gd name="connsiteY1" fmla="*/ 207169 h 3064669"/>
                <a:gd name="connsiteX2" fmla="*/ 7143 w 190500"/>
                <a:gd name="connsiteY2" fmla="*/ 0 h 3064669"/>
                <a:gd name="connsiteX3" fmla="*/ 57150 w 190500"/>
                <a:gd name="connsiteY3" fmla="*/ 23019 h 3064669"/>
                <a:gd name="connsiteX4" fmla="*/ 69850 w 190500"/>
                <a:gd name="connsiteY4" fmla="*/ 378619 h 3064669"/>
                <a:gd name="connsiteX5" fmla="*/ 50800 w 190500"/>
                <a:gd name="connsiteY5" fmla="*/ 753269 h 3064669"/>
                <a:gd name="connsiteX6" fmla="*/ 69850 w 190500"/>
                <a:gd name="connsiteY6" fmla="*/ 1051719 h 3064669"/>
                <a:gd name="connsiteX7" fmla="*/ 158750 w 190500"/>
                <a:gd name="connsiteY7" fmla="*/ 1178719 h 3064669"/>
                <a:gd name="connsiteX8" fmla="*/ 190500 w 190500"/>
                <a:gd name="connsiteY8" fmla="*/ 1674019 h 3064669"/>
                <a:gd name="connsiteX9" fmla="*/ 171450 w 190500"/>
                <a:gd name="connsiteY9" fmla="*/ 2245519 h 3064669"/>
                <a:gd name="connsiteX10" fmla="*/ 139700 w 190500"/>
                <a:gd name="connsiteY10" fmla="*/ 3026569 h 3064669"/>
                <a:gd name="connsiteX11" fmla="*/ 107950 w 190500"/>
                <a:gd name="connsiteY11" fmla="*/ 3064669 h 3064669"/>
                <a:gd name="connsiteX12" fmla="*/ 82550 w 190500"/>
                <a:gd name="connsiteY12" fmla="*/ 3026569 h 3064669"/>
                <a:gd name="connsiteX13" fmla="*/ 114300 w 190500"/>
                <a:gd name="connsiteY13" fmla="*/ 2950369 h 3064669"/>
                <a:gd name="connsiteX14" fmla="*/ 133350 w 190500"/>
                <a:gd name="connsiteY14" fmla="*/ 2404269 h 3064669"/>
                <a:gd name="connsiteX15" fmla="*/ 139700 w 190500"/>
                <a:gd name="connsiteY15" fmla="*/ 2093119 h 3064669"/>
                <a:gd name="connsiteX16" fmla="*/ 139700 w 190500"/>
                <a:gd name="connsiteY16" fmla="*/ 1661319 h 3064669"/>
                <a:gd name="connsiteX17" fmla="*/ 139700 w 190500"/>
                <a:gd name="connsiteY17" fmla="*/ 1305719 h 3064669"/>
                <a:gd name="connsiteX18" fmla="*/ 120650 w 190500"/>
                <a:gd name="connsiteY18" fmla="*/ 1178719 h 3064669"/>
                <a:gd name="connsiteX19" fmla="*/ 44450 w 190500"/>
                <a:gd name="connsiteY19" fmla="*/ 1070769 h 3064669"/>
                <a:gd name="connsiteX20" fmla="*/ 21590 w 190500"/>
                <a:gd name="connsiteY20" fmla="*/ 889159 h 3064669"/>
                <a:gd name="connsiteX21" fmla="*/ 6350 w 190500"/>
                <a:gd name="connsiteY21" fmla="*/ 670719 h 3064669"/>
                <a:gd name="connsiteX0" fmla="*/ 6350 w 190500"/>
                <a:gd name="connsiteY0" fmla="*/ 670719 h 3064669"/>
                <a:gd name="connsiteX1" fmla="*/ 0 w 190500"/>
                <a:gd name="connsiteY1" fmla="*/ 207169 h 3064669"/>
                <a:gd name="connsiteX2" fmla="*/ 7143 w 190500"/>
                <a:gd name="connsiteY2" fmla="*/ 0 h 3064669"/>
                <a:gd name="connsiteX3" fmla="*/ 66675 w 190500"/>
                <a:gd name="connsiteY3" fmla="*/ 49212 h 3064669"/>
                <a:gd name="connsiteX4" fmla="*/ 69850 w 190500"/>
                <a:gd name="connsiteY4" fmla="*/ 378619 h 3064669"/>
                <a:gd name="connsiteX5" fmla="*/ 50800 w 190500"/>
                <a:gd name="connsiteY5" fmla="*/ 753269 h 3064669"/>
                <a:gd name="connsiteX6" fmla="*/ 69850 w 190500"/>
                <a:gd name="connsiteY6" fmla="*/ 1051719 h 3064669"/>
                <a:gd name="connsiteX7" fmla="*/ 158750 w 190500"/>
                <a:gd name="connsiteY7" fmla="*/ 1178719 h 3064669"/>
                <a:gd name="connsiteX8" fmla="*/ 190500 w 190500"/>
                <a:gd name="connsiteY8" fmla="*/ 1674019 h 3064669"/>
                <a:gd name="connsiteX9" fmla="*/ 171450 w 190500"/>
                <a:gd name="connsiteY9" fmla="*/ 2245519 h 3064669"/>
                <a:gd name="connsiteX10" fmla="*/ 139700 w 190500"/>
                <a:gd name="connsiteY10" fmla="*/ 3026569 h 3064669"/>
                <a:gd name="connsiteX11" fmla="*/ 107950 w 190500"/>
                <a:gd name="connsiteY11" fmla="*/ 3064669 h 3064669"/>
                <a:gd name="connsiteX12" fmla="*/ 82550 w 190500"/>
                <a:gd name="connsiteY12" fmla="*/ 3026569 h 3064669"/>
                <a:gd name="connsiteX13" fmla="*/ 114300 w 190500"/>
                <a:gd name="connsiteY13" fmla="*/ 2950369 h 3064669"/>
                <a:gd name="connsiteX14" fmla="*/ 133350 w 190500"/>
                <a:gd name="connsiteY14" fmla="*/ 2404269 h 3064669"/>
                <a:gd name="connsiteX15" fmla="*/ 139700 w 190500"/>
                <a:gd name="connsiteY15" fmla="*/ 2093119 h 3064669"/>
                <a:gd name="connsiteX16" fmla="*/ 139700 w 190500"/>
                <a:gd name="connsiteY16" fmla="*/ 1661319 h 3064669"/>
                <a:gd name="connsiteX17" fmla="*/ 139700 w 190500"/>
                <a:gd name="connsiteY17" fmla="*/ 1305719 h 3064669"/>
                <a:gd name="connsiteX18" fmla="*/ 120650 w 190500"/>
                <a:gd name="connsiteY18" fmla="*/ 1178719 h 3064669"/>
                <a:gd name="connsiteX19" fmla="*/ 44450 w 190500"/>
                <a:gd name="connsiteY19" fmla="*/ 1070769 h 3064669"/>
                <a:gd name="connsiteX20" fmla="*/ 21590 w 190500"/>
                <a:gd name="connsiteY20" fmla="*/ 889159 h 3064669"/>
                <a:gd name="connsiteX21" fmla="*/ 6350 w 190500"/>
                <a:gd name="connsiteY21" fmla="*/ 670719 h 3064669"/>
                <a:gd name="connsiteX0" fmla="*/ 6350 w 190500"/>
                <a:gd name="connsiteY0" fmla="*/ 700570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66675 w 190500"/>
                <a:gd name="connsiteY4" fmla="*/ 79063 h 3094520"/>
                <a:gd name="connsiteX5" fmla="*/ 69850 w 190500"/>
                <a:gd name="connsiteY5" fmla="*/ 408470 h 3094520"/>
                <a:gd name="connsiteX6" fmla="*/ 50800 w 190500"/>
                <a:gd name="connsiteY6" fmla="*/ 783120 h 3094520"/>
                <a:gd name="connsiteX7" fmla="*/ 69850 w 190500"/>
                <a:gd name="connsiteY7" fmla="*/ 1081570 h 3094520"/>
                <a:gd name="connsiteX8" fmla="*/ 158750 w 190500"/>
                <a:gd name="connsiteY8" fmla="*/ 1208570 h 3094520"/>
                <a:gd name="connsiteX9" fmla="*/ 190500 w 190500"/>
                <a:gd name="connsiteY9" fmla="*/ 1703870 h 3094520"/>
                <a:gd name="connsiteX10" fmla="*/ 171450 w 190500"/>
                <a:gd name="connsiteY10" fmla="*/ 2275370 h 3094520"/>
                <a:gd name="connsiteX11" fmla="*/ 139700 w 190500"/>
                <a:gd name="connsiteY11" fmla="*/ 3056420 h 3094520"/>
                <a:gd name="connsiteX12" fmla="*/ 107950 w 190500"/>
                <a:gd name="connsiteY12" fmla="*/ 3094520 h 3094520"/>
                <a:gd name="connsiteX13" fmla="*/ 82550 w 190500"/>
                <a:gd name="connsiteY13" fmla="*/ 3056420 h 3094520"/>
                <a:gd name="connsiteX14" fmla="*/ 114300 w 190500"/>
                <a:gd name="connsiteY14" fmla="*/ 2980220 h 3094520"/>
                <a:gd name="connsiteX15" fmla="*/ 133350 w 190500"/>
                <a:gd name="connsiteY15" fmla="*/ 2434120 h 3094520"/>
                <a:gd name="connsiteX16" fmla="*/ 139700 w 190500"/>
                <a:gd name="connsiteY16" fmla="*/ 2122970 h 3094520"/>
                <a:gd name="connsiteX17" fmla="*/ 139700 w 190500"/>
                <a:gd name="connsiteY17" fmla="*/ 1691170 h 3094520"/>
                <a:gd name="connsiteX18" fmla="*/ 139700 w 190500"/>
                <a:gd name="connsiteY18" fmla="*/ 1335570 h 3094520"/>
                <a:gd name="connsiteX19" fmla="*/ 120650 w 190500"/>
                <a:gd name="connsiteY19" fmla="*/ 1208570 h 3094520"/>
                <a:gd name="connsiteX20" fmla="*/ 44450 w 190500"/>
                <a:gd name="connsiteY20" fmla="*/ 1100620 h 3094520"/>
                <a:gd name="connsiteX21" fmla="*/ 21590 w 190500"/>
                <a:gd name="connsiteY21" fmla="*/ 919010 h 3094520"/>
                <a:gd name="connsiteX22" fmla="*/ 6350 w 190500"/>
                <a:gd name="connsiteY22" fmla="*/ 700570 h 3094520"/>
                <a:gd name="connsiteX0" fmla="*/ 6350 w 190500"/>
                <a:gd name="connsiteY0" fmla="*/ 700570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50800 w 190500"/>
                <a:gd name="connsiteY7" fmla="*/ 783120 h 3094520"/>
                <a:gd name="connsiteX8" fmla="*/ 69850 w 190500"/>
                <a:gd name="connsiteY8" fmla="*/ 1081570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44450 w 190500"/>
                <a:gd name="connsiteY21" fmla="*/ 1100620 h 3094520"/>
                <a:gd name="connsiteX22" fmla="*/ 21590 w 190500"/>
                <a:gd name="connsiteY22" fmla="*/ 919010 h 3094520"/>
                <a:gd name="connsiteX23" fmla="*/ 6350 w 190500"/>
                <a:gd name="connsiteY23" fmla="*/ 700570 h 3094520"/>
                <a:gd name="connsiteX0" fmla="*/ 6350 w 190500"/>
                <a:gd name="connsiteY0" fmla="*/ 700570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69850 w 190500"/>
                <a:gd name="connsiteY8" fmla="*/ 1081570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44450 w 190500"/>
                <a:gd name="connsiteY21" fmla="*/ 1100620 h 3094520"/>
                <a:gd name="connsiteX22" fmla="*/ 21590 w 190500"/>
                <a:gd name="connsiteY22" fmla="*/ 919010 h 3094520"/>
                <a:gd name="connsiteX23" fmla="*/ 6350 w 190500"/>
                <a:gd name="connsiteY23" fmla="*/ 700570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69850 w 190500"/>
                <a:gd name="connsiteY8" fmla="*/ 1081570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44450 w 190500"/>
                <a:gd name="connsiteY21" fmla="*/ 1100620 h 3094520"/>
                <a:gd name="connsiteX22" fmla="*/ 21590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69850 w 190500"/>
                <a:gd name="connsiteY8" fmla="*/ 1081570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44450 w 190500"/>
                <a:gd name="connsiteY21" fmla="*/ 1100620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69850 w 190500"/>
                <a:gd name="connsiteY8" fmla="*/ 1081570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16561 w 190500"/>
                <a:gd name="connsiteY21" fmla="*/ 1060139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72045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16561 w 190500"/>
                <a:gd name="connsiteY21" fmla="*/ 1060139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72045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72045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72045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58750 w 190500"/>
                <a:gd name="connsiteY9" fmla="*/ 1208570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20650 w 190500"/>
                <a:gd name="connsiteY20" fmla="*/ 1208570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9700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34471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9700 w 190500"/>
                <a:gd name="connsiteY17" fmla="*/ 2122970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33350 w 190500"/>
                <a:gd name="connsiteY16" fmla="*/ 2434120 h 3094520"/>
                <a:gd name="connsiteX17" fmla="*/ 132728 w 190500"/>
                <a:gd name="connsiteY17" fmla="*/ 2125351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1450 w 190500"/>
                <a:gd name="connsiteY11" fmla="*/ 2275370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26378 w 190500"/>
                <a:gd name="connsiteY16" fmla="*/ 2426977 h 3094520"/>
                <a:gd name="connsiteX17" fmla="*/ 132728 w 190500"/>
                <a:gd name="connsiteY17" fmla="*/ 2125351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6679 w 190500"/>
                <a:gd name="connsiteY11" fmla="*/ 2284895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14300 w 190500"/>
                <a:gd name="connsiteY15" fmla="*/ 2980220 h 3094520"/>
                <a:gd name="connsiteX16" fmla="*/ 126378 w 190500"/>
                <a:gd name="connsiteY16" fmla="*/ 2426977 h 3094520"/>
                <a:gd name="connsiteX17" fmla="*/ 132728 w 190500"/>
                <a:gd name="connsiteY17" fmla="*/ 2125351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6679 w 190500"/>
                <a:gd name="connsiteY11" fmla="*/ 2284895 h 3094520"/>
                <a:gd name="connsiteX12" fmla="*/ 139700 w 190500"/>
                <a:gd name="connsiteY12" fmla="*/ 3056420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07327 w 190500"/>
                <a:gd name="connsiteY15" fmla="*/ 2975457 h 3094520"/>
                <a:gd name="connsiteX16" fmla="*/ 126378 w 190500"/>
                <a:gd name="connsiteY16" fmla="*/ 2426977 h 3094520"/>
                <a:gd name="connsiteX17" fmla="*/ 132728 w 190500"/>
                <a:gd name="connsiteY17" fmla="*/ 2125351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094520"/>
                <a:gd name="connsiteX1" fmla="*/ 0 w 190500"/>
                <a:gd name="connsiteY1" fmla="*/ 237020 h 3094520"/>
                <a:gd name="connsiteX2" fmla="*/ 7143 w 190500"/>
                <a:gd name="connsiteY2" fmla="*/ 29851 h 3094520"/>
                <a:gd name="connsiteX3" fmla="*/ 60416 w 190500"/>
                <a:gd name="connsiteY3" fmla="*/ 484 h 3094520"/>
                <a:gd name="connsiteX4" fmla="*/ 88991 w 190500"/>
                <a:gd name="connsiteY4" fmla="*/ 31440 h 3094520"/>
                <a:gd name="connsiteX5" fmla="*/ 66675 w 190500"/>
                <a:gd name="connsiteY5" fmla="*/ 79063 h 3094520"/>
                <a:gd name="connsiteX6" fmla="*/ 69850 w 190500"/>
                <a:gd name="connsiteY6" fmla="*/ 408470 h 3094520"/>
                <a:gd name="connsiteX7" fmla="*/ 64745 w 190500"/>
                <a:gd name="connsiteY7" fmla="*/ 799789 h 3094520"/>
                <a:gd name="connsiteX8" fmla="*/ 87281 w 190500"/>
                <a:gd name="connsiteY8" fmla="*/ 1057758 h 3094520"/>
                <a:gd name="connsiteX9" fmla="*/ 172694 w 190500"/>
                <a:gd name="connsiteY9" fmla="*/ 1206189 h 3094520"/>
                <a:gd name="connsiteX10" fmla="*/ 190500 w 190500"/>
                <a:gd name="connsiteY10" fmla="*/ 1703870 h 3094520"/>
                <a:gd name="connsiteX11" fmla="*/ 176679 w 190500"/>
                <a:gd name="connsiteY11" fmla="*/ 2284895 h 3094520"/>
                <a:gd name="connsiteX12" fmla="*/ 146672 w 190500"/>
                <a:gd name="connsiteY12" fmla="*/ 3061183 h 3094520"/>
                <a:gd name="connsiteX13" fmla="*/ 107950 w 190500"/>
                <a:gd name="connsiteY13" fmla="*/ 3094520 h 3094520"/>
                <a:gd name="connsiteX14" fmla="*/ 82550 w 190500"/>
                <a:gd name="connsiteY14" fmla="*/ 3056420 h 3094520"/>
                <a:gd name="connsiteX15" fmla="*/ 107327 w 190500"/>
                <a:gd name="connsiteY15" fmla="*/ 2975457 h 3094520"/>
                <a:gd name="connsiteX16" fmla="*/ 126378 w 190500"/>
                <a:gd name="connsiteY16" fmla="*/ 2426977 h 3094520"/>
                <a:gd name="connsiteX17" fmla="*/ 132728 w 190500"/>
                <a:gd name="connsiteY17" fmla="*/ 2125351 h 3094520"/>
                <a:gd name="connsiteX18" fmla="*/ 139700 w 190500"/>
                <a:gd name="connsiteY18" fmla="*/ 1691170 h 3094520"/>
                <a:gd name="connsiteX19" fmla="*/ 127499 w 190500"/>
                <a:gd name="connsiteY19" fmla="*/ 1335570 h 3094520"/>
                <a:gd name="connsiteX20" fmla="*/ 115420 w 190500"/>
                <a:gd name="connsiteY20" fmla="*/ 1220476 h 3094520"/>
                <a:gd name="connsiteX21" fmla="*/ 23534 w 190500"/>
                <a:gd name="connsiteY21" fmla="*/ 1064901 h 3094520"/>
                <a:gd name="connsiteX22" fmla="*/ 11131 w 190500"/>
                <a:gd name="connsiteY22" fmla="*/ 919010 h 3094520"/>
                <a:gd name="connsiteX23" fmla="*/ 1121 w 190500"/>
                <a:gd name="connsiteY23" fmla="*/ 712476 h 3094520"/>
                <a:gd name="connsiteX0" fmla="*/ 1121 w 190500"/>
                <a:gd name="connsiteY0" fmla="*/ 712476 h 3113570"/>
                <a:gd name="connsiteX1" fmla="*/ 0 w 190500"/>
                <a:gd name="connsiteY1" fmla="*/ 237020 h 3113570"/>
                <a:gd name="connsiteX2" fmla="*/ 7143 w 190500"/>
                <a:gd name="connsiteY2" fmla="*/ 29851 h 3113570"/>
                <a:gd name="connsiteX3" fmla="*/ 60416 w 190500"/>
                <a:gd name="connsiteY3" fmla="*/ 484 h 3113570"/>
                <a:gd name="connsiteX4" fmla="*/ 88991 w 190500"/>
                <a:gd name="connsiteY4" fmla="*/ 31440 h 3113570"/>
                <a:gd name="connsiteX5" fmla="*/ 66675 w 190500"/>
                <a:gd name="connsiteY5" fmla="*/ 79063 h 3113570"/>
                <a:gd name="connsiteX6" fmla="*/ 69850 w 190500"/>
                <a:gd name="connsiteY6" fmla="*/ 408470 h 3113570"/>
                <a:gd name="connsiteX7" fmla="*/ 64745 w 190500"/>
                <a:gd name="connsiteY7" fmla="*/ 799789 h 3113570"/>
                <a:gd name="connsiteX8" fmla="*/ 87281 w 190500"/>
                <a:gd name="connsiteY8" fmla="*/ 1057758 h 3113570"/>
                <a:gd name="connsiteX9" fmla="*/ 172694 w 190500"/>
                <a:gd name="connsiteY9" fmla="*/ 1206189 h 3113570"/>
                <a:gd name="connsiteX10" fmla="*/ 190500 w 190500"/>
                <a:gd name="connsiteY10" fmla="*/ 1703870 h 3113570"/>
                <a:gd name="connsiteX11" fmla="*/ 176679 w 190500"/>
                <a:gd name="connsiteY11" fmla="*/ 2284895 h 3113570"/>
                <a:gd name="connsiteX12" fmla="*/ 146672 w 190500"/>
                <a:gd name="connsiteY12" fmla="*/ 3061183 h 3113570"/>
                <a:gd name="connsiteX13" fmla="*/ 97492 w 190500"/>
                <a:gd name="connsiteY13" fmla="*/ 3113570 h 3113570"/>
                <a:gd name="connsiteX14" fmla="*/ 82550 w 190500"/>
                <a:gd name="connsiteY14" fmla="*/ 3056420 h 3113570"/>
                <a:gd name="connsiteX15" fmla="*/ 107327 w 190500"/>
                <a:gd name="connsiteY15" fmla="*/ 2975457 h 3113570"/>
                <a:gd name="connsiteX16" fmla="*/ 126378 w 190500"/>
                <a:gd name="connsiteY16" fmla="*/ 2426977 h 3113570"/>
                <a:gd name="connsiteX17" fmla="*/ 132728 w 190500"/>
                <a:gd name="connsiteY17" fmla="*/ 2125351 h 3113570"/>
                <a:gd name="connsiteX18" fmla="*/ 139700 w 190500"/>
                <a:gd name="connsiteY18" fmla="*/ 1691170 h 3113570"/>
                <a:gd name="connsiteX19" fmla="*/ 127499 w 190500"/>
                <a:gd name="connsiteY19" fmla="*/ 1335570 h 3113570"/>
                <a:gd name="connsiteX20" fmla="*/ 115420 w 190500"/>
                <a:gd name="connsiteY20" fmla="*/ 1220476 h 3113570"/>
                <a:gd name="connsiteX21" fmla="*/ 23534 w 190500"/>
                <a:gd name="connsiteY21" fmla="*/ 1064901 h 3113570"/>
                <a:gd name="connsiteX22" fmla="*/ 11131 w 190500"/>
                <a:gd name="connsiteY22" fmla="*/ 919010 h 3113570"/>
                <a:gd name="connsiteX23" fmla="*/ 1121 w 190500"/>
                <a:gd name="connsiteY23" fmla="*/ 712476 h 3113570"/>
                <a:gd name="connsiteX0" fmla="*/ 1121 w 190500"/>
                <a:gd name="connsiteY0" fmla="*/ 712476 h 3113570"/>
                <a:gd name="connsiteX1" fmla="*/ 0 w 190500"/>
                <a:gd name="connsiteY1" fmla="*/ 237020 h 3113570"/>
                <a:gd name="connsiteX2" fmla="*/ 7143 w 190500"/>
                <a:gd name="connsiteY2" fmla="*/ 29851 h 3113570"/>
                <a:gd name="connsiteX3" fmla="*/ 60416 w 190500"/>
                <a:gd name="connsiteY3" fmla="*/ 484 h 3113570"/>
                <a:gd name="connsiteX4" fmla="*/ 88991 w 190500"/>
                <a:gd name="connsiteY4" fmla="*/ 31440 h 3113570"/>
                <a:gd name="connsiteX5" fmla="*/ 66675 w 190500"/>
                <a:gd name="connsiteY5" fmla="*/ 79063 h 3113570"/>
                <a:gd name="connsiteX6" fmla="*/ 69850 w 190500"/>
                <a:gd name="connsiteY6" fmla="*/ 408470 h 3113570"/>
                <a:gd name="connsiteX7" fmla="*/ 64745 w 190500"/>
                <a:gd name="connsiteY7" fmla="*/ 799789 h 3113570"/>
                <a:gd name="connsiteX8" fmla="*/ 87281 w 190500"/>
                <a:gd name="connsiteY8" fmla="*/ 1057758 h 3113570"/>
                <a:gd name="connsiteX9" fmla="*/ 172694 w 190500"/>
                <a:gd name="connsiteY9" fmla="*/ 1206189 h 3113570"/>
                <a:gd name="connsiteX10" fmla="*/ 190500 w 190500"/>
                <a:gd name="connsiteY10" fmla="*/ 1703870 h 3113570"/>
                <a:gd name="connsiteX11" fmla="*/ 176679 w 190500"/>
                <a:gd name="connsiteY11" fmla="*/ 2284895 h 3113570"/>
                <a:gd name="connsiteX12" fmla="*/ 146672 w 190500"/>
                <a:gd name="connsiteY12" fmla="*/ 3061183 h 3113570"/>
                <a:gd name="connsiteX13" fmla="*/ 97492 w 190500"/>
                <a:gd name="connsiteY13" fmla="*/ 3113570 h 3113570"/>
                <a:gd name="connsiteX14" fmla="*/ 82550 w 190500"/>
                <a:gd name="connsiteY14" fmla="*/ 3056420 h 3113570"/>
                <a:gd name="connsiteX15" fmla="*/ 110813 w 190500"/>
                <a:gd name="connsiteY15" fmla="*/ 2989745 h 3113570"/>
                <a:gd name="connsiteX16" fmla="*/ 126378 w 190500"/>
                <a:gd name="connsiteY16" fmla="*/ 2426977 h 3113570"/>
                <a:gd name="connsiteX17" fmla="*/ 132728 w 190500"/>
                <a:gd name="connsiteY17" fmla="*/ 2125351 h 3113570"/>
                <a:gd name="connsiteX18" fmla="*/ 139700 w 190500"/>
                <a:gd name="connsiteY18" fmla="*/ 1691170 h 3113570"/>
                <a:gd name="connsiteX19" fmla="*/ 127499 w 190500"/>
                <a:gd name="connsiteY19" fmla="*/ 1335570 h 3113570"/>
                <a:gd name="connsiteX20" fmla="*/ 115420 w 190500"/>
                <a:gd name="connsiteY20" fmla="*/ 1220476 h 3113570"/>
                <a:gd name="connsiteX21" fmla="*/ 23534 w 190500"/>
                <a:gd name="connsiteY21" fmla="*/ 1064901 h 3113570"/>
                <a:gd name="connsiteX22" fmla="*/ 11131 w 190500"/>
                <a:gd name="connsiteY22" fmla="*/ 919010 h 3113570"/>
                <a:gd name="connsiteX23" fmla="*/ 1121 w 190500"/>
                <a:gd name="connsiteY23" fmla="*/ 712476 h 3113570"/>
                <a:gd name="connsiteX0" fmla="*/ 1121 w 190500"/>
                <a:gd name="connsiteY0" fmla="*/ 712476 h 3113570"/>
                <a:gd name="connsiteX1" fmla="*/ 0 w 190500"/>
                <a:gd name="connsiteY1" fmla="*/ 237020 h 3113570"/>
                <a:gd name="connsiteX2" fmla="*/ 7143 w 190500"/>
                <a:gd name="connsiteY2" fmla="*/ 29851 h 3113570"/>
                <a:gd name="connsiteX3" fmla="*/ 60416 w 190500"/>
                <a:gd name="connsiteY3" fmla="*/ 484 h 3113570"/>
                <a:gd name="connsiteX4" fmla="*/ 88991 w 190500"/>
                <a:gd name="connsiteY4" fmla="*/ 31440 h 3113570"/>
                <a:gd name="connsiteX5" fmla="*/ 66675 w 190500"/>
                <a:gd name="connsiteY5" fmla="*/ 79063 h 3113570"/>
                <a:gd name="connsiteX6" fmla="*/ 69850 w 190500"/>
                <a:gd name="connsiteY6" fmla="*/ 408470 h 3113570"/>
                <a:gd name="connsiteX7" fmla="*/ 64745 w 190500"/>
                <a:gd name="connsiteY7" fmla="*/ 799789 h 3113570"/>
                <a:gd name="connsiteX8" fmla="*/ 87281 w 190500"/>
                <a:gd name="connsiteY8" fmla="*/ 1057758 h 3113570"/>
                <a:gd name="connsiteX9" fmla="*/ 172694 w 190500"/>
                <a:gd name="connsiteY9" fmla="*/ 1206189 h 3113570"/>
                <a:gd name="connsiteX10" fmla="*/ 190500 w 190500"/>
                <a:gd name="connsiteY10" fmla="*/ 1703870 h 3113570"/>
                <a:gd name="connsiteX11" fmla="*/ 176679 w 190500"/>
                <a:gd name="connsiteY11" fmla="*/ 2284895 h 3113570"/>
                <a:gd name="connsiteX12" fmla="*/ 150158 w 190500"/>
                <a:gd name="connsiteY12" fmla="*/ 3058802 h 3113570"/>
                <a:gd name="connsiteX13" fmla="*/ 97492 w 190500"/>
                <a:gd name="connsiteY13" fmla="*/ 3113570 h 3113570"/>
                <a:gd name="connsiteX14" fmla="*/ 82550 w 190500"/>
                <a:gd name="connsiteY14" fmla="*/ 3056420 h 3113570"/>
                <a:gd name="connsiteX15" fmla="*/ 110813 w 190500"/>
                <a:gd name="connsiteY15" fmla="*/ 2989745 h 3113570"/>
                <a:gd name="connsiteX16" fmla="*/ 126378 w 190500"/>
                <a:gd name="connsiteY16" fmla="*/ 2426977 h 3113570"/>
                <a:gd name="connsiteX17" fmla="*/ 132728 w 190500"/>
                <a:gd name="connsiteY17" fmla="*/ 2125351 h 3113570"/>
                <a:gd name="connsiteX18" fmla="*/ 139700 w 190500"/>
                <a:gd name="connsiteY18" fmla="*/ 1691170 h 3113570"/>
                <a:gd name="connsiteX19" fmla="*/ 127499 w 190500"/>
                <a:gd name="connsiteY19" fmla="*/ 1335570 h 3113570"/>
                <a:gd name="connsiteX20" fmla="*/ 115420 w 190500"/>
                <a:gd name="connsiteY20" fmla="*/ 1220476 h 3113570"/>
                <a:gd name="connsiteX21" fmla="*/ 23534 w 190500"/>
                <a:gd name="connsiteY21" fmla="*/ 1064901 h 3113570"/>
                <a:gd name="connsiteX22" fmla="*/ 11131 w 190500"/>
                <a:gd name="connsiteY22" fmla="*/ 919010 h 3113570"/>
                <a:gd name="connsiteX23" fmla="*/ 1121 w 190500"/>
                <a:gd name="connsiteY23" fmla="*/ 712476 h 3113570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4745 w 190500"/>
                <a:gd name="connsiteY7" fmla="*/ 799789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11131 w 190500"/>
                <a:gd name="connsiteY22" fmla="*/ 919010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11131 w 190500"/>
                <a:gd name="connsiteY22" fmla="*/ 919010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11131 w 190500"/>
                <a:gd name="connsiteY22" fmla="*/ 919010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7758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0615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5420 w 190500"/>
                <a:gd name="connsiteY20" fmla="*/ 1220476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0615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7499 w 190500"/>
                <a:gd name="connsiteY19" fmla="*/ 1335570 h 3115951"/>
                <a:gd name="connsiteX20" fmla="*/ 111933 w 190500"/>
                <a:gd name="connsiteY20" fmla="*/ 1227619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0615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9700 w 190500"/>
                <a:gd name="connsiteY18" fmla="*/ 1691170 h 3115951"/>
                <a:gd name="connsiteX19" fmla="*/ 124012 w 190500"/>
                <a:gd name="connsiteY19" fmla="*/ 1335570 h 3115951"/>
                <a:gd name="connsiteX20" fmla="*/ 111933 w 190500"/>
                <a:gd name="connsiteY20" fmla="*/ 1227619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90500"/>
                <a:gd name="connsiteY0" fmla="*/ 712476 h 3115951"/>
                <a:gd name="connsiteX1" fmla="*/ 0 w 190500"/>
                <a:gd name="connsiteY1" fmla="*/ 237020 h 3115951"/>
                <a:gd name="connsiteX2" fmla="*/ 7143 w 190500"/>
                <a:gd name="connsiteY2" fmla="*/ 29851 h 3115951"/>
                <a:gd name="connsiteX3" fmla="*/ 60416 w 190500"/>
                <a:gd name="connsiteY3" fmla="*/ 484 h 3115951"/>
                <a:gd name="connsiteX4" fmla="*/ 88991 w 190500"/>
                <a:gd name="connsiteY4" fmla="*/ 31440 h 3115951"/>
                <a:gd name="connsiteX5" fmla="*/ 66675 w 190500"/>
                <a:gd name="connsiteY5" fmla="*/ 79063 h 3115951"/>
                <a:gd name="connsiteX6" fmla="*/ 69850 w 190500"/>
                <a:gd name="connsiteY6" fmla="*/ 408470 h 3115951"/>
                <a:gd name="connsiteX7" fmla="*/ 66488 w 190500"/>
                <a:gd name="connsiteY7" fmla="*/ 814077 h 3115951"/>
                <a:gd name="connsiteX8" fmla="*/ 87281 w 190500"/>
                <a:gd name="connsiteY8" fmla="*/ 1050615 h 3115951"/>
                <a:gd name="connsiteX9" fmla="*/ 172694 w 190500"/>
                <a:gd name="connsiteY9" fmla="*/ 1206189 h 3115951"/>
                <a:gd name="connsiteX10" fmla="*/ 190500 w 190500"/>
                <a:gd name="connsiteY10" fmla="*/ 1703870 h 3115951"/>
                <a:gd name="connsiteX11" fmla="*/ 176679 w 190500"/>
                <a:gd name="connsiteY11" fmla="*/ 2284895 h 3115951"/>
                <a:gd name="connsiteX12" fmla="*/ 150158 w 190500"/>
                <a:gd name="connsiteY12" fmla="*/ 3058802 h 3115951"/>
                <a:gd name="connsiteX13" fmla="*/ 99235 w 190500"/>
                <a:gd name="connsiteY13" fmla="*/ 3115951 h 3115951"/>
                <a:gd name="connsiteX14" fmla="*/ 82550 w 190500"/>
                <a:gd name="connsiteY14" fmla="*/ 3056420 h 3115951"/>
                <a:gd name="connsiteX15" fmla="*/ 110813 w 190500"/>
                <a:gd name="connsiteY15" fmla="*/ 2989745 h 3115951"/>
                <a:gd name="connsiteX16" fmla="*/ 126378 w 190500"/>
                <a:gd name="connsiteY16" fmla="*/ 2426977 h 3115951"/>
                <a:gd name="connsiteX17" fmla="*/ 132728 w 190500"/>
                <a:gd name="connsiteY17" fmla="*/ 2125351 h 3115951"/>
                <a:gd name="connsiteX18" fmla="*/ 136214 w 190500"/>
                <a:gd name="connsiteY18" fmla="*/ 1693552 h 3115951"/>
                <a:gd name="connsiteX19" fmla="*/ 124012 w 190500"/>
                <a:gd name="connsiteY19" fmla="*/ 1335570 h 3115951"/>
                <a:gd name="connsiteX20" fmla="*/ 111933 w 190500"/>
                <a:gd name="connsiteY20" fmla="*/ 1227619 h 3115951"/>
                <a:gd name="connsiteX21" fmla="*/ 23534 w 190500"/>
                <a:gd name="connsiteY21" fmla="*/ 1064901 h 3115951"/>
                <a:gd name="connsiteX22" fmla="*/ 7645 w 190500"/>
                <a:gd name="connsiteY22" fmla="*/ 921391 h 3115951"/>
                <a:gd name="connsiteX23" fmla="*/ 1121 w 190500"/>
                <a:gd name="connsiteY23" fmla="*/ 712476 h 3115951"/>
                <a:gd name="connsiteX0" fmla="*/ 1121 w 188757"/>
                <a:gd name="connsiteY0" fmla="*/ 712476 h 3115951"/>
                <a:gd name="connsiteX1" fmla="*/ 0 w 188757"/>
                <a:gd name="connsiteY1" fmla="*/ 237020 h 3115951"/>
                <a:gd name="connsiteX2" fmla="*/ 7143 w 188757"/>
                <a:gd name="connsiteY2" fmla="*/ 29851 h 3115951"/>
                <a:gd name="connsiteX3" fmla="*/ 60416 w 188757"/>
                <a:gd name="connsiteY3" fmla="*/ 484 h 3115951"/>
                <a:gd name="connsiteX4" fmla="*/ 88991 w 188757"/>
                <a:gd name="connsiteY4" fmla="*/ 31440 h 3115951"/>
                <a:gd name="connsiteX5" fmla="*/ 66675 w 188757"/>
                <a:gd name="connsiteY5" fmla="*/ 79063 h 3115951"/>
                <a:gd name="connsiteX6" fmla="*/ 69850 w 188757"/>
                <a:gd name="connsiteY6" fmla="*/ 408470 h 3115951"/>
                <a:gd name="connsiteX7" fmla="*/ 66488 w 188757"/>
                <a:gd name="connsiteY7" fmla="*/ 814077 h 3115951"/>
                <a:gd name="connsiteX8" fmla="*/ 87281 w 188757"/>
                <a:gd name="connsiteY8" fmla="*/ 1050615 h 3115951"/>
                <a:gd name="connsiteX9" fmla="*/ 172694 w 188757"/>
                <a:gd name="connsiteY9" fmla="*/ 1206189 h 3115951"/>
                <a:gd name="connsiteX10" fmla="*/ 188757 w 188757"/>
                <a:gd name="connsiteY10" fmla="*/ 1703870 h 3115951"/>
                <a:gd name="connsiteX11" fmla="*/ 176679 w 188757"/>
                <a:gd name="connsiteY11" fmla="*/ 2284895 h 3115951"/>
                <a:gd name="connsiteX12" fmla="*/ 150158 w 188757"/>
                <a:gd name="connsiteY12" fmla="*/ 3058802 h 3115951"/>
                <a:gd name="connsiteX13" fmla="*/ 99235 w 188757"/>
                <a:gd name="connsiteY13" fmla="*/ 3115951 h 3115951"/>
                <a:gd name="connsiteX14" fmla="*/ 82550 w 188757"/>
                <a:gd name="connsiteY14" fmla="*/ 3056420 h 3115951"/>
                <a:gd name="connsiteX15" fmla="*/ 110813 w 188757"/>
                <a:gd name="connsiteY15" fmla="*/ 2989745 h 3115951"/>
                <a:gd name="connsiteX16" fmla="*/ 126378 w 188757"/>
                <a:gd name="connsiteY16" fmla="*/ 2426977 h 3115951"/>
                <a:gd name="connsiteX17" fmla="*/ 132728 w 188757"/>
                <a:gd name="connsiteY17" fmla="*/ 2125351 h 3115951"/>
                <a:gd name="connsiteX18" fmla="*/ 136214 w 188757"/>
                <a:gd name="connsiteY18" fmla="*/ 1693552 h 3115951"/>
                <a:gd name="connsiteX19" fmla="*/ 124012 w 188757"/>
                <a:gd name="connsiteY19" fmla="*/ 1335570 h 3115951"/>
                <a:gd name="connsiteX20" fmla="*/ 111933 w 188757"/>
                <a:gd name="connsiteY20" fmla="*/ 1227619 h 3115951"/>
                <a:gd name="connsiteX21" fmla="*/ 23534 w 188757"/>
                <a:gd name="connsiteY21" fmla="*/ 1064901 h 3115951"/>
                <a:gd name="connsiteX22" fmla="*/ 7645 w 188757"/>
                <a:gd name="connsiteY22" fmla="*/ 921391 h 3115951"/>
                <a:gd name="connsiteX23" fmla="*/ 1121 w 188757"/>
                <a:gd name="connsiteY23" fmla="*/ 712476 h 3115951"/>
                <a:gd name="connsiteX0" fmla="*/ 1121 w 188757"/>
                <a:gd name="connsiteY0" fmla="*/ 712476 h 3115951"/>
                <a:gd name="connsiteX1" fmla="*/ 0 w 188757"/>
                <a:gd name="connsiteY1" fmla="*/ 237020 h 3115951"/>
                <a:gd name="connsiteX2" fmla="*/ 7143 w 188757"/>
                <a:gd name="connsiteY2" fmla="*/ 29851 h 3115951"/>
                <a:gd name="connsiteX3" fmla="*/ 60416 w 188757"/>
                <a:gd name="connsiteY3" fmla="*/ 484 h 3115951"/>
                <a:gd name="connsiteX4" fmla="*/ 88991 w 188757"/>
                <a:gd name="connsiteY4" fmla="*/ 31440 h 3115951"/>
                <a:gd name="connsiteX5" fmla="*/ 66675 w 188757"/>
                <a:gd name="connsiteY5" fmla="*/ 79063 h 3115951"/>
                <a:gd name="connsiteX6" fmla="*/ 69850 w 188757"/>
                <a:gd name="connsiteY6" fmla="*/ 408470 h 3115951"/>
                <a:gd name="connsiteX7" fmla="*/ 66488 w 188757"/>
                <a:gd name="connsiteY7" fmla="*/ 814077 h 3115951"/>
                <a:gd name="connsiteX8" fmla="*/ 87281 w 188757"/>
                <a:gd name="connsiteY8" fmla="*/ 1050615 h 3115951"/>
                <a:gd name="connsiteX9" fmla="*/ 172694 w 188757"/>
                <a:gd name="connsiteY9" fmla="*/ 1206189 h 3115951"/>
                <a:gd name="connsiteX10" fmla="*/ 188757 w 188757"/>
                <a:gd name="connsiteY10" fmla="*/ 1703870 h 3115951"/>
                <a:gd name="connsiteX11" fmla="*/ 176679 w 188757"/>
                <a:gd name="connsiteY11" fmla="*/ 2284895 h 3115951"/>
                <a:gd name="connsiteX12" fmla="*/ 150158 w 188757"/>
                <a:gd name="connsiteY12" fmla="*/ 3058802 h 3115951"/>
                <a:gd name="connsiteX13" fmla="*/ 99235 w 188757"/>
                <a:gd name="connsiteY13" fmla="*/ 3115951 h 3115951"/>
                <a:gd name="connsiteX14" fmla="*/ 82550 w 188757"/>
                <a:gd name="connsiteY14" fmla="*/ 3056420 h 3115951"/>
                <a:gd name="connsiteX15" fmla="*/ 107327 w 188757"/>
                <a:gd name="connsiteY15" fmla="*/ 2987364 h 3115951"/>
                <a:gd name="connsiteX16" fmla="*/ 126378 w 188757"/>
                <a:gd name="connsiteY16" fmla="*/ 2426977 h 3115951"/>
                <a:gd name="connsiteX17" fmla="*/ 132728 w 188757"/>
                <a:gd name="connsiteY17" fmla="*/ 2125351 h 3115951"/>
                <a:gd name="connsiteX18" fmla="*/ 136214 w 188757"/>
                <a:gd name="connsiteY18" fmla="*/ 1693552 h 3115951"/>
                <a:gd name="connsiteX19" fmla="*/ 124012 w 188757"/>
                <a:gd name="connsiteY19" fmla="*/ 1335570 h 3115951"/>
                <a:gd name="connsiteX20" fmla="*/ 111933 w 188757"/>
                <a:gd name="connsiteY20" fmla="*/ 1227619 h 3115951"/>
                <a:gd name="connsiteX21" fmla="*/ 23534 w 188757"/>
                <a:gd name="connsiteY21" fmla="*/ 1064901 h 3115951"/>
                <a:gd name="connsiteX22" fmla="*/ 7645 w 188757"/>
                <a:gd name="connsiteY22" fmla="*/ 921391 h 3115951"/>
                <a:gd name="connsiteX23" fmla="*/ 1121 w 188757"/>
                <a:gd name="connsiteY23" fmla="*/ 712476 h 3115951"/>
                <a:gd name="connsiteX0" fmla="*/ 1121 w 188757"/>
                <a:gd name="connsiteY0" fmla="*/ 712476 h 3115951"/>
                <a:gd name="connsiteX1" fmla="*/ 0 w 188757"/>
                <a:gd name="connsiteY1" fmla="*/ 237020 h 3115951"/>
                <a:gd name="connsiteX2" fmla="*/ 7143 w 188757"/>
                <a:gd name="connsiteY2" fmla="*/ 29851 h 3115951"/>
                <a:gd name="connsiteX3" fmla="*/ 60416 w 188757"/>
                <a:gd name="connsiteY3" fmla="*/ 484 h 3115951"/>
                <a:gd name="connsiteX4" fmla="*/ 88991 w 188757"/>
                <a:gd name="connsiteY4" fmla="*/ 31440 h 3115951"/>
                <a:gd name="connsiteX5" fmla="*/ 66675 w 188757"/>
                <a:gd name="connsiteY5" fmla="*/ 79063 h 3115951"/>
                <a:gd name="connsiteX6" fmla="*/ 69850 w 188757"/>
                <a:gd name="connsiteY6" fmla="*/ 408470 h 3115951"/>
                <a:gd name="connsiteX7" fmla="*/ 66488 w 188757"/>
                <a:gd name="connsiteY7" fmla="*/ 814077 h 3115951"/>
                <a:gd name="connsiteX8" fmla="*/ 87281 w 188757"/>
                <a:gd name="connsiteY8" fmla="*/ 1050615 h 3115951"/>
                <a:gd name="connsiteX9" fmla="*/ 172694 w 188757"/>
                <a:gd name="connsiteY9" fmla="*/ 1206189 h 3115951"/>
                <a:gd name="connsiteX10" fmla="*/ 188757 w 188757"/>
                <a:gd name="connsiteY10" fmla="*/ 1703870 h 3115951"/>
                <a:gd name="connsiteX11" fmla="*/ 176679 w 188757"/>
                <a:gd name="connsiteY11" fmla="*/ 2284895 h 3115951"/>
                <a:gd name="connsiteX12" fmla="*/ 153644 w 188757"/>
                <a:gd name="connsiteY12" fmla="*/ 3056421 h 3115951"/>
                <a:gd name="connsiteX13" fmla="*/ 99235 w 188757"/>
                <a:gd name="connsiteY13" fmla="*/ 3115951 h 3115951"/>
                <a:gd name="connsiteX14" fmla="*/ 82550 w 188757"/>
                <a:gd name="connsiteY14" fmla="*/ 3056420 h 3115951"/>
                <a:gd name="connsiteX15" fmla="*/ 107327 w 188757"/>
                <a:gd name="connsiteY15" fmla="*/ 2987364 h 3115951"/>
                <a:gd name="connsiteX16" fmla="*/ 126378 w 188757"/>
                <a:gd name="connsiteY16" fmla="*/ 2426977 h 3115951"/>
                <a:gd name="connsiteX17" fmla="*/ 132728 w 188757"/>
                <a:gd name="connsiteY17" fmla="*/ 2125351 h 3115951"/>
                <a:gd name="connsiteX18" fmla="*/ 136214 w 188757"/>
                <a:gd name="connsiteY18" fmla="*/ 1693552 h 3115951"/>
                <a:gd name="connsiteX19" fmla="*/ 124012 w 188757"/>
                <a:gd name="connsiteY19" fmla="*/ 1335570 h 3115951"/>
                <a:gd name="connsiteX20" fmla="*/ 111933 w 188757"/>
                <a:gd name="connsiteY20" fmla="*/ 1227619 h 3115951"/>
                <a:gd name="connsiteX21" fmla="*/ 23534 w 188757"/>
                <a:gd name="connsiteY21" fmla="*/ 1064901 h 3115951"/>
                <a:gd name="connsiteX22" fmla="*/ 7645 w 188757"/>
                <a:gd name="connsiteY22" fmla="*/ 921391 h 3115951"/>
                <a:gd name="connsiteX23" fmla="*/ 1121 w 188757"/>
                <a:gd name="connsiteY23" fmla="*/ 712476 h 3115951"/>
                <a:gd name="connsiteX0" fmla="*/ 1121 w 188757"/>
                <a:gd name="connsiteY0" fmla="*/ 712476 h 3115951"/>
                <a:gd name="connsiteX1" fmla="*/ 0 w 188757"/>
                <a:gd name="connsiteY1" fmla="*/ 237020 h 3115951"/>
                <a:gd name="connsiteX2" fmla="*/ 7143 w 188757"/>
                <a:gd name="connsiteY2" fmla="*/ 29851 h 3115951"/>
                <a:gd name="connsiteX3" fmla="*/ 60416 w 188757"/>
                <a:gd name="connsiteY3" fmla="*/ 484 h 3115951"/>
                <a:gd name="connsiteX4" fmla="*/ 88991 w 188757"/>
                <a:gd name="connsiteY4" fmla="*/ 31440 h 3115951"/>
                <a:gd name="connsiteX5" fmla="*/ 66675 w 188757"/>
                <a:gd name="connsiteY5" fmla="*/ 79063 h 3115951"/>
                <a:gd name="connsiteX6" fmla="*/ 69850 w 188757"/>
                <a:gd name="connsiteY6" fmla="*/ 408470 h 3115951"/>
                <a:gd name="connsiteX7" fmla="*/ 66488 w 188757"/>
                <a:gd name="connsiteY7" fmla="*/ 814077 h 3115951"/>
                <a:gd name="connsiteX8" fmla="*/ 87281 w 188757"/>
                <a:gd name="connsiteY8" fmla="*/ 1050615 h 3115951"/>
                <a:gd name="connsiteX9" fmla="*/ 172694 w 188757"/>
                <a:gd name="connsiteY9" fmla="*/ 1206189 h 3115951"/>
                <a:gd name="connsiteX10" fmla="*/ 188757 w 188757"/>
                <a:gd name="connsiteY10" fmla="*/ 1703870 h 3115951"/>
                <a:gd name="connsiteX11" fmla="*/ 176679 w 188757"/>
                <a:gd name="connsiteY11" fmla="*/ 2284895 h 3115951"/>
                <a:gd name="connsiteX12" fmla="*/ 153644 w 188757"/>
                <a:gd name="connsiteY12" fmla="*/ 3056421 h 3115951"/>
                <a:gd name="connsiteX13" fmla="*/ 99235 w 188757"/>
                <a:gd name="connsiteY13" fmla="*/ 3115951 h 3115951"/>
                <a:gd name="connsiteX14" fmla="*/ 82550 w 188757"/>
                <a:gd name="connsiteY14" fmla="*/ 3056420 h 3115951"/>
                <a:gd name="connsiteX15" fmla="*/ 105583 w 188757"/>
                <a:gd name="connsiteY15" fmla="*/ 2982602 h 3115951"/>
                <a:gd name="connsiteX16" fmla="*/ 126378 w 188757"/>
                <a:gd name="connsiteY16" fmla="*/ 2426977 h 3115951"/>
                <a:gd name="connsiteX17" fmla="*/ 132728 w 188757"/>
                <a:gd name="connsiteY17" fmla="*/ 2125351 h 3115951"/>
                <a:gd name="connsiteX18" fmla="*/ 136214 w 188757"/>
                <a:gd name="connsiteY18" fmla="*/ 1693552 h 3115951"/>
                <a:gd name="connsiteX19" fmla="*/ 124012 w 188757"/>
                <a:gd name="connsiteY19" fmla="*/ 1335570 h 3115951"/>
                <a:gd name="connsiteX20" fmla="*/ 111933 w 188757"/>
                <a:gd name="connsiteY20" fmla="*/ 1227619 h 3115951"/>
                <a:gd name="connsiteX21" fmla="*/ 23534 w 188757"/>
                <a:gd name="connsiteY21" fmla="*/ 1064901 h 3115951"/>
                <a:gd name="connsiteX22" fmla="*/ 7645 w 188757"/>
                <a:gd name="connsiteY22" fmla="*/ 921391 h 3115951"/>
                <a:gd name="connsiteX23" fmla="*/ 1121 w 188757"/>
                <a:gd name="connsiteY23" fmla="*/ 712476 h 31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757" h="3115951">
                  <a:moveTo>
                    <a:pt x="1121" y="712476"/>
                  </a:moveTo>
                  <a:cubicBezTo>
                    <a:pt x="-996" y="557959"/>
                    <a:pt x="2117" y="391537"/>
                    <a:pt x="0" y="237020"/>
                  </a:cubicBezTo>
                  <a:lnTo>
                    <a:pt x="7143" y="29851"/>
                  </a:lnTo>
                  <a:cubicBezTo>
                    <a:pt x="13788" y="35143"/>
                    <a:pt x="53771" y="-4808"/>
                    <a:pt x="60416" y="484"/>
                  </a:cubicBezTo>
                  <a:cubicBezTo>
                    <a:pt x="61210" y="13978"/>
                    <a:pt x="88197" y="17946"/>
                    <a:pt x="88991" y="31440"/>
                  </a:cubicBezTo>
                  <a:lnTo>
                    <a:pt x="66675" y="79063"/>
                  </a:lnTo>
                  <a:cubicBezTo>
                    <a:pt x="67733" y="188865"/>
                    <a:pt x="68792" y="298668"/>
                    <a:pt x="69850" y="408470"/>
                  </a:cubicBezTo>
                  <a:cubicBezTo>
                    <a:pt x="68148" y="538910"/>
                    <a:pt x="68190" y="683637"/>
                    <a:pt x="66488" y="814077"/>
                  </a:cubicBezTo>
                  <a:cubicBezTo>
                    <a:pt x="75162" y="915148"/>
                    <a:pt x="75121" y="956688"/>
                    <a:pt x="87281" y="1050615"/>
                  </a:cubicBezTo>
                  <a:lnTo>
                    <a:pt x="172694" y="1206189"/>
                  </a:lnTo>
                  <a:lnTo>
                    <a:pt x="188757" y="1703870"/>
                  </a:lnTo>
                  <a:lnTo>
                    <a:pt x="176679" y="2284895"/>
                  </a:lnTo>
                  <a:lnTo>
                    <a:pt x="153644" y="3056421"/>
                  </a:lnTo>
                  <a:lnTo>
                    <a:pt x="99235" y="3115951"/>
                  </a:lnTo>
                  <a:lnTo>
                    <a:pt x="82550" y="3056420"/>
                  </a:lnTo>
                  <a:lnTo>
                    <a:pt x="105583" y="2982602"/>
                  </a:lnTo>
                  <a:lnTo>
                    <a:pt x="126378" y="2426977"/>
                  </a:lnTo>
                  <a:cubicBezTo>
                    <a:pt x="126171" y="2324054"/>
                    <a:pt x="132935" y="2228274"/>
                    <a:pt x="132728" y="2125351"/>
                  </a:cubicBezTo>
                  <a:lnTo>
                    <a:pt x="136214" y="1693552"/>
                  </a:lnTo>
                  <a:lnTo>
                    <a:pt x="124012" y="1335570"/>
                  </a:lnTo>
                  <a:lnTo>
                    <a:pt x="111933" y="1227619"/>
                  </a:lnTo>
                  <a:cubicBezTo>
                    <a:pt x="79561" y="1179729"/>
                    <a:pt x="55906" y="1115172"/>
                    <a:pt x="23534" y="1064901"/>
                  </a:cubicBezTo>
                  <a:cubicBezTo>
                    <a:pt x="16811" y="991877"/>
                    <a:pt x="7645" y="921391"/>
                    <a:pt x="7645" y="921391"/>
                  </a:cubicBezTo>
                  <a:lnTo>
                    <a:pt x="1121" y="712476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99E094C-B114-4C1B-8558-2803E30C696A}"/>
                </a:ext>
              </a:extLst>
            </p:cNvPr>
            <p:cNvSpPr txBox="1"/>
            <p:nvPr/>
          </p:nvSpPr>
          <p:spPr>
            <a:xfrm rot="21039534">
              <a:off x="1208791" y="3880488"/>
              <a:ext cx="63564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本町通</a:t>
              </a:r>
            </a:p>
          </p:txBody>
        </p:sp>
        <p:sp>
          <p:nvSpPr>
            <p:cNvPr id="122" name="フリーフォーム 489">
              <a:extLst>
                <a:ext uri="{FF2B5EF4-FFF2-40B4-BE49-F238E27FC236}">
                  <a16:creationId xmlns:a16="http://schemas.microsoft.com/office/drawing/2014/main" id="{7D60325E-670D-48AE-ABA4-B82C2F8ABAD2}"/>
                </a:ext>
              </a:extLst>
            </p:cNvPr>
            <p:cNvSpPr/>
            <p:nvPr/>
          </p:nvSpPr>
          <p:spPr>
            <a:xfrm>
              <a:off x="381889" y="5735175"/>
              <a:ext cx="3471862" cy="295574"/>
            </a:xfrm>
            <a:custGeom>
              <a:avLst/>
              <a:gdLst>
                <a:gd name="connsiteX0" fmla="*/ 3473450 w 3473450"/>
                <a:gd name="connsiteY0" fmla="*/ 190500 h 254000"/>
                <a:gd name="connsiteX1" fmla="*/ 2946400 w 3473450"/>
                <a:gd name="connsiteY1" fmla="*/ 171450 h 254000"/>
                <a:gd name="connsiteX2" fmla="*/ 2463800 w 3473450"/>
                <a:gd name="connsiteY2" fmla="*/ 152400 h 254000"/>
                <a:gd name="connsiteX3" fmla="*/ 1987550 w 3473450"/>
                <a:gd name="connsiteY3" fmla="*/ 165100 h 254000"/>
                <a:gd name="connsiteX4" fmla="*/ 1898650 w 3473450"/>
                <a:gd name="connsiteY4" fmla="*/ 139700 h 254000"/>
                <a:gd name="connsiteX5" fmla="*/ 1346200 w 3473450"/>
                <a:gd name="connsiteY5" fmla="*/ 82550 h 254000"/>
                <a:gd name="connsiteX6" fmla="*/ 850900 w 3473450"/>
                <a:gd name="connsiteY6" fmla="*/ 19050 h 254000"/>
                <a:gd name="connsiteX7" fmla="*/ 660400 w 3473450"/>
                <a:gd name="connsiteY7" fmla="*/ 0 h 254000"/>
                <a:gd name="connsiteX8" fmla="*/ 203200 w 3473450"/>
                <a:gd name="connsiteY8" fmla="*/ 101600 h 254000"/>
                <a:gd name="connsiteX9" fmla="*/ 127000 w 3473450"/>
                <a:gd name="connsiteY9" fmla="*/ 127000 h 254000"/>
                <a:gd name="connsiteX10" fmla="*/ 0 w 3473450"/>
                <a:gd name="connsiteY10" fmla="*/ 209550 h 254000"/>
                <a:gd name="connsiteX11" fmla="*/ 57150 w 3473450"/>
                <a:gd name="connsiteY11" fmla="*/ 254000 h 254000"/>
                <a:gd name="connsiteX12" fmla="*/ 95250 w 3473450"/>
                <a:gd name="connsiteY12" fmla="*/ 190500 h 254000"/>
                <a:gd name="connsiteX13" fmla="*/ 228600 w 3473450"/>
                <a:gd name="connsiteY13" fmla="*/ 152400 h 254000"/>
                <a:gd name="connsiteX14" fmla="*/ 711200 w 3473450"/>
                <a:gd name="connsiteY14" fmla="*/ 57150 h 254000"/>
                <a:gd name="connsiteX15" fmla="*/ 1714500 w 3473450"/>
                <a:gd name="connsiteY15" fmla="*/ 177800 h 254000"/>
                <a:gd name="connsiteX16" fmla="*/ 1987550 w 3473450"/>
                <a:gd name="connsiteY16" fmla="*/ 234950 h 254000"/>
                <a:gd name="connsiteX17" fmla="*/ 2006600 w 3473450"/>
                <a:gd name="connsiteY17" fmla="*/ 203200 h 254000"/>
                <a:gd name="connsiteX18" fmla="*/ 2774950 w 3473450"/>
                <a:gd name="connsiteY18" fmla="*/ 196850 h 254000"/>
                <a:gd name="connsiteX19" fmla="*/ 3473450 w 3473450"/>
                <a:gd name="connsiteY19" fmla="*/ 190500 h 254000"/>
                <a:gd name="connsiteX0" fmla="*/ 3473450 w 3479800"/>
                <a:gd name="connsiteY0" fmla="*/ 190500 h 254000"/>
                <a:gd name="connsiteX1" fmla="*/ 2946400 w 3479800"/>
                <a:gd name="connsiteY1" fmla="*/ 171450 h 254000"/>
                <a:gd name="connsiteX2" fmla="*/ 2463800 w 3479800"/>
                <a:gd name="connsiteY2" fmla="*/ 152400 h 254000"/>
                <a:gd name="connsiteX3" fmla="*/ 1987550 w 3479800"/>
                <a:gd name="connsiteY3" fmla="*/ 165100 h 254000"/>
                <a:gd name="connsiteX4" fmla="*/ 1898650 w 3479800"/>
                <a:gd name="connsiteY4" fmla="*/ 139700 h 254000"/>
                <a:gd name="connsiteX5" fmla="*/ 1346200 w 3479800"/>
                <a:gd name="connsiteY5" fmla="*/ 82550 h 254000"/>
                <a:gd name="connsiteX6" fmla="*/ 850900 w 3479800"/>
                <a:gd name="connsiteY6" fmla="*/ 19050 h 254000"/>
                <a:gd name="connsiteX7" fmla="*/ 660400 w 3479800"/>
                <a:gd name="connsiteY7" fmla="*/ 0 h 254000"/>
                <a:gd name="connsiteX8" fmla="*/ 203200 w 3479800"/>
                <a:gd name="connsiteY8" fmla="*/ 101600 h 254000"/>
                <a:gd name="connsiteX9" fmla="*/ 127000 w 3479800"/>
                <a:gd name="connsiteY9" fmla="*/ 127000 h 254000"/>
                <a:gd name="connsiteX10" fmla="*/ 0 w 3479800"/>
                <a:gd name="connsiteY10" fmla="*/ 209550 h 254000"/>
                <a:gd name="connsiteX11" fmla="*/ 57150 w 3479800"/>
                <a:gd name="connsiteY11" fmla="*/ 254000 h 254000"/>
                <a:gd name="connsiteX12" fmla="*/ 95250 w 3479800"/>
                <a:gd name="connsiteY12" fmla="*/ 190500 h 254000"/>
                <a:gd name="connsiteX13" fmla="*/ 228600 w 3479800"/>
                <a:gd name="connsiteY13" fmla="*/ 152400 h 254000"/>
                <a:gd name="connsiteX14" fmla="*/ 711200 w 3479800"/>
                <a:gd name="connsiteY14" fmla="*/ 57150 h 254000"/>
                <a:gd name="connsiteX15" fmla="*/ 1714500 w 3479800"/>
                <a:gd name="connsiteY15" fmla="*/ 177800 h 254000"/>
                <a:gd name="connsiteX16" fmla="*/ 1987550 w 3479800"/>
                <a:gd name="connsiteY16" fmla="*/ 234950 h 254000"/>
                <a:gd name="connsiteX17" fmla="*/ 2006600 w 3479800"/>
                <a:gd name="connsiteY17" fmla="*/ 203200 h 254000"/>
                <a:gd name="connsiteX18" fmla="*/ 2774950 w 3479800"/>
                <a:gd name="connsiteY18" fmla="*/ 196850 h 254000"/>
                <a:gd name="connsiteX19" fmla="*/ 3479800 w 3479800"/>
                <a:gd name="connsiteY19" fmla="*/ 222250 h 254000"/>
                <a:gd name="connsiteX20" fmla="*/ 3473450 w 3479800"/>
                <a:gd name="connsiteY20" fmla="*/ 190500 h 254000"/>
                <a:gd name="connsiteX0" fmla="*/ 3473450 w 3479800"/>
                <a:gd name="connsiteY0" fmla="*/ 190500 h 241053"/>
                <a:gd name="connsiteX1" fmla="*/ 2946400 w 3479800"/>
                <a:gd name="connsiteY1" fmla="*/ 171450 h 241053"/>
                <a:gd name="connsiteX2" fmla="*/ 2463800 w 3479800"/>
                <a:gd name="connsiteY2" fmla="*/ 152400 h 241053"/>
                <a:gd name="connsiteX3" fmla="*/ 1987550 w 3479800"/>
                <a:gd name="connsiteY3" fmla="*/ 165100 h 241053"/>
                <a:gd name="connsiteX4" fmla="*/ 1898650 w 3479800"/>
                <a:gd name="connsiteY4" fmla="*/ 139700 h 241053"/>
                <a:gd name="connsiteX5" fmla="*/ 1346200 w 3479800"/>
                <a:gd name="connsiteY5" fmla="*/ 82550 h 241053"/>
                <a:gd name="connsiteX6" fmla="*/ 850900 w 3479800"/>
                <a:gd name="connsiteY6" fmla="*/ 19050 h 241053"/>
                <a:gd name="connsiteX7" fmla="*/ 660400 w 3479800"/>
                <a:gd name="connsiteY7" fmla="*/ 0 h 241053"/>
                <a:gd name="connsiteX8" fmla="*/ 203200 w 3479800"/>
                <a:gd name="connsiteY8" fmla="*/ 101600 h 241053"/>
                <a:gd name="connsiteX9" fmla="*/ 127000 w 3479800"/>
                <a:gd name="connsiteY9" fmla="*/ 127000 h 241053"/>
                <a:gd name="connsiteX10" fmla="*/ 0 w 3479800"/>
                <a:gd name="connsiteY10" fmla="*/ 209550 h 241053"/>
                <a:gd name="connsiteX11" fmla="*/ 63500 w 3479800"/>
                <a:gd name="connsiteY11" fmla="*/ 241053 h 241053"/>
                <a:gd name="connsiteX12" fmla="*/ 95250 w 3479800"/>
                <a:gd name="connsiteY12" fmla="*/ 190500 h 241053"/>
                <a:gd name="connsiteX13" fmla="*/ 228600 w 3479800"/>
                <a:gd name="connsiteY13" fmla="*/ 152400 h 241053"/>
                <a:gd name="connsiteX14" fmla="*/ 711200 w 3479800"/>
                <a:gd name="connsiteY14" fmla="*/ 57150 h 241053"/>
                <a:gd name="connsiteX15" fmla="*/ 1714500 w 3479800"/>
                <a:gd name="connsiteY15" fmla="*/ 177800 h 241053"/>
                <a:gd name="connsiteX16" fmla="*/ 1987550 w 3479800"/>
                <a:gd name="connsiteY16" fmla="*/ 234950 h 241053"/>
                <a:gd name="connsiteX17" fmla="*/ 2006600 w 3479800"/>
                <a:gd name="connsiteY17" fmla="*/ 203200 h 241053"/>
                <a:gd name="connsiteX18" fmla="*/ 2774950 w 3479800"/>
                <a:gd name="connsiteY18" fmla="*/ 196850 h 241053"/>
                <a:gd name="connsiteX19" fmla="*/ 3479800 w 3479800"/>
                <a:gd name="connsiteY19" fmla="*/ 222250 h 241053"/>
                <a:gd name="connsiteX20" fmla="*/ 3473450 w 3479800"/>
                <a:gd name="connsiteY20" fmla="*/ 190500 h 241053"/>
                <a:gd name="connsiteX0" fmla="*/ 3460750 w 3467100"/>
                <a:gd name="connsiteY0" fmla="*/ 190500 h 241053"/>
                <a:gd name="connsiteX1" fmla="*/ 2933700 w 3467100"/>
                <a:gd name="connsiteY1" fmla="*/ 171450 h 241053"/>
                <a:gd name="connsiteX2" fmla="*/ 2451100 w 3467100"/>
                <a:gd name="connsiteY2" fmla="*/ 152400 h 241053"/>
                <a:gd name="connsiteX3" fmla="*/ 1974850 w 3467100"/>
                <a:gd name="connsiteY3" fmla="*/ 165100 h 241053"/>
                <a:gd name="connsiteX4" fmla="*/ 1885950 w 3467100"/>
                <a:gd name="connsiteY4" fmla="*/ 139700 h 241053"/>
                <a:gd name="connsiteX5" fmla="*/ 1333500 w 3467100"/>
                <a:gd name="connsiteY5" fmla="*/ 82550 h 241053"/>
                <a:gd name="connsiteX6" fmla="*/ 838200 w 3467100"/>
                <a:gd name="connsiteY6" fmla="*/ 19050 h 241053"/>
                <a:gd name="connsiteX7" fmla="*/ 647700 w 3467100"/>
                <a:gd name="connsiteY7" fmla="*/ 0 h 241053"/>
                <a:gd name="connsiteX8" fmla="*/ 190500 w 3467100"/>
                <a:gd name="connsiteY8" fmla="*/ 101600 h 241053"/>
                <a:gd name="connsiteX9" fmla="*/ 114300 w 3467100"/>
                <a:gd name="connsiteY9" fmla="*/ 127000 h 241053"/>
                <a:gd name="connsiteX10" fmla="*/ 0 w 3467100"/>
                <a:gd name="connsiteY10" fmla="*/ 201782 h 241053"/>
                <a:gd name="connsiteX11" fmla="*/ 50800 w 3467100"/>
                <a:gd name="connsiteY11" fmla="*/ 241053 h 241053"/>
                <a:gd name="connsiteX12" fmla="*/ 82550 w 3467100"/>
                <a:gd name="connsiteY12" fmla="*/ 190500 h 241053"/>
                <a:gd name="connsiteX13" fmla="*/ 215900 w 3467100"/>
                <a:gd name="connsiteY13" fmla="*/ 152400 h 241053"/>
                <a:gd name="connsiteX14" fmla="*/ 698500 w 3467100"/>
                <a:gd name="connsiteY14" fmla="*/ 57150 h 241053"/>
                <a:gd name="connsiteX15" fmla="*/ 1701800 w 3467100"/>
                <a:gd name="connsiteY15" fmla="*/ 177800 h 241053"/>
                <a:gd name="connsiteX16" fmla="*/ 1974850 w 3467100"/>
                <a:gd name="connsiteY16" fmla="*/ 234950 h 241053"/>
                <a:gd name="connsiteX17" fmla="*/ 1993900 w 3467100"/>
                <a:gd name="connsiteY17" fmla="*/ 203200 h 241053"/>
                <a:gd name="connsiteX18" fmla="*/ 2762250 w 3467100"/>
                <a:gd name="connsiteY18" fmla="*/ 196850 h 241053"/>
                <a:gd name="connsiteX19" fmla="*/ 3467100 w 3467100"/>
                <a:gd name="connsiteY19" fmla="*/ 222250 h 241053"/>
                <a:gd name="connsiteX20" fmla="*/ 3460750 w 3467100"/>
                <a:gd name="connsiteY20" fmla="*/ 190500 h 241053"/>
                <a:gd name="connsiteX0" fmla="*/ 3451225 w 3467100"/>
                <a:gd name="connsiteY0" fmla="*/ 176906 h 241053"/>
                <a:gd name="connsiteX1" fmla="*/ 2933700 w 3467100"/>
                <a:gd name="connsiteY1" fmla="*/ 171450 h 241053"/>
                <a:gd name="connsiteX2" fmla="*/ 2451100 w 3467100"/>
                <a:gd name="connsiteY2" fmla="*/ 152400 h 241053"/>
                <a:gd name="connsiteX3" fmla="*/ 1974850 w 3467100"/>
                <a:gd name="connsiteY3" fmla="*/ 165100 h 241053"/>
                <a:gd name="connsiteX4" fmla="*/ 1885950 w 3467100"/>
                <a:gd name="connsiteY4" fmla="*/ 139700 h 241053"/>
                <a:gd name="connsiteX5" fmla="*/ 1333500 w 3467100"/>
                <a:gd name="connsiteY5" fmla="*/ 82550 h 241053"/>
                <a:gd name="connsiteX6" fmla="*/ 838200 w 3467100"/>
                <a:gd name="connsiteY6" fmla="*/ 19050 h 241053"/>
                <a:gd name="connsiteX7" fmla="*/ 647700 w 3467100"/>
                <a:gd name="connsiteY7" fmla="*/ 0 h 241053"/>
                <a:gd name="connsiteX8" fmla="*/ 190500 w 3467100"/>
                <a:gd name="connsiteY8" fmla="*/ 101600 h 241053"/>
                <a:gd name="connsiteX9" fmla="*/ 114300 w 3467100"/>
                <a:gd name="connsiteY9" fmla="*/ 127000 h 241053"/>
                <a:gd name="connsiteX10" fmla="*/ 0 w 3467100"/>
                <a:gd name="connsiteY10" fmla="*/ 201782 h 241053"/>
                <a:gd name="connsiteX11" fmla="*/ 50800 w 3467100"/>
                <a:gd name="connsiteY11" fmla="*/ 241053 h 241053"/>
                <a:gd name="connsiteX12" fmla="*/ 82550 w 3467100"/>
                <a:gd name="connsiteY12" fmla="*/ 190500 h 241053"/>
                <a:gd name="connsiteX13" fmla="*/ 215900 w 3467100"/>
                <a:gd name="connsiteY13" fmla="*/ 152400 h 241053"/>
                <a:gd name="connsiteX14" fmla="*/ 698500 w 3467100"/>
                <a:gd name="connsiteY14" fmla="*/ 57150 h 241053"/>
                <a:gd name="connsiteX15" fmla="*/ 1701800 w 3467100"/>
                <a:gd name="connsiteY15" fmla="*/ 177800 h 241053"/>
                <a:gd name="connsiteX16" fmla="*/ 1974850 w 3467100"/>
                <a:gd name="connsiteY16" fmla="*/ 234950 h 241053"/>
                <a:gd name="connsiteX17" fmla="*/ 1993900 w 3467100"/>
                <a:gd name="connsiteY17" fmla="*/ 203200 h 241053"/>
                <a:gd name="connsiteX18" fmla="*/ 2762250 w 3467100"/>
                <a:gd name="connsiteY18" fmla="*/ 196850 h 241053"/>
                <a:gd name="connsiteX19" fmla="*/ 3467100 w 3467100"/>
                <a:gd name="connsiteY19" fmla="*/ 222250 h 241053"/>
                <a:gd name="connsiteX20" fmla="*/ 3451225 w 3467100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71450 h 241053"/>
                <a:gd name="connsiteX2" fmla="*/ 2451100 w 3471862"/>
                <a:gd name="connsiteY2" fmla="*/ 152400 h 241053"/>
                <a:gd name="connsiteX3" fmla="*/ 1974850 w 3471862"/>
                <a:gd name="connsiteY3" fmla="*/ 165100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196850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71450 h 241053"/>
                <a:gd name="connsiteX2" fmla="*/ 2451100 w 3471862"/>
                <a:gd name="connsiteY2" fmla="*/ 152400 h 241053"/>
                <a:gd name="connsiteX3" fmla="*/ 1974850 w 3471862"/>
                <a:gd name="connsiteY3" fmla="*/ 165100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2400 h 241053"/>
                <a:gd name="connsiteX3" fmla="*/ 1974850 w 3471862"/>
                <a:gd name="connsiteY3" fmla="*/ 165100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2400 h 241053"/>
                <a:gd name="connsiteX3" fmla="*/ 1974850 w 3471862"/>
                <a:gd name="connsiteY3" fmla="*/ 165100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2400 h 241053"/>
                <a:gd name="connsiteX3" fmla="*/ 1974850 w 3471862"/>
                <a:gd name="connsiteY3" fmla="*/ 165100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2400 h 241053"/>
                <a:gd name="connsiteX3" fmla="*/ 1981994 w 3471862"/>
                <a:gd name="connsiteY3" fmla="*/ 159275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3200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4950 h 241053"/>
                <a:gd name="connsiteX17" fmla="*/ 1993900 w 3471862"/>
                <a:gd name="connsiteY17" fmla="*/ 207084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701800 w 3471862"/>
                <a:gd name="connsiteY15" fmla="*/ 177800 h 241053"/>
                <a:gd name="connsiteX16" fmla="*/ 1974850 w 3471862"/>
                <a:gd name="connsiteY16" fmla="*/ 238834 h 241053"/>
                <a:gd name="connsiteX17" fmla="*/ 1993900 w 3471862"/>
                <a:gd name="connsiteY17" fmla="*/ 207084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85950 w 3471862"/>
                <a:gd name="connsiteY4" fmla="*/ 139700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699418 w 3471862"/>
                <a:gd name="connsiteY15" fmla="*/ 181684 h 241053"/>
                <a:gd name="connsiteX16" fmla="*/ 1974850 w 3471862"/>
                <a:gd name="connsiteY16" fmla="*/ 238834 h 241053"/>
                <a:gd name="connsiteX17" fmla="*/ 1993900 w 3471862"/>
                <a:gd name="connsiteY17" fmla="*/ 207084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66900 w 3471862"/>
                <a:gd name="connsiteY4" fmla="*/ 131932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699418 w 3471862"/>
                <a:gd name="connsiteY15" fmla="*/ 181684 h 241053"/>
                <a:gd name="connsiteX16" fmla="*/ 1974850 w 3471862"/>
                <a:gd name="connsiteY16" fmla="*/ 238834 h 241053"/>
                <a:gd name="connsiteX17" fmla="*/ 1993900 w 3471862"/>
                <a:gd name="connsiteY17" fmla="*/ 207084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  <a:gd name="connsiteX0" fmla="*/ 3451225 w 3471862"/>
                <a:gd name="connsiteY0" fmla="*/ 176906 h 241053"/>
                <a:gd name="connsiteX1" fmla="*/ 2933700 w 3471862"/>
                <a:gd name="connsiteY1" fmla="*/ 161740 h 241053"/>
                <a:gd name="connsiteX2" fmla="*/ 2451100 w 3471862"/>
                <a:gd name="connsiteY2" fmla="*/ 156285 h 241053"/>
                <a:gd name="connsiteX3" fmla="*/ 1981994 w 3471862"/>
                <a:gd name="connsiteY3" fmla="*/ 159275 h 241053"/>
                <a:gd name="connsiteX4" fmla="*/ 1866900 w 3471862"/>
                <a:gd name="connsiteY4" fmla="*/ 133874 h 241053"/>
                <a:gd name="connsiteX5" fmla="*/ 1333500 w 3471862"/>
                <a:gd name="connsiteY5" fmla="*/ 82550 h 241053"/>
                <a:gd name="connsiteX6" fmla="*/ 838200 w 3471862"/>
                <a:gd name="connsiteY6" fmla="*/ 19050 h 241053"/>
                <a:gd name="connsiteX7" fmla="*/ 647700 w 3471862"/>
                <a:gd name="connsiteY7" fmla="*/ 0 h 241053"/>
                <a:gd name="connsiteX8" fmla="*/ 190500 w 3471862"/>
                <a:gd name="connsiteY8" fmla="*/ 101600 h 241053"/>
                <a:gd name="connsiteX9" fmla="*/ 114300 w 3471862"/>
                <a:gd name="connsiteY9" fmla="*/ 127000 h 241053"/>
                <a:gd name="connsiteX10" fmla="*/ 0 w 3471862"/>
                <a:gd name="connsiteY10" fmla="*/ 201782 h 241053"/>
                <a:gd name="connsiteX11" fmla="*/ 50800 w 3471862"/>
                <a:gd name="connsiteY11" fmla="*/ 241053 h 241053"/>
                <a:gd name="connsiteX12" fmla="*/ 82550 w 3471862"/>
                <a:gd name="connsiteY12" fmla="*/ 190500 h 241053"/>
                <a:gd name="connsiteX13" fmla="*/ 215900 w 3471862"/>
                <a:gd name="connsiteY13" fmla="*/ 152400 h 241053"/>
                <a:gd name="connsiteX14" fmla="*/ 698500 w 3471862"/>
                <a:gd name="connsiteY14" fmla="*/ 57150 h 241053"/>
                <a:gd name="connsiteX15" fmla="*/ 1699418 w 3471862"/>
                <a:gd name="connsiteY15" fmla="*/ 181684 h 241053"/>
                <a:gd name="connsiteX16" fmla="*/ 1974850 w 3471862"/>
                <a:gd name="connsiteY16" fmla="*/ 238834 h 241053"/>
                <a:gd name="connsiteX17" fmla="*/ 1993900 w 3471862"/>
                <a:gd name="connsiteY17" fmla="*/ 207084 h 241053"/>
                <a:gd name="connsiteX18" fmla="*/ 2762250 w 3471862"/>
                <a:gd name="connsiteY18" fmla="*/ 208502 h 241053"/>
                <a:gd name="connsiteX19" fmla="*/ 3471862 w 3471862"/>
                <a:gd name="connsiteY19" fmla="*/ 230018 h 241053"/>
                <a:gd name="connsiteX20" fmla="*/ 3451225 w 3471862"/>
                <a:gd name="connsiteY20" fmla="*/ 176906 h 24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71862" h="241053">
                  <a:moveTo>
                    <a:pt x="3451225" y="176906"/>
                  </a:moveTo>
                  <a:lnTo>
                    <a:pt x="2933700" y="161740"/>
                  </a:lnTo>
                  <a:lnTo>
                    <a:pt x="2451100" y="156285"/>
                  </a:lnTo>
                  <a:lnTo>
                    <a:pt x="1981994" y="159275"/>
                  </a:lnTo>
                  <a:lnTo>
                    <a:pt x="1866900" y="133874"/>
                  </a:lnTo>
                  <a:lnTo>
                    <a:pt x="1333500" y="82550"/>
                  </a:lnTo>
                  <a:lnTo>
                    <a:pt x="838200" y="19050"/>
                  </a:lnTo>
                  <a:lnTo>
                    <a:pt x="647700" y="0"/>
                  </a:lnTo>
                  <a:lnTo>
                    <a:pt x="190500" y="101600"/>
                  </a:lnTo>
                  <a:lnTo>
                    <a:pt x="114300" y="127000"/>
                  </a:lnTo>
                  <a:lnTo>
                    <a:pt x="0" y="201782"/>
                  </a:lnTo>
                  <a:lnTo>
                    <a:pt x="50800" y="241053"/>
                  </a:lnTo>
                  <a:lnTo>
                    <a:pt x="82550" y="190500"/>
                  </a:lnTo>
                  <a:lnTo>
                    <a:pt x="215900" y="152400"/>
                  </a:lnTo>
                  <a:lnTo>
                    <a:pt x="698500" y="57150"/>
                  </a:lnTo>
                  <a:lnTo>
                    <a:pt x="1699418" y="181684"/>
                  </a:lnTo>
                  <a:lnTo>
                    <a:pt x="1974850" y="238834"/>
                  </a:lnTo>
                  <a:lnTo>
                    <a:pt x="1993900" y="207084"/>
                  </a:lnTo>
                  <a:lnTo>
                    <a:pt x="2762250" y="208502"/>
                  </a:lnTo>
                  <a:cubicBezTo>
                    <a:pt x="2973917" y="212211"/>
                    <a:pt x="3260195" y="222424"/>
                    <a:pt x="3471862" y="230018"/>
                  </a:cubicBezTo>
                  <a:lnTo>
                    <a:pt x="3451225" y="176906"/>
                  </a:lnTo>
                  <a:close/>
                </a:path>
              </a:pathLst>
            </a:custGeom>
            <a:solidFill>
              <a:srgbClr val="00B0F0">
                <a:alpha val="80000"/>
              </a:srgbClr>
            </a:solidFill>
            <a:ln w="1905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pc="10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1F81034E-171E-4642-AA4A-3B43BC5A6D37}"/>
                </a:ext>
              </a:extLst>
            </p:cNvPr>
            <p:cNvGrpSpPr/>
            <p:nvPr/>
          </p:nvGrpSpPr>
          <p:grpSpPr>
            <a:xfrm rot="20422367">
              <a:off x="433793" y="5816352"/>
              <a:ext cx="108000" cy="246182"/>
              <a:chOff x="974564" y="5740081"/>
              <a:chExt cx="108000" cy="246182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F782F3DD-D627-4C30-8B7A-4FD070B99383}"/>
                  </a:ext>
                </a:extLst>
              </p:cNvPr>
              <p:cNvSpPr/>
              <p:nvPr/>
            </p:nvSpPr>
            <p:spPr>
              <a:xfrm>
                <a:off x="992560" y="5740081"/>
                <a:ext cx="72008" cy="246182"/>
              </a:xfrm>
              <a:prstGeom prst="rect">
                <a:avLst/>
              </a:prstGeom>
              <a:grpFill/>
              <a:ln w="952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円/楕円 638">
                <a:extLst>
                  <a:ext uri="{FF2B5EF4-FFF2-40B4-BE49-F238E27FC236}">
                    <a16:creationId xmlns:a16="http://schemas.microsoft.com/office/drawing/2014/main" id="{2C176A76-2471-438F-9071-46D355DAFC85}"/>
                  </a:ext>
                </a:extLst>
              </p:cNvPr>
              <p:cNvSpPr/>
              <p:nvPr/>
            </p:nvSpPr>
            <p:spPr>
              <a:xfrm>
                <a:off x="974564" y="5810059"/>
                <a:ext cx="108000" cy="108000"/>
              </a:xfrm>
              <a:prstGeom prst="ellipse">
                <a:avLst/>
              </a:prstGeom>
              <a:grpFill/>
              <a:ln w="952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26" name="グループ化 125">
              <a:extLst>
                <a:ext uri="{FF2B5EF4-FFF2-40B4-BE49-F238E27FC236}">
                  <a16:creationId xmlns:a16="http://schemas.microsoft.com/office/drawing/2014/main" id="{4DA64CBD-B6BC-400E-8FFF-6FE52E113895}"/>
                </a:ext>
              </a:extLst>
            </p:cNvPr>
            <p:cNvGrpSpPr/>
            <p:nvPr/>
          </p:nvGrpSpPr>
          <p:grpSpPr>
            <a:xfrm rot="16200000">
              <a:off x="3723290" y="2938090"/>
              <a:ext cx="108000" cy="246182"/>
              <a:chOff x="974564" y="5740081"/>
              <a:chExt cx="108000" cy="246182"/>
            </a:xfr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C56B73AB-54A3-4FFD-AE07-150F71924EBA}"/>
                  </a:ext>
                </a:extLst>
              </p:cNvPr>
              <p:cNvSpPr/>
              <p:nvPr/>
            </p:nvSpPr>
            <p:spPr>
              <a:xfrm>
                <a:off x="992560" y="5740081"/>
                <a:ext cx="72008" cy="246182"/>
              </a:xfrm>
              <a:prstGeom prst="rect">
                <a:avLst/>
              </a:prstGeom>
              <a:grpFill/>
              <a:ln w="952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8" name="円/楕円 636">
                <a:extLst>
                  <a:ext uri="{FF2B5EF4-FFF2-40B4-BE49-F238E27FC236}">
                    <a16:creationId xmlns:a16="http://schemas.microsoft.com/office/drawing/2014/main" id="{D94F783E-58C7-46DF-835D-B4E85A5DCB55}"/>
                  </a:ext>
                </a:extLst>
              </p:cNvPr>
              <p:cNvSpPr/>
              <p:nvPr/>
            </p:nvSpPr>
            <p:spPr>
              <a:xfrm>
                <a:off x="974564" y="5810059"/>
                <a:ext cx="108000" cy="108000"/>
              </a:xfrm>
              <a:prstGeom prst="ellipse">
                <a:avLst/>
              </a:prstGeom>
              <a:grpFill/>
              <a:ln w="952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pc="10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8" name="正方形/長方形 7"/>
          <p:cNvSpPr/>
          <p:nvPr/>
        </p:nvSpPr>
        <p:spPr>
          <a:xfrm rot="459334">
            <a:off x="2259925" y="2841829"/>
            <a:ext cx="68907" cy="98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2290333" y="2667202"/>
            <a:ext cx="68907" cy="96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 rot="21254381">
            <a:off x="1885587" y="2851616"/>
            <a:ext cx="68907" cy="98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 rot="639755">
            <a:off x="2482366" y="2688444"/>
            <a:ext cx="68907" cy="95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コネクタ 132"/>
          <p:cNvCxnSpPr/>
          <p:nvPr/>
        </p:nvCxnSpPr>
        <p:spPr>
          <a:xfrm flipV="1">
            <a:off x="2538714" y="2201035"/>
            <a:ext cx="382873" cy="5343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V="1">
            <a:off x="2920817" y="2194061"/>
            <a:ext cx="8665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/>
          <p:cNvSpPr txBox="1"/>
          <p:nvPr/>
        </p:nvSpPr>
        <p:spPr>
          <a:xfrm>
            <a:off x="2974545" y="1908951"/>
            <a:ext cx="8208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水晶橋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36" name="直線コネクタ 235"/>
          <p:cNvCxnSpPr>
            <a:stCxn id="129" idx="0"/>
          </p:cNvCxnSpPr>
          <p:nvPr/>
        </p:nvCxnSpPr>
        <p:spPr>
          <a:xfrm flipH="1" flipV="1">
            <a:off x="2032734" y="2179918"/>
            <a:ext cx="292053" cy="4872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 flipV="1">
            <a:off x="1169808" y="2183688"/>
            <a:ext cx="8665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テキスト ボックス 237"/>
          <p:cNvSpPr txBox="1"/>
          <p:nvPr/>
        </p:nvSpPr>
        <p:spPr>
          <a:xfrm>
            <a:off x="1223536" y="1898578"/>
            <a:ext cx="8208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大江橋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40" name="直線コネクタ 239"/>
          <p:cNvCxnSpPr>
            <a:stCxn id="38" idx="2"/>
          </p:cNvCxnSpPr>
          <p:nvPr/>
        </p:nvCxnSpPr>
        <p:spPr>
          <a:xfrm>
            <a:off x="2294336" y="2929661"/>
            <a:ext cx="158744" cy="699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 flipV="1">
            <a:off x="2452310" y="3622629"/>
            <a:ext cx="8665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/>
          <p:cNvSpPr txBox="1"/>
          <p:nvPr/>
        </p:nvSpPr>
        <p:spPr>
          <a:xfrm>
            <a:off x="2506038" y="3337519"/>
            <a:ext cx="8208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淀屋橋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44" name="直線コネクタ 243"/>
          <p:cNvCxnSpPr/>
          <p:nvPr/>
        </p:nvCxnSpPr>
        <p:spPr>
          <a:xfrm flipV="1">
            <a:off x="1610222" y="2939194"/>
            <a:ext cx="309183" cy="7295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 flipV="1">
            <a:off x="958564" y="3665413"/>
            <a:ext cx="6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テキスト ボックス 245"/>
          <p:cNvSpPr txBox="1"/>
          <p:nvPr/>
        </p:nvSpPr>
        <p:spPr>
          <a:xfrm>
            <a:off x="1012292" y="3380303"/>
            <a:ext cx="62421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錦橋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19108" y="696686"/>
            <a:ext cx="5378247" cy="606025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正方形/長方形 249"/>
          <p:cNvSpPr/>
          <p:nvPr/>
        </p:nvSpPr>
        <p:spPr>
          <a:xfrm>
            <a:off x="19109" y="690358"/>
            <a:ext cx="1221906" cy="28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橋梁位置図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1" name="正方形/長方形 250"/>
          <p:cNvSpPr/>
          <p:nvPr/>
        </p:nvSpPr>
        <p:spPr>
          <a:xfrm>
            <a:off x="5540690" y="696686"/>
            <a:ext cx="4365309" cy="33617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正方形/長方形 251"/>
          <p:cNvSpPr/>
          <p:nvPr/>
        </p:nvSpPr>
        <p:spPr>
          <a:xfrm>
            <a:off x="5540692" y="690358"/>
            <a:ext cx="1554979" cy="28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利用上の注意事項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5502640" y="978230"/>
            <a:ext cx="440335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・本資料は、水の回廊（堂島川、土佐堀川、木津川、道頓堀川）の橋梁のうち、桁下高が特に低い橋梁の情報を示した資料です。</a:t>
            </a:r>
            <a:endParaRPr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・大阪市内河川を通航する際には、事前に大阪湾潮位と橋梁の桁下高を確認し、安全に通行できるよう、航行計画を立てて下さい。</a:t>
            </a:r>
            <a:endParaRPr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・なお、掲載している橋梁の桁下高さは、平成</a:t>
            </a:r>
            <a:r>
              <a:rPr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年（一部平成</a:t>
            </a:r>
            <a:r>
              <a:rPr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25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年）の測量時のものであり、地盤沈下等により変化する場合がありますので、現地の</a:t>
            </a:r>
            <a:r>
              <a:rPr lang="ja-JP" altLang="en-US" sz="11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状況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に注意して自己責任のもとご利用ください。</a:t>
            </a: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</a:pP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■大阪湾潮位（気象庁</a:t>
            </a:r>
            <a:r>
              <a:rPr lang="en-US" altLang="ja-JP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HP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　　　</a:t>
            </a:r>
            <a:r>
              <a:rPr lang="en-US" altLang="ja-JP" sz="1100" dirty="0" smtClean="0">
                <a:hlinkClick r:id="rId2"/>
              </a:rPr>
              <a:t>https://www.data.jma.go.jp/kaiyou/db/tide/suisan/suisan.php?stn=OS</a:t>
            </a:r>
            <a:endParaRPr lang="en-US" altLang="ja-JP" sz="1100" dirty="0" smtClean="0"/>
          </a:p>
        </p:txBody>
      </p:sp>
      <p:sp>
        <p:nvSpPr>
          <p:cNvPr id="254" name="正方形/長方形 253"/>
          <p:cNvSpPr/>
          <p:nvPr/>
        </p:nvSpPr>
        <p:spPr>
          <a:xfrm rot="4376240">
            <a:off x="603308" y="3779574"/>
            <a:ext cx="68907" cy="98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5" name="直線コネクタ 254"/>
          <p:cNvCxnSpPr/>
          <p:nvPr/>
        </p:nvCxnSpPr>
        <p:spPr>
          <a:xfrm>
            <a:off x="671365" y="3822167"/>
            <a:ext cx="158744" cy="6999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 flipV="1">
            <a:off x="829339" y="4515135"/>
            <a:ext cx="86654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テキスト ボックス 256"/>
          <p:cNvSpPr txBox="1"/>
          <p:nvPr/>
        </p:nvSpPr>
        <p:spPr>
          <a:xfrm>
            <a:off x="883067" y="4230025"/>
            <a:ext cx="8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昭和橋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58" name="図 2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5523" r="5112" b="6101"/>
          <a:stretch/>
        </p:blipFill>
        <p:spPr>
          <a:xfrm>
            <a:off x="5735173" y="3068731"/>
            <a:ext cx="919763" cy="900187"/>
          </a:xfrm>
          <a:prstGeom prst="rect">
            <a:avLst/>
          </a:prstGeom>
        </p:spPr>
      </p:pic>
      <p:sp>
        <p:nvSpPr>
          <p:cNvPr id="260" name="正方形/長方形 259"/>
          <p:cNvSpPr/>
          <p:nvPr/>
        </p:nvSpPr>
        <p:spPr>
          <a:xfrm>
            <a:off x="5533079" y="4132901"/>
            <a:ext cx="1016493" cy="282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用語説明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5674797" y="4505021"/>
            <a:ext cx="3577639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endParaRPr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endParaRPr lang="en-US" altLang="ja-JP" sz="11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136525" indent="-136525">
              <a:lnSpc>
                <a:spcPts val="1400"/>
              </a:lnSpc>
              <a:spcAft>
                <a:spcPts val="600"/>
              </a:spcAft>
            </a:pP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262" name="表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0467"/>
              </p:ext>
            </p:extLst>
          </p:nvPr>
        </p:nvGraphicFramePr>
        <p:xfrm>
          <a:off x="5533080" y="4422582"/>
          <a:ext cx="4320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890669682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3130621717"/>
                    </a:ext>
                  </a:extLst>
                </a:gridCol>
              </a:tblGrid>
              <a:tr h="488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O.P.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Osaka </a:t>
                      </a:r>
                      <a:r>
                        <a:rPr lang="en-US" altLang="ja-JP" sz="1200" b="0" dirty="0" err="1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Peil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lang="en-US" altLang="ja-JP" sz="1200" b="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600"/>
                        </a:spcAft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・大阪湾最低潮位の略称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52400" indent="-152400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・大阪湾の最低潮位を</a:t>
                      </a:r>
                      <a:r>
                        <a:rPr kumimoji="1" lang="en-US" altLang="ja-JP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O.P.±0.0m</a:t>
                      </a: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と定義したもの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51682"/>
                  </a:ext>
                </a:extLst>
              </a:tr>
              <a:tr h="496621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H.W.L</a:t>
                      </a: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en-US" altLang="ja-JP" sz="1200" b="0" dirty="0" err="1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Hight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Water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 Level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600"/>
                        </a:spcAft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・朔望平均満潮面のこと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52400" indent="-152400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・朔（新月）および望（満月）の日から５日以内に現れる各月の最高潮位を平均した水面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032980"/>
                  </a:ext>
                </a:extLst>
              </a:tr>
              <a:tr h="496621"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L.W.L</a:t>
                      </a:r>
                    </a:p>
                    <a:p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Low Water</a:t>
                      </a:r>
                    </a:p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 Level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600"/>
                        </a:spcAft>
                      </a:pPr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・朔望平均干潮面のこと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52400" indent="-152400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・朔（新月）および望（満月）の日から５日以内に現れる各月の最低潮位を平均した水面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68751"/>
                  </a:ext>
                </a:extLst>
              </a:tr>
            </a:tbl>
          </a:graphicData>
        </a:graphic>
      </p:graphicFrame>
      <p:sp>
        <p:nvSpPr>
          <p:cNvPr id="263" name="正方形/長方形 262"/>
          <p:cNvSpPr/>
          <p:nvPr/>
        </p:nvSpPr>
        <p:spPr>
          <a:xfrm rot="22020000">
            <a:off x="1553693" y="5473536"/>
            <a:ext cx="68907" cy="98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4" name="直線コネクタ 263"/>
          <p:cNvCxnSpPr/>
          <p:nvPr/>
        </p:nvCxnSpPr>
        <p:spPr>
          <a:xfrm flipV="1">
            <a:off x="1278328" y="5561114"/>
            <a:ext cx="309183" cy="72956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 flipV="1">
            <a:off x="626670" y="6287333"/>
            <a:ext cx="6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テキスト ボックス 357"/>
          <p:cNvSpPr txBox="1"/>
          <p:nvPr/>
        </p:nvSpPr>
        <p:spPr>
          <a:xfrm>
            <a:off x="589622" y="6011782"/>
            <a:ext cx="83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住吉橋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9" name="正方形/長方形 358"/>
          <p:cNvSpPr/>
          <p:nvPr/>
        </p:nvSpPr>
        <p:spPr>
          <a:xfrm rot="20940000">
            <a:off x="1817051" y="5513780"/>
            <a:ext cx="68907" cy="98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0" name="直線コネクタ 359"/>
          <p:cNvCxnSpPr/>
          <p:nvPr/>
        </p:nvCxnSpPr>
        <p:spPr>
          <a:xfrm flipH="1" flipV="1">
            <a:off x="1850869" y="5601358"/>
            <a:ext cx="374863" cy="73868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/>
          <p:cNvCxnSpPr/>
          <p:nvPr/>
        </p:nvCxnSpPr>
        <p:spPr>
          <a:xfrm flipV="1">
            <a:off x="2222360" y="6337702"/>
            <a:ext cx="64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テキスト ボックス 361"/>
          <p:cNvSpPr txBox="1"/>
          <p:nvPr/>
        </p:nvSpPr>
        <p:spPr>
          <a:xfrm>
            <a:off x="2183081" y="6066380"/>
            <a:ext cx="838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深里橋</a:t>
            </a:r>
            <a:endParaRPr lang="ja-JP" altLang="en-US" sz="1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2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3286522" y="2082821"/>
            <a:ext cx="1818878" cy="173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83261" y="1884994"/>
            <a:ext cx="2903261" cy="361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大江橋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224428" y="1250521"/>
            <a:ext cx="9501076" cy="989935"/>
            <a:chOff x="687160" y="2665141"/>
            <a:chExt cx="10744201" cy="1119459"/>
          </a:xfrm>
        </p:grpSpPr>
        <p:sp>
          <p:nvSpPr>
            <p:cNvPr id="10" name="正方形/長方形 9"/>
            <p:cNvSpPr/>
            <p:nvPr/>
          </p:nvSpPr>
          <p:spPr>
            <a:xfrm>
              <a:off x="687160" y="3454400"/>
              <a:ext cx="179615" cy="33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054225" y="3454400"/>
              <a:ext cx="396875" cy="33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958840" y="3454400"/>
              <a:ext cx="327660" cy="33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9740900" y="3454400"/>
              <a:ext cx="431800" cy="33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1358562" y="3454400"/>
              <a:ext cx="72799" cy="33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63"/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687161" y="2665141"/>
              <a:ext cx="10744200" cy="790575"/>
              <a:chOff x="687161" y="2665141"/>
              <a:chExt cx="10744200" cy="790575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687161" y="2665141"/>
                <a:ext cx="10744200" cy="790575"/>
              </a:xfrm>
              <a:custGeom>
                <a:avLst/>
                <a:gdLst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47625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52475 h 790575"/>
                  <a:gd name="connsiteX23" fmla="*/ 10629900 w 10744200"/>
                  <a:gd name="connsiteY23" fmla="*/ 75247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619750 w 10744200"/>
                  <a:gd name="connsiteY42" fmla="*/ 771525 h 790575"/>
                  <a:gd name="connsiteX43" fmla="*/ 5267325 w 10744200"/>
                  <a:gd name="connsiteY43" fmla="*/ 771525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47625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52475 h 790575"/>
                  <a:gd name="connsiteX23" fmla="*/ 10629900 w 10744200"/>
                  <a:gd name="connsiteY23" fmla="*/ 75247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619750 w 10744200"/>
                  <a:gd name="connsiteY42" fmla="*/ 771525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47625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52475 h 790575"/>
                  <a:gd name="connsiteX23" fmla="*/ 10629900 w 10744200"/>
                  <a:gd name="connsiteY23" fmla="*/ 75247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47625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524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47625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905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105682 h 790575"/>
                  <a:gd name="connsiteX12" fmla="*/ 5629275 w 10744200"/>
                  <a:gd name="connsiteY12" fmla="*/ 47625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905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105682 h 790575"/>
                  <a:gd name="connsiteX12" fmla="*/ 5629275 w 10744200"/>
                  <a:gd name="connsiteY12" fmla="*/ 91167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905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495300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105682 h 790575"/>
                  <a:gd name="connsiteX12" fmla="*/ 5629275 w 10744200"/>
                  <a:gd name="connsiteY12" fmla="*/ 91167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905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512803 h 790575"/>
                  <a:gd name="connsiteX62" fmla="*/ 247650 w 10744200"/>
                  <a:gd name="connsiteY62" fmla="*/ 657225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  <a:gd name="connsiteX0" fmla="*/ 0 w 10744200"/>
                  <a:gd name="connsiteY0" fmla="*/ 781050 h 790575"/>
                  <a:gd name="connsiteX1" fmla="*/ 9525 w 10744200"/>
                  <a:gd name="connsiteY1" fmla="*/ 85725 h 790575"/>
                  <a:gd name="connsiteX2" fmla="*/ 1428750 w 10744200"/>
                  <a:gd name="connsiteY2" fmla="*/ 85725 h 790575"/>
                  <a:gd name="connsiteX3" fmla="*/ 1438275 w 10744200"/>
                  <a:gd name="connsiteY3" fmla="*/ 180975 h 790575"/>
                  <a:gd name="connsiteX4" fmla="*/ 1762125 w 10744200"/>
                  <a:gd name="connsiteY4" fmla="*/ 180975 h 790575"/>
                  <a:gd name="connsiteX5" fmla="*/ 1790700 w 10744200"/>
                  <a:gd name="connsiteY5" fmla="*/ 95250 h 790575"/>
                  <a:gd name="connsiteX6" fmla="*/ 2819400 w 10744200"/>
                  <a:gd name="connsiteY6" fmla="*/ 47625 h 790575"/>
                  <a:gd name="connsiteX7" fmla="*/ 3533775 w 10744200"/>
                  <a:gd name="connsiteY7" fmla="*/ 38100 h 790575"/>
                  <a:gd name="connsiteX8" fmla="*/ 4200525 w 10744200"/>
                  <a:gd name="connsiteY8" fmla="*/ 28575 h 790575"/>
                  <a:gd name="connsiteX9" fmla="*/ 4905375 w 10744200"/>
                  <a:gd name="connsiteY9" fmla="*/ 9525 h 790575"/>
                  <a:gd name="connsiteX10" fmla="*/ 5267325 w 10744200"/>
                  <a:gd name="connsiteY10" fmla="*/ 0 h 790575"/>
                  <a:gd name="connsiteX11" fmla="*/ 5267325 w 10744200"/>
                  <a:gd name="connsiteY11" fmla="*/ 105682 h 790575"/>
                  <a:gd name="connsiteX12" fmla="*/ 5629275 w 10744200"/>
                  <a:gd name="connsiteY12" fmla="*/ 91167 h 790575"/>
                  <a:gd name="connsiteX13" fmla="*/ 5629275 w 10744200"/>
                  <a:gd name="connsiteY13" fmla="*/ 0 h 790575"/>
                  <a:gd name="connsiteX14" fmla="*/ 6648450 w 10744200"/>
                  <a:gd name="connsiteY14" fmla="*/ 9525 h 790575"/>
                  <a:gd name="connsiteX15" fmla="*/ 7743825 w 10744200"/>
                  <a:gd name="connsiteY15" fmla="*/ 47625 h 790575"/>
                  <a:gd name="connsiteX16" fmla="*/ 8763000 w 10744200"/>
                  <a:gd name="connsiteY16" fmla="*/ 66675 h 790575"/>
                  <a:gd name="connsiteX17" fmla="*/ 9115425 w 10744200"/>
                  <a:gd name="connsiteY17" fmla="*/ 66675 h 790575"/>
                  <a:gd name="connsiteX18" fmla="*/ 9115425 w 10744200"/>
                  <a:gd name="connsiteY18" fmla="*/ 171450 h 790575"/>
                  <a:gd name="connsiteX19" fmla="*/ 9448800 w 10744200"/>
                  <a:gd name="connsiteY19" fmla="*/ 171450 h 790575"/>
                  <a:gd name="connsiteX20" fmla="*/ 9448800 w 10744200"/>
                  <a:gd name="connsiteY20" fmla="*/ 66675 h 790575"/>
                  <a:gd name="connsiteX21" fmla="*/ 10744200 w 10744200"/>
                  <a:gd name="connsiteY21" fmla="*/ 66675 h 790575"/>
                  <a:gd name="connsiteX22" fmla="*/ 10744200 w 10744200"/>
                  <a:gd name="connsiteY22" fmla="*/ 790575 h 790575"/>
                  <a:gd name="connsiteX23" fmla="*/ 10660380 w 10744200"/>
                  <a:gd name="connsiteY23" fmla="*/ 775335 h 790575"/>
                  <a:gd name="connsiteX24" fmla="*/ 10572750 w 10744200"/>
                  <a:gd name="connsiteY24" fmla="*/ 647700 h 790575"/>
                  <a:gd name="connsiteX25" fmla="*/ 10448925 w 10744200"/>
                  <a:gd name="connsiteY25" fmla="*/ 523875 h 790575"/>
                  <a:gd name="connsiteX26" fmla="*/ 10191750 w 10744200"/>
                  <a:gd name="connsiteY26" fmla="*/ 428625 h 790575"/>
                  <a:gd name="connsiteX27" fmla="*/ 10067925 w 10744200"/>
                  <a:gd name="connsiteY27" fmla="*/ 390525 h 790575"/>
                  <a:gd name="connsiteX28" fmla="*/ 9810750 w 10744200"/>
                  <a:gd name="connsiteY28" fmla="*/ 466725 h 790575"/>
                  <a:gd name="connsiteX29" fmla="*/ 9639300 w 10744200"/>
                  <a:gd name="connsiteY29" fmla="*/ 533400 h 790575"/>
                  <a:gd name="connsiteX30" fmla="*/ 9572625 w 10744200"/>
                  <a:gd name="connsiteY30" fmla="*/ 647700 h 790575"/>
                  <a:gd name="connsiteX31" fmla="*/ 9496425 w 10744200"/>
                  <a:gd name="connsiteY31" fmla="*/ 733425 h 790575"/>
                  <a:gd name="connsiteX32" fmla="*/ 9486900 w 10744200"/>
                  <a:gd name="connsiteY32" fmla="*/ 781050 h 790575"/>
                  <a:gd name="connsiteX33" fmla="*/ 9067800 w 10744200"/>
                  <a:gd name="connsiteY33" fmla="*/ 781050 h 790575"/>
                  <a:gd name="connsiteX34" fmla="*/ 8810625 w 10744200"/>
                  <a:gd name="connsiteY34" fmla="*/ 609600 h 790575"/>
                  <a:gd name="connsiteX35" fmla="*/ 8229600 w 10744200"/>
                  <a:gd name="connsiteY35" fmla="*/ 428625 h 790575"/>
                  <a:gd name="connsiteX36" fmla="*/ 7715250 w 10744200"/>
                  <a:gd name="connsiteY36" fmla="*/ 333375 h 790575"/>
                  <a:gd name="connsiteX37" fmla="*/ 7324725 w 10744200"/>
                  <a:gd name="connsiteY37" fmla="*/ 304800 h 790575"/>
                  <a:gd name="connsiteX38" fmla="*/ 6877050 w 10744200"/>
                  <a:gd name="connsiteY38" fmla="*/ 323850 h 790575"/>
                  <a:gd name="connsiteX39" fmla="*/ 6524625 w 10744200"/>
                  <a:gd name="connsiteY39" fmla="*/ 390525 h 790575"/>
                  <a:gd name="connsiteX40" fmla="*/ 6134100 w 10744200"/>
                  <a:gd name="connsiteY40" fmla="*/ 514350 h 790575"/>
                  <a:gd name="connsiteX41" fmla="*/ 5734050 w 10744200"/>
                  <a:gd name="connsiteY41" fmla="*/ 676275 h 790575"/>
                  <a:gd name="connsiteX42" fmla="*/ 5595938 w 10744200"/>
                  <a:gd name="connsiteY42" fmla="*/ 781050 h 790575"/>
                  <a:gd name="connsiteX43" fmla="*/ 5276850 w 10744200"/>
                  <a:gd name="connsiteY43" fmla="*/ 781050 h 790575"/>
                  <a:gd name="connsiteX44" fmla="*/ 4981575 w 10744200"/>
                  <a:gd name="connsiteY44" fmla="*/ 619125 h 790575"/>
                  <a:gd name="connsiteX45" fmla="*/ 4619625 w 10744200"/>
                  <a:gd name="connsiteY45" fmla="*/ 485775 h 790575"/>
                  <a:gd name="connsiteX46" fmla="*/ 4105275 w 10744200"/>
                  <a:gd name="connsiteY46" fmla="*/ 371475 h 790575"/>
                  <a:gd name="connsiteX47" fmla="*/ 3705225 w 10744200"/>
                  <a:gd name="connsiteY47" fmla="*/ 323850 h 790575"/>
                  <a:gd name="connsiteX48" fmla="*/ 3343275 w 10744200"/>
                  <a:gd name="connsiteY48" fmla="*/ 323850 h 790575"/>
                  <a:gd name="connsiteX49" fmla="*/ 3143250 w 10744200"/>
                  <a:gd name="connsiteY49" fmla="*/ 342900 h 790575"/>
                  <a:gd name="connsiteX50" fmla="*/ 2819400 w 10744200"/>
                  <a:gd name="connsiteY50" fmla="*/ 381000 h 790575"/>
                  <a:gd name="connsiteX51" fmla="*/ 2590800 w 10744200"/>
                  <a:gd name="connsiteY51" fmla="*/ 438150 h 790575"/>
                  <a:gd name="connsiteX52" fmla="*/ 2333625 w 10744200"/>
                  <a:gd name="connsiteY52" fmla="*/ 514350 h 790575"/>
                  <a:gd name="connsiteX53" fmla="*/ 2105025 w 10744200"/>
                  <a:gd name="connsiteY53" fmla="*/ 619125 h 790575"/>
                  <a:gd name="connsiteX54" fmla="*/ 1952625 w 10744200"/>
                  <a:gd name="connsiteY54" fmla="*/ 695325 h 790575"/>
                  <a:gd name="connsiteX55" fmla="*/ 1771650 w 10744200"/>
                  <a:gd name="connsiteY55" fmla="*/ 790575 h 790575"/>
                  <a:gd name="connsiteX56" fmla="*/ 1371600 w 10744200"/>
                  <a:gd name="connsiteY56" fmla="*/ 790575 h 790575"/>
                  <a:gd name="connsiteX57" fmla="*/ 1247775 w 10744200"/>
                  <a:gd name="connsiteY57" fmla="*/ 609600 h 790575"/>
                  <a:gd name="connsiteX58" fmla="*/ 1047750 w 10744200"/>
                  <a:gd name="connsiteY58" fmla="*/ 466725 h 790575"/>
                  <a:gd name="connsiteX59" fmla="*/ 847725 w 10744200"/>
                  <a:gd name="connsiteY59" fmla="*/ 428625 h 790575"/>
                  <a:gd name="connsiteX60" fmla="*/ 657225 w 10744200"/>
                  <a:gd name="connsiteY60" fmla="*/ 419100 h 790575"/>
                  <a:gd name="connsiteX61" fmla="*/ 409575 w 10744200"/>
                  <a:gd name="connsiteY61" fmla="*/ 512803 h 790575"/>
                  <a:gd name="connsiteX62" fmla="*/ 253484 w 10744200"/>
                  <a:gd name="connsiteY62" fmla="*/ 663059 h 790575"/>
                  <a:gd name="connsiteX63" fmla="*/ 190500 w 10744200"/>
                  <a:gd name="connsiteY63" fmla="*/ 752475 h 790575"/>
                  <a:gd name="connsiteX64" fmla="*/ 180975 w 10744200"/>
                  <a:gd name="connsiteY64" fmla="*/ 790575 h 790575"/>
                  <a:gd name="connsiteX65" fmla="*/ 0 w 10744200"/>
                  <a:gd name="connsiteY65" fmla="*/ 781050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744200" h="790575">
                    <a:moveTo>
                      <a:pt x="0" y="781050"/>
                    </a:moveTo>
                    <a:lnTo>
                      <a:pt x="9525" y="85725"/>
                    </a:lnTo>
                    <a:lnTo>
                      <a:pt x="1428750" y="85725"/>
                    </a:lnTo>
                    <a:lnTo>
                      <a:pt x="1438275" y="180975"/>
                    </a:lnTo>
                    <a:lnTo>
                      <a:pt x="1762125" y="180975"/>
                    </a:lnTo>
                    <a:lnTo>
                      <a:pt x="1790700" y="95250"/>
                    </a:lnTo>
                    <a:lnTo>
                      <a:pt x="2819400" y="47625"/>
                    </a:lnTo>
                    <a:lnTo>
                      <a:pt x="3533775" y="38100"/>
                    </a:lnTo>
                    <a:lnTo>
                      <a:pt x="4200525" y="28575"/>
                    </a:lnTo>
                    <a:lnTo>
                      <a:pt x="4905375" y="9525"/>
                    </a:lnTo>
                    <a:lnTo>
                      <a:pt x="5267325" y="0"/>
                    </a:lnTo>
                    <a:lnTo>
                      <a:pt x="5267325" y="105682"/>
                    </a:lnTo>
                    <a:lnTo>
                      <a:pt x="5629275" y="91167"/>
                    </a:lnTo>
                    <a:lnTo>
                      <a:pt x="5629275" y="0"/>
                    </a:lnTo>
                    <a:lnTo>
                      <a:pt x="6648450" y="9525"/>
                    </a:lnTo>
                    <a:lnTo>
                      <a:pt x="7743825" y="47625"/>
                    </a:lnTo>
                    <a:lnTo>
                      <a:pt x="8763000" y="66675"/>
                    </a:lnTo>
                    <a:lnTo>
                      <a:pt x="9115425" y="66675"/>
                    </a:lnTo>
                    <a:lnTo>
                      <a:pt x="9115425" y="171450"/>
                    </a:lnTo>
                    <a:lnTo>
                      <a:pt x="9448800" y="171450"/>
                    </a:lnTo>
                    <a:lnTo>
                      <a:pt x="9448800" y="66675"/>
                    </a:lnTo>
                    <a:lnTo>
                      <a:pt x="10744200" y="66675"/>
                    </a:lnTo>
                    <a:lnTo>
                      <a:pt x="10744200" y="790575"/>
                    </a:lnTo>
                    <a:lnTo>
                      <a:pt x="10660380" y="775335"/>
                    </a:lnTo>
                    <a:lnTo>
                      <a:pt x="10572750" y="647700"/>
                    </a:lnTo>
                    <a:lnTo>
                      <a:pt x="10448925" y="523875"/>
                    </a:lnTo>
                    <a:lnTo>
                      <a:pt x="10191750" y="428625"/>
                    </a:lnTo>
                    <a:lnTo>
                      <a:pt x="10067925" y="390525"/>
                    </a:lnTo>
                    <a:lnTo>
                      <a:pt x="9810750" y="466725"/>
                    </a:lnTo>
                    <a:lnTo>
                      <a:pt x="9639300" y="533400"/>
                    </a:lnTo>
                    <a:lnTo>
                      <a:pt x="9572625" y="647700"/>
                    </a:lnTo>
                    <a:lnTo>
                      <a:pt x="9496425" y="733425"/>
                    </a:lnTo>
                    <a:lnTo>
                      <a:pt x="9486900" y="781050"/>
                    </a:lnTo>
                    <a:lnTo>
                      <a:pt x="9067800" y="781050"/>
                    </a:lnTo>
                    <a:lnTo>
                      <a:pt x="8810625" y="609600"/>
                    </a:lnTo>
                    <a:lnTo>
                      <a:pt x="8229600" y="428625"/>
                    </a:lnTo>
                    <a:lnTo>
                      <a:pt x="7715250" y="333375"/>
                    </a:lnTo>
                    <a:lnTo>
                      <a:pt x="7324725" y="304800"/>
                    </a:lnTo>
                    <a:lnTo>
                      <a:pt x="6877050" y="323850"/>
                    </a:lnTo>
                    <a:lnTo>
                      <a:pt x="6524625" y="390525"/>
                    </a:lnTo>
                    <a:lnTo>
                      <a:pt x="6134100" y="514350"/>
                    </a:lnTo>
                    <a:lnTo>
                      <a:pt x="5734050" y="676275"/>
                    </a:lnTo>
                    <a:lnTo>
                      <a:pt x="5595938" y="781050"/>
                    </a:lnTo>
                    <a:lnTo>
                      <a:pt x="5276850" y="781050"/>
                    </a:lnTo>
                    <a:lnTo>
                      <a:pt x="4981575" y="619125"/>
                    </a:lnTo>
                    <a:lnTo>
                      <a:pt x="4619625" y="485775"/>
                    </a:lnTo>
                    <a:lnTo>
                      <a:pt x="4105275" y="371475"/>
                    </a:lnTo>
                    <a:lnTo>
                      <a:pt x="3705225" y="323850"/>
                    </a:lnTo>
                    <a:lnTo>
                      <a:pt x="3343275" y="323850"/>
                    </a:lnTo>
                    <a:lnTo>
                      <a:pt x="3143250" y="342900"/>
                    </a:lnTo>
                    <a:lnTo>
                      <a:pt x="2819400" y="381000"/>
                    </a:lnTo>
                    <a:lnTo>
                      <a:pt x="2590800" y="438150"/>
                    </a:lnTo>
                    <a:lnTo>
                      <a:pt x="2333625" y="514350"/>
                    </a:lnTo>
                    <a:lnTo>
                      <a:pt x="2105025" y="619125"/>
                    </a:lnTo>
                    <a:lnTo>
                      <a:pt x="1952625" y="695325"/>
                    </a:lnTo>
                    <a:lnTo>
                      <a:pt x="1771650" y="790575"/>
                    </a:lnTo>
                    <a:lnTo>
                      <a:pt x="1371600" y="790575"/>
                    </a:lnTo>
                    <a:lnTo>
                      <a:pt x="1247775" y="609600"/>
                    </a:lnTo>
                    <a:lnTo>
                      <a:pt x="1047750" y="466725"/>
                    </a:lnTo>
                    <a:lnTo>
                      <a:pt x="847725" y="428625"/>
                    </a:lnTo>
                    <a:lnTo>
                      <a:pt x="657225" y="419100"/>
                    </a:lnTo>
                    <a:lnTo>
                      <a:pt x="409575" y="512803"/>
                    </a:lnTo>
                    <a:lnTo>
                      <a:pt x="253484" y="663059"/>
                    </a:lnTo>
                    <a:lnTo>
                      <a:pt x="190500" y="752475"/>
                    </a:lnTo>
                    <a:lnTo>
                      <a:pt x="180975" y="790575"/>
                    </a:lnTo>
                    <a:lnTo>
                      <a:pt x="0" y="7810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2114550" y="2758441"/>
                <a:ext cx="400050" cy="108584"/>
              </a:xfrm>
              <a:custGeom>
                <a:avLst/>
                <a:gdLst>
                  <a:gd name="connsiteX0" fmla="*/ 0 w 357809"/>
                  <a:gd name="connsiteY0" fmla="*/ 0 h 92765"/>
                  <a:gd name="connsiteX1" fmla="*/ 357809 w 357809"/>
                  <a:gd name="connsiteY1" fmla="*/ 0 h 92765"/>
                  <a:gd name="connsiteX2" fmla="*/ 318052 w 357809"/>
                  <a:gd name="connsiteY2" fmla="*/ 92765 h 92765"/>
                  <a:gd name="connsiteX3" fmla="*/ 13252 w 357809"/>
                  <a:gd name="connsiteY3" fmla="*/ 92765 h 92765"/>
                  <a:gd name="connsiteX4" fmla="*/ 0 w 357809"/>
                  <a:gd name="connsiteY4" fmla="*/ 0 h 9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809" h="92765">
                    <a:moveTo>
                      <a:pt x="0" y="0"/>
                    </a:moveTo>
                    <a:lnTo>
                      <a:pt x="357809" y="0"/>
                    </a:lnTo>
                    <a:lnTo>
                      <a:pt x="318052" y="92765"/>
                    </a:lnTo>
                    <a:lnTo>
                      <a:pt x="13252" y="927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5905500" y="2665141"/>
                <a:ext cx="497509" cy="93299"/>
              </a:xfrm>
              <a:custGeom>
                <a:avLst/>
                <a:gdLst>
                  <a:gd name="connsiteX0" fmla="*/ 0 w 357809"/>
                  <a:gd name="connsiteY0" fmla="*/ 0 h 92765"/>
                  <a:gd name="connsiteX1" fmla="*/ 357809 w 357809"/>
                  <a:gd name="connsiteY1" fmla="*/ 0 h 92765"/>
                  <a:gd name="connsiteX2" fmla="*/ 318052 w 357809"/>
                  <a:gd name="connsiteY2" fmla="*/ 92765 h 92765"/>
                  <a:gd name="connsiteX3" fmla="*/ 13252 w 357809"/>
                  <a:gd name="connsiteY3" fmla="*/ 92765 h 92765"/>
                  <a:gd name="connsiteX4" fmla="*/ 0 w 357809"/>
                  <a:gd name="connsiteY4" fmla="*/ 0 h 9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809" h="92765">
                    <a:moveTo>
                      <a:pt x="0" y="0"/>
                    </a:moveTo>
                    <a:lnTo>
                      <a:pt x="357809" y="0"/>
                    </a:lnTo>
                    <a:lnTo>
                      <a:pt x="318052" y="92765"/>
                    </a:lnTo>
                    <a:lnTo>
                      <a:pt x="13252" y="927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9728774" y="2727959"/>
                <a:ext cx="497509" cy="105171"/>
              </a:xfrm>
              <a:custGeom>
                <a:avLst/>
                <a:gdLst>
                  <a:gd name="connsiteX0" fmla="*/ 0 w 357809"/>
                  <a:gd name="connsiteY0" fmla="*/ 0 h 92765"/>
                  <a:gd name="connsiteX1" fmla="*/ 357809 w 357809"/>
                  <a:gd name="connsiteY1" fmla="*/ 0 h 92765"/>
                  <a:gd name="connsiteX2" fmla="*/ 318052 w 357809"/>
                  <a:gd name="connsiteY2" fmla="*/ 92765 h 92765"/>
                  <a:gd name="connsiteX3" fmla="*/ 13252 w 357809"/>
                  <a:gd name="connsiteY3" fmla="*/ 92765 h 92765"/>
                  <a:gd name="connsiteX4" fmla="*/ 0 w 357809"/>
                  <a:gd name="connsiteY4" fmla="*/ 0 h 9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7809" h="92765">
                    <a:moveTo>
                      <a:pt x="0" y="0"/>
                    </a:moveTo>
                    <a:lnTo>
                      <a:pt x="357809" y="0"/>
                    </a:lnTo>
                    <a:lnTo>
                      <a:pt x="318052" y="92765"/>
                    </a:lnTo>
                    <a:lnTo>
                      <a:pt x="13252" y="927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63"/>
              </a:p>
            </p:txBody>
          </p:sp>
        </p:grpSp>
      </p:grpSp>
      <p:sp>
        <p:nvSpPr>
          <p:cNvPr id="3" name="楕円 2"/>
          <p:cNvSpPr/>
          <p:nvPr/>
        </p:nvSpPr>
        <p:spPr>
          <a:xfrm>
            <a:off x="3286522" y="1512323"/>
            <a:ext cx="87750" cy="8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338136" y="884166"/>
            <a:ext cx="463257" cy="659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801393" y="883534"/>
            <a:ext cx="26032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760082" y="596564"/>
            <a:ext cx="283166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橋梁の桁下の高さ </a:t>
            </a:r>
            <a:r>
              <a:rPr lang="en-US" altLang="ja-JP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O.P.+</a:t>
            </a:r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3.7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1791096" y="1873722"/>
            <a:ext cx="1486539" cy="1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277635" y="2082821"/>
            <a:ext cx="158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endCxn id="39" idx="4"/>
          </p:cNvCxnSpPr>
          <p:nvPr/>
        </p:nvCxnSpPr>
        <p:spPr>
          <a:xfrm flipV="1">
            <a:off x="2322086" y="1935185"/>
            <a:ext cx="800641" cy="10095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126086" y="2944746"/>
            <a:ext cx="2196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8795" y="2411689"/>
            <a:ext cx="225990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7⽉〜10</a:t>
            </a:r>
            <a:r>
              <a: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月（台風期）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endParaRPr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H.W.L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O.P.+2.2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3078852" y="1847435"/>
            <a:ext cx="87750" cy="8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cxnSp>
        <p:nvCxnSpPr>
          <p:cNvPr id="41" name="直線コネクタ 40"/>
          <p:cNvCxnSpPr>
            <a:endCxn id="44" idx="4"/>
          </p:cNvCxnSpPr>
          <p:nvPr/>
        </p:nvCxnSpPr>
        <p:spPr>
          <a:xfrm flipH="1" flipV="1">
            <a:off x="4123554" y="2153232"/>
            <a:ext cx="856122" cy="10078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4963160" y="3153996"/>
            <a:ext cx="187200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947926" y="2860563"/>
            <a:ext cx="185660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L.W.L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O.P.+0.5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楕円 43"/>
          <p:cNvSpPr/>
          <p:nvPr/>
        </p:nvSpPr>
        <p:spPr>
          <a:xfrm>
            <a:off x="4079679" y="2065482"/>
            <a:ext cx="87750" cy="8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cxnSp>
        <p:nvCxnSpPr>
          <p:cNvPr id="46" name="直線コネクタ 45"/>
          <p:cNvCxnSpPr/>
          <p:nvPr/>
        </p:nvCxnSpPr>
        <p:spPr>
          <a:xfrm>
            <a:off x="1809866" y="1554257"/>
            <a:ext cx="30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644691" y="1553814"/>
            <a:ext cx="0" cy="548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2053891" y="1554257"/>
            <a:ext cx="0" cy="3404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3881999" y="1671120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3.2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234118" y="1558008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1.5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異常潮位や波の影響により、水面から桁下までの高さは変化しますので、現地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状況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注意して自己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責任のもとご利用ください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33746"/>
          <a:stretch/>
        </p:blipFill>
        <p:spPr>
          <a:xfrm>
            <a:off x="1608799" y="3402105"/>
            <a:ext cx="6297333" cy="29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809671" y="2015621"/>
            <a:ext cx="5192002" cy="429385"/>
            <a:chOff x="4769737" y="3188509"/>
            <a:chExt cx="4722139" cy="298345"/>
          </a:xfrm>
        </p:grpSpPr>
        <p:sp>
          <p:nvSpPr>
            <p:cNvPr id="24" name="正方形/長方形 23"/>
            <p:cNvSpPr/>
            <p:nvPr/>
          </p:nvSpPr>
          <p:spPr>
            <a:xfrm>
              <a:off x="7672998" y="3350800"/>
              <a:ext cx="1818878" cy="1360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4769737" y="3188509"/>
              <a:ext cx="2903261" cy="298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6188111" y="318850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7672998" y="3348577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/>
          <p:cNvGrpSpPr/>
          <p:nvPr/>
        </p:nvGrpSpPr>
        <p:grpSpPr>
          <a:xfrm>
            <a:off x="309563" y="1185720"/>
            <a:ext cx="9196605" cy="1253728"/>
            <a:chOff x="685800" y="3733800"/>
            <a:chExt cx="11318899" cy="1543050"/>
          </a:xfrm>
        </p:grpSpPr>
        <p:sp>
          <p:nvSpPr>
            <p:cNvPr id="12" name="フリーフォーム 11"/>
            <p:cNvSpPr/>
            <p:nvPr/>
          </p:nvSpPr>
          <p:spPr>
            <a:xfrm>
              <a:off x="1714500" y="3733800"/>
              <a:ext cx="9248775" cy="1543050"/>
            </a:xfrm>
            <a:custGeom>
              <a:avLst/>
              <a:gdLst>
                <a:gd name="connsiteX0" fmla="*/ 0 w 9248775"/>
                <a:gd name="connsiteY0" fmla="*/ 1543050 h 1543050"/>
                <a:gd name="connsiteX1" fmla="*/ 0 w 9248775"/>
                <a:gd name="connsiteY1" fmla="*/ 28575 h 1543050"/>
                <a:gd name="connsiteX2" fmla="*/ 352425 w 9248775"/>
                <a:gd name="connsiteY2" fmla="*/ 28575 h 1543050"/>
                <a:gd name="connsiteX3" fmla="*/ 352425 w 9248775"/>
                <a:gd name="connsiteY3" fmla="*/ 381000 h 1543050"/>
                <a:gd name="connsiteX4" fmla="*/ 1924050 w 9248775"/>
                <a:gd name="connsiteY4" fmla="*/ 381000 h 1543050"/>
                <a:gd name="connsiteX5" fmla="*/ 1924050 w 9248775"/>
                <a:gd name="connsiteY5" fmla="*/ 28575 h 1543050"/>
                <a:gd name="connsiteX6" fmla="*/ 2324100 w 9248775"/>
                <a:gd name="connsiteY6" fmla="*/ 28575 h 1543050"/>
                <a:gd name="connsiteX7" fmla="*/ 2324100 w 9248775"/>
                <a:gd name="connsiteY7" fmla="*/ 409575 h 1543050"/>
                <a:gd name="connsiteX8" fmla="*/ 4257675 w 9248775"/>
                <a:gd name="connsiteY8" fmla="*/ 409575 h 1543050"/>
                <a:gd name="connsiteX9" fmla="*/ 4257675 w 9248775"/>
                <a:gd name="connsiteY9" fmla="*/ 38100 h 1543050"/>
                <a:gd name="connsiteX10" fmla="*/ 4638675 w 9248775"/>
                <a:gd name="connsiteY10" fmla="*/ 38100 h 1543050"/>
                <a:gd name="connsiteX11" fmla="*/ 4638675 w 9248775"/>
                <a:gd name="connsiteY11" fmla="*/ 409575 h 1543050"/>
                <a:gd name="connsiteX12" fmla="*/ 6581775 w 9248775"/>
                <a:gd name="connsiteY12" fmla="*/ 409575 h 1543050"/>
                <a:gd name="connsiteX13" fmla="*/ 6581775 w 9248775"/>
                <a:gd name="connsiteY13" fmla="*/ 28575 h 1543050"/>
                <a:gd name="connsiteX14" fmla="*/ 6972300 w 9248775"/>
                <a:gd name="connsiteY14" fmla="*/ 28575 h 1543050"/>
                <a:gd name="connsiteX15" fmla="*/ 6972300 w 9248775"/>
                <a:gd name="connsiteY15" fmla="*/ 381000 h 1543050"/>
                <a:gd name="connsiteX16" fmla="*/ 8905875 w 9248775"/>
                <a:gd name="connsiteY16" fmla="*/ 381000 h 1543050"/>
                <a:gd name="connsiteX17" fmla="*/ 8905875 w 9248775"/>
                <a:gd name="connsiteY17" fmla="*/ 0 h 1543050"/>
                <a:gd name="connsiteX18" fmla="*/ 9248775 w 9248775"/>
                <a:gd name="connsiteY18" fmla="*/ 0 h 1543050"/>
                <a:gd name="connsiteX19" fmla="*/ 9248775 w 9248775"/>
                <a:gd name="connsiteY19" fmla="*/ 1533525 h 1543050"/>
                <a:gd name="connsiteX20" fmla="*/ 8934450 w 9248775"/>
                <a:gd name="connsiteY20" fmla="*/ 1533525 h 1543050"/>
                <a:gd name="connsiteX21" fmla="*/ 8934450 w 9248775"/>
                <a:gd name="connsiteY21" fmla="*/ 952500 h 1543050"/>
                <a:gd name="connsiteX22" fmla="*/ 8705850 w 9248775"/>
                <a:gd name="connsiteY22" fmla="*/ 819150 h 1543050"/>
                <a:gd name="connsiteX23" fmla="*/ 8448675 w 9248775"/>
                <a:gd name="connsiteY23" fmla="*/ 714375 h 1543050"/>
                <a:gd name="connsiteX24" fmla="*/ 8143875 w 9248775"/>
                <a:gd name="connsiteY24" fmla="*/ 657225 h 1543050"/>
                <a:gd name="connsiteX25" fmla="*/ 7867650 w 9248775"/>
                <a:gd name="connsiteY25" fmla="*/ 657225 h 1543050"/>
                <a:gd name="connsiteX26" fmla="*/ 7639050 w 9248775"/>
                <a:gd name="connsiteY26" fmla="*/ 685800 h 1543050"/>
                <a:gd name="connsiteX27" fmla="*/ 7419975 w 9248775"/>
                <a:gd name="connsiteY27" fmla="*/ 723900 h 1543050"/>
                <a:gd name="connsiteX28" fmla="*/ 7210425 w 9248775"/>
                <a:gd name="connsiteY28" fmla="*/ 800100 h 1543050"/>
                <a:gd name="connsiteX29" fmla="*/ 7029450 w 9248775"/>
                <a:gd name="connsiteY29" fmla="*/ 895350 h 1543050"/>
                <a:gd name="connsiteX30" fmla="*/ 6972300 w 9248775"/>
                <a:gd name="connsiteY30" fmla="*/ 942975 h 1543050"/>
                <a:gd name="connsiteX31" fmla="*/ 6972300 w 9248775"/>
                <a:gd name="connsiteY31" fmla="*/ 1533525 h 1543050"/>
                <a:gd name="connsiteX32" fmla="*/ 6581775 w 9248775"/>
                <a:gd name="connsiteY32" fmla="*/ 1533525 h 1543050"/>
                <a:gd name="connsiteX33" fmla="*/ 6581775 w 9248775"/>
                <a:gd name="connsiteY33" fmla="*/ 962025 h 1543050"/>
                <a:gd name="connsiteX34" fmla="*/ 6372225 w 9248775"/>
                <a:gd name="connsiteY34" fmla="*/ 828675 h 1543050"/>
                <a:gd name="connsiteX35" fmla="*/ 6076950 w 9248775"/>
                <a:gd name="connsiteY35" fmla="*/ 714375 h 1543050"/>
                <a:gd name="connsiteX36" fmla="*/ 5753100 w 9248775"/>
                <a:gd name="connsiteY36" fmla="*/ 666750 h 1543050"/>
                <a:gd name="connsiteX37" fmla="*/ 5438775 w 9248775"/>
                <a:gd name="connsiteY37" fmla="*/ 666750 h 1543050"/>
                <a:gd name="connsiteX38" fmla="*/ 5191125 w 9248775"/>
                <a:gd name="connsiteY38" fmla="*/ 695325 h 1543050"/>
                <a:gd name="connsiteX39" fmla="*/ 4972050 w 9248775"/>
                <a:gd name="connsiteY39" fmla="*/ 752475 h 1543050"/>
                <a:gd name="connsiteX40" fmla="*/ 4743450 w 9248775"/>
                <a:gd name="connsiteY40" fmla="*/ 885825 h 1543050"/>
                <a:gd name="connsiteX41" fmla="*/ 4638675 w 9248775"/>
                <a:gd name="connsiteY41" fmla="*/ 942975 h 1543050"/>
                <a:gd name="connsiteX42" fmla="*/ 4638675 w 9248775"/>
                <a:gd name="connsiteY42" fmla="*/ 1543050 h 1543050"/>
                <a:gd name="connsiteX43" fmla="*/ 4248150 w 9248775"/>
                <a:gd name="connsiteY43" fmla="*/ 1543050 h 1543050"/>
                <a:gd name="connsiteX44" fmla="*/ 4248150 w 9248775"/>
                <a:gd name="connsiteY44" fmla="*/ 933450 h 1543050"/>
                <a:gd name="connsiteX45" fmla="*/ 3990975 w 9248775"/>
                <a:gd name="connsiteY45" fmla="*/ 790575 h 1543050"/>
                <a:gd name="connsiteX46" fmla="*/ 3686175 w 9248775"/>
                <a:gd name="connsiteY46" fmla="*/ 704850 h 1543050"/>
                <a:gd name="connsiteX47" fmla="*/ 3381375 w 9248775"/>
                <a:gd name="connsiteY47" fmla="*/ 666750 h 1543050"/>
                <a:gd name="connsiteX48" fmla="*/ 3190875 w 9248775"/>
                <a:gd name="connsiteY48" fmla="*/ 676275 h 1543050"/>
                <a:gd name="connsiteX49" fmla="*/ 2933700 w 9248775"/>
                <a:gd name="connsiteY49" fmla="*/ 704850 h 1543050"/>
                <a:gd name="connsiteX50" fmla="*/ 2733675 w 9248775"/>
                <a:gd name="connsiteY50" fmla="*/ 733425 h 1543050"/>
                <a:gd name="connsiteX51" fmla="*/ 2600325 w 9248775"/>
                <a:gd name="connsiteY51" fmla="*/ 809625 h 1543050"/>
                <a:gd name="connsiteX52" fmla="*/ 2609850 w 9248775"/>
                <a:gd name="connsiteY52" fmla="*/ 790575 h 1543050"/>
                <a:gd name="connsiteX53" fmla="*/ 2314575 w 9248775"/>
                <a:gd name="connsiteY53" fmla="*/ 952500 h 1543050"/>
                <a:gd name="connsiteX54" fmla="*/ 2314575 w 9248775"/>
                <a:gd name="connsiteY54" fmla="*/ 1543050 h 1543050"/>
                <a:gd name="connsiteX55" fmla="*/ 1924050 w 9248775"/>
                <a:gd name="connsiteY55" fmla="*/ 1543050 h 1543050"/>
                <a:gd name="connsiteX56" fmla="*/ 1924050 w 9248775"/>
                <a:gd name="connsiteY56" fmla="*/ 952500 h 1543050"/>
                <a:gd name="connsiteX57" fmla="*/ 1657350 w 9248775"/>
                <a:gd name="connsiteY57" fmla="*/ 800100 h 1543050"/>
                <a:gd name="connsiteX58" fmla="*/ 1466850 w 9248775"/>
                <a:gd name="connsiteY58" fmla="*/ 714375 h 1543050"/>
                <a:gd name="connsiteX59" fmla="*/ 1200150 w 9248775"/>
                <a:gd name="connsiteY59" fmla="*/ 676275 h 1543050"/>
                <a:gd name="connsiteX60" fmla="*/ 990600 w 9248775"/>
                <a:gd name="connsiteY60" fmla="*/ 676275 h 1543050"/>
                <a:gd name="connsiteX61" fmla="*/ 704850 w 9248775"/>
                <a:gd name="connsiteY61" fmla="*/ 742950 h 1543050"/>
                <a:gd name="connsiteX62" fmla="*/ 523875 w 9248775"/>
                <a:gd name="connsiteY62" fmla="*/ 847725 h 1543050"/>
                <a:gd name="connsiteX63" fmla="*/ 390525 w 9248775"/>
                <a:gd name="connsiteY63" fmla="*/ 923925 h 1543050"/>
                <a:gd name="connsiteX64" fmla="*/ 361950 w 9248775"/>
                <a:gd name="connsiteY64" fmla="*/ 962025 h 1543050"/>
                <a:gd name="connsiteX65" fmla="*/ 361950 w 9248775"/>
                <a:gd name="connsiteY65" fmla="*/ 1533525 h 1543050"/>
                <a:gd name="connsiteX66" fmla="*/ 0 w 9248775"/>
                <a:gd name="connsiteY66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248775" h="1543050">
                  <a:moveTo>
                    <a:pt x="0" y="1543050"/>
                  </a:moveTo>
                  <a:lnTo>
                    <a:pt x="0" y="28575"/>
                  </a:lnTo>
                  <a:lnTo>
                    <a:pt x="352425" y="28575"/>
                  </a:lnTo>
                  <a:lnTo>
                    <a:pt x="352425" y="381000"/>
                  </a:lnTo>
                  <a:lnTo>
                    <a:pt x="1924050" y="381000"/>
                  </a:lnTo>
                  <a:lnTo>
                    <a:pt x="1924050" y="28575"/>
                  </a:lnTo>
                  <a:lnTo>
                    <a:pt x="2324100" y="28575"/>
                  </a:lnTo>
                  <a:lnTo>
                    <a:pt x="2324100" y="409575"/>
                  </a:lnTo>
                  <a:lnTo>
                    <a:pt x="4257675" y="409575"/>
                  </a:lnTo>
                  <a:lnTo>
                    <a:pt x="4257675" y="38100"/>
                  </a:lnTo>
                  <a:lnTo>
                    <a:pt x="4638675" y="38100"/>
                  </a:lnTo>
                  <a:lnTo>
                    <a:pt x="4638675" y="409575"/>
                  </a:lnTo>
                  <a:lnTo>
                    <a:pt x="6581775" y="409575"/>
                  </a:lnTo>
                  <a:lnTo>
                    <a:pt x="6581775" y="28575"/>
                  </a:lnTo>
                  <a:lnTo>
                    <a:pt x="6972300" y="28575"/>
                  </a:lnTo>
                  <a:lnTo>
                    <a:pt x="6972300" y="381000"/>
                  </a:lnTo>
                  <a:lnTo>
                    <a:pt x="8905875" y="381000"/>
                  </a:lnTo>
                  <a:lnTo>
                    <a:pt x="8905875" y="0"/>
                  </a:lnTo>
                  <a:lnTo>
                    <a:pt x="9248775" y="0"/>
                  </a:lnTo>
                  <a:lnTo>
                    <a:pt x="9248775" y="1533525"/>
                  </a:lnTo>
                  <a:lnTo>
                    <a:pt x="8934450" y="1533525"/>
                  </a:lnTo>
                  <a:lnTo>
                    <a:pt x="8934450" y="952500"/>
                  </a:lnTo>
                  <a:lnTo>
                    <a:pt x="8705850" y="819150"/>
                  </a:lnTo>
                  <a:lnTo>
                    <a:pt x="8448675" y="714375"/>
                  </a:lnTo>
                  <a:lnTo>
                    <a:pt x="8143875" y="657225"/>
                  </a:lnTo>
                  <a:lnTo>
                    <a:pt x="7867650" y="657225"/>
                  </a:lnTo>
                  <a:lnTo>
                    <a:pt x="7639050" y="685800"/>
                  </a:lnTo>
                  <a:lnTo>
                    <a:pt x="7419975" y="723900"/>
                  </a:lnTo>
                  <a:lnTo>
                    <a:pt x="7210425" y="800100"/>
                  </a:lnTo>
                  <a:lnTo>
                    <a:pt x="7029450" y="895350"/>
                  </a:lnTo>
                  <a:lnTo>
                    <a:pt x="6972300" y="942975"/>
                  </a:lnTo>
                  <a:lnTo>
                    <a:pt x="6972300" y="1533525"/>
                  </a:lnTo>
                  <a:lnTo>
                    <a:pt x="6581775" y="1533525"/>
                  </a:lnTo>
                  <a:lnTo>
                    <a:pt x="6581775" y="962025"/>
                  </a:lnTo>
                  <a:lnTo>
                    <a:pt x="6372225" y="828675"/>
                  </a:lnTo>
                  <a:lnTo>
                    <a:pt x="6076950" y="714375"/>
                  </a:lnTo>
                  <a:lnTo>
                    <a:pt x="5753100" y="666750"/>
                  </a:lnTo>
                  <a:lnTo>
                    <a:pt x="5438775" y="666750"/>
                  </a:lnTo>
                  <a:lnTo>
                    <a:pt x="5191125" y="695325"/>
                  </a:lnTo>
                  <a:lnTo>
                    <a:pt x="4972050" y="752475"/>
                  </a:lnTo>
                  <a:lnTo>
                    <a:pt x="4743450" y="885825"/>
                  </a:lnTo>
                  <a:lnTo>
                    <a:pt x="4638675" y="942975"/>
                  </a:lnTo>
                  <a:lnTo>
                    <a:pt x="4638675" y="1543050"/>
                  </a:lnTo>
                  <a:lnTo>
                    <a:pt x="4248150" y="1543050"/>
                  </a:lnTo>
                  <a:lnTo>
                    <a:pt x="4248150" y="933450"/>
                  </a:lnTo>
                  <a:lnTo>
                    <a:pt x="3990975" y="790575"/>
                  </a:lnTo>
                  <a:lnTo>
                    <a:pt x="3686175" y="704850"/>
                  </a:lnTo>
                  <a:lnTo>
                    <a:pt x="3381375" y="666750"/>
                  </a:lnTo>
                  <a:lnTo>
                    <a:pt x="3190875" y="676275"/>
                  </a:lnTo>
                  <a:lnTo>
                    <a:pt x="2933700" y="704850"/>
                  </a:lnTo>
                  <a:lnTo>
                    <a:pt x="2733675" y="733425"/>
                  </a:lnTo>
                  <a:lnTo>
                    <a:pt x="2600325" y="809625"/>
                  </a:lnTo>
                  <a:lnTo>
                    <a:pt x="2609850" y="790575"/>
                  </a:lnTo>
                  <a:lnTo>
                    <a:pt x="2314575" y="952500"/>
                  </a:lnTo>
                  <a:lnTo>
                    <a:pt x="2314575" y="1543050"/>
                  </a:lnTo>
                  <a:lnTo>
                    <a:pt x="1924050" y="1543050"/>
                  </a:lnTo>
                  <a:lnTo>
                    <a:pt x="1924050" y="952500"/>
                  </a:lnTo>
                  <a:lnTo>
                    <a:pt x="1657350" y="800100"/>
                  </a:lnTo>
                  <a:lnTo>
                    <a:pt x="1466850" y="714375"/>
                  </a:lnTo>
                  <a:lnTo>
                    <a:pt x="1200150" y="676275"/>
                  </a:lnTo>
                  <a:lnTo>
                    <a:pt x="990600" y="676275"/>
                  </a:lnTo>
                  <a:lnTo>
                    <a:pt x="704850" y="742950"/>
                  </a:lnTo>
                  <a:lnTo>
                    <a:pt x="523875" y="847725"/>
                  </a:lnTo>
                  <a:lnTo>
                    <a:pt x="390525" y="923925"/>
                  </a:lnTo>
                  <a:lnTo>
                    <a:pt x="361950" y="962025"/>
                  </a:lnTo>
                  <a:lnTo>
                    <a:pt x="361950" y="1533525"/>
                  </a:lnTo>
                  <a:lnTo>
                    <a:pt x="0" y="154305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685800" y="3857625"/>
              <a:ext cx="1028700" cy="1123950"/>
            </a:xfrm>
            <a:custGeom>
              <a:avLst/>
              <a:gdLst>
                <a:gd name="connsiteX0" fmla="*/ 1028700 w 1028700"/>
                <a:gd name="connsiteY0" fmla="*/ 0 h 1123950"/>
                <a:gd name="connsiteX1" fmla="*/ 819150 w 1028700"/>
                <a:gd name="connsiteY1" fmla="*/ 0 h 1123950"/>
                <a:gd name="connsiteX2" fmla="*/ 819150 w 1028700"/>
                <a:gd name="connsiteY2" fmla="*/ 152400 h 1123950"/>
                <a:gd name="connsiteX3" fmla="*/ 533400 w 1028700"/>
                <a:gd name="connsiteY3" fmla="*/ 152400 h 1123950"/>
                <a:gd name="connsiteX4" fmla="*/ 533400 w 1028700"/>
                <a:gd name="connsiteY4" fmla="*/ 266700 h 1123950"/>
                <a:gd name="connsiteX5" fmla="*/ 0 w 1028700"/>
                <a:gd name="connsiteY5" fmla="*/ 266700 h 1123950"/>
                <a:gd name="connsiteX6" fmla="*/ 0 w 1028700"/>
                <a:gd name="connsiteY6" fmla="*/ 1123950 h 1123950"/>
                <a:gd name="connsiteX7" fmla="*/ 276225 w 1028700"/>
                <a:gd name="connsiteY7" fmla="*/ 1123950 h 1123950"/>
                <a:gd name="connsiteX8" fmla="*/ 276225 w 1028700"/>
                <a:gd name="connsiteY8" fmla="*/ 742950 h 1123950"/>
                <a:gd name="connsiteX9" fmla="*/ 333375 w 1028700"/>
                <a:gd name="connsiteY9" fmla="*/ 628650 h 1123950"/>
                <a:gd name="connsiteX10" fmla="*/ 476250 w 1028700"/>
                <a:gd name="connsiteY10" fmla="*/ 523875 h 1123950"/>
                <a:gd name="connsiteX11" fmla="*/ 714375 w 1028700"/>
                <a:gd name="connsiteY11" fmla="*/ 476250 h 1123950"/>
                <a:gd name="connsiteX12" fmla="*/ 904875 w 1028700"/>
                <a:gd name="connsiteY12" fmla="*/ 533400 h 1123950"/>
                <a:gd name="connsiteX13" fmla="*/ 1009650 w 1028700"/>
                <a:gd name="connsiteY13" fmla="*/ 638175 h 1123950"/>
                <a:gd name="connsiteX14" fmla="*/ 1028700 w 1028700"/>
                <a:gd name="connsiteY14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8700" h="1123950">
                  <a:moveTo>
                    <a:pt x="1028700" y="0"/>
                  </a:moveTo>
                  <a:lnTo>
                    <a:pt x="819150" y="0"/>
                  </a:lnTo>
                  <a:lnTo>
                    <a:pt x="819150" y="152400"/>
                  </a:lnTo>
                  <a:lnTo>
                    <a:pt x="533400" y="152400"/>
                  </a:lnTo>
                  <a:lnTo>
                    <a:pt x="533400" y="266700"/>
                  </a:lnTo>
                  <a:lnTo>
                    <a:pt x="0" y="266700"/>
                  </a:lnTo>
                  <a:lnTo>
                    <a:pt x="0" y="1123950"/>
                  </a:lnTo>
                  <a:lnTo>
                    <a:pt x="276225" y="1123950"/>
                  </a:lnTo>
                  <a:lnTo>
                    <a:pt x="276225" y="742950"/>
                  </a:lnTo>
                  <a:lnTo>
                    <a:pt x="333375" y="628650"/>
                  </a:lnTo>
                  <a:lnTo>
                    <a:pt x="476250" y="523875"/>
                  </a:lnTo>
                  <a:lnTo>
                    <a:pt x="714375" y="476250"/>
                  </a:lnTo>
                  <a:lnTo>
                    <a:pt x="904875" y="533400"/>
                  </a:lnTo>
                  <a:lnTo>
                    <a:pt x="1009650" y="638175"/>
                  </a:lnTo>
                  <a:lnTo>
                    <a:pt x="1028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10966474" y="3838575"/>
              <a:ext cx="1038225" cy="1028700"/>
            </a:xfrm>
            <a:custGeom>
              <a:avLst/>
              <a:gdLst>
                <a:gd name="connsiteX0" fmla="*/ 0 w 1038225"/>
                <a:gd name="connsiteY0" fmla="*/ 0 h 1028700"/>
                <a:gd name="connsiteX1" fmla="*/ 276225 w 1038225"/>
                <a:gd name="connsiteY1" fmla="*/ 0 h 1028700"/>
                <a:gd name="connsiteX2" fmla="*/ 276225 w 1038225"/>
                <a:gd name="connsiteY2" fmla="*/ 161925 h 1028700"/>
                <a:gd name="connsiteX3" fmla="*/ 552450 w 1038225"/>
                <a:gd name="connsiteY3" fmla="*/ 161925 h 1028700"/>
                <a:gd name="connsiteX4" fmla="*/ 552450 w 1038225"/>
                <a:gd name="connsiteY4" fmla="*/ 361950 h 1028700"/>
                <a:gd name="connsiteX5" fmla="*/ 1038225 w 1038225"/>
                <a:gd name="connsiteY5" fmla="*/ 361950 h 1028700"/>
                <a:gd name="connsiteX6" fmla="*/ 1038225 w 1038225"/>
                <a:gd name="connsiteY6" fmla="*/ 1028700 h 1028700"/>
                <a:gd name="connsiteX7" fmla="*/ 752475 w 1038225"/>
                <a:gd name="connsiteY7" fmla="*/ 1028700 h 1028700"/>
                <a:gd name="connsiteX8" fmla="*/ 752475 w 1038225"/>
                <a:gd name="connsiteY8" fmla="*/ 628650 h 1028700"/>
                <a:gd name="connsiteX9" fmla="*/ 514350 w 1038225"/>
                <a:gd name="connsiteY9" fmla="*/ 523875 h 1028700"/>
                <a:gd name="connsiteX10" fmla="*/ 333375 w 1038225"/>
                <a:gd name="connsiteY10" fmla="*/ 495300 h 1028700"/>
                <a:gd name="connsiteX11" fmla="*/ 104775 w 1038225"/>
                <a:gd name="connsiteY11" fmla="*/ 552450 h 1028700"/>
                <a:gd name="connsiteX12" fmla="*/ 0 w 1038225"/>
                <a:gd name="connsiteY12" fmla="*/ 657225 h 1028700"/>
                <a:gd name="connsiteX13" fmla="*/ 0 w 1038225"/>
                <a:gd name="connsiteY13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8225" h="1028700">
                  <a:moveTo>
                    <a:pt x="0" y="0"/>
                  </a:moveTo>
                  <a:lnTo>
                    <a:pt x="276225" y="0"/>
                  </a:lnTo>
                  <a:lnTo>
                    <a:pt x="276225" y="161925"/>
                  </a:lnTo>
                  <a:lnTo>
                    <a:pt x="552450" y="161925"/>
                  </a:lnTo>
                  <a:lnTo>
                    <a:pt x="552450" y="361950"/>
                  </a:lnTo>
                  <a:lnTo>
                    <a:pt x="1038225" y="361950"/>
                  </a:lnTo>
                  <a:lnTo>
                    <a:pt x="1038225" y="1028700"/>
                  </a:lnTo>
                  <a:lnTo>
                    <a:pt x="752475" y="1028700"/>
                  </a:lnTo>
                  <a:lnTo>
                    <a:pt x="752475" y="628650"/>
                  </a:lnTo>
                  <a:lnTo>
                    <a:pt x="514350" y="523875"/>
                  </a:lnTo>
                  <a:lnTo>
                    <a:pt x="333375" y="495300"/>
                  </a:lnTo>
                  <a:lnTo>
                    <a:pt x="104775" y="552450"/>
                  </a:lnTo>
                  <a:lnTo>
                    <a:pt x="0" y="657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63"/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水晶橋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3"/>
          <a:stretch/>
        </p:blipFill>
        <p:spPr>
          <a:xfrm>
            <a:off x="1939298" y="3140842"/>
            <a:ext cx="5439685" cy="307276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3800872" y="1693713"/>
            <a:ext cx="87750" cy="877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3852486" y="1065556"/>
            <a:ext cx="463257" cy="6591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4315743" y="1064924"/>
            <a:ext cx="26032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274432" y="777954"/>
            <a:ext cx="2831661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橋梁の桁下の高さ </a:t>
            </a:r>
            <a:r>
              <a:rPr lang="en-US" altLang="ja-JP" sz="1463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O.P</a:t>
            </a:r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.+</a:t>
            </a:r>
            <a:r>
              <a:rPr lang="en-US" altLang="ja-JP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4.1</a:t>
            </a:r>
            <a:r>
              <a:rPr lang="ja-JP" altLang="en-US" sz="1463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4117114" y="2215220"/>
            <a:ext cx="2398631" cy="639481"/>
            <a:chOff x="4117114" y="2486538"/>
            <a:chExt cx="2398631" cy="639481"/>
          </a:xfrm>
        </p:grpSpPr>
        <p:sp>
          <p:nvSpPr>
            <p:cNvPr id="26" name="楕円 25"/>
            <p:cNvSpPr/>
            <p:nvPr/>
          </p:nvSpPr>
          <p:spPr>
            <a:xfrm>
              <a:off x="4117114" y="2486538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33" name="直線コネクタ 32"/>
            <p:cNvCxnSpPr/>
            <p:nvPr/>
          </p:nvCxnSpPr>
          <p:spPr>
            <a:xfrm flipH="1" flipV="1">
              <a:off x="4156343" y="2540313"/>
              <a:ext cx="396300" cy="5591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552643" y="3099510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4659141" y="2808560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cxnSp>
        <p:nvCxnSpPr>
          <p:cNvPr id="37" name="直線コネクタ 36"/>
          <p:cNvCxnSpPr/>
          <p:nvPr/>
        </p:nvCxnSpPr>
        <p:spPr>
          <a:xfrm>
            <a:off x="1840429" y="1727357"/>
            <a:ext cx="30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955076" y="1699781"/>
            <a:ext cx="0" cy="5555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3628412" y="1742842"/>
            <a:ext cx="0" cy="2869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943036" y="1912854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3.6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93668" y="1689993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1.9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75697" y="1976291"/>
            <a:ext cx="3018695" cy="1014042"/>
            <a:chOff x="475697" y="2247609"/>
            <a:chExt cx="3018695" cy="1014042"/>
          </a:xfrm>
        </p:grpSpPr>
        <p:cxnSp>
          <p:nvCxnSpPr>
            <p:cNvPr id="29" name="直線コネクタ 28"/>
            <p:cNvCxnSpPr/>
            <p:nvPr/>
          </p:nvCxnSpPr>
          <p:spPr>
            <a:xfrm flipV="1">
              <a:off x="2671697" y="2279869"/>
              <a:ext cx="800641" cy="9798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475697" y="32616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06620" y="271714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42" name="楕円 41"/>
            <p:cNvSpPr/>
            <p:nvPr/>
          </p:nvSpPr>
          <p:spPr>
            <a:xfrm>
              <a:off x="3406642" y="2247609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</p:spTree>
    <p:extLst>
      <p:ext uri="{BB962C8B-B14F-4D97-AF65-F5344CB8AC3E}">
        <p14:creationId xmlns:p14="http://schemas.microsoft.com/office/powerpoint/2010/main" val="367428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659993" y="2256726"/>
            <a:ext cx="5192002" cy="756185"/>
            <a:chOff x="4769737" y="3188509"/>
            <a:chExt cx="4722139" cy="298346"/>
          </a:xfrm>
        </p:grpSpPr>
        <p:sp>
          <p:nvSpPr>
            <p:cNvPr id="12" name="正方形/長方形 11"/>
            <p:cNvSpPr/>
            <p:nvPr/>
          </p:nvSpPr>
          <p:spPr>
            <a:xfrm>
              <a:off x="7672998" y="3319948"/>
              <a:ext cx="1818878" cy="166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769737" y="3188509"/>
              <a:ext cx="2903261" cy="298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6188111" y="318850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672998" y="3319948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フリーフォーム 4"/>
          <p:cNvSpPr/>
          <p:nvPr/>
        </p:nvSpPr>
        <p:spPr>
          <a:xfrm>
            <a:off x="359912" y="758862"/>
            <a:ext cx="9275794" cy="2238400"/>
          </a:xfrm>
          <a:custGeom>
            <a:avLst/>
            <a:gdLst>
              <a:gd name="connsiteX0" fmla="*/ 0 w 10420350"/>
              <a:gd name="connsiteY0" fmla="*/ 2495550 h 2514600"/>
              <a:gd name="connsiteX1" fmla="*/ 0 w 10420350"/>
              <a:gd name="connsiteY1" fmla="*/ 533400 h 2514600"/>
              <a:gd name="connsiteX2" fmla="*/ 1581150 w 10420350"/>
              <a:gd name="connsiteY2" fmla="*/ 533400 h 2514600"/>
              <a:gd name="connsiteX3" fmla="*/ 1581150 w 10420350"/>
              <a:gd name="connsiteY3" fmla="*/ 19050 h 2514600"/>
              <a:gd name="connsiteX4" fmla="*/ 2095500 w 10420350"/>
              <a:gd name="connsiteY4" fmla="*/ 19050 h 2514600"/>
              <a:gd name="connsiteX5" fmla="*/ 2095500 w 10420350"/>
              <a:gd name="connsiteY5" fmla="*/ 114300 h 2514600"/>
              <a:gd name="connsiteX6" fmla="*/ 4972050 w 10420350"/>
              <a:gd name="connsiteY6" fmla="*/ 114300 h 2514600"/>
              <a:gd name="connsiteX7" fmla="*/ 4972050 w 10420350"/>
              <a:gd name="connsiteY7" fmla="*/ 0 h 2514600"/>
              <a:gd name="connsiteX8" fmla="*/ 5486400 w 10420350"/>
              <a:gd name="connsiteY8" fmla="*/ 0 h 2514600"/>
              <a:gd name="connsiteX9" fmla="*/ 5486400 w 10420350"/>
              <a:gd name="connsiteY9" fmla="*/ 133350 h 2514600"/>
              <a:gd name="connsiteX10" fmla="*/ 8324850 w 10420350"/>
              <a:gd name="connsiteY10" fmla="*/ 133350 h 2514600"/>
              <a:gd name="connsiteX11" fmla="*/ 8324850 w 10420350"/>
              <a:gd name="connsiteY11" fmla="*/ 0 h 2514600"/>
              <a:gd name="connsiteX12" fmla="*/ 8839200 w 10420350"/>
              <a:gd name="connsiteY12" fmla="*/ 0 h 2514600"/>
              <a:gd name="connsiteX13" fmla="*/ 8839200 w 10420350"/>
              <a:gd name="connsiteY13" fmla="*/ 514350 h 2514600"/>
              <a:gd name="connsiteX14" fmla="*/ 10420350 w 10420350"/>
              <a:gd name="connsiteY14" fmla="*/ 514350 h 2514600"/>
              <a:gd name="connsiteX15" fmla="*/ 10420350 w 10420350"/>
              <a:gd name="connsiteY15" fmla="*/ 2495550 h 2514600"/>
              <a:gd name="connsiteX16" fmla="*/ 10039350 w 10420350"/>
              <a:gd name="connsiteY16" fmla="*/ 2495550 h 2514600"/>
              <a:gd name="connsiteX17" fmla="*/ 10039350 w 10420350"/>
              <a:gd name="connsiteY17" fmla="*/ 1466850 h 2514600"/>
              <a:gd name="connsiteX18" fmla="*/ 9696450 w 10420350"/>
              <a:gd name="connsiteY18" fmla="*/ 1276350 h 2514600"/>
              <a:gd name="connsiteX19" fmla="*/ 9353550 w 10420350"/>
              <a:gd name="connsiteY19" fmla="*/ 1257300 h 2514600"/>
              <a:gd name="connsiteX20" fmla="*/ 9105900 w 10420350"/>
              <a:gd name="connsiteY20" fmla="*/ 1352550 h 2514600"/>
              <a:gd name="connsiteX21" fmla="*/ 8915400 w 10420350"/>
              <a:gd name="connsiteY21" fmla="*/ 1447800 h 2514600"/>
              <a:gd name="connsiteX22" fmla="*/ 8877300 w 10420350"/>
              <a:gd name="connsiteY22" fmla="*/ 1485900 h 2514600"/>
              <a:gd name="connsiteX23" fmla="*/ 8877300 w 10420350"/>
              <a:gd name="connsiteY23" fmla="*/ 2514600 h 2514600"/>
              <a:gd name="connsiteX24" fmla="*/ 8343900 w 10420350"/>
              <a:gd name="connsiteY24" fmla="*/ 2514600 h 2514600"/>
              <a:gd name="connsiteX25" fmla="*/ 8343900 w 10420350"/>
              <a:gd name="connsiteY25" fmla="*/ 1600200 h 2514600"/>
              <a:gd name="connsiteX26" fmla="*/ 7810500 w 10420350"/>
              <a:gd name="connsiteY26" fmla="*/ 1333500 h 2514600"/>
              <a:gd name="connsiteX27" fmla="*/ 7296150 w 10420350"/>
              <a:gd name="connsiteY27" fmla="*/ 1200150 h 2514600"/>
              <a:gd name="connsiteX28" fmla="*/ 6934200 w 10420350"/>
              <a:gd name="connsiteY28" fmla="*/ 1200150 h 2514600"/>
              <a:gd name="connsiteX29" fmla="*/ 6457950 w 10420350"/>
              <a:gd name="connsiteY29" fmla="*/ 1238250 h 2514600"/>
              <a:gd name="connsiteX30" fmla="*/ 5981700 w 10420350"/>
              <a:gd name="connsiteY30" fmla="*/ 1390650 h 2514600"/>
              <a:gd name="connsiteX31" fmla="*/ 5505450 w 10420350"/>
              <a:gd name="connsiteY31" fmla="*/ 1581150 h 2514600"/>
              <a:gd name="connsiteX32" fmla="*/ 5505450 w 10420350"/>
              <a:gd name="connsiteY32" fmla="*/ 2514600 h 2514600"/>
              <a:gd name="connsiteX33" fmla="*/ 4953000 w 10420350"/>
              <a:gd name="connsiteY33" fmla="*/ 2514600 h 2514600"/>
              <a:gd name="connsiteX34" fmla="*/ 4953000 w 10420350"/>
              <a:gd name="connsiteY34" fmla="*/ 1600200 h 2514600"/>
              <a:gd name="connsiteX35" fmla="*/ 4362450 w 10420350"/>
              <a:gd name="connsiteY35" fmla="*/ 1352550 h 2514600"/>
              <a:gd name="connsiteX36" fmla="*/ 3829050 w 10420350"/>
              <a:gd name="connsiteY36" fmla="*/ 1219200 h 2514600"/>
              <a:gd name="connsiteX37" fmla="*/ 3524250 w 10420350"/>
              <a:gd name="connsiteY37" fmla="*/ 1200150 h 2514600"/>
              <a:gd name="connsiteX38" fmla="*/ 3086100 w 10420350"/>
              <a:gd name="connsiteY38" fmla="*/ 1219200 h 2514600"/>
              <a:gd name="connsiteX39" fmla="*/ 2552700 w 10420350"/>
              <a:gd name="connsiteY39" fmla="*/ 1409700 h 2514600"/>
              <a:gd name="connsiteX40" fmla="*/ 2114550 w 10420350"/>
              <a:gd name="connsiteY40" fmla="*/ 1504950 h 2514600"/>
              <a:gd name="connsiteX41" fmla="*/ 2095500 w 10420350"/>
              <a:gd name="connsiteY41" fmla="*/ 1562100 h 2514600"/>
              <a:gd name="connsiteX42" fmla="*/ 2095500 w 10420350"/>
              <a:gd name="connsiteY42" fmla="*/ 2514600 h 2514600"/>
              <a:gd name="connsiteX43" fmla="*/ 1581150 w 10420350"/>
              <a:gd name="connsiteY43" fmla="*/ 2514600 h 2514600"/>
              <a:gd name="connsiteX44" fmla="*/ 1581150 w 10420350"/>
              <a:gd name="connsiteY44" fmla="*/ 1447800 h 2514600"/>
              <a:gd name="connsiteX45" fmla="*/ 1219200 w 10420350"/>
              <a:gd name="connsiteY45" fmla="*/ 1295400 h 2514600"/>
              <a:gd name="connsiteX46" fmla="*/ 952500 w 10420350"/>
              <a:gd name="connsiteY46" fmla="*/ 1238250 h 2514600"/>
              <a:gd name="connsiteX47" fmla="*/ 647700 w 10420350"/>
              <a:gd name="connsiteY47" fmla="*/ 1314450 h 2514600"/>
              <a:gd name="connsiteX48" fmla="*/ 361950 w 10420350"/>
              <a:gd name="connsiteY48" fmla="*/ 1447800 h 2514600"/>
              <a:gd name="connsiteX49" fmla="*/ 361950 w 10420350"/>
              <a:gd name="connsiteY49" fmla="*/ 2514600 h 2514600"/>
              <a:gd name="connsiteX50" fmla="*/ 0 w 10420350"/>
              <a:gd name="connsiteY50" fmla="*/ 2495550 h 2514600"/>
              <a:gd name="connsiteX0" fmla="*/ 0 w 10420350"/>
              <a:gd name="connsiteY0" fmla="*/ 2495550 h 2514600"/>
              <a:gd name="connsiteX1" fmla="*/ 0 w 10420350"/>
              <a:gd name="connsiteY1" fmla="*/ 533400 h 2514600"/>
              <a:gd name="connsiteX2" fmla="*/ 1581150 w 10420350"/>
              <a:gd name="connsiteY2" fmla="*/ 533400 h 2514600"/>
              <a:gd name="connsiteX3" fmla="*/ 1581150 w 10420350"/>
              <a:gd name="connsiteY3" fmla="*/ 19050 h 2514600"/>
              <a:gd name="connsiteX4" fmla="*/ 2095500 w 10420350"/>
              <a:gd name="connsiteY4" fmla="*/ 19050 h 2514600"/>
              <a:gd name="connsiteX5" fmla="*/ 2095500 w 10420350"/>
              <a:gd name="connsiteY5" fmla="*/ 114300 h 2514600"/>
              <a:gd name="connsiteX6" fmla="*/ 4972050 w 10420350"/>
              <a:gd name="connsiteY6" fmla="*/ 114300 h 2514600"/>
              <a:gd name="connsiteX7" fmla="*/ 4972050 w 10420350"/>
              <a:gd name="connsiteY7" fmla="*/ 0 h 2514600"/>
              <a:gd name="connsiteX8" fmla="*/ 5486400 w 10420350"/>
              <a:gd name="connsiteY8" fmla="*/ 0 h 2514600"/>
              <a:gd name="connsiteX9" fmla="*/ 5486400 w 10420350"/>
              <a:gd name="connsiteY9" fmla="*/ 133350 h 2514600"/>
              <a:gd name="connsiteX10" fmla="*/ 8324850 w 10420350"/>
              <a:gd name="connsiteY10" fmla="*/ 133350 h 2514600"/>
              <a:gd name="connsiteX11" fmla="*/ 8324850 w 10420350"/>
              <a:gd name="connsiteY11" fmla="*/ 0 h 2514600"/>
              <a:gd name="connsiteX12" fmla="*/ 8839200 w 10420350"/>
              <a:gd name="connsiteY12" fmla="*/ 0 h 2514600"/>
              <a:gd name="connsiteX13" fmla="*/ 8839200 w 10420350"/>
              <a:gd name="connsiteY13" fmla="*/ 514350 h 2514600"/>
              <a:gd name="connsiteX14" fmla="*/ 10420350 w 10420350"/>
              <a:gd name="connsiteY14" fmla="*/ 514350 h 2514600"/>
              <a:gd name="connsiteX15" fmla="*/ 10420350 w 10420350"/>
              <a:gd name="connsiteY15" fmla="*/ 2495550 h 2514600"/>
              <a:gd name="connsiteX16" fmla="*/ 10039350 w 10420350"/>
              <a:gd name="connsiteY16" fmla="*/ 2495550 h 2514600"/>
              <a:gd name="connsiteX17" fmla="*/ 10039350 w 10420350"/>
              <a:gd name="connsiteY17" fmla="*/ 1466850 h 2514600"/>
              <a:gd name="connsiteX18" fmla="*/ 9696450 w 10420350"/>
              <a:gd name="connsiteY18" fmla="*/ 1276350 h 2514600"/>
              <a:gd name="connsiteX19" fmla="*/ 9353550 w 10420350"/>
              <a:gd name="connsiteY19" fmla="*/ 1257300 h 2514600"/>
              <a:gd name="connsiteX20" fmla="*/ 9105900 w 10420350"/>
              <a:gd name="connsiteY20" fmla="*/ 1352550 h 2514600"/>
              <a:gd name="connsiteX21" fmla="*/ 8915400 w 10420350"/>
              <a:gd name="connsiteY21" fmla="*/ 1447800 h 2514600"/>
              <a:gd name="connsiteX22" fmla="*/ 8877300 w 10420350"/>
              <a:gd name="connsiteY22" fmla="*/ 1485900 h 2514600"/>
              <a:gd name="connsiteX23" fmla="*/ 8877300 w 10420350"/>
              <a:gd name="connsiteY23" fmla="*/ 2514600 h 2514600"/>
              <a:gd name="connsiteX24" fmla="*/ 8343900 w 10420350"/>
              <a:gd name="connsiteY24" fmla="*/ 2514600 h 2514600"/>
              <a:gd name="connsiteX25" fmla="*/ 8343900 w 10420350"/>
              <a:gd name="connsiteY25" fmla="*/ 1600200 h 2514600"/>
              <a:gd name="connsiteX26" fmla="*/ 7810500 w 10420350"/>
              <a:gd name="connsiteY26" fmla="*/ 1333500 h 2514600"/>
              <a:gd name="connsiteX27" fmla="*/ 7296150 w 10420350"/>
              <a:gd name="connsiteY27" fmla="*/ 1200150 h 2514600"/>
              <a:gd name="connsiteX28" fmla="*/ 6934200 w 10420350"/>
              <a:gd name="connsiteY28" fmla="*/ 1200150 h 2514600"/>
              <a:gd name="connsiteX29" fmla="*/ 6457950 w 10420350"/>
              <a:gd name="connsiteY29" fmla="*/ 1238250 h 2514600"/>
              <a:gd name="connsiteX30" fmla="*/ 5981700 w 10420350"/>
              <a:gd name="connsiteY30" fmla="*/ 1390650 h 2514600"/>
              <a:gd name="connsiteX31" fmla="*/ 5505450 w 10420350"/>
              <a:gd name="connsiteY31" fmla="*/ 1581150 h 2514600"/>
              <a:gd name="connsiteX32" fmla="*/ 5505450 w 10420350"/>
              <a:gd name="connsiteY32" fmla="*/ 2514600 h 2514600"/>
              <a:gd name="connsiteX33" fmla="*/ 4953000 w 10420350"/>
              <a:gd name="connsiteY33" fmla="*/ 2514600 h 2514600"/>
              <a:gd name="connsiteX34" fmla="*/ 4953000 w 10420350"/>
              <a:gd name="connsiteY34" fmla="*/ 1600200 h 2514600"/>
              <a:gd name="connsiteX35" fmla="*/ 4362450 w 10420350"/>
              <a:gd name="connsiteY35" fmla="*/ 1352550 h 2514600"/>
              <a:gd name="connsiteX36" fmla="*/ 3829050 w 10420350"/>
              <a:gd name="connsiteY36" fmla="*/ 1219200 h 2514600"/>
              <a:gd name="connsiteX37" fmla="*/ 3524250 w 10420350"/>
              <a:gd name="connsiteY37" fmla="*/ 1200150 h 2514600"/>
              <a:gd name="connsiteX38" fmla="*/ 3086100 w 10420350"/>
              <a:gd name="connsiteY38" fmla="*/ 1219200 h 2514600"/>
              <a:gd name="connsiteX39" fmla="*/ 2542000 w 10420350"/>
              <a:gd name="connsiteY39" fmla="*/ 1356199 h 2514600"/>
              <a:gd name="connsiteX40" fmla="*/ 2114550 w 10420350"/>
              <a:gd name="connsiteY40" fmla="*/ 1504950 h 2514600"/>
              <a:gd name="connsiteX41" fmla="*/ 2095500 w 10420350"/>
              <a:gd name="connsiteY41" fmla="*/ 1562100 h 2514600"/>
              <a:gd name="connsiteX42" fmla="*/ 2095500 w 10420350"/>
              <a:gd name="connsiteY42" fmla="*/ 2514600 h 2514600"/>
              <a:gd name="connsiteX43" fmla="*/ 1581150 w 10420350"/>
              <a:gd name="connsiteY43" fmla="*/ 2514600 h 2514600"/>
              <a:gd name="connsiteX44" fmla="*/ 1581150 w 10420350"/>
              <a:gd name="connsiteY44" fmla="*/ 1447800 h 2514600"/>
              <a:gd name="connsiteX45" fmla="*/ 1219200 w 10420350"/>
              <a:gd name="connsiteY45" fmla="*/ 1295400 h 2514600"/>
              <a:gd name="connsiteX46" fmla="*/ 952500 w 10420350"/>
              <a:gd name="connsiteY46" fmla="*/ 1238250 h 2514600"/>
              <a:gd name="connsiteX47" fmla="*/ 647700 w 10420350"/>
              <a:gd name="connsiteY47" fmla="*/ 1314450 h 2514600"/>
              <a:gd name="connsiteX48" fmla="*/ 361950 w 10420350"/>
              <a:gd name="connsiteY48" fmla="*/ 1447800 h 2514600"/>
              <a:gd name="connsiteX49" fmla="*/ 361950 w 10420350"/>
              <a:gd name="connsiteY49" fmla="*/ 2514600 h 2514600"/>
              <a:gd name="connsiteX50" fmla="*/ 0 w 10420350"/>
              <a:gd name="connsiteY50" fmla="*/ 2495550 h 2514600"/>
              <a:gd name="connsiteX0" fmla="*/ 0 w 10420350"/>
              <a:gd name="connsiteY0" fmla="*/ 2495550 h 2514600"/>
              <a:gd name="connsiteX1" fmla="*/ 0 w 10420350"/>
              <a:gd name="connsiteY1" fmla="*/ 533400 h 2514600"/>
              <a:gd name="connsiteX2" fmla="*/ 1581150 w 10420350"/>
              <a:gd name="connsiteY2" fmla="*/ 533400 h 2514600"/>
              <a:gd name="connsiteX3" fmla="*/ 1581150 w 10420350"/>
              <a:gd name="connsiteY3" fmla="*/ 19050 h 2514600"/>
              <a:gd name="connsiteX4" fmla="*/ 2095500 w 10420350"/>
              <a:gd name="connsiteY4" fmla="*/ 19050 h 2514600"/>
              <a:gd name="connsiteX5" fmla="*/ 2095500 w 10420350"/>
              <a:gd name="connsiteY5" fmla="*/ 114300 h 2514600"/>
              <a:gd name="connsiteX6" fmla="*/ 4972050 w 10420350"/>
              <a:gd name="connsiteY6" fmla="*/ 114300 h 2514600"/>
              <a:gd name="connsiteX7" fmla="*/ 4972050 w 10420350"/>
              <a:gd name="connsiteY7" fmla="*/ 0 h 2514600"/>
              <a:gd name="connsiteX8" fmla="*/ 5486400 w 10420350"/>
              <a:gd name="connsiteY8" fmla="*/ 0 h 2514600"/>
              <a:gd name="connsiteX9" fmla="*/ 5486400 w 10420350"/>
              <a:gd name="connsiteY9" fmla="*/ 133350 h 2514600"/>
              <a:gd name="connsiteX10" fmla="*/ 8324850 w 10420350"/>
              <a:gd name="connsiteY10" fmla="*/ 133350 h 2514600"/>
              <a:gd name="connsiteX11" fmla="*/ 8324850 w 10420350"/>
              <a:gd name="connsiteY11" fmla="*/ 0 h 2514600"/>
              <a:gd name="connsiteX12" fmla="*/ 8839200 w 10420350"/>
              <a:gd name="connsiteY12" fmla="*/ 0 h 2514600"/>
              <a:gd name="connsiteX13" fmla="*/ 8839200 w 10420350"/>
              <a:gd name="connsiteY13" fmla="*/ 514350 h 2514600"/>
              <a:gd name="connsiteX14" fmla="*/ 10420350 w 10420350"/>
              <a:gd name="connsiteY14" fmla="*/ 514350 h 2514600"/>
              <a:gd name="connsiteX15" fmla="*/ 10420350 w 10420350"/>
              <a:gd name="connsiteY15" fmla="*/ 2495550 h 2514600"/>
              <a:gd name="connsiteX16" fmla="*/ 10039350 w 10420350"/>
              <a:gd name="connsiteY16" fmla="*/ 2495550 h 2514600"/>
              <a:gd name="connsiteX17" fmla="*/ 10039350 w 10420350"/>
              <a:gd name="connsiteY17" fmla="*/ 1466850 h 2514600"/>
              <a:gd name="connsiteX18" fmla="*/ 9696450 w 10420350"/>
              <a:gd name="connsiteY18" fmla="*/ 1276350 h 2514600"/>
              <a:gd name="connsiteX19" fmla="*/ 9353550 w 10420350"/>
              <a:gd name="connsiteY19" fmla="*/ 1257300 h 2514600"/>
              <a:gd name="connsiteX20" fmla="*/ 9105900 w 10420350"/>
              <a:gd name="connsiteY20" fmla="*/ 1352550 h 2514600"/>
              <a:gd name="connsiteX21" fmla="*/ 8915400 w 10420350"/>
              <a:gd name="connsiteY21" fmla="*/ 1447800 h 2514600"/>
              <a:gd name="connsiteX22" fmla="*/ 8877300 w 10420350"/>
              <a:gd name="connsiteY22" fmla="*/ 1485900 h 2514600"/>
              <a:gd name="connsiteX23" fmla="*/ 8877300 w 10420350"/>
              <a:gd name="connsiteY23" fmla="*/ 2514600 h 2514600"/>
              <a:gd name="connsiteX24" fmla="*/ 8343900 w 10420350"/>
              <a:gd name="connsiteY24" fmla="*/ 2514600 h 2514600"/>
              <a:gd name="connsiteX25" fmla="*/ 8343900 w 10420350"/>
              <a:gd name="connsiteY25" fmla="*/ 1600200 h 2514600"/>
              <a:gd name="connsiteX26" fmla="*/ 7810500 w 10420350"/>
              <a:gd name="connsiteY26" fmla="*/ 1333500 h 2514600"/>
              <a:gd name="connsiteX27" fmla="*/ 7296150 w 10420350"/>
              <a:gd name="connsiteY27" fmla="*/ 1200150 h 2514600"/>
              <a:gd name="connsiteX28" fmla="*/ 6934200 w 10420350"/>
              <a:gd name="connsiteY28" fmla="*/ 1200150 h 2514600"/>
              <a:gd name="connsiteX29" fmla="*/ 6457950 w 10420350"/>
              <a:gd name="connsiteY29" fmla="*/ 1238250 h 2514600"/>
              <a:gd name="connsiteX30" fmla="*/ 5981700 w 10420350"/>
              <a:gd name="connsiteY30" fmla="*/ 1390650 h 2514600"/>
              <a:gd name="connsiteX31" fmla="*/ 5505450 w 10420350"/>
              <a:gd name="connsiteY31" fmla="*/ 1581150 h 2514600"/>
              <a:gd name="connsiteX32" fmla="*/ 5505450 w 10420350"/>
              <a:gd name="connsiteY32" fmla="*/ 2514600 h 2514600"/>
              <a:gd name="connsiteX33" fmla="*/ 4953000 w 10420350"/>
              <a:gd name="connsiteY33" fmla="*/ 2514600 h 2514600"/>
              <a:gd name="connsiteX34" fmla="*/ 4953000 w 10420350"/>
              <a:gd name="connsiteY34" fmla="*/ 1600200 h 2514600"/>
              <a:gd name="connsiteX35" fmla="*/ 4362450 w 10420350"/>
              <a:gd name="connsiteY35" fmla="*/ 1352550 h 2514600"/>
              <a:gd name="connsiteX36" fmla="*/ 3829050 w 10420350"/>
              <a:gd name="connsiteY36" fmla="*/ 1219200 h 2514600"/>
              <a:gd name="connsiteX37" fmla="*/ 3524250 w 10420350"/>
              <a:gd name="connsiteY37" fmla="*/ 1200150 h 2514600"/>
              <a:gd name="connsiteX38" fmla="*/ 3086100 w 10420350"/>
              <a:gd name="connsiteY38" fmla="*/ 1219200 h 2514600"/>
              <a:gd name="connsiteX39" fmla="*/ 2531300 w 10420350"/>
              <a:gd name="connsiteY39" fmla="*/ 1324098 h 2514600"/>
              <a:gd name="connsiteX40" fmla="*/ 2114550 w 10420350"/>
              <a:gd name="connsiteY40" fmla="*/ 1504950 h 2514600"/>
              <a:gd name="connsiteX41" fmla="*/ 2095500 w 10420350"/>
              <a:gd name="connsiteY41" fmla="*/ 1562100 h 2514600"/>
              <a:gd name="connsiteX42" fmla="*/ 2095500 w 10420350"/>
              <a:gd name="connsiteY42" fmla="*/ 2514600 h 2514600"/>
              <a:gd name="connsiteX43" fmla="*/ 1581150 w 10420350"/>
              <a:gd name="connsiteY43" fmla="*/ 2514600 h 2514600"/>
              <a:gd name="connsiteX44" fmla="*/ 1581150 w 10420350"/>
              <a:gd name="connsiteY44" fmla="*/ 1447800 h 2514600"/>
              <a:gd name="connsiteX45" fmla="*/ 1219200 w 10420350"/>
              <a:gd name="connsiteY45" fmla="*/ 1295400 h 2514600"/>
              <a:gd name="connsiteX46" fmla="*/ 952500 w 10420350"/>
              <a:gd name="connsiteY46" fmla="*/ 1238250 h 2514600"/>
              <a:gd name="connsiteX47" fmla="*/ 647700 w 10420350"/>
              <a:gd name="connsiteY47" fmla="*/ 1314450 h 2514600"/>
              <a:gd name="connsiteX48" fmla="*/ 361950 w 10420350"/>
              <a:gd name="connsiteY48" fmla="*/ 1447800 h 2514600"/>
              <a:gd name="connsiteX49" fmla="*/ 361950 w 10420350"/>
              <a:gd name="connsiteY49" fmla="*/ 2514600 h 2514600"/>
              <a:gd name="connsiteX50" fmla="*/ 0 w 10420350"/>
              <a:gd name="connsiteY50" fmla="*/ 2495550 h 2514600"/>
              <a:gd name="connsiteX0" fmla="*/ 0 w 10420350"/>
              <a:gd name="connsiteY0" fmla="*/ 2495550 h 2514600"/>
              <a:gd name="connsiteX1" fmla="*/ 0 w 10420350"/>
              <a:gd name="connsiteY1" fmla="*/ 533400 h 2514600"/>
              <a:gd name="connsiteX2" fmla="*/ 1581150 w 10420350"/>
              <a:gd name="connsiteY2" fmla="*/ 533400 h 2514600"/>
              <a:gd name="connsiteX3" fmla="*/ 1581150 w 10420350"/>
              <a:gd name="connsiteY3" fmla="*/ 19050 h 2514600"/>
              <a:gd name="connsiteX4" fmla="*/ 2095500 w 10420350"/>
              <a:gd name="connsiteY4" fmla="*/ 19050 h 2514600"/>
              <a:gd name="connsiteX5" fmla="*/ 2095500 w 10420350"/>
              <a:gd name="connsiteY5" fmla="*/ 114300 h 2514600"/>
              <a:gd name="connsiteX6" fmla="*/ 4972050 w 10420350"/>
              <a:gd name="connsiteY6" fmla="*/ 114300 h 2514600"/>
              <a:gd name="connsiteX7" fmla="*/ 4972050 w 10420350"/>
              <a:gd name="connsiteY7" fmla="*/ 0 h 2514600"/>
              <a:gd name="connsiteX8" fmla="*/ 5486400 w 10420350"/>
              <a:gd name="connsiteY8" fmla="*/ 0 h 2514600"/>
              <a:gd name="connsiteX9" fmla="*/ 5486400 w 10420350"/>
              <a:gd name="connsiteY9" fmla="*/ 133350 h 2514600"/>
              <a:gd name="connsiteX10" fmla="*/ 8324850 w 10420350"/>
              <a:gd name="connsiteY10" fmla="*/ 133350 h 2514600"/>
              <a:gd name="connsiteX11" fmla="*/ 8324850 w 10420350"/>
              <a:gd name="connsiteY11" fmla="*/ 0 h 2514600"/>
              <a:gd name="connsiteX12" fmla="*/ 8839200 w 10420350"/>
              <a:gd name="connsiteY12" fmla="*/ 0 h 2514600"/>
              <a:gd name="connsiteX13" fmla="*/ 8839200 w 10420350"/>
              <a:gd name="connsiteY13" fmla="*/ 514350 h 2514600"/>
              <a:gd name="connsiteX14" fmla="*/ 10420350 w 10420350"/>
              <a:gd name="connsiteY14" fmla="*/ 514350 h 2514600"/>
              <a:gd name="connsiteX15" fmla="*/ 10420350 w 10420350"/>
              <a:gd name="connsiteY15" fmla="*/ 2495550 h 2514600"/>
              <a:gd name="connsiteX16" fmla="*/ 10039350 w 10420350"/>
              <a:gd name="connsiteY16" fmla="*/ 2495550 h 2514600"/>
              <a:gd name="connsiteX17" fmla="*/ 10039350 w 10420350"/>
              <a:gd name="connsiteY17" fmla="*/ 1466850 h 2514600"/>
              <a:gd name="connsiteX18" fmla="*/ 9696450 w 10420350"/>
              <a:gd name="connsiteY18" fmla="*/ 1276350 h 2514600"/>
              <a:gd name="connsiteX19" fmla="*/ 9353550 w 10420350"/>
              <a:gd name="connsiteY19" fmla="*/ 1257300 h 2514600"/>
              <a:gd name="connsiteX20" fmla="*/ 9105900 w 10420350"/>
              <a:gd name="connsiteY20" fmla="*/ 1352550 h 2514600"/>
              <a:gd name="connsiteX21" fmla="*/ 8915400 w 10420350"/>
              <a:gd name="connsiteY21" fmla="*/ 1447800 h 2514600"/>
              <a:gd name="connsiteX22" fmla="*/ 8877300 w 10420350"/>
              <a:gd name="connsiteY22" fmla="*/ 1485900 h 2514600"/>
              <a:gd name="connsiteX23" fmla="*/ 8877300 w 10420350"/>
              <a:gd name="connsiteY23" fmla="*/ 2514600 h 2514600"/>
              <a:gd name="connsiteX24" fmla="*/ 8343900 w 10420350"/>
              <a:gd name="connsiteY24" fmla="*/ 2514600 h 2514600"/>
              <a:gd name="connsiteX25" fmla="*/ 8343900 w 10420350"/>
              <a:gd name="connsiteY25" fmla="*/ 1600200 h 2514600"/>
              <a:gd name="connsiteX26" fmla="*/ 7810500 w 10420350"/>
              <a:gd name="connsiteY26" fmla="*/ 1333500 h 2514600"/>
              <a:gd name="connsiteX27" fmla="*/ 7296150 w 10420350"/>
              <a:gd name="connsiteY27" fmla="*/ 1200150 h 2514600"/>
              <a:gd name="connsiteX28" fmla="*/ 6934200 w 10420350"/>
              <a:gd name="connsiteY28" fmla="*/ 1200150 h 2514600"/>
              <a:gd name="connsiteX29" fmla="*/ 6457950 w 10420350"/>
              <a:gd name="connsiteY29" fmla="*/ 1238250 h 2514600"/>
              <a:gd name="connsiteX30" fmla="*/ 5981700 w 10420350"/>
              <a:gd name="connsiteY30" fmla="*/ 1390650 h 2514600"/>
              <a:gd name="connsiteX31" fmla="*/ 5505450 w 10420350"/>
              <a:gd name="connsiteY31" fmla="*/ 1581150 h 2514600"/>
              <a:gd name="connsiteX32" fmla="*/ 5505450 w 10420350"/>
              <a:gd name="connsiteY32" fmla="*/ 2514600 h 2514600"/>
              <a:gd name="connsiteX33" fmla="*/ 4953000 w 10420350"/>
              <a:gd name="connsiteY33" fmla="*/ 2514600 h 2514600"/>
              <a:gd name="connsiteX34" fmla="*/ 4953000 w 10420350"/>
              <a:gd name="connsiteY34" fmla="*/ 1600200 h 2514600"/>
              <a:gd name="connsiteX35" fmla="*/ 4362450 w 10420350"/>
              <a:gd name="connsiteY35" fmla="*/ 1352550 h 2514600"/>
              <a:gd name="connsiteX36" fmla="*/ 3829050 w 10420350"/>
              <a:gd name="connsiteY36" fmla="*/ 1219200 h 2514600"/>
              <a:gd name="connsiteX37" fmla="*/ 3524250 w 10420350"/>
              <a:gd name="connsiteY37" fmla="*/ 1200150 h 2514600"/>
              <a:gd name="connsiteX38" fmla="*/ 3086100 w 10420350"/>
              <a:gd name="connsiteY38" fmla="*/ 1219200 h 2514600"/>
              <a:gd name="connsiteX39" fmla="*/ 2531300 w 10420350"/>
              <a:gd name="connsiteY39" fmla="*/ 1324098 h 2514600"/>
              <a:gd name="connsiteX40" fmla="*/ 2114550 w 10420350"/>
              <a:gd name="connsiteY40" fmla="*/ 1504950 h 2514600"/>
              <a:gd name="connsiteX41" fmla="*/ 2095500 w 10420350"/>
              <a:gd name="connsiteY41" fmla="*/ 1562100 h 2514600"/>
              <a:gd name="connsiteX42" fmla="*/ 2095500 w 10420350"/>
              <a:gd name="connsiteY42" fmla="*/ 2514600 h 2514600"/>
              <a:gd name="connsiteX43" fmla="*/ 1581150 w 10420350"/>
              <a:gd name="connsiteY43" fmla="*/ 2514600 h 2514600"/>
              <a:gd name="connsiteX44" fmla="*/ 1581150 w 10420350"/>
              <a:gd name="connsiteY44" fmla="*/ 1447800 h 2514600"/>
              <a:gd name="connsiteX45" fmla="*/ 1219200 w 10420350"/>
              <a:gd name="connsiteY45" fmla="*/ 1295400 h 2514600"/>
              <a:gd name="connsiteX46" fmla="*/ 952500 w 10420350"/>
              <a:gd name="connsiteY46" fmla="*/ 1238250 h 2514600"/>
              <a:gd name="connsiteX47" fmla="*/ 647700 w 10420350"/>
              <a:gd name="connsiteY47" fmla="*/ 1314450 h 2514600"/>
              <a:gd name="connsiteX48" fmla="*/ 361950 w 10420350"/>
              <a:gd name="connsiteY48" fmla="*/ 1447800 h 2514600"/>
              <a:gd name="connsiteX49" fmla="*/ 361950 w 10420350"/>
              <a:gd name="connsiteY49" fmla="*/ 2514600 h 2514600"/>
              <a:gd name="connsiteX50" fmla="*/ 0 w 10420350"/>
              <a:gd name="connsiteY50" fmla="*/ 2495550 h 2514600"/>
              <a:gd name="connsiteX0" fmla="*/ 0 w 10420350"/>
              <a:gd name="connsiteY0" fmla="*/ 2495550 h 2514600"/>
              <a:gd name="connsiteX1" fmla="*/ 0 w 10420350"/>
              <a:gd name="connsiteY1" fmla="*/ 533400 h 2514600"/>
              <a:gd name="connsiteX2" fmla="*/ 1581150 w 10420350"/>
              <a:gd name="connsiteY2" fmla="*/ 533400 h 2514600"/>
              <a:gd name="connsiteX3" fmla="*/ 1581150 w 10420350"/>
              <a:gd name="connsiteY3" fmla="*/ 19050 h 2514600"/>
              <a:gd name="connsiteX4" fmla="*/ 2095500 w 10420350"/>
              <a:gd name="connsiteY4" fmla="*/ 19050 h 2514600"/>
              <a:gd name="connsiteX5" fmla="*/ 2095500 w 10420350"/>
              <a:gd name="connsiteY5" fmla="*/ 114300 h 2514600"/>
              <a:gd name="connsiteX6" fmla="*/ 4972050 w 10420350"/>
              <a:gd name="connsiteY6" fmla="*/ 114300 h 2514600"/>
              <a:gd name="connsiteX7" fmla="*/ 4972050 w 10420350"/>
              <a:gd name="connsiteY7" fmla="*/ 0 h 2514600"/>
              <a:gd name="connsiteX8" fmla="*/ 5486400 w 10420350"/>
              <a:gd name="connsiteY8" fmla="*/ 0 h 2514600"/>
              <a:gd name="connsiteX9" fmla="*/ 5486400 w 10420350"/>
              <a:gd name="connsiteY9" fmla="*/ 133350 h 2514600"/>
              <a:gd name="connsiteX10" fmla="*/ 8324850 w 10420350"/>
              <a:gd name="connsiteY10" fmla="*/ 133350 h 2514600"/>
              <a:gd name="connsiteX11" fmla="*/ 8324850 w 10420350"/>
              <a:gd name="connsiteY11" fmla="*/ 0 h 2514600"/>
              <a:gd name="connsiteX12" fmla="*/ 8839200 w 10420350"/>
              <a:gd name="connsiteY12" fmla="*/ 0 h 2514600"/>
              <a:gd name="connsiteX13" fmla="*/ 8839200 w 10420350"/>
              <a:gd name="connsiteY13" fmla="*/ 514350 h 2514600"/>
              <a:gd name="connsiteX14" fmla="*/ 10420350 w 10420350"/>
              <a:gd name="connsiteY14" fmla="*/ 514350 h 2514600"/>
              <a:gd name="connsiteX15" fmla="*/ 10420350 w 10420350"/>
              <a:gd name="connsiteY15" fmla="*/ 2495550 h 2514600"/>
              <a:gd name="connsiteX16" fmla="*/ 10039350 w 10420350"/>
              <a:gd name="connsiteY16" fmla="*/ 2495550 h 2514600"/>
              <a:gd name="connsiteX17" fmla="*/ 10039350 w 10420350"/>
              <a:gd name="connsiteY17" fmla="*/ 1466850 h 2514600"/>
              <a:gd name="connsiteX18" fmla="*/ 9696450 w 10420350"/>
              <a:gd name="connsiteY18" fmla="*/ 1276350 h 2514600"/>
              <a:gd name="connsiteX19" fmla="*/ 9353550 w 10420350"/>
              <a:gd name="connsiteY19" fmla="*/ 1257300 h 2514600"/>
              <a:gd name="connsiteX20" fmla="*/ 9105900 w 10420350"/>
              <a:gd name="connsiteY20" fmla="*/ 1352550 h 2514600"/>
              <a:gd name="connsiteX21" fmla="*/ 8915400 w 10420350"/>
              <a:gd name="connsiteY21" fmla="*/ 1447800 h 2514600"/>
              <a:gd name="connsiteX22" fmla="*/ 8877300 w 10420350"/>
              <a:gd name="connsiteY22" fmla="*/ 1485900 h 2514600"/>
              <a:gd name="connsiteX23" fmla="*/ 8877300 w 10420350"/>
              <a:gd name="connsiteY23" fmla="*/ 2514600 h 2514600"/>
              <a:gd name="connsiteX24" fmla="*/ 8343900 w 10420350"/>
              <a:gd name="connsiteY24" fmla="*/ 2514600 h 2514600"/>
              <a:gd name="connsiteX25" fmla="*/ 8343900 w 10420350"/>
              <a:gd name="connsiteY25" fmla="*/ 1600200 h 2514600"/>
              <a:gd name="connsiteX26" fmla="*/ 7810500 w 10420350"/>
              <a:gd name="connsiteY26" fmla="*/ 1333500 h 2514600"/>
              <a:gd name="connsiteX27" fmla="*/ 7296150 w 10420350"/>
              <a:gd name="connsiteY27" fmla="*/ 1200150 h 2514600"/>
              <a:gd name="connsiteX28" fmla="*/ 6934200 w 10420350"/>
              <a:gd name="connsiteY28" fmla="*/ 1200150 h 2514600"/>
              <a:gd name="connsiteX29" fmla="*/ 6457950 w 10420350"/>
              <a:gd name="connsiteY29" fmla="*/ 1238250 h 2514600"/>
              <a:gd name="connsiteX30" fmla="*/ 5981700 w 10420350"/>
              <a:gd name="connsiteY30" fmla="*/ 1390650 h 2514600"/>
              <a:gd name="connsiteX31" fmla="*/ 5505450 w 10420350"/>
              <a:gd name="connsiteY31" fmla="*/ 1581150 h 2514600"/>
              <a:gd name="connsiteX32" fmla="*/ 5505450 w 10420350"/>
              <a:gd name="connsiteY32" fmla="*/ 2514600 h 2514600"/>
              <a:gd name="connsiteX33" fmla="*/ 4953000 w 10420350"/>
              <a:gd name="connsiteY33" fmla="*/ 2514600 h 2514600"/>
              <a:gd name="connsiteX34" fmla="*/ 4953000 w 10420350"/>
              <a:gd name="connsiteY34" fmla="*/ 1600200 h 2514600"/>
              <a:gd name="connsiteX35" fmla="*/ 4362450 w 10420350"/>
              <a:gd name="connsiteY35" fmla="*/ 1352550 h 2514600"/>
              <a:gd name="connsiteX36" fmla="*/ 3829050 w 10420350"/>
              <a:gd name="connsiteY36" fmla="*/ 1219200 h 2514600"/>
              <a:gd name="connsiteX37" fmla="*/ 3524250 w 10420350"/>
              <a:gd name="connsiteY37" fmla="*/ 1200150 h 2514600"/>
              <a:gd name="connsiteX38" fmla="*/ 3086100 w 10420350"/>
              <a:gd name="connsiteY38" fmla="*/ 1219200 h 2514600"/>
              <a:gd name="connsiteX39" fmla="*/ 2531300 w 10420350"/>
              <a:gd name="connsiteY39" fmla="*/ 1324098 h 2514600"/>
              <a:gd name="connsiteX40" fmla="*/ 2114550 w 10420350"/>
              <a:gd name="connsiteY40" fmla="*/ 1504950 h 2514600"/>
              <a:gd name="connsiteX41" fmla="*/ 2095500 w 10420350"/>
              <a:gd name="connsiteY41" fmla="*/ 1562100 h 2514600"/>
              <a:gd name="connsiteX42" fmla="*/ 2095500 w 10420350"/>
              <a:gd name="connsiteY42" fmla="*/ 2514600 h 2514600"/>
              <a:gd name="connsiteX43" fmla="*/ 1581150 w 10420350"/>
              <a:gd name="connsiteY43" fmla="*/ 2514600 h 2514600"/>
              <a:gd name="connsiteX44" fmla="*/ 1581150 w 10420350"/>
              <a:gd name="connsiteY44" fmla="*/ 1447800 h 2514600"/>
              <a:gd name="connsiteX45" fmla="*/ 1219200 w 10420350"/>
              <a:gd name="connsiteY45" fmla="*/ 1295400 h 2514600"/>
              <a:gd name="connsiteX46" fmla="*/ 952500 w 10420350"/>
              <a:gd name="connsiteY46" fmla="*/ 1238250 h 2514600"/>
              <a:gd name="connsiteX47" fmla="*/ 647700 w 10420350"/>
              <a:gd name="connsiteY47" fmla="*/ 1314450 h 2514600"/>
              <a:gd name="connsiteX48" fmla="*/ 361950 w 10420350"/>
              <a:gd name="connsiteY48" fmla="*/ 1447800 h 2514600"/>
              <a:gd name="connsiteX49" fmla="*/ 361950 w 10420350"/>
              <a:gd name="connsiteY49" fmla="*/ 2514600 h 2514600"/>
              <a:gd name="connsiteX50" fmla="*/ 0 w 10420350"/>
              <a:gd name="connsiteY50" fmla="*/ 249555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420350" h="2514600">
                <a:moveTo>
                  <a:pt x="0" y="2495550"/>
                </a:moveTo>
                <a:lnTo>
                  <a:pt x="0" y="533400"/>
                </a:lnTo>
                <a:lnTo>
                  <a:pt x="1581150" y="533400"/>
                </a:lnTo>
                <a:lnTo>
                  <a:pt x="1581150" y="19050"/>
                </a:lnTo>
                <a:lnTo>
                  <a:pt x="2095500" y="19050"/>
                </a:lnTo>
                <a:lnTo>
                  <a:pt x="2095500" y="114300"/>
                </a:lnTo>
                <a:lnTo>
                  <a:pt x="4972050" y="114300"/>
                </a:lnTo>
                <a:lnTo>
                  <a:pt x="4972050" y="0"/>
                </a:lnTo>
                <a:lnTo>
                  <a:pt x="5486400" y="0"/>
                </a:lnTo>
                <a:lnTo>
                  <a:pt x="5486400" y="133350"/>
                </a:lnTo>
                <a:lnTo>
                  <a:pt x="8324850" y="133350"/>
                </a:lnTo>
                <a:lnTo>
                  <a:pt x="8324850" y="0"/>
                </a:lnTo>
                <a:lnTo>
                  <a:pt x="8839200" y="0"/>
                </a:lnTo>
                <a:lnTo>
                  <a:pt x="8839200" y="514350"/>
                </a:lnTo>
                <a:lnTo>
                  <a:pt x="10420350" y="514350"/>
                </a:lnTo>
                <a:lnTo>
                  <a:pt x="10420350" y="2495550"/>
                </a:lnTo>
                <a:lnTo>
                  <a:pt x="10039350" y="2495550"/>
                </a:lnTo>
                <a:lnTo>
                  <a:pt x="10039350" y="1466850"/>
                </a:lnTo>
                <a:lnTo>
                  <a:pt x="9696450" y="1276350"/>
                </a:lnTo>
                <a:lnTo>
                  <a:pt x="9353550" y="1257300"/>
                </a:lnTo>
                <a:lnTo>
                  <a:pt x="9105900" y="1352550"/>
                </a:lnTo>
                <a:lnTo>
                  <a:pt x="8915400" y="1447800"/>
                </a:lnTo>
                <a:lnTo>
                  <a:pt x="8877300" y="1485900"/>
                </a:lnTo>
                <a:lnTo>
                  <a:pt x="8877300" y="2514600"/>
                </a:lnTo>
                <a:lnTo>
                  <a:pt x="8343900" y="2514600"/>
                </a:lnTo>
                <a:lnTo>
                  <a:pt x="8343900" y="1600200"/>
                </a:lnTo>
                <a:lnTo>
                  <a:pt x="7810500" y="1333500"/>
                </a:lnTo>
                <a:lnTo>
                  <a:pt x="7296150" y="1200150"/>
                </a:lnTo>
                <a:lnTo>
                  <a:pt x="6934200" y="1200150"/>
                </a:lnTo>
                <a:lnTo>
                  <a:pt x="6457950" y="1238250"/>
                </a:lnTo>
                <a:lnTo>
                  <a:pt x="5981700" y="1390650"/>
                </a:lnTo>
                <a:lnTo>
                  <a:pt x="5505450" y="1581150"/>
                </a:lnTo>
                <a:lnTo>
                  <a:pt x="5505450" y="2514600"/>
                </a:lnTo>
                <a:lnTo>
                  <a:pt x="4953000" y="2514600"/>
                </a:lnTo>
                <a:lnTo>
                  <a:pt x="4953000" y="1600200"/>
                </a:lnTo>
                <a:lnTo>
                  <a:pt x="4362450" y="1352550"/>
                </a:lnTo>
                <a:lnTo>
                  <a:pt x="3829050" y="1219200"/>
                </a:lnTo>
                <a:lnTo>
                  <a:pt x="3524250" y="1200150"/>
                </a:lnTo>
                <a:lnTo>
                  <a:pt x="3086100" y="1219200"/>
                </a:lnTo>
                <a:lnTo>
                  <a:pt x="2531300" y="1324098"/>
                </a:lnTo>
                <a:cubicBezTo>
                  <a:pt x="2263979" y="1395083"/>
                  <a:pt x="2253467" y="1444666"/>
                  <a:pt x="2114550" y="1504950"/>
                </a:cubicBezTo>
                <a:lnTo>
                  <a:pt x="2095500" y="1562100"/>
                </a:lnTo>
                <a:lnTo>
                  <a:pt x="2095500" y="2514600"/>
                </a:lnTo>
                <a:lnTo>
                  <a:pt x="1581150" y="2514600"/>
                </a:lnTo>
                <a:lnTo>
                  <a:pt x="1581150" y="1447800"/>
                </a:lnTo>
                <a:lnTo>
                  <a:pt x="1219200" y="1295400"/>
                </a:lnTo>
                <a:lnTo>
                  <a:pt x="952500" y="1238250"/>
                </a:lnTo>
                <a:lnTo>
                  <a:pt x="647700" y="1314450"/>
                </a:lnTo>
                <a:lnTo>
                  <a:pt x="361950" y="1447800"/>
                </a:lnTo>
                <a:lnTo>
                  <a:pt x="361950" y="2514600"/>
                </a:lnTo>
                <a:lnTo>
                  <a:pt x="0" y="249555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sp>
        <p:nvSpPr>
          <p:cNvPr id="7" name="正方形/長方形 6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錦</a:t>
            </a:r>
            <a:r>
              <a:rPr lang="ja-JP" altLang="en-US" sz="2925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</a:t>
            </a:r>
            <a:endParaRPr lang="ja-JP" altLang="en-US" sz="29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085093" y="2525827"/>
            <a:ext cx="2430652" cy="562117"/>
            <a:chOff x="4085093" y="2563902"/>
            <a:chExt cx="2430652" cy="562117"/>
          </a:xfrm>
        </p:grpSpPr>
        <p:sp>
          <p:nvSpPr>
            <p:cNvPr id="18" name="楕円 17"/>
            <p:cNvSpPr/>
            <p:nvPr/>
          </p:nvSpPr>
          <p:spPr>
            <a:xfrm>
              <a:off x="4085093" y="2563902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19" name="直線コネクタ 18"/>
            <p:cNvCxnSpPr/>
            <p:nvPr/>
          </p:nvCxnSpPr>
          <p:spPr>
            <a:xfrm flipH="1" flipV="1">
              <a:off x="4091823" y="2578603"/>
              <a:ext cx="460820" cy="5209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4552643" y="3099510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659141" y="2808560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475697" y="2209534"/>
            <a:ext cx="3018695" cy="1014042"/>
            <a:chOff x="475697" y="2247609"/>
            <a:chExt cx="3018695" cy="1014042"/>
          </a:xfrm>
        </p:grpSpPr>
        <p:cxnSp>
          <p:nvCxnSpPr>
            <p:cNvPr id="23" name="直線コネクタ 22"/>
            <p:cNvCxnSpPr/>
            <p:nvPr/>
          </p:nvCxnSpPr>
          <p:spPr>
            <a:xfrm flipV="1">
              <a:off x="2671697" y="2279869"/>
              <a:ext cx="800641" cy="9798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475697" y="32616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606620" y="271714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6" name="楕円 25"/>
            <p:cNvSpPr/>
            <p:nvPr/>
          </p:nvSpPr>
          <p:spPr>
            <a:xfrm>
              <a:off x="3406642" y="2247609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497529" y="891182"/>
            <a:ext cx="5265664" cy="1003509"/>
            <a:chOff x="1840429" y="1073788"/>
            <a:chExt cx="5265664" cy="1003509"/>
          </a:xfrm>
        </p:grpSpPr>
        <p:sp>
          <p:nvSpPr>
            <p:cNvPr id="27" name="楕円 26"/>
            <p:cNvSpPr/>
            <p:nvPr/>
          </p:nvSpPr>
          <p:spPr>
            <a:xfrm>
              <a:off x="3800872" y="1989547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3852486" y="1361390"/>
              <a:ext cx="463257" cy="6591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274432" y="1073788"/>
              <a:ext cx="283166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橋梁の桁下の高さ </a:t>
              </a:r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.+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3.8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1840429" y="2023191"/>
              <a:ext cx="30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4315743" y="1360758"/>
              <a:ext cx="260325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矢印コネクタ 31"/>
          <p:cNvCxnSpPr/>
          <p:nvPr/>
        </p:nvCxnSpPr>
        <p:spPr>
          <a:xfrm flipV="1">
            <a:off x="3628412" y="1850816"/>
            <a:ext cx="0" cy="40651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738029" y="1898710"/>
            <a:ext cx="89038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1.6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257129" y="2253409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3.3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257129" y="1833445"/>
            <a:ext cx="0" cy="733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1"/>
          <a:stretch/>
        </p:blipFill>
        <p:spPr>
          <a:xfrm>
            <a:off x="1200158" y="3313039"/>
            <a:ext cx="7071334" cy="30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8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淀屋橋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81035" y="2032847"/>
            <a:ext cx="5192002" cy="695580"/>
            <a:chOff x="4769737" y="3188939"/>
            <a:chExt cx="4722139" cy="297916"/>
          </a:xfrm>
        </p:grpSpPr>
        <p:sp>
          <p:nvSpPr>
            <p:cNvPr id="13" name="正方形/長方形 12"/>
            <p:cNvSpPr/>
            <p:nvPr/>
          </p:nvSpPr>
          <p:spPr>
            <a:xfrm>
              <a:off x="7672998" y="3432087"/>
              <a:ext cx="1818878" cy="547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69737" y="3188939"/>
              <a:ext cx="2903261" cy="297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6196998" y="3189262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672998" y="3428434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フリーフォーム 18"/>
          <p:cNvSpPr/>
          <p:nvPr/>
        </p:nvSpPr>
        <p:spPr>
          <a:xfrm>
            <a:off x="147040" y="1346960"/>
            <a:ext cx="9611916" cy="1423988"/>
          </a:xfrm>
          <a:custGeom>
            <a:avLst/>
            <a:gdLst>
              <a:gd name="connsiteX0" fmla="*/ 0 w 11830050"/>
              <a:gd name="connsiteY0" fmla="*/ 1638300 h 1752600"/>
              <a:gd name="connsiteX1" fmla="*/ 0 w 11830050"/>
              <a:gd name="connsiteY1" fmla="*/ 95250 h 1752600"/>
              <a:gd name="connsiteX2" fmla="*/ 1219200 w 11830050"/>
              <a:gd name="connsiteY2" fmla="*/ 57150 h 1752600"/>
              <a:gd name="connsiteX3" fmla="*/ 2895600 w 11830050"/>
              <a:gd name="connsiteY3" fmla="*/ 38100 h 1752600"/>
              <a:gd name="connsiteX4" fmla="*/ 4457700 w 11830050"/>
              <a:gd name="connsiteY4" fmla="*/ 0 h 1752600"/>
              <a:gd name="connsiteX5" fmla="*/ 6038850 w 11830050"/>
              <a:gd name="connsiteY5" fmla="*/ 0 h 1752600"/>
              <a:gd name="connsiteX6" fmla="*/ 7639050 w 11830050"/>
              <a:gd name="connsiteY6" fmla="*/ 19050 h 1752600"/>
              <a:gd name="connsiteX7" fmla="*/ 9086850 w 11830050"/>
              <a:gd name="connsiteY7" fmla="*/ 57150 h 1752600"/>
              <a:gd name="connsiteX8" fmla="*/ 10420350 w 11830050"/>
              <a:gd name="connsiteY8" fmla="*/ 114300 h 1752600"/>
              <a:gd name="connsiteX9" fmla="*/ 11830050 w 11830050"/>
              <a:gd name="connsiteY9" fmla="*/ 152400 h 1752600"/>
              <a:gd name="connsiteX10" fmla="*/ 11830050 w 11830050"/>
              <a:gd name="connsiteY10" fmla="*/ 1752600 h 1752600"/>
              <a:gd name="connsiteX11" fmla="*/ 10991850 w 11830050"/>
              <a:gd name="connsiteY11" fmla="*/ 1752600 h 1752600"/>
              <a:gd name="connsiteX12" fmla="*/ 10991850 w 11830050"/>
              <a:gd name="connsiteY12" fmla="*/ 895350 h 1752600"/>
              <a:gd name="connsiteX13" fmla="*/ 10801350 w 11830050"/>
              <a:gd name="connsiteY13" fmla="*/ 647700 h 1752600"/>
              <a:gd name="connsiteX14" fmla="*/ 10496550 w 11830050"/>
              <a:gd name="connsiteY14" fmla="*/ 514350 h 1752600"/>
              <a:gd name="connsiteX15" fmla="*/ 10172700 w 11830050"/>
              <a:gd name="connsiteY15" fmla="*/ 476250 h 1752600"/>
              <a:gd name="connsiteX16" fmla="*/ 9848850 w 11830050"/>
              <a:gd name="connsiteY16" fmla="*/ 514350 h 1752600"/>
              <a:gd name="connsiteX17" fmla="*/ 9372600 w 11830050"/>
              <a:gd name="connsiteY17" fmla="*/ 857250 h 1752600"/>
              <a:gd name="connsiteX18" fmla="*/ 9372600 w 11830050"/>
              <a:gd name="connsiteY18" fmla="*/ 1733550 h 1752600"/>
              <a:gd name="connsiteX19" fmla="*/ 8629650 w 11830050"/>
              <a:gd name="connsiteY19" fmla="*/ 1733550 h 1752600"/>
              <a:gd name="connsiteX20" fmla="*/ 8629650 w 11830050"/>
              <a:gd name="connsiteY20" fmla="*/ 857250 h 1752600"/>
              <a:gd name="connsiteX21" fmla="*/ 8153400 w 11830050"/>
              <a:gd name="connsiteY21" fmla="*/ 609600 h 1752600"/>
              <a:gd name="connsiteX22" fmla="*/ 7391400 w 11830050"/>
              <a:gd name="connsiteY22" fmla="*/ 381000 h 1752600"/>
              <a:gd name="connsiteX23" fmla="*/ 7086600 w 11830050"/>
              <a:gd name="connsiteY23" fmla="*/ 304800 h 1752600"/>
              <a:gd name="connsiteX24" fmla="*/ 6515100 w 11830050"/>
              <a:gd name="connsiteY24" fmla="*/ 247650 h 1752600"/>
              <a:gd name="connsiteX25" fmla="*/ 6038850 w 11830050"/>
              <a:gd name="connsiteY25" fmla="*/ 209550 h 1752600"/>
              <a:gd name="connsiteX26" fmla="*/ 5619750 w 11830050"/>
              <a:gd name="connsiteY26" fmla="*/ 228600 h 1752600"/>
              <a:gd name="connsiteX27" fmla="*/ 5162550 w 11830050"/>
              <a:gd name="connsiteY27" fmla="*/ 285750 h 1752600"/>
              <a:gd name="connsiteX28" fmla="*/ 4648200 w 11830050"/>
              <a:gd name="connsiteY28" fmla="*/ 361950 h 1752600"/>
              <a:gd name="connsiteX29" fmla="*/ 4191000 w 11830050"/>
              <a:gd name="connsiteY29" fmla="*/ 495300 h 1752600"/>
              <a:gd name="connsiteX30" fmla="*/ 3771900 w 11830050"/>
              <a:gd name="connsiteY30" fmla="*/ 666750 h 1752600"/>
              <a:gd name="connsiteX31" fmla="*/ 3390900 w 11830050"/>
              <a:gd name="connsiteY31" fmla="*/ 819150 h 1752600"/>
              <a:gd name="connsiteX32" fmla="*/ 3390900 w 11830050"/>
              <a:gd name="connsiteY32" fmla="*/ 1695450 h 1752600"/>
              <a:gd name="connsiteX33" fmla="*/ 2628900 w 11830050"/>
              <a:gd name="connsiteY33" fmla="*/ 1695450 h 1752600"/>
              <a:gd name="connsiteX34" fmla="*/ 2628900 w 11830050"/>
              <a:gd name="connsiteY34" fmla="*/ 800100 h 1752600"/>
              <a:gd name="connsiteX35" fmla="*/ 2419350 w 11830050"/>
              <a:gd name="connsiteY35" fmla="*/ 609600 h 1752600"/>
              <a:gd name="connsiteX36" fmla="*/ 2114550 w 11830050"/>
              <a:gd name="connsiteY36" fmla="*/ 457200 h 1752600"/>
              <a:gd name="connsiteX37" fmla="*/ 1847850 w 11830050"/>
              <a:gd name="connsiteY37" fmla="*/ 419100 h 1752600"/>
              <a:gd name="connsiteX38" fmla="*/ 1352550 w 11830050"/>
              <a:gd name="connsiteY38" fmla="*/ 533400 h 1752600"/>
              <a:gd name="connsiteX39" fmla="*/ 1104900 w 11830050"/>
              <a:gd name="connsiteY39" fmla="*/ 685800 h 1752600"/>
              <a:gd name="connsiteX40" fmla="*/ 1009650 w 11830050"/>
              <a:gd name="connsiteY40" fmla="*/ 838200 h 1752600"/>
              <a:gd name="connsiteX41" fmla="*/ 1009650 w 11830050"/>
              <a:gd name="connsiteY41" fmla="*/ 1676400 h 1752600"/>
              <a:gd name="connsiteX42" fmla="*/ 0 w 11830050"/>
              <a:gd name="connsiteY42" fmla="*/ 1638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30050" h="1752600">
                <a:moveTo>
                  <a:pt x="0" y="1638300"/>
                </a:moveTo>
                <a:lnTo>
                  <a:pt x="0" y="95250"/>
                </a:lnTo>
                <a:lnTo>
                  <a:pt x="1219200" y="57150"/>
                </a:lnTo>
                <a:lnTo>
                  <a:pt x="2895600" y="38100"/>
                </a:lnTo>
                <a:lnTo>
                  <a:pt x="4457700" y="0"/>
                </a:lnTo>
                <a:lnTo>
                  <a:pt x="6038850" y="0"/>
                </a:lnTo>
                <a:lnTo>
                  <a:pt x="7639050" y="19050"/>
                </a:lnTo>
                <a:lnTo>
                  <a:pt x="9086850" y="57150"/>
                </a:lnTo>
                <a:lnTo>
                  <a:pt x="10420350" y="114300"/>
                </a:lnTo>
                <a:lnTo>
                  <a:pt x="11830050" y="152400"/>
                </a:lnTo>
                <a:lnTo>
                  <a:pt x="11830050" y="1752600"/>
                </a:lnTo>
                <a:lnTo>
                  <a:pt x="10991850" y="1752600"/>
                </a:lnTo>
                <a:lnTo>
                  <a:pt x="10991850" y="895350"/>
                </a:lnTo>
                <a:lnTo>
                  <a:pt x="10801350" y="647700"/>
                </a:lnTo>
                <a:lnTo>
                  <a:pt x="10496550" y="514350"/>
                </a:lnTo>
                <a:lnTo>
                  <a:pt x="10172700" y="476250"/>
                </a:lnTo>
                <a:lnTo>
                  <a:pt x="9848850" y="514350"/>
                </a:lnTo>
                <a:lnTo>
                  <a:pt x="9372600" y="857250"/>
                </a:lnTo>
                <a:lnTo>
                  <a:pt x="9372600" y="1733550"/>
                </a:lnTo>
                <a:lnTo>
                  <a:pt x="8629650" y="1733550"/>
                </a:lnTo>
                <a:lnTo>
                  <a:pt x="8629650" y="857250"/>
                </a:lnTo>
                <a:lnTo>
                  <a:pt x="8153400" y="609600"/>
                </a:lnTo>
                <a:lnTo>
                  <a:pt x="7391400" y="381000"/>
                </a:lnTo>
                <a:lnTo>
                  <a:pt x="7086600" y="304800"/>
                </a:lnTo>
                <a:lnTo>
                  <a:pt x="6515100" y="247650"/>
                </a:lnTo>
                <a:lnTo>
                  <a:pt x="6038850" y="209550"/>
                </a:lnTo>
                <a:lnTo>
                  <a:pt x="5619750" y="228600"/>
                </a:lnTo>
                <a:lnTo>
                  <a:pt x="5162550" y="285750"/>
                </a:lnTo>
                <a:lnTo>
                  <a:pt x="4648200" y="361950"/>
                </a:lnTo>
                <a:lnTo>
                  <a:pt x="4191000" y="495300"/>
                </a:lnTo>
                <a:lnTo>
                  <a:pt x="3771900" y="666750"/>
                </a:lnTo>
                <a:lnTo>
                  <a:pt x="3390900" y="819150"/>
                </a:lnTo>
                <a:lnTo>
                  <a:pt x="3390900" y="1695450"/>
                </a:lnTo>
                <a:lnTo>
                  <a:pt x="2628900" y="1695450"/>
                </a:lnTo>
                <a:lnTo>
                  <a:pt x="2628900" y="800100"/>
                </a:lnTo>
                <a:lnTo>
                  <a:pt x="2419350" y="609600"/>
                </a:lnTo>
                <a:lnTo>
                  <a:pt x="2114550" y="457200"/>
                </a:lnTo>
                <a:lnTo>
                  <a:pt x="1847850" y="419100"/>
                </a:lnTo>
                <a:lnTo>
                  <a:pt x="1352550" y="533400"/>
                </a:lnTo>
                <a:lnTo>
                  <a:pt x="1104900" y="685800"/>
                </a:lnTo>
                <a:lnTo>
                  <a:pt x="1009650" y="838200"/>
                </a:lnTo>
                <a:lnTo>
                  <a:pt x="1009650" y="1676400"/>
                </a:lnTo>
                <a:lnTo>
                  <a:pt x="0" y="16383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grpSp>
        <p:nvGrpSpPr>
          <p:cNvPr id="17" name="グループ化 16"/>
          <p:cNvGrpSpPr/>
          <p:nvPr/>
        </p:nvGrpSpPr>
        <p:grpSpPr>
          <a:xfrm>
            <a:off x="2411150" y="576620"/>
            <a:ext cx="5265664" cy="1003509"/>
            <a:chOff x="1840429" y="1073788"/>
            <a:chExt cx="5265664" cy="1003509"/>
          </a:xfrm>
        </p:grpSpPr>
        <p:sp>
          <p:nvSpPr>
            <p:cNvPr id="18" name="楕円 17"/>
            <p:cNvSpPr/>
            <p:nvPr/>
          </p:nvSpPr>
          <p:spPr>
            <a:xfrm>
              <a:off x="3800872" y="1989547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3852486" y="1361390"/>
              <a:ext cx="463257" cy="6591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274432" y="1073788"/>
              <a:ext cx="283166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橋梁の桁下の高さ </a:t>
              </a:r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.+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3.6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1840429" y="2023191"/>
              <a:ext cx="30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4315743" y="1360758"/>
              <a:ext cx="260325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4496772" y="2556675"/>
            <a:ext cx="2366704" cy="452746"/>
            <a:chOff x="4149041" y="2673273"/>
            <a:chExt cx="2366704" cy="452746"/>
          </a:xfrm>
        </p:grpSpPr>
        <p:sp>
          <p:nvSpPr>
            <p:cNvPr id="26" name="楕円 25"/>
            <p:cNvSpPr/>
            <p:nvPr/>
          </p:nvSpPr>
          <p:spPr>
            <a:xfrm>
              <a:off x="4149041" y="2673273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7" name="直線コネクタ 26"/>
            <p:cNvCxnSpPr/>
            <p:nvPr/>
          </p:nvCxnSpPr>
          <p:spPr>
            <a:xfrm flipH="1" flipV="1">
              <a:off x="4199451" y="2717148"/>
              <a:ext cx="353192" cy="3823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4552643" y="3099510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659141" y="2808560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848828" y="1997372"/>
            <a:ext cx="2900253" cy="1242981"/>
            <a:chOff x="501097" y="1972301"/>
            <a:chExt cx="2900253" cy="1242981"/>
          </a:xfrm>
        </p:grpSpPr>
        <p:cxnSp>
          <p:nvCxnSpPr>
            <p:cNvPr id="31" name="直線コネクタ 30"/>
            <p:cNvCxnSpPr>
              <a:endCxn id="34" idx="3"/>
            </p:cNvCxnSpPr>
            <p:nvPr/>
          </p:nvCxnSpPr>
          <p:spPr>
            <a:xfrm flipV="1">
              <a:off x="2703167" y="2047200"/>
              <a:ext cx="623284" cy="11624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501097" y="32108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619320" y="267269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4" name="楕円 33"/>
            <p:cNvSpPr/>
            <p:nvPr/>
          </p:nvSpPr>
          <p:spPr>
            <a:xfrm>
              <a:off x="3313600" y="1972301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  <p:cxnSp>
        <p:nvCxnSpPr>
          <p:cNvPr id="35" name="直線矢印コネクタ 34"/>
          <p:cNvCxnSpPr/>
          <p:nvPr/>
        </p:nvCxnSpPr>
        <p:spPr>
          <a:xfrm flipH="1" flipV="1">
            <a:off x="4121342" y="1523338"/>
            <a:ext cx="2983" cy="5095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008488" y="1652760"/>
            <a:ext cx="89038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1.4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33816" y="1929171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3.1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4611967" y="1523337"/>
            <a:ext cx="0" cy="107721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9" b="28648"/>
          <a:stretch/>
        </p:blipFill>
        <p:spPr>
          <a:xfrm>
            <a:off x="1728194" y="3523279"/>
            <a:ext cx="6631576" cy="26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022998" y="2090214"/>
            <a:ext cx="1999860" cy="510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3400133" y="1963157"/>
            <a:ext cx="16228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022998" y="2086641"/>
            <a:ext cx="17416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昭和</a:t>
            </a:r>
            <a:r>
              <a:rPr lang="ja-JP" altLang="en-US" sz="2925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</a:t>
            </a:r>
            <a:endParaRPr lang="ja-JP" altLang="en-US" sz="29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西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平成</a:t>
            </a:r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25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5408902" y="2042766"/>
            <a:ext cx="2304395" cy="839058"/>
            <a:chOff x="4211350" y="2286961"/>
            <a:chExt cx="2304395" cy="839058"/>
          </a:xfrm>
        </p:grpSpPr>
        <p:sp>
          <p:nvSpPr>
            <p:cNvPr id="20" name="楕円 19"/>
            <p:cNvSpPr/>
            <p:nvPr/>
          </p:nvSpPr>
          <p:spPr>
            <a:xfrm>
              <a:off x="4211350" y="2286961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1" name="直線コネクタ 20"/>
            <p:cNvCxnSpPr>
              <a:endCxn id="20" idx="4"/>
            </p:cNvCxnSpPr>
            <p:nvPr/>
          </p:nvCxnSpPr>
          <p:spPr>
            <a:xfrm flipH="1" flipV="1">
              <a:off x="4255225" y="2374711"/>
              <a:ext cx="297418" cy="712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4552643" y="3099510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659141" y="2808560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5407522" y="1765470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3.0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5473" y="1917132"/>
            <a:ext cx="4777525" cy="683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1698649" y="1873257"/>
            <a:ext cx="2895657" cy="1239499"/>
            <a:chOff x="501097" y="1975783"/>
            <a:chExt cx="2895657" cy="1239499"/>
          </a:xfrm>
        </p:grpSpPr>
        <p:cxnSp>
          <p:nvCxnSpPr>
            <p:cNvPr id="25" name="直線コネクタ 24"/>
            <p:cNvCxnSpPr>
              <a:endCxn id="28" idx="3"/>
            </p:cNvCxnSpPr>
            <p:nvPr/>
          </p:nvCxnSpPr>
          <p:spPr>
            <a:xfrm flipV="1">
              <a:off x="2697097" y="2050682"/>
              <a:ext cx="624758" cy="11601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V="1">
              <a:off x="501097" y="32108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19320" y="267269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8" name="楕円 27"/>
            <p:cNvSpPr/>
            <p:nvPr/>
          </p:nvSpPr>
          <p:spPr>
            <a:xfrm>
              <a:off x="3309004" y="1975783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  <p:cxnSp>
        <p:nvCxnSpPr>
          <p:cNvPr id="30" name="直線コネクタ 29"/>
          <p:cNvCxnSpPr/>
          <p:nvPr/>
        </p:nvCxnSpPr>
        <p:spPr>
          <a:xfrm>
            <a:off x="3276748" y="1917132"/>
            <a:ext cx="17416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285713" y="1775365"/>
            <a:ext cx="0" cy="3112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>
            <a:off x="4393399" y="1759490"/>
            <a:ext cx="6489" cy="1761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3519359" y="1671305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1.3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b="23611"/>
          <a:stretch/>
        </p:blipFill>
        <p:spPr bwMode="auto">
          <a:xfrm>
            <a:off x="1281859" y="3324287"/>
            <a:ext cx="7209209" cy="29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 flipH="1">
            <a:off x="245473" y="736325"/>
            <a:ext cx="9525600" cy="1861567"/>
            <a:chOff x="147041" y="736325"/>
            <a:chExt cx="9527161" cy="186156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47041" y="736325"/>
              <a:ext cx="9527161" cy="1861567"/>
              <a:chOff x="514350" y="3278432"/>
              <a:chExt cx="11982450" cy="2341319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1639949" y="3278432"/>
                <a:ext cx="8736803" cy="1442890"/>
              </a:xfrm>
              <a:custGeom>
                <a:avLst/>
                <a:gdLst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534150 w 8763000"/>
                  <a:gd name="connsiteY6" fmla="*/ 266700 h 1371600"/>
                  <a:gd name="connsiteX7" fmla="*/ 7677150 w 8763000"/>
                  <a:gd name="connsiteY7" fmla="*/ 685800 h 1371600"/>
                  <a:gd name="connsiteX8" fmla="*/ 8763000 w 8763000"/>
                  <a:gd name="connsiteY8" fmla="*/ 1104900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534150 w 8763000"/>
                  <a:gd name="connsiteY6" fmla="*/ 266700 h 1371600"/>
                  <a:gd name="connsiteX7" fmla="*/ 7677150 w 8763000"/>
                  <a:gd name="connsiteY7" fmla="*/ 685800 h 1371600"/>
                  <a:gd name="connsiteX8" fmla="*/ 8732100 w 8763000"/>
                  <a:gd name="connsiteY8" fmla="*/ 1179579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534150 w 8763000"/>
                  <a:gd name="connsiteY6" fmla="*/ 266700 h 1371600"/>
                  <a:gd name="connsiteX7" fmla="*/ 7677150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534150 w 8763000"/>
                  <a:gd name="connsiteY6" fmla="*/ 266700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238250 h 1371600"/>
                  <a:gd name="connsiteX1" fmla="*/ 0 w 8763000"/>
                  <a:gd name="connsiteY1" fmla="*/ 1162050 h 1371600"/>
                  <a:gd name="connsiteX2" fmla="*/ 1600200 w 8763000"/>
                  <a:gd name="connsiteY2" fmla="*/ 495300 h 1371600"/>
                  <a:gd name="connsiteX3" fmla="*/ 2857500 w 8763000"/>
                  <a:gd name="connsiteY3" fmla="*/ 114300 h 1371600"/>
                  <a:gd name="connsiteX4" fmla="*/ 4019550 w 8763000"/>
                  <a:gd name="connsiteY4" fmla="*/ 0 h 1371600"/>
                  <a:gd name="connsiteX5" fmla="*/ 5334000 w 8763000"/>
                  <a:gd name="connsiteY5" fmla="*/ 57150 h 1371600"/>
                  <a:gd name="connsiteX6" fmla="*/ 6611400 w 8763000"/>
                  <a:gd name="connsiteY6" fmla="*/ 296571 h 1371600"/>
                  <a:gd name="connsiteX7" fmla="*/ 7715775 w 8763000"/>
                  <a:gd name="connsiteY7" fmla="*/ 685800 h 1371600"/>
                  <a:gd name="connsiteX8" fmla="*/ 8623950 w 8763000"/>
                  <a:gd name="connsiteY8" fmla="*/ 1030221 h 1371600"/>
                  <a:gd name="connsiteX9" fmla="*/ 8763000 w 8763000"/>
                  <a:gd name="connsiteY9" fmla="*/ 1352550 h 1371600"/>
                  <a:gd name="connsiteX10" fmla="*/ 8401050 w 8763000"/>
                  <a:gd name="connsiteY10" fmla="*/ 1333500 h 1371600"/>
                  <a:gd name="connsiteX11" fmla="*/ 6877050 w 8763000"/>
                  <a:gd name="connsiteY11" fmla="*/ 666750 h 1371600"/>
                  <a:gd name="connsiteX12" fmla="*/ 5753100 w 8763000"/>
                  <a:gd name="connsiteY12" fmla="*/ 323850 h 1371600"/>
                  <a:gd name="connsiteX13" fmla="*/ 4248150 w 8763000"/>
                  <a:gd name="connsiteY13" fmla="*/ 171450 h 1371600"/>
                  <a:gd name="connsiteX14" fmla="*/ 3009900 w 8763000"/>
                  <a:gd name="connsiteY14" fmla="*/ 304800 h 1371600"/>
                  <a:gd name="connsiteX15" fmla="*/ 1847850 w 8763000"/>
                  <a:gd name="connsiteY15" fmla="*/ 609600 h 1371600"/>
                  <a:gd name="connsiteX16" fmla="*/ 571500 w 8763000"/>
                  <a:gd name="connsiteY16" fmla="*/ 1219200 h 1371600"/>
                  <a:gd name="connsiteX17" fmla="*/ 323850 w 8763000"/>
                  <a:gd name="connsiteY17" fmla="*/ 1371600 h 1371600"/>
                  <a:gd name="connsiteX18" fmla="*/ 323850 w 8763000"/>
                  <a:gd name="connsiteY18" fmla="*/ 1257300 h 1371600"/>
                  <a:gd name="connsiteX19" fmla="*/ 0 w 8763000"/>
                  <a:gd name="connsiteY19" fmla="*/ 1238250 h 1371600"/>
                  <a:gd name="connsiteX0" fmla="*/ 0 w 8763000"/>
                  <a:gd name="connsiteY0" fmla="*/ 1181100 h 1314450"/>
                  <a:gd name="connsiteX1" fmla="*/ 0 w 8763000"/>
                  <a:gd name="connsiteY1" fmla="*/ 1104900 h 1314450"/>
                  <a:gd name="connsiteX2" fmla="*/ 1600200 w 8763000"/>
                  <a:gd name="connsiteY2" fmla="*/ 438150 h 1314450"/>
                  <a:gd name="connsiteX3" fmla="*/ 2857500 w 8763000"/>
                  <a:gd name="connsiteY3" fmla="*/ 57150 h 1314450"/>
                  <a:gd name="connsiteX4" fmla="*/ 4089074 w 8763000"/>
                  <a:gd name="connsiteY4" fmla="*/ 39933 h 1314450"/>
                  <a:gd name="connsiteX5" fmla="*/ 5334000 w 8763000"/>
                  <a:gd name="connsiteY5" fmla="*/ 0 h 1314450"/>
                  <a:gd name="connsiteX6" fmla="*/ 6611400 w 8763000"/>
                  <a:gd name="connsiteY6" fmla="*/ 239421 h 1314450"/>
                  <a:gd name="connsiteX7" fmla="*/ 7715775 w 8763000"/>
                  <a:gd name="connsiteY7" fmla="*/ 628650 h 1314450"/>
                  <a:gd name="connsiteX8" fmla="*/ 8623950 w 8763000"/>
                  <a:gd name="connsiteY8" fmla="*/ 973071 h 1314450"/>
                  <a:gd name="connsiteX9" fmla="*/ 8763000 w 8763000"/>
                  <a:gd name="connsiteY9" fmla="*/ 1295400 h 1314450"/>
                  <a:gd name="connsiteX10" fmla="*/ 8401050 w 8763000"/>
                  <a:gd name="connsiteY10" fmla="*/ 1276350 h 1314450"/>
                  <a:gd name="connsiteX11" fmla="*/ 6877050 w 8763000"/>
                  <a:gd name="connsiteY11" fmla="*/ 609600 h 1314450"/>
                  <a:gd name="connsiteX12" fmla="*/ 5753100 w 8763000"/>
                  <a:gd name="connsiteY12" fmla="*/ 266700 h 1314450"/>
                  <a:gd name="connsiteX13" fmla="*/ 4248150 w 8763000"/>
                  <a:gd name="connsiteY13" fmla="*/ 114300 h 1314450"/>
                  <a:gd name="connsiteX14" fmla="*/ 3009900 w 8763000"/>
                  <a:gd name="connsiteY14" fmla="*/ 247650 h 1314450"/>
                  <a:gd name="connsiteX15" fmla="*/ 1847850 w 8763000"/>
                  <a:gd name="connsiteY15" fmla="*/ 552450 h 1314450"/>
                  <a:gd name="connsiteX16" fmla="*/ 571500 w 8763000"/>
                  <a:gd name="connsiteY16" fmla="*/ 1162050 h 1314450"/>
                  <a:gd name="connsiteX17" fmla="*/ 323850 w 8763000"/>
                  <a:gd name="connsiteY17" fmla="*/ 1314450 h 1314450"/>
                  <a:gd name="connsiteX18" fmla="*/ 323850 w 8763000"/>
                  <a:gd name="connsiteY18" fmla="*/ 1200150 h 1314450"/>
                  <a:gd name="connsiteX19" fmla="*/ 0 w 8763000"/>
                  <a:gd name="connsiteY19" fmla="*/ 1181100 h 131445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248150 w 8763000"/>
                  <a:gd name="connsiteY13" fmla="*/ 134110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313240 h 1446590"/>
                  <a:gd name="connsiteX1" fmla="*/ 0 w 8763000"/>
                  <a:gd name="connsiteY1" fmla="*/ 1237040 h 1446590"/>
                  <a:gd name="connsiteX2" fmla="*/ 1600200 w 8763000"/>
                  <a:gd name="connsiteY2" fmla="*/ 570290 h 1446590"/>
                  <a:gd name="connsiteX3" fmla="*/ 2857500 w 8763000"/>
                  <a:gd name="connsiteY3" fmla="*/ 189290 h 1446590"/>
                  <a:gd name="connsiteX4" fmla="*/ 4251299 w 8763000"/>
                  <a:gd name="connsiteY4" fmla="*/ 112330 h 1446590"/>
                  <a:gd name="connsiteX5" fmla="*/ 5334000 w 8763000"/>
                  <a:gd name="connsiteY5" fmla="*/ 132140 h 1446590"/>
                  <a:gd name="connsiteX6" fmla="*/ 6611400 w 8763000"/>
                  <a:gd name="connsiteY6" fmla="*/ 371561 h 1446590"/>
                  <a:gd name="connsiteX7" fmla="*/ 7715775 w 8763000"/>
                  <a:gd name="connsiteY7" fmla="*/ 760790 h 1446590"/>
                  <a:gd name="connsiteX8" fmla="*/ 8623950 w 8763000"/>
                  <a:gd name="connsiteY8" fmla="*/ 1105211 h 1446590"/>
                  <a:gd name="connsiteX9" fmla="*/ 8763000 w 8763000"/>
                  <a:gd name="connsiteY9" fmla="*/ 1427540 h 1446590"/>
                  <a:gd name="connsiteX10" fmla="*/ 8401050 w 8763000"/>
                  <a:gd name="connsiteY10" fmla="*/ 1408490 h 1446590"/>
                  <a:gd name="connsiteX11" fmla="*/ 6877050 w 8763000"/>
                  <a:gd name="connsiteY11" fmla="*/ 741740 h 1446590"/>
                  <a:gd name="connsiteX12" fmla="*/ 5753100 w 8763000"/>
                  <a:gd name="connsiteY12" fmla="*/ 398840 h 1446590"/>
                  <a:gd name="connsiteX13" fmla="*/ 4425824 w 8763000"/>
                  <a:gd name="connsiteY13" fmla="*/ 0 h 1446590"/>
                  <a:gd name="connsiteX14" fmla="*/ 3009900 w 8763000"/>
                  <a:gd name="connsiteY14" fmla="*/ 379790 h 1446590"/>
                  <a:gd name="connsiteX15" fmla="*/ 1847850 w 8763000"/>
                  <a:gd name="connsiteY15" fmla="*/ 684590 h 1446590"/>
                  <a:gd name="connsiteX16" fmla="*/ 571500 w 8763000"/>
                  <a:gd name="connsiteY16" fmla="*/ 1294190 h 1446590"/>
                  <a:gd name="connsiteX17" fmla="*/ 323850 w 8763000"/>
                  <a:gd name="connsiteY17" fmla="*/ 1446590 h 1446590"/>
                  <a:gd name="connsiteX18" fmla="*/ 323850 w 8763000"/>
                  <a:gd name="connsiteY18" fmla="*/ 1332290 h 1446590"/>
                  <a:gd name="connsiteX19" fmla="*/ 0 w 8763000"/>
                  <a:gd name="connsiteY19" fmla="*/ 1313240 h 144659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448999 w 8763000"/>
                  <a:gd name="connsiteY13" fmla="*/ 156514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25129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413524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53100 w 8763000"/>
                  <a:gd name="connsiteY12" fmla="*/ 286510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892150 w 8763000"/>
                  <a:gd name="connsiteY12" fmla="*/ 55006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02649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3009900 w 8763000"/>
                  <a:gd name="connsiteY14" fmla="*/ 267460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97331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97331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97331 h 1334260"/>
                  <a:gd name="connsiteX15" fmla="*/ 1847850 w 8763000"/>
                  <a:gd name="connsiteY15" fmla="*/ 572260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97331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97331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274927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0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1 w 8763000"/>
                  <a:gd name="connsiteY3" fmla="*/ 76960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57501 w 8763000"/>
                  <a:gd name="connsiteY3" fmla="*/ 226318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0 w 8763000"/>
                  <a:gd name="connsiteY2" fmla="*/ 457960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80364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72896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72896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72896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72896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763000"/>
                  <a:gd name="connsiteY0" fmla="*/ 1200910 h 1334260"/>
                  <a:gd name="connsiteX1" fmla="*/ 0 w 8763000"/>
                  <a:gd name="connsiteY1" fmla="*/ 1124710 h 1334260"/>
                  <a:gd name="connsiteX2" fmla="*/ 1600201 w 8763000"/>
                  <a:gd name="connsiteY2" fmla="*/ 472896 h 1334260"/>
                  <a:gd name="connsiteX3" fmla="*/ 2826601 w 8763000"/>
                  <a:gd name="connsiteY3" fmla="*/ 151639 h 1334260"/>
                  <a:gd name="connsiteX4" fmla="*/ 4390349 w 8763000"/>
                  <a:gd name="connsiteY4" fmla="*/ 0 h 1334260"/>
                  <a:gd name="connsiteX5" fmla="*/ 5334000 w 8763000"/>
                  <a:gd name="connsiteY5" fmla="*/ 19810 h 1334260"/>
                  <a:gd name="connsiteX6" fmla="*/ 6611400 w 8763000"/>
                  <a:gd name="connsiteY6" fmla="*/ 259231 h 1334260"/>
                  <a:gd name="connsiteX7" fmla="*/ 7715775 w 8763000"/>
                  <a:gd name="connsiteY7" fmla="*/ 648460 h 1334260"/>
                  <a:gd name="connsiteX8" fmla="*/ 8623950 w 8763000"/>
                  <a:gd name="connsiteY8" fmla="*/ 992881 h 1334260"/>
                  <a:gd name="connsiteX9" fmla="*/ 8763000 w 8763000"/>
                  <a:gd name="connsiteY9" fmla="*/ 1315210 h 1334260"/>
                  <a:gd name="connsiteX10" fmla="*/ 8401050 w 8763000"/>
                  <a:gd name="connsiteY10" fmla="*/ 1296160 h 1334260"/>
                  <a:gd name="connsiteX11" fmla="*/ 6877050 w 8763000"/>
                  <a:gd name="connsiteY11" fmla="*/ 629410 h 1334260"/>
                  <a:gd name="connsiteX12" fmla="*/ 5737651 w 8763000"/>
                  <a:gd name="connsiteY12" fmla="*/ 271575 h 1334260"/>
                  <a:gd name="connsiteX13" fmla="*/ 4425824 w 8763000"/>
                  <a:gd name="connsiteY13" fmla="*/ 141578 h 1334260"/>
                  <a:gd name="connsiteX14" fmla="*/ 2971276 w 8763000"/>
                  <a:gd name="connsiteY14" fmla="*/ 304799 h 1334260"/>
                  <a:gd name="connsiteX15" fmla="*/ 1832400 w 8763000"/>
                  <a:gd name="connsiteY15" fmla="*/ 632003 h 1334260"/>
                  <a:gd name="connsiteX16" fmla="*/ 571500 w 8763000"/>
                  <a:gd name="connsiteY16" fmla="*/ 1181860 h 1334260"/>
                  <a:gd name="connsiteX17" fmla="*/ 323850 w 8763000"/>
                  <a:gd name="connsiteY17" fmla="*/ 1334260 h 1334260"/>
                  <a:gd name="connsiteX18" fmla="*/ 323850 w 8763000"/>
                  <a:gd name="connsiteY18" fmla="*/ 1219960 h 1334260"/>
                  <a:gd name="connsiteX19" fmla="*/ 0 w 8763000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23950 w 8647125"/>
                  <a:gd name="connsiteY8" fmla="*/ 992881 h 1334260"/>
                  <a:gd name="connsiteX9" fmla="*/ 8647125 w 8647125"/>
                  <a:gd name="connsiteY9" fmla="*/ 1158385 h 1334260"/>
                  <a:gd name="connsiteX10" fmla="*/ 8401050 w 8647125"/>
                  <a:gd name="connsiteY10" fmla="*/ 1296160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7125 w 8647125"/>
                  <a:gd name="connsiteY9" fmla="*/ 1158385 h 1334260"/>
                  <a:gd name="connsiteX10" fmla="*/ 8401050 w 8647125"/>
                  <a:gd name="connsiteY10" fmla="*/ 1296160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401050 w 8647125"/>
                  <a:gd name="connsiteY10" fmla="*/ 1296160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39251 w 8647125"/>
                  <a:gd name="connsiteY10" fmla="*/ 1247618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412638 w 8647125"/>
                  <a:gd name="connsiteY10" fmla="*/ 1124398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81738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0 w 8647125"/>
                  <a:gd name="connsiteY1" fmla="*/ 1124710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0 w 8647125"/>
                  <a:gd name="connsiteY0" fmla="*/ 1200910 h 1334260"/>
                  <a:gd name="connsiteX1" fmla="*/ 571649 w 8647125"/>
                  <a:gd name="connsiteY1" fmla="*/ 799857 h 1334260"/>
                  <a:gd name="connsiteX2" fmla="*/ 1600201 w 8647125"/>
                  <a:gd name="connsiteY2" fmla="*/ 472896 h 1334260"/>
                  <a:gd name="connsiteX3" fmla="*/ 2826601 w 8647125"/>
                  <a:gd name="connsiteY3" fmla="*/ 151639 h 1334260"/>
                  <a:gd name="connsiteX4" fmla="*/ 4390349 w 8647125"/>
                  <a:gd name="connsiteY4" fmla="*/ 0 h 1334260"/>
                  <a:gd name="connsiteX5" fmla="*/ 5334000 w 8647125"/>
                  <a:gd name="connsiteY5" fmla="*/ 19810 h 1334260"/>
                  <a:gd name="connsiteX6" fmla="*/ 6611400 w 8647125"/>
                  <a:gd name="connsiteY6" fmla="*/ 259231 h 1334260"/>
                  <a:gd name="connsiteX7" fmla="*/ 7715775 w 8647125"/>
                  <a:gd name="connsiteY7" fmla="*/ 648460 h 1334260"/>
                  <a:gd name="connsiteX8" fmla="*/ 8647125 w 8647125"/>
                  <a:gd name="connsiteY8" fmla="*/ 1000349 h 1334260"/>
                  <a:gd name="connsiteX9" fmla="*/ 8643263 w 8647125"/>
                  <a:gd name="connsiteY9" fmla="*/ 1229330 h 1334260"/>
                  <a:gd name="connsiteX10" fmla="*/ 8393326 w 8647125"/>
                  <a:gd name="connsiteY10" fmla="*/ 1228949 h 1334260"/>
                  <a:gd name="connsiteX11" fmla="*/ 6877050 w 8647125"/>
                  <a:gd name="connsiteY11" fmla="*/ 629410 h 1334260"/>
                  <a:gd name="connsiteX12" fmla="*/ 5737651 w 8647125"/>
                  <a:gd name="connsiteY12" fmla="*/ 271575 h 1334260"/>
                  <a:gd name="connsiteX13" fmla="*/ 4425824 w 8647125"/>
                  <a:gd name="connsiteY13" fmla="*/ 141578 h 1334260"/>
                  <a:gd name="connsiteX14" fmla="*/ 2971276 w 8647125"/>
                  <a:gd name="connsiteY14" fmla="*/ 304799 h 1334260"/>
                  <a:gd name="connsiteX15" fmla="*/ 1832400 w 8647125"/>
                  <a:gd name="connsiteY15" fmla="*/ 632003 h 1334260"/>
                  <a:gd name="connsiteX16" fmla="*/ 571500 w 8647125"/>
                  <a:gd name="connsiteY16" fmla="*/ 1181860 h 1334260"/>
                  <a:gd name="connsiteX17" fmla="*/ 323850 w 8647125"/>
                  <a:gd name="connsiteY17" fmla="*/ 1334260 h 1334260"/>
                  <a:gd name="connsiteX18" fmla="*/ 323850 w 8647125"/>
                  <a:gd name="connsiteY18" fmla="*/ 1219960 h 1334260"/>
                  <a:gd name="connsiteX19" fmla="*/ 0 w 8647125"/>
                  <a:gd name="connsiteY19" fmla="*/ 1200910 h 1334260"/>
                  <a:gd name="connsiteX0" fmla="*/ 286424 w 8323275"/>
                  <a:gd name="connsiteY0" fmla="*/ 1025414 h 1334260"/>
                  <a:gd name="connsiteX1" fmla="*/ 247799 w 8323275"/>
                  <a:gd name="connsiteY1" fmla="*/ 799857 h 1334260"/>
                  <a:gd name="connsiteX2" fmla="*/ 1276351 w 8323275"/>
                  <a:gd name="connsiteY2" fmla="*/ 472896 h 1334260"/>
                  <a:gd name="connsiteX3" fmla="*/ 2502751 w 8323275"/>
                  <a:gd name="connsiteY3" fmla="*/ 151639 h 1334260"/>
                  <a:gd name="connsiteX4" fmla="*/ 4066499 w 8323275"/>
                  <a:gd name="connsiteY4" fmla="*/ 0 h 1334260"/>
                  <a:gd name="connsiteX5" fmla="*/ 5010150 w 8323275"/>
                  <a:gd name="connsiteY5" fmla="*/ 19810 h 1334260"/>
                  <a:gd name="connsiteX6" fmla="*/ 6287550 w 8323275"/>
                  <a:gd name="connsiteY6" fmla="*/ 259231 h 1334260"/>
                  <a:gd name="connsiteX7" fmla="*/ 7391925 w 8323275"/>
                  <a:gd name="connsiteY7" fmla="*/ 648460 h 1334260"/>
                  <a:gd name="connsiteX8" fmla="*/ 8323275 w 8323275"/>
                  <a:gd name="connsiteY8" fmla="*/ 1000349 h 1334260"/>
                  <a:gd name="connsiteX9" fmla="*/ 8319413 w 8323275"/>
                  <a:gd name="connsiteY9" fmla="*/ 1229330 h 1334260"/>
                  <a:gd name="connsiteX10" fmla="*/ 8069476 w 8323275"/>
                  <a:gd name="connsiteY10" fmla="*/ 1228949 h 1334260"/>
                  <a:gd name="connsiteX11" fmla="*/ 6553200 w 8323275"/>
                  <a:gd name="connsiteY11" fmla="*/ 629410 h 1334260"/>
                  <a:gd name="connsiteX12" fmla="*/ 5413801 w 8323275"/>
                  <a:gd name="connsiteY12" fmla="*/ 271575 h 1334260"/>
                  <a:gd name="connsiteX13" fmla="*/ 4101974 w 8323275"/>
                  <a:gd name="connsiteY13" fmla="*/ 141578 h 1334260"/>
                  <a:gd name="connsiteX14" fmla="*/ 2647426 w 8323275"/>
                  <a:gd name="connsiteY14" fmla="*/ 304799 h 1334260"/>
                  <a:gd name="connsiteX15" fmla="*/ 1508550 w 8323275"/>
                  <a:gd name="connsiteY15" fmla="*/ 632003 h 1334260"/>
                  <a:gd name="connsiteX16" fmla="*/ 247650 w 8323275"/>
                  <a:gd name="connsiteY16" fmla="*/ 1181860 h 1334260"/>
                  <a:gd name="connsiteX17" fmla="*/ 0 w 8323275"/>
                  <a:gd name="connsiteY17" fmla="*/ 1334260 h 1334260"/>
                  <a:gd name="connsiteX18" fmla="*/ 0 w 8323275"/>
                  <a:gd name="connsiteY18" fmla="*/ 1219960 h 1334260"/>
                  <a:gd name="connsiteX19" fmla="*/ 286424 w 8323275"/>
                  <a:gd name="connsiteY19" fmla="*/ 1025414 h 1334260"/>
                  <a:gd name="connsiteX0" fmla="*/ 405562 w 8442413"/>
                  <a:gd name="connsiteY0" fmla="*/ 1025414 h 1334260"/>
                  <a:gd name="connsiteX1" fmla="*/ 0 w 8442413"/>
                  <a:gd name="connsiteY1" fmla="*/ 1068701 h 1334260"/>
                  <a:gd name="connsiteX2" fmla="*/ 1395489 w 8442413"/>
                  <a:gd name="connsiteY2" fmla="*/ 472896 h 1334260"/>
                  <a:gd name="connsiteX3" fmla="*/ 2621889 w 8442413"/>
                  <a:gd name="connsiteY3" fmla="*/ 151639 h 1334260"/>
                  <a:gd name="connsiteX4" fmla="*/ 4185637 w 8442413"/>
                  <a:gd name="connsiteY4" fmla="*/ 0 h 1334260"/>
                  <a:gd name="connsiteX5" fmla="*/ 5129288 w 8442413"/>
                  <a:gd name="connsiteY5" fmla="*/ 19810 h 1334260"/>
                  <a:gd name="connsiteX6" fmla="*/ 6406688 w 8442413"/>
                  <a:gd name="connsiteY6" fmla="*/ 259231 h 1334260"/>
                  <a:gd name="connsiteX7" fmla="*/ 7511063 w 8442413"/>
                  <a:gd name="connsiteY7" fmla="*/ 648460 h 1334260"/>
                  <a:gd name="connsiteX8" fmla="*/ 8442413 w 8442413"/>
                  <a:gd name="connsiteY8" fmla="*/ 1000349 h 1334260"/>
                  <a:gd name="connsiteX9" fmla="*/ 8438551 w 8442413"/>
                  <a:gd name="connsiteY9" fmla="*/ 1229330 h 1334260"/>
                  <a:gd name="connsiteX10" fmla="*/ 8188614 w 8442413"/>
                  <a:gd name="connsiteY10" fmla="*/ 1228949 h 1334260"/>
                  <a:gd name="connsiteX11" fmla="*/ 6672338 w 8442413"/>
                  <a:gd name="connsiteY11" fmla="*/ 629410 h 1334260"/>
                  <a:gd name="connsiteX12" fmla="*/ 5532939 w 8442413"/>
                  <a:gd name="connsiteY12" fmla="*/ 271575 h 1334260"/>
                  <a:gd name="connsiteX13" fmla="*/ 4221112 w 8442413"/>
                  <a:gd name="connsiteY13" fmla="*/ 141578 h 1334260"/>
                  <a:gd name="connsiteX14" fmla="*/ 2766564 w 8442413"/>
                  <a:gd name="connsiteY14" fmla="*/ 304799 h 1334260"/>
                  <a:gd name="connsiteX15" fmla="*/ 1627688 w 8442413"/>
                  <a:gd name="connsiteY15" fmla="*/ 632003 h 1334260"/>
                  <a:gd name="connsiteX16" fmla="*/ 366788 w 8442413"/>
                  <a:gd name="connsiteY16" fmla="*/ 1181860 h 1334260"/>
                  <a:gd name="connsiteX17" fmla="*/ 119138 w 8442413"/>
                  <a:gd name="connsiteY17" fmla="*/ 1334260 h 1334260"/>
                  <a:gd name="connsiteX18" fmla="*/ 119138 w 8442413"/>
                  <a:gd name="connsiteY18" fmla="*/ 1219960 h 1334260"/>
                  <a:gd name="connsiteX19" fmla="*/ 405562 w 8442413"/>
                  <a:gd name="connsiteY19" fmla="*/ 1025414 h 1334260"/>
                  <a:gd name="connsiteX0" fmla="*/ 19312 w 8442413"/>
                  <a:gd name="connsiteY0" fmla="*/ 1107561 h 1334260"/>
                  <a:gd name="connsiteX1" fmla="*/ 0 w 8442413"/>
                  <a:gd name="connsiteY1" fmla="*/ 1068701 h 1334260"/>
                  <a:gd name="connsiteX2" fmla="*/ 1395489 w 8442413"/>
                  <a:gd name="connsiteY2" fmla="*/ 472896 h 1334260"/>
                  <a:gd name="connsiteX3" fmla="*/ 2621889 w 8442413"/>
                  <a:gd name="connsiteY3" fmla="*/ 151639 h 1334260"/>
                  <a:gd name="connsiteX4" fmla="*/ 4185637 w 8442413"/>
                  <a:gd name="connsiteY4" fmla="*/ 0 h 1334260"/>
                  <a:gd name="connsiteX5" fmla="*/ 5129288 w 8442413"/>
                  <a:gd name="connsiteY5" fmla="*/ 19810 h 1334260"/>
                  <a:gd name="connsiteX6" fmla="*/ 6406688 w 8442413"/>
                  <a:gd name="connsiteY6" fmla="*/ 259231 h 1334260"/>
                  <a:gd name="connsiteX7" fmla="*/ 7511063 w 8442413"/>
                  <a:gd name="connsiteY7" fmla="*/ 648460 h 1334260"/>
                  <a:gd name="connsiteX8" fmla="*/ 8442413 w 8442413"/>
                  <a:gd name="connsiteY8" fmla="*/ 1000349 h 1334260"/>
                  <a:gd name="connsiteX9" fmla="*/ 8438551 w 8442413"/>
                  <a:gd name="connsiteY9" fmla="*/ 1229330 h 1334260"/>
                  <a:gd name="connsiteX10" fmla="*/ 8188614 w 8442413"/>
                  <a:gd name="connsiteY10" fmla="*/ 1228949 h 1334260"/>
                  <a:gd name="connsiteX11" fmla="*/ 6672338 w 8442413"/>
                  <a:gd name="connsiteY11" fmla="*/ 629410 h 1334260"/>
                  <a:gd name="connsiteX12" fmla="*/ 5532939 w 8442413"/>
                  <a:gd name="connsiteY12" fmla="*/ 271575 h 1334260"/>
                  <a:gd name="connsiteX13" fmla="*/ 4221112 w 8442413"/>
                  <a:gd name="connsiteY13" fmla="*/ 141578 h 1334260"/>
                  <a:gd name="connsiteX14" fmla="*/ 2766564 w 8442413"/>
                  <a:gd name="connsiteY14" fmla="*/ 304799 h 1334260"/>
                  <a:gd name="connsiteX15" fmla="*/ 1627688 w 8442413"/>
                  <a:gd name="connsiteY15" fmla="*/ 632003 h 1334260"/>
                  <a:gd name="connsiteX16" fmla="*/ 366788 w 8442413"/>
                  <a:gd name="connsiteY16" fmla="*/ 1181860 h 1334260"/>
                  <a:gd name="connsiteX17" fmla="*/ 119138 w 8442413"/>
                  <a:gd name="connsiteY17" fmla="*/ 1334260 h 1334260"/>
                  <a:gd name="connsiteX18" fmla="*/ 119138 w 8442413"/>
                  <a:gd name="connsiteY18" fmla="*/ 1219960 h 1334260"/>
                  <a:gd name="connsiteX19" fmla="*/ 19312 w 8442413"/>
                  <a:gd name="connsiteY19" fmla="*/ 1107561 h 1334260"/>
                  <a:gd name="connsiteX0" fmla="*/ 27637 w 8450738"/>
                  <a:gd name="connsiteY0" fmla="*/ 1107561 h 1339446"/>
                  <a:gd name="connsiteX1" fmla="*/ 8325 w 8450738"/>
                  <a:gd name="connsiteY1" fmla="*/ 1068701 h 1339446"/>
                  <a:gd name="connsiteX2" fmla="*/ 1403814 w 8450738"/>
                  <a:gd name="connsiteY2" fmla="*/ 472896 h 1339446"/>
                  <a:gd name="connsiteX3" fmla="*/ 2630214 w 8450738"/>
                  <a:gd name="connsiteY3" fmla="*/ 151639 h 1339446"/>
                  <a:gd name="connsiteX4" fmla="*/ 4193962 w 8450738"/>
                  <a:gd name="connsiteY4" fmla="*/ 0 h 1339446"/>
                  <a:gd name="connsiteX5" fmla="*/ 5137613 w 8450738"/>
                  <a:gd name="connsiteY5" fmla="*/ 19810 h 1339446"/>
                  <a:gd name="connsiteX6" fmla="*/ 6415013 w 8450738"/>
                  <a:gd name="connsiteY6" fmla="*/ 259231 h 1339446"/>
                  <a:gd name="connsiteX7" fmla="*/ 7519388 w 8450738"/>
                  <a:gd name="connsiteY7" fmla="*/ 648460 h 1339446"/>
                  <a:gd name="connsiteX8" fmla="*/ 8450738 w 8450738"/>
                  <a:gd name="connsiteY8" fmla="*/ 1000349 h 1339446"/>
                  <a:gd name="connsiteX9" fmla="*/ 8446876 w 8450738"/>
                  <a:gd name="connsiteY9" fmla="*/ 1229330 h 1339446"/>
                  <a:gd name="connsiteX10" fmla="*/ 8196939 w 8450738"/>
                  <a:gd name="connsiteY10" fmla="*/ 1228949 h 1339446"/>
                  <a:gd name="connsiteX11" fmla="*/ 6680663 w 8450738"/>
                  <a:gd name="connsiteY11" fmla="*/ 629410 h 1339446"/>
                  <a:gd name="connsiteX12" fmla="*/ 5541264 w 8450738"/>
                  <a:gd name="connsiteY12" fmla="*/ 271575 h 1339446"/>
                  <a:gd name="connsiteX13" fmla="*/ 4229437 w 8450738"/>
                  <a:gd name="connsiteY13" fmla="*/ 141578 h 1339446"/>
                  <a:gd name="connsiteX14" fmla="*/ 2774889 w 8450738"/>
                  <a:gd name="connsiteY14" fmla="*/ 304799 h 1339446"/>
                  <a:gd name="connsiteX15" fmla="*/ 1636013 w 8450738"/>
                  <a:gd name="connsiteY15" fmla="*/ 632003 h 1339446"/>
                  <a:gd name="connsiteX16" fmla="*/ 375113 w 8450738"/>
                  <a:gd name="connsiteY16" fmla="*/ 1181860 h 1339446"/>
                  <a:gd name="connsiteX17" fmla="*/ 127463 w 8450738"/>
                  <a:gd name="connsiteY17" fmla="*/ 1334260 h 1339446"/>
                  <a:gd name="connsiteX18" fmla="*/ 0 w 8450738"/>
                  <a:gd name="connsiteY18" fmla="*/ 1339446 h 1339446"/>
                  <a:gd name="connsiteX19" fmla="*/ 27637 w 8450738"/>
                  <a:gd name="connsiteY19" fmla="*/ 1107561 h 1339446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15013 w 8450738"/>
                  <a:gd name="connsiteY6" fmla="*/ 259231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375113 w 8450738"/>
                  <a:gd name="connsiteY16" fmla="*/ 1181860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15013 w 8450738"/>
                  <a:gd name="connsiteY6" fmla="*/ 259231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15013 w 8450738"/>
                  <a:gd name="connsiteY6" fmla="*/ 304038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15013 w 8450738"/>
                  <a:gd name="connsiteY6" fmla="*/ 393652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680663 w 8450738"/>
                  <a:gd name="connsiteY11" fmla="*/ 629410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810443 w 8450738"/>
                  <a:gd name="connsiteY11" fmla="*/ 575642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72896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37613 w 8450738"/>
                  <a:gd name="connsiteY5" fmla="*/ 19810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183964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238040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238040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238040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238040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  <a:gd name="connsiteX0" fmla="*/ 27637 w 8450738"/>
                  <a:gd name="connsiteY0" fmla="*/ 1107561 h 1349195"/>
                  <a:gd name="connsiteX1" fmla="*/ 8325 w 8450738"/>
                  <a:gd name="connsiteY1" fmla="*/ 1068701 h 1349195"/>
                  <a:gd name="connsiteX2" fmla="*/ 1403814 w 8450738"/>
                  <a:gd name="connsiteY2" fmla="*/ 499781 h 1349195"/>
                  <a:gd name="connsiteX3" fmla="*/ 2630214 w 8450738"/>
                  <a:gd name="connsiteY3" fmla="*/ 151639 h 1349195"/>
                  <a:gd name="connsiteX4" fmla="*/ 4193962 w 8450738"/>
                  <a:gd name="connsiteY4" fmla="*/ 0 h 1349195"/>
                  <a:gd name="connsiteX5" fmla="*/ 5238040 w 8450738"/>
                  <a:gd name="connsiteY5" fmla="*/ 42214 h 1349195"/>
                  <a:gd name="connsiteX6" fmla="*/ 6442823 w 8450738"/>
                  <a:gd name="connsiteY6" fmla="*/ 295076 h 1349195"/>
                  <a:gd name="connsiteX7" fmla="*/ 7519388 w 8450738"/>
                  <a:gd name="connsiteY7" fmla="*/ 648460 h 1349195"/>
                  <a:gd name="connsiteX8" fmla="*/ 8450738 w 8450738"/>
                  <a:gd name="connsiteY8" fmla="*/ 1000349 h 1349195"/>
                  <a:gd name="connsiteX9" fmla="*/ 8446876 w 8450738"/>
                  <a:gd name="connsiteY9" fmla="*/ 1229330 h 1349195"/>
                  <a:gd name="connsiteX10" fmla="*/ 8196939 w 8450738"/>
                  <a:gd name="connsiteY10" fmla="*/ 1228949 h 1349195"/>
                  <a:gd name="connsiteX11" fmla="*/ 6736283 w 8450738"/>
                  <a:gd name="connsiteY11" fmla="*/ 593565 h 1349195"/>
                  <a:gd name="connsiteX12" fmla="*/ 5541264 w 8450738"/>
                  <a:gd name="connsiteY12" fmla="*/ 271575 h 1349195"/>
                  <a:gd name="connsiteX13" fmla="*/ 4229437 w 8450738"/>
                  <a:gd name="connsiteY13" fmla="*/ 141578 h 1349195"/>
                  <a:gd name="connsiteX14" fmla="*/ 2774889 w 8450738"/>
                  <a:gd name="connsiteY14" fmla="*/ 304799 h 1349195"/>
                  <a:gd name="connsiteX15" fmla="*/ 1636013 w 8450738"/>
                  <a:gd name="connsiteY15" fmla="*/ 632003 h 1349195"/>
                  <a:gd name="connsiteX16" fmla="*/ 463951 w 8450738"/>
                  <a:gd name="connsiteY16" fmla="*/ 1166925 h 1349195"/>
                  <a:gd name="connsiteX17" fmla="*/ 146776 w 8450738"/>
                  <a:gd name="connsiteY17" fmla="*/ 1349195 h 1349195"/>
                  <a:gd name="connsiteX18" fmla="*/ 0 w 8450738"/>
                  <a:gd name="connsiteY18" fmla="*/ 1339446 h 1349195"/>
                  <a:gd name="connsiteX19" fmla="*/ 27637 w 8450738"/>
                  <a:gd name="connsiteY19" fmla="*/ 1107561 h 134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0738" h="1349195">
                    <a:moveTo>
                      <a:pt x="27637" y="1107561"/>
                    </a:moveTo>
                    <a:lnTo>
                      <a:pt x="8325" y="1068701"/>
                    </a:lnTo>
                    <a:lnTo>
                      <a:pt x="1403814" y="499781"/>
                    </a:lnTo>
                    <a:cubicBezTo>
                      <a:pt x="1940848" y="298600"/>
                      <a:pt x="2074640" y="281129"/>
                      <a:pt x="2630214" y="151639"/>
                    </a:cubicBezTo>
                    <a:cubicBezTo>
                      <a:pt x="3202964" y="51307"/>
                      <a:pt x="3435812" y="10717"/>
                      <a:pt x="4193962" y="0"/>
                    </a:cubicBezTo>
                    <a:cubicBezTo>
                      <a:pt x="4657863" y="6603"/>
                      <a:pt x="4859114" y="5739"/>
                      <a:pt x="5238040" y="42214"/>
                    </a:cubicBezTo>
                    <a:cubicBezTo>
                      <a:pt x="5872415" y="122021"/>
                      <a:pt x="5876428" y="158513"/>
                      <a:pt x="6442823" y="295076"/>
                    </a:cubicBezTo>
                    <a:cubicBezTo>
                      <a:pt x="6996348" y="469626"/>
                      <a:pt x="7081740" y="488846"/>
                      <a:pt x="7519388" y="648460"/>
                    </a:cubicBezTo>
                    <a:cubicBezTo>
                      <a:pt x="8061588" y="860349"/>
                      <a:pt x="8148013" y="885542"/>
                      <a:pt x="8450738" y="1000349"/>
                    </a:cubicBezTo>
                    <a:cubicBezTo>
                      <a:pt x="8449451" y="1076676"/>
                      <a:pt x="8448163" y="1153003"/>
                      <a:pt x="8446876" y="1229330"/>
                    </a:cubicBezTo>
                    <a:lnTo>
                      <a:pt x="8196939" y="1228949"/>
                    </a:lnTo>
                    <a:cubicBezTo>
                      <a:pt x="7741727" y="946957"/>
                      <a:pt x="7318959" y="824029"/>
                      <a:pt x="6736283" y="593565"/>
                    </a:cubicBezTo>
                    <a:cubicBezTo>
                      <a:pt x="5976415" y="342852"/>
                      <a:pt x="5939604" y="378905"/>
                      <a:pt x="5541264" y="271575"/>
                    </a:cubicBezTo>
                    <a:cubicBezTo>
                      <a:pt x="5073088" y="198372"/>
                      <a:pt x="4759413" y="162506"/>
                      <a:pt x="4229437" y="141578"/>
                    </a:cubicBezTo>
                    <a:cubicBezTo>
                      <a:pt x="3667338" y="163624"/>
                      <a:pt x="3468313" y="193138"/>
                      <a:pt x="2774889" y="304799"/>
                    </a:cubicBezTo>
                    <a:cubicBezTo>
                      <a:pt x="2287115" y="416356"/>
                      <a:pt x="2102158" y="471158"/>
                      <a:pt x="1636013" y="632003"/>
                    </a:cubicBezTo>
                    <a:lnTo>
                      <a:pt x="463951" y="1166925"/>
                    </a:lnTo>
                    <a:lnTo>
                      <a:pt x="146776" y="1349195"/>
                    </a:lnTo>
                    <a:lnTo>
                      <a:pt x="0" y="1339446"/>
                    </a:lnTo>
                    <a:lnTo>
                      <a:pt x="27637" y="11075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63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14350" y="4297280"/>
                <a:ext cx="11982450" cy="1322471"/>
              </a:xfrm>
              <a:custGeom>
                <a:avLst/>
                <a:gdLst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0 w 11982450"/>
                  <a:gd name="connsiteY8" fmla="*/ 247650 h 1200150"/>
                  <a:gd name="connsiteX9" fmla="*/ 1447800 w 11982450"/>
                  <a:gd name="connsiteY9" fmla="*/ 190500 h 1200150"/>
                  <a:gd name="connsiteX10" fmla="*/ 9906000 w 11982450"/>
                  <a:gd name="connsiteY10" fmla="*/ 190500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0 w 11982450"/>
                  <a:gd name="connsiteY8" fmla="*/ 247650 h 1200150"/>
                  <a:gd name="connsiteX9" fmla="*/ 1447800 w 11982450"/>
                  <a:gd name="connsiteY9" fmla="*/ 190500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0 w 11982450"/>
                  <a:gd name="connsiteY8" fmla="*/ 247650 h 1200150"/>
                  <a:gd name="connsiteX9" fmla="*/ 1423841 w 11982450"/>
                  <a:gd name="connsiteY9" fmla="*/ 70702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1 w 11982450"/>
                  <a:gd name="connsiteY8" fmla="*/ 115873 h 1200150"/>
                  <a:gd name="connsiteX9" fmla="*/ 1423841 w 11982450"/>
                  <a:gd name="connsiteY9" fmla="*/ 70702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1 w 11982450"/>
                  <a:gd name="connsiteY8" fmla="*/ 115873 h 1200150"/>
                  <a:gd name="connsiteX9" fmla="*/ 1112368 w 11982450"/>
                  <a:gd name="connsiteY9" fmla="*/ 537912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1 w 11982450"/>
                  <a:gd name="connsiteY8" fmla="*/ 115873 h 1200150"/>
                  <a:gd name="connsiteX9" fmla="*/ 1411861 w 11982450"/>
                  <a:gd name="connsiteY9" fmla="*/ 82682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62050 h 1200150"/>
                  <a:gd name="connsiteX1" fmla="*/ 0 w 11982450"/>
                  <a:gd name="connsiteY1" fmla="*/ 1162050 h 1200150"/>
                  <a:gd name="connsiteX2" fmla="*/ 0 w 11982450"/>
                  <a:gd name="connsiteY2" fmla="*/ 781050 h 1200150"/>
                  <a:gd name="connsiteX3" fmla="*/ 876300 w 11982450"/>
                  <a:gd name="connsiteY3" fmla="*/ 781050 h 1200150"/>
                  <a:gd name="connsiteX4" fmla="*/ 876300 w 11982450"/>
                  <a:gd name="connsiteY4" fmla="*/ 38100 h 1200150"/>
                  <a:gd name="connsiteX5" fmla="*/ 1104900 w 11982450"/>
                  <a:gd name="connsiteY5" fmla="*/ 38100 h 1200150"/>
                  <a:gd name="connsiteX6" fmla="*/ 1104900 w 11982450"/>
                  <a:gd name="connsiteY6" fmla="*/ 95250 h 1200150"/>
                  <a:gd name="connsiteX7" fmla="*/ 1447800 w 11982450"/>
                  <a:gd name="connsiteY7" fmla="*/ 95250 h 1200150"/>
                  <a:gd name="connsiteX8" fmla="*/ 1447801 w 11982450"/>
                  <a:gd name="connsiteY8" fmla="*/ 115873 h 1200150"/>
                  <a:gd name="connsiteX9" fmla="*/ 1423841 w 11982450"/>
                  <a:gd name="connsiteY9" fmla="*/ 58723 h 1200150"/>
                  <a:gd name="connsiteX10" fmla="*/ 9965899 w 11982450"/>
                  <a:gd name="connsiteY10" fmla="*/ 34763 h 1200150"/>
                  <a:gd name="connsiteX11" fmla="*/ 9925050 w 11982450"/>
                  <a:gd name="connsiteY11" fmla="*/ 0 h 1200150"/>
                  <a:gd name="connsiteX12" fmla="*/ 11982450 w 11982450"/>
                  <a:gd name="connsiteY12" fmla="*/ 0 h 1200150"/>
                  <a:gd name="connsiteX13" fmla="*/ 11982450 w 11982450"/>
                  <a:gd name="connsiteY13" fmla="*/ 1200150 h 1200150"/>
                  <a:gd name="connsiteX14" fmla="*/ 11696700 w 11982450"/>
                  <a:gd name="connsiteY14" fmla="*/ 1200150 h 1200150"/>
                  <a:gd name="connsiteX15" fmla="*/ 11696700 w 11982450"/>
                  <a:gd name="connsiteY15" fmla="*/ 742950 h 1200150"/>
                  <a:gd name="connsiteX16" fmla="*/ 11582400 w 11982450"/>
                  <a:gd name="connsiteY16" fmla="*/ 400050 h 1200150"/>
                  <a:gd name="connsiteX17" fmla="*/ 11144250 w 11982450"/>
                  <a:gd name="connsiteY17" fmla="*/ 190500 h 1200150"/>
                  <a:gd name="connsiteX18" fmla="*/ 10763250 w 11982450"/>
                  <a:gd name="connsiteY18" fmla="*/ 171450 h 1200150"/>
                  <a:gd name="connsiteX19" fmla="*/ 10306050 w 11982450"/>
                  <a:gd name="connsiteY19" fmla="*/ 228600 h 1200150"/>
                  <a:gd name="connsiteX20" fmla="*/ 10001250 w 11982450"/>
                  <a:gd name="connsiteY20" fmla="*/ 361950 h 1200150"/>
                  <a:gd name="connsiteX21" fmla="*/ 10001250 w 11982450"/>
                  <a:gd name="connsiteY21" fmla="*/ 1162050 h 1200150"/>
                  <a:gd name="connsiteX22" fmla="*/ 9258300 w 11982450"/>
                  <a:gd name="connsiteY22" fmla="*/ 1162050 h 1200150"/>
                  <a:gd name="connsiteX23" fmla="*/ 9258300 w 11982450"/>
                  <a:gd name="connsiteY23" fmla="*/ 1028700 h 1200150"/>
                  <a:gd name="connsiteX24" fmla="*/ 9620250 w 11982450"/>
                  <a:gd name="connsiteY24" fmla="*/ 552450 h 1200150"/>
                  <a:gd name="connsiteX25" fmla="*/ 1619250 w 11982450"/>
                  <a:gd name="connsiteY25" fmla="*/ 552450 h 1200150"/>
                  <a:gd name="connsiteX26" fmla="*/ 1619250 w 11982450"/>
                  <a:gd name="connsiteY26" fmla="*/ 895350 h 1200150"/>
                  <a:gd name="connsiteX27" fmla="*/ 1866900 w 11982450"/>
                  <a:gd name="connsiteY27" fmla="*/ 1066800 h 1200150"/>
                  <a:gd name="connsiteX28" fmla="*/ 1866900 w 11982450"/>
                  <a:gd name="connsiteY28" fmla="*/ 1200150 h 1200150"/>
                  <a:gd name="connsiteX29" fmla="*/ 800100 w 11982450"/>
                  <a:gd name="connsiteY29" fmla="*/ 1162050 h 120015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23841 w 11982450"/>
                  <a:gd name="connsiteY9" fmla="*/ 70703 h 1212130"/>
                  <a:gd name="connsiteX10" fmla="*/ 9965899 w 11982450"/>
                  <a:gd name="connsiteY10" fmla="*/ 46743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620250 w 11982450"/>
                  <a:gd name="connsiteY24" fmla="*/ 564430 h 1212130"/>
                  <a:gd name="connsiteX25" fmla="*/ 1619250 w 11982450"/>
                  <a:gd name="connsiteY25" fmla="*/ 564430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23841 w 11982450"/>
                  <a:gd name="connsiteY9" fmla="*/ 7070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620250 w 11982450"/>
                  <a:gd name="connsiteY24" fmla="*/ 564430 h 1212130"/>
                  <a:gd name="connsiteX25" fmla="*/ 1619250 w 11982450"/>
                  <a:gd name="connsiteY25" fmla="*/ 564430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22784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620250 w 11982450"/>
                  <a:gd name="connsiteY24" fmla="*/ 564430 h 1212130"/>
                  <a:gd name="connsiteX25" fmla="*/ 1619250 w 11982450"/>
                  <a:gd name="connsiteY25" fmla="*/ 564430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620250 w 11982450"/>
                  <a:gd name="connsiteY24" fmla="*/ 564430 h 1212130"/>
                  <a:gd name="connsiteX25" fmla="*/ 1619250 w 11982450"/>
                  <a:gd name="connsiteY25" fmla="*/ 564430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31724 w 11982450"/>
                  <a:gd name="connsiteY24" fmla="*/ 193058 h 1212130"/>
                  <a:gd name="connsiteX25" fmla="*/ 1619250 w 11982450"/>
                  <a:gd name="connsiteY25" fmla="*/ 564430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31724 w 11982450"/>
                  <a:gd name="connsiteY24" fmla="*/ 193058 h 1212130"/>
                  <a:gd name="connsiteX25" fmla="*/ 1607270 w 11982450"/>
                  <a:gd name="connsiteY25" fmla="*/ 228997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31724 w 11982450"/>
                  <a:gd name="connsiteY24" fmla="*/ 193058 h 1212130"/>
                  <a:gd name="connsiteX25" fmla="*/ 1607270 w 11982450"/>
                  <a:gd name="connsiteY25" fmla="*/ 228997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31725 w 11982450"/>
                  <a:gd name="connsiteY24" fmla="*/ 181078 h 1212130"/>
                  <a:gd name="connsiteX25" fmla="*/ 1607270 w 11982450"/>
                  <a:gd name="connsiteY25" fmla="*/ 228997 h 1212130"/>
                  <a:gd name="connsiteX26" fmla="*/ 1619250 w 11982450"/>
                  <a:gd name="connsiteY26" fmla="*/ 907330 h 1212130"/>
                  <a:gd name="connsiteX27" fmla="*/ 1866900 w 11982450"/>
                  <a:gd name="connsiteY27" fmla="*/ 1078780 h 1212130"/>
                  <a:gd name="connsiteX28" fmla="*/ 1866900 w 11982450"/>
                  <a:gd name="connsiteY28" fmla="*/ 1212130 h 1212130"/>
                  <a:gd name="connsiteX29" fmla="*/ 800100 w 11982450"/>
                  <a:gd name="connsiteY29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29951 w 11982450"/>
                  <a:gd name="connsiteY24" fmla="*/ 404789 h 1212130"/>
                  <a:gd name="connsiteX25" fmla="*/ 9931725 w 11982450"/>
                  <a:gd name="connsiteY25" fmla="*/ 181078 h 1212130"/>
                  <a:gd name="connsiteX26" fmla="*/ 1607270 w 11982450"/>
                  <a:gd name="connsiteY26" fmla="*/ 228997 h 1212130"/>
                  <a:gd name="connsiteX27" fmla="*/ 1619250 w 11982450"/>
                  <a:gd name="connsiteY27" fmla="*/ 907330 h 1212130"/>
                  <a:gd name="connsiteX28" fmla="*/ 1866900 w 11982450"/>
                  <a:gd name="connsiteY28" fmla="*/ 1078780 h 1212130"/>
                  <a:gd name="connsiteX29" fmla="*/ 1866900 w 11982450"/>
                  <a:gd name="connsiteY29" fmla="*/ 1212130 h 1212130"/>
                  <a:gd name="connsiteX30" fmla="*/ 800100 w 11982450"/>
                  <a:gd name="connsiteY30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826127 w 11982450"/>
                  <a:gd name="connsiteY24" fmla="*/ 592472 h 1212130"/>
                  <a:gd name="connsiteX25" fmla="*/ 9931725 w 11982450"/>
                  <a:gd name="connsiteY25" fmla="*/ 181078 h 1212130"/>
                  <a:gd name="connsiteX26" fmla="*/ 1607270 w 11982450"/>
                  <a:gd name="connsiteY26" fmla="*/ 228997 h 1212130"/>
                  <a:gd name="connsiteX27" fmla="*/ 1619250 w 11982450"/>
                  <a:gd name="connsiteY27" fmla="*/ 907330 h 1212130"/>
                  <a:gd name="connsiteX28" fmla="*/ 1866900 w 11982450"/>
                  <a:gd name="connsiteY28" fmla="*/ 1078780 h 1212130"/>
                  <a:gd name="connsiteX29" fmla="*/ 1866900 w 11982450"/>
                  <a:gd name="connsiteY29" fmla="*/ 1212130 h 1212130"/>
                  <a:gd name="connsiteX30" fmla="*/ 800100 w 11982450"/>
                  <a:gd name="connsiteY30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41931 w 11982450"/>
                  <a:gd name="connsiteY24" fmla="*/ 600458 h 1212130"/>
                  <a:gd name="connsiteX25" fmla="*/ 9931725 w 11982450"/>
                  <a:gd name="connsiteY25" fmla="*/ 181078 h 1212130"/>
                  <a:gd name="connsiteX26" fmla="*/ 1607270 w 11982450"/>
                  <a:gd name="connsiteY26" fmla="*/ 228997 h 1212130"/>
                  <a:gd name="connsiteX27" fmla="*/ 1619250 w 11982450"/>
                  <a:gd name="connsiteY27" fmla="*/ 907330 h 1212130"/>
                  <a:gd name="connsiteX28" fmla="*/ 1866900 w 11982450"/>
                  <a:gd name="connsiteY28" fmla="*/ 1078780 h 1212130"/>
                  <a:gd name="connsiteX29" fmla="*/ 1866900 w 11982450"/>
                  <a:gd name="connsiteY29" fmla="*/ 1212130 h 1212130"/>
                  <a:gd name="connsiteX30" fmla="*/ 800100 w 11982450"/>
                  <a:gd name="connsiteY30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925958 w 11982450"/>
                  <a:gd name="connsiteY24" fmla="*/ 392809 h 1212130"/>
                  <a:gd name="connsiteX25" fmla="*/ 9931725 w 11982450"/>
                  <a:gd name="connsiteY25" fmla="*/ 181078 h 1212130"/>
                  <a:gd name="connsiteX26" fmla="*/ 1607270 w 11982450"/>
                  <a:gd name="connsiteY26" fmla="*/ 228997 h 1212130"/>
                  <a:gd name="connsiteX27" fmla="*/ 1619250 w 11982450"/>
                  <a:gd name="connsiteY27" fmla="*/ 907330 h 1212130"/>
                  <a:gd name="connsiteX28" fmla="*/ 1866900 w 11982450"/>
                  <a:gd name="connsiteY28" fmla="*/ 1078780 h 1212130"/>
                  <a:gd name="connsiteX29" fmla="*/ 1866900 w 11982450"/>
                  <a:gd name="connsiteY29" fmla="*/ 1212130 h 1212130"/>
                  <a:gd name="connsiteX30" fmla="*/ 800100 w 11982450"/>
                  <a:gd name="connsiteY30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34620 w 11982450"/>
                  <a:gd name="connsiteY24" fmla="*/ 412776 h 1212130"/>
                  <a:gd name="connsiteX25" fmla="*/ 9925958 w 11982450"/>
                  <a:gd name="connsiteY25" fmla="*/ 392809 h 1212130"/>
                  <a:gd name="connsiteX26" fmla="*/ 9931725 w 11982450"/>
                  <a:gd name="connsiteY26" fmla="*/ 181078 h 1212130"/>
                  <a:gd name="connsiteX27" fmla="*/ 1607270 w 11982450"/>
                  <a:gd name="connsiteY27" fmla="*/ 228997 h 1212130"/>
                  <a:gd name="connsiteX28" fmla="*/ 1619250 w 11982450"/>
                  <a:gd name="connsiteY28" fmla="*/ 907330 h 1212130"/>
                  <a:gd name="connsiteX29" fmla="*/ 1866900 w 11982450"/>
                  <a:gd name="connsiteY29" fmla="*/ 1078780 h 1212130"/>
                  <a:gd name="connsiteX30" fmla="*/ 1866900 w 11982450"/>
                  <a:gd name="connsiteY30" fmla="*/ 1212130 h 1212130"/>
                  <a:gd name="connsiteX31" fmla="*/ 800100 w 11982450"/>
                  <a:gd name="connsiteY31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34620 w 11982450"/>
                  <a:gd name="connsiteY25" fmla="*/ 41277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4789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4 w 11982450"/>
                  <a:gd name="connsiteY24" fmla="*/ 672336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654418 w 11982450"/>
                  <a:gd name="connsiteY24" fmla="*/ 684316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06669 w 11982450"/>
                  <a:gd name="connsiteY24" fmla="*/ 672336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5 w 11982450"/>
                  <a:gd name="connsiteY24" fmla="*/ 668343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5 w 11982450"/>
                  <a:gd name="connsiteY24" fmla="*/ 668343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5 w 11982450"/>
                  <a:gd name="connsiteY24" fmla="*/ 668343 h 1212130"/>
                  <a:gd name="connsiteX25" fmla="*/ 954260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4068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01250 w 11982450"/>
                  <a:gd name="connsiteY20" fmla="*/ 373930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06050 w 11982450"/>
                  <a:gd name="connsiteY19" fmla="*/ 240580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83430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44250 w 11982450"/>
                  <a:gd name="connsiteY17" fmla="*/ 202480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82400 w 11982450"/>
                  <a:gd name="connsiteY16" fmla="*/ 412030 h 1212130"/>
                  <a:gd name="connsiteX17" fmla="*/ 11152236 w 11982450"/>
                  <a:gd name="connsiteY17" fmla="*/ 246405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52236 w 11982450"/>
                  <a:gd name="connsiteY17" fmla="*/ 246405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52236 w 11982450"/>
                  <a:gd name="connsiteY17" fmla="*/ 246405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52236 w 11982450"/>
                  <a:gd name="connsiteY17" fmla="*/ 246405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411861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63267 w 11982450"/>
                  <a:gd name="connsiteY9" fmla="*/ 106642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9941940 w 11982450"/>
                  <a:gd name="connsiteY10" fmla="*/ 10804 h 1212130"/>
                  <a:gd name="connsiteX11" fmla="*/ 10020888 w 11982450"/>
                  <a:gd name="connsiteY11" fmla="*/ 0 h 1212130"/>
                  <a:gd name="connsiteX12" fmla="*/ 11982450 w 11982450"/>
                  <a:gd name="connsiteY12" fmla="*/ 11980 h 1212130"/>
                  <a:gd name="connsiteX13" fmla="*/ 11982450 w 11982450"/>
                  <a:gd name="connsiteY13" fmla="*/ 1212130 h 1212130"/>
                  <a:gd name="connsiteX14" fmla="*/ 11696700 w 11982450"/>
                  <a:gd name="connsiteY14" fmla="*/ 1212130 h 1212130"/>
                  <a:gd name="connsiteX15" fmla="*/ 11696700 w 11982450"/>
                  <a:gd name="connsiteY15" fmla="*/ 754930 h 1212130"/>
                  <a:gd name="connsiteX16" fmla="*/ 11530488 w 11982450"/>
                  <a:gd name="connsiteY16" fmla="*/ 495888 h 1212130"/>
                  <a:gd name="connsiteX17" fmla="*/ 11164216 w 11982450"/>
                  <a:gd name="connsiteY17" fmla="*/ 262378 h 1212130"/>
                  <a:gd name="connsiteX18" fmla="*/ 10763250 w 11982450"/>
                  <a:gd name="connsiteY18" fmla="*/ 191417 h 1212130"/>
                  <a:gd name="connsiteX19" fmla="*/ 10369943 w 11982450"/>
                  <a:gd name="connsiteY19" fmla="*/ 264539 h 1212130"/>
                  <a:gd name="connsiteX20" fmla="*/ 10013230 w 11982450"/>
                  <a:gd name="connsiteY20" fmla="*/ 469768 h 1212130"/>
                  <a:gd name="connsiteX21" fmla="*/ 10001250 w 11982450"/>
                  <a:gd name="connsiteY21" fmla="*/ 1174030 h 1212130"/>
                  <a:gd name="connsiteX22" fmla="*/ 9258300 w 11982450"/>
                  <a:gd name="connsiteY22" fmla="*/ 1174030 h 1212130"/>
                  <a:gd name="connsiteX23" fmla="*/ 9258300 w 11982450"/>
                  <a:gd name="connsiteY23" fmla="*/ 1028700 h 1212130"/>
                  <a:gd name="connsiteX24" fmla="*/ 9526635 w 11982450"/>
                  <a:gd name="connsiteY24" fmla="*/ 668343 h 1212130"/>
                  <a:gd name="connsiteX25" fmla="*/ 9530627 w 11982450"/>
                  <a:gd name="connsiteY25" fmla="*/ 400796 h 1212130"/>
                  <a:gd name="connsiteX26" fmla="*/ 9925958 w 11982450"/>
                  <a:gd name="connsiteY26" fmla="*/ 392809 h 1212130"/>
                  <a:gd name="connsiteX27" fmla="*/ 9931725 w 11982450"/>
                  <a:gd name="connsiteY27" fmla="*/ 181078 h 1212130"/>
                  <a:gd name="connsiteX28" fmla="*/ 1607270 w 11982450"/>
                  <a:gd name="connsiteY28" fmla="*/ 228997 h 1212130"/>
                  <a:gd name="connsiteX29" fmla="*/ 1619250 w 11982450"/>
                  <a:gd name="connsiteY29" fmla="*/ 907330 h 1212130"/>
                  <a:gd name="connsiteX30" fmla="*/ 1866900 w 11982450"/>
                  <a:gd name="connsiteY30" fmla="*/ 1078780 h 1212130"/>
                  <a:gd name="connsiteX31" fmla="*/ 1866900 w 11982450"/>
                  <a:gd name="connsiteY31" fmla="*/ 1212130 h 1212130"/>
                  <a:gd name="connsiteX32" fmla="*/ 800100 w 11982450"/>
                  <a:gd name="connsiteY32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1607270 w 11982450"/>
                  <a:gd name="connsiteY29" fmla="*/ 228997 h 1212130"/>
                  <a:gd name="connsiteX30" fmla="*/ 1619250 w 11982450"/>
                  <a:gd name="connsiteY30" fmla="*/ 907330 h 1212130"/>
                  <a:gd name="connsiteX31" fmla="*/ 1866900 w 11982450"/>
                  <a:gd name="connsiteY31" fmla="*/ 1078780 h 1212130"/>
                  <a:gd name="connsiteX32" fmla="*/ 1866900 w 11982450"/>
                  <a:gd name="connsiteY32" fmla="*/ 1212130 h 1212130"/>
                  <a:gd name="connsiteX33" fmla="*/ 800100 w 11982450"/>
                  <a:gd name="connsiteY33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1607270 w 11982450"/>
                  <a:gd name="connsiteY29" fmla="*/ 228997 h 1212130"/>
                  <a:gd name="connsiteX30" fmla="*/ 1619250 w 11982450"/>
                  <a:gd name="connsiteY30" fmla="*/ 907330 h 1212130"/>
                  <a:gd name="connsiteX31" fmla="*/ 1866900 w 11982450"/>
                  <a:gd name="connsiteY31" fmla="*/ 1078780 h 1212130"/>
                  <a:gd name="connsiteX32" fmla="*/ 1866900 w 11982450"/>
                  <a:gd name="connsiteY32" fmla="*/ 1212130 h 1212130"/>
                  <a:gd name="connsiteX33" fmla="*/ 800100 w 11982450"/>
                  <a:gd name="connsiteY33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610950 w 11982450"/>
                  <a:gd name="connsiteY29" fmla="*/ 117273 h 1212130"/>
                  <a:gd name="connsiteX30" fmla="*/ 1607270 w 11982450"/>
                  <a:gd name="connsiteY30" fmla="*/ 228997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07270 w 11982450"/>
                  <a:gd name="connsiteY30" fmla="*/ 228997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07270 w 11982450"/>
                  <a:gd name="connsiteY30" fmla="*/ 228997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15257 w 11982450"/>
                  <a:gd name="connsiteY30" fmla="*/ 11718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15257 w 11982450"/>
                  <a:gd name="connsiteY30" fmla="*/ 201044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27328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35314 w 11982450"/>
                  <a:gd name="connsiteY9" fmla="*/ 158554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104900 w 11982450"/>
                  <a:gd name="connsiteY5" fmla="*/ 50080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19341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104900 w 11982450"/>
                  <a:gd name="connsiteY6" fmla="*/ 107230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19341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447800 w 11982450"/>
                  <a:gd name="connsiteY7" fmla="*/ 107230 h 1212130"/>
                  <a:gd name="connsiteX8" fmla="*/ 1447801 w 11982450"/>
                  <a:gd name="connsiteY8" fmla="*/ 127853 h 1212130"/>
                  <a:gd name="connsiteX9" fmla="*/ 1719341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447800 w 11982450"/>
                  <a:gd name="connsiteY7" fmla="*/ 107230 h 1212130"/>
                  <a:gd name="connsiteX8" fmla="*/ 1355956 w 11982450"/>
                  <a:gd name="connsiteY8" fmla="*/ 387414 h 1212130"/>
                  <a:gd name="connsiteX9" fmla="*/ 1719341 w 11982450"/>
                  <a:gd name="connsiteY9" fmla="*/ 46743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447800 w 11982450"/>
                  <a:gd name="connsiteY7" fmla="*/ 107230 h 1212130"/>
                  <a:gd name="connsiteX8" fmla="*/ 1355956 w 11982450"/>
                  <a:gd name="connsiteY8" fmla="*/ 387414 h 1212130"/>
                  <a:gd name="connsiteX9" fmla="*/ 1475753 w 11982450"/>
                  <a:gd name="connsiteY9" fmla="*/ 517946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276091 w 11982450"/>
                  <a:gd name="connsiteY7" fmla="*/ 686251 h 1212130"/>
                  <a:gd name="connsiteX8" fmla="*/ 1355956 w 11982450"/>
                  <a:gd name="connsiteY8" fmla="*/ 387414 h 1212130"/>
                  <a:gd name="connsiteX9" fmla="*/ 1475753 w 11982450"/>
                  <a:gd name="connsiteY9" fmla="*/ 517946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276091 w 11982450"/>
                  <a:gd name="connsiteY7" fmla="*/ 686251 h 1212130"/>
                  <a:gd name="connsiteX8" fmla="*/ 1355956 w 11982450"/>
                  <a:gd name="connsiteY8" fmla="*/ 387414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276091 w 11982450"/>
                  <a:gd name="connsiteY7" fmla="*/ 686251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495720 w 11982450"/>
                  <a:gd name="connsiteY7" fmla="*/ 239007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827159 w 11982450"/>
                  <a:gd name="connsiteY7" fmla="*/ 207061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2142625 w 11982450"/>
                  <a:gd name="connsiteY7" fmla="*/ 243001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591557 w 11982450"/>
                  <a:gd name="connsiteY7" fmla="*/ 290919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591557 w 11982450"/>
                  <a:gd name="connsiteY7" fmla="*/ 290919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511693 w 11982450"/>
                  <a:gd name="connsiteY7" fmla="*/ 302899 h 1212130"/>
                  <a:gd name="connsiteX8" fmla="*/ 1160287 w 11982450"/>
                  <a:gd name="connsiteY8" fmla="*/ 287583 h 1212130"/>
                  <a:gd name="connsiteX9" fmla="*/ 1140321 w 11982450"/>
                  <a:gd name="connsiteY9" fmla="*/ 54729 h 1212130"/>
                  <a:gd name="connsiteX10" fmla="*/ 4555045 w 11982450"/>
                  <a:gd name="connsiteY10" fmla="*/ 5462 h 1212130"/>
                  <a:gd name="connsiteX11" fmla="*/ 9941940 w 11982450"/>
                  <a:gd name="connsiteY11" fmla="*/ 10804 h 1212130"/>
                  <a:gd name="connsiteX12" fmla="*/ 10020888 w 11982450"/>
                  <a:gd name="connsiteY12" fmla="*/ 0 h 1212130"/>
                  <a:gd name="connsiteX13" fmla="*/ 11982450 w 11982450"/>
                  <a:gd name="connsiteY13" fmla="*/ 11980 h 1212130"/>
                  <a:gd name="connsiteX14" fmla="*/ 11982450 w 11982450"/>
                  <a:gd name="connsiteY14" fmla="*/ 1212130 h 1212130"/>
                  <a:gd name="connsiteX15" fmla="*/ 11696700 w 11982450"/>
                  <a:gd name="connsiteY15" fmla="*/ 1212130 h 1212130"/>
                  <a:gd name="connsiteX16" fmla="*/ 11696700 w 11982450"/>
                  <a:gd name="connsiteY16" fmla="*/ 754930 h 1212130"/>
                  <a:gd name="connsiteX17" fmla="*/ 11530488 w 11982450"/>
                  <a:gd name="connsiteY17" fmla="*/ 495888 h 1212130"/>
                  <a:gd name="connsiteX18" fmla="*/ 11164216 w 11982450"/>
                  <a:gd name="connsiteY18" fmla="*/ 262378 h 1212130"/>
                  <a:gd name="connsiteX19" fmla="*/ 10763250 w 11982450"/>
                  <a:gd name="connsiteY19" fmla="*/ 191417 h 1212130"/>
                  <a:gd name="connsiteX20" fmla="*/ 10369943 w 11982450"/>
                  <a:gd name="connsiteY20" fmla="*/ 264539 h 1212130"/>
                  <a:gd name="connsiteX21" fmla="*/ 10013230 w 11982450"/>
                  <a:gd name="connsiteY21" fmla="*/ 469768 h 1212130"/>
                  <a:gd name="connsiteX22" fmla="*/ 10001250 w 11982450"/>
                  <a:gd name="connsiteY22" fmla="*/ 1174030 h 1212130"/>
                  <a:gd name="connsiteX23" fmla="*/ 9258300 w 11982450"/>
                  <a:gd name="connsiteY23" fmla="*/ 1174030 h 1212130"/>
                  <a:gd name="connsiteX24" fmla="*/ 9258300 w 11982450"/>
                  <a:gd name="connsiteY24" fmla="*/ 1028700 h 1212130"/>
                  <a:gd name="connsiteX25" fmla="*/ 9526635 w 11982450"/>
                  <a:gd name="connsiteY25" fmla="*/ 668343 h 1212130"/>
                  <a:gd name="connsiteX26" fmla="*/ 9530627 w 11982450"/>
                  <a:gd name="connsiteY26" fmla="*/ 400796 h 1212130"/>
                  <a:gd name="connsiteX27" fmla="*/ 9925958 w 11982450"/>
                  <a:gd name="connsiteY27" fmla="*/ 392809 h 1212130"/>
                  <a:gd name="connsiteX28" fmla="*/ 9931725 w 11982450"/>
                  <a:gd name="connsiteY28" fmla="*/ 181078 h 1212130"/>
                  <a:gd name="connsiteX29" fmla="*/ 4559038 w 11982450"/>
                  <a:gd name="connsiteY29" fmla="*/ 193145 h 1212130"/>
                  <a:gd name="connsiteX30" fmla="*/ 1639216 w 11982450"/>
                  <a:gd name="connsiteY30" fmla="*/ 288896 h 1212130"/>
                  <a:gd name="connsiteX31" fmla="*/ 1619250 w 11982450"/>
                  <a:gd name="connsiteY31" fmla="*/ 907330 h 1212130"/>
                  <a:gd name="connsiteX32" fmla="*/ 1866900 w 11982450"/>
                  <a:gd name="connsiteY32" fmla="*/ 1078780 h 1212130"/>
                  <a:gd name="connsiteX33" fmla="*/ 1866900 w 11982450"/>
                  <a:gd name="connsiteY33" fmla="*/ 1212130 h 1212130"/>
                  <a:gd name="connsiteX34" fmla="*/ 800100 w 11982450"/>
                  <a:gd name="connsiteY34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492227 w 11982450"/>
                  <a:gd name="connsiteY7" fmla="*/ 492638 h 1212130"/>
                  <a:gd name="connsiteX8" fmla="*/ 1511693 w 11982450"/>
                  <a:gd name="connsiteY8" fmla="*/ 302899 h 1212130"/>
                  <a:gd name="connsiteX9" fmla="*/ 1160287 w 11982450"/>
                  <a:gd name="connsiteY9" fmla="*/ 287583 h 1212130"/>
                  <a:gd name="connsiteX10" fmla="*/ 1140321 w 11982450"/>
                  <a:gd name="connsiteY10" fmla="*/ 54729 h 1212130"/>
                  <a:gd name="connsiteX11" fmla="*/ 4555045 w 11982450"/>
                  <a:gd name="connsiteY11" fmla="*/ 5462 h 1212130"/>
                  <a:gd name="connsiteX12" fmla="*/ 9941940 w 11982450"/>
                  <a:gd name="connsiteY12" fmla="*/ 10804 h 1212130"/>
                  <a:gd name="connsiteX13" fmla="*/ 10020888 w 11982450"/>
                  <a:gd name="connsiteY13" fmla="*/ 0 h 1212130"/>
                  <a:gd name="connsiteX14" fmla="*/ 11982450 w 11982450"/>
                  <a:gd name="connsiteY14" fmla="*/ 11980 h 1212130"/>
                  <a:gd name="connsiteX15" fmla="*/ 11982450 w 11982450"/>
                  <a:gd name="connsiteY15" fmla="*/ 1212130 h 1212130"/>
                  <a:gd name="connsiteX16" fmla="*/ 11696700 w 11982450"/>
                  <a:gd name="connsiteY16" fmla="*/ 1212130 h 1212130"/>
                  <a:gd name="connsiteX17" fmla="*/ 11696700 w 11982450"/>
                  <a:gd name="connsiteY17" fmla="*/ 754930 h 1212130"/>
                  <a:gd name="connsiteX18" fmla="*/ 11530488 w 11982450"/>
                  <a:gd name="connsiteY18" fmla="*/ 495888 h 1212130"/>
                  <a:gd name="connsiteX19" fmla="*/ 11164216 w 11982450"/>
                  <a:gd name="connsiteY19" fmla="*/ 262378 h 1212130"/>
                  <a:gd name="connsiteX20" fmla="*/ 10763250 w 11982450"/>
                  <a:gd name="connsiteY20" fmla="*/ 191417 h 1212130"/>
                  <a:gd name="connsiteX21" fmla="*/ 10369943 w 11982450"/>
                  <a:gd name="connsiteY21" fmla="*/ 264539 h 1212130"/>
                  <a:gd name="connsiteX22" fmla="*/ 10013230 w 11982450"/>
                  <a:gd name="connsiteY22" fmla="*/ 469768 h 1212130"/>
                  <a:gd name="connsiteX23" fmla="*/ 10001250 w 11982450"/>
                  <a:gd name="connsiteY23" fmla="*/ 1174030 h 1212130"/>
                  <a:gd name="connsiteX24" fmla="*/ 9258300 w 11982450"/>
                  <a:gd name="connsiteY24" fmla="*/ 1174030 h 1212130"/>
                  <a:gd name="connsiteX25" fmla="*/ 9258300 w 11982450"/>
                  <a:gd name="connsiteY25" fmla="*/ 1028700 h 1212130"/>
                  <a:gd name="connsiteX26" fmla="*/ 9526635 w 11982450"/>
                  <a:gd name="connsiteY26" fmla="*/ 668343 h 1212130"/>
                  <a:gd name="connsiteX27" fmla="*/ 9530627 w 11982450"/>
                  <a:gd name="connsiteY27" fmla="*/ 400796 h 1212130"/>
                  <a:gd name="connsiteX28" fmla="*/ 9925958 w 11982450"/>
                  <a:gd name="connsiteY28" fmla="*/ 392809 h 1212130"/>
                  <a:gd name="connsiteX29" fmla="*/ 9931725 w 11982450"/>
                  <a:gd name="connsiteY29" fmla="*/ 181078 h 1212130"/>
                  <a:gd name="connsiteX30" fmla="*/ 4559038 w 11982450"/>
                  <a:gd name="connsiteY30" fmla="*/ 193145 h 1212130"/>
                  <a:gd name="connsiteX31" fmla="*/ 1639216 w 11982450"/>
                  <a:gd name="connsiteY31" fmla="*/ 288896 h 1212130"/>
                  <a:gd name="connsiteX32" fmla="*/ 1619250 w 11982450"/>
                  <a:gd name="connsiteY32" fmla="*/ 907330 h 1212130"/>
                  <a:gd name="connsiteX33" fmla="*/ 1866900 w 11982450"/>
                  <a:gd name="connsiteY33" fmla="*/ 1078780 h 1212130"/>
                  <a:gd name="connsiteX34" fmla="*/ 1866900 w 11982450"/>
                  <a:gd name="connsiteY34" fmla="*/ 1212130 h 1212130"/>
                  <a:gd name="connsiteX35" fmla="*/ 800100 w 11982450"/>
                  <a:gd name="connsiteY35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96913 w 11982450"/>
                  <a:gd name="connsiteY6" fmla="*/ 526521 h 1212130"/>
                  <a:gd name="connsiteX7" fmla="*/ 1512193 w 11982450"/>
                  <a:gd name="connsiteY7" fmla="*/ 480658 h 1212130"/>
                  <a:gd name="connsiteX8" fmla="*/ 1511693 w 11982450"/>
                  <a:gd name="connsiteY8" fmla="*/ 302899 h 1212130"/>
                  <a:gd name="connsiteX9" fmla="*/ 1160287 w 11982450"/>
                  <a:gd name="connsiteY9" fmla="*/ 287583 h 1212130"/>
                  <a:gd name="connsiteX10" fmla="*/ 1140321 w 11982450"/>
                  <a:gd name="connsiteY10" fmla="*/ 54729 h 1212130"/>
                  <a:gd name="connsiteX11" fmla="*/ 4555045 w 11982450"/>
                  <a:gd name="connsiteY11" fmla="*/ 5462 h 1212130"/>
                  <a:gd name="connsiteX12" fmla="*/ 9941940 w 11982450"/>
                  <a:gd name="connsiteY12" fmla="*/ 10804 h 1212130"/>
                  <a:gd name="connsiteX13" fmla="*/ 10020888 w 11982450"/>
                  <a:gd name="connsiteY13" fmla="*/ 0 h 1212130"/>
                  <a:gd name="connsiteX14" fmla="*/ 11982450 w 11982450"/>
                  <a:gd name="connsiteY14" fmla="*/ 11980 h 1212130"/>
                  <a:gd name="connsiteX15" fmla="*/ 11982450 w 11982450"/>
                  <a:gd name="connsiteY15" fmla="*/ 1212130 h 1212130"/>
                  <a:gd name="connsiteX16" fmla="*/ 11696700 w 11982450"/>
                  <a:gd name="connsiteY16" fmla="*/ 1212130 h 1212130"/>
                  <a:gd name="connsiteX17" fmla="*/ 11696700 w 11982450"/>
                  <a:gd name="connsiteY17" fmla="*/ 754930 h 1212130"/>
                  <a:gd name="connsiteX18" fmla="*/ 11530488 w 11982450"/>
                  <a:gd name="connsiteY18" fmla="*/ 495888 h 1212130"/>
                  <a:gd name="connsiteX19" fmla="*/ 11164216 w 11982450"/>
                  <a:gd name="connsiteY19" fmla="*/ 262378 h 1212130"/>
                  <a:gd name="connsiteX20" fmla="*/ 10763250 w 11982450"/>
                  <a:gd name="connsiteY20" fmla="*/ 191417 h 1212130"/>
                  <a:gd name="connsiteX21" fmla="*/ 10369943 w 11982450"/>
                  <a:gd name="connsiteY21" fmla="*/ 264539 h 1212130"/>
                  <a:gd name="connsiteX22" fmla="*/ 10013230 w 11982450"/>
                  <a:gd name="connsiteY22" fmla="*/ 469768 h 1212130"/>
                  <a:gd name="connsiteX23" fmla="*/ 10001250 w 11982450"/>
                  <a:gd name="connsiteY23" fmla="*/ 1174030 h 1212130"/>
                  <a:gd name="connsiteX24" fmla="*/ 9258300 w 11982450"/>
                  <a:gd name="connsiteY24" fmla="*/ 1174030 h 1212130"/>
                  <a:gd name="connsiteX25" fmla="*/ 9258300 w 11982450"/>
                  <a:gd name="connsiteY25" fmla="*/ 1028700 h 1212130"/>
                  <a:gd name="connsiteX26" fmla="*/ 9526635 w 11982450"/>
                  <a:gd name="connsiteY26" fmla="*/ 668343 h 1212130"/>
                  <a:gd name="connsiteX27" fmla="*/ 9530627 w 11982450"/>
                  <a:gd name="connsiteY27" fmla="*/ 400796 h 1212130"/>
                  <a:gd name="connsiteX28" fmla="*/ 9925958 w 11982450"/>
                  <a:gd name="connsiteY28" fmla="*/ 392809 h 1212130"/>
                  <a:gd name="connsiteX29" fmla="*/ 9931725 w 11982450"/>
                  <a:gd name="connsiteY29" fmla="*/ 181078 h 1212130"/>
                  <a:gd name="connsiteX30" fmla="*/ 4559038 w 11982450"/>
                  <a:gd name="connsiteY30" fmla="*/ 193145 h 1212130"/>
                  <a:gd name="connsiteX31" fmla="*/ 1639216 w 11982450"/>
                  <a:gd name="connsiteY31" fmla="*/ 288896 h 1212130"/>
                  <a:gd name="connsiteX32" fmla="*/ 1619250 w 11982450"/>
                  <a:gd name="connsiteY32" fmla="*/ 907330 h 1212130"/>
                  <a:gd name="connsiteX33" fmla="*/ 1866900 w 11982450"/>
                  <a:gd name="connsiteY33" fmla="*/ 1078780 h 1212130"/>
                  <a:gd name="connsiteX34" fmla="*/ 1866900 w 11982450"/>
                  <a:gd name="connsiteY34" fmla="*/ 1212130 h 1212130"/>
                  <a:gd name="connsiteX35" fmla="*/ 800100 w 11982450"/>
                  <a:gd name="connsiteY35" fmla="*/ 1174030 h 1212130"/>
                  <a:gd name="connsiteX0" fmla="*/ 800100 w 11982450"/>
                  <a:gd name="connsiteY0" fmla="*/ 1174030 h 1212130"/>
                  <a:gd name="connsiteX1" fmla="*/ 0 w 11982450"/>
                  <a:gd name="connsiteY1" fmla="*/ 1174030 h 1212130"/>
                  <a:gd name="connsiteX2" fmla="*/ 0 w 11982450"/>
                  <a:gd name="connsiteY2" fmla="*/ 793030 h 1212130"/>
                  <a:gd name="connsiteX3" fmla="*/ 876300 w 11982450"/>
                  <a:gd name="connsiteY3" fmla="*/ 793030 h 1212130"/>
                  <a:gd name="connsiteX4" fmla="*/ 876300 w 11982450"/>
                  <a:gd name="connsiteY4" fmla="*/ 50080 h 1212130"/>
                  <a:gd name="connsiteX5" fmla="*/ 1041008 w 11982450"/>
                  <a:gd name="connsiteY5" fmla="*/ 82026 h 1212130"/>
                  <a:gd name="connsiteX6" fmla="*/ 1080940 w 11982450"/>
                  <a:gd name="connsiteY6" fmla="*/ 470615 h 1212130"/>
                  <a:gd name="connsiteX7" fmla="*/ 1512193 w 11982450"/>
                  <a:gd name="connsiteY7" fmla="*/ 480658 h 1212130"/>
                  <a:gd name="connsiteX8" fmla="*/ 1511693 w 11982450"/>
                  <a:gd name="connsiteY8" fmla="*/ 302899 h 1212130"/>
                  <a:gd name="connsiteX9" fmla="*/ 1160287 w 11982450"/>
                  <a:gd name="connsiteY9" fmla="*/ 287583 h 1212130"/>
                  <a:gd name="connsiteX10" fmla="*/ 1140321 w 11982450"/>
                  <a:gd name="connsiteY10" fmla="*/ 54729 h 1212130"/>
                  <a:gd name="connsiteX11" fmla="*/ 4555045 w 11982450"/>
                  <a:gd name="connsiteY11" fmla="*/ 5462 h 1212130"/>
                  <a:gd name="connsiteX12" fmla="*/ 9941940 w 11982450"/>
                  <a:gd name="connsiteY12" fmla="*/ 10804 h 1212130"/>
                  <a:gd name="connsiteX13" fmla="*/ 10020888 w 11982450"/>
                  <a:gd name="connsiteY13" fmla="*/ 0 h 1212130"/>
                  <a:gd name="connsiteX14" fmla="*/ 11982450 w 11982450"/>
                  <a:gd name="connsiteY14" fmla="*/ 11980 h 1212130"/>
                  <a:gd name="connsiteX15" fmla="*/ 11982450 w 11982450"/>
                  <a:gd name="connsiteY15" fmla="*/ 1212130 h 1212130"/>
                  <a:gd name="connsiteX16" fmla="*/ 11696700 w 11982450"/>
                  <a:gd name="connsiteY16" fmla="*/ 1212130 h 1212130"/>
                  <a:gd name="connsiteX17" fmla="*/ 11696700 w 11982450"/>
                  <a:gd name="connsiteY17" fmla="*/ 754930 h 1212130"/>
                  <a:gd name="connsiteX18" fmla="*/ 11530488 w 11982450"/>
                  <a:gd name="connsiteY18" fmla="*/ 495888 h 1212130"/>
                  <a:gd name="connsiteX19" fmla="*/ 11164216 w 11982450"/>
                  <a:gd name="connsiteY19" fmla="*/ 262378 h 1212130"/>
                  <a:gd name="connsiteX20" fmla="*/ 10763250 w 11982450"/>
                  <a:gd name="connsiteY20" fmla="*/ 191417 h 1212130"/>
                  <a:gd name="connsiteX21" fmla="*/ 10369943 w 11982450"/>
                  <a:gd name="connsiteY21" fmla="*/ 264539 h 1212130"/>
                  <a:gd name="connsiteX22" fmla="*/ 10013230 w 11982450"/>
                  <a:gd name="connsiteY22" fmla="*/ 469768 h 1212130"/>
                  <a:gd name="connsiteX23" fmla="*/ 10001250 w 11982450"/>
                  <a:gd name="connsiteY23" fmla="*/ 1174030 h 1212130"/>
                  <a:gd name="connsiteX24" fmla="*/ 9258300 w 11982450"/>
                  <a:gd name="connsiteY24" fmla="*/ 1174030 h 1212130"/>
                  <a:gd name="connsiteX25" fmla="*/ 9258300 w 11982450"/>
                  <a:gd name="connsiteY25" fmla="*/ 1028700 h 1212130"/>
                  <a:gd name="connsiteX26" fmla="*/ 9526635 w 11982450"/>
                  <a:gd name="connsiteY26" fmla="*/ 668343 h 1212130"/>
                  <a:gd name="connsiteX27" fmla="*/ 9530627 w 11982450"/>
                  <a:gd name="connsiteY27" fmla="*/ 400796 h 1212130"/>
                  <a:gd name="connsiteX28" fmla="*/ 9925958 w 11982450"/>
                  <a:gd name="connsiteY28" fmla="*/ 392809 h 1212130"/>
                  <a:gd name="connsiteX29" fmla="*/ 9931725 w 11982450"/>
                  <a:gd name="connsiteY29" fmla="*/ 181078 h 1212130"/>
                  <a:gd name="connsiteX30" fmla="*/ 4559038 w 11982450"/>
                  <a:gd name="connsiteY30" fmla="*/ 193145 h 1212130"/>
                  <a:gd name="connsiteX31" fmla="*/ 1639216 w 11982450"/>
                  <a:gd name="connsiteY31" fmla="*/ 288896 h 1212130"/>
                  <a:gd name="connsiteX32" fmla="*/ 1619250 w 11982450"/>
                  <a:gd name="connsiteY32" fmla="*/ 907330 h 1212130"/>
                  <a:gd name="connsiteX33" fmla="*/ 1866900 w 11982450"/>
                  <a:gd name="connsiteY33" fmla="*/ 1078780 h 1212130"/>
                  <a:gd name="connsiteX34" fmla="*/ 1866900 w 11982450"/>
                  <a:gd name="connsiteY34" fmla="*/ 1212130 h 1212130"/>
                  <a:gd name="connsiteX35" fmla="*/ 800100 w 11982450"/>
                  <a:gd name="connsiteY35" fmla="*/ 1174030 h 1212130"/>
                  <a:gd name="connsiteX0" fmla="*/ 800100 w 11982450"/>
                  <a:gd name="connsiteY0" fmla="*/ 1175862 h 1213962"/>
                  <a:gd name="connsiteX1" fmla="*/ 0 w 11982450"/>
                  <a:gd name="connsiteY1" fmla="*/ 1175862 h 1213962"/>
                  <a:gd name="connsiteX2" fmla="*/ 0 w 11982450"/>
                  <a:gd name="connsiteY2" fmla="*/ 794862 h 1213962"/>
                  <a:gd name="connsiteX3" fmla="*/ 876300 w 11982450"/>
                  <a:gd name="connsiteY3" fmla="*/ 794862 h 1213962"/>
                  <a:gd name="connsiteX4" fmla="*/ 876300 w 11982450"/>
                  <a:gd name="connsiteY4" fmla="*/ 51912 h 1213962"/>
                  <a:gd name="connsiteX5" fmla="*/ 1100907 w 11982450"/>
                  <a:gd name="connsiteY5" fmla="*/ 0 h 1213962"/>
                  <a:gd name="connsiteX6" fmla="*/ 1080940 w 11982450"/>
                  <a:gd name="connsiteY6" fmla="*/ 472447 h 1213962"/>
                  <a:gd name="connsiteX7" fmla="*/ 1512193 w 11982450"/>
                  <a:gd name="connsiteY7" fmla="*/ 482490 h 1213962"/>
                  <a:gd name="connsiteX8" fmla="*/ 1511693 w 11982450"/>
                  <a:gd name="connsiteY8" fmla="*/ 304731 h 1213962"/>
                  <a:gd name="connsiteX9" fmla="*/ 1160287 w 11982450"/>
                  <a:gd name="connsiteY9" fmla="*/ 289415 h 1213962"/>
                  <a:gd name="connsiteX10" fmla="*/ 1140321 w 11982450"/>
                  <a:gd name="connsiteY10" fmla="*/ 56561 h 1213962"/>
                  <a:gd name="connsiteX11" fmla="*/ 4555045 w 11982450"/>
                  <a:gd name="connsiteY11" fmla="*/ 7294 h 1213962"/>
                  <a:gd name="connsiteX12" fmla="*/ 9941940 w 11982450"/>
                  <a:gd name="connsiteY12" fmla="*/ 12636 h 1213962"/>
                  <a:gd name="connsiteX13" fmla="*/ 10020888 w 11982450"/>
                  <a:gd name="connsiteY13" fmla="*/ 1832 h 1213962"/>
                  <a:gd name="connsiteX14" fmla="*/ 11982450 w 11982450"/>
                  <a:gd name="connsiteY14" fmla="*/ 13812 h 1213962"/>
                  <a:gd name="connsiteX15" fmla="*/ 11982450 w 11982450"/>
                  <a:gd name="connsiteY15" fmla="*/ 1213962 h 1213962"/>
                  <a:gd name="connsiteX16" fmla="*/ 11696700 w 11982450"/>
                  <a:gd name="connsiteY16" fmla="*/ 1213962 h 1213962"/>
                  <a:gd name="connsiteX17" fmla="*/ 11696700 w 11982450"/>
                  <a:gd name="connsiteY17" fmla="*/ 756762 h 1213962"/>
                  <a:gd name="connsiteX18" fmla="*/ 11530488 w 11982450"/>
                  <a:gd name="connsiteY18" fmla="*/ 497720 h 1213962"/>
                  <a:gd name="connsiteX19" fmla="*/ 11164216 w 11982450"/>
                  <a:gd name="connsiteY19" fmla="*/ 264210 h 1213962"/>
                  <a:gd name="connsiteX20" fmla="*/ 10763250 w 11982450"/>
                  <a:gd name="connsiteY20" fmla="*/ 193249 h 1213962"/>
                  <a:gd name="connsiteX21" fmla="*/ 10369943 w 11982450"/>
                  <a:gd name="connsiteY21" fmla="*/ 266371 h 1213962"/>
                  <a:gd name="connsiteX22" fmla="*/ 10013230 w 11982450"/>
                  <a:gd name="connsiteY22" fmla="*/ 471600 h 1213962"/>
                  <a:gd name="connsiteX23" fmla="*/ 10001250 w 11982450"/>
                  <a:gd name="connsiteY23" fmla="*/ 1175862 h 1213962"/>
                  <a:gd name="connsiteX24" fmla="*/ 9258300 w 11982450"/>
                  <a:gd name="connsiteY24" fmla="*/ 1175862 h 1213962"/>
                  <a:gd name="connsiteX25" fmla="*/ 9258300 w 11982450"/>
                  <a:gd name="connsiteY25" fmla="*/ 1030532 h 1213962"/>
                  <a:gd name="connsiteX26" fmla="*/ 9526635 w 11982450"/>
                  <a:gd name="connsiteY26" fmla="*/ 670175 h 1213962"/>
                  <a:gd name="connsiteX27" fmla="*/ 9530627 w 11982450"/>
                  <a:gd name="connsiteY27" fmla="*/ 402628 h 1213962"/>
                  <a:gd name="connsiteX28" fmla="*/ 9925958 w 11982450"/>
                  <a:gd name="connsiteY28" fmla="*/ 394641 h 1213962"/>
                  <a:gd name="connsiteX29" fmla="*/ 9931725 w 11982450"/>
                  <a:gd name="connsiteY29" fmla="*/ 182910 h 1213962"/>
                  <a:gd name="connsiteX30" fmla="*/ 4559038 w 11982450"/>
                  <a:gd name="connsiteY30" fmla="*/ 194977 h 1213962"/>
                  <a:gd name="connsiteX31" fmla="*/ 1639216 w 11982450"/>
                  <a:gd name="connsiteY31" fmla="*/ 290728 h 1213962"/>
                  <a:gd name="connsiteX32" fmla="*/ 1619250 w 11982450"/>
                  <a:gd name="connsiteY32" fmla="*/ 909162 h 1213962"/>
                  <a:gd name="connsiteX33" fmla="*/ 1866900 w 11982450"/>
                  <a:gd name="connsiteY33" fmla="*/ 1080612 h 1213962"/>
                  <a:gd name="connsiteX34" fmla="*/ 1866900 w 11982450"/>
                  <a:gd name="connsiteY34" fmla="*/ 1213962 h 1213962"/>
                  <a:gd name="connsiteX35" fmla="*/ 800100 w 11982450"/>
                  <a:gd name="connsiteY35" fmla="*/ 1175862 h 1213962"/>
                  <a:gd name="connsiteX0" fmla="*/ 800100 w 11982450"/>
                  <a:gd name="connsiteY0" fmla="*/ 1175862 h 1213962"/>
                  <a:gd name="connsiteX1" fmla="*/ 0 w 11982450"/>
                  <a:gd name="connsiteY1" fmla="*/ 1175862 h 1213962"/>
                  <a:gd name="connsiteX2" fmla="*/ 0 w 11982450"/>
                  <a:gd name="connsiteY2" fmla="*/ 794862 h 1213962"/>
                  <a:gd name="connsiteX3" fmla="*/ 876300 w 11982450"/>
                  <a:gd name="connsiteY3" fmla="*/ 794862 h 1213962"/>
                  <a:gd name="connsiteX4" fmla="*/ 1059989 w 11982450"/>
                  <a:gd name="connsiteY4" fmla="*/ 7986 h 1213962"/>
                  <a:gd name="connsiteX5" fmla="*/ 1100907 w 11982450"/>
                  <a:gd name="connsiteY5" fmla="*/ 0 h 1213962"/>
                  <a:gd name="connsiteX6" fmla="*/ 1080940 w 11982450"/>
                  <a:gd name="connsiteY6" fmla="*/ 472447 h 1213962"/>
                  <a:gd name="connsiteX7" fmla="*/ 1512193 w 11982450"/>
                  <a:gd name="connsiteY7" fmla="*/ 482490 h 1213962"/>
                  <a:gd name="connsiteX8" fmla="*/ 1511693 w 11982450"/>
                  <a:gd name="connsiteY8" fmla="*/ 304731 h 1213962"/>
                  <a:gd name="connsiteX9" fmla="*/ 1160287 w 11982450"/>
                  <a:gd name="connsiteY9" fmla="*/ 289415 h 1213962"/>
                  <a:gd name="connsiteX10" fmla="*/ 1140321 w 11982450"/>
                  <a:gd name="connsiteY10" fmla="*/ 56561 h 1213962"/>
                  <a:gd name="connsiteX11" fmla="*/ 4555045 w 11982450"/>
                  <a:gd name="connsiteY11" fmla="*/ 7294 h 1213962"/>
                  <a:gd name="connsiteX12" fmla="*/ 9941940 w 11982450"/>
                  <a:gd name="connsiteY12" fmla="*/ 12636 h 1213962"/>
                  <a:gd name="connsiteX13" fmla="*/ 10020888 w 11982450"/>
                  <a:gd name="connsiteY13" fmla="*/ 1832 h 1213962"/>
                  <a:gd name="connsiteX14" fmla="*/ 11982450 w 11982450"/>
                  <a:gd name="connsiteY14" fmla="*/ 13812 h 1213962"/>
                  <a:gd name="connsiteX15" fmla="*/ 11982450 w 11982450"/>
                  <a:gd name="connsiteY15" fmla="*/ 1213962 h 1213962"/>
                  <a:gd name="connsiteX16" fmla="*/ 11696700 w 11982450"/>
                  <a:gd name="connsiteY16" fmla="*/ 1213962 h 1213962"/>
                  <a:gd name="connsiteX17" fmla="*/ 11696700 w 11982450"/>
                  <a:gd name="connsiteY17" fmla="*/ 756762 h 1213962"/>
                  <a:gd name="connsiteX18" fmla="*/ 11530488 w 11982450"/>
                  <a:gd name="connsiteY18" fmla="*/ 497720 h 1213962"/>
                  <a:gd name="connsiteX19" fmla="*/ 11164216 w 11982450"/>
                  <a:gd name="connsiteY19" fmla="*/ 264210 h 1213962"/>
                  <a:gd name="connsiteX20" fmla="*/ 10763250 w 11982450"/>
                  <a:gd name="connsiteY20" fmla="*/ 193249 h 1213962"/>
                  <a:gd name="connsiteX21" fmla="*/ 10369943 w 11982450"/>
                  <a:gd name="connsiteY21" fmla="*/ 266371 h 1213962"/>
                  <a:gd name="connsiteX22" fmla="*/ 10013230 w 11982450"/>
                  <a:gd name="connsiteY22" fmla="*/ 471600 h 1213962"/>
                  <a:gd name="connsiteX23" fmla="*/ 10001250 w 11982450"/>
                  <a:gd name="connsiteY23" fmla="*/ 1175862 h 1213962"/>
                  <a:gd name="connsiteX24" fmla="*/ 9258300 w 11982450"/>
                  <a:gd name="connsiteY24" fmla="*/ 1175862 h 1213962"/>
                  <a:gd name="connsiteX25" fmla="*/ 9258300 w 11982450"/>
                  <a:gd name="connsiteY25" fmla="*/ 1030532 h 1213962"/>
                  <a:gd name="connsiteX26" fmla="*/ 9526635 w 11982450"/>
                  <a:gd name="connsiteY26" fmla="*/ 670175 h 1213962"/>
                  <a:gd name="connsiteX27" fmla="*/ 9530627 w 11982450"/>
                  <a:gd name="connsiteY27" fmla="*/ 402628 h 1213962"/>
                  <a:gd name="connsiteX28" fmla="*/ 9925958 w 11982450"/>
                  <a:gd name="connsiteY28" fmla="*/ 394641 h 1213962"/>
                  <a:gd name="connsiteX29" fmla="*/ 9931725 w 11982450"/>
                  <a:gd name="connsiteY29" fmla="*/ 182910 h 1213962"/>
                  <a:gd name="connsiteX30" fmla="*/ 4559038 w 11982450"/>
                  <a:gd name="connsiteY30" fmla="*/ 194977 h 1213962"/>
                  <a:gd name="connsiteX31" fmla="*/ 1639216 w 11982450"/>
                  <a:gd name="connsiteY31" fmla="*/ 290728 h 1213962"/>
                  <a:gd name="connsiteX32" fmla="*/ 1619250 w 11982450"/>
                  <a:gd name="connsiteY32" fmla="*/ 909162 h 1213962"/>
                  <a:gd name="connsiteX33" fmla="*/ 1866900 w 11982450"/>
                  <a:gd name="connsiteY33" fmla="*/ 1080612 h 1213962"/>
                  <a:gd name="connsiteX34" fmla="*/ 1866900 w 11982450"/>
                  <a:gd name="connsiteY34" fmla="*/ 1213962 h 1213962"/>
                  <a:gd name="connsiteX35" fmla="*/ 800100 w 11982450"/>
                  <a:gd name="connsiteY35" fmla="*/ 1175862 h 1213962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1072936 w 11982450"/>
                  <a:gd name="connsiteY4" fmla="*/ 0 h 1322470"/>
                  <a:gd name="connsiteX5" fmla="*/ 1059989 w 11982450"/>
                  <a:gd name="connsiteY5" fmla="*/ 116494 h 1322470"/>
                  <a:gd name="connsiteX6" fmla="*/ 1100907 w 11982450"/>
                  <a:gd name="connsiteY6" fmla="*/ 108508 h 1322470"/>
                  <a:gd name="connsiteX7" fmla="*/ 1080940 w 11982450"/>
                  <a:gd name="connsiteY7" fmla="*/ 580955 h 1322470"/>
                  <a:gd name="connsiteX8" fmla="*/ 1512193 w 11982450"/>
                  <a:gd name="connsiteY8" fmla="*/ 590998 h 1322470"/>
                  <a:gd name="connsiteX9" fmla="*/ 1511693 w 11982450"/>
                  <a:gd name="connsiteY9" fmla="*/ 413239 h 1322470"/>
                  <a:gd name="connsiteX10" fmla="*/ 1160287 w 11982450"/>
                  <a:gd name="connsiteY10" fmla="*/ 397923 h 1322470"/>
                  <a:gd name="connsiteX11" fmla="*/ 1140321 w 11982450"/>
                  <a:gd name="connsiteY11" fmla="*/ 165069 h 1322470"/>
                  <a:gd name="connsiteX12" fmla="*/ 4555045 w 11982450"/>
                  <a:gd name="connsiteY12" fmla="*/ 115802 h 1322470"/>
                  <a:gd name="connsiteX13" fmla="*/ 9941940 w 11982450"/>
                  <a:gd name="connsiteY13" fmla="*/ 121144 h 1322470"/>
                  <a:gd name="connsiteX14" fmla="*/ 10020888 w 11982450"/>
                  <a:gd name="connsiteY14" fmla="*/ 110340 h 1322470"/>
                  <a:gd name="connsiteX15" fmla="*/ 11982450 w 11982450"/>
                  <a:gd name="connsiteY15" fmla="*/ 122320 h 1322470"/>
                  <a:gd name="connsiteX16" fmla="*/ 11982450 w 11982450"/>
                  <a:gd name="connsiteY16" fmla="*/ 1322470 h 1322470"/>
                  <a:gd name="connsiteX17" fmla="*/ 11696700 w 11982450"/>
                  <a:gd name="connsiteY17" fmla="*/ 1322470 h 1322470"/>
                  <a:gd name="connsiteX18" fmla="*/ 11696700 w 11982450"/>
                  <a:gd name="connsiteY18" fmla="*/ 865270 h 1322470"/>
                  <a:gd name="connsiteX19" fmla="*/ 11530488 w 11982450"/>
                  <a:gd name="connsiteY19" fmla="*/ 606228 h 1322470"/>
                  <a:gd name="connsiteX20" fmla="*/ 11164216 w 11982450"/>
                  <a:gd name="connsiteY20" fmla="*/ 372718 h 1322470"/>
                  <a:gd name="connsiteX21" fmla="*/ 10763250 w 11982450"/>
                  <a:gd name="connsiteY21" fmla="*/ 301757 h 1322470"/>
                  <a:gd name="connsiteX22" fmla="*/ 10369943 w 11982450"/>
                  <a:gd name="connsiteY22" fmla="*/ 374879 h 1322470"/>
                  <a:gd name="connsiteX23" fmla="*/ 10013230 w 11982450"/>
                  <a:gd name="connsiteY23" fmla="*/ 580108 h 1322470"/>
                  <a:gd name="connsiteX24" fmla="*/ 10001250 w 11982450"/>
                  <a:gd name="connsiteY24" fmla="*/ 1284370 h 1322470"/>
                  <a:gd name="connsiteX25" fmla="*/ 9258300 w 11982450"/>
                  <a:gd name="connsiteY25" fmla="*/ 1284370 h 1322470"/>
                  <a:gd name="connsiteX26" fmla="*/ 9258300 w 11982450"/>
                  <a:gd name="connsiteY26" fmla="*/ 1139040 h 1322470"/>
                  <a:gd name="connsiteX27" fmla="*/ 9526635 w 11982450"/>
                  <a:gd name="connsiteY27" fmla="*/ 778683 h 1322470"/>
                  <a:gd name="connsiteX28" fmla="*/ 9530627 w 11982450"/>
                  <a:gd name="connsiteY28" fmla="*/ 511136 h 1322470"/>
                  <a:gd name="connsiteX29" fmla="*/ 9925958 w 11982450"/>
                  <a:gd name="connsiteY29" fmla="*/ 503149 h 1322470"/>
                  <a:gd name="connsiteX30" fmla="*/ 9931725 w 11982450"/>
                  <a:gd name="connsiteY30" fmla="*/ 291418 h 1322470"/>
                  <a:gd name="connsiteX31" fmla="*/ 4559038 w 11982450"/>
                  <a:gd name="connsiteY31" fmla="*/ 303485 h 1322470"/>
                  <a:gd name="connsiteX32" fmla="*/ 1639216 w 11982450"/>
                  <a:gd name="connsiteY32" fmla="*/ 399236 h 1322470"/>
                  <a:gd name="connsiteX33" fmla="*/ 1619250 w 11982450"/>
                  <a:gd name="connsiteY33" fmla="*/ 1017670 h 1322470"/>
                  <a:gd name="connsiteX34" fmla="*/ 1866900 w 11982450"/>
                  <a:gd name="connsiteY34" fmla="*/ 1189120 h 1322470"/>
                  <a:gd name="connsiteX35" fmla="*/ 1866900 w 11982450"/>
                  <a:gd name="connsiteY35" fmla="*/ 1322470 h 1322470"/>
                  <a:gd name="connsiteX36" fmla="*/ 800100 w 11982450"/>
                  <a:gd name="connsiteY36" fmla="*/ 1284370 h 1322470"/>
                  <a:gd name="connsiteX0" fmla="*/ 800100 w 11982450"/>
                  <a:gd name="connsiteY0" fmla="*/ 1340739 h 1378839"/>
                  <a:gd name="connsiteX1" fmla="*/ 0 w 11982450"/>
                  <a:gd name="connsiteY1" fmla="*/ 1340739 h 1378839"/>
                  <a:gd name="connsiteX2" fmla="*/ 0 w 11982450"/>
                  <a:gd name="connsiteY2" fmla="*/ 959739 h 1378839"/>
                  <a:gd name="connsiteX3" fmla="*/ 876300 w 11982450"/>
                  <a:gd name="connsiteY3" fmla="*/ 959739 h 1378839"/>
                  <a:gd name="connsiteX4" fmla="*/ 1009044 w 11982450"/>
                  <a:gd name="connsiteY4" fmla="*/ 60362 h 1378839"/>
                  <a:gd name="connsiteX5" fmla="*/ 1072936 w 11982450"/>
                  <a:gd name="connsiteY5" fmla="*/ 56369 h 1378839"/>
                  <a:gd name="connsiteX6" fmla="*/ 1059989 w 11982450"/>
                  <a:gd name="connsiteY6" fmla="*/ 172863 h 1378839"/>
                  <a:gd name="connsiteX7" fmla="*/ 1100907 w 11982450"/>
                  <a:gd name="connsiteY7" fmla="*/ 164877 h 1378839"/>
                  <a:gd name="connsiteX8" fmla="*/ 1080940 w 11982450"/>
                  <a:gd name="connsiteY8" fmla="*/ 637324 h 1378839"/>
                  <a:gd name="connsiteX9" fmla="*/ 1512193 w 11982450"/>
                  <a:gd name="connsiteY9" fmla="*/ 647367 h 1378839"/>
                  <a:gd name="connsiteX10" fmla="*/ 1511693 w 11982450"/>
                  <a:gd name="connsiteY10" fmla="*/ 469608 h 1378839"/>
                  <a:gd name="connsiteX11" fmla="*/ 1160287 w 11982450"/>
                  <a:gd name="connsiteY11" fmla="*/ 454292 h 1378839"/>
                  <a:gd name="connsiteX12" fmla="*/ 1140321 w 11982450"/>
                  <a:gd name="connsiteY12" fmla="*/ 221438 h 1378839"/>
                  <a:gd name="connsiteX13" fmla="*/ 4555045 w 11982450"/>
                  <a:gd name="connsiteY13" fmla="*/ 172171 h 1378839"/>
                  <a:gd name="connsiteX14" fmla="*/ 9941940 w 11982450"/>
                  <a:gd name="connsiteY14" fmla="*/ 177513 h 1378839"/>
                  <a:gd name="connsiteX15" fmla="*/ 10020888 w 11982450"/>
                  <a:gd name="connsiteY15" fmla="*/ 166709 h 1378839"/>
                  <a:gd name="connsiteX16" fmla="*/ 11982450 w 11982450"/>
                  <a:gd name="connsiteY16" fmla="*/ 178689 h 1378839"/>
                  <a:gd name="connsiteX17" fmla="*/ 11982450 w 11982450"/>
                  <a:gd name="connsiteY17" fmla="*/ 1378839 h 1378839"/>
                  <a:gd name="connsiteX18" fmla="*/ 11696700 w 11982450"/>
                  <a:gd name="connsiteY18" fmla="*/ 1378839 h 1378839"/>
                  <a:gd name="connsiteX19" fmla="*/ 11696700 w 11982450"/>
                  <a:gd name="connsiteY19" fmla="*/ 921639 h 1378839"/>
                  <a:gd name="connsiteX20" fmla="*/ 11530488 w 11982450"/>
                  <a:gd name="connsiteY20" fmla="*/ 662597 h 1378839"/>
                  <a:gd name="connsiteX21" fmla="*/ 11164216 w 11982450"/>
                  <a:gd name="connsiteY21" fmla="*/ 429087 h 1378839"/>
                  <a:gd name="connsiteX22" fmla="*/ 10763250 w 11982450"/>
                  <a:gd name="connsiteY22" fmla="*/ 358126 h 1378839"/>
                  <a:gd name="connsiteX23" fmla="*/ 10369943 w 11982450"/>
                  <a:gd name="connsiteY23" fmla="*/ 431248 h 1378839"/>
                  <a:gd name="connsiteX24" fmla="*/ 10013230 w 11982450"/>
                  <a:gd name="connsiteY24" fmla="*/ 636477 h 1378839"/>
                  <a:gd name="connsiteX25" fmla="*/ 10001250 w 11982450"/>
                  <a:gd name="connsiteY25" fmla="*/ 1340739 h 1378839"/>
                  <a:gd name="connsiteX26" fmla="*/ 9258300 w 11982450"/>
                  <a:gd name="connsiteY26" fmla="*/ 1340739 h 1378839"/>
                  <a:gd name="connsiteX27" fmla="*/ 9258300 w 11982450"/>
                  <a:gd name="connsiteY27" fmla="*/ 1195409 h 1378839"/>
                  <a:gd name="connsiteX28" fmla="*/ 9526635 w 11982450"/>
                  <a:gd name="connsiteY28" fmla="*/ 835052 h 1378839"/>
                  <a:gd name="connsiteX29" fmla="*/ 9530627 w 11982450"/>
                  <a:gd name="connsiteY29" fmla="*/ 567505 h 1378839"/>
                  <a:gd name="connsiteX30" fmla="*/ 9925958 w 11982450"/>
                  <a:gd name="connsiteY30" fmla="*/ 559518 h 1378839"/>
                  <a:gd name="connsiteX31" fmla="*/ 9931725 w 11982450"/>
                  <a:gd name="connsiteY31" fmla="*/ 347787 h 1378839"/>
                  <a:gd name="connsiteX32" fmla="*/ 4559038 w 11982450"/>
                  <a:gd name="connsiteY32" fmla="*/ 359854 h 1378839"/>
                  <a:gd name="connsiteX33" fmla="*/ 1639216 w 11982450"/>
                  <a:gd name="connsiteY33" fmla="*/ 455605 h 1378839"/>
                  <a:gd name="connsiteX34" fmla="*/ 1619250 w 11982450"/>
                  <a:gd name="connsiteY34" fmla="*/ 1074039 h 1378839"/>
                  <a:gd name="connsiteX35" fmla="*/ 1866900 w 11982450"/>
                  <a:gd name="connsiteY35" fmla="*/ 1245489 h 1378839"/>
                  <a:gd name="connsiteX36" fmla="*/ 1866900 w 11982450"/>
                  <a:gd name="connsiteY36" fmla="*/ 1378839 h 1378839"/>
                  <a:gd name="connsiteX37" fmla="*/ 800100 w 11982450"/>
                  <a:gd name="connsiteY37" fmla="*/ 1340739 h 1378839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997065 w 11982450"/>
                  <a:gd name="connsiteY4" fmla="*/ 89833 h 1336431"/>
                  <a:gd name="connsiteX5" fmla="*/ 1009044 w 11982450"/>
                  <a:gd name="connsiteY5" fmla="*/ 17954 h 1336431"/>
                  <a:gd name="connsiteX6" fmla="*/ 1072936 w 11982450"/>
                  <a:gd name="connsiteY6" fmla="*/ 13961 h 1336431"/>
                  <a:gd name="connsiteX7" fmla="*/ 1059989 w 11982450"/>
                  <a:gd name="connsiteY7" fmla="*/ 130455 h 1336431"/>
                  <a:gd name="connsiteX8" fmla="*/ 1100907 w 11982450"/>
                  <a:gd name="connsiteY8" fmla="*/ 122469 h 1336431"/>
                  <a:gd name="connsiteX9" fmla="*/ 1080940 w 11982450"/>
                  <a:gd name="connsiteY9" fmla="*/ 594916 h 1336431"/>
                  <a:gd name="connsiteX10" fmla="*/ 1512193 w 11982450"/>
                  <a:gd name="connsiteY10" fmla="*/ 604959 h 1336431"/>
                  <a:gd name="connsiteX11" fmla="*/ 1511693 w 11982450"/>
                  <a:gd name="connsiteY11" fmla="*/ 427200 h 1336431"/>
                  <a:gd name="connsiteX12" fmla="*/ 1160287 w 11982450"/>
                  <a:gd name="connsiteY12" fmla="*/ 411884 h 1336431"/>
                  <a:gd name="connsiteX13" fmla="*/ 1140321 w 11982450"/>
                  <a:gd name="connsiteY13" fmla="*/ 179030 h 1336431"/>
                  <a:gd name="connsiteX14" fmla="*/ 4555045 w 11982450"/>
                  <a:gd name="connsiteY14" fmla="*/ 129763 h 1336431"/>
                  <a:gd name="connsiteX15" fmla="*/ 9941940 w 11982450"/>
                  <a:gd name="connsiteY15" fmla="*/ 135105 h 1336431"/>
                  <a:gd name="connsiteX16" fmla="*/ 10020888 w 11982450"/>
                  <a:gd name="connsiteY16" fmla="*/ 124301 h 1336431"/>
                  <a:gd name="connsiteX17" fmla="*/ 11982450 w 11982450"/>
                  <a:gd name="connsiteY17" fmla="*/ 136281 h 1336431"/>
                  <a:gd name="connsiteX18" fmla="*/ 11982450 w 11982450"/>
                  <a:gd name="connsiteY18" fmla="*/ 1336431 h 1336431"/>
                  <a:gd name="connsiteX19" fmla="*/ 11696700 w 11982450"/>
                  <a:gd name="connsiteY19" fmla="*/ 1336431 h 1336431"/>
                  <a:gd name="connsiteX20" fmla="*/ 11696700 w 11982450"/>
                  <a:gd name="connsiteY20" fmla="*/ 879231 h 1336431"/>
                  <a:gd name="connsiteX21" fmla="*/ 11530488 w 11982450"/>
                  <a:gd name="connsiteY21" fmla="*/ 620189 h 1336431"/>
                  <a:gd name="connsiteX22" fmla="*/ 11164216 w 11982450"/>
                  <a:gd name="connsiteY22" fmla="*/ 386679 h 1336431"/>
                  <a:gd name="connsiteX23" fmla="*/ 10763250 w 11982450"/>
                  <a:gd name="connsiteY23" fmla="*/ 315718 h 1336431"/>
                  <a:gd name="connsiteX24" fmla="*/ 10369943 w 11982450"/>
                  <a:gd name="connsiteY24" fmla="*/ 388840 h 1336431"/>
                  <a:gd name="connsiteX25" fmla="*/ 10013230 w 11982450"/>
                  <a:gd name="connsiteY25" fmla="*/ 594069 h 1336431"/>
                  <a:gd name="connsiteX26" fmla="*/ 10001250 w 11982450"/>
                  <a:gd name="connsiteY26" fmla="*/ 1298331 h 1336431"/>
                  <a:gd name="connsiteX27" fmla="*/ 9258300 w 11982450"/>
                  <a:gd name="connsiteY27" fmla="*/ 1298331 h 1336431"/>
                  <a:gd name="connsiteX28" fmla="*/ 9258300 w 11982450"/>
                  <a:gd name="connsiteY28" fmla="*/ 1153001 h 1336431"/>
                  <a:gd name="connsiteX29" fmla="*/ 9526635 w 11982450"/>
                  <a:gd name="connsiteY29" fmla="*/ 792644 h 1336431"/>
                  <a:gd name="connsiteX30" fmla="*/ 9530627 w 11982450"/>
                  <a:gd name="connsiteY30" fmla="*/ 525097 h 1336431"/>
                  <a:gd name="connsiteX31" fmla="*/ 9925958 w 11982450"/>
                  <a:gd name="connsiteY31" fmla="*/ 517110 h 1336431"/>
                  <a:gd name="connsiteX32" fmla="*/ 9931725 w 11982450"/>
                  <a:gd name="connsiteY32" fmla="*/ 305379 h 1336431"/>
                  <a:gd name="connsiteX33" fmla="*/ 4559038 w 11982450"/>
                  <a:gd name="connsiteY33" fmla="*/ 317446 h 1336431"/>
                  <a:gd name="connsiteX34" fmla="*/ 1639216 w 11982450"/>
                  <a:gd name="connsiteY34" fmla="*/ 413197 h 1336431"/>
                  <a:gd name="connsiteX35" fmla="*/ 1619250 w 11982450"/>
                  <a:gd name="connsiteY35" fmla="*/ 1031631 h 1336431"/>
                  <a:gd name="connsiteX36" fmla="*/ 1866900 w 11982450"/>
                  <a:gd name="connsiteY36" fmla="*/ 1203081 h 1336431"/>
                  <a:gd name="connsiteX37" fmla="*/ 1866900 w 11982450"/>
                  <a:gd name="connsiteY37" fmla="*/ 1336431 h 1336431"/>
                  <a:gd name="connsiteX38" fmla="*/ 800100 w 11982450"/>
                  <a:gd name="connsiteY38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929179 w 11982450"/>
                  <a:gd name="connsiteY4" fmla="*/ 85840 h 1336431"/>
                  <a:gd name="connsiteX5" fmla="*/ 997065 w 11982450"/>
                  <a:gd name="connsiteY5" fmla="*/ 89833 h 1336431"/>
                  <a:gd name="connsiteX6" fmla="*/ 1009044 w 11982450"/>
                  <a:gd name="connsiteY6" fmla="*/ 17954 h 1336431"/>
                  <a:gd name="connsiteX7" fmla="*/ 1072936 w 11982450"/>
                  <a:gd name="connsiteY7" fmla="*/ 13961 h 1336431"/>
                  <a:gd name="connsiteX8" fmla="*/ 1059989 w 11982450"/>
                  <a:gd name="connsiteY8" fmla="*/ 130455 h 1336431"/>
                  <a:gd name="connsiteX9" fmla="*/ 1100907 w 11982450"/>
                  <a:gd name="connsiteY9" fmla="*/ 122469 h 1336431"/>
                  <a:gd name="connsiteX10" fmla="*/ 1080940 w 11982450"/>
                  <a:gd name="connsiteY10" fmla="*/ 594916 h 1336431"/>
                  <a:gd name="connsiteX11" fmla="*/ 1512193 w 11982450"/>
                  <a:gd name="connsiteY11" fmla="*/ 604959 h 1336431"/>
                  <a:gd name="connsiteX12" fmla="*/ 1511693 w 11982450"/>
                  <a:gd name="connsiteY12" fmla="*/ 427200 h 1336431"/>
                  <a:gd name="connsiteX13" fmla="*/ 1160287 w 11982450"/>
                  <a:gd name="connsiteY13" fmla="*/ 411884 h 1336431"/>
                  <a:gd name="connsiteX14" fmla="*/ 1140321 w 11982450"/>
                  <a:gd name="connsiteY14" fmla="*/ 179030 h 1336431"/>
                  <a:gd name="connsiteX15" fmla="*/ 4555045 w 11982450"/>
                  <a:gd name="connsiteY15" fmla="*/ 129763 h 1336431"/>
                  <a:gd name="connsiteX16" fmla="*/ 9941940 w 11982450"/>
                  <a:gd name="connsiteY16" fmla="*/ 135105 h 1336431"/>
                  <a:gd name="connsiteX17" fmla="*/ 10020888 w 11982450"/>
                  <a:gd name="connsiteY17" fmla="*/ 124301 h 1336431"/>
                  <a:gd name="connsiteX18" fmla="*/ 11982450 w 11982450"/>
                  <a:gd name="connsiteY18" fmla="*/ 136281 h 1336431"/>
                  <a:gd name="connsiteX19" fmla="*/ 11982450 w 11982450"/>
                  <a:gd name="connsiteY19" fmla="*/ 1336431 h 1336431"/>
                  <a:gd name="connsiteX20" fmla="*/ 11696700 w 11982450"/>
                  <a:gd name="connsiteY20" fmla="*/ 1336431 h 1336431"/>
                  <a:gd name="connsiteX21" fmla="*/ 11696700 w 11982450"/>
                  <a:gd name="connsiteY21" fmla="*/ 879231 h 1336431"/>
                  <a:gd name="connsiteX22" fmla="*/ 11530488 w 11982450"/>
                  <a:gd name="connsiteY22" fmla="*/ 620189 h 1336431"/>
                  <a:gd name="connsiteX23" fmla="*/ 11164216 w 11982450"/>
                  <a:gd name="connsiteY23" fmla="*/ 386679 h 1336431"/>
                  <a:gd name="connsiteX24" fmla="*/ 10763250 w 11982450"/>
                  <a:gd name="connsiteY24" fmla="*/ 315718 h 1336431"/>
                  <a:gd name="connsiteX25" fmla="*/ 10369943 w 11982450"/>
                  <a:gd name="connsiteY25" fmla="*/ 388840 h 1336431"/>
                  <a:gd name="connsiteX26" fmla="*/ 10013230 w 11982450"/>
                  <a:gd name="connsiteY26" fmla="*/ 594069 h 1336431"/>
                  <a:gd name="connsiteX27" fmla="*/ 10001250 w 11982450"/>
                  <a:gd name="connsiteY27" fmla="*/ 1298331 h 1336431"/>
                  <a:gd name="connsiteX28" fmla="*/ 9258300 w 11982450"/>
                  <a:gd name="connsiteY28" fmla="*/ 1298331 h 1336431"/>
                  <a:gd name="connsiteX29" fmla="*/ 9258300 w 11982450"/>
                  <a:gd name="connsiteY29" fmla="*/ 1153001 h 1336431"/>
                  <a:gd name="connsiteX30" fmla="*/ 9526635 w 11982450"/>
                  <a:gd name="connsiteY30" fmla="*/ 792644 h 1336431"/>
                  <a:gd name="connsiteX31" fmla="*/ 9530627 w 11982450"/>
                  <a:gd name="connsiteY31" fmla="*/ 525097 h 1336431"/>
                  <a:gd name="connsiteX32" fmla="*/ 9925958 w 11982450"/>
                  <a:gd name="connsiteY32" fmla="*/ 517110 h 1336431"/>
                  <a:gd name="connsiteX33" fmla="*/ 9931725 w 11982450"/>
                  <a:gd name="connsiteY33" fmla="*/ 305379 h 1336431"/>
                  <a:gd name="connsiteX34" fmla="*/ 4559038 w 11982450"/>
                  <a:gd name="connsiteY34" fmla="*/ 317446 h 1336431"/>
                  <a:gd name="connsiteX35" fmla="*/ 1639216 w 11982450"/>
                  <a:gd name="connsiteY35" fmla="*/ 413197 h 1336431"/>
                  <a:gd name="connsiteX36" fmla="*/ 1619250 w 11982450"/>
                  <a:gd name="connsiteY36" fmla="*/ 1031631 h 1336431"/>
                  <a:gd name="connsiteX37" fmla="*/ 1866900 w 11982450"/>
                  <a:gd name="connsiteY37" fmla="*/ 1203081 h 1336431"/>
                  <a:gd name="connsiteX38" fmla="*/ 1866900 w 11982450"/>
                  <a:gd name="connsiteY38" fmla="*/ 1336431 h 1336431"/>
                  <a:gd name="connsiteX39" fmla="*/ 800100 w 11982450"/>
                  <a:gd name="connsiteY39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921193 w 11982450"/>
                  <a:gd name="connsiteY4" fmla="*/ 193658 h 1336431"/>
                  <a:gd name="connsiteX5" fmla="*/ 929179 w 11982450"/>
                  <a:gd name="connsiteY5" fmla="*/ 85840 h 1336431"/>
                  <a:gd name="connsiteX6" fmla="*/ 997065 w 11982450"/>
                  <a:gd name="connsiteY6" fmla="*/ 89833 h 1336431"/>
                  <a:gd name="connsiteX7" fmla="*/ 1009044 w 11982450"/>
                  <a:gd name="connsiteY7" fmla="*/ 17954 h 1336431"/>
                  <a:gd name="connsiteX8" fmla="*/ 1072936 w 11982450"/>
                  <a:gd name="connsiteY8" fmla="*/ 13961 h 1336431"/>
                  <a:gd name="connsiteX9" fmla="*/ 1059989 w 11982450"/>
                  <a:gd name="connsiteY9" fmla="*/ 130455 h 1336431"/>
                  <a:gd name="connsiteX10" fmla="*/ 1100907 w 11982450"/>
                  <a:gd name="connsiteY10" fmla="*/ 122469 h 1336431"/>
                  <a:gd name="connsiteX11" fmla="*/ 1080940 w 11982450"/>
                  <a:gd name="connsiteY11" fmla="*/ 594916 h 1336431"/>
                  <a:gd name="connsiteX12" fmla="*/ 1512193 w 11982450"/>
                  <a:gd name="connsiteY12" fmla="*/ 604959 h 1336431"/>
                  <a:gd name="connsiteX13" fmla="*/ 1511693 w 11982450"/>
                  <a:gd name="connsiteY13" fmla="*/ 427200 h 1336431"/>
                  <a:gd name="connsiteX14" fmla="*/ 1160287 w 11982450"/>
                  <a:gd name="connsiteY14" fmla="*/ 411884 h 1336431"/>
                  <a:gd name="connsiteX15" fmla="*/ 1140321 w 11982450"/>
                  <a:gd name="connsiteY15" fmla="*/ 179030 h 1336431"/>
                  <a:gd name="connsiteX16" fmla="*/ 4555045 w 11982450"/>
                  <a:gd name="connsiteY16" fmla="*/ 129763 h 1336431"/>
                  <a:gd name="connsiteX17" fmla="*/ 9941940 w 11982450"/>
                  <a:gd name="connsiteY17" fmla="*/ 135105 h 1336431"/>
                  <a:gd name="connsiteX18" fmla="*/ 10020888 w 11982450"/>
                  <a:gd name="connsiteY18" fmla="*/ 124301 h 1336431"/>
                  <a:gd name="connsiteX19" fmla="*/ 11982450 w 11982450"/>
                  <a:gd name="connsiteY19" fmla="*/ 136281 h 1336431"/>
                  <a:gd name="connsiteX20" fmla="*/ 11982450 w 11982450"/>
                  <a:gd name="connsiteY20" fmla="*/ 1336431 h 1336431"/>
                  <a:gd name="connsiteX21" fmla="*/ 11696700 w 11982450"/>
                  <a:gd name="connsiteY21" fmla="*/ 1336431 h 1336431"/>
                  <a:gd name="connsiteX22" fmla="*/ 11696700 w 11982450"/>
                  <a:gd name="connsiteY22" fmla="*/ 879231 h 1336431"/>
                  <a:gd name="connsiteX23" fmla="*/ 11530488 w 11982450"/>
                  <a:gd name="connsiteY23" fmla="*/ 620189 h 1336431"/>
                  <a:gd name="connsiteX24" fmla="*/ 11164216 w 11982450"/>
                  <a:gd name="connsiteY24" fmla="*/ 386679 h 1336431"/>
                  <a:gd name="connsiteX25" fmla="*/ 10763250 w 11982450"/>
                  <a:gd name="connsiteY25" fmla="*/ 315718 h 1336431"/>
                  <a:gd name="connsiteX26" fmla="*/ 10369943 w 11982450"/>
                  <a:gd name="connsiteY26" fmla="*/ 388840 h 1336431"/>
                  <a:gd name="connsiteX27" fmla="*/ 10013230 w 11982450"/>
                  <a:gd name="connsiteY27" fmla="*/ 594069 h 1336431"/>
                  <a:gd name="connsiteX28" fmla="*/ 10001250 w 11982450"/>
                  <a:gd name="connsiteY28" fmla="*/ 1298331 h 1336431"/>
                  <a:gd name="connsiteX29" fmla="*/ 9258300 w 11982450"/>
                  <a:gd name="connsiteY29" fmla="*/ 1298331 h 1336431"/>
                  <a:gd name="connsiteX30" fmla="*/ 9258300 w 11982450"/>
                  <a:gd name="connsiteY30" fmla="*/ 1153001 h 1336431"/>
                  <a:gd name="connsiteX31" fmla="*/ 9526635 w 11982450"/>
                  <a:gd name="connsiteY31" fmla="*/ 792644 h 1336431"/>
                  <a:gd name="connsiteX32" fmla="*/ 9530627 w 11982450"/>
                  <a:gd name="connsiteY32" fmla="*/ 525097 h 1336431"/>
                  <a:gd name="connsiteX33" fmla="*/ 9925958 w 11982450"/>
                  <a:gd name="connsiteY33" fmla="*/ 517110 h 1336431"/>
                  <a:gd name="connsiteX34" fmla="*/ 9931725 w 11982450"/>
                  <a:gd name="connsiteY34" fmla="*/ 305379 h 1336431"/>
                  <a:gd name="connsiteX35" fmla="*/ 4559038 w 11982450"/>
                  <a:gd name="connsiteY35" fmla="*/ 317446 h 1336431"/>
                  <a:gd name="connsiteX36" fmla="*/ 1639216 w 11982450"/>
                  <a:gd name="connsiteY36" fmla="*/ 413197 h 1336431"/>
                  <a:gd name="connsiteX37" fmla="*/ 1619250 w 11982450"/>
                  <a:gd name="connsiteY37" fmla="*/ 1031631 h 1336431"/>
                  <a:gd name="connsiteX38" fmla="*/ 1866900 w 11982450"/>
                  <a:gd name="connsiteY38" fmla="*/ 1203081 h 1336431"/>
                  <a:gd name="connsiteX39" fmla="*/ 1866900 w 11982450"/>
                  <a:gd name="connsiteY39" fmla="*/ 1336431 h 1336431"/>
                  <a:gd name="connsiteX40" fmla="*/ 800100 w 11982450"/>
                  <a:gd name="connsiteY40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9247 w 11982450"/>
                  <a:gd name="connsiteY4" fmla="*/ 201644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9247 w 11982450"/>
                  <a:gd name="connsiteY4" fmla="*/ 201644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9247 w 11982450"/>
                  <a:gd name="connsiteY4" fmla="*/ 201644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9247 w 11982450"/>
                  <a:gd name="connsiteY4" fmla="*/ 201644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21193 w 11982450"/>
                  <a:gd name="connsiteY5" fmla="*/ 19365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01227 w 11982450"/>
                  <a:gd name="connsiteY5" fmla="*/ 181678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09213 w 11982450"/>
                  <a:gd name="connsiteY5" fmla="*/ 201644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09213 w 11982450"/>
                  <a:gd name="connsiteY5" fmla="*/ 201644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09213 w 11982450"/>
                  <a:gd name="connsiteY5" fmla="*/ 201644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8331 h 1336431"/>
                  <a:gd name="connsiteX1" fmla="*/ 0 w 11982450"/>
                  <a:gd name="connsiteY1" fmla="*/ 1298331 h 1336431"/>
                  <a:gd name="connsiteX2" fmla="*/ 0 w 11982450"/>
                  <a:gd name="connsiteY2" fmla="*/ 917331 h 1336431"/>
                  <a:gd name="connsiteX3" fmla="*/ 876300 w 11982450"/>
                  <a:gd name="connsiteY3" fmla="*/ 917331 h 1336431"/>
                  <a:gd name="connsiteX4" fmla="*/ 885254 w 11982450"/>
                  <a:gd name="connsiteY4" fmla="*/ 209631 h 1336431"/>
                  <a:gd name="connsiteX5" fmla="*/ 909213 w 11982450"/>
                  <a:gd name="connsiteY5" fmla="*/ 201644 h 1336431"/>
                  <a:gd name="connsiteX6" fmla="*/ 929179 w 11982450"/>
                  <a:gd name="connsiteY6" fmla="*/ 85840 h 1336431"/>
                  <a:gd name="connsiteX7" fmla="*/ 997065 w 11982450"/>
                  <a:gd name="connsiteY7" fmla="*/ 89833 h 1336431"/>
                  <a:gd name="connsiteX8" fmla="*/ 1009044 w 11982450"/>
                  <a:gd name="connsiteY8" fmla="*/ 17954 h 1336431"/>
                  <a:gd name="connsiteX9" fmla="*/ 1072936 w 11982450"/>
                  <a:gd name="connsiteY9" fmla="*/ 13961 h 1336431"/>
                  <a:gd name="connsiteX10" fmla="*/ 1059989 w 11982450"/>
                  <a:gd name="connsiteY10" fmla="*/ 130455 h 1336431"/>
                  <a:gd name="connsiteX11" fmla="*/ 1100907 w 11982450"/>
                  <a:gd name="connsiteY11" fmla="*/ 122469 h 1336431"/>
                  <a:gd name="connsiteX12" fmla="*/ 1080940 w 11982450"/>
                  <a:gd name="connsiteY12" fmla="*/ 594916 h 1336431"/>
                  <a:gd name="connsiteX13" fmla="*/ 1512193 w 11982450"/>
                  <a:gd name="connsiteY13" fmla="*/ 604959 h 1336431"/>
                  <a:gd name="connsiteX14" fmla="*/ 1511693 w 11982450"/>
                  <a:gd name="connsiteY14" fmla="*/ 427200 h 1336431"/>
                  <a:gd name="connsiteX15" fmla="*/ 1160287 w 11982450"/>
                  <a:gd name="connsiteY15" fmla="*/ 411884 h 1336431"/>
                  <a:gd name="connsiteX16" fmla="*/ 1140321 w 11982450"/>
                  <a:gd name="connsiteY16" fmla="*/ 179030 h 1336431"/>
                  <a:gd name="connsiteX17" fmla="*/ 4555045 w 11982450"/>
                  <a:gd name="connsiteY17" fmla="*/ 129763 h 1336431"/>
                  <a:gd name="connsiteX18" fmla="*/ 9941940 w 11982450"/>
                  <a:gd name="connsiteY18" fmla="*/ 135105 h 1336431"/>
                  <a:gd name="connsiteX19" fmla="*/ 10020888 w 11982450"/>
                  <a:gd name="connsiteY19" fmla="*/ 124301 h 1336431"/>
                  <a:gd name="connsiteX20" fmla="*/ 11982450 w 11982450"/>
                  <a:gd name="connsiteY20" fmla="*/ 136281 h 1336431"/>
                  <a:gd name="connsiteX21" fmla="*/ 11982450 w 11982450"/>
                  <a:gd name="connsiteY21" fmla="*/ 1336431 h 1336431"/>
                  <a:gd name="connsiteX22" fmla="*/ 11696700 w 11982450"/>
                  <a:gd name="connsiteY22" fmla="*/ 1336431 h 1336431"/>
                  <a:gd name="connsiteX23" fmla="*/ 11696700 w 11982450"/>
                  <a:gd name="connsiteY23" fmla="*/ 879231 h 1336431"/>
                  <a:gd name="connsiteX24" fmla="*/ 11530488 w 11982450"/>
                  <a:gd name="connsiteY24" fmla="*/ 620189 h 1336431"/>
                  <a:gd name="connsiteX25" fmla="*/ 11164216 w 11982450"/>
                  <a:gd name="connsiteY25" fmla="*/ 386679 h 1336431"/>
                  <a:gd name="connsiteX26" fmla="*/ 10763250 w 11982450"/>
                  <a:gd name="connsiteY26" fmla="*/ 315718 h 1336431"/>
                  <a:gd name="connsiteX27" fmla="*/ 10369943 w 11982450"/>
                  <a:gd name="connsiteY27" fmla="*/ 388840 h 1336431"/>
                  <a:gd name="connsiteX28" fmla="*/ 10013230 w 11982450"/>
                  <a:gd name="connsiteY28" fmla="*/ 594069 h 1336431"/>
                  <a:gd name="connsiteX29" fmla="*/ 10001250 w 11982450"/>
                  <a:gd name="connsiteY29" fmla="*/ 1298331 h 1336431"/>
                  <a:gd name="connsiteX30" fmla="*/ 9258300 w 11982450"/>
                  <a:gd name="connsiteY30" fmla="*/ 1298331 h 1336431"/>
                  <a:gd name="connsiteX31" fmla="*/ 9258300 w 11982450"/>
                  <a:gd name="connsiteY31" fmla="*/ 1153001 h 1336431"/>
                  <a:gd name="connsiteX32" fmla="*/ 9526635 w 11982450"/>
                  <a:gd name="connsiteY32" fmla="*/ 792644 h 1336431"/>
                  <a:gd name="connsiteX33" fmla="*/ 9530627 w 11982450"/>
                  <a:gd name="connsiteY33" fmla="*/ 525097 h 1336431"/>
                  <a:gd name="connsiteX34" fmla="*/ 9925958 w 11982450"/>
                  <a:gd name="connsiteY34" fmla="*/ 517110 h 1336431"/>
                  <a:gd name="connsiteX35" fmla="*/ 9931725 w 11982450"/>
                  <a:gd name="connsiteY35" fmla="*/ 305379 h 1336431"/>
                  <a:gd name="connsiteX36" fmla="*/ 4559038 w 11982450"/>
                  <a:gd name="connsiteY36" fmla="*/ 317446 h 1336431"/>
                  <a:gd name="connsiteX37" fmla="*/ 1639216 w 11982450"/>
                  <a:gd name="connsiteY37" fmla="*/ 413197 h 1336431"/>
                  <a:gd name="connsiteX38" fmla="*/ 1619250 w 11982450"/>
                  <a:gd name="connsiteY38" fmla="*/ 1031631 h 1336431"/>
                  <a:gd name="connsiteX39" fmla="*/ 1866900 w 11982450"/>
                  <a:gd name="connsiteY39" fmla="*/ 1203081 h 1336431"/>
                  <a:gd name="connsiteX40" fmla="*/ 1866900 w 11982450"/>
                  <a:gd name="connsiteY40" fmla="*/ 1336431 h 1336431"/>
                  <a:gd name="connsiteX41" fmla="*/ 800100 w 11982450"/>
                  <a:gd name="connsiteY41" fmla="*/ 1298331 h 1336431"/>
                  <a:gd name="connsiteX0" fmla="*/ 800100 w 11982450"/>
                  <a:gd name="connsiteY0" fmla="*/ 1294989 h 1333089"/>
                  <a:gd name="connsiteX1" fmla="*/ 0 w 11982450"/>
                  <a:gd name="connsiteY1" fmla="*/ 1294989 h 1333089"/>
                  <a:gd name="connsiteX2" fmla="*/ 0 w 11982450"/>
                  <a:gd name="connsiteY2" fmla="*/ 913989 h 1333089"/>
                  <a:gd name="connsiteX3" fmla="*/ 876300 w 11982450"/>
                  <a:gd name="connsiteY3" fmla="*/ 913989 h 1333089"/>
                  <a:gd name="connsiteX4" fmla="*/ 885254 w 11982450"/>
                  <a:gd name="connsiteY4" fmla="*/ 206289 h 1333089"/>
                  <a:gd name="connsiteX5" fmla="*/ 909213 w 11982450"/>
                  <a:gd name="connsiteY5" fmla="*/ 198302 h 1333089"/>
                  <a:gd name="connsiteX6" fmla="*/ 929179 w 11982450"/>
                  <a:gd name="connsiteY6" fmla="*/ 82498 h 1333089"/>
                  <a:gd name="connsiteX7" fmla="*/ 997065 w 11982450"/>
                  <a:gd name="connsiteY7" fmla="*/ 86491 h 1333089"/>
                  <a:gd name="connsiteX8" fmla="*/ 1001058 w 11982450"/>
                  <a:gd name="connsiteY8" fmla="*/ 18605 h 1333089"/>
                  <a:gd name="connsiteX9" fmla="*/ 1072936 w 11982450"/>
                  <a:gd name="connsiteY9" fmla="*/ 10619 h 1333089"/>
                  <a:gd name="connsiteX10" fmla="*/ 1059989 w 11982450"/>
                  <a:gd name="connsiteY10" fmla="*/ 127113 h 1333089"/>
                  <a:gd name="connsiteX11" fmla="*/ 1100907 w 11982450"/>
                  <a:gd name="connsiteY11" fmla="*/ 119127 h 1333089"/>
                  <a:gd name="connsiteX12" fmla="*/ 1080940 w 11982450"/>
                  <a:gd name="connsiteY12" fmla="*/ 591574 h 1333089"/>
                  <a:gd name="connsiteX13" fmla="*/ 1512193 w 11982450"/>
                  <a:gd name="connsiteY13" fmla="*/ 601617 h 1333089"/>
                  <a:gd name="connsiteX14" fmla="*/ 1511693 w 11982450"/>
                  <a:gd name="connsiteY14" fmla="*/ 423858 h 1333089"/>
                  <a:gd name="connsiteX15" fmla="*/ 1160287 w 11982450"/>
                  <a:gd name="connsiteY15" fmla="*/ 408542 h 1333089"/>
                  <a:gd name="connsiteX16" fmla="*/ 1140321 w 11982450"/>
                  <a:gd name="connsiteY16" fmla="*/ 175688 h 1333089"/>
                  <a:gd name="connsiteX17" fmla="*/ 4555045 w 11982450"/>
                  <a:gd name="connsiteY17" fmla="*/ 126421 h 1333089"/>
                  <a:gd name="connsiteX18" fmla="*/ 9941940 w 11982450"/>
                  <a:gd name="connsiteY18" fmla="*/ 131763 h 1333089"/>
                  <a:gd name="connsiteX19" fmla="*/ 10020888 w 11982450"/>
                  <a:gd name="connsiteY19" fmla="*/ 120959 h 1333089"/>
                  <a:gd name="connsiteX20" fmla="*/ 11982450 w 11982450"/>
                  <a:gd name="connsiteY20" fmla="*/ 132939 h 1333089"/>
                  <a:gd name="connsiteX21" fmla="*/ 11982450 w 11982450"/>
                  <a:gd name="connsiteY21" fmla="*/ 1333089 h 1333089"/>
                  <a:gd name="connsiteX22" fmla="*/ 11696700 w 11982450"/>
                  <a:gd name="connsiteY22" fmla="*/ 1333089 h 1333089"/>
                  <a:gd name="connsiteX23" fmla="*/ 11696700 w 11982450"/>
                  <a:gd name="connsiteY23" fmla="*/ 875889 h 1333089"/>
                  <a:gd name="connsiteX24" fmla="*/ 11530488 w 11982450"/>
                  <a:gd name="connsiteY24" fmla="*/ 616847 h 1333089"/>
                  <a:gd name="connsiteX25" fmla="*/ 11164216 w 11982450"/>
                  <a:gd name="connsiteY25" fmla="*/ 383337 h 1333089"/>
                  <a:gd name="connsiteX26" fmla="*/ 10763250 w 11982450"/>
                  <a:gd name="connsiteY26" fmla="*/ 312376 h 1333089"/>
                  <a:gd name="connsiteX27" fmla="*/ 10369943 w 11982450"/>
                  <a:gd name="connsiteY27" fmla="*/ 385498 h 1333089"/>
                  <a:gd name="connsiteX28" fmla="*/ 10013230 w 11982450"/>
                  <a:gd name="connsiteY28" fmla="*/ 590727 h 1333089"/>
                  <a:gd name="connsiteX29" fmla="*/ 10001250 w 11982450"/>
                  <a:gd name="connsiteY29" fmla="*/ 1294989 h 1333089"/>
                  <a:gd name="connsiteX30" fmla="*/ 9258300 w 11982450"/>
                  <a:gd name="connsiteY30" fmla="*/ 1294989 h 1333089"/>
                  <a:gd name="connsiteX31" fmla="*/ 9258300 w 11982450"/>
                  <a:gd name="connsiteY31" fmla="*/ 1149659 h 1333089"/>
                  <a:gd name="connsiteX32" fmla="*/ 9526635 w 11982450"/>
                  <a:gd name="connsiteY32" fmla="*/ 789302 h 1333089"/>
                  <a:gd name="connsiteX33" fmla="*/ 9530627 w 11982450"/>
                  <a:gd name="connsiteY33" fmla="*/ 521755 h 1333089"/>
                  <a:gd name="connsiteX34" fmla="*/ 9925958 w 11982450"/>
                  <a:gd name="connsiteY34" fmla="*/ 513768 h 1333089"/>
                  <a:gd name="connsiteX35" fmla="*/ 9931725 w 11982450"/>
                  <a:gd name="connsiteY35" fmla="*/ 302037 h 1333089"/>
                  <a:gd name="connsiteX36" fmla="*/ 4559038 w 11982450"/>
                  <a:gd name="connsiteY36" fmla="*/ 314104 h 1333089"/>
                  <a:gd name="connsiteX37" fmla="*/ 1639216 w 11982450"/>
                  <a:gd name="connsiteY37" fmla="*/ 409855 h 1333089"/>
                  <a:gd name="connsiteX38" fmla="*/ 1619250 w 11982450"/>
                  <a:gd name="connsiteY38" fmla="*/ 1028289 h 1333089"/>
                  <a:gd name="connsiteX39" fmla="*/ 1866900 w 11982450"/>
                  <a:gd name="connsiteY39" fmla="*/ 1199739 h 1333089"/>
                  <a:gd name="connsiteX40" fmla="*/ 1866900 w 11982450"/>
                  <a:gd name="connsiteY40" fmla="*/ 1333089 h 1333089"/>
                  <a:gd name="connsiteX41" fmla="*/ 800100 w 11982450"/>
                  <a:gd name="connsiteY41" fmla="*/ 1294989 h 1333089"/>
                  <a:gd name="connsiteX0" fmla="*/ 800100 w 11982450"/>
                  <a:gd name="connsiteY0" fmla="*/ 1294989 h 1333089"/>
                  <a:gd name="connsiteX1" fmla="*/ 0 w 11982450"/>
                  <a:gd name="connsiteY1" fmla="*/ 1294989 h 1333089"/>
                  <a:gd name="connsiteX2" fmla="*/ 0 w 11982450"/>
                  <a:gd name="connsiteY2" fmla="*/ 913989 h 1333089"/>
                  <a:gd name="connsiteX3" fmla="*/ 876300 w 11982450"/>
                  <a:gd name="connsiteY3" fmla="*/ 913989 h 1333089"/>
                  <a:gd name="connsiteX4" fmla="*/ 885254 w 11982450"/>
                  <a:gd name="connsiteY4" fmla="*/ 206289 h 1333089"/>
                  <a:gd name="connsiteX5" fmla="*/ 909213 w 11982450"/>
                  <a:gd name="connsiteY5" fmla="*/ 198302 h 1333089"/>
                  <a:gd name="connsiteX6" fmla="*/ 929179 w 11982450"/>
                  <a:gd name="connsiteY6" fmla="*/ 82498 h 1333089"/>
                  <a:gd name="connsiteX7" fmla="*/ 1013038 w 11982450"/>
                  <a:gd name="connsiteY7" fmla="*/ 94477 h 1333089"/>
                  <a:gd name="connsiteX8" fmla="*/ 1001058 w 11982450"/>
                  <a:gd name="connsiteY8" fmla="*/ 18605 h 1333089"/>
                  <a:gd name="connsiteX9" fmla="*/ 1072936 w 11982450"/>
                  <a:gd name="connsiteY9" fmla="*/ 10619 h 1333089"/>
                  <a:gd name="connsiteX10" fmla="*/ 1059989 w 11982450"/>
                  <a:gd name="connsiteY10" fmla="*/ 127113 h 1333089"/>
                  <a:gd name="connsiteX11" fmla="*/ 1100907 w 11982450"/>
                  <a:gd name="connsiteY11" fmla="*/ 119127 h 1333089"/>
                  <a:gd name="connsiteX12" fmla="*/ 1080940 w 11982450"/>
                  <a:gd name="connsiteY12" fmla="*/ 591574 h 1333089"/>
                  <a:gd name="connsiteX13" fmla="*/ 1512193 w 11982450"/>
                  <a:gd name="connsiteY13" fmla="*/ 601617 h 1333089"/>
                  <a:gd name="connsiteX14" fmla="*/ 1511693 w 11982450"/>
                  <a:gd name="connsiteY14" fmla="*/ 423858 h 1333089"/>
                  <a:gd name="connsiteX15" fmla="*/ 1160287 w 11982450"/>
                  <a:gd name="connsiteY15" fmla="*/ 408542 h 1333089"/>
                  <a:gd name="connsiteX16" fmla="*/ 1140321 w 11982450"/>
                  <a:gd name="connsiteY16" fmla="*/ 175688 h 1333089"/>
                  <a:gd name="connsiteX17" fmla="*/ 4555045 w 11982450"/>
                  <a:gd name="connsiteY17" fmla="*/ 126421 h 1333089"/>
                  <a:gd name="connsiteX18" fmla="*/ 9941940 w 11982450"/>
                  <a:gd name="connsiteY18" fmla="*/ 131763 h 1333089"/>
                  <a:gd name="connsiteX19" fmla="*/ 10020888 w 11982450"/>
                  <a:gd name="connsiteY19" fmla="*/ 120959 h 1333089"/>
                  <a:gd name="connsiteX20" fmla="*/ 11982450 w 11982450"/>
                  <a:gd name="connsiteY20" fmla="*/ 132939 h 1333089"/>
                  <a:gd name="connsiteX21" fmla="*/ 11982450 w 11982450"/>
                  <a:gd name="connsiteY21" fmla="*/ 1333089 h 1333089"/>
                  <a:gd name="connsiteX22" fmla="*/ 11696700 w 11982450"/>
                  <a:gd name="connsiteY22" fmla="*/ 1333089 h 1333089"/>
                  <a:gd name="connsiteX23" fmla="*/ 11696700 w 11982450"/>
                  <a:gd name="connsiteY23" fmla="*/ 875889 h 1333089"/>
                  <a:gd name="connsiteX24" fmla="*/ 11530488 w 11982450"/>
                  <a:gd name="connsiteY24" fmla="*/ 616847 h 1333089"/>
                  <a:gd name="connsiteX25" fmla="*/ 11164216 w 11982450"/>
                  <a:gd name="connsiteY25" fmla="*/ 383337 h 1333089"/>
                  <a:gd name="connsiteX26" fmla="*/ 10763250 w 11982450"/>
                  <a:gd name="connsiteY26" fmla="*/ 312376 h 1333089"/>
                  <a:gd name="connsiteX27" fmla="*/ 10369943 w 11982450"/>
                  <a:gd name="connsiteY27" fmla="*/ 385498 h 1333089"/>
                  <a:gd name="connsiteX28" fmla="*/ 10013230 w 11982450"/>
                  <a:gd name="connsiteY28" fmla="*/ 590727 h 1333089"/>
                  <a:gd name="connsiteX29" fmla="*/ 10001250 w 11982450"/>
                  <a:gd name="connsiteY29" fmla="*/ 1294989 h 1333089"/>
                  <a:gd name="connsiteX30" fmla="*/ 9258300 w 11982450"/>
                  <a:gd name="connsiteY30" fmla="*/ 1294989 h 1333089"/>
                  <a:gd name="connsiteX31" fmla="*/ 9258300 w 11982450"/>
                  <a:gd name="connsiteY31" fmla="*/ 1149659 h 1333089"/>
                  <a:gd name="connsiteX32" fmla="*/ 9526635 w 11982450"/>
                  <a:gd name="connsiteY32" fmla="*/ 789302 h 1333089"/>
                  <a:gd name="connsiteX33" fmla="*/ 9530627 w 11982450"/>
                  <a:gd name="connsiteY33" fmla="*/ 521755 h 1333089"/>
                  <a:gd name="connsiteX34" fmla="*/ 9925958 w 11982450"/>
                  <a:gd name="connsiteY34" fmla="*/ 513768 h 1333089"/>
                  <a:gd name="connsiteX35" fmla="*/ 9931725 w 11982450"/>
                  <a:gd name="connsiteY35" fmla="*/ 302037 h 1333089"/>
                  <a:gd name="connsiteX36" fmla="*/ 4559038 w 11982450"/>
                  <a:gd name="connsiteY36" fmla="*/ 314104 h 1333089"/>
                  <a:gd name="connsiteX37" fmla="*/ 1639216 w 11982450"/>
                  <a:gd name="connsiteY37" fmla="*/ 409855 h 1333089"/>
                  <a:gd name="connsiteX38" fmla="*/ 1619250 w 11982450"/>
                  <a:gd name="connsiteY38" fmla="*/ 1028289 h 1333089"/>
                  <a:gd name="connsiteX39" fmla="*/ 1866900 w 11982450"/>
                  <a:gd name="connsiteY39" fmla="*/ 1199739 h 1333089"/>
                  <a:gd name="connsiteX40" fmla="*/ 1866900 w 11982450"/>
                  <a:gd name="connsiteY40" fmla="*/ 1333089 h 1333089"/>
                  <a:gd name="connsiteX41" fmla="*/ 800100 w 11982450"/>
                  <a:gd name="connsiteY41" fmla="*/ 1294989 h 1333089"/>
                  <a:gd name="connsiteX0" fmla="*/ 800100 w 11982450"/>
                  <a:gd name="connsiteY0" fmla="*/ 1301720 h 1339820"/>
                  <a:gd name="connsiteX1" fmla="*/ 0 w 11982450"/>
                  <a:gd name="connsiteY1" fmla="*/ 1301720 h 1339820"/>
                  <a:gd name="connsiteX2" fmla="*/ 0 w 11982450"/>
                  <a:gd name="connsiteY2" fmla="*/ 920720 h 1339820"/>
                  <a:gd name="connsiteX3" fmla="*/ 876300 w 11982450"/>
                  <a:gd name="connsiteY3" fmla="*/ 920720 h 1339820"/>
                  <a:gd name="connsiteX4" fmla="*/ 885254 w 11982450"/>
                  <a:gd name="connsiteY4" fmla="*/ 213020 h 1339820"/>
                  <a:gd name="connsiteX5" fmla="*/ 909213 w 11982450"/>
                  <a:gd name="connsiteY5" fmla="*/ 205033 h 1339820"/>
                  <a:gd name="connsiteX6" fmla="*/ 929179 w 11982450"/>
                  <a:gd name="connsiteY6" fmla="*/ 89229 h 1339820"/>
                  <a:gd name="connsiteX7" fmla="*/ 1013038 w 11982450"/>
                  <a:gd name="connsiteY7" fmla="*/ 101208 h 1339820"/>
                  <a:gd name="connsiteX8" fmla="*/ 997065 w 11982450"/>
                  <a:gd name="connsiteY8" fmla="*/ 17350 h 1339820"/>
                  <a:gd name="connsiteX9" fmla="*/ 1072936 w 11982450"/>
                  <a:gd name="connsiteY9" fmla="*/ 17350 h 1339820"/>
                  <a:gd name="connsiteX10" fmla="*/ 1059989 w 11982450"/>
                  <a:gd name="connsiteY10" fmla="*/ 133844 h 1339820"/>
                  <a:gd name="connsiteX11" fmla="*/ 1100907 w 11982450"/>
                  <a:gd name="connsiteY11" fmla="*/ 125858 h 1339820"/>
                  <a:gd name="connsiteX12" fmla="*/ 1080940 w 11982450"/>
                  <a:gd name="connsiteY12" fmla="*/ 598305 h 1339820"/>
                  <a:gd name="connsiteX13" fmla="*/ 1512193 w 11982450"/>
                  <a:gd name="connsiteY13" fmla="*/ 608348 h 1339820"/>
                  <a:gd name="connsiteX14" fmla="*/ 1511693 w 11982450"/>
                  <a:gd name="connsiteY14" fmla="*/ 430589 h 1339820"/>
                  <a:gd name="connsiteX15" fmla="*/ 1160287 w 11982450"/>
                  <a:gd name="connsiteY15" fmla="*/ 415273 h 1339820"/>
                  <a:gd name="connsiteX16" fmla="*/ 1140321 w 11982450"/>
                  <a:gd name="connsiteY16" fmla="*/ 182419 h 1339820"/>
                  <a:gd name="connsiteX17" fmla="*/ 4555045 w 11982450"/>
                  <a:gd name="connsiteY17" fmla="*/ 133152 h 1339820"/>
                  <a:gd name="connsiteX18" fmla="*/ 9941940 w 11982450"/>
                  <a:gd name="connsiteY18" fmla="*/ 138494 h 1339820"/>
                  <a:gd name="connsiteX19" fmla="*/ 10020888 w 11982450"/>
                  <a:gd name="connsiteY19" fmla="*/ 127690 h 1339820"/>
                  <a:gd name="connsiteX20" fmla="*/ 11982450 w 11982450"/>
                  <a:gd name="connsiteY20" fmla="*/ 139670 h 1339820"/>
                  <a:gd name="connsiteX21" fmla="*/ 11982450 w 11982450"/>
                  <a:gd name="connsiteY21" fmla="*/ 1339820 h 1339820"/>
                  <a:gd name="connsiteX22" fmla="*/ 11696700 w 11982450"/>
                  <a:gd name="connsiteY22" fmla="*/ 1339820 h 1339820"/>
                  <a:gd name="connsiteX23" fmla="*/ 11696700 w 11982450"/>
                  <a:gd name="connsiteY23" fmla="*/ 882620 h 1339820"/>
                  <a:gd name="connsiteX24" fmla="*/ 11530488 w 11982450"/>
                  <a:gd name="connsiteY24" fmla="*/ 623578 h 1339820"/>
                  <a:gd name="connsiteX25" fmla="*/ 11164216 w 11982450"/>
                  <a:gd name="connsiteY25" fmla="*/ 390068 h 1339820"/>
                  <a:gd name="connsiteX26" fmla="*/ 10763250 w 11982450"/>
                  <a:gd name="connsiteY26" fmla="*/ 319107 h 1339820"/>
                  <a:gd name="connsiteX27" fmla="*/ 10369943 w 11982450"/>
                  <a:gd name="connsiteY27" fmla="*/ 392229 h 1339820"/>
                  <a:gd name="connsiteX28" fmla="*/ 10013230 w 11982450"/>
                  <a:gd name="connsiteY28" fmla="*/ 597458 h 1339820"/>
                  <a:gd name="connsiteX29" fmla="*/ 10001250 w 11982450"/>
                  <a:gd name="connsiteY29" fmla="*/ 1301720 h 1339820"/>
                  <a:gd name="connsiteX30" fmla="*/ 9258300 w 11982450"/>
                  <a:gd name="connsiteY30" fmla="*/ 1301720 h 1339820"/>
                  <a:gd name="connsiteX31" fmla="*/ 9258300 w 11982450"/>
                  <a:gd name="connsiteY31" fmla="*/ 1156390 h 1339820"/>
                  <a:gd name="connsiteX32" fmla="*/ 9526635 w 11982450"/>
                  <a:gd name="connsiteY32" fmla="*/ 796033 h 1339820"/>
                  <a:gd name="connsiteX33" fmla="*/ 9530627 w 11982450"/>
                  <a:gd name="connsiteY33" fmla="*/ 528486 h 1339820"/>
                  <a:gd name="connsiteX34" fmla="*/ 9925958 w 11982450"/>
                  <a:gd name="connsiteY34" fmla="*/ 520499 h 1339820"/>
                  <a:gd name="connsiteX35" fmla="*/ 9931725 w 11982450"/>
                  <a:gd name="connsiteY35" fmla="*/ 308768 h 1339820"/>
                  <a:gd name="connsiteX36" fmla="*/ 4559038 w 11982450"/>
                  <a:gd name="connsiteY36" fmla="*/ 320835 h 1339820"/>
                  <a:gd name="connsiteX37" fmla="*/ 1639216 w 11982450"/>
                  <a:gd name="connsiteY37" fmla="*/ 416586 h 1339820"/>
                  <a:gd name="connsiteX38" fmla="*/ 1619250 w 11982450"/>
                  <a:gd name="connsiteY38" fmla="*/ 1035020 h 1339820"/>
                  <a:gd name="connsiteX39" fmla="*/ 1866900 w 11982450"/>
                  <a:gd name="connsiteY39" fmla="*/ 1206470 h 1339820"/>
                  <a:gd name="connsiteX40" fmla="*/ 1866900 w 11982450"/>
                  <a:gd name="connsiteY40" fmla="*/ 1339820 h 1339820"/>
                  <a:gd name="connsiteX41" fmla="*/ 800100 w 11982450"/>
                  <a:gd name="connsiteY41" fmla="*/ 1301720 h 1339820"/>
                  <a:gd name="connsiteX0" fmla="*/ 800100 w 11982450"/>
                  <a:gd name="connsiteY0" fmla="*/ 1301720 h 1339820"/>
                  <a:gd name="connsiteX1" fmla="*/ 0 w 11982450"/>
                  <a:gd name="connsiteY1" fmla="*/ 1301720 h 1339820"/>
                  <a:gd name="connsiteX2" fmla="*/ 0 w 11982450"/>
                  <a:gd name="connsiteY2" fmla="*/ 920720 h 1339820"/>
                  <a:gd name="connsiteX3" fmla="*/ 876300 w 11982450"/>
                  <a:gd name="connsiteY3" fmla="*/ 920720 h 1339820"/>
                  <a:gd name="connsiteX4" fmla="*/ 885254 w 11982450"/>
                  <a:gd name="connsiteY4" fmla="*/ 213020 h 1339820"/>
                  <a:gd name="connsiteX5" fmla="*/ 909213 w 11982450"/>
                  <a:gd name="connsiteY5" fmla="*/ 205033 h 1339820"/>
                  <a:gd name="connsiteX6" fmla="*/ 929179 w 11982450"/>
                  <a:gd name="connsiteY6" fmla="*/ 89229 h 1339820"/>
                  <a:gd name="connsiteX7" fmla="*/ 1013038 w 11982450"/>
                  <a:gd name="connsiteY7" fmla="*/ 101208 h 1339820"/>
                  <a:gd name="connsiteX8" fmla="*/ 997065 w 11982450"/>
                  <a:gd name="connsiteY8" fmla="*/ 17350 h 1339820"/>
                  <a:gd name="connsiteX9" fmla="*/ 1072936 w 11982450"/>
                  <a:gd name="connsiteY9" fmla="*/ 17350 h 1339820"/>
                  <a:gd name="connsiteX10" fmla="*/ 1059989 w 11982450"/>
                  <a:gd name="connsiteY10" fmla="*/ 133844 h 1339820"/>
                  <a:gd name="connsiteX11" fmla="*/ 1100907 w 11982450"/>
                  <a:gd name="connsiteY11" fmla="*/ 125858 h 1339820"/>
                  <a:gd name="connsiteX12" fmla="*/ 1080940 w 11982450"/>
                  <a:gd name="connsiteY12" fmla="*/ 598305 h 1339820"/>
                  <a:gd name="connsiteX13" fmla="*/ 1512193 w 11982450"/>
                  <a:gd name="connsiteY13" fmla="*/ 608348 h 1339820"/>
                  <a:gd name="connsiteX14" fmla="*/ 1511693 w 11982450"/>
                  <a:gd name="connsiteY14" fmla="*/ 430589 h 1339820"/>
                  <a:gd name="connsiteX15" fmla="*/ 1160287 w 11982450"/>
                  <a:gd name="connsiteY15" fmla="*/ 415273 h 1339820"/>
                  <a:gd name="connsiteX16" fmla="*/ 1140321 w 11982450"/>
                  <a:gd name="connsiteY16" fmla="*/ 182419 h 1339820"/>
                  <a:gd name="connsiteX17" fmla="*/ 4555045 w 11982450"/>
                  <a:gd name="connsiteY17" fmla="*/ 133152 h 1339820"/>
                  <a:gd name="connsiteX18" fmla="*/ 9941940 w 11982450"/>
                  <a:gd name="connsiteY18" fmla="*/ 138494 h 1339820"/>
                  <a:gd name="connsiteX19" fmla="*/ 10020888 w 11982450"/>
                  <a:gd name="connsiteY19" fmla="*/ 127690 h 1339820"/>
                  <a:gd name="connsiteX20" fmla="*/ 11982450 w 11982450"/>
                  <a:gd name="connsiteY20" fmla="*/ 139670 h 1339820"/>
                  <a:gd name="connsiteX21" fmla="*/ 11982450 w 11982450"/>
                  <a:gd name="connsiteY21" fmla="*/ 1339820 h 1339820"/>
                  <a:gd name="connsiteX22" fmla="*/ 11696700 w 11982450"/>
                  <a:gd name="connsiteY22" fmla="*/ 1339820 h 1339820"/>
                  <a:gd name="connsiteX23" fmla="*/ 11696700 w 11982450"/>
                  <a:gd name="connsiteY23" fmla="*/ 882620 h 1339820"/>
                  <a:gd name="connsiteX24" fmla="*/ 11530488 w 11982450"/>
                  <a:gd name="connsiteY24" fmla="*/ 623578 h 1339820"/>
                  <a:gd name="connsiteX25" fmla="*/ 11164216 w 11982450"/>
                  <a:gd name="connsiteY25" fmla="*/ 390068 h 1339820"/>
                  <a:gd name="connsiteX26" fmla="*/ 10763250 w 11982450"/>
                  <a:gd name="connsiteY26" fmla="*/ 319107 h 1339820"/>
                  <a:gd name="connsiteX27" fmla="*/ 10369943 w 11982450"/>
                  <a:gd name="connsiteY27" fmla="*/ 392229 h 1339820"/>
                  <a:gd name="connsiteX28" fmla="*/ 10013230 w 11982450"/>
                  <a:gd name="connsiteY28" fmla="*/ 597458 h 1339820"/>
                  <a:gd name="connsiteX29" fmla="*/ 10001250 w 11982450"/>
                  <a:gd name="connsiteY29" fmla="*/ 1301720 h 1339820"/>
                  <a:gd name="connsiteX30" fmla="*/ 9258300 w 11982450"/>
                  <a:gd name="connsiteY30" fmla="*/ 1301720 h 1339820"/>
                  <a:gd name="connsiteX31" fmla="*/ 9258300 w 11982450"/>
                  <a:gd name="connsiteY31" fmla="*/ 1156390 h 1339820"/>
                  <a:gd name="connsiteX32" fmla="*/ 9526635 w 11982450"/>
                  <a:gd name="connsiteY32" fmla="*/ 796033 h 1339820"/>
                  <a:gd name="connsiteX33" fmla="*/ 9530627 w 11982450"/>
                  <a:gd name="connsiteY33" fmla="*/ 528486 h 1339820"/>
                  <a:gd name="connsiteX34" fmla="*/ 9925958 w 11982450"/>
                  <a:gd name="connsiteY34" fmla="*/ 520499 h 1339820"/>
                  <a:gd name="connsiteX35" fmla="*/ 9931725 w 11982450"/>
                  <a:gd name="connsiteY35" fmla="*/ 308768 h 1339820"/>
                  <a:gd name="connsiteX36" fmla="*/ 4559038 w 11982450"/>
                  <a:gd name="connsiteY36" fmla="*/ 320835 h 1339820"/>
                  <a:gd name="connsiteX37" fmla="*/ 1639216 w 11982450"/>
                  <a:gd name="connsiteY37" fmla="*/ 416586 h 1339820"/>
                  <a:gd name="connsiteX38" fmla="*/ 1619250 w 11982450"/>
                  <a:gd name="connsiteY38" fmla="*/ 1035020 h 1339820"/>
                  <a:gd name="connsiteX39" fmla="*/ 1866900 w 11982450"/>
                  <a:gd name="connsiteY39" fmla="*/ 1206470 h 1339820"/>
                  <a:gd name="connsiteX40" fmla="*/ 1866900 w 11982450"/>
                  <a:gd name="connsiteY40" fmla="*/ 1339820 h 1339820"/>
                  <a:gd name="connsiteX41" fmla="*/ 800100 w 11982450"/>
                  <a:gd name="connsiteY41" fmla="*/ 1301720 h 133982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60287 w 11982450"/>
                  <a:gd name="connsiteY15" fmla="*/ 397923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40321 w 11982450"/>
                  <a:gd name="connsiteY15" fmla="*/ 413896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40321 w 11982450"/>
                  <a:gd name="connsiteY15" fmla="*/ 413896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  <a:gd name="connsiteX0" fmla="*/ 800100 w 11982450"/>
                  <a:gd name="connsiteY0" fmla="*/ 1284370 h 1322470"/>
                  <a:gd name="connsiteX1" fmla="*/ 0 w 11982450"/>
                  <a:gd name="connsiteY1" fmla="*/ 1284370 h 1322470"/>
                  <a:gd name="connsiteX2" fmla="*/ 0 w 11982450"/>
                  <a:gd name="connsiteY2" fmla="*/ 903370 h 1322470"/>
                  <a:gd name="connsiteX3" fmla="*/ 876300 w 11982450"/>
                  <a:gd name="connsiteY3" fmla="*/ 903370 h 1322470"/>
                  <a:gd name="connsiteX4" fmla="*/ 885254 w 11982450"/>
                  <a:gd name="connsiteY4" fmla="*/ 195670 h 1322470"/>
                  <a:gd name="connsiteX5" fmla="*/ 909213 w 11982450"/>
                  <a:gd name="connsiteY5" fmla="*/ 187683 h 1322470"/>
                  <a:gd name="connsiteX6" fmla="*/ 929179 w 11982450"/>
                  <a:gd name="connsiteY6" fmla="*/ 71879 h 1322470"/>
                  <a:gd name="connsiteX7" fmla="*/ 1013038 w 11982450"/>
                  <a:gd name="connsiteY7" fmla="*/ 83858 h 1322470"/>
                  <a:gd name="connsiteX8" fmla="*/ 997065 w 11982450"/>
                  <a:gd name="connsiteY8" fmla="*/ 0 h 1322470"/>
                  <a:gd name="connsiteX9" fmla="*/ 1072936 w 11982450"/>
                  <a:gd name="connsiteY9" fmla="*/ 0 h 1322470"/>
                  <a:gd name="connsiteX10" fmla="*/ 1059989 w 11982450"/>
                  <a:gd name="connsiteY10" fmla="*/ 116494 h 1322470"/>
                  <a:gd name="connsiteX11" fmla="*/ 1100907 w 11982450"/>
                  <a:gd name="connsiteY11" fmla="*/ 108508 h 1322470"/>
                  <a:gd name="connsiteX12" fmla="*/ 1080940 w 11982450"/>
                  <a:gd name="connsiteY12" fmla="*/ 580955 h 1322470"/>
                  <a:gd name="connsiteX13" fmla="*/ 1512193 w 11982450"/>
                  <a:gd name="connsiteY13" fmla="*/ 590998 h 1322470"/>
                  <a:gd name="connsiteX14" fmla="*/ 1511693 w 11982450"/>
                  <a:gd name="connsiteY14" fmla="*/ 413239 h 1322470"/>
                  <a:gd name="connsiteX15" fmla="*/ 1140321 w 11982450"/>
                  <a:gd name="connsiteY15" fmla="*/ 413896 h 1322470"/>
                  <a:gd name="connsiteX16" fmla="*/ 1140321 w 11982450"/>
                  <a:gd name="connsiteY16" fmla="*/ 165069 h 1322470"/>
                  <a:gd name="connsiteX17" fmla="*/ 4555045 w 11982450"/>
                  <a:gd name="connsiteY17" fmla="*/ 115802 h 1322470"/>
                  <a:gd name="connsiteX18" fmla="*/ 9941940 w 11982450"/>
                  <a:gd name="connsiteY18" fmla="*/ 121144 h 1322470"/>
                  <a:gd name="connsiteX19" fmla="*/ 10020888 w 11982450"/>
                  <a:gd name="connsiteY19" fmla="*/ 110340 h 1322470"/>
                  <a:gd name="connsiteX20" fmla="*/ 11982450 w 11982450"/>
                  <a:gd name="connsiteY20" fmla="*/ 122320 h 1322470"/>
                  <a:gd name="connsiteX21" fmla="*/ 11982450 w 11982450"/>
                  <a:gd name="connsiteY21" fmla="*/ 1322470 h 1322470"/>
                  <a:gd name="connsiteX22" fmla="*/ 11696700 w 11982450"/>
                  <a:gd name="connsiteY22" fmla="*/ 1322470 h 1322470"/>
                  <a:gd name="connsiteX23" fmla="*/ 11696700 w 11982450"/>
                  <a:gd name="connsiteY23" fmla="*/ 865270 h 1322470"/>
                  <a:gd name="connsiteX24" fmla="*/ 11530488 w 11982450"/>
                  <a:gd name="connsiteY24" fmla="*/ 606228 h 1322470"/>
                  <a:gd name="connsiteX25" fmla="*/ 11164216 w 11982450"/>
                  <a:gd name="connsiteY25" fmla="*/ 372718 h 1322470"/>
                  <a:gd name="connsiteX26" fmla="*/ 10763250 w 11982450"/>
                  <a:gd name="connsiteY26" fmla="*/ 301757 h 1322470"/>
                  <a:gd name="connsiteX27" fmla="*/ 10369943 w 11982450"/>
                  <a:gd name="connsiteY27" fmla="*/ 374879 h 1322470"/>
                  <a:gd name="connsiteX28" fmla="*/ 10013230 w 11982450"/>
                  <a:gd name="connsiteY28" fmla="*/ 580108 h 1322470"/>
                  <a:gd name="connsiteX29" fmla="*/ 10001250 w 11982450"/>
                  <a:gd name="connsiteY29" fmla="*/ 1284370 h 1322470"/>
                  <a:gd name="connsiteX30" fmla="*/ 9258300 w 11982450"/>
                  <a:gd name="connsiteY30" fmla="*/ 1284370 h 1322470"/>
                  <a:gd name="connsiteX31" fmla="*/ 9258300 w 11982450"/>
                  <a:gd name="connsiteY31" fmla="*/ 1139040 h 1322470"/>
                  <a:gd name="connsiteX32" fmla="*/ 9526635 w 11982450"/>
                  <a:gd name="connsiteY32" fmla="*/ 778683 h 1322470"/>
                  <a:gd name="connsiteX33" fmla="*/ 9530627 w 11982450"/>
                  <a:gd name="connsiteY33" fmla="*/ 511136 h 1322470"/>
                  <a:gd name="connsiteX34" fmla="*/ 9925958 w 11982450"/>
                  <a:gd name="connsiteY34" fmla="*/ 503149 h 1322470"/>
                  <a:gd name="connsiteX35" fmla="*/ 9931725 w 11982450"/>
                  <a:gd name="connsiteY35" fmla="*/ 291418 h 1322470"/>
                  <a:gd name="connsiteX36" fmla="*/ 4559038 w 11982450"/>
                  <a:gd name="connsiteY36" fmla="*/ 303485 h 1322470"/>
                  <a:gd name="connsiteX37" fmla="*/ 1639216 w 11982450"/>
                  <a:gd name="connsiteY37" fmla="*/ 399236 h 1322470"/>
                  <a:gd name="connsiteX38" fmla="*/ 1619250 w 11982450"/>
                  <a:gd name="connsiteY38" fmla="*/ 1017670 h 1322470"/>
                  <a:gd name="connsiteX39" fmla="*/ 1866900 w 11982450"/>
                  <a:gd name="connsiteY39" fmla="*/ 1189120 h 1322470"/>
                  <a:gd name="connsiteX40" fmla="*/ 1866900 w 11982450"/>
                  <a:gd name="connsiteY40" fmla="*/ 1322470 h 1322470"/>
                  <a:gd name="connsiteX41" fmla="*/ 800100 w 11982450"/>
                  <a:gd name="connsiteY41" fmla="*/ 1284370 h 132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1982450" h="1322470">
                    <a:moveTo>
                      <a:pt x="800100" y="1284370"/>
                    </a:moveTo>
                    <a:lnTo>
                      <a:pt x="0" y="1284370"/>
                    </a:lnTo>
                    <a:lnTo>
                      <a:pt x="0" y="903370"/>
                    </a:lnTo>
                    <a:lnTo>
                      <a:pt x="876300" y="903370"/>
                    </a:lnTo>
                    <a:cubicBezTo>
                      <a:pt x="888738" y="579768"/>
                      <a:pt x="877772" y="316282"/>
                      <a:pt x="885254" y="195670"/>
                    </a:cubicBezTo>
                    <a:cubicBezTo>
                      <a:pt x="908709" y="194855"/>
                      <a:pt x="910544" y="254237"/>
                      <a:pt x="909213" y="187683"/>
                    </a:cubicBezTo>
                    <a:cubicBezTo>
                      <a:pt x="907882" y="121129"/>
                      <a:pt x="917200" y="181027"/>
                      <a:pt x="929179" y="71879"/>
                    </a:cubicBezTo>
                    <a:cubicBezTo>
                      <a:pt x="985085" y="78535"/>
                      <a:pt x="949147" y="76537"/>
                      <a:pt x="1013038" y="83858"/>
                    </a:cubicBezTo>
                    <a:cubicBezTo>
                      <a:pt x="1017031" y="31280"/>
                      <a:pt x="999727" y="77202"/>
                      <a:pt x="997065" y="0"/>
                    </a:cubicBezTo>
                    <a:cubicBezTo>
                      <a:pt x="1066282" y="2663"/>
                      <a:pt x="1005212" y="551"/>
                      <a:pt x="1072936" y="0"/>
                    </a:cubicBezTo>
                    <a:cubicBezTo>
                      <a:pt x="1068620" y="58797"/>
                      <a:pt x="1068298" y="61690"/>
                      <a:pt x="1059989" y="116494"/>
                    </a:cubicBezTo>
                    <a:lnTo>
                      <a:pt x="1100907" y="108508"/>
                    </a:lnTo>
                    <a:lnTo>
                      <a:pt x="1080940" y="580955"/>
                    </a:lnTo>
                    <a:cubicBezTo>
                      <a:pt x="1271947" y="584833"/>
                      <a:pt x="1343232" y="592329"/>
                      <a:pt x="1512193" y="590998"/>
                    </a:cubicBezTo>
                    <a:cubicBezTo>
                      <a:pt x="1509445" y="485843"/>
                      <a:pt x="1511111" y="518627"/>
                      <a:pt x="1511693" y="413239"/>
                    </a:cubicBezTo>
                    <a:cubicBezTo>
                      <a:pt x="1511693" y="420113"/>
                      <a:pt x="1320017" y="415009"/>
                      <a:pt x="1140321" y="413896"/>
                    </a:cubicBezTo>
                    <a:cubicBezTo>
                      <a:pt x="1144314" y="287029"/>
                      <a:pt x="1140321" y="248011"/>
                      <a:pt x="1140321" y="165069"/>
                    </a:cubicBezTo>
                    <a:cubicBezTo>
                      <a:pt x="2102860" y="161957"/>
                      <a:pt x="3552574" y="130894"/>
                      <a:pt x="4555045" y="115802"/>
                    </a:cubicBezTo>
                    <a:lnTo>
                      <a:pt x="9941940" y="121144"/>
                    </a:lnTo>
                    <a:lnTo>
                      <a:pt x="10020888" y="110340"/>
                    </a:lnTo>
                    <a:lnTo>
                      <a:pt x="11982450" y="122320"/>
                    </a:lnTo>
                    <a:lnTo>
                      <a:pt x="11982450" y="1322470"/>
                    </a:lnTo>
                    <a:lnTo>
                      <a:pt x="11696700" y="1322470"/>
                    </a:lnTo>
                    <a:lnTo>
                      <a:pt x="11696700" y="865270"/>
                    </a:lnTo>
                    <a:cubicBezTo>
                      <a:pt x="11641296" y="778923"/>
                      <a:pt x="11621832" y="724521"/>
                      <a:pt x="11530488" y="606228"/>
                    </a:cubicBezTo>
                    <a:cubicBezTo>
                      <a:pt x="11404404" y="491121"/>
                      <a:pt x="11314259" y="455879"/>
                      <a:pt x="11164216" y="372718"/>
                    </a:cubicBezTo>
                    <a:cubicBezTo>
                      <a:pt x="11006602" y="329098"/>
                      <a:pt x="10928851" y="317424"/>
                      <a:pt x="10763250" y="301757"/>
                    </a:cubicBezTo>
                    <a:cubicBezTo>
                      <a:pt x="10568256" y="314151"/>
                      <a:pt x="10521012" y="330539"/>
                      <a:pt x="10369943" y="374879"/>
                    </a:cubicBezTo>
                    <a:cubicBezTo>
                      <a:pt x="10171175" y="459261"/>
                      <a:pt x="10132134" y="511698"/>
                      <a:pt x="10013230" y="580108"/>
                    </a:cubicBezTo>
                    <a:lnTo>
                      <a:pt x="10001250" y="1284370"/>
                    </a:lnTo>
                    <a:lnTo>
                      <a:pt x="9258300" y="1284370"/>
                    </a:lnTo>
                    <a:lnTo>
                      <a:pt x="9258300" y="1139040"/>
                    </a:lnTo>
                    <a:cubicBezTo>
                      <a:pt x="9346283" y="1010833"/>
                      <a:pt x="9424678" y="923266"/>
                      <a:pt x="9526635" y="778683"/>
                    </a:cubicBezTo>
                    <a:cubicBezTo>
                      <a:pt x="9524770" y="622120"/>
                      <a:pt x="9531292" y="652897"/>
                      <a:pt x="9530627" y="511136"/>
                    </a:cubicBezTo>
                    <a:cubicBezTo>
                      <a:pt x="9641774" y="501152"/>
                      <a:pt x="9785899" y="511150"/>
                      <a:pt x="9925958" y="503149"/>
                    </a:cubicBezTo>
                    <a:cubicBezTo>
                      <a:pt x="9926549" y="392640"/>
                      <a:pt x="9931134" y="365988"/>
                      <a:pt x="9931725" y="291418"/>
                    </a:cubicBezTo>
                    <a:lnTo>
                      <a:pt x="4559038" y="303485"/>
                    </a:lnTo>
                    <a:lnTo>
                      <a:pt x="1639216" y="399236"/>
                    </a:lnTo>
                    <a:lnTo>
                      <a:pt x="1619250" y="1017670"/>
                    </a:lnTo>
                    <a:lnTo>
                      <a:pt x="1866900" y="1189120"/>
                    </a:lnTo>
                    <a:lnTo>
                      <a:pt x="1866900" y="1322470"/>
                    </a:lnTo>
                    <a:lnTo>
                      <a:pt x="800100" y="12843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63"/>
              </a:p>
            </p:txBody>
          </p:sp>
        </p:grpSp>
        <p:sp>
          <p:nvSpPr>
            <p:cNvPr id="2" name="正方形/長方形 1"/>
            <p:cNvSpPr/>
            <p:nvPr/>
          </p:nvSpPr>
          <p:spPr>
            <a:xfrm>
              <a:off x="1730347" y="1386473"/>
              <a:ext cx="45719" cy="3888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192614" y="1328330"/>
              <a:ext cx="45719" cy="3888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652925" y="1098455"/>
              <a:ext cx="45719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3110429" y="1017472"/>
              <a:ext cx="45719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3583709" y="936955"/>
              <a:ext cx="4571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4038479" y="852420"/>
              <a:ext cx="45719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501524" y="825083"/>
              <a:ext cx="45719" cy="8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976679" y="877521"/>
              <a:ext cx="45719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428974" y="918228"/>
              <a:ext cx="4571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886323" y="1064336"/>
              <a:ext cx="45719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362886" y="1129273"/>
              <a:ext cx="45719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6824828" y="1359507"/>
              <a:ext cx="45719" cy="32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7283687" y="1424336"/>
              <a:ext cx="45719" cy="28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2810399" y="953622"/>
            <a:ext cx="3376273" cy="878535"/>
            <a:chOff x="1840429" y="1198762"/>
            <a:chExt cx="3376273" cy="878535"/>
          </a:xfrm>
        </p:grpSpPr>
        <p:sp>
          <p:nvSpPr>
            <p:cNvPr id="32" name="楕円 31"/>
            <p:cNvSpPr/>
            <p:nvPr/>
          </p:nvSpPr>
          <p:spPr>
            <a:xfrm>
              <a:off x="3800872" y="1989547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33" name="直線コネクタ 32"/>
            <p:cNvCxnSpPr/>
            <p:nvPr/>
          </p:nvCxnSpPr>
          <p:spPr>
            <a:xfrm flipV="1">
              <a:off x="3852486" y="1478696"/>
              <a:ext cx="524718" cy="5418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2385041" y="1198762"/>
              <a:ext cx="283166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橋梁高さ </a:t>
              </a:r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.+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1840429" y="2023191"/>
              <a:ext cx="30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2430163" y="1482058"/>
              <a:ext cx="1947041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302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1598719" y="1928968"/>
            <a:ext cx="5192002" cy="386895"/>
            <a:chOff x="4769737" y="3188509"/>
            <a:chExt cx="4722139" cy="298345"/>
          </a:xfrm>
        </p:grpSpPr>
        <p:sp>
          <p:nvSpPr>
            <p:cNvPr id="12" name="正方形/長方形 11"/>
            <p:cNvSpPr/>
            <p:nvPr/>
          </p:nvSpPr>
          <p:spPr>
            <a:xfrm>
              <a:off x="7672998" y="3383263"/>
              <a:ext cx="1818878" cy="1035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69737" y="3188509"/>
              <a:ext cx="2903261" cy="298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6188111" y="318850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664111" y="3383263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住吉</a:t>
            </a:r>
            <a:r>
              <a:rPr lang="ja-JP" altLang="en-US" sz="2925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橋</a:t>
            </a:r>
            <a:endParaRPr lang="ja-JP" altLang="en-US" sz="29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フリーフォーム 1"/>
          <p:cNvSpPr/>
          <p:nvPr/>
        </p:nvSpPr>
        <p:spPr>
          <a:xfrm>
            <a:off x="532326" y="1391936"/>
            <a:ext cx="8905875" cy="923925"/>
          </a:xfrm>
          <a:custGeom>
            <a:avLst/>
            <a:gdLst>
              <a:gd name="connsiteX0" fmla="*/ 0 w 8905875"/>
              <a:gd name="connsiteY0" fmla="*/ 104775 h 923925"/>
              <a:gd name="connsiteX1" fmla="*/ 1600200 w 8905875"/>
              <a:gd name="connsiteY1" fmla="*/ 47625 h 923925"/>
              <a:gd name="connsiteX2" fmla="*/ 3076575 w 8905875"/>
              <a:gd name="connsiteY2" fmla="*/ 19050 h 923925"/>
              <a:gd name="connsiteX3" fmla="*/ 4048125 w 8905875"/>
              <a:gd name="connsiteY3" fmla="*/ 0 h 923925"/>
              <a:gd name="connsiteX4" fmla="*/ 5095875 w 8905875"/>
              <a:gd name="connsiteY4" fmla="*/ 0 h 923925"/>
              <a:gd name="connsiteX5" fmla="*/ 6572250 w 8905875"/>
              <a:gd name="connsiteY5" fmla="*/ 19050 h 923925"/>
              <a:gd name="connsiteX6" fmla="*/ 7991475 w 8905875"/>
              <a:gd name="connsiteY6" fmla="*/ 47625 h 923925"/>
              <a:gd name="connsiteX7" fmla="*/ 8905875 w 8905875"/>
              <a:gd name="connsiteY7" fmla="*/ 76200 h 923925"/>
              <a:gd name="connsiteX8" fmla="*/ 8905875 w 8905875"/>
              <a:gd name="connsiteY8" fmla="*/ 466725 h 923925"/>
              <a:gd name="connsiteX9" fmla="*/ 8582025 w 8905875"/>
              <a:gd name="connsiteY9" fmla="*/ 476250 h 923925"/>
              <a:gd name="connsiteX10" fmla="*/ 8582025 w 8905875"/>
              <a:gd name="connsiteY10" fmla="*/ 628650 h 923925"/>
              <a:gd name="connsiteX11" fmla="*/ 8162925 w 8905875"/>
              <a:gd name="connsiteY11" fmla="*/ 628650 h 923925"/>
              <a:gd name="connsiteX12" fmla="*/ 8162925 w 8905875"/>
              <a:gd name="connsiteY12" fmla="*/ 923925 h 923925"/>
              <a:gd name="connsiteX13" fmla="*/ 7715250 w 8905875"/>
              <a:gd name="connsiteY13" fmla="*/ 923925 h 923925"/>
              <a:gd name="connsiteX14" fmla="*/ 7715250 w 8905875"/>
              <a:gd name="connsiteY14" fmla="*/ 771525 h 923925"/>
              <a:gd name="connsiteX15" fmla="*/ 7839075 w 8905875"/>
              <a:gd name="connsiteY15" fmla="*/ 771525 h 923925"/>
              <a:gd name="connsiteX16" fmla="*/ 7839075 w 8905875"/>
              <a:gd name="connsiteY16" fmla="*/ 209550 h 923925"/>
              <a:gd name="connsiteX17" fmla="*/ 6753225 w 8905875"/>
              <a:gd name="connsiteY17" fmla="*/ 171450 h 923925"/>
              <a:gd name="connsiteX18" fmla="*/ 6162675 w 8905875"/>
              <a:gd name="connsiteY18" fmla="*/ 161925 h 923925"/>
              <a:gd name="connsiteX19" fmla="*/ 5829300 w 8905875"/>
              <a:gd name="connsiteY19" fmla="*/ 161925 h 923925"/>
              <a:gd name="connsiteX20" fmla="*/ 5753100 w 8905875"/>
              <a:gd name="connsiteY20" fmla="*/ 171450 h 923925"/>
              <a:gd name="connsiteX21" fmla="*/ 5781675 w 8905875"/>
              <a:gd name="connsiteY21" fmla="*/ 800100 h 923925"/>
              <a:gd name="connsiteX22" fmla="*/ 5857875 w 8905875"/>
              <a:gd name="connsiteY22" fmla="*/ 800100 h 923925"/>
              <a:gd name="connsiteX23" fmla="*/ 5857875 w 8905875"/>
              <a:gd name="connsiteY23" fmla="*/ 914400 h 923925"/>
              <a:gd name="connsiteX24" fmla="*/ 5534025 w 8905875"/>
              <a:gd name="connsiteY24" fmla="*/ 914400 h 923925"/>
              <a:gd name="connsiteX25" fmla="*/ 5534025 w 8905875"/>
              <a:gd name="connsiteY25" fmla="*/ 800100 h 923925"/>
              <a:gd name="connsiteX26" fmla="*/ 5610225 w 8905875"/>
              <a:gd name="connsiteY26" fmla="*/ 781050 h 923925"/>
              <a:gd name="connsiteX27" fmla="*/ 5629275 w 8905875"/>
              <a:gd name="connsiteY27" fmla="*/ 171450 h 923925"/>
              <a:gd name="connsiteX28" fmla="*/ 4610100 w 8905875"/>
              <a:gd name="connsiteY28" fmla="*/ 161925 h 923925"/>
              <a:gd name="connsiteX29" fmla="*/ 4181475 w 8905875"/>
              <a:gd name="connsiteY29" fmla="*/ 152400 h 923925"/>
              <a:gd name="connsiteX30" fmla="*/ 3552825 w 8905875"/>
              <a:gd name="connsiteY30" fmla="*/ 180975 h 923925"/>
              <a:gd name="connsiteX31" fmla="*/ 3314700 w 8905875"/>
              <a:gd name="connsiteY31" fmla="*/ 190500 h 923925"/>
              <a:gd name="connsiteX32" fmla="*/ 3333750 w 8905875"/>
              <a:gd name="connsiteY32" fmla="*/ 828675 h 923925"/>
              <a:gd name="connsiteX33" fmla="*/ 3419475 w 8905875"/>
              <a:gd name="connsiteY33" fmla="*/ 828675 h 923925"/>
              <a:gd name="connsiteX34" fmla="*/ 3419475 w 8905875"/>
              <a:gd name="connsiteY34" fmla="*/ 923925 h 923925"/>
              <a:gd name="connsiteX35" fmla="*/ 3095625 w 8905875"/>
              <a:gd name="connsiteY35" fmla="*/ 923925 h 923925"/>
              <a:gd name="connsiteX36" fmla="*/ 3095625 w 8905875"/>
              <a:gd name="connsiteY36" fmla="*/ 828675 h 923925"/>
              <a:gd name="connsiteX37" fmla="*/ 3171825 w 8905875"/>
              <a:gd name="connsiteY37" fmla="*/ 828675 h 923925"/>
              <a:gd name="connsiteX38" fmla="*/ 3190875 w 8905875"/>
              <a:gd name="connsiteY38" fmla="*/ 180975 h 923925"/>
              <a:gd name="connsiteX39" fmla="*/ 2286000 w 8905875"/>
              <a:gd name="connsiteY39" fmla="*/ 200025 h 923925"/>
              <a:gd name="connsiteX40" fmla="*/ 1285875 w 8905875"/>
              <a:gd name="connsiteY40" fmla="*/ 238125 h 923925"/>
              <a:gd name="connsiteX41" fmla="*/ 1066800 w 8905875"/>
              <a:gd name="connsiteY41" fmla="*/ 247650 h 923925"/>
              <a:gd name="connsiteX42" fmla="*/ 1066800 w 8905875"/>
              <a:gd name="connsiteY42" fmla="*/ 819150 h 923925"/>
              <a:gd name="connsiteX43" fmla="*/ 1228725 w 8905875"/>
              <a:gd name="connsiteY43" fmla="*/ 819150 h 923925"/>
              <a:gd name="connsiteX44" fmla="*/ 1228725 w 8905875"/>
              <a:gd name="connsiteY44" fmla="*/ 914400 h 923925"/>
              <a:gd name="connsiteX45" fmla="*/ 781050 w 8905875"/>
              <a:gd name="connsiteY45" fmla="*/ 914400 h 923925"/>
              <a:gd name="connsiteX46" fmla="*/ 781050 w 8905875"/>
              <a:gd name="connsiteY46" fmla="*/ 666750 h 923925"/>
              <a:gd name="connsiteX47" fmla="*/ 361950 w 8905875"/>
              <a:gd name="connsiteY47" fmla="*/ 666750 h 923925"/>
              <a:gd name="connsiteX48" fmla="*/ 361950 w 8905875"/>
              <a:gd name="connsiteY48" fmla="*/ 504825 h 923925"/>
              <a:gd name="connsiteX49" fmla="*/ 0 w 8905875"/>
              <a:gd name="connsiteY49" fmla="*/ 504825 h 923925"/>
              <a:gd name="connsiteX50" fmla="*/ 0 w 8905875"/>
              <a:gd name="connsiteY50" fmla="*/ 10477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905875" h="923925">
                <a:moveTo>
                  <a:pt x="0" y="104775"/>
                </a:moveTo>
                <a:lnTo>
                  <a:pt x="1600200" y="47625"/>
                </a:lnTo>
                <a:lnTo>
                  <a:pt x="3076575" y="19050"/>
                </a:lnTo>
                <a:lnTo>
                  <a:pt x="4048125" y="0"/>
                </a:lnTo>
                <a:lnTo>
                  <a:pt x="5095875" y="0"/>
                </a:lnTo>
                <a:lnTo>
                  <a:pt x="6572250" y="19050"/>
                </a:lnTo>
                <a:lnTo>
                  <a:pt x="7991475" y="47625"/>
                </a:lnTo>
                <a:lnTo>
                  <a:pt x="8905875" y="76200"/>
                </a:lnTo>
                <a:lnTo>
                  <a:pt x="8905875" y="466725"/>
                </a:lnTo>
                <a:lnTo>
                  <a:pt x="8582025" y="476250"/>
                </a:lnTo>
                <a:lnTo>
                  <a:pt x="8582025" y="628650"/>
                </a:lnTo>
                <a:lnTo>
                  <a:pt x="8162925" y="628650"/>
                </a:lnTo>
                <a:lnTo>
                  <a:pt x="8162925" y="923925"/>
                </a:lnTo>
                <a:lnTo>
                  <a:pt x="7715250" y="923925"/>
                </a:lnTo>
                <a:lnTo>
                  <a:pt x="7715250" y="771525"/>
                </a:lnTo>
                <a:lnTo>
                  <a:pt x="7839075" y="771525"/>
                </a:lnTo>
                <a:lnTo>
                  <a:pt x="7839075" y="209550"/>
                </a:lnTo>
                <a:lnTo>
                  <a:pt x="6753225" y="171450"/>
                </a:lnTo>
                <a:lnTo>
                  <a:pt x="6162675" y="161925"/>
                </a:lnTo>
                <a:lnTo>
                  <a:pt x="5829300" y="161925"/>
                </a:lnTo>
                <a:lnTo>
                  <a:pt x="5753100" y="171450"/>
                </a:lnTo>
                <a:lnTo>
                  <a:pt x="5781675" y="800100"/>
                </a:lnTo>
                <a:lnTo>
                  <a:pt x="5857875" y="800100"/>
                </a:lnTo>
                <a:lnTo>
                  <a:pt x="5857875" y="914400"/>
                </a:lnTo>
                <a:lnTo>
                  <a:pt x="5534025" y="914400"/>
                </a:lnTo>
                <a:lnTo>
                  <a:pt x="5534025" y="800100"/>
                </a:lnTo>
                <a:lnTo>
                  <a:pt x="5610225" y="781050"/>
                </a:lnTo>
                <a:lnTo>
                  <a:pt x="5629275" y="171450"/>
                </a:lnTo>
                <a:lnTo>
                  <a:pt x="4610100" y="161925"/>
                </a:lnTo>
                <a:lnTo>
                  <a:pt x="4181475" y="152400"/>
                </a:lnTo>
                <a:lnTo>
                  <a:pt x="3552825" y="180975"/>
                </a:lnTo>
                <a:lnTo>
                  <a:pt x="3314700" y="190500"/>
                </a:lnTo>
                <a:lnTo>
                  <a:pt x="3333750" y="828675"/>
                </a:lnTo>
                <a:lnTo>
                  <a:pt x="3419475" y="828675"/>
                </a:lnTo>
                <a:lnTo>
                  <a:pt x="3419475" y="923925"/>
                </a:lnTo>
                <a:lnTo>
                  <a:pt x="3095625" y="923925"/>
                </a:lnTo>
                <a:lnTo>
                  <a:pt x="3095625" y="828675"/>
                </a:lnTo>
                <a:lnTo>
                  <a:pt x="3171825" y="828675"/>
                </a:lnTo>
                <a:lnTo>
                  <a:pt x="3190875" y="180975"/>
                </a:lnTo>
                <a:lnTo>
                  <a:pt x="2286000" y="200025"/>
                </a:lnTo>
                <a:lnTo>
                  <a:pt x="1285875" y="238125"/>
                </a:lnTo>
                <a:lnTo>
                  <a:pt x="1066800" y="247650"/>
                </a:lnTo>
                <a:lnTo>
                  <a:pt x="1066800" y="819150"/>
                </a:lnTo>
                <a:lnTo>
                  <a:pt x="1228725" y="819150"/>
                </a:lnTo>
                <a:lnTo>
                  <a:pt x="1228725" y="914400"/>
                </a:lnTo>
                <a:lnTo>
                  <a:pt x="781050" y="914400"/>
                </a:lnTo>
                <a:lnTo>
                  <a:pt x="781050" y="666750"/>
                </a:lnTo>
                <a:lnTo>
                  <a:pt x="361950" y="666750"/>
                </a:lnTo>
                <a:lnTo>
                  <a:pt x="361950" y="504825"/>
                </a:lnTo>
                <a:lnTo>
                  <a:pt x="0" y="504825"/>
                </a:lnTo>
                <a:lnTo>
                  <a:pt x="0" y="10477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653190" y="583035"/>
            <a:ext cx="5474810" cy="1003509"/>
            <a:chOff x="1840429" y="1073788"/>
            <a:chExt cx="5474810" cy="1003509"/>
          </a:xfrm>
        </p:grpSpPr>
        <p:sp>
          <p:nvSpPr>
            <p:cNvPr id="18" name="楕円 17"/>
            <p:cNvSpPr/>
            <p:nvPr/>
          </p:nvSpPr>
          <p:spPr>
            <a:xfrm>
              <a:off x="3800872" y="1989547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19" name="直線コネクタ 18"/>
            <p:cNvCxnSpPr/>
            <p:nvPr/>
          </p:nvCxnSpPr>
          <p:spPr>
            <a:xfrm flipV="1">
              <a:off x="3852486" y="1361390"/>
              <a:ext cx="463257" cy="6591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274432" y="1073788"/>
              <a:ext cx="3040807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橋梁の桁下の高さ </a:t>
              </a:r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.+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3.8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1840429" y="2040574"/>
              <a:ext cx="30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4315743" y="1360758"/>
              <a:ext cx="260325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/>
          <p:cNvCxnSpPr/>
          <p:nvPr/>
        </p:nvCxnSpPr>
        <p:spPr>
          <a:xfrm flipH="1" flipV="1">
            <a:off x="4577468" y="1544418"/>
            <a:ext cx="2983" cy="3845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769726" y="1615887"/>
            <a:ext cx="89038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1.6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99861" y="1871164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3.3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896875" y="1544417"/>
            <a:ext cx="0" cy="6371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グループ化 26"/>
          <p:cNvGrpSpPr/>
          <p:nvPr/>
        </p:nvGrpSpPr>
        <p:grpSpPr>
          <a:xfrm>
            <a:off x="5233963" y="2167082"/>
            <a:ext cx="2225035" cy="473322"/>
            <a:chOff x="4211350" y="2286961"/>
            <a:chExt cx="2225035" cy="473322"/>
          </a:xfrm>
        </p:grpSpPr>
        <p:sp>
          <p:nvSpPr>
            <p:cNvPr id="28" name="楕円 27"/>
            <p:cNvSpPr/>
            <p:nvPr/>
          </p:nvSpPr>
          <p:spPr>
            <a:xfrm>
              <a:off x="4211350" y="2286961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 flipV="1">
              <a:off x="4255225" y="2346348"/>
              <a:ext cx="201958" cy="3997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4457183" y="2760282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579781" y="2428643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1415500" y="1881762"/>
            <a:ext cx="2884475" cy="1187023"/>
            <a:chOff x="501097" y="2028259"/>
            <a:chExt cx="2884475" cy="1187023"/>
          </a:xfrm>
        </p:grpSpPr>
        <p:cxnSp>
          <p:nvCxnSpPr>
            <p:cNvPr id="34" name="直線コネクタ 33"/>
            <p:cNvCxnSpPr/>
            <p:nvPr/>
          </p:nvCxnSpPr>
          <p:spPr>
            <a:xfrm flipV="1">
              <a:off x="2703167" y="2065679"/>
              <a:ext cx="632460" cy="11439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501097" y="32108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19320" y="267269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" name="楕円 36"/>
            <p:cNvSpPr/>
            <p:nvPr/>
          </p:nvSpPr>
          <p:spPr>
            <a:xfrm>
              <a:off x="3297822" y="2028259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3"/>
          <a:stretch/>
        </p:blipFill>
        <p:spPr>
          <a:xfrm>
            <a:off x="1840429" y="3164375"/>
            <a:ext cx="6537089" cy="3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1509819" y="1776852"/>
            <a:ext cx="5192002" cy="386895"/>
            <a:chOff x="4769737" y="3188509"/>
            <a:chExt cx="4722139" cy="298345"/>
          </a:xfrm>
        </p:grpSpPr>
        <p:sp>
          <p:nvSpPr>
            <p:cNvPr id="14" name="正方形/長方形 13"/>
            <p:cNvSpPr/>
            <p:nvPr/>
          </p:nvSpPr>
          <p:spPr>
            <a:xfrm>
              <a:off x="7672998" y="3383263"/>
              <a:ext cx="1818878" cy="1035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4769737" y="3188509"/>
              <a:ext cx="2903261" cy="2983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6318875" y="3188509"/>
              <a:ext cx="13452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664111" y="3383263"/>
              <a:ext cx="158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正方形/長方形 8"/>
          <p:cNvSpPr/>
          <p:nvPr/>
        </p:nvSpPr>
        <p:spPr>
          <a:xfrm>
            <a:off x="121641" y="150412"/>
            <a:ext cx="1718788" cy="489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925" dirty="0" smtClean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深里橋</a:t>
            </a:r>
            <a:endParaRPr lang="ja-JP" altLang="en-US" sz="2925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20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南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3384" y="683587"/>
            <a:ext cx="69993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北側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フリーフォーム 3"/>
          <p:cNvSpPr/>
          <p:nvPr/>
        </p:nvSpPr>
        <p:spPr>
          <a:xfrm>
            <a:off x="522514" y="1260233"/>
            <a:ext cx="8519886" cy="928914"/>
          </a:xfrm>
          <a:custGeom>
            <a:avLst/>
            <a:gdLst>
              <a:gd name="connsiteX0" fmla="*/ 0 w 8519886"/>
              <a:gd name="connsiteY0" fmla="*/ 130629 h 928914"/>
              <a:gd name="connsiteX1" fmla="*/ 899886 w 8519886"/>
              <a:gd name="connsiteY1" fmla="*/ 101600 h 928914"/>
              <a:gd name="connsiteX2" fmla="*/ 1611086 w 8519886"/>
              <a:gd name="connsiteY2" fmla="*/ 87086 h 928914"/>
              <a:gd name="connsiteX3" fmla="*/ 2394857 w 8519886"/>
              <a:gd name="connsiteY3" fmla="*/ 43543 h 928914"/>
              <a:gd name="connsiteX4" fmla="*/ 3033486 w 8519886"/>
              <a:gd name="connsiteY4" fmla="*/ 43543 h 928914"/>
              <a:gd name="connsiteX5" fmla="*/ 3918857 w 8519886"/>
              <a:gd name="connsiteY5" fmla="*/ 14514 h 928914"/>
              <a:gd name="connsiteX6" fmla="*/ 5123543 w 8519886"/>
              <a:gd name="connsiteY6" fmla="*/ 0 h 928914"/>
              <a:gd name="connsiteX7" fmla="*/ 5950857 w 8519886"/>
              <a:gd name="connsiteY7" fmla="*/ 29029 h 928914"/>
              <a:gd name="connsiteX8" fmla="*/ 6937829 w 8519886"/>
              <a:gd name="connsiteY8" fmla="*/ 43543 h 928914"/>
              <a:gd name="connsiteX9" fmla="*/ 7576457 w 8519886"/>
              <a:gd name="connsiteY9" fmla="*/ 72571 h 928914"/>
              <a:gd name="connsiteX10" fmla="*/ 8331200 w 8519886"/>
              <a:gd name="connsiteY10" fmla="*/ 87086 h 928914"/>
              <a:gd name="connsiteX11" fmla="*/ 8331200 w 8519886"/>
              <a:gd name="connsiteY11" fmla="*/ 319314 h 928914"/>
              <a:gd name="connsiteX12" fmla="*/ 8519886 w 8519886"/>
              <a:gd name="connsiteY12" fmla="*/ 928914 h 928914"/>
              <a:gd name="connsiteX13" fmla="*/ 8200572 w 8519886"/>
              <a:gd name="connsiteY13" fmla="*/ 928914 h 928914"/>
              <a:gd name="connsiteX14" fmla="*/ 8229600 w 8519886"/>
              <a:gd name="connsiteY14" fmla="*/ 304800 h 928914"/>
              <a:gd name="connsiteX15" fmla="*/ 7707086 w 8519886"/>
              <a:gd name="connsiteY15" fmla="*/ 290286 h 928914"/>
              <a:gd name="connsiteX16" fmla="*/ 7170057 w 8519886"/>
              <a:gd name="connsiteY16" fmla="*/ 290286 h 928914"/>
              <a:gd name="connsiteX17" fmla="*/ 6749143 w 8519886"/>
              <a:gd name="connsiteY17" fmla="*/ 319314 h 928914"/>
              <a:gd name="connsiteX18" fmla="*/ 6574972 w 8519886"/>
              <a:gd name="connsiteY18" fmla="*/ 348343 h 928914"/>
              <a:gd name="connsiteX19" fmla="*/ 6604000 w 8519886"/>
              <a:gd name="connsiteY19" fmla="*/ 914400 h 928914"/>
              <a:gd name="connsiteX20" fmla="*/ 6400800 w 8519886"/>
              <a:gd name="connsiteY20" fmla="*/ 914400 h 928914"/>
              <a:gd name="connsiteX21" fmla="*/ 6415315 w 8519886"/>
              <a:gd name="connsiteY21" fmla="*/ 362857 h 928914"/>
              <a:gd name="connsiteX22" fmla="*/ 6037943 w 8519886"/>
              <a:gd name="connsiteY22" fmla="*/ 275771 h 928914"/>
              <a:gd name="connsiteX23" fmla="*/ 5471886 w 8519886"/>
              <a:gd name="connsiteY23" fmla="*/ 275771 h 928914"/>
              <a:gd name="connsiteX24" fmla="*/ 3976915 w 8519886"/>
              <a:gd name="connsiteY24" fmla="*/ 275771 h 928914"/>
              <a:gd name="connsiteX25" fmla="*/ 3425372 w 8519886"/>
              <a:gd name="connsiteY25" fmla="*/ 261257 h 928914"/>
              <a:gd name="connsiteX26" fmla="*/ 2830286 w 8519886"/>
              <a:gd name="connsiteY26" fmla="*/ 362857 h 928914"/>
              <a:gd name="connsiteX27" fmla="*/ 2830286 w 8519886"/>
              <a:gd name="connsiteY27" fmla="*/ 885371 h 928914"/>
              <a:gd name="connsiteX28" fmla="*/ 2627086 w 8519886"/>
              <a:gd name="connsiteY28" fmla="*/ 885371 h 928914"/>
              <a:gd name="connsiteX29" fmla="*/ 2627086 w 8519886"/>
              <a:gd name="connsiteY29" fmla="*/ 391886 h 928914"/>
              <a:gd name="connsiteX30" fmla="*/ 2365829 w 8519886"/>
              <a:gd name="connsiteY30" fmla="*/ 319314 h 928914"/>
              <a:gd name="connsiteX31" fmla="*/ 2090057 w 8519886"/>
              <a:gd name="connsiteY31" fmla="*/ 304800 h 928914"/>
              <a:gd name="connsiteX32" fmla="*/ 1001486 w 8519886"/>
              <a:gd name="connsiteY32" fmla="*/ 319314 h 928914"/>
              <a:gd name="connsiteX33" fmla="*/ 1030515 w 8519886"/>
              <a:gd name="connsiteY33" fmla="*/ 899886 h 928914"/>
              <a:gd name="connsiteX34" fmla="*/ 551543 w 8519886"/>
              <a:gd name="connsiteY34" fmla="*/ 899886 h 928914"/>
              <a:gd name="connsiteX35" fmla="*/ 551543 w 8519886"/>
              <a:gd name="connsiteY35" fmla="*/ 653143 h 928914"/>
              <a:gd name="connsiteX36" fmla="*/ 0 w 8519886"/>
              <a:gd name="connsiteY36" fmla="*/ 653143 h 928914"/>
              <a:gd name="connsiteX37" fmla="*/ 0 w 8519886"/>
              <a:gd name="connsiteY37" fmla="*/ 130629 h 9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19886" h="928914">
                <a:moveTo>
                  <a:pt x="0" y="130629"/>
                </a:moveTo>
                <a:lnTo>
                  <a:pt x="899886" y="101600"/>
                </a:lnTo>
                <a:lnTo>
                  <a:pt x="1611086" y="87086"/>
                </a:lnTo>
                <a:lnTo>
                  <a:pt x="2394857" y="43543"/>
                </a:lnTo>
                <a:lnTo>
                  <a:pt x="3033486" y="43543"/>
                </a:lnTo>
                <a:lnTo>
                  <a:pt x="3918857" y="14514"/>
                </a:lnTo>
                <a:lnTo>
                  <a:pt x="5123543" y="0"/>
                </a:lnTo>
                <a:lnTo>
                  <a:pt x="5950857" y="29029"/>
                </a:lnTo>
                <a:lnTo>
                  <a:pt x="6937829" y="43543"/>
                </a:lnTo>
                <a:lnTo>
                  <a:pt x="7576457" y="72571"/>
                </a:lnTo>
                <a:lnTo>
                  <a:pt x="8331200" y="87086"/>
                </a:lnTo>
                <a:lnTo>
                  <a:pt x="8331200" y="319314"/>
                </a:lnTo>
                <a:lnTo>
                  <a:pt x="8519886" y="928914"/>
                </a:lnTo>
                <a:lnTo>
                  <a:pt x="8200572" y="928914"/>
                </a:lnTo>
                <a:lnTo>
                  <a:pt x="8229600" y="304800"/>
                </a:lnTo>
                <a:lnTo>
                  <a:pt x="7707086" y="290286"/>
                </a:lnTo>
                <a:lnTo>
                  <a:pt x="7170057" y="290286"/>
                </a:lnTo>
                <a:lnTo>
                  <a:pt x="6749143" y="319314"/>
                </a:lnTo>
                <a:lnTo>
                  <a:pt x="6574972" y="348343"/>
                </a:lnTo>
                <a:lnTo>
                  <a:pt x="6604000" y="914400"/>
                </a:lnTo>
                <a:lnTo>
                  <a:pt x="6400800" y="914400"/>
                </a:lnTo>
                <a:lnTo>
                  <a:pt x="6415315" y="362857"/>
                </a:lnTo>
                <a:lnTo>
                  <a:pt x="6037943" y="275771"/>
                </a:lnTo>
                <a:lnTo>
                  <a:pt x="5471886" y="275771"/>
                </a:lnTo>
                <a:lnTo>
                  <a:pt x="3976915" y="275771"/>
                </a:lnTo>
                <a:lnTo>
                  <a:pt x="3425372" y="261257"/>
                </a:lnTo>
                <a:lnTo>
                  <a:pt x="2830286" y="362857"/>
                </a:lnTo>
                <a:lnTo>
                  <a:pt x="2830286" y="885371"/>
                </a:lnTo>
                <a:lnTo>
                  <a:pt x="2627086" y="885371"/>
                </a:lnTo>
                <a:lnTo>
                  <a:pt x="2627086" y="391886"/>
                </a:lnTo>
                <a:lnTo>
                  <a:pt x="2365829" y="319314"/>
                </a:lnTo>
                <a:lnTo>
                  <a:pt x="2090057" y="304800"/>
                </a:lnTo>
                <a:lnTo>
                  <a:pt x="1001486" y="319314"/>
                </a:lnTo>
                <a:lnTo>
                  <a:pt x="1030515" y="899886"/>
                </a:lnTo>
                <a:lnTo>
                  <a:pt x="551543" y="899886"/>
                </a:lnTo>
                <a:lnTo>
                  <a:pt x="551543" y="653143"/>
                </a:lnTo>
                <a:lnTo>
                  <a:pt x="0" y="653143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1943" y="6370868"/>
            <a:ext cx="95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掲載している橋梁の桁下高さは、平成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測量時のものであり、地盤沈下等により変化する場合が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あります。</a:t>
            </a:r>
            <a:endParaRPr lang="en-US" altLang="ja-JP" sz="12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2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また、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異常潮位や波の影響により、水面から桁下までの高さは変化しますので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、現地の状況に注意して自己責任のもとご利用ください。</a:t>
            </a:r>
            <a:endParaRPr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196115" y="570148"/>
            <a:ext cx="5265664" cy="1003509"/>
            <a:chOff x="1840429" y="1073788"/>
            <a:chExt cx="5265664" cy="1003509"/>
          </a:xfrm>
        </p:grpSpPr>
        <p:sp>
          <p:nvSpPr>
            <p:cNvPr id="19" name="楕円 18"/>
            <p:cNvSpPr/>
            <p:nvPr/>
          </p:nvSpPr>
          <p:spPr>
            <a:xfrm>
              <a:off x="3800872" y="1989547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3852486" y="1361390"/>
              <a:ext cx="463257" cy="6591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4274432" y="1073788"/>
              <a:ext cx="2831661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橋梁の桁下の高さ </a:t>
              </a:r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.+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3.9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1840429" y="2040574"/>
              <a:ext cx="306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4315743" y="1360758"/>
              <a:ext cx="260325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5281588" y="1982745"/>
            <a:ext cx="2225035" cy="473322"/>
            <a:chOff x="4211350" y="2286961"/>
            <a:chExt cx="2225035" cy="473322"/>
          </a:xfrm>
        </p:grpSpPr>
        <p:sp>
          <p:nvSpPr>
            <p:cNvPr id="25" name="楕円 24"/>
            <p:cNvSpPr/>
            <p:nvPr/>
          </p:nvSpPr>
          <p:spPr>
            <a:xfrm>
              <a:off x="4211350" y="2286961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 flipV="1">
              <a:off x="4255225" y="2346348"/>
              <a:ext cx="196879" cy="4139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4457183" y="2760282"/>
              <a:ext cx="187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579781" y="2428643"/>
              <a:ext cx="1856604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L.W.L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O.P.+0.5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463125" y="1725886"/>
            <a:ext cx="2870883" cy="1158562"/>
            <a:chOff x="501097" y="2056720"/>
            <a:chExt cx="2870883" cy="1158562"/>
          </a:xfrm>
        </p:grpSpPr>
        <p:cxnSp>
          <p:nvCxnSpPr>
            <p:cNvPr id="30" name="直線コネクタ 29"/>
            <p:cNvCxnSpPr/>
            <p:nvPr/>
          </p:nvCxnSpPr>
          <p:spPr>
            <a:xfrm flipV="1">
              <a:off x="2710585" y="2120796"/>
              <a:ext cx="620695" cy="10856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501097" y="3210850"/>
              <a:ext cx="2196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619320" y="2672698"/>
              <a:ext cx="2259905" cy="54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7⽉〜10</a:t>
              </a:r>
              <a:r>
                <a:rPr lang="ja-JP" altLang="en-US" sz="1463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月（台風期）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H.W.L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</a:t>
              </a:r>
              <a:r>
                <a:rPr lang="en-US" altLang="ja-JP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O.P.+2.2</a:t>
              </a:r>
              <a:r>
                <a:rPr lang="ja-JP" altLang="en-US" sz="1463" dirty="0" smtClean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ｍ</a:t>
              </a:r>
              <a:endParaRPr lang="ja-JP" altLang="en-US" sz="1463" dirty="0"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3" name="楕円 32"/>
            <p:cNvSpPr/>
            <p:nvPr/>
          </p:nvSpPr>
          <p:spPr>
            <a:xfrm>
              <a:off x="3284230" y="2056720"/>
              <a:ext cx="87750" cy="877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463"/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 flipV="1">
            <a:off x="4610100" y="1536934"/>
            <a:ext cx="4763" cy="2399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834628" y="1472503"/>
            <a:ext cx="89038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1.7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00387" y="1639886"/>
            <a:ext cx="9573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3.4</a:t>
            </a:r>
            <a:r>
              <a:rPr lang="ja-JP" altLang="en-US" sz="1463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endParaRPr lang="ja-JP" altLang="en-US" sz="1463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>
          <a:xfrm>
            <a:off x="4940095" y="1529782"/>
            <a:ext cx="2986" cy="4854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 b="29683"/>
          <a:stretch/>
        </p:blipFill>
        <p:spPr>
          <a:xfrm>
            <a:off x="1509819" y="3000077"/>
            <a:ext cx="6693331" cy="32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0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1097</Words>
  <Application>Microsoft Office PowerPoint</Application>
  <PresentationFormat>A4 210 x 297 mm</PresentationFormat>
  <Paragraphs>140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BIZ UDゴシック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西川　慎一郎</dc:creator>
  <cp:lastModifiedBy>岩岡　慶晃</cp:lastModifiedBy>
  <cp:revision>88</cp:revision>
  <dcterms:created xsi:type="dcterms:W3CDTF">2023-04-17T02:33:00Z</dcterms:created>
  <dcterms:modified xsi:type="dcterms:W3CDTF">2023-06-12T00:32:49Z</dcterms:modified>
</cp:coreProperties>
</file>