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7"/>
  </p:notesMasterIdLst>
  <p:sldIdLst>
    <p:sldId id="324" r:id="rId2"/>
    <p:sldId id="329" r:id="rId3"/>
    <p:sldId id="319" r:id="rId4"/>
    <p:sldId id="326" r:id="rId5"/>
    <p:sldId id="327" r:id="rId6"/>
  </p:sldIdLst>
  <p:sldSz cx="6858000" cy="9906000" type="A4"/>
  <p:notesSz cx="6807200" cy="9939338"/>
  <p:defaultTextStyle>
    <a:defPPr>
      <a:defRPr lang="ja-JP"/>
    </a:defPPr>
    <a:lvl1pPr marL="0" algn="l" defTabSz="913881" rtl="0" eaLnBrk="1" latinLnBrk="0" hangingPunct="1">
      <a:defRPr kumimoji="1" sz="1800" kern="1200">
        <a:solidFill>
          <a:schemeClr val="tx1"/>
        </a:solidFill>
        <a:latin typeface="+mn-lt"/>
        <a:ea typeface="+mn-ea"/>
        <a:cs typeface="+mn-cs"/>
      </a:defRPr>
    </a:lvl1pPr>
    <a:lvl2pPr marL="456941" algn="l" defTabSz="913881" rtl="0" eaLnBrk="1" latinLnBrk="0" hangingPunct="1">
      <a:defRPr kumimoji="1" sz="1800" kern="1200">
        <a:solidFill>
          <a:schemeClr val="tx1"/>
        </a:solidFill>
        <a:latin typeface="+mn-lt"/>
        <a:ea typeface="+mn-ea"/>
        <a:cs typeface="+mn-cs"/>
      </a:defRPr>
    </a:lvl2pPr>
    <a:lvl3pPr marL="913881" algn="l" defTabSz="913881" rtl="0" eaLnBrk="1" latinLnBrk="0" hangingPunct="1">
      <a:defRPr kumimoji="1" sz="1800" kern="1200">
        <a:solidFill>
          <a:schemeClr val="tx1"/>
        </a:solidFill>
        <a:latin typeface="+mn-lt"/>
        <a:ea typeface="+mn-ea"/>
        <a:cs typeface="+mn-cs"/>
      </a:defRPr>
    </a:lvl3pPr>
    <a:lvl4pPr marL="1370821" algn="l" defTabSz="913881" rtl="0" eaLnBrk="1" latinLnBrk="0" hangingPunct="1">
      <a:defRPr kumimoji="1" sz="1800" kern="1200">
        <a:solidFill>
          <a:schemeClr val="tx1"/>
        </a:solidFill>
        <a:latin typeface="+mn-lt"/>
        <a:ea typeface="+mn-ea"/>
        <a:cs typeface="+mn-cs"/>
      </a:defRPr>
    </a:lvl4pPr>
    <a:lvl5pPr marL="1827762" algn="l" defTabSz="913881" rtl="0" eaLnBrk="1" latinLnBrk="0" hangingPunct="1">
      <a:defRPr kumimoji="1" sz="1800" kern="1200">
        <a:solidFill>
          <a:schemeClr val="tx1"/>
        </a:solidFill>
        <a:latin typeface="+mn-lt"/>
        <a:ea typeface="+mn-ea"/>
        <a:cs typeface="+mn-cs"/>
      </a:defRPr>
    </a:lvl5pPr>
    <a:lvl6pPr marL="2284702" algn="l" defTabSz="913881" rtl="0" eaLnBrk="1" latinLnBrk="0" hangingPunct="1">
      <a:defRPr kumimoji="1" sz="1800" kern="1200">
        <a:solidFill>
          <a:schemeClr val="tx1"/>
        </a:solidFill>
        <a:latin typeface="+mn-lt"/>
        <a:ea typeface="+mn-ea"/>
        <a:cs typeface="+mn-cs"/>
      </a:defRPr>
    </a:lvl6pPr>
    <a:lvl7pPr marL="2741643" algn="l" defTabSz="913881" rtl="0" eaLnBrk="1" latinLnBrk="0" hangingPunct="1">
      <a:defRPr kumimoji="1" sz="1800" kern="1200">
        <a:solidFill>
          <a:schemeClr val="tx1"/>
        </a:solidFill>
        <a:latin typeface="+mn-lt"/>
        <a:ea typeface="+mn-ea"/>
        <a:cs typeface="+mn-cs"/>
      </a:defRPr>
    </a:lvl7pPr>
    <a:lvl8pPr marL="3198584" algn="l" defTabSz="913881" rtl="0" eaLnBrk="1" latinLnBrk="0" hangingPunct="1">
      <a:defRPr kumimoji="1" sz="1800" kern="1200">
        <a:solidFill>
          <a:schemeClr val="tx1"/>
        </a:solidFill>
        <a:latin typeface="+mn-lt"/>
        <a:ea typeface="+mn-ea"/>
        <a:cs typeface="+mn-cs"/>
      </a:defRPr>
    </a:lvl8pPr>
    <a:lvl9pPr marL="3655524" algn="l" defTabSz="913881"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作成者"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00FF"/>
    <a:srgbClr val="FFFFFF"/>
    <a:srgbClr val="FF99FF"/>
    <a:srgbClr val="749DF8"/>
    <a:srgbClr val="83A5E9"/>
    <a:srgbClr val="7DD7E9"/>
    <a:srgbClr val="66FFCC"/>
    <a:srgbClr val="66FF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5" autoAdjust="0"/>
    <p:restoredTop sz="96395" autoAdjust="0"/>
  </p:normalViewPr>
  <p:slideViewPr>
    <p:cSldViewPr>
      <p:cViewPr varScale="1">
        <p:scale>
          <a:sx n="85" d="100"/>
          <a:sy n="85" d="100"/>
        </p:scale>
        <p:origin x="3366" y="84"/>
      </p:cViewPr>
      <p:guideLst>
        <p:guide orient="horz" pos="3120"/>
        <p:guide pos="2160"/>
      </p:guideLst>
    </p:cSldViewPr>
  </p:slideViewPr>
  <p:notesTextViewPr>
    <p:cViewPr>
      <p:scale>
        <a:sx n="75" d="100"/>
        <a:sy n="75" d="100"/>
      </p:scale>
      <p:origin x="0" y="0"/>
    </p:cViewPr>
  </p:notesTextViewPr>
  <p:gridSpacing cx="360045" cy="360045"/>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0"/>
            <a:ext cx="2949575" cy="496888"/>
          </a:xfrm>
          <a:prstGeom prst="rect">
            <a:avLst/>
          </a:prstGeom>
        </p:spPr>
        <p:txBody>
          <a:bodyPr vert="horz" lIns="91393" tIns="45699" rIns="91393" bIns="4569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4" y="0"/>
            <a:ext cx="2949575" cy="496888"/>
          </a:xfrm>
          <a:prstGeom prst="rect">
            <a:avLst/>
          </a:prstGeom>
        </p:spPr>
        <p:txBody>
          <a:bodyPr vert="horz" lIns="91393" tIns="45699" rIns="91393" bIns="45699" rtlCol="0"/>
          <a:lstStyle>
            <a:lvl1pPr algn="r">
              <a:defRPr sz="1200"/>
            </a:lvl1pPr>
          </a:lstStyle>
          <a:p>
            <a:fld id="{8C4B1DFA-63CB-4409-B79B-3E7A797BB94C}" type="datetimeFigureOut">
              <a:rPr kumimoji="1" lang="ja-JP" altLang="en-US" smtClean="0"/>
              <a:t>2026/6/23</a:t>
            </a:fld>
            <a:endParaRPr kumimoji="1" lang="ja-JP" altLang="en-US"/>
          </a:p>
        </p:txBody>
      </p:sp>
      <p:sp>
        <p:nvSpPr>
          <p:cNvPr id="4" name="スライド イメージ プレースホルダー 3"/>
          <p:cNvSpPr>
            <a:spLocks noGrp="1" noRot="1" noChangeAspect="1"/>
          </p:cNvSpPr>
          <p:nvPr>
            <p:ph type="sldImg" idx="2"/>
          </p:nvPr>
        </p:nvSpPr>
        <p:spPr>
          <a:xfrm>
            <a:off x="2114550" y="746125"/>
            <a:ext cx="2578100" cy="3725863"/>
          </a:xfrm>
          <a:prstGeom prst="rect">
            <a:avLst/>
          </a:prstGeom>
          <a:noFill/>
          <a:ln w="12700">
            <a:solidFill>
              <a:prstClr val="black"/>
            </a:solidFill>
          </a:ln>
        </p:spPr>
        <p:txBody>
          <a:bodyPr vert="horz" lIns="91393" tIns="45699" rIns="91393" bIns="45699" rtlCol="0" anchor="ctr"/>
          <a:lstStyle/>
          <a:p>
            <a:endParaRPr lang="ja-JP" altLang="en-US"/>
          </a:p>
        </p:txBody>
      </p:sp>
      <p:sp>
        <p:nvSpPr>
          <p:cNvPr id="5" name="ノート プレースホルダー 4"/>
          <p:cNvSpPr>
            <a:spLocks noGrp="1"/>
          </p:cNvSpPr>
          <p:nvPr>
            <p:ph type="body" sz="quarter" idx="3"/>
          </p:nvPr>
        </p:nvSpPr>
        <p:spPr>
          <a:xfrm>
            <a:off x="681042" y="4721226"/>
            <a:ext cx="5445125" cy="4471988"/>
          </a:xfrm>
          <a:prstGeom prst="rect">
            <a:avLst/>
          </a:prstGeom>
        </p:spPr>
        <p:txBody>
          <a:bodyPr vert="horz" lIns="91393" tIns="45699" rIns="91393" bIns="4569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6" y="9440866"/>
            <a:ext cx="2949575" cy="496887"/>
          </a:xfrm>
          <a:prstGeom prst="rect">
            <a:avLst/>
          </a:prstGeom>
        </p:spPr>
        <p:txBody>
          <a:bodyPr vert="horz" lIns="91393" tIns="45699" rIns="91393" bIns="4569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4" y="9440866"/>
            <a:ext cx="2949575" cy="496887"/>
          </a:xfrm>
          <a:prstGeom prst="rect">
            <a:avLst/>
          </a:prstGeom>
        </p:spPr>
        <p:txBody>
          <a:bodyPr vert="horz" lIns="91393" tIns="45699" rIns="91393" bIns="45699" rtlCol="0" anchor="b"/>
          <a:lstStyle>
            <a:lvl1pPr algn="r">
              <a:defRPr sz="1200"/>
            </a:lvl1pPr>
          </a:lstStyle>
          <a:p>
            <a:fld id="{174C1E89-3F12-4E48-B209-26A556D2E5CE}" type="slidenum">
              <a:rPr kumimoji="1" lang="ja-JP" altLang="en-US" smtClean="0"/>
              <a:t>‹#›</a:t>
            </a:fld>
            <a:endParaRPr kumimoji="1" lang="ja-JP" altLang="en-US"/>
          </a:p>
        </p:txBody>
      </p:sp>
    </p:spTree>
    <p:extLst>
      <p:ext uri="{BB962C8B-B14F-4D97-AF65-F5344CB8AC3E}">
        <p14:creationId xmlns:p14="http://schemas.microsoft.com/office/powerpoint/2010/main" val="5119768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4C1E89-3F12-4E48-B209-26A556D2E5CE}" type="slidenum">
              <a:rPr kumimoji="1" lang="ja-JP" altLang="en-US" smtClean="0"/>
              <a:t>4</a:t>
            </a:fld>
            <a:endParaRPr kumimoji="1" lang="ja-JP" altLang="en-US"/>
          </a:p>
        </p:txBody>
      </p:sp>
    </p:spTree>
    <p:extLst>
      <p:ext uri="{BB962C8B-B14F-4D97-AF65-F5344CB8AC3E}">
        <p14:creationId xmlns:p14="http://schemas.microsoft.com/office/powerpoint/2010/main" val="137046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3"/>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1"/>
            <a:ext cx="4800600" cy="2531533"/>
          </a:xfrm>
        </p:spPr>
        <p:txBody>
          <a:bodyPr/>
          <a:lstStyle>
            <a:lvl1pPr marL="0" indent="0" algn="ctr">
              <a:buNone/>
              <a:defRPr>
                <a:solidFill>
                  <a:schemeClr val="tx1">
                    <a:tint val="75000"/>
                  </a:schemeClr>
                </a:solidFill>
              </a:defRPr>
            </a:lvl1pPr>
            <a:lvl2pPr marL="456941" indent="0" algn="ctr">
              <a:buNone/>
              <a:defRPr>
                <a:solidFill>
                  <a:schemeClr val="tx1">
                    <a:tint val="75000"/>
                  </a:schemeClr>
                </a:solidFill>
              </a:defRPr>
            </a:lvl2pPr>
            <a:lvl3pPr marL="913881" indent="0" algn="ctr">
              <a:buNone/>
              <a:defRPr>
                <a:solidFill>
                  <a:schemeClr val="tx1">
                    <a:tint val="75000"/>
                  </a:schemeClr>
                </a:solidFill>
              </a:defRPr>
            </a:lvl3pPr>
            <a:lvl4pPr marL="1370821" indent="0" algn="ctr">
              <a:buNone/>
              <a:defRPr>
                <a:solidFill>
                  <a:schemeClr val="tx1">
                    <a:tint val="75000"/>
                  </a:schemeClr>
                </a:solidFill>
              </a:defRPr>
            </a:lvl4pPr>
            <a:lvl5pPr marL="1827762" indent="0" algn="ctr">
              <a:buNone/>
              <a:defRPr>
                <a:solidFill>
                  <a:schemeClr val="tx1">
                    <a:tint val="75000"/>
                  </a:schemeClr>
                </a:solidFill>
              </a:defRPr>
            </a:lvl5pPr>
            <a:lvl6pPr marL="2284702" indent="0" algn="ctr">
              <a:buNone/>
              <a:defRPr>
                <a:solidFill>
                  <a:schemeClr val="tx1">
                    <a:tint val="75000"/>
                  </a:schemeClr>
                </a:solidFill>
              </a:defRPr>
            </a:lvl6pPr>
            <a:lvl7pPr marL="2741643" indent="0" algn="ctr">
              <a:buNone/>
              <a:defRPr>
                <a:solidFill>
                  <a:schemeClr val="tx1">
                    <a:tint val="75000"/>
                  </a:schemeClr>
                </a:solidFill>
              </a:defRPr>
            </a:lvl7pPr>
            <a:lvl8pPr marL="3198584" indent="0" algn="ctr">
              <a:buNone/>
              <a:defRPr>
                <a:solidFill>
                  <a:schemeClr val="tx1">
                    <a:tint val="75000"/>
                  </a:schemeClr>
                </a:solidFill>
              </a:defRPr>
            </a:lvl8pPr>
            <a:lvl9pPr marL="3655524"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84713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05491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73264"/>
            <a:ext cx="1157288" cy="1220822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76" y="573264"/>
            <a:ext cx="3357563" cy="1220822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52415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06323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3"/>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7"/>
            <a:ext cx="5829300" cy="2166937"/>
          </a:xfrm>
        </p:spPr>
        <p:txBody>
          <a:bodyPr anchor="b"/>
          <a:lstStyle>
            <a:lvl1pPr marL="0" indent="0">
              <a:buNone/>
              <a:defRPr sz="2000">
                <a:solidFill>
                  <a:schemeClr val="tx1">
                    <a:tint val="75000"/>
                  </a:schemeClr>
                </a:solidFill>
              </a:defRPr>
            </a:lvl1pPr>
            <a:lvl2pPr marL="456941" indent="0">
              <a:buNone/>
              <a:defRPr sz="1800">
                <a:solidFill>
                  <a:schemeClr val="tx1">
                    <a:tint val="75000"/>
                  </a:schemeClr>
                </a:solidFill>
              </a:defRPr>
            </a:lvl2pPr>
            <a:lvl3pPr marL="913881" indent="0">
              <a:buNone/>
              <a:defRPr sz="1600">
                <a:solidFill>
                  <a:schemeClr val="tx1">
                    <a:tint val="75000"/>
                  </a:schemeClr>
                </a:solidFill>
              </a:defRPr>
            </a:lvl3pPr>
            <a:lvl4pPr marL="1370821" indent="0">
              <a:buNone/>
              <a:defRPr sz="1400">
                <a:solidFill>
                  <a:schemeClr val="tx1">
                    <a:tint val="75000"/>
                  </a:schemeClr>
                </a:solidFill>
              </a:defRPr>
            </a:lvl4pPr>
            <a:lvl5pPr marL="1827762" indent="0">
              <a:buNone/>
              <a:defRPr sz="1400">
                <a:solidFill>
                  <a:schemeClr val="tx1">
                    <a:tint val="75000"/>
                  </a:schemeClr>
                </a:solidFill>
              </a:defRPr>
            </a:lvl5pPr>
            <a:lvl6pPr marL="2284702" indent="0">
              <a:buNone/>
              <a:defRPr sz="1400">
                <a:solidFill>
                  <a:schemeClr val="tx1">
                    <a:tint val="75000"/>
                  </a:schemeClr>
                </a:solidFill>
              </a:defRPr>
            </a:lvl6pPr>
            <a:lvl7pPr marL="2741643" indent="0">
              <a:buNone/>
              <a:defRPr sz="1400">
                <a:solidFill>
                  <a:schemeClr val="tx1">
                    <a:tint val="75000"/>
                  </a:schemeClr>
                </a:solidFill>
              </a:defRPr>
            </a:lvl7pPr>
            <a:lvl8pPr marL="3198584" indent="0">
              <a:buNone/>
              <a:defRPr sz="1400">
                <a:solidFill>
                  <a:schemeClr val="tx1">
                    <a:tint val="75000"/>
                  </a:schemeClr>
                </a:solidFill>
              </a:defRPr>
            </a:lvl8pPr>
            <a:lvl9pPr marL="3655524"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954280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76"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1"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14167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1" y="2217386"/>
            <a:ext cx="3030141" cy="924101"/>
          </a:xfrm>
        </p:spPr>
        <p:txBody>
          <a:bodyPr anchor="b"/>
          <a:lstStyle>
            <a:lvl1pPr marL="0" indent="0">
              <a:buNone/>
              <a:defRPr sz="2400" b="1"/>
            </a:lvl1pPr>
            <a:lvl2pPr marL="456941" indent="0">
              <a:buNone/>
              <a:defRPr sz="2000" b="1"/>
            </a:lvl2pPr>
            <a:lvl3pPr marL="913881" indent="0">
              <a:buNone/>
              <a:defRPr sz="1800" b="1"/>
            </a:lvl3pPr>
            <a:lvl4pPr marL="1370821" indent="0">
              <a:buNone/>
              <a:defRPr sz="1600" b="1"/>
            </a:lvl4pPr>
            <a:lvl5pPr marL="1827762" indent="0">
              <a:buNone/>
              <a:defRPr sz="1600" b="1"/>
            </a:lvl5pPr>
            <a:lvl6pPr marL="2284702" indent="0">
              <a:buNone/>
              <a:defRPr sz="1600" b="1"/>
            </a:lvl6pPr>
            <a:lvl7pPr marL="2741643" indent="0">
              <a:buNone/>
              <a:defRPr sz="1600" b="1"/>
            </a:lvl7pPr>
            <a:lvl8pPr marL="3198584" indent="0">
              <a:buNone/>
              <a:defRPr sz="1600" b="1"/>
            </a:lvl8pPr>
            <a:lvl9pPr marL="3655524"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1"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0" y="2217386"/>
            <a:ext cx="3031331" cy="924101"/>
          </a:xfrm>
        </p:spPr>
        <p:txBody>
          <a:bodyPr anchor="b"/>
          <a:lstStyle>
            <a:lvl1pPr marL="0" indent="0">
              <a:buNone/>
              <a:defRPr sz="2400" b="1"/>
            </a:lvl1pPr>
            <a:lvl2pPr marL="456941" indent="0">
              <a:buNone/>
              <a:defRPr sz="2000" b="1"/>
            </a:lvl2pPr>
            <a:lvl3pPr marL="913881" indent="0">
              <a:buNone/>
              <a:defRPr sz="1800" b="1"/>
            </a:lvl3pPr>
            <a:lvl4pPr marL="1370821" indent="0">
              <a:buNone/>
              <a:defRPr sz="1600" b="1"/>
            </a:lvl4pPr>
            <a:lvl5pPr marL="1827762" indent="0">
              <a:buNone/>
              <a:defRPr sz="1600" b="1"/>
            </a:lvl5pPr>
            <a:lvl6pPr marL="2284702" indent="0">
              <a:buNone/>
              <a:defRPr sz="1600" b="1"/>
            </a:lvl6pPr>
            <a:lvl7pPr marL="2741643" indent="0">
              <a:buNone/>
              <a:defRPr sz="1600" b="1"/>
            </a:lvl7pPr>
            <a:lvl8pPr marL="3198584" indent="0">
              <a:buNone/>
              <a:defRPr sz="1600" b="1"/>
            </a:lvl8pPr>
            <a:lvl9pPr marL="3655524"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409130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70733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154405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6"/>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1" y="2072923"/>
            <a:ext cx="2256235" cy="6775980"/>
          </a:xfrm>
        </p:spPr>
        <p:txBody>
          <a:bodyPr/>
          <a:lstStyle>
            <a:lvl1pPr marL="0" indent="0">
              <a:buNone/>
              <a:defRPr sz="1400"/>
            </a:lvl1pPr>
            <a:lvl2pPr marL="456941" indent="0">
              <a:buNone/>
              <a:defRPr sz="1200"/>
            </a:lvl2pPr>
            <a:lvl3pPr marL="913881" indent="0">
              <a:buNone/>
              <a:defRPr sz="1000"/>
            </a:lvl3pPr>
            <a:lvl4pPr marL="1370821" indent="0">
              <a:buNone/>
              <a:defRPr sz="900"/>
            </a:lvl4pPr>
            <a:lvl5pPr marL="1827762" indent="0">
              <a:buNone/>
              <a:defRPr sz="900"/>
            </a:lvl5pPr>
            <a:lvl6pPr marL="2284702" indent="0">
              <a:buNone/>
              <a:defRPr sz="900"/>
            </a:lvl6pPr>
            <a:lvl7pPr marL="2741643" indent="0">
              <a:buNone/>
              <a:defRPr sz="900"/>
            </a:lvl7pPr>
            <a:lvl8pPr marL="3198584" indent="0">
              <a:buNone/>
              <a:defRPr sz="900"/>
            </a:lvl8pPr>
            <a:lvl9pPr marL="3655524"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3225794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6941" indent="0">
              <a:buNone/>
              <a:defRPr sz="2800"/>
            </a:lvl2pPr>
            <a:lvl3pPr marL="913881" indent="0">
              <a:buNone/>
              <a:defRPr sz="2400"/>
            </a:lvl3pPr>
            <a:lvl4pPr marL="1370821" indent="0">
              <a:buNone/>
              <a:defRPr sz="2000"/>
            </a:lvl4pPr>
            <a:lvl5pPr marL="1827762" indent="0">
              <a:buNone/>
              <a:defRPr sz="2000"/>
            </a:lvl5pPr>
            <a:lvl6pPr marL="2284702" indent="0">
              <a:buNone/>
              <a:defRPr sz="2000"/>
            </a:lvl6pPr>
            <a:lvl7pPr marL="2741643" indent="0">
              <a:buNone/>
              <a:defRPr sz="2000"/>
            </a:lvl7pPr>
            <a:lvl8pPr marL="3198584" indent="0">
              <a:buNone/>
              <a:defRPr sz="2000"/>
            </a:lvl8pPr>
            <a:lvl9pPr marL="3655524"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6941" indent="0">
              <a:buNone/>
              <a:defRPr sz="1200"/>
            </a:lvl2pPr>
            <a:lvl3pPr marL="913881" indent="0">
              <a:buNone/>
              <a:defRPr sz="1000"/>
            </a:lvl3pPr>
            <a:lvl4pPr marL="1370821" indent="0">
              <a:buNone/>
              <a:defRPr sz="900"/>
            </a:lvl4pPr>
            <a:lvl5pPr marL="1827762" indent="0">
              <a:buNone/>
              <a:defRPr sz="900"/>
            </a:lvl5pPr>
            <a:lvl6pPr marL="2284702" indent="0">
              <a:buNone/>
              <a:defRPr sz="900"/>
            </a:lvl6pPr>
            <a:lvl7pPr marL="2741643" indent="0">
              <a:buNone/>
              <a:defRPr sz="900"/>
            </a:lvl7pPr>
            <a:lvl8pPr marL="3198584" indent="0">
              <a:buNone/>
              <a:defRPr sz="900"/>
            </a:lvl8pPr>
            <a:lvl9pPr marL="3655524"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4085C08-487C-4EE1-84DF-C2ED034DAACF}" type="datetimeFigureOut">
              <a:rPr kumimoji="1" lang="ja-JP" altLang="en-US" smtClean="0"/>
              <a:t>2026/6/23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2201993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388" tIns="45694" rIns="91388" bIns="45694"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1"/>
            <a:ext cx="6172200" cy="6537502"/>
          </a:xfrm>
          <a:prstGeom prst="rect">
            <a:avLst/>
          </a:prstGeom>
        </p:spPr>
        <p:txBody>
          <a:bodyPr vert="horz" lIns="91388" tIns="45694" rIns="91388" bIns="45694"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9181395"/>
            <a:ext cx="1600200" cy="527403"/>
          </a:xfrm>
          <a:prstGeom prst="rect">
            <a:avLst/>
          </a:prstGeom>
        </p:spPr>
        <p:txBody>
          <a:bodyPr vert="horz" lIns="91388" tIns="45694" rIns="91388" bIns="45694" rtlCol="0" anchor="ctr"/>
          <a:lstStyle>
            <a:lvl1pPr algn="l">
              <a:defRPr sz="1200">
                <a:solidFill>
                  <a:schemeClr val="tx1">
                    <a:tint val="75000"/>
                  </a:schemeClr>
                </a:solidFill>
              </a:defRPr>
            </a:lvl1pPr>
          </a:lstStyle>
          <a:p>
            <a:fld id="{54085C08-487C-4EE1-84DF-C2ED034DAACF}" type="datetimeFigureOut">
              <a:rPr kumimoji="1" lang="ja-JP" altLang="en-US" smtClean="0"/>
              <a:t>2026/6/23</a:t>
            </a:fld>
            <a:endParaRPr kumimoji="1" lang="ja-JP" altLang="en-US"/>
          </a:p>
        </p:txBody>
      </p:sp>
      <p:sp>
        <p:nvSpPr>
          <p:cNvPr id="5" name="フッター プレースホルダー 4"/>
          <p:cNvSpPr>
            <a:spLocks noGrp="1"/>
          </p:cNvSpPr>
          <p:nvPr>
            <p:ph type="ftr" sz="quarter" idx="3"/>
          </p:nvPr>
        </p:nvSpPr>
        <p:spPr>
          <a:xfrm>
            <a:off x="2343150" y="9181395"/>
            <a:ext cx="2171700" cy="527403"/>
          </a:xfrm>
          <a:prstGeom prst="rect">
            <a:avLst/>
          </a:prstGeom>
        </p:spPr>
        <p:txBody>
          <a:bodyPr vert="horz" lIns="91388" tIns="45694" rIns="91388" bIns="45694"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5"/>
            <a:ext cx="1600200" cy="527403"/>
          </a:xfrm>
          <a:prstGeom prst="rect">
            <a:avLst/>
          </a:prstGeom>
        </p:spPr>
        <p:txBody>
          <a:bodyPr vert="horz" lIns="91388" tIns="45694" rIns="91388" bIns="45694" rtlCol="0" anchor="ctr"/>
          <a:lstStyle>
            <a:lvl1pPr algn="r">
              <a:defRPr sz="1200">
                <a:solidFill>
                  <a:schemeClr val="tx1">
                    <a:tint val="75000"/>
                  </a:schemeClr>
                </a:solidFill>
              </a:defRPr>
            </a:lvl1pPr>
          </a:lstStyle>
          <a:p>
            <a:fld id="{48F4A0DF-AFEC-45D6-B008-39EBEFB219BC}" type="slidenum">
              <a:rPr kumimoji="1" lang="ja-JP" altLang="en-US" smtClean="0"/>
              <a:t>‹#›</a:t>
            </a:fld>
            <a:endParaRPr kumimoji="1" lang="ja-JP" altLang="en-US"/>
          </a:p>
        </p:txBody>
      </p:sp>
    </p:spTree>
    <p:extLst>
      <p:ext uri="{BB962C8B-B14F-4D97-AF65-F5344CB8AC3E}">
        <p14:creationId xmlns:p14="http://schemas.microsoft.com/office/powerpoint/2010/main" val="448825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881" rtl="0" eaLnBrk="1" latinLnBrk="0" hangingPunct="1">
        <a:spcBef>
          <a:spcPct val="0"/>
        </a:spcBef>
        <a:buNone/>
        <a:defRPr kumimoji="1" sz="4400" kern="1200">
          <a:solidFill>
            <a:schemeClr val="tx1"/>
          </a:solidFill>
          <a:latin typeface="+mj-lt"/>
          <a:ea typeface="+mj-ea"/>
          <a:cs typeface="+mj-cs"/>
        </a:defRPr>
      </a:lvl1pPr>
    </p:titleStyle>
    <p:bodyStyle>
      <a:lvl1pPr marL="342705" indent="-342705" algn="l" defTabSz="913881"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528" indent="-285588" algn="l" defTabSz="913881"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351" indent="-228470" algn="l" defTabSz="913881"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292"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232"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3173"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0113"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7054"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3994" indent="-228470" algn="l" defTabSz="913881"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3881" rtl="0" eaLnBrk="1" latinLnBrk="0" hangingPunct="1">
        <a:defRPr kumimoji="1" sz="1800" kern="1200">
          <a:solidFill>
            <a:schemeClr val="tx1"/>
          </a:solidFill>
          <a:latin typeface="+mn-lt"/>
          <a:ea typeface="+mn-ea"/>
          <a:cs typeface="+mn-cs"/>
        </a:defRPr>
      </a:lvl1pPr>
      <a:lvl2pPr marL="456941" algn="l" defTabSz="913881" rtl="0" eaLnBrk="1" latinLnBrk="0" hangingPunct="1">
        <a:defRPr kumimoji="1" sz="1800" kern="1200">
          <a:solidFill>
            <a:schemeClr val="tx1"/>
          </a:solidFill>
          <a:latin typeface="+mn-lt"/>
          <a:ea typeface="+mn-ea"/>
          <a:cs typeface="+mn-cs"/>
        </a:defRPr>
      </a:lvl2pPr>
      <a:lvl3pPr marL="913881" algn="l" defTabSz="913881" rtl="0" eaLnBrk="1" latinLnBrk="0" hangingPunct="1">
        <a:defRPr kumimoji="1" sz="1800" kern="1200">
          <a:solidFill>
            <a:schemeClr val="tx1"/>
          </a:solidFill>
          <a:latin typeface="+mn-lt"/>
          <a:ea typeface="+mn-ea"/>
          <a:cs typeface="+mn-cs"/>
        </a:defRPr>
      </a:lvl3pPr>
      <a:lvl4pPr marL="1370821" algn="l" defTabSz="913881" rtl="0" eaLnBrk="1" latinLnBrk="0" hangingPunct="1">
        <a:defRPr kumimoji="1" sz="1800" kern="1200">
          <a:solidFill>
            <a:schemeClr val="tx1"/>
          </a:solidFill>
          <a:latin typeface="+mn-lt"/>
          <a:ea typeface="+mn-ea"/>
          <a:cs typeface="+mn-cs"/>
        </a:defRPr>
      </a:lvl4pPr>
      <a:lvl5pPr marL="1827762" algn="l" defTabSz="913881" rtl="0" eaLnBrk="1" latinLnBrk="0" hangingPunct="1">
        <a:defRPr kumimoji="1" sz="1800" kern="1200">
          <a:solidFill>
            <a:schemeClr val="tx1"/>
          </a:solidFill>
          <a:latin typeface="+mn-lt"/>
          <a:ea typeface="+mn-ea"/>
          <a:cs typeface="+mn-cs"/>
        </a:defRPr>
      </a:lvl5pPr>
      <a:lvl6pPr marL="2284702" algn="l" defTabSz="913881" rtl="0" eaLnBrk="1" latinLnBrk="0" hangingPunct="1">
        <a:defRPr kumimoji="1" sz="1800" kern="1200">
          <a:solidFill>
            <a:schemeClr val="tx1"/>
          </a:solidFill>
          <a:latin typeface="+mn-lt"/>
          <a:ea typeface="+mn-ea"/>
          <a:cs typeface="+mn-cs"/>
        </a:defRPr>
      </a:lvl6pPr>
      <a:lvl7pPr marL="2741643" algn="l" defTabSz="913881" rtl="0" eaLnBrk="1" latinLnBrk="0" hangingPunct="1">
        <a:defRPr kumimoji="1" sz="1800" kern="1200">
          <a:solidFill>
            <a:schemeClr val="tx1"/>
          </a:solidFill>
          <a:latin typeface="+mn-lt"/>
          <a:ea typeface="+mn-ea"/>
          <a:cs typeface="+mn-cs"/>
        </a:defRPr>
      </a:lvl7pPr>
      <a:lvl8pPr marL="3198584" algn="l" defTabSz="913881" rtl="0" eaLnBrk="1" latinLnBrk="0" hangingPunct="1">
        <a:defRPr kumimoji="1" sz="1800" kern="1200">
          <a:solidFill>
            <a:schemeClr val="tx1"/>
          </a:solidFill>
          <a:latin typeface="+mn-lt"/>
          <a:ea typeface="+mn-ea"/>
          <a:cs typeface="+mn-cs"/>
        </a:defRPr>
      </a:lvl8pPr>
      <a:lvl9pPr marL="3655524" algn="l" defTabSz="913881"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70"/>
          <p:cNvSpPr>
            <a:spLocks noChangeArrowheads="1"/>
          </p:cNvSpPr>
          <p:nvPr/>
        </p:nvSpPr>
        <p:spPr bwMode="auto">
          <a:xfrm>
            <a:off x="206625" y="864950"/>
            <a:ext cx="6462779" cy="769005"/>
          </a:xfrm>
          <a:prstGeom prst="roundRect">
            <a:avLst>
              <a:gd name="adj" fmla="val 16667"/>
            </a:avLst>
          </a:prstGeom>
          <a:noFill/>
          <a:ln w="9525">
            <a:solidFill>
              <a:schemeClr val="tx1"/>
            </a:solidFill>
            <a:round/>
            <a:headEnd/>
            <a:tailEnd/>
          </a:ln>
        </p:spPr>
        <p:txBody>
          <a:bodyPr rot="0" vert="horz" wrap="square" lIns="74295" tIns="8890" rIns="74295" bIns="8890" anchor="t" anchorCtr="0" upright="1">
            <a:spAutoFit/>
          </a:bodyPr>
          <a:lstStyle/>
          <a:p>
            <a:pPr marL="0" marR="0" lvl="0" indent="0" algn="just"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　治水・土砂災害対策</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については、流域のあらゆる関係者が協働して治水対策に取り組む「流域治水」を推進しています。また、大阪府ではかねてより “人命を守ることを最優先”とすることを基本理念</a:t>
            </a:r>
            <a:r>
              <a:rPr kumimoji="1" lang="ja-JP" altLang="en-US" sz="110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として、</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治水・土砂災害リスクの開示により府民と情報を共有するとともに、「逃げる」「凌ぐ」「防ぐ」各施策を効率的・効果的に組み合わせる</a:t>
            </a: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トータルマネジメントに取り組んでいます。</a:t>
            </a:r>
          </a:p>
        </p:txBody>
      </p:sp>
      <p:sp>
        <p:nvSpPr>
          <p:cNvPr id="35" name="メモ 34"/>
          <p:cNvSpPr/>
          <p:nvPr/>
        </p:nvSpPr>
        <p:spPr>
          <a:xfrm>
            <a:off x="107640" y="1656941"/>
            <a:ext cx="2198255" cy="1697759"/>
          </a:xfrm>
          <a:prstGeom prst="foldedCorner">
            <a:avLst>
              <a:gd name="adj" fmla="val 382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「逃げる」</a:t>
            </a:r>
            <a:endPar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府民自らが躊躇なく避難行動を起こすことができるように、タイムラインの取組の展開や防災情報の提供を拡充</a:t>
            </a:r>
            <a:endPar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108000" marR="0" lvl="0" indent="-10800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◇各地域におけるタイムラインの検討・作成</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108000" marR="0" lvl="0" indent="-10800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◇タイムライン作成と併せ、市町村が住民との</a:t>
            </a:r>
            <a:r>
              <a:rPr kumimoji="1" lang="ja-JP" altLang="en-US"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協働により実施する地域版ハザードマップ（防災マップ）の作成や避難訓練の支援</a:t>
            </a:r>
            <a:endParaRPr kumimoji="1" lang="en-US" altLang="ja-JP"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92075" lvl="0" indent="-92075">
              <a:defRPr/>
            </a:pPr>
            <a:r>
              <a:rPr kumimoji="1" lang="ja-JP" altLang="en-US"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◇市町村の避難指⽰等の発令や府⺠の適切な避難⾏動に役⽴てるため、⽔防災情報システムを活⽤し、河川の⽔位や⾬量などの防災情報をより迅速に提供する</a:t>
            </a:r>
            <a:endParaRPr kumimoji="1" lang="ja-JP" altLang="en-US" sz="8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sp>
        <p:nvSpPr>
          <p:cNvPr id="268" name="メモ 267"/>
          <p:cNvSpPr/>
          <p:nvPr/>
        </p:nvSpPr>
        <p:spPr>
          <a:xfrm>
            <a:off x="2395298" y="1656941"/>
            <a:ext cx="2178948" cy="1697760"/>
          </a:xfrm>
          <a:prstGeom prst="foldedCorner">
            <a:avLst>
              <a:gd name="adj" fmla="val 382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「凌ぐ」</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ため池などを活用した流出抑制と、災害が発生しても被害が最小限となるまちづくりに向けた施策</a:t>
            </a:r>
            <a:endPar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（治水対策）</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◇流出抑制：ため池の治水活用など</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lang="ja-JP" altLang="en-US" sz="800" dirty="0">
                <a:solidFill>
                  <a:schemeClr val="tx1"/>
                </a:solidFill>
                <a:latin typeface="メイリオ" panose="020B0604030504040204" pitchFamily="50" charset="-128"/>
                <a:ea typeface="メイリオ" panose="020B0604030504040204" pitchFamily="50" charset="-128"/>
                <a:cs typeface="Meiryo UI" pitchFamily="50" charset="-128"/>
                <a:sym typeface="Meiryo UI" pitchFamily="50" charset="-128"/>
              </a:rPr>
              <a:t>◇ダムの運用（事前放流）</a:t>
            </a:r>
            <a:endParaRPr kumimoji="1" lang="en-US" altLang="ja-JP"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107950" marR="0" lvl="0" indent="-10795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◇耐水型都市づくり</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107950" marR="0" lvl="0" indent="-10795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   洪水リスクを考慮した土地利用の誘導など</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（土砂災害対策）</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177800" marR="0" lvl="0" indent="-17780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◇土砂災害特別警戒区域内の新規開発の抑制</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88900" marR="0" lvl="0" indent="-8890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◇土砂災害特別警戒区域内</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sym typeface="Meiryo UI" pitchFamily="50" charset="-128"/>
              </a:rPr>
              <a:t>の既存不適格住宅に対する移転・補強補助</a:t>
            </a:r>
            <a:endPar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9" name="メモ 268"/>
          <p:cNvSpPr/>
          <p:nvPr/>
        </p:nvSpPr>
        <p:spPr>
          <a:xfrm>
            <a:off x="4644629" y="1656941"/>
            <a:ext cx="2066704" cy="1691177"/>
          </a:xfrm>
          <a:prstGeom prst="foldedCorner">
            <a:avLst>
              <a:gd name="adj" fmla="val 382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「防ぐ」</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人命への影響などを考慮した整備と、施設の機能確保に向けた適切な維持管理</a:t>
            </a:r>
            <a:endPar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a:t>
            </a:r>
            <a:r>
              <a:rPr kumimoji="1" lang="ja-JP" altLang="en-US"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治水対策）</a:t>
            </a:r>
            <a:endParaRPr lang="en-US" altLang="ja-JP" sz="800" dirty="0">
              <a:solidFill>
                <a:schemeClr val="tx1"/>
              </a:solidFill>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◇寝屋川流域総合治⽔対策、津波・⾼潮対</a:t>
            </a:r>
            <a:endParaRPr kumimoji="1" lang="en-US" altLang="ja-JP"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lang="ja-JP" altLang="en-US" sz="800" dirty="0">
                <a:solidFill>
                  <a:schemeClr val="tx1"/>
                </a:solidFill>
                <a:latin typeface="メイリオ" panose="020B0604030504040204" pitchFamily="50" charset="-128"/>
                <a:ea typeface="メイリオ" panose="020B0604030504040204" pitchFamily="50" charset="-128"/>
                <a:cs typeface="Meiryo UI" pitchFamily="50" charset="-128"/>
                <a:sym typeface="Meiryo UI" pitchFamily="50" charset="-128"/>
              </a:rPr>
              <a:t>　</a:t>
            </a:r>
            <a:r>
              <a:rPr kumimoji="1" lang="ja-JP" altLang="en-US"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策、中⼩河川改修</a:t>
            </a:r>
            <a:endParaRPr kumimoji="1" lang="en-US" altLang="ja-JP"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◇土石流対策、急傾斜地崩壊対策など</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（維持・保全）</a:t>
            </a:r>
            <a:endParaRPr lang="en-US" altLang="ja-JP" sz="800" dirty="0">
              <a:solidFill>
                <a:prstClr val="black"/>
              </a:solidFill>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◇施設の長寿命化対策、老朽化護岸対策、　</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メイリオ" panose="020B0604030504040204" pitchFamily="50" charset="-128"/>
                <a:ea typeface="メイリオ" panose="020B0604030504040204" pitchFamily="50" charset="-128"/>
                <a:cs typeface="Meiryo UI" pitchFamily="50" charset="-128"/>
                <a:sym typeface="Meiryo UI" pitchFamily="50" charset="-128"/>
              </a:rPr>
              <a:t>　</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rPr>
              <a:t>堆積土砂対策など</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sym typeface="Meiryo UI" pitchFamily="50" charset="-128"/>
            </a:endParaRPr>
          </a:p>
        </p:txBody>
      </p:sp>
      <p:grpSp>
        <p:nvGrpSpPr>
          <p:cNvPr id="291" name="グループ化 290"/>
          <p:cNvGrpSpPr/>
          <p:nvPr/>
        </p:nvGrpSpPr>
        <p:grpSpPr>
          <a:xfrm>
            <a:off x="63883" y="14991"/>
            <a:ext cx="6929425" cy="568188"/>
            <a:chOff x="36478" y="0"/>
            <a:chExt cx="6929425" cy="568188"/>
          </a:xfrm>
        </p:grpSpPr>
        <p:sp>
          <p:nvSpPr>
            <p:cNvPr id="292" name="タイトル 1"/>
            <p:cNvSpPr txBox="1">
              <a:spLocks/>
            </p:cNvSpPr>
            <p:nvPr/>
          </p:nvSpPr>
          <p:spPr>
            <a:xfrm>
              <a:off x="36478" y="0"/>
              <a:ext cx="6929425"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ポイント</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２：治水・土砂災害対策の推進</a:t>
              </a:r>
            </a:p>
          </p:txBody>
        </p:sp>
        <p:sp>
          <p:nvSpPr>
            <p:cNvPr id="293" name="角丸四角形 292"/>
            <p:cNvSpPr/>
            <p:nvPr/>
          </p:nvSpPr>
          <p:spPr>
            <a:xfrm>
              <a:off x="44624" y="47686"/>
              <a:ext cx="6746026" cy="396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81"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grpSp>
      <p:pic>
        <p:nvPicPr>
          <p:cNvPr id="307" name="Picture 4" descr="\\10000ws200634\g（中小河川）\中小河川\航空写真データ化\平成27年度\04_画像データ（注記あり）\中小_7_04熊取大池・山の手台地内調節池.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57314" y="8500878"/>
            <a:ext cx="1694558" cy="1202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9" name="テキスト ボックス 308"/>
          <p:cNvSpPr txBox="1"/>
          <p:nvPr/>
        </p:nvSpPr>
        <p:spPr>
          <a:xfrm>
            <a:off x="188595" y="9669749"/>
            <a:ext cx="2771569" cy="230832"/>
          </a:xfrm>
          <a:prstGeom prst="rect">
            <a:avLst/>
          </a:prstGeom>
          <a:noFill/>
        </p:spPr>
        <p:txBody>
          <a:bodyPr wrap="square" rtlCol="0">
            <a:spAutoFit/>
          </a:bodyPr>
          <a:lstStyle/>
          <a:p>
            <a:pPr marL="0" marR="0" lvl="0" indent="0" algn="ctr" defTabSz="91388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熊取大池（住吉川）の治水活用（</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①）熊取町</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1" name="テキスト ボックス 310"/>
          <p:cNvSpPr txBox="1"/>
          <p:nvPr/>
        </p:nvSpPr>
        <p:spPr>
          <a:xfrm>
            <a:off x="3682783" y="8355311"/>
            <a:ext cx="1936952" cy="246221"/>
          </a:xfrm>
          <a:prstGeom prst="rect">
            <a:avLst/>
          </a:prstGeom>
          <a:noFill/>
        </p:spPr>
        <p:txBody>
          <a:bodyPr wrap="square" rtlCol="0">
            <a:spAutoFit/>
          </a:bodyPr>
          <a:lstStyle/>
          <a:p>
            <a:pPr marL="0" marR="0" lvl="0" indent="108000" algn="l" defTabSz="913881"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＜令和８年度の事業＞</a:t>
            </a:r>
            <a:endParaRPr kumimoji="1" lang="ja-JP"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12" name="テキスト ボックス 311"/>
          <p:cNvSpPr txBox="1"/>
          <p:nvPr/>
        </p:nvSpPr>
        <p:spPr>
          <a:xfrm>
            <a:off x="82536" y="7950845"/>
            <a:ext cx="6669404" cy="600164"/>
          </a:xfrm>
          <a:prstGeom prst="rect">
            <a:avLst/>
          </a:prstGeom>
          <a:noFill/>
        </p:spPr>
        <p:txBody>
          <a:bodyPr wrap="square" rtlCol="0">
            <a:spAutoFit/>
          </a:bodyPr>
          <a:lstStyle/>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　関係部局、関係市町村と連携して、ため池管理者と協議を行い、ため池の</a:t>
            </a:r>
            <a:r>
              <a:rPr kumimoji="1" lang="ja-JP" altLang="ja-JP" sz="11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余水吐</a:t>
            </a:r>
            <a:r>
              <a:rPr kumimoji="1" lang="ja-JP" altLang="en-US" sz="11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（越流部）</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a:t>
            </a:r>
            <a:r>
              <a:rPr kumimoji="1" lang="ja-JP"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一部</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を切り下げ、常時の水位を低くすることで</a:t>
            </a:r>
            <a:r>
              <a:rPr kumimoji="1" lang="ja-JP"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大雨時に</a:t>
            </a:r>
            <a:r>
              <a:rPr kumimoji="1" lang="ja-JP"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雨水をため池に</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一時的に</a:t>
            </a:r>
            <a:r>
              <a:rPr kumimoji="1" lang="ja-JP"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貯留</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し、下流への負担を軽減します。</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316" name="図 3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2421" y="8481095"/>
            <a:ext cx="1398506" cy="949601"/>
          </a:xfrm>
          <a:prstGeom prst="rect">
            <a:avLst/>
          </a:prstGeom>
          <a:ln w="12700">
            <a:solidFill>
              <a:schemeClr val="bg1"/>
            </a:solidFill>
          </a:ln>
        </p:spPr>
      </p:pic>
      <p:sp>
        <p:nvSpPr>
          <p:cNvPr id="317" name="テキスト ボックス 316">
            <a:extLst>
              <a:ext uri="{FF2B5EF4-FFF2-40B4-BE49-F238E27FC236}">
                <a16:creationId xmlns:a16="http://schemas.microsoft.com/office/drawing/2014/main" id="{4DEF5CEA-5072-47DD-BFFC-99EB27CE8023}"/>
              </a:ext>
            </a:extLst>
          </p:cNvPr>
          <p:cNvSpPr txBox="1"/>
          <p:nvPr/>
        </p:nvSpPr>
        <p:spPr>
          <a:xfrm>
            <a:off x="2820908" y="8516060"/>
            <a:ext cx="1042791" cy="144073"/>
          </a:xfrm>
          <a:prstGeom prst="rect">
            <a:avLst/>
          </a:prstGeom>
          <a:noFill/>
          <a:ln>
            <a:noFill/>
          </a:ln>
        </p:spPr>
        <p:txBody>
          <a:bodyPr wrap="square" lIns="36000" tIns="18000" rIns="36000" bIns="18000" rtlCol="0" anchor="ctr" anchorCtr="0">
            <a:spAutoFit/>
          </a:bodyPr>
          <a:lstStyle/>
          <a:p>
            <a:pPr marL="0" marR="0" lvl="0" indent="0" algn="ctr" defTabSz="91388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八尾市（恩智惣池）</a:t>
            </a:r>
            <a:endParaRPr kumimoji="1" lang="en-US" altLang="ja-JP" sz="7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318" name="図 2"/>
          <p:cNvPicPr>
            <a:picLocks noChangeAspect="1"/>
          </p:cNvPicPr>
          <p:nvPr/>
        </p:nvPicPr>
        <p:blipFill rotWithShape="1">
          <a:blip r:embed="rId4" cstate="print">
            <a:extLst>
              <a:ext uri="{28A0092B-C50C-407E-A947-70E740481C1C}">
                <a14:useLocalDpi xmlns:a14="http://schemas.microsoft.com/office/drawing/2010/main" val="0"/>
              </a:ext>
            </a:extLst>
          </a:blip>
          <a:srcRect b="-2"/>
          <a:stretch/>
        </p:blipFill>
        <p:spPr bwMode="auto">
          <a:xfrm>
            <a:off x="3896707" y="8913495"/>
            <a:ext cx="2622359" cy="87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テキスト ボックス 38"/>
          <p:cNvSpPr txBox="1"/>
          <p:nvPr/>
        </p:nvSpPr>
        <p:spPr>
          <a:xfrm>
            <a:off x="173073" y="514291"/>
            <a:ext cx="1727568"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◆基本的な考え方</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p:cNvSpPr txBox="1"/>
          <p:nvPr/>
        </p:nvSpPr>
        <p:spPr>
          <a:xfrm>
            <a:off x="32815" y="7782318"/>
            <a:ext cx="2483283" cy="276999"/>
          </a:xfrm>
          <a:prstGeom prst="rect">
            <a:avLst/>
          </a:prstGeom>
          <a:noFill/>
        </p:spPr>
        <p:txBody>
          <a:bodyPr wrap="square" rtlCol="0">
            <a:spAutoFit/>
          </a:bodyPr>
          <a:lstStyle/>
          <a:p>
            <a:pPr marL="0" marR="0" lvl="0" indent="0" algn="l" defTabSz="913881"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ため池の治水活用</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2" name="正方形/長方形 1"/>
          <p:cNvSpPr/>
          <p:nvPr/>
        </p:nvSpPr>
        <p:spPr>
          <a:xfrm>
            <a:off x="3827173" y="8325682"/>
            <a:ext cx="2842231" cy="57257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81"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5" name="テキスト ボックス 44"/>
          <p:cNvSpPr txBox="1"/>
          <p:nvPr/>
        </p:nvSpPr>
        <p:spPr>
          <a:xfrm>
            <a:off x="3749068" y="8545390"/>
            <a:ext cx="2920336" cy="400110"/>
          </a:xfrm>
          <a:prstGeom prst="rect">
            <a:avLst/>
          </a:prstGeom>
          <a:noFill/>
        </p:spPr>
        <p:txBody>
          <a:bodyPr wrap="square" rtlCol="0">
            <a:spAutoFit/>
          </a:bodyPr>
          <a:lstStyle/>
          <a:p>
            <a:pPr marL="171450" marR="0" lvl="0" indent="-108000" algn="l" defTabSz="91388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00" dirty="0">
                <a:latin typeface="メイリオ" panose="020B0604030504040204" pitchFamily="50" charset="-128"/>
                <a:ea typeface="メイリオ" panose="020B0604030504040204" pitchFamily="50" charset="-128"/>
                <a:cs typeface="Meiryo UI" panose="020B0604030504040204" pitchFamily="50" charset="-128"/>
              </a:rPr>
              <a:t>天竺</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川流域や寝屋川流域においてため池の治水活用に向けた検討を行います。</a:t>
            </a:r>
          </a:p>
        </p:txBody>
      </p:sp>
      <p:sp>
        <p:nvSpPr>
          <p:cNvPr id="70" name="テキスト ボックス 69">
            <a:extLst>
              <a:ext uri="{FF2B5EF4-FFF2-40B4-BE49-F238E27FC236}">
                <a16:creationId xmlns:a16="http://schemas.microsoft.com/office/drawing/2014/main" id="{090A62C2-3AA5-4434-9143-8FC15DB53079}"/>
              </a:ext>
            </a:extLst>
          </p:cNvPr>
          <p:cNvSpPr txBox="1"/>
          <p:nvPr/>
        </p:nvSpPr>
        <p:spPr>
          <a:xfrm>
            <a:off x="173073" y="3436395"/>
            <a:ext cx="2729400"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◆「逃げる」施策（治水対策）</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テキスト ボックス 70">
            <a:extLst>
              <a:ext uri="{FF2B5EF4-FFF2-40B4-BE49-F238E27FC236}">
                <a16:creationId xmlns:a16="http://schemas.microsoft.com/office/drawing/2014/main" id="{7412476F-51E5-412F-AE1A-9B3989962730}"/>
              </a:ext>
            </a:extLst>
          </p:cNvPr>
          <p:cNvSpPr txBox="1"/>
          <p:nvPr/>
        </p:nvSpPr>
        <p:spPr>
          <a:xfrm>
            <a:off x="188595" y="6786514"/>
            <a:ext cx="2502285"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◆「凌ぐ」施策（治水対策）</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テキスト ボックス 72">
            <a:extLst>
              <a:ext uri="{FF2B5EF4-FFF2-40B4-BE49-F238E27FC236}">
                <a16:creationId xmlns:a16="http://schemas.microsoft.com/office/drawing/2014/main" id="{C2FB087D-008B-4332-89FF-6415BA6DFF45}"/>
              </a:ext>
            </a:extLst>
          </p:cNvPr>
          <p:cNvSpPr txBox="1"/>
          <p:nvPr/>
        </p:nvSpPr>
        <p:spPr>
          <a:xfrm>
            <a:off x="0" y="4165636"/>
            <a:ext cx="3388043" cy="276999"/>
          </a:xfrm>
          <a:prstGeom prst="rect">
            <a:avLst/>
          </a:prstGeom>
          <a:noFill/>
        </p:spPr>
        <p:txBody>
          <a:bodyPr wrap="square" rtlCol="0">
            <a:spAutoFit/>
          </a:bodyPr>
          <a:lstStyle/>
          <a:p>
            <a:pPr marL="0" marR="0" lvl="0" indent="0" algn="l" defTabSz="913881"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防災情報の強化</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74" name="テキスト ボックス 73">
            <a:extLst>
              <a:ext uri="{FF2B5EF4-FFF2-40B4-BE49-F238E27FC236}">
                <a16:creationId xmlns:a16="http://schemas.microsoft.com/office/drawing/2014/main" id="{E0F79BC0-1599-4676-B905-9CB24D0C7879}"/>
              </a:ext>
            </a:extLst>
          </p:cNvPr>
          <p:cNvSpPr txBox="1"/>
          <p:nvPr/>
        </p:nvSpPr>
        <p:spPr>
          <a:xfrm>
            <a:off x="42766" y="4339372"/>
            <a:ext cx="4003962" cy="2123658"/>
          </a:xfrm>
          <a:prstGeom prst="rect">
            <a:avLst/>
          </a:prstGeom>
          <a:noFill/>
        </p:spPr>
        <p:txBody>
          <a:bodyPr wrap="square" rtlCol="0">
            <a:spAutoFit/>
          </a:bodyPr>
          <a:lstStyle/>
          <a:p>
            <a:pPr marL="250825" indent="-114300">
              <a:buFont typeface="Wingdings" panose="05000000000000000000" pitchFamily="2" charset="2"/>
              <a:buChar char="Ø"/>
              <a:defRPr/>
            </a:pP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確実な水位情報の提供に必要な水位計の設置を推進</a:t>
            </a:r>
          </a:p>
          <a:p>
            <a:pPr marL="250825" indent="-114300">
              <a:buFont typeface="Wingdings" panose="05000000000000000000" pitchFamily="2" charset="2"/>
              <a:buChar char="Ø"/>
              <a:defRPr/>
            </a:pPr>
            <a:r>
              <a:rPr lang="ja-JP" altLang="en-US" sz="1100" dirty="0">
                <a:latin typeface="メイリオ" panose="020B0604030504040204" pitchFamily="50" charset="-128"/>
                <a:ea typeface="メイリオ" panose="020B0604030504040204" pitchFamily="50" charset="-128"/>
              </a:rPr>
              <a:t>津波・高潮災害に関する府民への普及啓発拠点「津波・高潮ステーション」を活用し、府民の防災意識の向上を図る　</a:t>
            </a:r>
            <a:endParaRPr lang="en-US" altLang="ja-JP" sz="1100" dirty="0">
              <a:latin typeface="メイリオ" panose="020B0604030504040204" pitchFamily="50" charset="-128"/>
              <a:ea typeface="メイリオ" panose="020B0604030504040204" pitchFamily="50" charset="-128"/>
            </a:endParaRPr>
          </a:p>
          <a:p>
            <a:pPr marL="250825" marR="0" lvl="0" indent="-114300" algn="l" defTabSz="913881"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100" dirty="0">
                <a:latin typeface="メイリオ" panose="020B0604030504040204" pitchFamily="50" charset="-128"/>
                <a:ea typeface="メイリオ" panose="020B0604030504040204" pitchFamily="50" charset="-128"/>
              </a:rPr>
              <a:t>水防災情報システムの充実</a:t>
            </a:r>
            <a:endParaRPr lang="en-US" altLang="ja-JP" sz="1100" dirty="0">
              <a:latin typeface="メイリオ" panose="020B0604030504040204" pitchFamily="50" charset="-128"/>
              <a:ea typeface="メイリオ" panose="020B0604030504040204" pitchFamily="50" charset="-128"/>
            </a:endParaRPr>
          </a:p>
          <a:p>
            <a:pPr marL="136525" marR="0" lvl="0" algn="l" defTabSz="913881" rtl="0" eaLnBrk="1" fontAlgn="auto" latinLnBrk="0" hangingPunct="1">
              <a:lnSpc>
                <a:spcPct val="100000"/>
              </a:lnSpc>
              <a:spcBef>
                <a:spcPts val="0"/>
              </a:spcBef>
              <a:spcAft>
                <a:spcPts val="0"/>
              </a:spcAft>
              <a:buClrTx/>
              <a:buSzTx/>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・大阪防災アプリや大阪府土砂災害の防災情報ホーム</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136525" marR="0" lvl="0" algn="l" defTabSz="913881" rtl="0" eaLnBrk="1" fontAlgn="auto" latinLnBrk="0" hangingPunct="1">
              <a:lnSpc>
                <a:spcPct val="100000"/>
              </a:lnSpc>
              <a:spcBef>
                <a:spcPts val="0"/>
              </a:spcBef>
              <a:spcAft>
                <a:spcPts val="0"/>
              </a:spcAft>
              <a:buClrTx/>
              <a:buSzTx/>
              <a:tabLst/>
              <a:defRPr/>
            </a:pP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ページ</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を</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連携</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防災リンク添付</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a:t>
            </a:r>
          </a:p>
          <a:p>
            <a:pPr marL="136525">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・多言語での表示が可能に（５か国語）</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136525" marR="0" lvl="0" algn="l" defTabSz="913881" rtl="0" eaLnBrk="1" fontAlgn="auto" latinLnBrk="0" hangingPunct="1">
              <a:lnSpc>
                <a:spcPct val="100000"/>
              </a:lnSpc>
              <a:spcBef>
                <a:spcPts val="0"/>
              </a:spcBef>
              <a:spcAft>
                <a:spcPts val="0"/>
              </a:spcAft>
              <a:buClrTx/>
              <a:buSzTx/>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・洪水や土砂災害のリスク、水門・鉄扉の開閉状況、避</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136525" marR="0" lvl="0" algn="l" defTabSz="913881" rtl="0" eaLnBrk="1" fontAlgn="auto" latinLnBrk="0" hangingPunct="1">
              <a:lnSpc>
                <a:spcPct val="100000"/>
              </a:lnSpc>
              <a:spcBef>
                <a:spcPts val="0"/>
              </a:spcBef>
              <a:spcAft>
                <a:spcPts val="0"/>
              </a:spcAft>
              <a:buClrTx/>
              <a:buSzTx/>
              <a:tabLst/>
              <a:defRPr/>
            </a:pP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難に関する情報等を同一画面で閲覧可能に</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136525" marR="0" lvl="0" algn="l" defTabSz="913881" rtl="0" eaLnBrk="1" fontAlgn="auto" latinLnBrk="0" hangingPunct="1">
              <a:lnSpc>
                <a:spcPct val="100000"/>
              </a:lnSpc>
              <a:spcBef>
                <a:spcPts val="0"/>
              </a:spcBef>
              <a:spcAft>
                <a:spcPts val="0"/>
              </a:spcAft>
              <a:buClrTx/>
              <a:buSzTx/>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・スマートフォンの位置情報を利用し、周囲の河川の状</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136525" marR="0" lvl="0" algn="l" defTabSz="913881" rtl="0" eaLnBrk="1" fontAlgn="auto" latinLnBrk="0" hangingPunct="1">
              <a:lnSpc>
                <a:spcPct val="100000"/>
              </a:lnSpc>
              <a:spcBef>
                <a:spcPts val="0"/>
              </a:spcBef>
              <a:spcAft>
                <a:spcPts val="0"/>
              </a:spcAft>
              <a:buClrTx/>
              <a:buSzTx/>
              <a:tabLst/>
              <a:defRPr/>
            </a:pP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況や開設された避難所の情報が確認可能に</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87" name="正方形/長方形 64">
            <a:extLst>
              <a:ext uri="{FF2B5EF4-FFF2-40B4-BE49-F238E27FC236}">
                <a16:creationId xmlns:a16="http://schemas.microsoft.com/office/drawing/2014/main" id="{EF52265A-0F2D-4FE2-BC27-F5B61D4D1A82}"/>
              </a:ext>
            </a:extLst>
          </p:cNvPr>
          <p:cNvSpPr>
            <a:spLocks noChangeArrowheads="1"/>
          </p:cNvSpPr>
          <p:nvPr/>
        </p:nvSpPr>
        <p:spPr bwMode="auto">
          <a:xfrm>
            <a:off x="4290633" y="6857293"/>
            <a:ext cx="2244914" cy="255977"/>
          </a:xfrm>
          <a:prstGeom prst="rect">
            <a:avLst/>
          </a:prstGeom>
          <a:solidFill>
            <a:srgbClr val="B7DEE8"/>
          </a:solidFill>
          <a:ln w="9525" algn="ctr">
            <a:solidFill>
              <a:srgbClr val="000000"/>
            </a:solidFill>
            <a:round/>
            <a:headEnd/>
            <a:tailEnd/>
          </a:ln>
        </p:spPr>
        <p:txBody>
          <a:bodyPr vert="horz" wrap="square" lIns="37440" tIns="9720" rIns="37440" bIns="9720" numCol="1" anchor="ctr" anchorCtr="0" compatLnSpc="1">
            <a:prstTxWarp prst="textNoShape">
              <a:avLst/>
            </a:prstTxWarp>
            <a:spAutoFit/>
          </a:bodyP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ＭＳ Ｐゴシック" pitchFamily="50" charset="-128"/>
              </a:rPr>
              <a:t>水防災情報システムの情報提供画面</a:t>
            </a:r>
            <a:endParaRPr kumimoji="1" lang="en-US" altLang="ja-JP" sz="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ＭＳ Ｐゴシック" pitchFamily="50" charset="-128"/>
            </a:endParaRPr>
          </a:p>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ＭＳ Ｐゴシック" pitchFamily="50" charset="-128"/>
              </a:rPr>
              <a:t>（大阪府河川防災情報ホームページ</a:t>
            </a:r>
            <a:r>
              <a:rPr kumimoji="1" lang="en-US" altLang="ja-JP" sz="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ＭＳ Ｐゴシック" pitchFamily="50" charset="-128"/>
              </a:rPr>
              <a:t>/</a:t>
            </a:r>
            <a:r>
              <a:rPr kumimoji="1" lang="ja-JP" altLang="en-US" sz="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ＭＳ Ｐゴシック" pitchFamily="50" charset="-128"/>
              </a:rPr>
              <a:t>スマホ）</a:t>
            </a:r>
          </a:p>
        </p:txBody>
      </p:sp>
      <p:sp>
        <p:nvSpPr>
          <p:cNvPr id="48" name="正方形/長方形 64">
            <a:extLst>
              <a:ext uri="{FF2B5EF4-FFF2-40B4-BE49-F238E27FC236}">
                <a16:creationId xmlns:a16="http://schemas.microsoft.com/office/drawing/2014/main" id="{A2998AC8-8048-4406-BD4E-D17985350F3A}"/>
              </a:ext>
            </a:extLst>
          </p:cNvPr>
          <p:cNvSpPr>
            <a:spLocks noChangeArrowheads="1"/>
          </p:cNvSpPr>
          <p:nvPr/>
        </p:nvSpPr>
        <p:spPr bwMode="auto">
          <a:xfrm>
            <a:off x="4320293" y="5015221"/>
            <a:ext cx="2244914" cy="137804"/>
          </a:xfrm>
          <a:prstGeom prst="rect">
            <a:avLst/>
          </a:prstGeom>
          <a:solidFill>
            <a:srgbClr val="B7DEE8"/>
          </a:solidFill>
          <a:ln w="9525" algn="ctr">
            <a:solidFill>
              <a:srgbClr val="000000"/>
            </a:solidFill>
            <a:round/>
            <a:headEnd/>
            <a:tailEnd/>
          </a:ln>
        </p:spPr>
        <p:txBody>
          <a:bodyPr vert="horz" wrap="square" lIns="37440" tIns="9720" rIns="37440" bIns="9720" numCol="1" anchor="ctr" anchorCtr="0" compatLnSpc="1">
            <a:prstTxWarp prst="textNoShape">
              <a:avLst/>
            </a:prstTxWarp>
            <a:spAutoFit/>
          </a:bodyP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ＭＳ Ｐゴシック" pitchFamily="50" charset="-128"/>
              </a:rPr>
              <a:t>津波・高潮ステーション</a:t>
            </a:r>
          </a:p>
        </p:txBody>
      </p:sp>
      <p:pic>
        <p:nvPicPr>
          <p:cNvPr id="5" name="図 4">
            <a:extLst>
              <a:ext uri="{FF2B5EF4-FFF2-40B4-BE49-F238E27FC236}">
                <a16:creationId xmlns:a16="http://schemas.microsoft.com/office/drawing/2014/main" id="{142D21F6-B7AD-451D-9F20-758191693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2674" y="4161843"/>
            <a:ext cx="1207621" cy="824369"/>
          </a:xfrm>
          <a:prstGeom prst="rect">
            <a:avLst/>
          </a:prstGeom>
        </p:spPr>
      </p:pic>
      <p:pic>
        <p:nvPicPr>
          <p:cNvPr id="7" name="図 6">
            <a:extLst>
              <a:ext uri="{FF2B5EF4-FFF2-40B4-BE49-F238E27FC236}">
                <a16:creationId xmlns:a16="http://schemas.microsoft.com/office/drawing/2014/main" id="{0AB86C54-FEB5-4A6A-90CE-E93B5C5590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5075" y="4149156"/>
            <a:ext cx="1141950" cy="837056"/>
          </a:xfrm>
          <a:prstGeom prst="rect">
            <a:avLst/>
          </a:prstGeom>
        </p:spPr>
      </p:pic>
      <p:pic>
        <p:nvPicPr>
          <p:cNvPr id="8" name="図 7">
            <a:extLst>
              <a:ext uri="{FF2B5EF4-FFF2-40B4-BE49-F238E27FC236}">
                <a16:creationId xmlns:a16="http://schemas.microsoft.com/office/drawing/2014/main" id="{F444819C-2E2E-4539-8BFC-E25C977B3580}"/>
              </a:ext>
            </a:extLst>
          </p:cNvPr>
          <p:cNvPicPr>
            <a:picLocks noChangeAspect="1"/>
          </p:cNvPicPr>
          <p:nvPr/>
        </p:nvPicPr>
        <p:blipFill>
          <a:blip r:embed="rId7"/>
          <a:stretch>
            <a:fillRect/>
          </a:stretch>
        </p:blipFill>
        <p:spPr>
          <a:xfrm>
            <a:off x="4019702" y="5165511"/>
            <a:ext cx="2654008" cy="1677445"/>
          </a:xfrm>
          <a:prstGeom prst="rect">
            <a:avLst/>
          </a:prstGeom>
        </p:spPr>
      </p:pic>
      <p:sp>
        <p:nvSpPr>
          <p:cNvPr id="31" name="二等辺三角形 22"/>
          <p:cNvSpPr>
            <a:spLocks noChangeArrowheads="1"/>
          </p:cNvSpPr>
          <p:nvPr/>
        </p:nvSpPr>
        <p:spPr bwMode="auto">
          <a:xfrm rot="10800000">
            <a:off x="743687" y="1586470"/>
            <a:ext cx="975173" cy="136941"/>
          </a:xfrm>
          <a:prstGeom prst="triangle">
            <a:avLst>
              <a:gd name="adj" fmla="val 50000"/>
            </a:avLst>
          </a:prstGeom>
          <a:gradFill rotWithShape="1">
            <a:gsLst>
              <a:gs pos="0">
                <a:srgbClr val="92CCDC"/>
              </a:gs>
              <a:gs pos="29999">
                <a:srgbClr val="DAEEF3"/>
              </a:gs>
              <a:gs pos="100000">
                <a:srgbClr val="92CCDC"/>
              </a:gs>
            </a:gsLst>
            <a:lin ang="16200000" scaled="1"/>
          </a:gradFill>
          <a:ln w="9525" cap="flat" cmpd="sng">
            <a:solidFill>
              <a:schemeClr val="tx1"/>
            </a:solidFill>
            <a:miter lim="800000"/>
            <a:headEnd/>
            <a:tailEnd/>
          </a:ln>
        </p:spPr>
        <p:txBody>
          <a:bodyPr anchor="ctr"/>
          <a:lstStyle/>
          <a:p>
            <a:pPr marL="0" marR="0" lvl="0" indent="0" algn="ctr" defTabSz="913881" rtl="0" eaLnBrk="1" fontAlgn="auto" latinLnBrk="0" hangingPunct="1">
              <a:lnSpc>
                <a:spcPct val="100000"/>
              </a:lnSpc>
              <a:spcBef>
                <a:spcPts val="0"/>
              </a:spcBef>
              <a:spcAft>
                <a:spcPts val="0"/>
              </a:spcAft>
              <a:buClrTx/>
              <a:buSzTx/>
              <a:buFontTx/>
              <a:buNone/>
              <a:tabLst/>
              <a:defRPr/>
            </a:pPr>
            <a:endParaRPr kumimoji="1" lang="ja-JP" altLang="ja-JP" sz="1400" b="0" i="0" u="none" strike="noStrike" kern="1200" cap="none" spc="0" normalizeH="0" baseline="0" noProof="0">
              <a:ln>
                <a:noFill/>
              </a:ln>
              <a:solidFill>
                <a:prstClr val="black"/>
              </a:solidFill>
              <a:effectLst/>
              <a:uLnTx/>
              <a:uFillTx/>
              <a:latin typeface="ＭＳ Ｐゴシック" pitchFamily="50" charset="-128"/>
              <a:ea typeface="ＭＳ Ｐゴシック" panose="020B0600070205080204" pitchFamily="50" charset="-128"/>
              <a:cs typeface="+mn-cs"/>
              <a:sym typeface="ＭＳ Ｐゴシック" pitchFamily="50" charset="-128"/>
            </a:endParaRPr>
          </a:p>
        </p:txBody>
      </p:sp>
      <p:sp>
        <p:nvSpPr>
          <p:cNvPr id="32" name="二等辺三角形 23"/>
          <p:cNvSpPr>
            <a:spLocks noChangeArrowheads="1"/>
          </p:cNvSpPr>
          <p:nvPr/>
        </p:nvSpPr>
        <p:spPr bwMode="auto">
          <a:xfrm rot="10800000">
            <a:off x="2941413" y="1587534"/>
            <a:ext cx="975173" cy="136941"/>
          </a:xfrm>
          <a:prstGeom prst="triangle">
            <a:avLst>
              <a:gd name="adj" fmla="val 50000"/>
            </a:avLst>
          </a:prstGeom>
          <a:gradFill rotWithShape="1">
            <a:gsLst>
              <a:gs pos="0">
                <a:srgbClr val="92CCDC"/>
              </a:gs>
              <a:gs pos="29999">
                <a:srgbClr val="DAEEF3"/>
              </a:gs>
              <a:gs pos="100000">
                <a:srgbClr val="92CCDC"/>
              </a:gs>
            </a:gsLst>
            <a:lin ang="16200000" scaled="1"/>
          </a:gradFill>
          <a:ln w="9525" cap="flat" cmpd="sng">
            <a:solidFill>
              <a:schemeClr val="tx1"/>
            </a:solidFill>
            <a:miter lim="800000"/>
            <a:headEnd/>
            <a:tailEnd/>
          </a:ln>
        </p:spPr>
        <p:txBody>
          <a:bodyPr anchor="ctr"/>
          <a:lstStyle/>
          <a:p>
            <a:pPr marL="0" marR="0" lvl="0" indent="0" algn="ctr" defTabSz="913881" rtl="0" eaLnBrk="1" fontAlgn="auto" latinLnBrk="0" hangingPunct="1">
              <a:lnSpc>
                <a:spcPct val="100000"/>
              </a:lnSpc>
              <a:spcBef>
                <a:spcPts val="0"/>
              </a:spcBef>
              <a:spcAft>
                <a:spcPts val="0"/>
              </a:spcAft>
              <a:buClrTx/>
              <a:buSzTx/>
              <a:buFontTx/>
              <a:buNone/>
              <a:tabLst/>
              <a:defRPr/>
            </a:pPr>
            <a:endParaRPr kumimoji="1" lang="ja-JP" altLang="ja-JP" sz="1400" b="0" i="0" u="none" strike="noStrike" kern="1200" cap="none" spc="0" normalizeH="0" baseline="0" noProof="0">
              <a:ln>
                <a:noFill/>
              </a:ln>
              <a:solidFill>
                <a:prstClr val="black"/>
              </a:solidFill>
              <a:effectLst/>
              <a:uLnTx/>
              <a:uFillTx/>
              <a:latin typeface="ＭＳ Ｐゴシック" pitchFamily="50" charset="-128"/>
              <a:ea typeface="ＭＳ Ｐゴシック" panose="020B0600070205080204" pitchFamily="50" charset="-128"/>
              <a:cs typeface="+mn-cs"/>
              <a:sym typeface="ＭＳ Ｐゴシック" pitchFamily="50" charset="-128"/>
            </a:endParaRPr>
          </a:p>
        </p:txBody>
      </p:sp>
      <p:sp>
        <p:nvSpPr>
          <p:cNvPr id="33" name="二等辺三角形 24"/>
          <p:cNvSpPr>
            <a:spLocks noChangeArrowheads="1"/>
          </p:cNvSpPr>
          <p:nvPr/>
        </p:nvSpPr>
        <p:spPr bwMode="auto">
          <a:xfrm rot="10800000">
            <a:off x="5161203" y="1581194"/>
            <a:ext cx="975173" cy="136941"/>
          </a:xfrm>
          <a:prstGeom prst="triangle">
            <a:avLst>
              <a:gd name="adj" fmla="val 50000"/>
            </a:avLst>
          </a:prstGeom>
          <a:gradFill rotWithShape="1">
            <a:gsLst>
              <a:gs pos="0">
                <a:srgbClr val="92CCDC"/>
              </a:gs>
              <a:gs pos="29999">
                <a:srgbClr val="DAEEF3"/>
              </a:gs>
              <a:gs pos="100000">
                <a:srgbClr val="92CCDC"/>
              </a:gs>
            </a:gsLst>
            <a:lin ang="16200000" scaled="1"/>
          </a:gradFill>
          <a:ln w="9525" cap="flat" cmpd="sng">
            <a:solidFill>
              <a:schemeClr val="tx1"/>
            </a:solidFill>
            <a:miter lim="800000"/>
            <a:headEnd/>
            <a:tailEnd/>
          </a:ln>
        </p:spPr>
        <p:txBody>
          <a:bodyPr anchor="ctr"/>
          <a:lstStyle/>
          <a:p>
            <a:pPr marL="0" marR="0" lvl="0" indent="0" algn="ctr" defTabSz="913881" rtl="0" eaLnBrk="1" fontAlgn="auto" latinLnBrk="0" hangingPunct="1">
              <a:lnSpc>
                <a:spcPct val="100000"/>
              </a:lnSpc>
              <a:spcBef>
                <a:spcPts val="0"/>
              </a:spcBef>
              <a:spcAft>
                <a:spcPts val="0"/>
              </a:spcAft>
              <a:buClrTx/>
              <a:buSzTx/>
              <a:buFontTx/>
              <a:buNone/>
              <a:tabLst/>
              <a:defRPr/>
            </a:pPr>
            <a:endParaRPr kumimoji="1" lang="ja-JP" altLang="ja-JP" sz="1400" b="0" i="0" u="none" strike="noStrike" kern="1200" cap="none" spc="0" normalizeH="0" baseline="0" noProof="0">
              <a:ln>
                <a:noFill/>
              </a:ln>
              <a:solidFill>
                <a:prstClr val="black"/>
              </a:solidFill>
              <a:effectLst/>
              <a:uLnTx/>
              <a:uFillTx/>
              <a:latin typeface="ＭＳ Ｐゴシック" pitchFamily="50" charset="-128"/>
              <a:ea typeface="ＭＳ Ｐゴシック" panose="020B0600070205080204" pitchFamily="50" charset="-128"/>
              <a:cs typeface="+mn-cs"/>
              <a:sym typeface="ＭＳ Ｐゴシック" pitchFamily="50" charset="-128"/>
            </a:endParaRPr>
          </a:p>
        </p:txBody>
      </p:sp>
      <p:sp>
        <p:nvSpPr>
          <p:cNvPr id="40" name="テキスト ボックス 39">
            <a:extLst>
              <a:ext uri="{FF2B5EF4-FFF2-40B4-BE49-F238E27FC236}">
                <a16:creationId xmlns:a16="http://schemas.microsoft.com/office/drawing/2014/main" id="{8B175391-1B72-4C13-AD99-09CE449D351E}"/>
              </a:ext>
            </a:extLst>
          </p:cNvPr>
          <p:cNvSpPr txBox="1"/>
          <p:nvPr/>
        </p:nvSpPr>
        <p:spPr>
          <a:xfrm>
            <a:off x="26222" y="3779382"/>
            <a:ext cx="6770818" cy="430887"/>
          </a:xfrm>
          <a:prstGeom prst="rect">
            <a:avLst/>
          </a:prstGeom>
          <a:noFill/>
        </p:spPr>
        <p:txBody>
          <a:bodyPr wrap="square" rtlCol="0">
            <a:spAutoFit/>
          </a:bodyPr>
          <a:lstStyle/>
          <a:p>
            <a:pPr marL="0" marR="0" lvl="0" indent="0" algn="l" defTabSz="913881" rtl="0" eaLnBrk="1" fontAlgn="auto" latinLnBrk="0" hangingPunct="1">
              <a:lnSpc>
                <a:spcPct val="100000"/>
              </a:lnSpc>
              <a:spcBef>
                <a:spcPts val="0"/>
              </a:spcBef>
              <a:spcAft>
                <a:spcPts val="0"/>
              </a:spcAft>
              <a:buClrTx/>
              <a:buSzTx/>
              <a:buFontTx/>
              <a:buNone/>
              <a:tabLst/>
              <a:defRPr/>
            </a:pP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避難情報を発令する市町村と連携し、府民の適切な避難行動につなげるために、コミュニティタイムラインの作成支援等を行うと共に、避難判断の目安となる水位情報の発信など、</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防災情報の充実を図ります。</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3" name="テキスト ボックス 42">
            <a:extLst>
              <a:ext uri="{FF2B5EF4-FFF2-40B4-BE49-F238E27FC236}">
                <a16:creationId xmlns:a16="http://schemas.microsoft.com/office/drawing/2014/main" id="{493D8572-6024-4522-8E86-8381832A254E}"/>
              </a:ext>
            </a:extLst>
          </p:cNvPr>
          <p:cNvSpPr txBox="1"/>
          <p:nvPr/>
        </p:nvSpPr>
        <p:spPr>
          <a:xfrm>
            <a:off x="9511" y="7099710"/>
            <a:ext cx="6811487" cy="769441"/>
          </a:xfrm>
          <a:prstGeom prst="rect">
            <a:avLst/>
          </a:prstGeom>
          <a:noFill/>
        </p:spPr>
        <p:txBody>
          <a:bodyPr wrap="square" rtlCol="0">
            <a:spAutoFit/>
          </a:bodyPr>
          <a:lstStyle/>
          <a:p>
            <a:pPr marL="72000" marR="0" lvl="0" indent="-540000" algn="l"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大雨時に河川への雨水の流出を抑えるため、流域市町村と連携し、校庭貯留などの流出抑制施設、流域内の既存ストックであるため池の治水活用やダムの事前放流など、水害リスクの低減に取り組みます。</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72000" marR="0" lvl="0" indent="-540000" algn="l"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また、水害リスクが高い区域は市街化区域に含めないよう関係部局への働きかけや、開発申請者、不動産関係団体など</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への</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水害リスク情報の提供、浸水想定区域の指定など、適正な土地利用誘導を行います。</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6" name="角丸四角形 138">
            <a:extLst>
              <a:ext uri="{FF2B5EF4-FFF2-40B4-BE49-F238E27FC236}">
                <a16:creationId xmlns:a16="http://schemas.microsoft.com/office/drawing/2014/main" id="{7AF2482E-A59F-4D6C-A614-FAEDC250C852}"/>
              </a:ext>
            </a:extLst>
          </p:cNvPr>
          <p:cNvSpPr>
            <a:spLocks noChangeAspect="1"/>
          </p:cNvSpPr>
          <p:nvPr/>
        </p:nvSpPr>
        <p:spPr>
          <a:xfrm>
            <a:off x="4819783" y="4158318"/>
            <a:ext cx="1817242" cy="1564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latin typeface="+mn-ea"/>
              </a:rPr>
              <a:t>令和７年　</a:t>
            </a:r>
            <a:r>
              <a:rPr kumimoji="1" lang="en-US" altLang="ja-JP" sz="800" b="1" dirty="0">
                <a:latin typeface="+mn-ea"/>
              </a:rPr>
              <a:t>NIPPON</a:t>
            </a:r>
            <a:r>
              <a:rPr kumimoji="1" lang="ja-JP" altLang="en-US" sz="800" b="1" dirty="0">
                <a:latin typeface="+mn-ea"/>
              </a:rPr>
              <a:t>防災</a:t>
            </a:r>
            <a:r>
              <a:rPr kumimoji="1" lang="ja-JP" altLang="en-US" sz="800" b="1" dirty="0">
                <a:latin typeface="メイリオ" panose="020B0604030504040204" pitchFamily="50" charset="-128"/>
                <a:ea typeface="メイリオ" panose="020B0604030504040204" pitchFamily="50" charset="-128"/>
              </a:rPr>
              <a:t>資産</a:t>
            </a:r>
            <a:r>
              <a:rPr kumimoji="1" lang="ja-JP" altLang="en-US" sz="800" b="1" dirty="0">
                <a:latin typeface="+mn-ea"/>
              </a:rPr>
              <a:t>　認定</a:t>
            </a:r>
          </a:p>
        </p:txBody>
      </p:sp>
      <p:sp>
        <p:nvSpPr>
          <p:cNvPr id="37" name="テキスト ボックス 36">
            <a:extLst>
              <a:ext uri="{FF2B5EF4-FFF2-40B4-BE49-F238E27FC236}">
                <a16:creationId xmlns:a16="http://schemas.microsoft.com/office/drawing/2014/main" id="{3C28BE95-5CED-4155-9969-66AAE849C827}"/>
              </a:ext>
            </a:extLst>
          </p:cNvPr>
          <p:cNvSpPr txBox="1"/>
          <p:nvPr/>
        </p:nvSpPr>
        <p:spPr>
          <a:xfrm>
            <a:off x="4518660" y="9732397"/>
            <a:ext cx="2339340" cy="215444"/>
          </a:xfrm>
          <a:prstGeom prst="rect">
            <a:avLst/>
          </a:prstGeom>
          <a:noFill/>
        </p:spPr>
        <p:txBody>
          <a:bodyPr wrap="square" rtlCol="0">
            <a:spAutoFit/>
          </a:bodyPr>
          <a:lstStyle/>
          <a:p>
            <a:pPr lvl="0" algn="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a:t>
            </a:r>
            <a:r>
              <a:rPr lang="en-US" altLang="ja-JP" sz="800" kern="100" dirty="0">
                <a:solidFill>
                  <a:prstClr val="black"/>
                </a:solidFill>
                <a:latin typeface="メイリオ" panose="020B0604030504040204" pitchFamily="50" charset="-128"/>
                <a:ea typeface="メイリオ" panose="020B0604030504040204" pitchFamily="50" charset="-128"/>
                <a:cs typeface="Times New Roman"/>
              </a:rPr>
              <a:t>※</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写真番号は</a:t>
            </a:r>
            <a:r>
              <a:rPr lang="ja-JP" altLang="en-US" sz="800" kern="100" dirty="0">
                <a:latin typeface="メイリオ" panose="020B0604030504040204" pitchFamily="50" charset="-128"/>
                <a:ea typeface="メイリオ" panose="020B0604030504040204" pitchFamily="50" charset="-128"/>
                <a:cs typeface="Times New Roman"/>
              </a:rPr>
              <a:t>、写真</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箇所図と対応）</a:t>
            </a:r>
            <a:endParaRPr lang="en-US" altLang="ja-JP" sz="800" kern="100" dirty="0">
              <a:solidFill>
                <a:prstClr val="black"/>
              </a:solidFill>
              <a:latin typeface="メイリオ" panose="020B0604030504040204" pitchFamily="50" charset="-128"/>
              <a:ea typeface="メイリオ" panose="020B0604030504040204" pitchFamily="50" charset="-128"/>
              <a:cs typeface="Times New Roman"/>
            </a:endParaRPr>
          </a:p>
        </p:txBody>
      </p:sp>
    </p:spTree>
    <p:extLst>
      <p:ext uri="{BB962C8B-B14F-4D97-AF65-F5344CB8AC3E}">
        <p14:creationId xmlns:p14="http://schemas.microsoft.com/office/powerpoint/2010/main" val="328589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テキスト ボックス 90"/>
          <p:cNvSpPr txBox="1"/>
          <p:nvPr/>
        </p:nvSpPr>
        <p:spPr>
          <a:xfrm>
            <a:off x="38505" y="415986"/>
            <a:ext cx="6467934" cy="430887"/>
          </a:xfrm>
          <a:prstGeom prst="rect">
            <a:avLst/>
          </a:prstGeom>
          <a:noFill/>
        </p:spPr>
        <p:txBody>
          <a:bodyPr wrap="square" rtlCol="0">
            <a:spAutoFit/>
          </a:bodyPr>
          <a:lstStyle/>
          <a:p>
            <a:pPr marL="0" marR="0" lvl="0" indent="0" algn="just"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　頻発する集中豪雨などによる水害に対して、早期に減災効果を発揮できるよう着実な施設整備を推進します。</a:t>
            </a:r>
            <a:endParaRPr kumimoji="1"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0" name="テキスト ボックス 29"/>
          <p:cNvSpPr txBox="1"/>
          <p:nvPr/>
        </p:nvSpPr>
        <p:spPr>
          <a:xfrm>
            <a:off x="43235" y="799176"/>
            <a:ext cx="2483283" cy="276999"/>
          </a:xfrm>
          <a:prstGeom prst="rect">
            <a:avLst/>
          </a:prstGeom>
          <a:noFill/>
        </p:spPr>
        <p:txBody>
          <a:bodyPr wrap="square" rtlCol="0">
            <a:spAutoFit/>
          </a:bodyPr>
          <a:lstStyle/>
          <a:p>
            <a:pPr marL="0" marR="0" lvl="0" indent="0" algn="l" defTabSz="913881"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寝屋川流域の総合治水対策</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28" name="テキスト ボックス 27"/>
          <p:cNvSpPr txBox="1"/>
          <p:nvPr/>
        </p:nvSpPr>
        <p:spPr>
          <a:xfrm>
            <a:off x="206628" y="66857"/>
            <a:ext cx="2502282"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◆「防ぐ」施策（治水対策）</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32"/>
          <p:cNvSpPr txBox="1"/>
          <p:nvPr/>
        </p:nvSpPr>
        <p:spPr>
          <a:xfrm>
            <a:off x="135632" y="1571095"/>
            <a:ext cx="2017805" cy="261610"/>
          </a:xfrm>
          <a:prstGeom prst="rect">
            <a:avLst/>
          </a:prstGeom>
          <a:noFill/>
        </p:spPr>
        <p:txBody>
          <a:bodyPr wrap="square" rtlCol="0">
            <a:spAutoFit/>
          </a:bodyPr>
          <a:lstStyle/>
          <a:p>
            <a:pPr marL="0" marR="0" lvl="0" indent="108000" algn="l"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令和８年度の事業＞</a:t>
            </a:r>
            <a:endParaRPr kumimoji="1" lang="ja-JP"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4" name="正方形/長方形 33"/>
          <p:cNvSpPr/>
          <p:nvPr/>
        </p:nvSpPr>
        <p:spPr>
          <a:xfrm>
            <a:off x="239814" y="1552575"/>
            <a:ext cx="6378372" cy="136942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81"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0" name="Rectangle 2">
            <a:extLst>
              <a:ext uri="{FF2B5EF4-FFF2-40B4-BE49-F238E27FC236}">
                <a16:creationId xmlns:a16="http://schemas.microsoft.com/office/drawing/2014/main" id="{C0E8B42A-655B-48C3-897F-7764CA8E5BC2}"/>
              </a:ext>
            </a:extLst>
          </p:cNvPr>
          <p:cNvSpPr>
            <a:spLocks noChangeArrowheads="1"/>
          </p:cNvSpPr>
          <p:nvPr/>
        </p:nvSpPr>
        <p:spPr bwMode="auto">
          <a:xfrm>
            <a:off x="10915" y="104065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86" name="テキスト ボックス 85">
            <a:extLst>
              <a:ext uri="{FF2B5EF4-FFF2-40B4-BE49-F238E27FC236}">
                <a16:creationId xmlns:a16="http://schemas.microsoft.com/office/drawing/2014/main" id="{F1B9DD9B-AD31-4B82-AC7B-6EB101F05655}"/>
              </a:ext>
            </a:extLst>
          </p:cNvPr>
          <p:cNvSpPr txBox="1"/>
          <p:nvPr/>
        </p:nvSpPr>
        <p:spPr>
          <a:xfrm>
            <a:off x="78496" y="5080597"/>
            <a:ext cx="6669405" cy="600164"/>
          </a:xfrm>
          <a:prstGeom prst="rect">
            <a:avLst/>
          </a:prstGeom>
          <a:noFill/>
        </p:spPr>
        <p:txBody>
          <a:bodyPr wrap="square" rtlCol="0">
            <a:spAutoFit/>
          </a:bodyPr>
          <a:lstStyle/>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河川整備計画に基づき、時間⾬量</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50</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ミリ程度の降⾬に対して床下浸⽔を防ぎ、その上で、河川ごとに</a:t>
            </a: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家屋等への被害や事業効率などを踏まえ、時間⾬量</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65</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ミリ程度もしくは</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80</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ミリ程度の降⾬に対して床</a:t>
            </a: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上浸⽔を防ぐことを当⾯の⽬標とし、河川整備を推進します。</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87" name="テキスト ボックス 86">
            <a:extLst>
              <a:ext uri="{FF2B5EF4-FFF2-40B4-BE49-F238E27FC236}">
                <a16:creationId xmlns:a16="http://schemas.microsoft.com/office/drawing/2014/main" id="{6B293C95-9FDF-4726-B700-86046D36FB15}"/>
              </a:ext>
            </a:extLst>
          </p:cNvPr>
          <p:cNvSpPr txBox="1"/>
          <p:nvPr/>
        </p:nvSpPr>
        <p:spPr>
          <a:xfrm>
            <a:off x="216851" y="9670606"/>
            <a:ext cx="3086690" cy="230832"/>
          </a:xfrm>
          <a:prstGeom prst="rect">
            <a:avLst/>
          </a:prstGeom>
          <a:noFill/>
        </p:spPr>
        <p:txBody>
          <a:bodyPr wrap="square" rtlCol="0">
            <a:spAutoFit/>
          </a:bodyPr>
          <a:lstStyle/>
          <a:p>
            <a:pPr marL="0" marR="0" lvl="0" indent="0" algn="ctr" defTabSz="913881" rtl="0" eaLnBrk="1" fontAlgn="auto" latinLnBrk="0" hangingPunct="1">
              <a:lnSpc>
                <a:spcPct val="100000"/>
              </a:lnSpc>
              <a:spcBef>
                <a:spcPts val="0"/>
              </a:spcBef>
              <a:spcAft>
                <a:spcPts val="0"/>
              </a:spcAft>
              <a:buClrTx/>
              <a:buSzTx/>
              <a:buFontTx/>
              <a:buNone/>
              <a:tabLst/>
              <a:defRPr/>
            </a:pPr>
            <a:r>
              <a:rPr lang="zh-TW" altLang="en-US" sz="900" noProof="0" dirty="0">
                <a:latin typeface="Meiryo UI" panose="020B0604030504040204" pitchFamily="50" charset="-128"/>
                <a:ea typeface="Meiryo UI" panose="020B0604030504040204" pitchFamily="50" charset="-128"/>
                <a:cs typeface="Meiryo UI" panose="020B0604030504040204" pitchFamily="50" charset="-128"/>
              </a:rPr>
              <a:t>住吉川</a:t>
            </a:r>
            <a:r>
              <a:rPr lang="ja-JP" altLang="en-US" sz="900" noProof="0" dirty="0">
                <a:latin typeface="Meiryo UI" panose="020B0604030504040204" pitchFamily="50" charset="-128"/>
                <a:ea typeface="Meiryo UI" panose="020B0604030504040204" pitchFamily="50" charset="-128"/>
                <a:cs typeface="Meiryo UI" panose="020B0604030504040204" pitchFamily="50" charset="-128"/>
              </a:rPr>
              <a:t>地下</a:t>
            </a:r>
            <a:r>
              <a:rPr lang="zh-TW" altLang="en-US" sz="900" noProof="0" dirty="0">
                <a:latin typeface="Meiryo UI" panose="020B0604030504040204" pitchFamily="50" charset="-128"/>
                <a:ea typeface="Meiryo UI" panose="020B0604030504040204" pitchFamily="50" charset="-128"/>
                <a:cs typeface="Meiryo UI" panose="020B0604030504040204" pitchFamily="50" charset="-128"/>
              </a:rPr>
              <a:t>調節池（熊取歴史公園）</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③</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900" noProof="0" dirty="0">
                <a:latin typeface="Meiryo UI" panose="020B0604030504040204" pitchFamily="50" charset="-128"/>
                <a:ea typeface="Meiryo UI" panose="020B0604030504040204" pitchFamily="50" charset="-128"/>
                <a:cs typeface="Meiryo UI" panose="020B0604030504040204" pitchFamily="50" charset="-128"/>
              </a:rPr>
              <a:t>熊取町</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テキスト ボックス 95">
            <a:extLst>
              <a:ext uri="{FF2B5EF4-FFF2-40B4-BE49-F238E27FC236}">
                <a16:creationId xmlns:a16="http://schemas.microsoft.com/office/drawing/2014/main" id="{38BB6245-89EA-4D67-940D-7532D30DE372}"/>
              </a:ext>
            </a:extLst>
          </p:cNvPr>
          <p:cNvSpPr txBox="1"/>
          <p:nvPr/>
        </p:nvSpPr>
        <p:spPr>
          <a:xfrm>
            <a:off x="6207901" y="7965882"/>
            <a:ext cx="540000" cy="230832"/>
          </a:xfrm>
          <a:prstGeom prst="rect">
            <a:avLst/>
          </a:prstGeom>
          <a:noFill/>
        </p:spPr>
        <p:txBody>
          <a:bodyPr wrap="square" rtlCol="0">
            <a:spAutoFit/>
          </a:bodyPr>
          <a:lstStyle/>
          <a:p>
            <a:pPr algn="r"/>
            <a:r>
              <a:rPr lang="ja-JP" altLang="en-US" sz="900" b="1" dirty="0"/>
              <a:t>改修後</a:t>
            </a:r>
            <a:endParaRPr kumimoji="1" lang="ja-JP" altLang="en-US" sz="900" b="1" dirty="0"/>
          </a:p>
        </p:txBody>
      </p:sp>
      <p:sp>
        <p:nvSpPr>
          <p:cNvPr id="97" name="テキスト ボックス 96">
            <a:extLst>
              <a:ext uri="{FF2B5EF4-FFF2-40B4-BE49-F238E27FC236}">
                <a16:creationId xmlns:a16="http://schemas.microsoft.com/office/drawing/2014/main" id="{16922594-7E22-4B25-B9DF-66EF820B4622}"/>
              </a:ext>
            </a:extLst>
          </p:cNvPr>
          <p:cNvSpPr txBox="1"/>
          <p:nvPr/>
        </p:nvSpPr>
        <p:spPr>
          <a:xfrm>
            <a:off x="4888248" y="6747141"/>
            <a:ext cx="540000" cy="230832"/>
          </a:xfrm>
          <a:prstGeom prst="rect">
            <a:avLst/>
          </a:prstGeom>
          <a:noFill/>
        </p:spPr>
        <p:txBody>
          <a:bodyPr wrap="square" rtlCol="0">
            <a:spAutoFit/>
          </a:bodyPr>
          <a:lstStyle/>
          <a:p>
            <a:pPr algn="r"/>
            <a:r>
              <a:rPr lang="ja-JP" altLang="en-US" sz="900" b="1" dirty="0"/>
              <a:t>改修前</a:t>
            </a:r>
            <a:endParaRPr kumimoji="1" lang="ja-JP" altLang="en-US" sz="900" b="1" dirty="0"/>
          </a:p>
        </p:txBody>
      </p:sp>
      <p:sp>
        <p:nvSpPr>
          <p:cNvPr id="98" name="曲折矢印 63">
            <a:extLst>
              <a:ext uri="{FF2B5EF4-FFF2-40B4-BE49-F238E27FC236}">
                <a16:creationId xmlns:a16="http://schemas.microsoft.com/office/drawing/2014/main" id="{CBC48D16-3BF0-4382-AB00-54B4BACC8E81}"/>
              </a:ext>
            </a:extLst>
          </p:cNvPr>
          <p:cNvSpPr/>
          <p:nvPr/>
        </p:nvSpPr>
        <p:spPr>
          <a:xfrm rot="10800000" flipH="1">
            <a:off x="3476165" y="7980331"/>
            <a:ext cx="312880" cy="321356"/>
          </a:xfrm>
          <a:prstGeom prst="bentArrow">
            <a:avLst>
              <a:gd name="adj1" fmla="val 25000"/>
              <a:gd name="adj2" fmla="val 25000"/>
              <a:gd name="adj3" fmla="val 25000"/>
              <a:gd name="adj4" fmla="val 39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0" name="テキスト ボックス 109">
            <a:extLst>
              <a:ext uri="{FF2B5EF4-FFF2-40B4-BE49-F238E27FC236}">
                <a16:creationId xmlns:a16="http://schemas.microsoft.com/office/drawing/2014/main" id="{55A109A2-4843-4D49-A8E9-9C16C335DD20}"/>
              </a:ext>
            </a:extLst>
          </p:cNvPr>
          <p:cNvSpPr txBox="1"/>
          <p:nvPr/>
        </p:nvSpPr>
        <p:spPr>
          <a:xfrm>
            <a:off x="133933" y="4864973"/>
            <a:ext cx="2483283" cy="276999"/>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中小河川の整備</a:t>
            </a:r>
            <a:r>
              <a:rPr kumimoji="1" lang="en-US" altLang="ja-JP" sz="1200" b="1" dirty="0">
                <a:latin typeface="メイリオ" panose="020B0604030504040204" pitchFamily="50" charset="-128"/>
                <a:ea typeface="メイリオ" panose="020B0604030504040204" pitchFamily="50" charset="-128"/>
              </a:rPr>
              <a:t>】</a:t>
            </a:r>
          </a:p>
        </p:txBody>
      </p:sp>
      <p:sp>
        <p:nvSpPr>
          <p:cNvPr id="111" name="テキスト ボックス 110">
            <a:extLst>
              <a:ext uri="{FF2B5EF4-FFF2-40B4-BE49-F238E27FC236}">
                <a16:creationId xmlns:a16="http://schemas.microsoft.com/office/drawing/2014/main" id="{6CCEB8E3-E929-4394-AA4A-60D96B60EBDE}"/>
              </a:ext>
            </a:extLst>
          </p:cNvPr>
          <p:cNvSpPr txBox="1"/>
          <p:nvPr/>
        </p:nvSpPr>
        <p:spPr>
          <a:xfrm>
            <a:off x="288800" y="6037499"/>
            <a:ext cx="1764000" cy="300082"/>
          </a:xfrm>
          <a:prstGeom prst="rect">
            <a:avLst/>
          </a:prstGeom>
          <a:noFill/>
        </p:spPr>
        <p:txBody>
          <a:bodyPr wrap="square" rtlCol="0">
            <a:spAutoFit/>
          </a:bodyPr>
          <a:lstStyle/>
          <a:p>
            <a:pPr marL="0" marR="0" lvl="0" indent="0" algn="l" defTabSz="913881" rtl="0" eaLnBrk="1" fontAlgn="auto" latinLnBrk="0" hangingPunct="1">
              <a:lnSpc>
                <a:spcPts val="300"/>
              </a:lnSpc>
              <a:spcBef>
                <a:spcPts val="0"/>
              </a:spcBef>
              <a:spcAft>
                <a:spcPts val="0"/>
              </a:spcAft>
              <a:buClrTx/>
              <a:buSzTx/>
              <a:buFontTx/>
              <a:buNone/>
              <a:tabLst/>
              <a:defRPr/>
            </a:pP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令和８</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年度の事業＞</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sp>
        <p:nvSpPr>
          <p:cNvPr id="112" name="正方形/長方形 111">
            <a:extLst>
              <a:ext uri="{FF2B5EF4-FFF2-40B4-BE49-F238E27FC236}">
                <a16:creationId xmlns:a16="http://schemas.microsoft.com/office/drawing/2014/main" id="{65D1A009-1CD9-4E2C-9E4F-7747793F8321}"/>
              </a:ext>
            </a:extLst>
          </p:cNvPr>
          <p:cNvSpPr/>
          <p:nvPr/>
        </p:nvSpPr>
        <p:spPr>
          <a:xfrm>
            <a:off x="249924" y="6084585"/>
            <a:ext cx="6319276" cy="52525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3" name="Text Box 523">
            <a:extLst>
              <a:ext uri="{FF2B5EF4-FFF2-40B4-BE49-F238E27FC236}">
                <a16:creationId xmlns:a16="http://schemas.microsoft.com/office/drawing/2014/main" id="{DB725A8D-F507-4A62-837E-10B82492D56F}"/>
              </a:ext>
            </a:extLst>
          </p:cNvPr>
          <p:cNvSpPr txBox="1">
            <a:spLocks noChangeArrowheads="1"/>
          </p:cNvSpPr>
          <p:nvPr/>
        </p:nvSpPr>
        <p:spPr bwMode="auto">
          <a:xfrm>
            <a:off x="247288" y="6278565"/>
            <a:ext cx="6286951" cy="378110"/>
          </a:xfrm>
          <a:prstGeom prst="rect">
            <a:avLst/>
          </a:prstGeom>
          <a:noFill/>
          <a:ln w="9525">
            <a:noFill/>
            <a:prstDash val="dash"/>
            <a:miter lim="800000"/>
            <a:headEnd/>
            <a:tailEnd/>
          </a:ln>
        </p:spPr>
        <p:txBody>
          <a:bodyPr rot="0" vert="horz" wrap="square" lIns="74295" tIns="8890" rIns="74295" bIns="8890" anchor="t" anchorCtr="0" upright="1">
            <a:noAutofit/>
          </a:bodyPr>
          <a:lstStyle/>
          <a:p>
            <a:pPr marL="63450" lvl="0">
              <a:defRPr/>
            </a:pPr>
            <a:r>
              <a:rPr lang="ja-JP" altLang="en-US" sz="1100" b="1"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住吉川地下調節池（熊取町）の築造工事のほか、梅川（河南町）、牛滝川（岸和田市）、</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田尻</a:t>
            </a:r>
            <a:endParaRPr lang="en-US" altLang="ja-JP" sz="1100" dirty="0">
              <a:latin typeface="メイリオ" panose="020B0604030504040204" pitchFamily="50" charset="-128"/>
              <a:ea typeface="メイリオ" panose="020B0604030504040204" pitchFamily="50" charset="-128"/>
              <a:cs typeface="Meiryo UI" panose="020B0604030504040204" pitchFamily="50" charset="-128"/>
            </a:endParaRPr>
          </a:p>
          <a:p>
            <a:pPr marL="63450" lvl="0">
              <a:defRPr/>
            </a:pP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川（能勢町）、石津川（堺市西区）などにおいて</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整備</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を進めます。</a:t>
            </a:r>
            <a:endParaRPr lang="en-US" altLang="ja-JP" sz="11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49" name="グループ化 48">
            <a:extLst>
              <a:ext uri="{FF2B5EF4-FFF2-40B4-BE49-F238E27FC236}">
                <a16:creationId xmlns:a16="http://schemas.microsoft.com/office/drawing/2014/main" id="{9A63630E-CE76-4E82-B917-D28C12784F17}"/>
              </a:ext>
            </a:extLst>
          </p:cNvPr>
          <p:cNvGrpSpPr/>
          <p:nvPr/>
        </p:nvGrpSpPr>
        <p:grpSpPr>
          <a:xfrm>
            <a:off x="4519501" y="632460"/>
            <a:ext cx="1105118" cy="371802"/>
            <a:chOff x="2406921" y="3130128"/>
            <a:chExt cx="1138037" cy="371802"/>
          </a:xfrm>
        </p:grpSpPr>
        <p:sp>
          <p:nvSpPr>
            <p:cNvPr id="50" name="AutoShape 33">
              <a:extLst>
                <a:ext uri="{FF2B5EF4-FFF2-40B4-BE49-F238E27FC236}">
                  <a16:creationId xmlns:a16="http://schemas.microsoft.com/office/drawing/2014/main" id="{E545CCC5-D3B5-4E4E-95B8-8CD868F9D3A6}"/>
                </a:ext>
              </a:extLst>
            </p:cNvPr>
            <p:cNvSpPr>
              <a:spLocks noChangeArrowheads="1"/>
            </p:cNvSpPr>
            <p:nvPr/>
          </p:nvSpPr>
          <p:spPr bwMode="auto">
            <a:xfrm>
              <a:off x="2406921" y="3155681"/>
              <a:ext cx="1138037" cy="320675"/>
            </a:xfrm>
            <a:prstGeom prst="flowChartAlternateProcess">
              <a:avLst/>
            </a:prstGeom>
            <a:solidFill>
              <a:srgbClr val="548DD4"/>
            </a:solidFill>
            <a:ln w="38100">
              <a:solidFill>
                <a:srgbClr val="95B3D7"/>
              </a:solidFill>
              <a:miter lim="800000"/>
              <a:headEnd/>
              <a:tailEnd/>
            </a:ln>
            <a:effectLst>
              <a:outerShdw dist="28398" dir="3806097" algn="ctr" rotWithShape="0">
                <a:srgbClr val="243F60">
                  <a:alpha val="50000"/>
                </a:srgbClr>
              </a:outerShdw>
            </a:effectLst>
          </p:spPr>
          <p:txBody>
            <a:bodyPr vert="horz" wrap="square" lIns="74295" tIns="8890" rIns="74295" bIns="8890" numCol="1" anchor="t" anchorCtr="0" compatLnSpc="1">
              <a:prstTxWarp prst="textNoShape">
                <a:avLst/>
              </a:prstTxWarp>
            </a:bodyPr>
            <a:lstStyle/>
            <a:p>
              <a:endParaRPr lang="ja-JP" altLang="en-US"/>
            </a:p>
          </p:txBody>
        </p:sp>
        <p:sp>
          <p:nvSpPr>
            <p:cNvPr id="51" name="正方形/長方形 50">
              <a:extLst>
                <a:ext uri="{FF2B5EF4-FFF2-40B4-BE49-F238E27FC236}">
                  <a16:creationId xmlns:a16="http://schemas.microsoft.com/office/drawing/2014/main" id="{44CC75F6-701C-4EE2-9433-B042462CAB74}"/>
                </a:ext>
              </a:extLst>
            </p:cNvPr>
            <p:cNvSpPr/>
            <p:nvPr/>
          </p:nvSpPr>
          <p:spPr>
            <a:xfrm>
              <a:off x="2534445" y="3271098"/>
              <a:ext cx="877163" cy="230832"/>
            </a:xfrm>
            <a:prstGeom prst="rect">
              <a:avLst/>
            </a:prstGeom>
          </p:spPr>
          <p:txBody>
            <a:bodyPr wrap="none">
              <a:spAutoFit/>
            </a:bodyPr>
            <a:lstStyle/>
            <a:p>
              <a:r>
                <a:rPr lang="ja-JP" altLang="ja-JP" sz="900" b="1" dirty="0">
                  <a:solidFill>
                    <a:schemeClr val="bg1"/>
                  </a:solidFill>
                </a:rPr>
                <a:t>知事重点事業</a:t>
              </a:r>
              <a:endParaRPr lang="ja-JP" altLang="ja-JP" sz="900" dirty="0">
                <a:solidFill>
                  <a:schemeClr val="bg1"/>
                </a:solidFill>
              </a:endParaRPr>
            </a:p>
          </p:txBody>
        </p:sp>
        <p:sp>
          <p:nvSpPr>
            <p:cNvPr id="52" name="正方形/長方形 51">
              <a:extLst>
                <a:ext uri="{FF2B5EF4-FFF2-40B4-BE49-F238E27FC236}">
                  <a16:creationId xmlns:a16="http://schemas.microsoft.com/office/drawing/2014/main" id="{BEF47F46-1E87-4530-A14C-3D1F9177B0BD}"/>
                </a:ext>
              </a:extLst>
            </p:cNvPr>
            <p:cNvSpPr/>
            <p:nvPr/>
          </p:nvSpPr>
          <p:spPr>
            <a:xfrm>
              <a:off x="2594615" y="3130128"/>
              <a:ext cx="748121" cy="230832"/>
            </a:xfrm>
            <a:prstGeom prst="rect">
              <a:avLst/>
            </a:prstGeom>
          </p:spPr>
          <p:txBody>
            <a:bodyPr wrap="none">
              <a:spAutoFit/>
            </a:bodyPr>
            <a:lstStyle/>
            <a:p>
              <a:r>
                <a:rPr lang="ja-JP" altLang="en-US" sz="900" b="1" dirty="0">
                  <a:solidFill>
                    <a:schemeClr val="bg1"/>
                  </a:solidFill>
                  <a:latin typeface="+mj-ea"/>
                  <a:ea typeface="+mj-ea"/>
                </a:rPr>
                <a:t>令和８</a:t>
              </a:r>
              <a:r>
                <a:rPr lang="ja-JP" altLang="ja-JP" sz="900" b="1" dirty="0">
                  <a:solidFill>
                    <a:schemeClr val="bg1"/>
                  </a:solidFill>
                  <a:latin typeface="+mj-ea"/>
                  <a:ea typeface="+mj-ea"/>
                </a:rPr>
                <a:t>年度</a:t>
              </a:r>
              <a:endParaRPr lang="ja-JP" altLang="ja-JP" sz="900" dirty="0">
                <a:solidFill>
                  <a:schemeClr val="bg1"/>
                </a:solidFill>
                <a:latin typeface="+mj-ea"/>
                <a:ea typeface="+mj-ea"/>
              </a:endParaRPr>
            </a:p>
          </p:txBody>
        </p:sp>
      </p:grpSp>
      <p:grpSp>
        <p:nvGrpSpPr>
          <p:cNvPr id="53" name="グループ化 52">
            <a:extLst>
              <a:ext uri="{FF2B5EF4-FFF2-40B4-BE49-F238E27FC236}">
                <a16:creationId xmlns:a16="http://schemas.microsoft.com/office/drawing/2014/main" id="{02F4653B-7ECD-4DA8-916A-546FE04F636A}"/>
              </a:ext>
            </a:extLst>
          </p:cNvPr>
          <p:cNvGrpSpPr>
            <a:grpSpLocks noChangeAspect="1"/>
          </p:cNvGrpSpPr>
          <p:nvPr/>
        </p:nvGrpSpPr>
        <p:grpSpPr>
          <a:xfrm>
            <a:off x="171683" y="6646659"/>
            <a:ext cx="3219081" cy="3049510"/>
            <a:chOff x="1971296" y="1048834"/>
            <a:chExt cx="5961261" cy="5647241"/>
          </a:xfrm>
        </p:grpSpPr>
        <p:pic>
          <p:nvPicPr>
            <p:cNvPr id="54" name="図 53">
              <a:extLst>
                <a:ext uri="{FF2B5EF4-FFF2-40B4-BE49-F238E27FC236}">
                  <a16:creationId xmlns:a16="http://schemas.microsoft.com/office/drawing/2014/main" id="{B3954A80-05E6-4A51-A26D-8761EA1A5F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71296" y="1048834"/>
              <a:ext cx="5961261" cy="5647241"/>
            </a:xfrm>
            <a:prstGeom prst="rect">
              <a:avLst/>
            </a:prstGeom>
          </p:spPr>
        </p:pic>
        <p:sp>
          <p:nvSpPr>
            <p:cNvPr id="55" name="フリーフォーム 23">
              <a:extLst>
                <a:ext uri="{FF2B5EF4-FFF2-40B4-BE49-F238E27FC236}">
                  <a16:creationId xmlns:a16="http://schemas.microsoft.com/office/drawing/2014/main" id="{D4828ACC-2BE5-452E-B1DC-CA095686BF7F}"/>
                </a:ext>
              </a:extLst>
            </p:cNvPr>
            <p:cNvSpPr/>
            <p:nvPr/>
          </p:nvSpPr>
          <p:spPr>
            <a:xfrm>
              <a:off x="3179118" y="1215228"/>
              <a:ext cx="3736032" cy="5461797"/>
            </a:xfrm>
            <a:custGeom>
              <a:avLst/>
              <a:gdLst>
                <a:gd name="connsiteX0" fmla="*/ 381000 w 4400550"/>
                <a:gd name="connsiteY0" fmla="*/ 0 h 6410325"/>
                <a:gd name="connsiteX1" fmla="*/ 0 w 4400550"/>
                <a:gd name="connsiteY1" fmla="*/ 438150 h 6410325"/>
                <a:gd name="connsiteX2" fmla="*/ 171450 w 4400550"/>
                <a:gd name="connsiteY2" fmla="*/ 638175 h 6410325"/>
                <a:gd name="connsiteX3" fmla="*/ 171450 w 4400550"/>
                <a:gd name="connsiteY3" fmla="*/ 857250 h 6410325"/>
                <a:gd name="connsiteX4" fmla="*/ 495300 w 4400550"/>
                <a:gd name="connsiteY4" fmla="*/ 1152525 h 6410325"/>
                <a:gd name="connsiteX5" fmla="*/ 781050 w 4400550"/>
                <a:gd name="connsiteY5" fmla="*/ 1704975 h 6410325"/>
                <a:gd name="connsiteX6" fmla="*/ 800100 w 4400550"/>
                <a:gd name="connsiteY6" fmla="*/ 1905000 h 6410325"/>
                <a:gd name="connsiteX7" fmla="*/ 752475 w 4400550"/>
                <a:gd name="connsiteY7" fmla="*/ 1981200 h 6410325"/>
                <a:gd name="connsiteX8" fmla="*/ 952500 w 4400550"/>
                <a:gd name="connsiteY8" fmla="*/ 2124075 h 6410325"/>
                <a:gd name="connsiteX9" fmla="*/ 981075 w 4400550"/>
                <a:gd name="connsiteY9" fmla="*/ 2286000 h 6410325"/>
                <a:gd name="connsiteX10" fmla="*/ 781050 w 4400550"/>
                <a:gd name="connsiteY10" fmla="*/ 2686050 h 6410325"/>
                <a:gd name="connsiteX11" fmla="*/ 971550 w 4400550"/>
                <a:gd name="connsiteY11" fmla="*/ 2752725 h 6410325"/>
                <a:gd name="connsiteX12" fmla="*/ 1009650 w 4400550"/>
                <a:gd name="connsiteY12" fmla="*/ 2876550 h 6410325"/>
                <a:gd name="connsiteX13" fmla="*/ 1171575 w 4400550"/>
                <a:gd name="connsiteY13" fmla="*/ 2924175 h 6410325"/>
                <a:gd name="connsiteX14" fmla="*/ 1219200 w 4400550"/>
                <a:gd name="connsiteY14" fmla="*/ 2981325 h 6410325"/>
                <a:gd name="connsiteX15" fmla="*/ 1200150 w 4400550"/>
                <a:gd name="connsiteY15" fmla="*/ 3228975 h 6410325"/>
                <a:gd name="connsiteX16" fmla="*/ 1647825 w 4400550"/>
                <a:gd name="connsiteY16" fmla="*/ 3533775 h 6410325"/>
                <a:gd name="connsiteX17" fmla="*/ 1600200 w 4400550"/>
                <a:gd name="connsiteY17" fmla="*/ 3829050 h 6410325"/>
                <a:gd name="connsiteX18" fmla="*/ 2028825 w 4400550"/>
                <a:gd name="connsiteY18" fmla="*/ 4400550 h 6410325"/>
                <a:gd name="connsiteX19" fmla="*/ 2038350 w 4400550"/>
                <a:gd name="connsiteY19" fmla="*/ 4524375 h 6410325"/>
                <a:gd name="connsiteX20" fmla="*/ 2200275 w 4400550"/>
                <a:gd name="connsiteY20" fmla="*/ 4657725 h 6410325"/>
                <a:gd name="connsiteX21" fmla="*/ 2314575 w 4400550"/>
                <a:gd name="connsiteY21" fmla="*/ 4600575 h 6410325"/>
                <a:gd name="connsiteX22" fmla="*/ 2476500 w 4400550"/>
                <a:gd name="connsiteY22" fmla="*/ 4743450 h 6410325"/>
                <a:gd name="connsiteX23" fmla="*/ 2571750 w 4400550"/>
                <a:gd name="connsiteY23" fmla="*/ 4724400 h 6410325"/>
                <a:gd name="connsiteX24" fmla="*/ 2771775 w 4400550"/>
                <a:gd name="connsiteY24" fmla="*/ 4953000 h 6410325"/>
                <a:gd name="connsiteX25" fmla="*/ 2781300 w 4400550"/>
                <a:gd name="connsiteY25" fmla="*/ 5305425 h 6410325"/>
                <a:gd name="connsiteX26" fmla="*/ 2886075 w 4400550"/>
                <a:gd name="connsiteY26" fmla="*/ 5429250 h 6410325"/>
                <a:gd name="connsiteX27" fmla="*/ 3257550 w 4400550"/>
                <a:gd name="connsiteY27" fmla="*/ 5886450 h 6410325"/>
                <a:gd name="connsiteX28" fmla="*/ 3409950 w 4400550"/>
                <a:gd name="connsiteY28" fmla="*/ 5886450 h 6410325"/>
                <a:gd name="connsiteX29" fmla="*/ 3629025 w 4400550"/>
                <a:gd name="connsiteY29" fmla="*/ 6048375 h 6410325"/>
                <a:gd name="connsiteX30" fmla="*/ 3838575 w 4400550"/>
                <a:gd name="connsiteY30" fmla="*/ 6029325 h 6410325"/>
                <a:gd name="connsiteX31" fmla="*/ 3933825 w 4400550"/>
                <a:gd name="connsiteY31" fmla="*/ 6143625 h 6410325"/>
                <a:gd name="connsiteX32" fmla="*/ 4162425 w 4400550"/>
                <a:gd name="connsiteY32" fmla="*/ 6381750 h 6410325"/>
                <a:gd name="connsiteX33" fmla="*/ 4248150 w 4400550"/>
                <a:gd name="connsiteY33" fmla="*/ 6410325 h 6410325"/>
                <a:gd name="connsiteX34" fmla="*/ 4333875 w 4400550"/>
                <a:gd name="connsiteY34" fmla="*/ 6257925 h 6410325"/>
                <a:gd name="connsiteX35" fmla="*/ 4371975 w 4400550"/>
                <a:gd name="connsiteY35" fmla="*/ 6267450 h 6410325"/>
                <a:gd name="connsiteX36" fmla="*/ 4333875 w 4400550"/>
                <a:gd name="connsiteY36" fmla="*/ 6000750 h 6410325"/>
                <a:gd name="connsiteX37" fmla="*/ 4400550 w 4400550"/>
                <a:gd name="connsiteY37" fmla="*/ 5419725 h 6410325"/>
                <a:gd name="connsiteX38" fmla="*/ 4276725 w 4400550"/>
                <a:gd name="connsiteY38" fmla="*/ 5295900 h 6410325"/>
                <a:gd name="connsiteX39" fmla="*/ 4105275 w 4400550"/>
                <a:gd name="connsiteY39" fmla="*/ 5057775 h 6410325"/>
                <a:gd name="connsiteX40" fmla="*/ 4181475 w 4400550"/>
                <a:gd name="connsiteY40" fmla="*/ 5038725 h 6410325"/>
                <a:gd name="connsiteX41" fmla="*/ 4219575 w 4400550"/>
                <a:gd name="connsiteY41" fmla="*/ 4876800 h 6410325"/>
                <a:gd name="connsiteX42" fmla="*/ 4352925 w 4400550"/>
                <a:gd name="connsiteY42" fmla="*/ 4676775 h 6410325"/>
                <a:gd name="connsiteX43" fmla="*/ 4295775 w 4400550"/>
                <a:gd name="connsiteY43" fmla="*/ 4086225 h 6410325"/>
                <a:gd name="connsiteX44" fmla="*/ 4400550 w 4400550"/>
                <a:gd name="connsiteY44" fmla="*/ 3514725 h 6410325"/>
                <a:gd name="connsiteX45" fmla="*/ 4238625 w 4400550"/>
                <a:gd name="connsiteY45" fmla="*/ 3295650 h 6410325"/>
                <a:gd name="connsiteX46" fmla="*/ 4105275 w 4400550"/>
                <a:gd name="connsiteY46" fmla="*/ 2981325 h 6410325"/>
                <a:gd name="connsiteX47" fmla="*/ 3933825 w 4400550"/>
                <a:gd name="connsiteY47" fmla="*/ 2809875 h 6410325"/>
                <a:gd name="connsiteX48" fmla="*/ 3762375 w 4400550"/>
                <a:gd name="connsiteY48" fmla="*/ 2733675 h 6410325"/>
                <a:gd name="connsiteX49" fmla="*/ 3733800 w 4400550"/>
                <a:gd name="connsiteY49" fmla="*/ 2390775 h 6410325"/>
                <a:gd name="connsiteX50" fmla="*/ 3609975 w 4400550"/>
                <a:gd name="connsiteY50" fmla="*/ 2390775 h 6410325"/>
                <a:gd name="connsiteX51" fmla="*/ 3562350 w 4400550"/>
                <a:gd name="connsiteY51" fmla="*/ 2486025 h 6410325"/>
                <a:gd name="connsiteX52" fmla="*/ 3343275 w 4400550"/>
                <a:gd name="connsiteY52" fmla="*/ 2457450 h 6410325"/>
                <a:gd name="connsiteX53" fmla="*/ 3257550 w 4400550"/>
                <a:gd name="connsiteY53" fmla="*/ 2257425 h 6410325"/>
                <a:gd name="connsiteX54" fmla="*/ 3076575 w 4400550"/>
                <a:gd name="connsiteY54" fmla="*/ 2209800 h 6410325"/>
                <a:gd name="connsiteX55" fmla="*/ 2990850 w 4400550"/>
                <a:gd name="connsiteY55" fmla="*/ 2009775 h 6410325"/>
                <a:gd name="connsiteX56" fmla="*/ 2667000 w 4400550"/>
                <a:gd name="connsiteY56" fmla="*/ 1752600 h 6410325"/>
                <a:gd name="connsiteX57" fmla="*/ 2686050 w 4400550"/>
                <a:gd name="connsiteY57" fmla="*/ 1581150 h 6410325"/>
                <a:gd name="connsiteX58" fmla="*/ 2581275 w 4400550"/>
                <a:gd name="connsiteY58" fmla="*/ 1647825 h 6410325"/>
                <a:gd name="connsiteX59" fmla="*/ 2105025 w 4400550"/>
                <a:gd name="connsiteY59" fmla="*/ 1295400 h 6410325"/>
                <a:gd name="connsiteX60" fmla="*/ 2085975 w 4400550"/>
                <a:gd name="connsiteY60" fmla="*/ 1171575 h 6410325"/>
                <a:gd name="connsiteX61" fmla="*/ 2000250 w 4400550"/>
                <a:gd name="connsiteY61" fmla="*/ 1152525 h 6410325"/>
                <a:gd name="connsiteX62" fmla="*/ 1990725 w 4400550"/>
                <a:gd name="connsiteY62" fmla="*/ 952500 h 6410325"/>
                <a:gd name="connsiteX63" fmla="*/ 1552575 w 4400550"/>
                <a:gd name="connsiteY63" fmla="*/ 1562100 h 6410325"/>
                <a:gd name="connsiteX64" fmla="*/ 1362075 w 4400550"/>
                <a:gd name="connsiteY64" fmla="*/ 1438275 h 6410325"/>
                <a:gd name="connsiteX65" fmla="*/ 552450 w 4400550"/>
                <a:gd name="connsiteY65" fmla="*/ 285750 h 6410325"/>
                <a:gd name="connsiteX66" fmla="*/ 381000 w 4400550"/>
                <a:gd name="connsiteY66" fmla="*/ 0 h 641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400550" h="6410325">
                  <a:moveTo>
                    <a:pt x="381000" y="0"/>
                  </a:moveTo>
                  <a:lnTo>
                    <a:pt x="0" y="438150"/>
                  </a:lnTo>
                  <a:lnTo>
                    <a:pt x="171450" y="638175"/>
                  </a:lnTo>
                  <a:lnTo>
                    <a:pt x="171450" y="857250"/>
                  </a:lnTo>
                  <a:lnTo>
                    <a:pt x="495300" y="1152525"/>
                  </a:lnTo>
                  <a:lnTo>
                    <a:pt x="781050" y="1704975"/>
                  </a:lnTo>
                  <a:lnTo>
                    <a:pt x="800100" y="1905000"/>
                  </a:lnTo>
                  <a:lnTo>
                    <a:pt x="752475" y="1981200"/>
                  </a:lnTo>
                  <a:lnTo>
                    <a:pt x="952500" y="2124075"/>
                  </a:lnTo>
                  <a:lnTo>
                    <a:pt x="981075" y="2286000"/>
                  </a:lnTo>
                  <a:lnTo>
                    <a:pt x="781050" y="2686050"/>
                  </a:lnTo>
                  <a:lnTo>
                    <a:pt x="971550" y="2752725"/>
                  </a:lnTo>
                  <a:lnTo>
                    <a:pt x="1009650" y="2876550"/>
                  </a:lnTo>
                  <a:lnTo>
                    <a:pt x="1171575" y="2924175"/>
                  </a:lnTo>
                  <a:lnTo>
                    <a:pt x="1219200" y="2981325"/>
                  </a:lnTo>
                  <a:lnTo>
                    <a:pt x="1200150" y="3228975"/>
                  </a:lnTo>
                  <a:lnTo>
                    <a:pt x="1647825" y="3533775"/>
                  </a:lnTo>
                  <a:lnTo>
                    <a:pt x="1600200" y="3829050"/>
                  </a:lnTo>
                  <a:lnTo>
                    <a:pt x="2028825" y="4400550"/>
                  </a:lnTo>
                  <a:lnTo>
                    <a:pt x="2038350" y="4524375"/>
                  </a:lnTo>
                  <a:lnTo>
                    <a:pt x="2200275" y="4657725"/>
                  </a:lnTo>
                  <a:lnTo>
                    <a:pt x="2314575" y="4600575"/>
                  </a:lnTo>
                  <a:lnTo>
                    <a:pt x="2476500" y="4743450"/>
                  </a:lnTo>
                  <a:lnTo>
                    <a:pt x="2571750" y="4724400"/>
                  </a:lnTo>
                  <a:lnTo>
                    <a:pt x="2771775" y="4953000"/>
                  </a:lnTo>
                  <a:lnTo>
                    <a:pt x="2781300" y="5305425"/>
                  </a:lnTo>
                  <a:lnTo>
                    <a:pt x="2886075" y="5429250"/>
                  </a:lnTo>
                  <a:lnTo>
                    <a:pt x="3257550" y="5886450"/>
                  </a:lnTo>
                  <a:lnTo>
                    <a:pt x="3409950" y="5886450"/>
                  </a:lnTo>
                  <a:lnTo>
                    <a:pt x="3629025" y="6048375"/>
                  </a:lnTo>
                  <a:lnTo>
                    <a:pt x="3838575" y="6029325"/>
                  </a:lnTo>
                  <a:lnTo>
                    <a:pt x="3933825" y="6143625"/>
                  </a:lnTo>
                  <a:lnTo>
                    <a:pt x="4162425" y="6381750"/>
                  </a:lnTo>
                  <a:lnTo>
                    <a:pt x="4248150" y="6410325"/>
                  </a:lnTo>
                  <a:lnTo>
                    <a:pt x="4333875" y="6257925"/>
                  </a:lnTo>
                  <a:lnTo>
                    <a:pt x="4371975" y="6267450"/>
                  </a:lnTo>
                  <a:lnTo>
                    <a:pt x="4333875" y="6000750"/>
                  </a:lnTo>
                  <a:lnTo>
                    <a:pt x="4400550" y="5419725"/>
                  </a:lnTo>
                  <a:lnTo>
                    <a:pt x="4276725" y="5295900"/>
                  </a:lnTo>
                  <a:lnTo>
                    <a:pt x="4105275" y="5057775"/>
                  </a:lnTo>
                  <a:lnTo>
                    <a:pt x="4181475" y="5038725"/>
                  </a:lnTo>
                  <a:lnTo>
                    <a:pt x="4219575" y="4876800"/>
                  </a:lnTo>
                  <a:lnTo>
                    <a:pt x="4352925" y="4676775"/>
                  </a:lnTo>
                  <a:lnTo>
                    <a:pt x="4295775" y="4086225"/>
                  </a:lnTo>
                  <a:lnTo>
                    <a:pt x="4400550" y="3514725"/>
                  </a:lnTo>
                  <a:lnTo>
                    <a:pt x="4238625" y="3295650"/>
                  </a:lnTo>
                  <a:lnTo>
                    <a:pt x="4105275" y="2981325"/>
                  </a:lnTo>
                  <a:lnTo>
                    <a:pt x="3933825" y="2809875"/>
                  </a:lnTo>
                  <a:lnTo>
                    <a:pt x="3762375" y="2733675"/>
                  </a:lnTo>
                  <a:lnTo>
                    <a:pt x="3733800" y="2390775"/>
                  </a:lnTo>
                  <a:lnTo>
                    <a:pt x="3609975" y="2390775"/>
                  </a:lnTo>
                  <a:lnTo>
                    <a:pt x="3562350" y="2486025"/>
                  </a:lnTo>
                  <a:lnTo>
                    <a:pt x="3343275" y="2457450"/>
                  </a:lnTo>
                  <a:lnTo>
                    <a:pt x="3257550" y="2257425"/>
                  </a:lnTo>
                  <a:lnTo>
                    <a:pt x="3076575" y="2209800"/>
                  </a:lnTo>
                  <a:lnTo>
                    <a:pt x="2990850" y="2009775"/>
                  </a:lnTo>
                  <a:lnTo>
                    <a:pt x="2667000" y="1752600"/>
                  </a:lnTo>
                  <a:lnTo>
                    <a:pt x="2686050" y="1581150"/>
                  </a:lnTo>
                  <a:lnTo>
                    <a:pt x="2581275" y="1647825"/>
                  </a:lnTo>
                  <a:lnTo>
                    <a:pt x="2105025" y="1295400"/>
                  </a:lnTo>
                  <a:lnTo>
                    <a:pt x="2085975" y="1171575"/>
                  </a:lnTo>
                  <a:lnTo>
                    <a:pt x="2000250" y="1152525"/>
                  </a:lnTo>
                  <a:lnTo>
                    <a:pt x="1990725" y="952500"/>
                  </a:lnTo>
                  <a:lnTo>
                    <a:pt x="1552575" y="1562100"/>
                  </a:lnTo>
                  <a:lnTo>
                    <a:pt x="1362075" y="1438275"/>
                  </a:lnTo>
                  <a:lnTo>
                    <a:pt x="552450" y="285750"/>
                  </a:lnTo>
                  <a:lnTo>
                    <a:pt x="381000" y="0"/>
                  </a:lnTo>
                  <a:close/>
                </a:path>
              </a:pathLst>
            </a:custGeom>
            <a:noFill/>
            <a:ln w="161925">
              <a:solidFill>
                <a:srgbClr val="FF99FF"/>
              </a:solidFill>
              <a:prstDash val="solid"/>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5D4C445E-D1E7-4045-A28E-B0C39661BD4B}"/>
                </a:ext>
              </a:extLst>
            </p:cNvPr>
            <p:cNvSpPr txBox="1"/>
            <p:nvPr/>
          </p:nvSpPr>
          <p:spPr>
            <a:xfrm rot="2732994">
              <a:off x="3152051" y="1516167"/>
              <a:ext cx="1111574" cy="398970"/>
            </a:xfrm>
            <a:prstGeom prst="rect">
              <a:avLst/>
            </a:prstGeom>
            <a:noFill/>
            <a:ln>
              <a:noFill/>
            </a:ln>
          </p:spPr>
          <p:txBody>
            <a:bodyPr wrap="square" rtlCol="0">
              <a:spAutoFit/>
            </a:bodyPr>
            <a:lstStyle/>
            <a:p>
              <a:pPr algn="ctr"/>
              <a:r>
                <a:rPr kumimoji="1" lang="ja-JP" altLang="en-US" sz="800" b="1" dirty="0">
                  <a:solidFill>
                    <a:srgbClr val="0000FF"/>
                  </a:solidFill>
                  <a:latin typeface="HG丸ｺﾞｼｯｸM-PRO" panose="020F0600000000000000" pitchFamily="50" charset="-128"/>
                  <a:ea typeface="HG丸ｺﾞｼｯｸM-PRO" panose="020F0600000000000000" pitchFamily="50" charset="-128"/>
                </a:rPr>
                <a:t>佐野川</a:t>
              </a:r>
            </a:p>
          </p:txBody>
        </p:sp>
        <p:sp>
          <p:nvSpPr>
            <p:cNvPr id="57" name="テキスト ボックス 56">
              <a:extLst>
                <a:ext uri="{FF2B5EF4-FFF2-40B4-BE49-F238E27FC236}">
                  <a16:creationId xmlns:a16="http://schemas.microsoft.com/office/drawing/2014/main" id="{E05079D6-7A4B-4D7A-B1A1-12ACF73B2D1F}"/>
                </a:ext>
              </a:extLst>
            </p:cNvPr>
            <p:cNvSpPr txBox="1"/>
            <p:nvPr/>
          </p:nvSpPr>
          <p:spPr>
            <a:xfrm rot="1496888">
              <a:off x="4436544" y="2730875"/>
              <a:ext cx="1175359" cy="398970"/>
            </a:xfrm>
            <a:prstGeom prst="rect">
              <a:avLst/>
            </a:prstGeom>
            <a:noFill/>
            <a:ln>
              <a:noFill/>
            </a:ln>
          </p:spPr>
          <p:txBody>
            <a:bodyPr wrap="square" rtlCol="0">
              <a:spAutoFit/>
            </a:bodyPr>
            <a:lstStyle/>
            <a:p>
              <a:pPr algn="ctr"/>
              <a:r>
                <a:rPr kumimoji="1" lang="ja-JP" altLang="en-US" sz="800" b="1" dirty="0">
                  <a:solidFill>
                    <a:srgbClr val="0000FF"/>
                  </a:solidFill>
                  <a:latin typeface="HG丸ｺﾞｼｯｸM-PRO" panose="020F0600000000000000" pitchFamily="50" charset="-128"/>
                  <a:ea typeface="HG丸ｺﾞｼｯｸM-PRO" panose="020F0600000000000000" pitchFamily="50" charset="-128"/>
                </a:rPr>
                <a:t>住吉川</a:t>
              </a:r>
            </a:p>
          </p:txBody>
        </p:sp>
        <p:sp>
          <p:nvSpPr>
            <p:cNvPr id="58" name="テキスト ボックス 57">
              <a:extLst>
                <a:ext uri="{FF2B5EF4-FFF2-40B4-BE49-F238E27FC236}">
                  <a16:creationId xmlns:a16="http://schemas.microsoft.com/office/drawing/2014/main" id="{3D38D95B-7759-426F-BFC2-6CB82985BEBC}"/>
                </a:ext>
              </a:extLst>
            </p:cNvPr>
            <p:cNvSpPr txBox="1"/>
            <p:nvPr/>
          </p:nvSpPr>
          <p:spPr>
            <a:xfrm rot="3832632">
              <a:off x="3645176" y="2714086"/>
              <a:ext cx="959219" cy="398970"/>
            </a:xfrm>
            <a:prstGeom prst="rect">
              <a:avLst/>
            </a:prstGeom>
            <a:noFill/>
            <a:ln>
              <a:noFill/>
            </a:ln>
          </p:spPr>
          <p:txBody>
            <a:bodyPr wrap="square" rtlCol="0">
              <a:spAutoFit/>
            </a:bodyPr>
            <a:lstStyle/>
            <a:p>
              <a:pPr algn="ctr"/>
              <a:r>
                <a:rPr kumimoji="1" lang="ja-JP" altLang="en-US" sz="800" b="1" dirty="0">
                  <a:solidFill>
                    <a:srgbClr val="0000FF"/>
                  </a:solidFill>
                  <a:latin typeface="HG丸ｺﾞｼｯｸM-PRO" panose="020F0600000000000000" pitchFamily="50" charset="-128"/>
                  <a:ea typeface="HG丸ｺﾞｼｯｸM-PRO" panose="020F0600000000000000" pitchFamily="50" charset="-128"/>
                </a:rPr>
                <a:t>雨山川</a:t>
              </a:r>
            </a:p>
          </p:txBody>
        </p:sp>
        <p:pic>
          <p:nvPicPr>
            <p:cNvPr id="59" name="図 58">
              <a:extLst>
                <a:ext uri="{FF2B5EF4-FFF2-40B4-BE49-F238E27FC236}">
                  <a16:creationId xmlns:a16="http://schemas.microsoft.com/office/drawing/2014/main" id="{506735A8-0B0E-4D17-9550-BDD49F709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289" y="1048834"/>
              <a:ext cx="428249" cy="428249"/>
            </a:xfrm>
            <a:prstGeom prst="rect">
              <a:avLst/>
            </a:prstGeom>
          </p:spPr>
        </p:pic>
      </p:grpSp>
      <p:sp>
        <p:nvSpPr>
          <p:cNvPr id="60" name="楕円 59">
            <a:extLst>
              <a:ext uri="{FF2B5EF4-FFF2-40B4-BE49-F238E27FC236}">
                <a16:creationId xmlns:a16="http://schemas.microsoft.com/office/drawing/2014/main" id="{E2F8BFB1-9D9B-45F2-A090-21F27BDDE4B7}"/>
              </a:ext>
            </a:extLst>
          </p:cNvPr>
          <p:cNvSpPr>
            <a:spLocks noChangeAspect="1"/>
          </p:cNvSpPr>
          <p:nvPr/>
        </p:nvSpPr>
        <p:spPr>
          <a:xfrm>
            <a:off x="1881426" y="7771736"/>
            <a:ext cx="55690" cy="5555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7D0305D8-5729-4E72-AFF5-19EDA23906AF}"/>
              </a:ext>
            </a:extLst>
          </p:cNvPr>
          <p:cNvSpPr/>
          <p:nvPr/>
        </p:nvSpPr>
        <p:spPr>
          <a:xfrm>
            <a:off x="249923" y="8389280"/>
            <a:ext cx="1908000" cy="1279519"/>
          </a:xfrm>
          <a:prstGeom prst="rect">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矢印コネクタ 63">
            <a:extLst>
              <a:ext uri="{FF2B5EF4-FFF2-40B4-BE49-F238E27FC236}">
                <a16:creationId xmlns:a16="http://schemas.microsoft.com/office/drawing/2014/main" id="{80CFEBCC-FE96-4EA1-9720-EE4DCF226D5E}"/>
              </a:ext>
            </a:extLst>
          </p:cNvPr>
          <p:cNvCxnSpPr>
            <a:cxnSpLocks/>
            <a:stCxn id="62" idx="0"/>
            <a:endCxn id="60" idx="3"/>
          </p:cNvCxnSpPr>
          <p:nvPr/>
        </p:nvCxnSpPr>
        <p:spPr>
          <a:xfrm flipV="1">
            <a:off x="1203923" y="7819151"/>
            <a:ext cx="685659" cy="570129"/>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086F2A4D-F647-4FAF-B50F-FFEFB79F8C6E}"/>
              </a:ext>
            </a:extLst>
          </p:cNvPr>
          <p:cNvGrpSpPr/>
          <p:nvPr/>
        </p:nvGrpSpPr>
        <p:grpSpPr>
          <a:xfrm>
            <a:off x="446463" y="8723335"/>
            <a:ext cx="1289868" cy="499762"/>
            <a:chOff x="8069152" y="3050940"/>
            <a:chExt cx="1518199" cy="588229"/>
          </a:xfrm>
        </p:grpSpPr>
        <p:sp>
          <p:nvSpPr>
            <p:cNvPr id="85" name="テキスト ボックス 2339">
              <a:extLst>
                <a:ext uri="{FF2B5EF4-FFF2-40B4-BE49-F238E27FC236}">
                  <a16:creationId xmlns:a16="http://schemas.microsoft.com/office/drawing/2014/main" id="{3EB81E5E-D63E-4349-BDD8-7020B05EE49E}"/>
                </a:ext>
              </a:extLst>
            </p:cNvPr>
            <p:cNvSpPr txBox="1"/>
            <p:nvPr/>
          </p:nvSpPr>
          <p:spPr>
            <a:xfrm>
              <a:off x="8069152" y="3050940"/>
              <a:ext cx="1059317" cy="21186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900"/>
                </a:lnSpc>
              </a:pPr>
              <a:r>
                <a:rPr lang="ja-JP" sz="700" b="1" kern="100" dirty="0">
                  <a:solidFill>
                    <a:srgbClr val="FFFFFF"/>
                  </a:solidFill>
                  <a:effectLst/>
                  <a:latin typeface="ＭＳ ゴシック" panose="020B0609070205080204" pitchFamily="49" charset="-128"/>
                  <a:ea typeface="Meiryo UI" panose="020B0604030504040204" pitchFamily="50" charset="-128"/>
                  <a:cs typeface="Times New Roman" panose="02020603050405020304" pitchFamily="18" charset="0"/>
                </a:rPr>
                <a:t>住吉川地下調節池</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1" name="テキスト ボックス 2341">
              <a:extLst>
                <a:ext uri="{FF2B5EF4-FFF2-40B4-BE49-F238E27FC236}">
                  <a16:creationId xmlns:a16="http://schemas.microsoft.com/office/drawing/2014/main" id="{EF99478B-562B-4384-ADFD-AE789C0A595A}"/>
                </a:ext>
              </a:extLst>
            </p:cNvPr>
            <p:cNvSpPr txBox="1"/>
            <p:nvPr/>
          </p:nvSpPr>
          <p:spPr>
            <a:xfrm rot="20386716">
              <a:off x="8570407" y="3299357"/>
              <a:ext cx="1016944" cy="1955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900"/>
                </a:lnSpc>
              </a:pPr>
              <a:r>
                <a:rPr lang="ja-JP" sz="600" b="1" kern="100" dirty="0">
                  <a:solidFill>
                    <a:srgbClr val="FFFFFF"/>
                  </a:solidFill>
                  <a:effectLst/>
                  <a:latin typeface="ＭＳ ゴシック" panose="020B0609070205080204" pitchFamily="49" charset="-128"/>
                  <a:ea typeface="Meiryo UI" panose="020B0604030504040204" pitchFamily="50" charset="-128"/>
                  <a:cs typeface="Times New Roman" panose="02020603050405020304" pitchFamily="18" charset="0"/>
                </a:rPr>
                <a:t>二級河川　住吉川</a:t>
              </a:r>
              <a:endParaRPr lang="ja-JP" sz="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5" name="矢印: 左 104">
              <a:extLst>
                <a:ext uri="{FF2B5EF4-FFF2-40B4-BE49-F238E27FC236}">
                  <a16:creationId xmlns:a16="http://schemas.microsoft.com/office/drawing/2014/main" id="{D48FC5C3-7DCD-4A59-A917-7DFFAE2A5E27}"/>
                </a:ext>
              </a:extLst>
            </p:cNvPr>
            <p:cNvSpPr/>
            <p:nvPr/>
          </p:nvSpPr>
          <p:spPr>
            <a:xfrm rot="19836686">
              <a:off x="8570166" y="3552174"/>
              <a:ext cx="108585" cy="86995"/>
            </a:xfrm>
            <a:prstGeom prst="leftArrow">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 name="正方形/長方形 1">
            <a:extLst>
              <a:ext uri="{FF2B5EF4-FFF2-40B4-BE49-F238E27FC236}">
                <a16:creationId xmlns:a16="http://schemas.microsoft.com/office/drawing/2014/main" id="{11EE6D0A-2C1A-4BE7-9641-1789BD4B927D}"/>
              </a:ext>
            </a:extLst>
          </p:cNvPr>
          <p:cNvSpPr/>
          <p:nvPr/>
        </p:nvSpPr>
        <p:spPr>
          <a:xfrm>
            <a:off x="240537" y="2964912"/>
            <a:ext cx="6377649" cy="191604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Text Box 630">
            <a:extLst>
              <a:ext uri="{FF2B5EF4-FFF2-40B4-BE49-F238E27FC236}">
                <a16:creationId xmlns:a16="http://schemas.microsoft.com/office/drawing/2014/main" id="{BEDF904B-8658-4570-A997-8C4D1DC453A0}"/>
              </a:ext>
            </a:extLst>
          </p:cNvPr>
          <p:cNvSpPr txBox="1">
            <a:spLocks noChangeArrowheads="1"/>
          </p:cNvSpPr>
          <p:nvPr/>
        </p:nvSpPr>
        <p:spPr bwMode="auto">
          <a:xfrm>
            <a:off x="2162245" y="4600028"/>
            <a:ext cx="1206421" cy="148630"/>
          </a:xfrm>
          <a:prstGeom prst="rect">
            <a:avLst/>
          </a:prstGeom>
          <a:noFill/>
          <a:ln w="9525">
            <a:noFill/>
            <a:miter lim="800000"/>
            <a:headEnd/>
            <a:tailEnd/>
          </a:ln>
        </p:spPr>
        <p:txBody>
          <a:bodyPr rot="0" vert="horz" wrap="none" lIns="74295" tIns="8890" rIns="74295" bIns="8890" anchor="ctr" anchorCtr="1" upright="1">
            <a:spAutoFit/>
          </a:bodyPr>
          <a:lstStyle/>
          <a:p>
            <a:pPr marL="0" marR="0" lvl="0" indent="0" algn="l" defTabSz="913881" rtl="0" eaLnBrk="1" fontAlgn="auto" latinLnBrk="0" hangingPunct="1">
              <a:lnSpc>
                <a:spcPts val="1200"/>
              </a:lnSpc>
              <a:spcBef>
                <a:spcPts val="0"/>
              </a:spcBef>
              <a:spcAft>
                <a:spcPts val="0"/>
              </a:spcAft>
              <a:buClrTx/>
              <a:buSzTx/>
              <a:buFontTx/>
              <a:buNone/>
              <a:tabLst/>
              <a:defRPr/>
            </a:pPr>
            <a:r>
              <a:rPr kumimoji="1" lang="ja-JP" altLang="en-US"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寝屋川北部地下河川　イメージ図</a:t>
            </a:r>
            <a:endParaRPr kumimoji="1" lang="ja-JP" altLang="en-US" sz="6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テキスト ボックス 65">
            <a:extLst>
              <a:ext uri="{FF2B5EF4-FFF2-40B4-BE49-F238E27FC236}">
                <a16:creationId xmlns:a16="http://schemas.microsoft.com/office/drawing/2014/main" id="{1EC0F152-176C-4183-A2DD-E2FE0A0C56AE}"/>
              </a:ext>
            </a:extLst>
          </p:cNvPr>
          <p:cNvSpPr txBox="1"/>
          <p:nvPr/>
        </p:nvSpPr>
        <p:spPr>
          <a:xfrm>
            <a:off x="3955081" y="9376432"/>
            <a:ext cx="2440757" cy="246221"/>
          </a:xfrm>
          <a:prstGeom prst="rect">
            <a:avLst/>
          </a:prstGeom>
          <a:noFill/>
          <a:ln>
            <a:noFill/>
          </a:ln>
        </p:spPr>
        <p:txBody>
          <a:bodyPr wrap="square" rtlCol="0">
            <a:spAutoFit/>
          </a:bodyPr>
          <a:lstStyle/>
          <a:p>
            <a:pPr marL="0" marR="0" lvl="0" indent="0" algn="ctr" defTabSz="913881" rtl="0" eaLnBrk="1" fontAlgn="auto" latinLnBrk="0" hangingPunct="1">
              <a:lnSpc>
                <a:spcPct val="100000"/>
              </a:lnSpc>
              <a:spcBef>
                <a:spcPts val="0"/>
              </a:spcBef>
              <a:spcAft>
                <a:spcPts val="0"/>
              </a:spcAft>
              <a:buClrTx/>
              <a:buSzTx/>
              <a:buFontTx/>
              <a:buNone/>
              <a:tabLst/>
              <a:defRPr/>
            </a:pPr>
            <a:r>
              <a:rPr kumimoji="1" lang="ja-JP" altLang="en-US" sz="900" b="0" i="0" u="non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梅</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川の改修（</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④</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）河南町</a:t>
            </a:r>
            <a:endParaRPr kumimoji="1" lang="ja-JP" altLang="en-US" sz="1000" b="0" i="0" u="none" strike="sng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73" name="図 72">
            <a:extLst>
              <a:ext uri="{FF2B5EF4-FFF2-40B4-BE49-F238E27FC236}">
                <a16:creationId xmlns:a16="http://schemas.microsoft.com/office/drawing/2014/main" id="{049615A5-8756-4F7B-84F1-53EFEB6F50E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477057" y="6791015"/>
            <a:ext cx="1439582" cy="1066585"/>
          </a:xfrm>
          <a:prstGeom prst="rect">
            <a:avLst/>
          </a:prstGeom>
        </p:spPr>
      </p:pic>
      <p:cxnSp>
        <p:nvCxnSpPr>
          <p:cNvPr id="74" name="直線矢印コネクタ 73">
            <a:extLst>
              <a:ext uri="{FF2B5EF4-FFF2-40B4-BE49-F238E27FC236}">
                <a16:creationId xmlns:a16="http://schemas.microsoft.com/office/drawing/2014/main" id="{5D0E4F0E-4EFA-44CC-8406-F7289BB6ABBE}"/>
              </a:ext>
            </a:extLst>
          </p:cNvPr>
          <p:cNvCxnSpPr/>
          <p:nvPr/>
        </p:nvCxnSpPr>
        <p:spPr bwMode="auto">
          <a:xfrm>
            <a:off x="4025068" y="7505976"/>
            <a:ext cx="243918" cy="222501"/>
          </a:xfrm>
          <a:prstGeom prst="straightConnector1">
            <a:avLst/>
          </a:prstGeom>
          <a:solidFill>
            <a:schemeClr val="bg1"/>
          </a:solidFill>
          <a:ln>
            <a:solidFill>
              <a:srgbClr val="00B0F0"/>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6" name="図 75">
            <a:extLst>
              <a:ext uri="{FF2B5EF4-FFF2-40B4-BE49-F238E27FC236}">
                <a16:creationId xmlns:a16="http://schemas.microsoft.com/office/drawing/2014/main" id="{1D73A959-6195-42E8-9BC6-313EF56D418D}"/>
              </a:ext>
            </a:extLst>
          </p:cNvPr>
          <p:cNvPicPr>
            <a:picLocks noChangeAspect="1"/>
          </p:cNvPicPr>
          <p:nvPr/>
        </p:nvPicPr>
        <p:blipFill rotWithShape="1">
          <a:blip r:embed="rId5"/>
          <a:srcRect b="5576"/>
          <a:stretch/>
        </p:blipFill>
        <p:spPr>
          <a:xfrm>
            <a:off x="4193063" y="8002284"/>
            <a:ext cx="1964795" cy="1391431"/>
          </a:xfrm>
          <a:prstGeom prst="rect">
            <a:avLst/>
          </a:prstGeom>
        </p:spPr>
      </p:pic>
      <p:cxnSp>
        <p:nvCxnSpPr>
          <p:cNvPr id="77" name="直線矢印コネクタ 76">
            <a:extLst>
              <a:ext uri="{FF2B5EF4-FFF2-40B4-BE49-F238E27FC236}">
                <a16:creationId xmlns:a16="http://schemas.microsoft.com/office/drawing/2014/main" id="{03E6D44D-C7A3-4F2F-938B-72FFD7CE5BBB}"/>
              </a:ext>
            </a:extLst>
          </p:cNvPr>
          <p:cNvCxnSpPr/>
          <p:nvPr/>
        </p:nvCxnSpPr>
        <p:spPr bwMode="auto">
          <a:xfrm>
            <a:off x="5056343" y="8823093"/>
            <a:ext cx="250423" cy="308212"/>
          </a:xfrm>
          <a:prstGeom prst="straightConnector1">
            <a:avLst/>
          </a:prstGeom>
          <a:solidFill>
            <a:schemeClr val="bg1"/>
          </a:solidFill>
          <a:ln>
            <a:solidFill>
              <a:srgbClr val="00B0F0"/>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テキスト ボックス 64">
            <a:extLst>
              <a:ext uri="{FF2B5EF4-FFF2-40B4-BE49-F238E27FC236}">
                <a16:creationId xmlns:a16="http://schemas.microsoft.com/office/drawing/2014/main" id="{728043C5-775E-4694-9C0A-2A0FD6D5FC00}"/>
              </a:ext>
            </a:extLst>
          </p:cNvPr>
          <p:cNvSpPr txBox="1"/>
          <p:nvPr/>
        </p:nvSpPr>
        <p:spPr>
          <a:xfrm>
            <a:off x="86921" y="1026289"/>
            <a:ext cx="6474054" cy="600164"/>
          </a:xfrm>
          <a:prstGeom prst="rect">
            <a:avLst/>
          </a:prstGeom>
          <a:noFill/>
        </p:spPr>
        <p:txBody>
          <a:bodyPr wrap="square" rtlCol="0">
            <a:spAutoFit/>
          </a:bodyPr>
          <a:lstStyle/>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a:t>
            </a: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大部分が低平地であり浸水が発生しやすい</a:t>
            </a:r>
            <a:r>
              <a:rPr lang="ja-JP" altLang="en-US" sz="1100" dirty="0">
                <a:effectLst/>
                <a:latin typeface="メイリオ" panose="020B0604030504040204" pitchFamily="50" charset="-128"/>
                <a:ea typeface="メイリオ" panose="020B0604030504040204" pitchFamily="50" charset="-128"/>
                <a:cs typeface="ＭＳ Ｐゴシック" panose="020B0600070205080204" pitchFamily="50" charset="-128"/>
              </a:rPr>
              <a:t>地形でありながら、</a:t>
            </a:r>
            <a:r>
              <a:rPr kumimoji="1" lang="ja-JP"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人口・資産が</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集積</a:t>
            </a:r>
            <a:r>
              <a:rPr kumimoji="1" lang="ja-JP"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する寝屋川流域を水害から守るため、河川改修</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に加え、放流施設である地下河川、分水路、貯留施設である</a:t>
            </a:r>
            <a:r>
              <a:rPr kumimoji="1" lang="ja-JP"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流域調節池、遊水</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地</a:t>
            </a:r>
            <a:r>
              <a:rPr kumimoji="1" lang="ja-JP"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などの整備</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を下水道事業</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とも連携しながら</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進めます。</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8" name="Text Box 523">
            <a:extLst>
              <a:ext uri="{FF2B5EF4-FFF2-40B4-BE49-F238E27FC236}">
                <a16:creationId xmlns:a16="http://schemas.microsoft.com/office/drawing/2014/main" id="{4623859F-A8E7-4EC9-B3C8-1AE1858EFDB3}"/>
              </a:ext>
            </a:extLst>
          </p:cNvPr>
          <p:cNvSpPr txBox="1">
            <a:spLocks noChangeArrowheads="1"/>
          </p:cNvSpPr>
          <p:nvPr/>
        </p:nvSpPr>
        <p:spPr bwMode="auto">
          <a:xfrm>
            <a:off x="255473" y="1768027"/>
            <a:ext cx="6378372" cy="1200556"/>
          </a:xfrm>
          <a:prstGeom prst="rect">
            <a:avLst/>
          </a:prstGeom>
          <a:noFill/>
          <a:ln w="9525">
            <a:noFill/>
            <a:prstDash val="dash"/>
            <a:miter lim="800000"/>
            <a:headEnd/>
            <a:tailEnd/>
          </a:ln>
        </p:spPr>
        <p:txBody>
          <a:bodyPr rot="0" vert="horz" wrap="square" lIns="74295" tIns="8890" rIns="74295" bIns="8890" anchor="t" anchorCtr="0" upright="1">
            <a:noAutofit/>
          </a:bodyPr>
          <a:lstStyle/>
          <a:p>
            <a:pPr marL="171450" marR="0" lvl="0" indent="-108000" algn="l" defTabSz="913881" rtl="0" eaLnBrk="1" fontAlgn="auto" latinLnBrk="0" hangingPunct="1">
              <a:lnSpc>
                <a:spcPts val="15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寝屋川北部地下河川で</a:t>
            </a:r>
            <a:r>
              <a:rPr kumimoji="1" lang="ja-JP" altLang="en-US" sz="11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は、深さ</a:t>
            </a:r>
            <a:r>
              <a:rPr kumimoji="1" lang="en-US" altLang="ja-JP" sz="11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100m </a:t>
            </a:r>
            <a:r>
              <a:rPr kumimoji="1" lang="ja-JP" altLang="en-US" sz="11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を超える城北立坑を完成させ、河川事業として日本初となる大深度地下を使用</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した</a:t>
            </a:r>
            <a:r>
              <a:rPr kumimoji="1" lang="ja-JP" altLang="en-US" sz="11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、鶴見調節池の工事着手に向けて、シールドマシン等の製作を進めます。</a:t>
            </a:r>
            <a:endParaRPr kumimoji="1" lang="en-US" altLang="ja-JP" sz="11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171450" marR="0" lvl="0" indent="-108000" algn="l" defTabSz="913881" rtl="0" eaLnBrk="1" fontAlgn="auto" latinLnBrk="0" hangingPunct="1">
              <a:lnSpc>
                <a:spcPts val="15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寝屋川</a:t>
            </a:r>
            <a:r>
              <a:rPr kumimoji="1" lang="ja-JP" altLang="en-US" sz="11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南部</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地下河川で</a:t>
            </a:r>
            <a:r>
              <a:rPr kumimoji="1" lang="ja-JP" altLang="en-US" sz="11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は、</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最下流区間の工事着手に向け、用地取得を進めます。</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171450" marR="0" lvl="0" indent="-108000" algn="l" defTabSz="913881" rtl="0" eaLnBrk="1" fontAlgn="auto" latinLnBrk="0" hangingPunct="1">
              <a:lnSpc>
                <a:spcPts val="15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併せて下水道事業では、門真守口増補幹線ほか</a:t>
            </a:r>
            <a:r>
              <a:rPr kumimoji="1" lang="ja-JP" altLang="en-US" sz="11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５</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幹線の地下河川につながる下水道増補幹線の整備も進めます。</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171450" marR="0" lvl="0" indent="-108000" algn="l" defTabSz="913881" rtl="0" eaLnBrk="1" fontAlgn="auto" latinLnBrk="0" hangingPunct="1">
              <a:lnSpc>
                <a:spcPts val="1500"/>
              </a:lnSpc>
              <a:spcBef>
                <a:spcPts val="0"/>
              </a:spcBef>
              <a:spcAft>
                <a:spcPts val="0"/>
              </a:spcAft>
              <a:buClrTx/>
              <a:buSzTx/>
              <a:buFont typeface="Arial" panose="020B0604020202020204" pitchFamily="34" charset="0"/>
              <a:buChar char="•"/>
              <a:tabLst/>
              <a:defRPr/>
            </a:pPr>
            <a:r>
              <a:rPr kumimoji="1" lang="ja-JP" altLang="en-US" sz="11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流域調節池では、</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加納元町調節池の整備を進めます。</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78" name="Text Box 630">
            <a:extLst>
              <a:ext uri="{FF2B5EF4-FFF2-40B4-BE49-F238E27FC236}">
                <a16:creationId xmlns:a16="http://schemas.microsoft.com/office/drawing/2014/main" id="{05957AC5-9DE1-4C08-9F0E-A26BF523542A}"/>
              </a:ext>
            </a:extLst>
          </p:cNvPr>
          <p:cNvSpPr txBox="1">
            <a:spLocks noChangeArrowheads="1"/>
          </p:cNvSpPr>
          <p:nvPr/>
        </p:nvSpPr>
        <p:spPr bwMode="auto">
          <a:xfrm>
            <a:off x="4818975" y="4732331"/>
            <a:ext cx="1842061" cy="148630"/>
          </a:xfrm>
          <a:prstGeom prst="rect">
            <a:avLst/>
          </a:prstGeom>
          <a:noFill/>
          <a:ln w="9525">
            <a:noFill/>
            <a:miter lim="800000"/>
            <a:headEnd/>
            <a:tailEnd/>
          </a:ln>
        </p:spPr>
        <p:txBody>
          <a:bodyPr rot="0" vert="horz" wrap="square" lIns="74295" tIns="8890" rIns="74295" bIns="8890" anchor="ctr" anchorCtr="1" upright="1">
            <a:spAutoFit/>
          </a:bodyPr>
          <a:lstStyle/>
          <a:p>
            <a:pPr marL="0" marR="0" lvl="0" indent="0" algn="l" defTabSz="913881" rtl="0" eaLnBrk="1" fontAlgn="auto" latinLnBrk="0" hangingPunct="1">
              <a:lnSpc>
                <a:spcPts val="1200"/>
              </a:lnSpc>
              <a:spcBef>
                <a:spcPts val="0"/>
              </a:spcBef>
              <a:spcAft>
                <a:spcPts val="0"/>
              </a:spcAft>
              <a:buClrTx/>
              <a:buSzTx/>
              <a:buFontTx/>
              <a:buNone/>
              <a:tabLst/>
              <a:defRPr/>
            </a:pPr>
            <a:r>
              <a:rPr kumimoji="1" lang="ja-JP" altLang="en-US"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寝屋川北部地下河川　鶴見調節池シールドマシン</a:t>
            </a:r>
            <a:endParaRPr kumimoji="1" lang="ja-JP" altLang="en-US" sz="6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a:extLst>
              <a:ext uri="{FF2B5EF4-FFF2-40B4-BE49-F238E27FC236}">
                <a16:creationId xmlns:a16="http://schemas.microsoft.com/office/drawing/2014/main" id="{03DDDC14-1EB8-4C99-8C2E-5B36A825E8DD}"/>
              </a:ext>
            </a:extLst>
          </p:cNvPr>
          <p:cNvGrpSpPr>
            <a:grpSpLocks noChangeAspect="1"/>
          </p:cNvGrpSpPr>
          <p:nvPr/>
        </p:nvGrpSpPr>
        <p:grpSpPr>
          <a:xfrm>
            <a:off x="279316" y="3048730"/>
            <a:ext cx="4969595" cy="1579251"/>
            <a:chOff x="-1" y="1"/>
            <a:chExt cx="5593098" cy="1777389"/>
          </a:xfrm>
        </p:grpSpPr>
        <p:pic>
          <p:nvPicPr>
            <p:cNvPr id="88" name="図 87">
              <a:extLst>
                <a:ext uri="{FF2B5EF4-FFF2-40B4-BE49-F238E27FC236}">
                  <a16:creationId xmlns:a16="http://schemas.microsoft.com/office/drawing/2014/main" id="{458BC3A9-779A-46FE-AAD7-48553A71BA1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
              <a:ext cx="5593098" cy="1777389"/>
            </a:xfrm>
            <a:prstGeom prst="rect">
              <a:avLst/>
            </a:prstGeom>
            <a:noFill/>
            <a:ln>
              <a:noFill/>
            </a:ln>
          </p:spPr>
        </p:pic>
        <p:sp>
          <p:nvSpPr>
            <p:cNvPr id="81" name="正方形/長方形 22">
              <a:extLst>
                <a:ext uri="{FF2B5EF4-FFF2-40B4-BE49-F238E27FC236}">
                  <a16:creationId xmlns:a16="http://schemas.microsoft.com/office/drawing/2014/main" id="{AC59F311-DEC6-410D-884D-4CE4CAB8370B}"/>
                </a:ext>
              </a:extLst>
            </p:cNvPr>
            <p:cNvSpPr/>
            <p:nvPr/>
          </p:nvSpPr>
          <p:spPr>
            <a:xfrm>
              <a:off x="1652160" y="1309251"/>
              <a:ext cx="119380" cy="139065"/>
            </a:xfrm>
            <a:custGeom>
              <a:avLst/>
              <a:gdLst>
                <a:gd name="connsiteX0" fmla="*/ 0 w 345762"/>
                <a:gd name="connsiteY0" fmla="*/ 0 h 462280"/>
                <a:gd name="connsiteX1" fmla="*/ 345762 w 345762"/>
                <a:gd name="connsiteY1" fmla="*/ 0 h 462280"/>
                <a:gd name="connsiteX2" fmla="*/ 345762 w 345762"/>
                <a:gd name="connsiteY2" fmla="*/ 462280 h 462280"/>
                <a:gd name="connsiteX3" fmla="*/ 0 w 345762"/>
                <a:gd name="connsiteY3" fmla="*/ 462280 h 462280"/>
                <a:gd name="connsiteX4" fmla="*/ 0 w 345762"/>
                <a:gd name="connsiteY4" fmla="*/ 0 h 462280"/>
                <a:gd name="connsiteX0" fmla="*/ 121443 w 345762"/>
                <a:gd name="connsiteY0" fmla="*/ 61912 h 462280"/>
                <a:gd name="connsiteX1" fmla="*/ 345762 w 345762"/>
                <a:gd name="connsiteY1" fmla="*/ 0 h 462280"/>
                <a:gd name="connsiteX2" fmla="*/ 345762 w 345762"/>
                <a:gd name="connsiteY2" fmla="*/ 462280 h 462280"/>
                <a:gd name="connsiteX3" fmla="*/ 0 w 345762"/>
                <a:gd name="connsiteY3" fmla="*/ 462280 h 462280"/>
                <a:gd name="connsiteX4" fmla="*/ 121443 w 345762"/>
                <a:gd name="connsiteY4" fmla="*/ 61912 h 462280"/>
                <a:gd name="connsiteX0" fmla="*/ 0 w 224319"/>
                <a:gd name="connsiteY0" fmla="*/ 61912 h 462280"/>
                <a:gd name="connsiteX1" fmla="*/ 224319 w 224319"/>
                <a:gd name="connsiteY1" fmla="*/ 0 h 462280"/>
                <a:gd name="connsiteX2" fmla="*/ 224319 w 224319"/>
                <a:gd name="connsiteY2" fmla="*/ 462280 h 462280"/>
                <a:gd name="connsiteX3" fmla="*/ 4763 w 224319"/>
                <a:gd name="connsiteY3" fmla="*/ 171767 h 462280"/>
                <a:gd name="connsiteX4" fmla="*/ 0 w 224319"/>
                <a:gd name="connsiteY4" fmla="*/ 61912 h 462280"/>
                <a:gd name="connsiteX0" fmla="*/ 0 w 224319"/>
                <a:gd name="connsiteY0" fmla="*/ 61912 h 171767"/>
                <a:gd name="connsiteX1" fmla="*/ 224319 w 224319"/>
                <a:gd name="connsiteY1" fmla="*/ 0 h 171767"/>
                <a:gd name="connsiteX2" fmla="*/ 107638 w 224319"/>
                <a:gd name="connsiteY2" fmla="*/ 159862 h 171767"/>
                <a:gd name="connsiteX3" fmla="*/ 4763 w 224319"/>
                <a:gd name="connsiteY3" fmla="*/ 171767 h 171767"/>
                <a:gd name="connsiteX4" fmla="*/ 0 w 224319"/>
                <a:gd name="connsiteY4" fmla="*/ 61912 h 171767"/>
                <a:gd name="connsiteX0" fmla="*/ 0 w 107638"/>
                <a:gd name="connsiteY0" fmla="*/ 11906 h 121761"/>
                <a:gd name="connsiteX1" fmla="*/ 86206 w 107638"/>
                <a:gd name="connsiteY1" fmla="*/ 0 h 121761"/>
                <a:gd name="connsiteX2" fmla="*/ 107638 w 107638"/>
                <a:gd name="connsiteY2" fmla="*/ 109856 h 121761"/>
                <a:gd name="connsiteX3" fmla="*/ 4763 w 107638"/>
                <a:gd name="connsiteY3" fmla="*/ 121761 h 121761"/>
                <a:gd name="connsiteX4" fmla="*/ 0 w 107638"/>
                <a:gd name="connsiteY4" fmla="*/ 11906 h 121761"/>
                <a:gd name="connsiteX0" fmla="*/ 0 w 107638"/>
                <a:gd name="connsiteY0" fmla="*/ 11906 h 116999"/>
                <a:gd name="connsiteX1" fmla="*/ 86206 w 107638"/>
                <a:gd name="connsiteY1" fmla="*/ 0 h 116999"/>
                <a:gd name="connsiteX2" fmla="*/ 107638 w 107638"/>
                <a:gd name="connsiteY2" fmla="*/ 109856 h 116999"/>
                <a:gd name="connsiteX3" fmla="*/ 14288 w 107638"/>
                <a:gd name="connsiteY3" fmla="*/ 116999 h 116999"/>
                <a:gd name="connsiteX4" fmla="*/ 0 w 107638"/>
                <a:gd name="connsiteY4" fmla="*/ 11906 h 116999"/>
                <a:gd name="connsiteX0" fmla="*/ 0 w 121926"/>
                <a:gd name="connsiteY0" fmla="*/ 19050 h 116999"/>
                <a:gd name="connsiteX1" fmla="*/ 100494 w 121926"/>
                <a:gd name="connsiteY1" fmla="*/ 0 h 116999"/>
                <a:gd name="connsiteX2" fmla="*/ 121926 w 121926"/>
                <a:gd name="connsiteY2" fmla="*/ 109856 h 116999"/>
                <a:gd name="connsiteX3" fmla="*/ 28576 w 121926"/>
                <a:gd name="connsiteY3" fmla="*/ 116999 h 116999"/>
                <a:gd name="connsiteX4" fmla="*/ 0 w 121926"/>
                <a:gd name="connsiteY4" fmla="*/ 19050 h 116999"/>
                <a:gd name="connsiteX0" fmla="*/ 0 w 121926"/>
                <a:gd name="connsiteY0" fmla="*/ 2381 h 100330"/>
                <a:gd name="connsiteX1" fmla="*/ 112400 w 121926"/>
                <a:gd name="connsiteY1" fmla="*/ 0 h 100330"/>
                <a:gd name="connsiteX2" fmla="*/ 121926 w 121926"/>
                <a:gd name="connsiteY2" fmla="*/ 93187 h 100330"/>
                <a:gd name="connsiteX3" fmla="*/ 28576 w 121926"/>
                <a:gd name="connsiteY3" fmla="*/ 100330 h 100330"/>
                <a:gd name="connsiteX4" fmla="*/ 0 w 121926"/>
                <a:gd name="connsiteY4" fmla="*/ 2381 h 100330"/>
                <a:gd name="connsiteX0" fmla="*/ 0 w 121926"/>
                <a:gd name="connsiteY0" fmla="*/ 2381 h 100330"/>
                <a:gd name="connsiteX1" fmla="*/ 112400 w 121926"/>
                <a:gd name="connsiteY1" fmla="*/ 0 h 100330"/>
                <a:gd name="connsiteX2" fmla="*/ 96038 w 121926"/>
                <a:gd name="connsiteY2" fmla="*/ 4604 h 100330"/>
                <a:gd name="connsiteX3" fmla="*/ 121926 w 121926"/>
                <a:gd name="connsiteY3" fmla="*/ 93187 h 100330"/>
                <a:gd name="connsiteX4" fmla="*/ 28576 w 121926"/>
                <a:gd name="connsiteY4" fmla="*/ 100330 h 100330"/>
                <a:gd name="connsiteX5" fmla="*/ 0 w 121926"/>
                <a:gd name="connsiteY5" fmla="*/ 2381 h 100330"/>
                <a:gd name="connsiteX0" fmla="*/ 0 w 121926"/>
                <a:gd name="connsiteY0" fmla="*/ 35877 h 133826"/>
                <a:gd name="connsiteX1" fmla="*/ 112400 w 121926"/>
                <a:gd name="connsiteY1" fmla="*/ 33496 h 133826"/>
                <a:gd name="connsiteX2" fmla="*/ 60320 w 121926"/>
                <a:gd name="connsiteY2" fmla="*/ 0 h 133826"/>
                <a:gd name="connsiteX3" fmla="*/ 121926 w 121926"/>
                <a:gd name="connsiteY3" fmla="*/ 126683 h 133826"/>
                <a:gd name="connsiteX4" fmla="*/ 28576 w 121926"/>
                <a:gd name="connsiteY4" fmla="*/ 133826 h 133826"/>
                <a:gd name="connsiteX5" fmla="*/ 0 w 121926"/>
                <a:gd name="connsiteY5" fmla="*/ 35877 h 133826"/>
                <a:gd name="connsiteX0" fmla="*/ 0 w 130831"/>
                <a:gd name="connsiteY0" fmla="*/ 35877 h 133826"/>
                <a:gd name="connsiteX1" fmla="*/ 112400 w 130831"/>
                <a:gd name="connsiteY1" fmla="*/ 33496 h 133826"/>
                <a:gd name="connsiteX2" fmla="*/ 60320 w 130831"/>
                <a:gd name="connsiteY2" fmla="*/ 0 h 133826"/>
                <a:gd name="connsiteX3" fmla="*/ 121926 w 130831"/>
                <a:gd name="connsiteY3" fmla="*/ 126683 h 133826"/>
                <a:gd name="connsiteX4" fmla="*/ 28576 w 130831"/>
                <a:gd name="connsiteY4" fmla="*/ 133826 h 133826"/>
                <a:gd name="connsiteX5" fmla="*/ 0 w 130831"/>
                <a:gd name="connsiteY5" fmla="*/ 35877 h 133826"/>
                <a:gd name="connsiteX0" fmla="*/ 0 w 183837"/>
                <a:gd name="connsiteY0" fmla="*/ 90487 h 188436"/>
                <a:gd name="connsiteX1" fmla="*/ 183837 w 183837"/>
                <a:gd name="connsiteY1" fmla="*/ 0 h 188436"/>
                <a:gd name="connsiteX2" fmla="*/ 60320 w 183837"/>
                <a:gd name="connsiteY2" fmla="*/ 54610 h 188436"/>
                <a:gd name="connsiteX3" fmla="*/ 121926 w 183837"/>
                <a:gd name="connsiteY3" fmla="*/ 181293 h 188436"/>
                <a:gd name="connsiteX4" fmla="*/ 28576 w 183837"/>
                <a:gd name="connsiteY4" fmla="*/ 188436 h 188436"/>
                <a:gd name="connsiteX5" fmla="*/ 0 w 183837"/>
                <a:gd name="connsiteY5" fmla="*/ 90487 h 188436"/>
                <a:gd name="connsiteX0" fmla="*/ 0 w 183837"/>
                <a:gd name="connsiteY0" fmla="*/ 90487 h 188436"/>
                <a:gd name="connsiteX1" fmla="*/ 183837 w 183837"/>
                <a:gd name="connsiteY1" fmla="*/ 0 h 188436"/>
                <a:gd name="connsiteX2" fmla="*/ 107945 w 183837"/>
                <a:gd name="connsiteY2" fmla="*/ 92710 h 188436"/>
                <a:gd name="connsiteX3" fmla="*/ 121926 w 183837"/>
                <a:gd name="connsiteY3" fmla="*/ 181293 h 188436"/>
                <a:gd name="connsiteX4" fmla="*/ 28576 w 183837"/>
                <a:gd name="connsiteY4" fmla="*/ 188436 h 188436"/>
                <a:gd name="connsiteX5" fmla="*/ 0 w 183837"/>
                <a:gd name="connsiteY5" fmla="*/ 90487 h 188436"/>
                <a:gd name="connsiteX0" fmla="*/ 0 w 162702"/>
                <a:gd name="connsiteY0" fmla="*/ 45243 h 143192"/>
                <a:gd name="connsiteX1" fmla="*/ 57630 w 162702"/>
                <a:gd name="connsiteY1" fmla="*/ 0 h 143192"/>
                <a:gd name="connsiteX2" fmla="*/ 107945 w 162702"/>
                <a:gd name="connsiteY2" fmla="*/ 47466 h 143192"/>
                <a:gd name="connsiteX3" fmla="*/ 121926 w 162702"/>
                <a:gd name="connsiteY3" fmla="*/ 136049 h 143192"/>
                <a:gd name="connsiteX4" fmla="*/ 28576 w 162702"/>
                <a:gd name="connsiteY4" fmla="*/ 143192 h 143192"/>
                <a:gd name="connsiteX5" fmla="*/ 0 w 162702"/>
                <a:gd name="connsiteY5" fmla="*/ 45243 h 143192"/>
                <a:gd name="connsiteX0" fmla="*/ 0 w 162702"/>
                <a:gd name="connsiteY0" fmla="*/ 45243 h 143192"/>
                <a:gd name="connsiteX1" fmla="*/ 57630 w 162702"/>
                <a:gd name="connsiteY1" fmla="*/ 0 h 143192"/>
                <a:gd name="connsiteX2" fmla="*/ 107945 w 162702"/>
                <a:gd name="connsiteY2" fmla="*/ 37941 h 143192"/>
                <a:gd name="connsiteX3" fmla="*/ 121926 w 162702"/>
                <a:gd name="connsiteY3" fmla="*/ 136049 h 143192"/>
                <a:gd name="connsiteX4" fmla="*/ 28576 w 162702"/>
                <a:gd name="connsiteY4" fmla="*/ 143192 h 143192"/>
                <a:gd name="connsiteX5" fmla="*/ 0 w 162702"/>
                <a:gd name="connsiteY5" fmla="*/ 45243 h 143192"/>
                <a:gd name="connsiteX0" fmla="*/ 0 w 121926"/>
                <a:gd name="connsiteY0" fmla="*/ 45243 h 143192"/>
                <a:gd name="connsiteX1" fmla="*/ 57630 w 121926"/>
                <a:gd name="connsiteY1" fmla="*/ 0 h 143192"/>
                <a:gd name="connsiteX2" fmla="*/ 107945 w 121926"/>
                <a:gd name="connsiteY2" fmla="*/ 37941 h 143192"/>
                <a:gd name="connsiteX3" fmla="*/ 121926 w 121926"/>
                <a:gd name="connsiteY3" fmla="*/ 136049 h 143192"/>
                <a:gd name="connsiteX4" fmla="*/ 28576 w 121926"/>
                <a:gd name="connsiteY4" fmla="*/ 143192 h 143192"/>
                <a:gd name="connsiteX5" fmla="*/ 0 w 121926"/>
                <a:gd name="connsiteY5" fmla="*/ 45243 h 143192"/>
                <a:gd name="connsiteX0" fmla="*/ 0 w 121926"/>
                <a:gd name="connsiteY0" fmla="*/ 45243 h 143192"/>
                <a:gd name="connsiteX1" fmla="*/ 57630 w 121926"/>
                <a:gd name="connsiteY1" fmla="*/ 0 h 143192"/>
                <a:gd name="connsiteX2" fmla="*/ 107945 w 121926"/>
                <a:gd name="connsiteY2" fmla="*/ 37941 h 143192"/>
                <a:gd name="connsiteX3" fmla="*/ 121926 w 121926"/>
                <a:gd name="connsiteY3" fmla="*/ 136049 h 143192"/>
                <a:gd name="connsiteX4" fmla="*/ 28576 w 121926"/>
                <a:gd name="connsiteY4" fmla="*/ 143192 h 143192"/>
                <a:gd name="connsiteX5" fmla="*/ 0 w 121926"/>
                <a:gd name="connsiteY5" fmla="*/ 45243 h 143192"/>
                <a:gd name="connsiteX0" fmla="*/ 0 w 121926"/>
                <a:gd name="connsiteY0" fmla="*/ 47783 h 145732"/>
                <a:gd name="connsiteX1" fmla="*/ 57630 w 121926"/>
                <a:gd name="connsiteY1" fmla="*/ 2540 h 145732"/>
                <a:gd name="connsiteX2" fmla="*/ 53175 w 121926"/>
                <a:gd name="connsiteY2" fmla="*/ 0 h 145732"/>
                <a:gd name="connsiteX3" fmla="*/ 107945 w 121926"/>
                <a:gd name="connsiteY3" fmla="*/ 40481 h 145732"/>
                <a:gd name="connsiteX4" fmla="*/ 121926 w 121926"/>
                <a:gd name="connsiteY4" fmla="*/ 138589 h 145732"/>
                <a:gd name="connsiteX5" fmla="*/ 28576 w 121926"/>
                <a:gd name="connsiteY5" fmla="*/ 145732 h 145732"/>
                <a:gd name="connsiteX6" fmla="*/ 0 w 121926"/>
                <a:gd name="connsiteY6" fmla="*/ 47783 h 145732"/>
                <a:gd name="connsiteX0" fmla="*/ 0 w 121926"/>
                <a:gd name="connsiteY0" fmla="*/ 47783 h 145732"/>
                <a:gd name="connsiteX1" fmla="*/ 57630 w 121926"/>
                <a:gd name="connsiteY1" fmla="*/ 2540 h 145732"/>
                <a:gd name="connsiteX2" fmla="*/ 76987 w 121926"/>
                <a:gd name="connsiteY2" fmla="*/ 0 h 145732"/>
                <a:gd name="connsiteX3" fmla="*/ 107945 w 121926"/>
                <a:gd name="connsiteY3" fmla="*/ 40481 h 145732"/>
                <a:gd name="connsiteX4" fmla="*/ 121926 w 121926"/>
                <a:gd name="connsiteY4" fmla="*/ 138589 h 145732"/>
                <a:gd name="connsiteX5" fmla="*/ 28576 w 121926"/>
                <a:gd name="connsiteY5" fmla="*/ 145732 h 145732"/>
                <a:gd name="connsiteX6" fmla="*/ 0 w 121926"/>
                <a:gd name="connsiteY6" fmla="*/ 47783 h 145732"/>
                <a:gd name="connsiteX0" fmla="*/ 0 w 121926"/>
                <a:gd name="connsiteY0" fmla="*/ 45243 h 143192"/>
                <a:gd name="connsiteX1" fmla="*/ 57630 w 121926"/>
                <a:gd name="connsiteY1" fmla="*/ 0 h 143192"/>
                <a:gd name="connsiteX2" fmla="*/ 50793 w 121926"/>
                <a:gd name="connsiteY2" fmla="*/ 2222 h 143192"/>
                <a:gd name="connsiteX3" fmla="*/ 107945 w 121926"/>
                <a:gd name="connsiteY3" fmla="*/ 37941 h 143192"/>
                <a:gd name="connsiteX4" fmla="*/ 121926 w 121926"/>
                <a:gd name="connsiteY4" fmla="*/ 136049 h 143192"/>
                <a:gd name="connsiteX5" fmla="*/ 28576 w 121926"/>
                <a:gd name="connsiteY5" fmla="*/ 143192 h 143192"/>
                <a:gd name="connsiteX6" fmla="*/ 0 w 121926"/>
                <a:gd name="connsiteY6" fmla="*/ 45243 h 143192"/>
                <a:gd name="connsiteX0" fmla="*/ 0 w 246056"/>
                <a:gd name="connsiteY0" fmla="*/ 143033 h 240982"/>
                <a:gd name="connsiteX1" fmla="*/ 57630 w 246056"/>
                <a:gd name="connsiteY1" fmla="*/ 97790 h 240982"/>
                <a:gd name="connsiteX2" fmla="*/ 246056 w 246056"/>
                <a:gd name="connsiteY2" fmla="*/ 0 h 240982"/>
                <a:gd name="connsiteX3" fmla="*/ 107945 w 246056"/>
                <a:gd name="connsiteY3" fmla="*/ 135731 h 240982"/>
                <a:gd name="connsiteX4" fmla="*/ 121926 w 246056"/>
                <a:gd name="connsiteY4" fmla="*/ 233839 h 240982"/>
                <a:gd name="connsiteX5" fmla="*/ 28576 w 246056"/>
                <a:gd name="connsiteY5" fmla="*/ 240982 h 240982"/>
                <a:gd name="connsiteX6" fmla="*/ 0 w 246056"/>
                <a:gd name="connsiteY6" fmla="*/ 143033 h 240982"/>
                <a:gd name="connsiteX0" fmla="*/ 0 w 246056"/>
                <a:gd name="connsiteY0" fmla="*/ 143033 h 240982"/>
                <a:gd name="connsiteX1" fmla="*/ 38580 w 246056"/>
                <a:gd name="connsiteY1" fmla="*/ 109696 h 240982"/>
                <a:gd name="connsiteX2" fmla="*/ 246056 w 246056"/>
                <a:gd name="connsiteY2" fmla="*/ 0 h 240982"/>
                <a:gd name="connsiteX3" fmla="*/ 107945 w 246056"/>
                <a:gd name="connsiteY3" fmla="*/ 135731 h 240982"/>
                <a:gd name="connsiteX4" fmla="*/ 121926 w 246056"/>
                <a:gd name="connsiteY4" fmla="*/ 233839 h 240982"/>
                <a:gd name="connsiteX5" fmla="*/ 28576 w 246056"/>
                <a:gd name="connsiteY5" fmla="*/ 240982 h 240982"/>
                <a:gd name="connsiteX6" fmla="*/ 0 w 246056"/>
                <a:gd name="connsiteY6" fmla="*/ 143033 h 240982"/>
                <a:gd name="connsiteX0" fmla="*/ 0 w 121926"/>
                <a:gd name="connsiteY0" fmla="*/ 35876 h 133825"/>
                <a:gd name="connsiteX1" fmla="*/ 38580 w 121926"/>
                <a:gd name="connsiteY1" fmla="*/ 2539 h 133825"/>
                <a:gd name="connsiteX2" fmla="*/ 84131 w 121926"/>
                <a:gd name="connsiteY2" fmla="*/ 0 h 133825"/>
                <a:gd name="connsiteX3" fmla="*/ 107945 w 121926"/>
                <a:gd name="connsiteY3" fmla="*/ 28574 h 133825"/>
                <a:gd name="connsiteX4" fmla="*/ 121926 w 121926"/>
                <a:gd name="connsiteY4" fmla="*/ 126682 h 133825"/>
                <a:gd name="connsiteX5" fmla="*/ 28576 w 121926"/>
                <a:gd name="connsiteY5" fmla="*/ 133825 h 133825"/>
                <a:gd name="connsiteX6" fmla="*/ 0 w 121926"/>
                <a:gd name="connsiteY6" fmla="*/ 35876 h 133825"/>
                <a:gd name="connsiteX0" fmla="*/ 0 w 121926"/>
                <a:gd name="connsiteY0" fmla="*/ 35876 h 133825"/>
                <a:gd name="connsiteX1" fmla="*/ 38580 w 121926"/>
                <a:gd name="connsiteY1" fmla="*/ 2539 h 133825"/>
                <a:gd name="connsiteX2" fmla="*/ 84131 w 121926"/>
                <a:gd name="connsiteY2" fmla="*/ 0 h 133825"/>
                <a:gd name="connsiteX3" fmla="*/ 107945 w 121926"/>
                <a:gd name="connsiteY3" fmla="*/ 28574 h 133825"/>
                <a:gd name="connsiteX4" fmla="*/ 121926 w 121926"/>
                <a:gd name="connsiteY4" fmla="*/ 126682 h 133825"/>
                <a:gd name="connsiteX5" fmla="*/ 28576 w 121926"/>
                <a:gd name="connsiteY5" fmla="*/ 133825 h 133825"/>
                <a:gd name="connsiteX6" fmla="*/ 0 w 121926"/>
                <a:gd name="connsiteY6" fmla="*/ 35876 h 133825"/>
                <a:gd name="connsiteX0" fmla="*/ 0 w 121926"/>
                <a:gd name="connsiteY0" fmla="*/ 35876 h 133825"/>
                <a:gd name="connsiteX1" fmla="*/ 38580 w 121926"/>
                <a:gd name="connsiteY1" fmla="*/ 2539 h 133825"/>
                <a:gd name="connsiteX2" fmla="*/ 84131 w 121926"/>
                <a:gd name="connsiteY2" fmla="*/ 0 h 133825"/>
                <a:gd name="connsiteX3" fmla="*/ 107945 w 121926"/>
                <a:gd name="connsiteY3" fmla="*/ 28574 h 133825"/>
                <a:gd name="connsiteX4" fmla="*/ 121926 w 121926"/>
                <a:gd name="connsiteY4" fmla="*/ 126682 h 133825"/>
                <a:gd name="connsiteX5" fmla="*/ 28576 w 121926"/>
                <a:gd name="connsiteY5" fmla="*/ 133825 h 133825"/>
                <a:gd name="connsiteX6" fmla="*/ 0 w 121926"/>
                <a:gd name="connsiteY6" fmla="*/ 35876 h 133825"/>
                <a:gd name="connsiteX0" fmla="*/ 0 w 121926"/>
                <a:gd name="connsiteY0" fmla="*/ 35876 h 133825"/>
                <a:gd name="connsiteX1" fmla="*/ 38580 w 121926"/>
                <a:gd name="connsiteY1" fmla="*/ 2539 h 133825"/>
                <a:gd name="connsiteX2" fmla="*/ 84131 w 121926"/>
                <a:gd name="connsiteY2" fmla="*/ 0 h 133825"/>
                <a:gd name="connsiteX3" fmla="*/ 107945 w 121926"/>
                <a:gd name="connsiteY3" fmla="*/ 28574 h 133825"/>
                <a:gd name="connsiteX4" fmla="*/ 121926 w 121926"/>
                <a:gd name="connsiteY4" fmla="*/ 126682 h 133825"/>
                <a:gd name="connsiteX5" fmla="*/ 28576 w 121926"/>
                <a:gd name="connsiteY5" fmla="*/ 133825 h 133825"/>
                <a:gd name="connsiteX6" fmla="*/ 0 w 121926"/>
                <a:gd name="connsiteY6" fmla="*/ 35876 h 133825"/>
                <a:gd name="connsiteX0" fmla="*/ 0 w 121926"/>
                <a:gd name="connsiteY0" fmla="*/ 35876 h 133825"/>
                <a:gd name="connsiteX1" fmla="*/ 38580 w 121926"/>
                <a:gd name="connsiteY1" fmla="*/ 2539 h 133825"/>
                <a:gd name="connsiteX2" fmla="*/ 84131 w 121926"/>
                <a:gd name="connsiteY2" fmla="*/ 0 h 133825"/>
                <a:gd name="connsiteX3" fmla="*/ 107945 w 121926"/>
                <a:gd name="connsiteY3" fmla="*/ 28574 h 133825"/>
                <a:gd name="connsiteX4" fmla="*/ 121926 w 121926"/>
                <a:gd name="connsiteY4" fmla="*/ 126682 h 133825"/>
                <a:gd name="connsiteX5" fmla="*/ 28576 w 121926"/>
                <a:gd name="connsiteY5" fmla="*/ 133825 h 133825"/>
                <a:gd name="connsiteX6" fmla="*/ 0 w 121926"/>
                <a:gd name="connsiteY6" fmla="*/ 35876 h 133825"/>
                <a:gd name="connsiteX0" fmla="*/ 0 w 121926"/>
                <a:gd name="connsiteY0" fmla="*/ 35876 h 136206"/>
                <a:gd name="connsiteX1" fmla="*/ 38580 w 121926"/>
                <a:gd name="connsiteY1" fmla="*/ 2539 h 136206"/>
                <a:gd name="connsiteX2" fmla="*/ 84131 w 121926"/>
                <a:gd name="connsiteY2" fmla="*/ 0 h 136206"/>
                <a:gd name="connsiteX3" fmla="*/ 107945 w 121926"/>
                <a:gd name="connsiteY3" fmla="*/ 28574 h 136206"/>
                <a:gd name="connsiteX4" fmla="*/ 121926 w 121926"/>
                <a:gd name="connsiteY4" fmla="*/ 126682 h 136206"/>
                <a:gd name="connsiteX5" fmla="*/ 21433 w 121926"/>
                <a:gd name="connsiteY5" fmla="*/ 136206 h 136206"/>
                <a:gd name="connsiteX6" fmla="*/ 0 w 121926"/>
                <a:gd name="connsiteY6" fmla="*/ 35876 h 136206"/>
                <a:gd name="connsiteX0" fmla="*/ 0 w 119545"/>
                <a:gd name="connsiteY0" fmla="*/ 35876 h 136206"/>
                <a:gd name="connsiteX1" fmla="*/ 36199 w 119545"/>
                <a:gd name="connsiteY1" fmla="*/ 2539 h 136206"/>
                <a:gd name="connsiteX2" fmla="*/ 81750 w 119545"/>
                <a:gd name="connsiteY2" fmla="*/ 0 h 136206"/>
                <a:gd name="connsiteX3" fmla="*/ 105564 w 119545"/>
                <a:gd name="connsiteY3" fmla="*/ 28574 h 136206"/>
                <a:gd name="connsiteX4" fmla="*/ 119545 w 119545"/>
                <a:gd name="connsiteY4" fmla="*/ 126682 h 136206"/>
                <a:gd name="connsiteX5" fmla="*/ 19052 w 119545"/>
                <a:gd name="connsiteY5" fmla="*/ 136206 h 136206"/>
                <a:gd name="connsiteX6" fmla="*/ 0 w 119545"/>
                <a:gd name="connsiteY6" fmla="*/ 35876 h 136206"/>
                <a:gd name="connsiteX0" fmla="*/ 0 w 119545"/>
                <a:gd name="connsiteY0" fmla="*/ 35876 h 136206"/>
                <a:gd name="connsiteX1" fmla="*/ 36199 w 119545"/>
                <a:gd name="connsiteY1" fmla="*/ 2539 h 136206"/>
                <a:gd name="connsiteX2" fmla="*/ 81750 w 119545"/>
                <a:gd name="connsiteY2" fmla="*/ 0 h 136206"/>
                <a:gd name="connsiteX3" fmla="*/ 105564 w 119545"/>
                <a:gd name="connsiteY3" fmla="*/ 26193 h 136206"/>
                <a:gd name="connsiteX4" fmla="*/ 119545 w 119545"/>
                <a:gd name="connsiteY4" fmla="*/ 126682 h 136206"/>
                <a:gd name="connsiteX5" fmla="*/ 19052 w 119545"/>
                <a:gd name="connsiteY5" fmla="*/ 136206 h 136206"/>
                <a:gd name="connsiteX6" fmla="*/ 0 w 119545"/>
                <a:gd name="connsiteY6" fmla="*/ 35876 h 136206"/>
                <a:gd name="connsiteX0" fmla="*/ 0 w 119545"/>
                <a:gd name="connsiteY0" fmla="*/ 35876 h 136206"/>
                <a:gd name="connsiteX1" fmla="*/ 36199 w 119545"/>
                <a:gd name="connsiteY1" fmla="*/ 2539 h 136206"/>
                <a:gd name="connsiteX2" fmla="*/ 81750 w 119545"/>
                <a:gd name="connsiteY2" fmla="*/ 0 h 136206"/>
                <a:gd name="connsiteX3" fmla="*/ 105564 w 119545"/>
                <a:gd name="connsiteY3" fmla="*/ 26193 h 136206"/>
                <a:gd name="connsiteX4" fmla="*/ 119545 w 119545"/>
                <a:gd name="connsiteY4" fmla="*/ 126682 h 136206"/>
                <a:gd name="connsiteX5" fmla="*/ 19052 w 119545"/>
                <a:gd name="connsiteY5" fmla="*/ 136206 h 136206"/>
                <a:gd name="connsiteX6" fmla="*/ 0 w 119545"/>
                <a:gd name="connsiteY6" fmla="*/ 35876 h 136206"/>
                <a:gd name="connsiteX0" fmla="*/ 0 w 119545"/>
                <a:gd name="connsiteY0" fmla="*/ 35876 h 136206"/>
                <a:gd name="connsiteX1" fmla="*/ 36199 w 119545"/>
                <a:gd name="connsiteY1" fmla="*/ 2539 h 136206"/>
                <a:gd name="connsiteX2" fmla="*/ 81750 w 119545"/>
                <a:gd name="connsiteY2" fmla="*/ 0 h 136206"/>
                <a:gd name="connsiteX3" fmla="*/ 105564 w 119545"/>
                <a:gd name="connsiteY3" fmla="*/ 26193 h 136206"/>
                <a:gd name="connsiteX4" fmla="*/ 119545 w 119545"/>
                <a:gd name="connsiteY4" fmla="*/ 126682 h 136206"/>
                <a:gd name="connsiteX5" fmla="*/ 19052 w 119545"/>
                <a:gd name="connsiteY5" fmla="*/ 136206 h 136206"/>
                <a:gd name="connsiteX6" fmla="*/ 0 w 119545"/>
                <a:gd name="connsiteY6" fmla="*/ 35876 h 136206"/>
                <a:gd name="connsiteX0" fmla="*/ 0 w 119545"/>
                <a:gd name="connsiteY0" fmla="*/ 38100 h 138430"/>
                <a:gd name="connsiteX1" fmla="*/ 19530 w 119545"/>
                <a:gd name="connsiteY1" fmla="*/ 0 h 138430"/>
                <a:gd name="connsiteX2" fmla="*/ 81750 w 119545"/>
                <a:gd name="connsiteY2" fmla="*/ 2224 h 138430"/>
                <a:gd name="connsiteX3" fmla="*/ 105564 w 119545"/>
                <a:gd name="connsiteY3" fmla="*/ 28417 h 138430"/>
                <a:gd name="connsiteX4" fmla="*/ 119545 w 119545"/>
                <a:gd name="connsiteY4" fmla="*/ 128906 h 138430"/>
                <a:gd name="connsiteX5" fmla="*/ 19052 w 119545"/>
                <a:gd name="connsiteY5" fmla="*/ 138430 h 138430"/>
                <a:gd name="connsiteX6" fmla="*/ 0 w 119545"/>
                <a:gd name="connsiteY6" fmla="*/ 38100 h 138430"/>
                <a:gd name="connsiteX0" fmla="*/ 0 w 119545"/>
                <a:gd name="connsiteY0" fmla="*/ 38258 h 138588"/>
                <a:gd name="connsiteX1" fmla="*/ 19530 w 119545"/>
                <a:gd name="connsiteY1" fmla="*/ 158 h 138588"/>
                <a:gd name="connsiteX2" fmla="*/ 81750 w 119545"/>
                <a:gd name="connsiteY2" fmla="*/ 0 h 138588"/>
                <a:gd name="connsiteX3" fmla="*/ 105564 w 119545"/>
                <a:gd name="connsiteY3" fmla="*/ 28575 h 138588"/>
                <a:gd name="connsiteX4" fmla="*/ 119545 w 119545"/>
                <a:gd name="connsiteY4" fmla="*/ 129064 h 138588"/>
                <a:gd name="connsiteX5" fmla="*/ 19052 w 119545"/>
                <a:gd name="connsiteY5" fmla="*/ 138588 h 138588"/>
                <a:gd name="connsiteX6" fmla="*/ 0 w 119545"/>
                <a:gd name="connsiteY6" fmla="*/ 38258 h 138588"/>
                <a:gd name="connsiteX0" fmla="*/ 0 w 119545"/>
                <a:gd name="connsiteY0" fmla="*/ 38258 h 138588"/>
                <a:gd name="connsiteX1" fmla="*/ 12386 w 119545"/>
                <a:gd name="connsiteY1" fmla="*/ 7302 h 138588"/>
                <a:gd name="connsiteX2" fmla="*/ 81750 w 119545"/>
                <a:gd name="connsiteY2" fmla="*/ 0 h 138588"/>
                <a:gd name="connsiteX3" fmla="*/ 105564 w 119545"/>
                <a:gd name="connsiteY3" fmla="*/ 28575 h 138588"/>
                <a:gd name="connsiteX4" fmla="*/ 119545 w 119545"/>
                <a:gd name="connsiteY4" fmla="*/ 129064 h 138588"/>
                <a:gd name="connsiteX5" fmla="*/ 19052 w 119545"/>
                <a:gd name="connsiteY5" fmla="*/ 138588 h 138588"/>
                <a:gd name="connsiteX6" fmla="*/ 0 w 119545"/>
                <a:gd name="connsiteY6" fmla="*/ 38258 h 138588"/>
                <a:gd name="connsiteX0" fmla="*/ 0 w 119545"/>
                <a:gd name="connsiteY0" fmla="*/ 39106 h 139436"/>
                <a:gd name="connsiteX1" fmla="*/ 12386 w 119545"/>
                <a:gd name="connsiteY1" fmla="*/ 8150 h 139436"/>
                <a:gd name="connsiteX2" fmla="*/ 81750 w 119545"/>
                <a:gd name="connsiteY2" fmla="*/ 848 h 139436"/>
                <a:gd name="connsiteX3" fmla="*/ 105564 w 119545"/>
                <a:gd name="connsiteY3" fmla="*/ 29423 h 139436"/>
                <a:gd name="connsiteX4" fmla="*/ 119545 w 119545"/>
                <a:gd name="connsiteY4" fmla="*/ 129912 h 139436"/>
                <a:gd name="connsiteX5" fmla="*/ 19052 w 119545"/>
                <a:gd name="connsiteY5" fmla="*/ 139436 h 139436"/>
                <a:gd name="connsiteX6" fmla="*/ 0 w 119545"/>
                <a:gd name="connsiteY6" fmla="*/ 39106 h 139436"/>
                <a:gd name="connsiteX0" fmla="*/ 0 w 119545"/>
                <a:gd name="connsiteY0" fmla="*/ 39106 h 139436"/>
                <a:gd name="connsiteX1" fmla="*/ 12386 w 119545"/>
                <a:gd name="connsiteY1" fmla="*/ 8150 h 139436"/>
                <a:gd name="connsiteX2" fmla="*/ 81750 w 119545"/>
                <a:gd name="connsiteY2" fmla="*/ 848 h 139436"/>
                <a:gd name="connsiteX3" fmla="*/ 105564 w 119545"/>
                <a:gd name="connsiteY3" fmla="*/ 29423 h 139436"/>
                <a:gd name="connsiteX4" fmla="*/ 119545 w 119545"/>
                <a:gd name="connsiteY4" fmla="*/ 129912 h 139436"/>
                <a:gd name="connsiteX5" fmla="*/ 19052 w 119545"/>
                <a:gd name="connsiteY5" fmla="*/ 139436 h 139436"/>
                <a:gd name="connsiteX6" fmla="*/ 0 w 119545"/>
                <a:gd name="connsiteY6" fmla="*/ 39106 h 13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545" h="139436">
                  <a:moveTo>
                    <a:pt x="0" y="39106"/>
                  </a:moveTo>
                  <a:lnTo>
                    <a:pt x="12386" y="8150"/>
                  </a:lnTo>
                  <a:cubicBezTo>
                    <a:pt x="59320" y="-6191"/>
                    <a:pt x="58629" y="3282"/>
                    <a:pt x="81750" y="848"/>
                  </a:cubicBezTo>
                  <a:cubicBezTo>
                    <a:pt x="108738" y="12754"/>
                    <a:pt x="97626" y="19898"/>
                    <a:pt x="105564" y="29423"/>
                  </a:cubicBezTo>
                  <a:cubicBezTo>
                    <a:pt x="114192" y="78794"/>
                    <a:pt x="110916" y="78159"/>
                    <a:pt x="119545" y="129912"/>
                  </a:cubicBezTo>
                  <a:lnTo>
                    <a:pt x="19052" y="139436"/>
                  </a:lnTo>
                  <a:lnTo>
                    <a:pt x="0" y="39106"/>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82" name="フリーフォーム: 図形 81">
              <a:extLst>
                <a:ext uri="{FF2B5EF4-FFF2-40B4-BE49-F238E27FC236}">
                  <a16:creationId xmlns:a16="http://schemas.microsoft.com/office/drawing/2014/main" id="{B3794E79-688D-4903-BBDE-8E3D7D06385C}"/>
                </a:ext>
              </a:extLst>
            </p:cNvPr>
            <p:cNvSpPr/>
            <p:nvPr/>
          </p:nvSpPr>
          <p:spPr>
            <a:xfrm>
              <a:off x="1766461" y="1510143"/>
              <a:ext cx="848253" cy="148590"/>
            </a:xfrm>
            <a:custGeom>
              <a:avLst/>
              <a:gdLst>
                <a:gd name="connsiteX0" fmla="*/ 10160 w 833120"/>
                <a:gd name="connsiteY0" fmla="*/ 106680 h 187960"/>
                <a:gd name="connsiteX1" fmla="*/ 213360 w 833120"/>
                <a:gd name="connsiteY1" fmla="*/ 121920 h 187960"/>
                <a:gd name="connsiteX2" fmla="*/ 589280 w 833120"/>
                <a:gd name="connsiteY2" fmla="*/ 15240 h 187960"/>
                <a:gd name="connsiteX3" fmla="*/ 817880 w 833120"/>
                <a:gd name="connsiteY3" fmla="*/ 0 h 187960"/>
                <a:gd name="connsiteX4" fmla="*/ 833120 w 833120"/>
                <a:gd name="connsiteY4" fmla="*/ 66040 h 187960"/>
                <a:gd name="connsiteX5" fmla="*/ 695960 w 833120"/>
                <a:gd name="connsiteY5" fmla="*/ 66040 h 187960"/>
                <a:gd name="connsiteX6" fmla="*/ 243840 w 833120"/>
                <a:gd name="connsiteY6" fmla="*/ 182880 h 187960"/>
                <a:gd name="connsiteX7" fmla="*/ 0 w 833120"/>
                <a:gd name="connsiteY7" fmla="*/ 187960 h 187960"/>
                <a:gd name="connsiteX8" fmla="*/ 10160 w 833120"/>
                <a:gd name="connsiteY8" fmla="*/ 106680 h 187960"/>
                <a:gd name="connsiteX0" fmla="*/ 0 w 924120"/>
                <a:gd name="connsiteY0" fmla="*/ 140017 h 187960"/>
                <a:gd name="connsiteX1" fmla="*/ 304360 w 924120"/>
                <a:gd name="connsiteY1" fmla="*/ 121920 h 187960"/>
                <a:gd name="connsiteX2" fmla="*/ 680280 w 924120"/>
                <a:gd name="connsiteY2" fmla="*/ 15240 h 187960"/>
                <a:gd name="connsiteX3" fmla="*/ 908880 w 924120"/>
                <a:gd name="connsiteY3" fmla="*/ 0 h 187960"/>
                <a:gd name="connsiteX4" fmla="*/ 924120 w 924120"/>
                <a:gd name="connsiteY4" fmla="*/ 66040 h 187960"/>
                <a:gd name="connsiteX5" fmla="*/ 786960 w 924120"/>
                <a:gd name="connsiteY5" fmla="*/ 66040 h 187960"/>
                <a:gd name="connsiteX6" fmla="*/ 334840 w 924120"/>
                <a:gd name="connsiteY6" fmla="*/ 182880 h 187960"/>
                <a:gd name="connsiteX7" fmla="*/ 91000 w 924120"/>
                <a:gd name="connsiteY7" fmla="*/ 187960 h 187960"/>
                <a:gd name="connsiteX8" fmla="*/ 0 w 924120"/>
                <a:gd name="connsiteY8" fmla="*/ 140017 h 187960"/>
                <a:gd name="connsiteX0" fmla="*/ 0 w 924120"/>
                <a:gd name="connsiteY0" fmla="*/ 140017 h 182880"/>
                <a:gd name="connsiteX1" fmla="*/ 304360 w 924120"/>
                <a:gd name="connsiteY1" fmla="*/ 121920 h 182880"/>
                <a:gd name="connsiteX2" fmla="*/ 680280 w 924120"/>
                <a:gd name="connsiteY2" fmla="*/ 15240 h 182880"/>
                <a:gd name="connsiteX3" fmla="*/ 908880 w 924120"/>
                <a:gd name="connsiteY3" fmla="*/ 0 h 182880"/>
                <a:gd name="connsiteX4" fmla="*/ 924120 w 924120"/>
                <a:gd name="connsiteY4" fmla="*/ 66040 h 182880"/>
                <a:gd name="connsiteX5" fmla="*/ 786960 w 924120"/>
                <a:gd name="connsiteY5" fmla="*/ 66040 h 182880"/>
                <a:gd name="connsiteX6" fmla="*/ 334840 w 924120"/>
                <a:gd name="connsiteY6" fmla="*/ 182880 h 182880"/>
                <a:gd name="connsiteX7" fmla="*/ 22776 w 924120"/>
                <a:gd name="connsiteY7" fmla="*/ 168910 h 182880"/>
                <a:gd name="connsiteX8" fmla="*/ 0 w 924120"/>
                <a:gd name="connsiteY8" fmla="*/ 140017 h 182880"/>
                <a:gd name="connsiteX0" fmla="*/ 0 w 924120"/>
                <a:gd name="connsiteY0" fmla="*/ 140017 h 168910"/>
                <a:gd name="connsiteX1" fmla="*/ 304360 w 924120"/>
                <a:gd name="connsiteY1" fmla="*/ 121920 h 168910"/>
                <a:gd name="connsiteX2" fmla="*/ 680280 w 924120"/>
                <a:gd name="connsiteY2" fmla="*/ 15240 h 168910"/>
                <a:gd name="connsiteX3" fmla="*/ 908880 w 924120"/>
                <a:gd name="connsiteY3" fmla="*/ 0 h 168910"/>
                <a:gd name="connsiteX4" fmla="*/ 924120 w 924120"/>
                <a:gd name="connsiteY4" fmla="*/ 66040 h 168910"/>
                <a:gd name="connsiteX5" fmla="*/ 786960 w 924120"/>
                <a:gd name="connsiteY5" fmla="*/ 66040 h 168910"/>
                <a:gd name="connsiteX6" fmla="*/ 318372 w 924120"/>
                <a:gd name="connsiteY6" fmla="*/ 159067 h 168910"/>
                <a:gd name="connsiteX7" fmla="*/ 22776 w 924120"/>
                <a:gd name="connsiteY7" fmla="*/ 168910 h 168910"/>
                <a:gd name="connsiteX8" fmla="*/ 0 w 924120"/>
                <a:gd name="connsiteY8" fmla="*/ 140017 h 168910"/>
                <a:gd name="connsiteX0" fmla="*/ 0 w 924120"/>
                <a:gd name="connsiteY0" fmla="*/ 140017 h 168910"/>
                <a:gd name="connsiteX1" fmla="*/ 304360 w 924120"/>
                <a:gd name="connsiteY1" fmla="*/ 121920 h 168910"/>
                <a:gd name="connsiteX2" fmla="*/ 680280 w 924120"/>
                <a:gd name="connsiteY2" fmla="*/ 15240 h 168910"/>
                <a:gd name="connsiteX3" fmla="*/ 908880 w 924120"/>
                <a:gd name="connsiteY3" fmla="*/ 0 h 168910"/>
                <a:gd name="connsiteX4" fmla="*/ 924120 w 924120"/>
                <a:gd name="connsiteY4" fmla="*/ 66040 h 168910"/>
                <a:gd name="connsiteX5" fmla="*/ 786960 w 924120"/>
                <a:gd name="connsiteY5" fmla="*/ 66040 h 168910"/>
                <a:gd name="connsiteX6" fmla="*/ 318372 w 924120"/>
                <a:gd name="connsiteY6" fmla="*/ 159067 h 168910"/>
                <a:gd name="connsiteX7" fmla="*/ 22776 w 924120"/>
                <a:gd name="connsiteY7" fmla="*/ 168910 h 168910"/>
                <a:gd name="connsiteX8" fmla="*/ 0 w 924120"/>
                <a:gd name="connsiteY8" fmla="*/ 140017 h 168910"/>
                <a:gd name="connsiteX0" fmla="*/ 0 w 924120"/>
                <a:gd name="connsiteY0" fmla="*/ 140017 h 180499"/>
                <a:gd name="connsiteX1" fmla="*/ 304360 w 924120"/>
                <a:gd name="connsiteY1" fmla="*/ 121920 h 180499"/>
                <a:gd name="connsiteX2" fmla="*/ 680280 w 924120"/>
                <a:gd name="connsiteY2" fmla="*/ 15240 h 180499"/>
                <a:gd name="connsiteX3" fmla="*/ 908880 w 924120"/>
                <a:gd name="connsiteY3" fmla="*/ 0 h 180499"/>
                <a:gd name="connsiteX4" fmla="*/ 924120 w 924120"/>
                <a:gd name="connsiteY4" fmla="*/ 66040 h 180499"/>
                <a:gd name="connsiteX5" fmla="*/ 786960 w 924120"/>
                <a:gd name="connsiteY5" fmla="*/ 66040 h 180499"/>
                <a:gd name="connsiteX6" fmla="*/ 297198 w 924120"/>
                <a:gd name="connsiteY6" fmla="*/ 180499 h 180499"/>
                <a:gd name="connsiteX7" fmla="*/ 22776 w 924120"/>
                <a:gd name="connsiteY7" fmla="*/ 168910 h 180499"/>
                <a:gd name="connsiteX8" fmla="*/ 0 w 924120"/>
                <a:gd name="connsiteY8" fmla="*/ 140017 h 180499"/>
                <a:gd name="connsiteX0" fmla="*/ 0 w 924120"/>
                <a:gd name="connsiteY0" fmla="*/ 140017 h 180499"/>
                <a:gd name="connsiteX1" fmla="*/ 304360 w 924120"/>
                <a:gd name="connsiteY1" fmla="*/ 121920 h 180499"/>
                <a:gd name="connsiteX2" fmla="*/ 680280 w 924120"/>
                <a:gd name="connsiteY2" fmla="*/ 15240 h 180499"/>
                <a:gd name="connsiteX3" fmla="*/ 908880 w 924120"/>
                <a:gd name="connsiteY3" fmla="*/ 0 h 180499"/>
                <a:gd name="connsiteX4" fmla="*/ 924120 w 924120"/>
                <a:gd name="connsiteY4" fmla="*/ 66040 h 180499"/>
                <a:gd name="connsiteX5" fmla="*/ 735204 w 924120"/>
                <a:gd name="connsiteY5" fmla="*/ 54134 h 180499"/>
                <a:gd name="connsiteX6" fmla="*/ 297198 w 924120"/>
                <a:gd name="connsiteY6" fmla="*/ 180499 h 180499"/>
                <a:gd name="connsiteX7" fmla="*/ 22776 w 924120"/>
                <a:gd name="connsiteY7" fmla="*/ 168910 h 180499"/>
                <a:gd name="connsiteX8" fmla="*/ 0 w 924120"/>
                <a:gd name="connsiteY8" fmla="*/ 140017 h 180499"/>
                <a:gd name="connsiteX0" fmla="*/ 0 w 924120"/>
                <a:gd name="connsiteY0" fmla="*/ 140017 h 180499"/>
                <a:gd name="connsiteX1" fmla="*/ 304360 w 924120"/>
                <a:gd name="connsiteY1" fmla="*/ 121920 h 180499"/>
                <a:gd name="connsiteX2" fmla="*/ 708511 w 924120"/>
                <a:gd name="connsiteY2" fmla="*/ 24765 h 180499"/>
                <a:gd name="connsiteX3" fmla="*/ 908880 w 924120"/>
                <a:gd name="connsiteY3" fmla="*/ 0 h 180499"/>
                <a:gd name="connsiteX4" fmla="*/ 924120 w 924120"/>
                <a:gd name="connsiteY4" fmla="*/ 66040 h 180499"/>
                <a:gd name="connsiteX5" fmla="*/ 735204 w 924120"/>
                <a:gd name="connsiteY5" fmla="*/ 54134 h 180499"/>
                <a:gd name="connsiteX6" fmla="*/ 297198 w 924120"/>
                <a:gd name="connsiteY6" fmla="*/ 180499 h 180499"/>
                <a:gd name="connsiteX7" fmla="*/ 22776 w 924120"/>
                <a:gd name="connsiteY7" fmla="*/ 168910 h 180499"/>
                <a:gd name="connsiteX8" fmla="*/ 0 w 924120"/>
                <a:gd name="connsiteY8" fmla="*/ 140017 h 180499"/>
                <a:gd name="connsiteX0" fmla="*/ 0 w 924120"/>
                <a:gd name="connsiteY0" fmla="*/ 125730 h 166212"/>
                <a:gd name="connsiteX1" fmla="*/ 304360 w 924120"/>
                <a:gd name="connsiteY1" fmla="*/ 107633 h 166212"/>
                <a:gd name="connsiteX2" fmla="*/ 708511 w 924120"/>
                <a:gd name="connsiteY2" fmla="*/ 10478 h 166212"/>
                <a:gd name="connsiteX3" fmla="*/ 904174 w 924120"/>
                <a:gd name="connsiteY3" fmla="*/ 0 h 166212"/>
                <a:gd name="connsiteX4" fmla="*/ 924120 w 924120"/>
                <a:gd name="connsiteY4" fmla="*/ 51753 h 166212"/>
                <a:gd name="connsiteX5" fmla="*/ 735204 w 924120"/>
                <a:gd name="connsiteY5" fmla="*/ 39847 h 166212"/>
                <a:gd name="connsiteX6" fmla="*/ 297198 w 924120"/>
                <a:gd name="connsiteY6" fmla="*/ 166212 h 166212"/>
                <a:gd name="connsiteX7" fmla="*/ 22776 w 924120"/>
                <a:gd name="connsiteY7" fmla="*/ 154623 h 166212"/>
                <a:gd name="connsiteX8" fmla="*/ 0 w 924120"/>
                <a:gd name="connsiteY8" fmla="*/ 125730 h 166212"/>
                <a:gd name="connsiteX0" fmla="*/ 0 w 910004"/>
                <a:gd name="connsiteY0" fmla="*/ 125730 h 166212"/>
                <a:gd name="connsiteX1" fmla="*/ 304360 w 910004"/>
                <a:gd name="connsiteY1" fmla="*/ 107633 h 166212"/>
                <a:gd name="connsiteX2" fmla="*/ 708511 w 910004"/>
                <a:gd name="connsiteY2" fmla="*/ 10478 h 166212"/>
                <a:gd name="connsiteX3" fmla="*/ 904174 w 910004"/>
                <a:gd name="connsiteY3" fmla="*/ 0 h 166212"/>
                <a:gd name="connsiteX4" fmla="*/ 910004 w 910004"/>
                <a:gd name="connsiteY4" fmla="*/ 37466 h 166212"/>
                <a:gd name="connsiteX5" fmla="*/ 735204 w 910004"/>
                <a:gd name="connsiteY5" fmla="*/ 39847 h 166212"/>
                <a:gd name="connsiteX6" fmla="*/ 297198 w 910004"/>
                <a:gd name="connsiteY6" fmla="*/ 166212 h 166212"/>
                <a:gd name="connsiteX7" fmla="*/ 22776 w 910004"/>
                <a:gd name="connsiteY7" fmla="*/ 154623 h 166212"/>
                <a:gd name="connsiteX8" fmla="*/ 0 w 910004"/>
                <a:gd name="connsiteY8" fmla="*/ 125730 h 166212"/>
                <a:gd name="connsiteX0" fmla="*/ 0 w 910004"/>
                <a:gd name="connsiteY0" fmla="*/ 125730 h 166212"/>
                <a:gd name="connsiteX1" fmla="*/ 349058 w 910004"/>
                <a:gd name="connsiteY1" fmla="*/ 117158 h 166212"/>
                <a:gd name="connsiteX2" fmla="*/ 708511 w 910004"/>
                <a:gd name="connsiteY2" fmla="*/ 10478 h 166212"/>
                <a:gd name="connsiteX3" fmla="*/ 904174 w 910004"/>
                <a:gd name="connsiteY3" fmla="*/ 0 h 166212"/>
                <a:gd name="connsiteX4" fmla="*/ 910004 w 910004"/>
                <a:gd name="connsiteY4" fmla="*/ 37466 h 166212"/>
                <a:gd name="connsiteX5" fmla="*/ 735204 w 910004"/>
                <a:gd name="connsiteY5" fmla="*/ 39847 h 166212"/>
                <a:gd name="connsiteX6" fmla="*/ 297198 w 910004"/>
                <a:gd name="connsiteY6" fmla="*/ 166212 h 166212"/>
                <a:gd name="connsiteX7" fmla="*/ 22776 w 910004"/>
                <a:gd name="connsiteY7" fmla="*/ 154623 h 166212"/>
                <a:gd name="connsiteX8" fmla="*/ 0 w 910004"/>
                <a:gd name="connsiteY8" fmla="*/ 125730 h 166212"/>
                <a:gd name="connsiteX0" fmla="*/ 0 w 910004"/>
                <a:gd name="connsiteY0" fmla="*/ 125730 h 161450"/>
                <a:gd name="connsiteX1" fmla="*/ 349058 w 910004"/>
                <a:gd name="connsiteY1" fmla="*/ 117158 h 161450"/>
                <a:gd name="connsiteX2" fmla="*/ 708511 w 910004"/>
                <a:gd name="connsiteY2" fmla="*/ 10478 h 161450"/>
                <a:gd name="connsiteX3" fmla="*/ 904174 w 910004"/>
                <a:gd name="connsiteY3" fmla="*/ 0 h 161450"/>
                <a:gd name="connsiteX4" fmla="*/ 910004 w 910004"/>
                <a:gd name="connsiteY4" fmla="*/ 37466 h 161450"/>
                <a:gd name="connsiteX5" fmla="*/ 735204 w 910004"/>
                <a:gd name="connsiteY5" fmla="*/ 39847 h 161450"/>
                <a:gd name="connsiteX6" fmla="*/ 313666 w 910004"/>
                <a:gd name="connsiteY6" fmla="*/ 161450 h 161450"/>
                <a:gd name="connsiteX7" fmla="*/ 22776 w 910004"/>
                <a:gd name="connsiteY7" fmla="*/ 154623 h 161450"/>
                <a:gd name="connsiteX8" fmla="*/ 0 w 910004"/>
                <a:gd name="connsiteY8" fmla="*/ 125730 h 161450"/>
                <a:gd name="connsiteX0" fmla="*/ 0 w 910004"/>
                <a:gd name="connsiteY0" fmla="*/ 125730 h 161450"/>
                <a:gd name="connsiteX1" fmla="*/ 297302 w 910004"/>
                <a:gd name="connsiteY1" fmla="*/ 126683 h 161450"/>
                <a:gd name="connsiteX2" fmla="*/ 708511 w 910004"/>
                <a:gd name="connsiteY2" fmla="*/ 10478 h 161450"/>
                <a:gd name="connsiteX3" fmla="*/ 904174 w 910004"/>
                <a:gd name="connsiteY3" fmla="*/ 0 h 161450"/>
                <a:gd name="connsiteX4" fmla="*/ 910004 w 910004"/>
                <a:gd name="connsiteY4" fmla="*/ 37466 h 161450"/>
                <a:gd name="connsiteX5" fmla="*/ 735204 w 910004"/>
                <a:gd name="connsiteY5" fmla="*/ 39847 h 161450"/>
                <a:gd name="connsiteX6" fmla="*/ 313666 w 910004"/>
                <a:gd name="connsiteY6" fmla="*/ 161450 h 161450"/>
                <a:gd name="connsiteX7" fmla="*/ 22776 w 910004"/>
                <a:gd name="connsiteY7" fmla="*/ 154623 h 161450"/>
                <a:gd name="connsiteX8" fmla="*/ 0 w 910004"/>
                <a:gd name="connsiteY8" fmla="*/ 125730 h 161450"/>
                <a:gd name="connsiteX0" fmla="*/ 0 w 910004"/>
                <a:gd name="connsiteY0" fmla="*/ 125730 h 161450"/>
                <a:gd name="connsiteX1" fmla="*/ 297302 w 910004"/>
                <a:gd name="connsiteY1" fmla="*/ 126683 h 161450"/>
                <a:gd name="connsiteX2" fmla="*/ 708511 w 910004"/>
                <a:gd name="connsiteY2" fmla="*/ 10478 h 161450"/>
                <a:gd name="connsiteX3" fmla="*/ 904174 w 910004"/>
                <a:gd name="connsiteY3" fmla="*/ 0 h 161450"/>
                <a:gd name="connsiteX4" fmla="*/ 910004 w 910004"/>
                <a:gd name="connsiteY4" fmla="*/ 37466 h 161450"/>
                <a:gd name="connsiteX5" fmla="*/ 735204 w 910004"/>
                <a:gd name="connsiteY5" fmla="*/ 39847 h 161450"/>
                <a:gd name="connsiteX6" fmla="*/ 313666 w 910004"/>
                <a:gd name="connsiteY6" fmla="*/ 161450 h 161450"/>
                <a:gd name="connsiteX7" fmla="*/ 11014 w 910004"/>
                <a:gd name="connsiteY7" fmla="*/ 154623 h 161450"/>
                <a:gd name="connsiteX8" fmla="*/ 0 w 910004"/>
                <a:gd name="connsiteY8" fmla="*/ 125730 h 16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004" h="161450">
                  <a:moveTo>
                    <a:pt x="0" y="125730"/>
                  </a:moveTo>
                  <a:lnTo>
                    <a:pt x="297302" y="126683"/>
                  </a:lnTo>
                  <a:lnTo>
                    <a:pt x="708511" y="10478"/>
                  </a:lnTo>
                  <a:lnTo>
                    <a:pt x="904174" y="0"/>
                  </a:lnTo>
                  <a:lnTo>
                    <a:pt x="910004" y="37466"/>
                  </a:lnTo>
                  <a:lnTo>
                    <a:pt x="735204" y="39847"/>
                  </a:lnTo>
                  <a:lnTo>
                    <a:pt x="313666" y="161450"/>
                  </a:lnTo>
                  <a:lnTo>
                    <a:pt x="11014" y="154623"/>
                  </a:lnTo>
                  <a:lnTo>
                    <a:pt x="0" y="125730"/>
                  </a:lnTo>
                  <a:close/>
                </a:path>
              </a:pathLst>
            </a:custGeom>
            <a:solidFill>
              <a:srgbClr val="FF0000">
                <a:alpha val="50000"/>
              </a:srgbClr>
            </a:solidFill>
            <a:ln>
              <a:noFill/>
            </a:ln>
            <a:effectLst>
              <a:glow rad="101600">
                <a:schemeClr val="bg1">
                  <a:alpha val="7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83" name="正方形/長方形 22">
              <a:extLst>
                <a:ext uri="{FF2B5EF4-FFF2-40B4-BE49-F238E27FC236}">
                  <a16:creationId xmlns:a16="http://schemas.microsoft.com/office/drawing/2014/main" id="{307947C4-660A-4ABC-944F-D6A931AF4F4B}"/>
                </a:ext>
              </a:extLst>
            </p:cNvPr>
            <p:cNvSpPr/>
            <p:nvPr/>
          </p:nvSpPr>
          <p:spPr>
            <a:xfrm rot="10997242">
              <a:off x="1668782" y="1570413"/>
              <a:ext cx="129171" cy="147236"/>
            </a:xfrm>
            <a:custGeom>
              <a:avLst/>
              <a:gdLst>
                <a:gd name="connsiteX0" fmla="*/ 0 w 345762"/>
                <a:gd name="connsiteY0" fmla="*/ 0 h 462280"/>
                <a:gd name="connsiteX1" fmla="*/ 345762 w 345762"/>
                <a:gd name="connsiteY1" fmla="*/ 0 h 462280"/>
                <a:gd name="connsiteX2" fmla="*/ 345762 w 345762"/>
                <a:gd name="connsiteY2" fmla="*/ 462280 h 462280"/>
                <a:gd name="connsiteX3" fmla="*/ 0 w 345762"/>
                <a:gd name="connsiteY3" fmla="*/ 462280 h 462280"/>
                <a:gd name="connsiteX4" fmla="*/ 0 w 345762"/>
                <a:gd name="connsiteY4" fmla="*/ 0 h 462280"/>
                <a:gd name="connsiteX0" fmla="*/ 121443 w 345762"/>
                <a:gd name="connsiteY0" fmla="*/ 61912 h 462280"/>
                <a:gd name="connsiteX1" fmla="*/ 345762 w 345762"/>
                <a:gd name="connsiteY1" fmla="*/ 0 h 462280"/>
                <a:gd name="connsiteX2" fmla="*/ 345762 w 345762"/>
                <a:gd name="connsiteY2" fmla="*/ 462280 h 462280"/>
                <a:gd name="connsiteX3" fmla="*/ 0 w 345762"/>
                <a:gd name="connsiteY3" fmla="*/ 462280 h 462280"/>
                <a:gd name="connsiteX4" fmla="*/ 121443 w 345762"/>
                <a:gd name="connsiteY4" fmla="*/ 61912 h 462280"/>
                <a:gd name="connsiteX0" fmla="*/ 0 w 224319"/>
                <a:gd name="connsiteY0" fmla="*/ 61912 h 462280"/>
                <a:gd name="connsiteX1" fmla="*/ 224319 w 224319"/>
                <a:gd name="connsiteY1" fmla="*/ 0 h 462280"/>
                <a:gd name="connsiteX2" fmla="*/ 224319 w 224319"/>
                <a:gd name="connsiteY2" fmla="*/ 462280 h 462280"/>
                <a:gd name="connsiteX3" fmla="*/ 4763 w 224319"/>
                <a:gd name="connsiteY3" fmla="*/ 171767 h 462280"/>
                <a:gd name="connsiteX4" fmla="*/ 0 w 224319"/>
                <a:gd name="connsiteY4" fmla="*/ 61912 h 462280"/>
                <a:gd name="connsiteX0" fmla="*/ 0 w 224319"/>
                <a:gd name="connsiteY0" fmla="*/ 61912 h 171767"/>
                <a:gd name="connsiteX1" fmla="*/ 224319 w 224319"/>
                <a:gd name="connsiteY1" fmla="*/ 0 h 171767"/>
                <a:gd name="connsiteX2" fmla="*/ 107638 w 224319"/>
                <a:gd name="connsiteY2" fmla="*/ 159862 h 171767"/>
                <a:gd name="connsiteX3" fmla="*/ 4763 w 224319"/>
                <a:gd name="connsiteY3" fmla="*/ 171767 h 171767"/>
                <a:gd name="connsiteX4" fmla="*/ 0 w 224319"/>
                <a:gd name="connsiteY4" fmla="*/ 61912 h 171767"/>
                <a:gd name="connsiteX0" fmla="*/ 0 w 107638"/>
                <a:gd name="connsiteY0" fmla="*/ 11906 h 121761"/>
                <a:gd name="connsiteX1" fmla="*/ 86206 w 107638"/>
                <a:gd name="connsiteY1" fmla="*/ 0 h 121761"/>
                <a:gd name="connsiteX2" fmla="*/ 107638 w 107638"/>
                <a:gd name="connsiteY2" fmla="*/ 109856 h 121761"/>
                <a:gd name="connsiteX3" fmla="*/ 4763 w 107638"/>
                <a:gd name="connsiteY3" fmla="*/ 121761 h 121761"/>
                <a:gd name="connsiteX4" fmla="*/ 0 w 107638"/>
                <a:gd name="connsiteY4" fmla="*/ 11906 h 121761"/>
                <a:gd name="connsiteX0" fmla="*/ 0 w 107638"/>
                <a:gd name="connsiteY0" fmla="*/ 11906 h 116999"/>
                <a:gd name="connsiteX1" fmla="*/ 86206 w 107638"/>
                <a:gd name="connsiteY1" fmla="*/ 0 h 116999"/>
                <a:gd name="connsiteX2" fmla="*/ 107638 w 107638"/>
                <a:gd name="connsiteY2" fmla="*/ 109856 h 116999"/>
                <a:gd name="connsiteX3" fmla="*/ 14288 w 107638"/>
                <a:gd name="connsiteY3" fmla="*/ 116999 h 116999"/>
                <a:gd name="connsiteX4" fmla="*/ 0 w 107638"/>
                <a:gd name="connsiteY4" fmla="*/ 11906 h 116999"/>
                <a:gd name="connsiteX0" fmla="*/ 0 w 121926"/>
                <a:gd name="connsiteY0" fmla="*/ 19050 h 116999"/>
                <a:gd name="connsiteX1" fmla="*/ 100494 w 121926"/>
                <a:gd name="connsiteY1" fmla="*/ 0 h 116999"/>
                <a:gd name="connsiteX2" fmla="*/ 121926 w 121926"/>
                <a:gd name="connsiteY2" fmla="*/ 109856 h 116999"/>
                <a:gd name="connsiteX3" fmla="*/ 28576 w 121926"/>
                <a:gd name="connsiteY3" fmla="*/ 116999 h 116999"/>
                <a:gd name="connsiteX4" fmla="*/ 0 w 121926"/>
                <a:gd name="connsiteY4" fmla="*/ 19050 h 116999"/>
                <a:gd name="connsiteX0" fmla="*/ 0 w 121926"/>
                <a:gd name="connsiteY0" fmla="*/ 2381 h 100330"/>
                <a:gd name="connsiteX1" fmla="*/ 112400 w 121926"/>
                <a:gd name="connsiteY1" fmla="*/ 0 h 100330"/>
                <a:gd name="connsiteX2" fmla="*/ 121926 w 121926"/>
                <a:gd name="connsiteY2" fmla="*/ 93187 h 100330"/>
                <a:gd name="connsiteX3" fmla="*/ 28576 w 121926"/>
                <a:gd name="connsiteY3" fmla="*/ 100330 h 100330"/>
                <a:gd name="connsiteX4" fmla="*/ 0 w 121926"/>
                <a:gd name="connsiteY4" fmla="*/ 2381 h 100330"/>
                <a:gd name="connsiteX0" fmla="*/ 0 w 121926"/>
                <a:gd name="connsiteY0" fmla="*/ 2381 h 100330"/>
                <a:gd name="connsiteX1" fmla="*/ 112400 w 121926"/>
                <a:gd name="connsiteY1" fmla="*/ 0 h 100330"/>
                <a:gd name="connsiteX2" fmla="*/ 96038 w 121926"/>
                <a:gd name="connsiteY2" fmla="*/ 4604 h 100330"/>
                <a:gd name="connsiteX3" fmla="*/ 121926 w 121926"/>
                <a:gd name="connsiteY3" fmla="*/ 93187 h 100330"/>
                <a:gd name="connsiteX4" fmla="*/ 28576 w 121926"/>
                <a:gd name="connsiteY4" fmla="*/ 100330 h 100330"/>
                <a:gd name="connsiteX5" fmla="*/ 0 w 121926"/>
                <a:gd name="connsiteY5" fmla="*/ 2381 h 100330"/>
                <a:gd name="connsiteX0" fmla="*/ 0 w 121926"/>
                <a:gd name="connsiteY0" fmla="*/ 35877 h 133826"/>
                <a:gd name="connsiteX1" fmla="*/ 112400 w 121926"/>
                <a:gd name="connsiteY1" fmla="*/ 33496 h 133826"/>
                <a:gd name="connsiteX2" fmla="*/ 60320 w 121926"/>
                <a:gd name="connsiteY2" fmla="*/ 0 h 133826"/>
                <a:gd name="connsiteX3" fmla="*/ 121926 w 121926"/>
                <a:gd name="connsiteY3" fmla="*/ 126683 h 133826"/>
                <a:gd name="connsiteX4" fmla="*/ 28576 w 121926"/>
                <a:gd name="connsiteY4" fmla="*/ 133826 h 133826"/>
                <a:gd name="connsiteX5" fmla="*/ 0 w 121926"/>
                <a:gd name="connsiteY5" fmla="*/ 35877 h 133826"/>
                <a:gd name="connsiteX0" fmla="*/ 0 w 130831"/>
                <a:gd name="connsiteY0" fmla="*/ 35877 h 133826"/>
                <a:gd name="connsiteX1" fmla="*/ 112400 w 130831"/>
                <a:gd name="connsiteY1" fmla="*/ 33496 h 133826"/>
                <a:gd name="connsiteX2" fmla="*/ 60320 w 130831"/>
                <a:gd name="connsiteY2" fmla="*/ 0 h 133826"/>
                <a:gd name="connsiteX3" fmla="*/ 121926 w 130831"/>
                <a:gd name="connsiteY3" fmla="*/ 126683 h 133826"/>
                <a:gd name="connsiteX4" fmla="*/ 28576 w 130831"/>
                <a:gd name="connsiteY4" fmla="*/ 133826 h 133826"/>
                <a:gd name="connsiteX5" fmla="*/ 0 w 130831"/>
                <a:gd name="connsiteY5" fmla="*/ 35877 h 133826"/>
                <a:gd name="connsiteX0" fmla="*/ 0 w 183837"/>
                <a:gd name="connsiteY0" fmla="*/ 90487 h 188436"/>
                <a:gd name="connsiteX1" fmla="*/ 183837 w 183837"/>
                <a:gd name="connsiteY1" fmla="*/ 0 h 188436"/>
                <a:gd name="connsiteX2" fmla="*/ 60320 w 183837"/>
                <a:gd name="connsiteY2" fmla="*/ 54610 h 188436"/>
                <a:gd name="connsiteX3" fmla="*/ 121926 w 183837"/>
                <a:gd name="connsiteY3" fmla="*/ 181293 h 188436"/>
                <a:gd name="connsiteX4" fmla="*/ 28576 w 183837"/>
                <a:gd name="connsiteY4" fmla="*/ 188436 h 188436"/>
                <a:gd name="connsiteX5" fmla="*/ 0 w 183837"/>
                <a:gd name="connsiteY5" fmla="*/ 90487 h 188436"/>
                <a:gd name="connsiteX0" fmla="*/ 0 w 183837"/>
                <a:gd name="connsiteY0" fmla="*/ 90487 h 188436"/>
                <a:gd name="connsiteX1" fmla="*/ 183837 w 183837"/>
                <a:gd name="connsiteY1" fmla="*/ 0 h 188436"/>
                <a:gd name="connsiteX2" fmla="*/ 107945 w 183837"/>
                <a:gd name="connsiteY2" fmla="*/ 92710 h 188436"/>
                <a:gd name="connsiteX3" fmla="*/ 121926 w 183837"/>
                <a:gd name="connsiteY3" fmla="*/ 181293 h 188436"/>
                <a:gd name="connsiteX4" fmla="*/ 28576 w 183837"/>
                <a:gd name="connsiteY4" fmla="*/ 188436 h 188436"/>
                <a:gd name="connsiteX5" fmla="*/ 0 w 183837"/>
                <a:gd name="connsiteY5" fmla="*/ 90487 h 188436"/>
                <a:gd name="connsiteX0" fmla="*/ 0 w 162702"/>
                <a:gd name="connsiteY0" fmla="*/ 45243 h 143192"/>
                <a:gd name="connsiteX1" fmla="*/ 57630 w 162702"/>
                <a:gd name="connsiteY1" fmla="*/ 0 h 143192"/>
                <a:gd name="connsiteX2" fmla="*/ 107945 w 162702"/>
                <a:gd name="connsiteY2" fmla="*/ 47466 h 143192"/>
                <a:gd name="connsiteX3" fmla="*/ 121926 w 162702"/>
                <a:gd name="connsiteY3" fmla="*/ 136049 h 143192"/>
                <a:gd name="connsiteX4" fmla="*/ 28576 w 162702"/>
                <a:gd name="connsiteY4" fmla="*/ 143192 h 143192"/>
                <a:gd name="connsiteX5" fmla="*/ 0 w 162702"/>
                <a:gd name="connsiteY5" fmla="*/ 45243 h 143192"/>
                <a:gd name="connsiteX0" fmla="*/ 0 w 162702"/>
                <a:gd name="connsiteY0" fmla="*/ 45243 h 143192"/>
                <a:gd name="connsiteX1" fmla="*/ 57630 w 162702"/>
                <a:gd name="connsiteY1" fmla="*/ 0 h 143192"/>
                <a:gd name="connsiteX2" fmla="*/ 107945 w 162702"/>
                <a:gd name="connsiteY2" fmla="*/ 37941 h 143192"/>
                <a:gd name="connsiteX3" fmla="*/ 121926 w 162702"/>
                <a:gd name="connsiteY3" fmla="*/ 136049 h 143192"/>
                <a:gd name="connsiteX4" fmla="*/ 28576 w 162702"/>
                <a:gd name="connsiteY4" fmla="*/ 143192 h 143192"/>
                <a:gd name="connsiteX5" fmla="*/ 0 w 162702"/>
                <a:gd name="connsiteY5" fmla="*/ 45243 h 143192"/>
                <a:gd name="connsiteX0" fmla="*/ 0 w 121926"/>
                <a:gd name="connsiteY0" fmla="*/ 45243 h 143192"/>
                <a:gd name="connsiteX1" fmla="*/ 57630 w 121926"/>
                <a:gd name="connsiteY1" fmla="*/ 0 h 143192"/>
                <a:gd name="connsiteX2" fmla="*/ 107945 w 121926"/>
                <a:gd name="connsiteY2" fmla="*/ 37941 h 143192"/>
                <a:gd name="connsiteX3" fmla="*/ 121926 w 121926"/>
                <a:gd name="connsiteY3" fmla="*/ 136049 h 143192"/>
                <a:gd name="connsiteX4" fmla="*/ 28576 w 121926"/>
                <a:gd name="connsiteY4" fmla="*/ 143192 h 143192"/>
                <a:gd name="connsiteX5" fmla="*/ 0 w 121926"/>
                <a:gd name="connsiteY5" fmla="*/ 45243 h 143192"/>
                <a:gd name="connsiteX0" fmla="*/ 0 w 121926"/>
                <a:gd name="connsiteY0" fmla="*/ 45243 h 143192"/>
                <a:gd name="connsiteX1" fmla="*/ 57630 w 121926"/>
                <a:gd name="connsiteY1" fmla="*/ 0 h 143192"/>
                <a:gd name="connsiteX2" fmla="*/ 107945 w 121926"/>
                <a:gd name="connsiteY2" fmla="*/ 37941 h 143192"/>
                <a:gd name="connsiteX3" fmla="*/ 121926 w 121926"/>
                <a:gd name="connsiteY3" fmla="*/ 136049 h 143192"/>
                <a:gd name="connsiteX4" fmla="*/ 28576 w 121926"/>
                <a:gd name="connsiteY4" fmla="*/ 143192 h 143192"/>
                <a:gd name="connsiteX5" fmla="*/ 0 w 121926"/>
                <a:gd name="connsiteY5" fmla="*/ 45243 h 143192"/>
                <a:gd name="connsiteX0" fmla="*/ 0 w 121926"/>
                <a:gd name="connsiteY0" fmla="*/ 47783 h 145732"/>
                <a:gd name="connsiteX1" fmla="*/ 57630 w 121926"/>
                <a:gd name="connsiteY1" fmla="*/ 2540 h 145732"/>
                <a:gd name="connsiteX2" fmla="*/ 53175 w 121926"/>
                <a:gd name="connsiteY2" fmla="*/ 0 h 145732"/>
                <a:gd name="connsiteX3" fmla="*/ 107945 w 121926"/>
                <a:gd name="connsiteY3" fmla="*/ 40481 h 145732"/>
                <a:gd name="connsiteX4" fmla="*/ 121926 w 121926"/>
                <a:gd name="connsiteY4" fmla="*/ 138589 h 145732"/>
                <a:gd name="connsiteX5" fmla="*/ 28576 w 121926"/>
                <a:gd name="connsiteY5" fmla="*/ 145732 h 145732"/>
                <a:gd name="connsiteX6" fmla="*/ 0 w 121926"/>
                <a:gd name="connsiteY6" fmla="*/ 47783 h 145732"/>
                <a:gd name="connsiteX0" fmla="*/ 0 w 121926"/>
                <a:gd name="connsiteY0" fmla="*/ 47783 h 145732"/>
                <a:gd name="connsiteX1" fmla="*/ 57630 w 121926"/>
                <a:gd name="connsiteY1" fmla="*/ 2540 h 145732"/>
                <a:gd name="connsiteX2" fmla="*/ 76987 w 121926"/>
                <a:gd name="connsiteY2" fmla="*/ 0 h 145732"/>
                <a:gd name="connsiteX3" fmla="*/ 107945 w 121926"/>
                <a:gd name="connsiteY3" fmla="*/ 40481 h 145732"/>
                <a:gd name="connsiteX4" fmla="*/ 121926 w 121926"/>
                <a:gd name="connsiteY4" fmla="*/ 138589 h 145732"/>
                <a:gd name="connsiteX5" fmla="*/ 28576 w 121926"/>
                <a:gd name="connsiteY5" fmla="*/ 145732 h 145732"/>
                <a:gd name="connsiteX6" fmla="*/ 0 w 121926"/>
                <a:gd name="connsiteY6" fmla="*/ 47783 h 145732"/>
                <a:gd name="connsiteX0" fmla="*/ 0 w 121926"/>
                <a:gd name="connsiteY0" fmla="*/ 45243 h 143192"/>
                <a:gd name="connsiteX1" fmla="*/ 57630 w 121926"/>
                <a:gd name="connsiteY1" fmla="*/ 0 h 143192"/>
                <a:gd name="connsiteX2" fmla="*/ 50793 w 121926"/>
                <a:gd name="connsiteY2" fmla="*/ 2222 h 143192"/>
                <a:gd name="connsiteX3" fmla="*/ 107945 w 121926"/>
                <a:gd name="connsiteY3" fmla="*/ 37941 h 143192"/>
                <a:gd name="connsiteX4" fmla="*/ 121926 w 121926"/>
                <a:gd name="connsiteY4" fmla="*/ 136049 h 143192"/>
                <a:gd name="connsiteX5" fmla="*/ 28576 w 121926"/>
                <a:gd name="connsiteY5" fmla="*/ 143192 h 143192"/>
                <a:gd name="connsiteX6" fmla="*/ 0 w 121926"/>
                <a:gd name="connsiteY6" fmla="*/ 45243 h 143192"/>
                <a:gd name="connsiteX0" fmla="*/ 0 w 246056"/>
                <a:gd name="connsiteY0" fmla="*/ 143033 h 240982"/>
                <a:gd name="connsiteX1" fmla="*/ 57630 w 246056"/>
                <a:gd name="connsiteY1" fmla="*/ 97790 h 240982"/>
                <a:gd name="connsiteX2" fmla="*/ 246056 w 246056"/>
                <a:gd name="connsiteY2" fmla="*/ 0 h 240982"/>
                <a:gd name="connsiteX3" fmla="*/ 107945 w 246056"/>
                <a:gd name="connsiteY3" fmla="*/ 135731 h 240982"/>
                <a:gd name="connsiteX4" fmla="*/ 121926 w 246056"/>
                <a:gd name="connsiteY4" fmla="*/ 233839 h 240982"/>
                <a:gd name="connsiteX5" fmla="*/ 28576 w 246056"/>
                <a:gd name="connsiteY5" fmla="*/ 240982 h 240982"/>
                <a:gd name="connsiteX6" fmla="*/ 0 w 246056"/>
                <a:gd name="connsiteY6" fmla="*/ 143033 h 240982"/>
                <a:gd name="connsiteX0" fmla="*/ 0 w 246056"/>
                <a:gd name="connsiteY0" fmla="*/ 143033 h 240982"/>
                <a:gd name="connsiteX1" fmla="*/ 38580 w 246056"/>
                <a:gd name="connsiteY1" fmla="*/ 109696 h 240982"/>
                <a:gd name="connsiteX2" fmla="*/ 246056 w 246056"/>
                <a:gd name="connsiteY2" fmla="*/ 0 h 240982"/>
                <a:gd name="connsiteX3" fmla="*/ 107945 w 246056"/>
                <a:gd name="connsiteY3" fmla="*/ 135731 h 240982"/>
                <a:gd name="connsiteX4" fmla="*/ 121926 w 246056"/>
                <a:gd name="connsiteY4" fmla="*/ 233839 h 240982"/>
                <a:gd name="connsiteX5" fmla="*/ 28576 w 246056"/>
                <a:gd name="connsiteY5" fmla="*/ 240982 h 240982"/>
                <a:gd name="connsiteX6" fmla="*/ 0 w 246056"/>
                <a:gd name="connsiteY6" fmla="*/ 143033 h 240982"/>
                <a:gd name="connsiteX0" fmla="*/ 0 w 121926"/>
                <a:gd name="connsiteY0" fmla="*/ 35876 h 133825"/>
                <a:gd name="connsiteX1" fmla="*/ 38580 w 121926"/>
                <a:gd name="connsiteY1" fmla="*/ 2539 h 133825"/>
                <a:gd name="connsiteX2" fmla="*/ 84131 w 121926"/>
                <a:gd name="connsiteY2" fmla="*/ 0 h 133825"/>
                <a:gd name="connsiteX3" fmla="*/ 107945 w 121926"/>
                <a:gd name="connsiteY3" fmla="*/ 28574 h 133825"/>
                <a:gd name="connsiteX4" fmla="*/ 121926 w 121926"/>
                <a:gd name="connsiteY4" fmla="*/ 126682 h 133825"/>
                <a:gd name="connsiteX5" fmla="*/ 28576 w 121926"/>
                <a:gd name="connsiteY5" fmla="*/ 133825 h 133825"/>
                <a:gd name="connsiteX6" fmla="*/ 0 w 121926"/>
                <a:gd name="connsiteY6" fmla="*/ 35876 h 133825"/>
                <a:gd name="connsiteX0" fmla="*/ 0 w 121926"/>
                <a:gd name="connsiteY0" fmla="*/ 35876 h 133825"/>
                <a:gd name="connsiteX1" fmla="*/ 38580 w 121926"/>
                <a:gd name="connsiteY1" fmla="*/ 2539 h 133825"/>
                <a:gd name="connsiteX2" fmla="*/ 84131 w 121926"/>
                <a:gd name="connsiteY2" fmla="*/ 0 h 133825"/>
                <a:gd name="connsiteX3" fmla="*/ 107945 w 121926"/>
                <a:gd name="connsiteY3" fmla="*/ 28574 h 133825"/>
                <a:gd name="connsiteX4" fmla="*/ 121926 w 121926"/>
                <a:gd name="connsiteY4" fmla="*/ 126682 h 133825"/>
                <a:gd name="connsiteX5" fmla="*/ 28576 w 121926"/>
                <a:gd name="connsiteY5" fmla="*/ 133825 h 133825"/>
                <a:gd name="connsiteX6" fmla="*/ 0 w 121926"/>
                <a:gd name="connsiteY6" fmla="*/ 35876 h 133825"/>
                <a:gd name="connsiteX0" fmla="*/ 0 w 121926"/>
                <a:gd name="connsiteY0" fmla="*/ 35876 h 133825"/>
                <a:gd name="connsiteX1" fmla="*/ 38580 w 121926"/>
                <a:gd name="connsiteY1" fmla="*/ 2539 h 133825"/>
                <a:gd name="connsiteX2" fmla="*/ 84131 w 121926"/>
                <a:gd name="connsiteY2" fmla="*/ 0 h 133825"/>
                <a:gd name="connsiteX3" fmla="*/ 107945 w 121926"/>
                <a:gd name="connsiteY3" fmla="*/ 28574 h 133825"/>
                <a:gd name="connsiteX4" fmla="*/ 121926 w 121926"/>
                <a:gd name="connsiteY4" fmla="*/ 126682 h 133825"/>
                <a:gd name="connsiteX5" fmla="*/ 28576 w 121926"/>
                <a:gd name="connsiteY5" fmla="*/ 133825 h 133825"/>
                <a:gd name="connsiteX6" fmla="*/ 0 w 121926"/>
                <a:gd name="connsiteY6" fmla="*/ 35876 h 133825"/>
                <a:gd name="connsiteX0" fmla="*/ 0 w 121926"/>
                <a:gd name="connsiteY0" fmla="*/ 35876 h 133825"/>
                <a:gd name="connsiteX1" fmla="*/ 38580 w 121926"/>
                <a:gd name="connsiteY1" fmla="*/ 2539 h 133825"/>
                <a:gd name="connsiteX2" fmla="*/ 84131 w 121926"/>
                <a:gd name="connsiteY2" fmla="*/ 0 h 133825"/>
                <a:gd name="connsiteX3" fmla="*/ 107945 w 121926"/>
                <a:gd name="connsiteY3" fmla="*/ 28574 h 133825"/>
                <a:gd name="connsiteX4" fmla="*/ 121926 w 121926"/>
                <a:gd name="connsiteY4" fmla="*/ 126682 h 133825"/>
                <a:gd name="connsiteX5" fmla="*/ 28576 w 121926"/>
                <a:gd name="connsiteY5" fmla="*/ 133825 h 133825"/>
                <a:gd name="connsiteX6" fmla="*/ 0 w 121926"/>
                <a:gd name="connsiteY6" fmla="*/ 35876 h 133825"/>
                <a:gd name="connsiteX0" fmla="*/ 0 w 121926"/>
                <a:gd name="connsiteY0" fmla="*/ 35876 h 133825"/>
                <a:gd name="connsiteX1" fmla="*/ 38580 w 121926"/>
                <a:gd name="connsiteY1" fmla="*/ 2539 h 133825"/>
                <a:gd name="connsiteX2" fmla="*/ 84131 w 121926"/>
                <a:gd name="connsiteY2" fmla="*/ 0 h 133825"/>
                <a:gd name="connsiteX3" fmla="*/ 107945 w 121926"/>
                <a:gd name="connsiteY3" fmla="*/ 28574 h 133825"/>
                <a:gd name="connsiteX4" fmla="*/ 121926 w 121926"/>
                <a:gd name="connsiteY4" fmla="*/ 126682 h 133825"/>
                <a:gd name="connsiteX5" fmla="*/ 28576 w 121926"/>
                <a:gd name="connsiteY5" fmla="*/ 133825 h 133825"/>
                <a:gd name="connsiteX6" fmla="*/ 0 w 121926"/>
                <a:gd name="connsiteY6" fmla="*/ 35876 h 133825"/>
                <a:gd name="connsiteX0" fmla="*/ 0 w 121926"/>
                <a:gd name="connsiteY0" fmla="*/ 35876 h 136206"/>
                <a:gd name="connsiteX1" fmla="*/ 38580 w 121926"/>
                <a:gd name="connsiteY1" fmla="*/ 2539 h 136206"/>
                <a:gd name="connsiteX2" fmla="*/ 84131 w 121926"/>
                <a:gd name="connsiteY2" fmla="*/ 0 h 136206"/>
                <a:gd name="connsiteX3" fmla="*/ 107945 w 121926"/>
                <a:gd name="connsiteY3" fmla="*/ 28574 h 136206"/>
                <a:gd name="connsiteX4" fmla="*/ 121926 w 121926"/>
                <a:gd name="connsiteY4" fmla="*/ 126682 h 136206"/>
                <a:gd name="connsiteX5" fmla="*/ 21433 w 121926"/>
                <a:gd name="connsiteY5" fmla="*/ 136206 h 136206"/>
                <a:gd name="connsiteX6" fmla="*/ 0 w 121926"/>
                <a:gd name="connsiteY6" fmla="*/ 35876 h 136206"/>
                <a:gd name="connsiteX0" fmla="*/ 0 w 119545"/>
                <a:gd name="connsiteY0" fmla="*/ 35876 h 136206"/>
                <a:gd name="connsiteX1" fmla="*/ 36199 w 119545"/>
                <a:gd name="connsiteY1" fmla="*/ 2539 h 136206"/>
                <a:gd name="connsiteX2" fmla="*/ 81750 w 119545"/>
                <a:gd name="connsiteY2" fmla="*/ 0 h 136206"/>
                <a:gd name="connsiteX3" fmla="*/ 105564 w 119545"/>
                <a:gd name="connsiteY3" fmla="*/ 28574 h 136206"/>
                <a:gd name="connsiteX4" fmla="*/ 119545 w 119545"/>
                <a:gd name="connsiteY4" fmla="*/ 126682 h 136206"/>
                <a:gd name="connsiteX5" fmla="*/ 19052 w 119545"/>
                <a:gd name="connsiteY5" fmla="*/ 136206 h 136206"/>
                <a:gd name="connsiteX6" fmla="*/ 0 w 119545"/>
                <a:gd name="connsiteY6" fmla="*/ 35876 h 136206"/>
                <a:gd name="connsiteX0" fmla="*/ 0 w 120910"/>
                <a:gd name="connsiteY0" fmla="*/ 35876 h 150455"/>
                <a:gd name="connsiteX1" fmla="*/ 36199 w 120910"/>
                <a:gd name="connsiteY1" fmla="*/ 2539 h 150455"/>
                <a:gd name="connsiteX2" fmla="*/ 81750 w 120910"/>
                <a:gd name="connsiteY2" fmla="*/ 0 h 150455"/>
                <a:gd name="connsiteX3" fmla="*/ 105564 w 120910"/>
                <a:gd name="connsiteY3" fmla="*/ 28574 h 150455"/>
                <a:gd name="connsiteX4" fmla="*/ 120910 w 120910"/>
                <a:gd name="connsiteY4" fmla="*/ 150455 h 150455"/>
                <a:gd name="connsiteX5" fmla="*/ 19052 w 120910"/>
                <a:gd name="connsiteY5" fmla="*/ 136206 h 150455"/>
                <a:gd name="connsiteX6" fmla="*/ 0 w 120910"/>
                <a:gd name="connsiteY6" fmla="*/ 35876 h 150455"/>
                <a:gd name="connsiteX0" fmla="*/ 0 w 120910"/>
                <a:gd name="connsiteY0" fmla="*/ 35876 h 152848"/>
                <a:gd name="connsiteX1" fmla="*/ 36199 w 120910"/>
                <a:gd name="connsiteY1" fmla="*/ 2539 h 152848"/>
                <a:gd name="connsiteX2" fmla="*/ 81750 w 120910"/>
                <a:gd name="connsiteY2" fmla="*/ 0 h 152848"/>
                <a:gd name="connsiteX3" fmla="*/ 105564 w 120910"/>
                <a:gd name="connsiteY3" fmla="*/ 28574 h 152848"/>
                <a:gd name="connsiteX4" fmla="*/ 120910 w 120910"/>
                <a:gd name="connsiteY4" fmla="*/ 150455 h 152848"/>
                <a:gd name="connsiteX5" fmla="*/ 20007 w 120910"/>
                <a:gd name="connsiteY5" fmla="*/ 152848 h 152848"/>
                <a:gd name="connsiteX6" fmla="*/ 0 w 120910"/>
                <a:gd name="connsiteY6" fmla="*/ 35876 h 152848"/>
                <a:gd name="connsiteX0" fmla="*/ 0 w 120910"/>
                <a:gd name="connsiteY0" fmla="*/ 42326 h 159298"/>
                <a:gd name="connsiteX1" fmla="*/ 36199 w 120910"/>
                <a:gd name="connsiteY1" fmla="*/ 8989 h 159298"/>
                <a:gd name="connsiteX2" fmla="*/ 69454 w 120910"/>
                <a:gd name="connsiteY2" fmla="*/ 0 h 159298"/>
                <a:gd name="connsiteX3" fmla="*/ 105564 w 120910"/>
                <a:gd name="connsiteY3" fmla="*/ 35024 h 159298"/>
                <a:gd name="connsiteX4" fmla="*/ 120910 w 120910"/>
                <a:gd name="connsiteY4" fmla="*/ 156905 h 159298"/>
                <a:gd name="connsiteX5" fmla="*/ 20007 w 120910"/>
                <a:gd name="connsiteY5" fmla="*/ 159298 h 159298"/>
                <a:gd name="connsiteX6" fmla="*/ 0 w 120910"/>
                <a:gd name="connsiteY6" fmla="*/ 42326 h 159298"/>
                <a:gd name="connsiteX0" fmla="*/ 0 w 120910"/>
                <a:gd name="connsiteY0" fmla="*/ 42326 h 159298"/>
                <a:gd name="connsiteX1" fmla="*/ 21798 w 120910"/>
                <a:gd name="connsiteY1" fmla="*/ 7431 h 159298"/>
                <a:gd name="connsiteX2" fmla="*/ 69454 w 120910"/>
                <a:gd name="connsiteY2" fmla="*/ 0 h 159298"/>
                <a:gd name="connsiteX3" fmla="*/ 105564 w 120910"/>
                <a:gd name="connsiteY3" fmla="*/ 35024 h 159298"/>
                <a:gd name="connsiteX4" fmla="*/ 120910 w 120910"/>
                <a:gd name="connsiteY4" fmla="*/ 156905 h 159298"/>
                <a:gd name="connsiteX5" fmla="*/ 20007 w 120910"/>
                <a:gd name="connsiteY5" fmla="*/ 159298 h 159298"/>
                <a:gd name="connsiteX6" fmla="*/ 0 w 120910"/>
                <a:gd name="connsiteY6" fmla="*/ 42326 h 159298"/>
                <a:gd name="connsiteX0" fmla="*/ 0 w 120910"/>
                <a:gd name="connsiteY0" fmla="*/ 47080 h 164052"/>
                <a:gd name="connsiteX1" fmla="*/ 21798 w 120910"/>
                <a:gd name="connsiteY1" fmla="*/ 12185 h 164052"/>
                <a:gd name="connsiteX2" fmla="*/ 69181 w 120910"/>
                <a:gd name="connsiteY2" fmla="*/ 0 h 164052"/>
                <a:gd name="connsiteX3" fmla="*/ 105564 w 120910"/>
                <a:gd name="connsiteY3" fmla="*/ 39778 h 164052"/>
                <a:gd name="connsiteX4" fmla="*/ 120910 w 120910"/>
                <a:gd name="connsiteY4" fmla="*/ 161659 h 164052"/>
                <a:gd name="connsiteX5" fmla="*/ 20007 w 120910"/>
                <a:gd name="connsiteY5" fmla="*/ 164052 h 164052"/>
                <a:gd name="connsiteX6" fmla="*/ 0 w 120910"/>
                <a:gd name="connsiteY6" fmla="*/ 47080 h 164052"/>
                <a:gd name="connsiteX0" fmla="*/ 0 w 120910"/>
                <a:gd name="connsiteY0" fmla="*/ 47080 h 164052"/>
                <a:gd name="connsiteX1" fmla="*/ 21798 w 120910"/>
                <a:gd name="connsiteY1" fmla="*/ 12185 h 164052"/>
                <a:gd name="connsiteX2" fmla="*/ 69181 w 120910"/>
                <a:gd name="connsiteY2" fmla="*/ 0 h 164052"/>
                <a:gd name="connsiteX3" fmla="*/ 105564 w 120910"/>
                <a:gd name="connsiteY3" fmla="*/ 39778 h 164052"/>
                <a:gd name="connsiteX4" fmla="*/ 120910 w 120910"/>
                <a:gd name="connsiteY4" fmla="*/ 161659 h 164052"/>
                <a:gd name="connsiteX5" fmla="*/ 20007 w 120910"/>
                <a:gd name="connsiteY5" fmla="*/ 164052 h 164052"/>
                <a:gd name="connsiteX6" fmla="*/ 0 w 120910"/>
                <a:gd name="connsiteY6" fmla="*/ 47080 h 164052"/>
                <a:gd name="connsiteX0" fmla="*/ 0 w 120910"/>
                <a:gd name="connsiteY0" fmla="*/ 47080 h 164052"/>
                <a:gd name="connsiteX1" fmla="*/ 21798 w 120910"/>
                <a:gd name="connsiteY1" fmla="*/ 12185 h 164052"/>
                <a:gd name="connsiteX2" fmla="*/ 69181 w 120910"/>
                <a:gd name="connsiteY2" fmla="*/ 0 h 164052"/>
                <a:gd name="connsiteX3" fmla="*/ 105564 w 120910"/>
                <a:gd name="connsiteY3" fmla="*/ 39778 h 164052"/>
                <a:gd name="connsiteX4" fmla="*/ 120910 w 120910"/>
                <a:gd name="connsiteY4" fmla="*/ 161659 h 164052"/>
                <a:gd name="connsiteX5" fmla="*/ 20007 w 120910"/>
                <a:gd name="connsiteY5" fmla="*/ 164052 h 164052"/>
                <a:gd name="connsiteX6" fmla="*/ 0 w 120910"/>
                <a:gd name="connsiteY6" fmla="*/ 47080 h 164052"/>
                <a:gd name="connsiteX0" fmla="*/ 0 w 120910"/>
                <a:gd name="connsiteY0" fmla="*/ 47080 h 164052"/>
                <a:gd name="connsiteX1" fmla="*/ 14802 w 120910"/>
                <a:gd name="connsiteY1" fmla="*/ 14972 h 164052"/>
                <a:gd name="connsiteX2" fmla="*/ 69181 w 120910"/>
                <a:gd name="connsiteY2" fmla="*/ 0 h 164052"/>
                <a:gd name="connsiteX3" fmla="*/ 105564 w 120910"/>
                <a:gd name="connsiteY3" fmla="*/ 39778 h 164052"/>
                <a:gd name="connsiteX4" fmla="*/ 120910 w 120910"/>
                <a:gd name="connsiteY4" fmla="*/ 161659 h 164052"/>
                <a:gd name="connsiteX5" fmla="*/ 20007 w 120910"/>
                <a:gd name="connsiteY5" fmla="*/ 164052 h 164052"/>
                <a:gd name="connsiteX6" fmla="*/ 0 w 120910"/>
                <a:gd name="connsiteY6" fmla="*/ 47080 h 164052"/>
                <a:gd name="connsiteX0" fmla="*/ 0 w 120910"/>
                <a:gd name="connsiteY0" fmla="*/ 47490 h 164462"/>
                <a:gd name="connsiteX1" fmla="*/ 14802 w 120910"/>
                <a:gd name="connsiteY1" fmla="*/ 15382 h 164462"/>
                <a:gd name="connsiteX2" fmla="*/ 76313 w 120910"/>
                <a:gd name="connsiteY2" fmla="*/ 0 h 164462"/>
                <a:gd name="connsiteX3" fmla="*/ 105564 w 120910"/>
                <a:gd name="connsiteY3" fmla="*/ 40188 h 164462"/>
                <a:gd name="connsiteX4" fmla="*/ 120910 w 120910"/>
                <a:gd name="connsiteY4" fmla="*/ 162069 h 164462"/>
                <a:gd name="connsiteX5" fmla="*/ 20007 w 120910"/>
                <a:gd name="connsiteY5" fmla="*/ 164462 h 164462"/>
                <a:gd name="connsiteX6" fmla="*/ 0 w 120910"/>
                <a:gd name="connsiteY6" fmla="*/ 47490 h 164462"/>
                <a:gd name="connsiteX0" fmla="*/ 0 w 120910"/>
                <a:gd name="connsiteY0" fmla="*/ 47490 h 164462"/>
                <a:gd name="connsiteX1" fmla="*/ 12152 w 120910"/>
                <a:gd name="connsiteY1" fmla="*/ 10764 h 164462"/>
                <a:gd name="connsiteX2" fmla="*/ 76313 w 120910"/>
                <a:gd name="connsiteY2" fmla="*/ 0 h 164462"/>
                <a:gd name="connsiteX3" fmla="*/ 105564 w 120910"/>
                <a:gd name="connsiteY3" fmla="*/ 40188 h 164462"/>
                <a:gd name="connsiteX4" fmla="*/ 120910 w 120910"/>
                <a:gd name="connsiteY4" fmla="*/ 162069 h 164462"/>
                <a:gd name="connsiteX5" fmla="*/ 20007 w 120910"/>
                <a:gd name="connsiteY5" fmla="*/ 164462 h 164462"/>
                <a:gd name="connsiteX6" fmla="*/ 0 w 120910"/>
                <a:gd name="connsiteY6" fmla="*/ 47490 h 164462"/>
                <a:gd name="connsiteX0" fmla="*/ 0 w 120910"/>
                <a:gd name="connsiteY0" fmla="*/ 47490 h 164462"/>
                <a:gd name="connsiteX1" fmla="*/ 12152 w 120910"/>
                <a:gd name="connsiteY1" fmla="*/ 10764 h 164462"/>
                <a:gd name="connsiteX2" fmla="*/ 76313 w 120910"/>
                <a:gd name="connsiteY2" fmla="*/ 0 h 164462"/>
                <a:gd name="connsiteX3" fmla="*/ 102368 w 120910"/>
                <a:gd name="connsiteY3" fmla="*/ 26061 h 164462"/>
                <a:gd name="connsiteX4" fmla="*/ 120910 w 120910"/>
                <a:gd name="connsiteY4" fmla="*/ 162069 h 164462"/>
                <a:gd name="connsiteX5" fmla="*/ 20007 w 120910"/>
                <a:gd name="connsiteY5" fmla="*/ 164462 h 164462"/>
                <a:gd name="connsiteX6" fmla="*/ 0 w 120910"/>
                <a:gd name="connsiteY6" fmla="*/ 47490 h 164462"/>
                <a:gd name="connsiteX0" fmla="*/ 0 w 120910"/>
                <a:gd name="connsiteY0" fmla="*/ 46671 h 163643"/>
                <a:gd name="connsiteX1" fmla="*/ 12152 w 120910"/>
                <a:gd name="connsiteY1" fmla="*/ 9945 h 163643"/>
                <a:gd name="connsiteX2" fmla="*/ 62048 w 120910"/>
                <a:gd name="connsiteY2" fmla="*/ 0 h 163643"/>
                <a:gd name="connsiteX3" fmla="*/ 102368 w 120910"/>
                <a:gd name="connsiteY3" fmla="*/ 25242 h 163643"/>
                <a:gd name="connsiteX4" fmla="*/ 120910 w 120910"/>
                <a:gd name="connsiteY4" fmla="*/ 161250 h 163643"/>
                <a:gd name="connsiteX5" fmla="*/ 20007 w 120910"/>
                <a:gd name="connsiteY5" fmla="*/ 163643 h 163643"/>
                <a:gd name="connsiteX6" fmla="*/ 0 w 120910"/>
                <a:gd name="connsiteY6" fmla="*/ 46671 h 163643"/>
                <a:gd name="connsiteX0" fmla="*/ 0 w 120910"/>
                <a:gd name="connsiteY0" fmla="*/ 46671 h 163643"/>
                <a:gd name="connsiteX1" fmla="*/ 12152 w 120910"/>
                <a:gd name="connsiteY1" fmla="*/ 9945 h 163643"/>
                <a:gd name="connsiteX2" fmla="*/ 62048 w 120910"/>
                <a:gd name="connsiteY2" fmla="*/ 0 h 163643"/>
                <a:gd name="connsiteX3" fmla="*/ 101549 w 120910"/>
                <a:gd name="connsiteY3" fmla="*/ 10978 h 163643"/>
                <a:gd name="connsiteX4" fmla="*/ 120910 w 120910"/>
                <a:gd name="connsiteY4" fmla="*/ 161250 h 163643"/>
                <a:gd name="connsiteX5" fmla="*/ 20007 w 120910"/>
                <a:gd name="connsiteY5" fmla="*/ 163643 h 163643"/>
                <a:gd name="connsiteX6" fmla="*/ 0 w 120910"/>
                <a:gd name="connsiteY6" fmla="*/ 46671 h 163643"/>
                <a:gd name="connsiteX0" fmla="*/ 0 w 120910"/>
                <a:gd name="connsiteY0" fmla="*/ 46671 h 163643"/>
                <a:gd name="connsiteX1" fmla="*/ 12152 w 120910"/>
                <a:gd name="connsiteY1" fmla="*/ 9945 h 163643"/>
                <a:gd name="connsiteX2" fmla="*/ 62048 w 120910"/>
                <a:gd name="connsiteY2" fmla="*/ 0 h 163643"/>
                <a:gd name="connsiteX3" fmla="*/ 101549 w 120910"/>
                <a:gd name="connsiteY3" fmla="*/ 10978 h 163643"/>
                <a:gd name="connsiteX4" fmla="*/ 120910 w 120910"/>
                <a:gd name="connsiteY4" fmla="*/ 161250 h 163643"/>
                <a:gd name="connsiteX5" fmla="*/ 20007 w 120910"/>
                <a:gd name="connsiteY5" fmla="*/ 163643 h 163643"/>
                <a:gd name="connsiteX6" fmla="*/ 0 w 120910"/>
                <a:gd name="connsiteY6" fmla="*/ 46671 h 163643"/>
                <a:gd name="connsiteX0" fmla="*/ 0 w 128589"/>
                <a:gd name="connsiteY0" fmla="*/ 46671 h 170349"/>
                <a:gd name="connsiteX1" fmla="*/ 12152 w 128589"/>
                <a:gd name="connsiteY1" fmla="*/ 9945 h 170349"/>
                <a:gd name="connsiteX2" fmla="*/ 62048 w 128589"/>
                <a:gd name="connsiteY2" fmla="*/ 0 h 170349"/>
                <a:gd name="connsiteX3" fmla="*/ 101549 w 128589"/>
                <a:gd name="connsiteY3" fmla="*/ 10978 h 170349"/>
                <a:gd name="connsiteX4" fmla="*/ 128589 w 128589"/>
                <a:gd name="connsiteY4" fmla="*/ 170349 h 170349"/>
                <a:gd name="connsiteX5" fmla="*/ 20007 w 128589"/>
                <a:gd name="connsiteY5" fmla="*/ 163643 h 170349"/>
                <a:gd name="connsiteX6" fmla="*/ 0 w 128589"/>
                <a:gd name="connsiteY6" fmla="*/ 46671 h 170349"/>
                <a:gd name="connsiteX0" fmla="*/ 0 w 128589"/>
                <a:gd name="connsiteY0" fmla="*/ 46671 h 170349"/>
                <a:gd name="connsiteX1" fmla="*/ 12152 w 128589"/>
                <a:gd name="connsiteY1" fmla="*/ 9945 h 170349"/>
                <a:gd name="connsiteX2" fmla="*/ 62048 w 128589"/>
                <a:gd name="connsiteY2" fmla="*/ 0 h 170349"/>
                <a:gd name="connsiteX3" fmla="*/ 99172 w 128589"/>
                <a:gd name="connsiteY3" fmla="*/ 11114 h 170349"/>
                <a:gd name="connsiteX4" fmla="*/ 128589 w 128589"/>
                <a:gd name="connsiteY4" fmla="*/ 170349 h 170349"/>
                <a:gd name="connsiteX5" fmla="*/ 20007 w 128589"/>
                <a:gd name="connsiteY5" fmla="*/ 163643 h 170349"/>
                <a:gd name="connsiteX6" fmla="*/ 0 w 128589"/>
                <a:gd name="connsiteY6" fmla="*/ 46671 h 17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9" h="170349">
                  <a:moveTo>
                    <a:pt x="0" y="46671"/>
                  </a:moveTo>
                  <a:lnTo>
                    <a:pt x="12152" y="9945"/>
                  </a:lnTo>
                  <a:lnTo>
                    <a:pt x="62048" y="0"/>
                  </a:lnTo>
                  <a:lnTo>
                    <a:pt x="99172" y="11114"/>
                  </a:lnTo>
                  <a:cubicBezTo>
                    <a:pt x="103198" y="75588"/>
                    <a:pt x="119960" y="118596"/>
                    <a:pt x="128589" y="170349"/>
                  </a:cubicBezTo>
                  <a:lnTo>
                    <a:pt x="20007" y="163643"/>
                  </a:lnTo>
                  <a:lnTo>
                    <a:pt x="0" y="46671"/>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pic>
        <p:nvPicPr>
          <p:cNvPr id="71" name="図 70">
            <a:extLst>
              <a:ext uri="{FF2B5EF4-FFF2-40B4-BE49-F238E27FC236}">
                <a16:creationId xmlns:a16="http://schemas.microsoft.com/office/drawing/2014/main" id="{ECE9C8E3-AD3B-40C4-8CF2-95B5B33E07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269875" y="8403174"/>
            <a:ext cx="1872000" cy="1265625"/>
          </a:xfrm>
          <a:prstGeom prst="rect">
            <a:avLst/>
          </a:prstGeom>
          <a:noFill/>
          <a:ln>
            <a:noFill/>
          </a:ln>
          <a:extLst>
            <a:ext uri="{53640926-AAD7-44D8-BBD7-CCE9431645EC}">
              <a14:shadowObscured xmlns:a14="http://schemas.microsoft.com/office/drawing/2010/main"/>
            </a:ext>
          </a:extLst>
        </p:spPr>
      </p:pic>
      <p:sp>
        <p:nvSpPr>
          <p:cNvPr id="4" name="フリーフォーム: 図形 3">
            <a:extLst>
              <a:ext uri="{FF2B5EF4-FFF2-40B4-BE49-F238E27FC236}">
                <a16:creationId xmlns:a16="http://schemas.microsoft.com/office/drawing/2014/main" id="{368E8E5A-8CB3-413E-BD22-7AD39018E3F7}"/>
              </a:ext>
            </a:extLst>
          </p:cNvPr>
          <p:cNvSpPr/>
          <p:nvPr/>
        </p:nvSpPr>
        <p:spPr>
          <a:xfrm>
            <a:off x="4065270" y="7334250"/>
            <a:ext cx="813435" cy="342900"/>
          </a:xfrm>
          <a:custGeom>
            <a:avLst/>
            <a:gdLst>
              <a:gd name="connsiteX0" fmla="*/ 811530 w 813435"/>
              <a:gd name="connsiteY0" fmla="*/ 342900 h 342900"/>
              <a:gd name="connsiteX1" fmla="*/ 813435 w 813435"/>
              <a:gd name="connsiteY1" fmla="*/ 5715 h 342900"/>
              <a:gd name="connsiteX2" fmla="*/ 116205 w 813435"/>
              <a:gd name="connsiteY2" fmla="*/ 0 h 342900"/>
              <a:gd name="connsiteX3" fmla="*/ 20955 w 813435"/>
              <a:gd name="connsiteY3" fmla="*/ 34290 h 342900"/>
              <a:gd name="connsiteX4" fmla="*/ 0 w 813435"/>
              <a:gd name="connsiteY4" fmla="*/ 116205 h 342900"/>
              <a:gd name="connsiteX5" fmla="*/ 40005 w 813435"/>
              <a:gd name="connsiteY5" fmla="*/ 163830 h 342900"/>
              <a:gd name="connsiteX6" fmla="*/ 440055 w 813435"/>
              <a:gd name="connsiteY6" fmla="*/ 262890 h 342900"/>
              <a:gd name="connsiteX7" fmla="*/ 811530 w 813435"/>
              <a:gd name="connsiteY7"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435" h="342900">
                <a:moveTo>
                  <a:pt x="811530" y="342900"/>
                </a:moveTo>
                <a:lnTo>
                  <a:pt x="813435" y="5715"/>
                </a:lnTo>
                <a:lnTo>
                  <a:pt x="116205" y="0"/>
                </a:lnTo>
                <a:lnTo>
                  <a:pt x="20955" y="34290"/>
                </a:lnTo>
                <a:lnTo>
                  <a:pt x="0" y="116205"/>
                </a:lnTo>
                <a:lnTo>
                  <a:pt x="40005" y="163830"/>
                </a:lnTo>
                <a:lnTo>
                  <a:pt x="440055" y="262890"/>
                </a:lnTo>
                <a:lnTo>
                  <a:pt x="811530" y="342900"/>
                </a:lnTo>
                <a:close/>
              </a:path>
            </a:pathLst>
          </a:custGeom>
          <a:noFill/>
          <a:ln w="952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55585B3B-F037-416F-AADA-A95198A96364}"/>
              </a:ext>
            </a:extLst>
          </p:cNvPr>
          <p:cNvSpPr/>
          <p:nvPr/>
        </p:nvSpPr>
        <p:spPr>
          <a:xfrm>
            <a:off x="5089093" y="3998777"/>
            <a:ext cx="1016232" cy="360045"/>
          </a:xfrm>
          <a:prstGeom prst="rect">
            <a:avLst/>
          </a:prstGeom>
          <a:solidFill>
            <a:srgbClr val="FF0000">
              <a:alpha val="3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t>4/23</a:t>
            </a:r>
            <a:r>
              <a:rPr kumimoji="1" lang="ja-JP" altLang="en-US" sz="1100" dirty="0"/>
              <a:t>最新に差し替え予定</a:t>
            </a:r>
          </a:p>
        </p:txBody>
      </p:sp>
      <p:pic>
        <p:nvPicPr>
          <p:cNvPr id="6" name="図 5">
            <a:extLst>
              <a:ext uri="{FF2B5EF4-FFF2-40B4-BE49-F238E27FC236}">
                <a16:creationId xmlns:a16="http://schemas.microsoft.com/office/drawing/2014/main" id="{B5F2A5F6-30AE-4F2C-8A22-0BE030888667}"/>
              </a:ext>
            </a:extLst>
          </p:cNvPr>
          <p:cNvPicPr>
            <a:picLocks noChangeAspect="1"/>
          </p:cNvPicPr>
          <p:nvPr/>
        </p:nvPicPr>
        <p:blipFill rotWithShape="1">
          <a:blip r:embed="rId8"/>
          <a:srcRect l="3918"/>
          <a:stretch/>
        </p:blipFill>
        <p:spPr>
          <a:xfrm>
            <a:off x="4850360" y="3396404"/>
            <a:ext cx="1759971" cy="1380935"/>
          </a:xfrm>
          <a:prstGeom prst="rect">
            <a:avLst/>
          </a:prstGeom>
        </p:spPr>
      </p:pic>
      <p:sp>
        <p:nvSpPr>
          <p:cNvPr id="63" name="テキスト ボックス 62">
            <a:extLst>
              <a:ext uri="{FF2B5EF4-FFF2-40B4-BE49-F238E27FC236}">
                <a16:creationId xmlns:a16="http://schemas.microsoft.com/office/drawing/2014/main" id="{73E549C5-21A0-4EC8-8C44-ACB7686BC29A}"/>
              </a:ext>
            </a:extLst>
          </p:cNvPr>
          <p:cNvSpPr txBox="1"/>
          <p:nvPr/>
        </p:nvSpPr>
        <p:spPr>
          <a:xfrm>
            <a:off x="360937" y="5626050"/>
            <a:ext cx="4728156" cy="507831"/>
          </a:xfrm>
          <a:prstGeom prst="rect">
            <a:avLst/>
          </a:prstGeom>
          <a:noFill/>
        </p:spPr>
        <p:txBody>
          <a:bodyPr wrap="square">
            <a:spAutoFit/>
          </a:bodyPr>
          <a:lstStyle/>
          <a:p>
            <a:r>
              <a:rPr lang="en-US" altLang="ja-JP" sz="900" dirty="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時間⾬量</a:t>
            </a:r>
            <a:r>
              <a:rPr lang="en-US" altLang="ja-JP" sz="900" dirty="0">
                <a:latin typeface="メイリオ" panose="020B0604030504040204" pitchFamily="50" charset="-128"/>
                <a:ea typeface="メイリオ" panose="020B0604030504040204" pitchFamily="50" charset="-128"/>
              </a:rPr>
              <a:t>50</a:t>
            </a:r>
            <a:r>
              <a:rPr lang="ja-JP" altLang="en-US" sz="900" dirty="0">
                <a:latin typeface="メイリオ" panose="020B0604030504040204" pitchFamily="50" charset="-128"/>
                <a:ea typeface="メイリオ" panose="020B0604030504040204" pitchFamily="50" charset="-128"/>
              </a:rPr>
              <a:t>ミリ程度の降⾬</a:t>
            </a:r>
            <a:r>
              <a:rPr lang="en-US" altLang="ja-JP" sz="900" dirty="0">
                <a:latin typeface="メイリオ" panose="020B0604030504040204" pitchFamily="50" charset="-128"/>
                <a:ea typeface="メイリオ" panose="020B0604030504040204" pitchFamily="50" charset="-128"/>
              </a:rPr>
              <a:t>︓ 10</a:t>
            </a:r>
            <a:r>
              <a:rPr lang="ja-JP" altLang="en-US" sz="900" dirty="0">
                <a:latin typeface="メイリオ" panose="020B0604030504040204" pitchFamily="50" charset="-128"/>
                <a:ea typeface="メイリオ" panose="020B0604030504040204" pitchFamily="50" charset="-128"/>
              </a:rPr>
              <a:t>年に⼀度程度発⽣する恐れのある⾬量</a:t>
            </a:r>
          </a:p>
          <a:p>
            <a:r>
              <a:rPr lang="ja-JP" altLang="en-US" sz="900" dirty="0">
                <a:latin typeface="メイリオ" panose="020B0604030504040204" pitchFamily="50" charset="-128"/>
                <a:ea typeface="メイリオ" panose="020B0604030504040204" pitchFamily="50" charset="-128"/>
              </a:rPr>
              <a:t> 　時間⾬量</a:t>
            </a:r>
            <a:r>
              <a:rPr lang="en-US" altLang="ja-JP" sz="900" dirty="0">
                <a:latin typeface="メイリオ" panose="020B0604030504040204" pitchFamily="50" charset="-128"/>
                <a:ea typeface="メイリオ" panose="020B0604030504040204" pitchFamily="50" charset="-128"/>
              </a:rPr>
              <a:t>65</a:t>
            </a:r>
            <a:r>
              <a:rPr lang="ja-JP" altLang="en-US" sz="900" dirty="0">
                <a:latin typeface="メイリオ" panose="020B0604030504040204" pitchFamily="50" charset="-128"/>
                <a:ea typeface="メイリオ" panose="020B0604030504040204" pitchFamily="50" charset="-128"/>
              </a:rPr>
              <a:t>ミリ程度の降⾬</a:t>
            </a:r>
            <a:r>
              <a:rPr lang="en-US" altLang="ja-JP" sz="900" dirty="0">
                <a:latin typeface="メイリオ" panose="020B0604030504040204" pitchFamily="50" charset="-128"/>
                <a:ea typeface="メイリオ" panose="020B0604030504040204" pitchFamily="50" charset="-128"/>
              </a:rPr>
              <a:t>︓ 30</a:t>
            </a:r>
            <a:r>
              <a:rPr lang="ja-JP" altLang="en-US" sz="900" dirty="0">
                <a:latin typeface="メイリオ" panose="020B0604030504040204" pitchFamily="50" charset="-128"/>
                <a:ea typeface="メイリオ" panose="020B0604030504040204" pitchFamily="50" charset="-128"/>
              </a:rPr>
              <a:t>年に⼀度程度発⽣する恐れのある⾬量</a:t>
            </a:r>
          </a:p>
          <a:p>
            <a:r>
              <a:rPr lang="ja-JP" altLang="en-US" sz="900" dirty="0">
                <a:latin typeface="メイリオ" panose="020B0604030504040204" pitchFamily="50" charset="-128"/>
                <a:ea typeface="メイリオ" panose="020B0604030504040204" pitchFamily="50" charset="-128"/>
              </a:rPr>
              <a:t> 　時間⾬量</a:t>
            </a:r>
            <a:r>
              <a:rPr lang="en-US" altLang="ja-JP" sz="900" dirty="0">
                <a:latin typeface="メイリオ" panose="020B0604030504040204" pitchFamily="50" charset="-128"/>
                <a:ea typeface="メイリオ" panose="020B0604030504040204" pitchFamily="50" charset="-128"/>
              </a:rPr>
              <a:t>80</a:t>
            </a:r>
            <a:r>
              <a:rPr lang="ja-JP" altLang="en-US" sz="900" dirty="0">
                <a:latin typeface="メイリオ" panose="020B0604030504040204" pitchFamily="50" charset="-128"/>
                <a:ea typeface="メイリオ" panose="020B0604030504040204" pitchFamily="50" charset="-128"/>
              </a:rPr>
              <a:t>ミリ程度の降⾬</a:t>
            </a:r>
            <a:r>
              <a:rPr lang="en-US" altLang="ja-JP" sz="900" dirty="0">
                <a:latin typeface="メイリオ" panose="020B0604030504040204" pitchFamily="50" charset="-128"/>
                <a:ea typeface="メイリオ" panose="020B0604030504040204" pitchFamily="50" charset="-128"/>
              </a:rPr>
              <a:t>︓ 100</a:t>
            </a:r>
            <a:r>
              <a:rPr lang="ja-JP" altLang="en-US" sz="900" dirty="0">
                <a:latin typeface="メイリオ" panose="020B0604030504040204" pitchFamily="50" charset="-128"/>
                <a:ea typeface="メイリオ" panose="020B0604030504040204" pitchFamily="50" charset="-128"/>
              </a:rPr>
              <a:t>年に⼀度程度発⽣する恐れのある⾬量 </a:t>
            </a:r>
          </a:p>
        </p:txBody>
      </p:sp>
      <p:sp>
        <p:nvSpPr>
          <p:cNvPr id="67" name="テキスト ボックス 66">
            <a:extLst>
              <a:ext uri="{FF2B5EF4-FFF2-40B4-BE49-F238E27FC236}">
                <a16:creationId xmlns:a16="http://schemas.microsoft.com/office/drawing/2014/main" id="{B62AF2C1-692B-4762-95E8-7AD95F514318}"/>
              </a:ext>
            </a:extLst>
          </p:cNvPr>
          <p:cNvSpPr txBox="1"/>
          <p:nvPr/>
        </p:nvSpPr>
        <p:spPr>
          <a:xfrm>
            <a:off x="4518660" y="9732397"/>
            <a:ext cx="2339340" cy="215444"/>
          </a:xfrm>
          <a:prstGeom prst="rect">
            <a:avLst/>
          </a:prstGeom>
          <a:noFill/>
        </p:spPr>
        <p:txBody>
          <a:bodyPr wrap="square" rtlCol="0">
            <a:spAutoFit/>
          </a:bodyPr>
          <a:lstStyle/>
          <a:p>
            <a:pPr lvl="0" algn="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a:t>
            </a:r>
            <a:r>
              <a:rPr lang="en-US" altLang="ja-JP" sz="800" kern="100" dirty="0">
                <a:solidFill>
                  <a:prstClr val="black"/>
                </a:solidFill>
                <a:latin typeface="メイリオ" panose="020B0604030504040204" pitchFamily="50" charset="-128"/>
                <a:ea typeface="メイリオ" panose="020B0604030504040204" pitchFamily="50" charset="-128"/>
                <a:cs typeface="Times New Roman"/>
              </a:rPr>
              <a:t>※</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写真番号は</a:t>
            </a:r>
            <a:r>
              <a:rPr lang="ja-JP" altLang="en-US" sz="800" kern="100" dirty="0">
                <a:latin typeface="メイリオ" panose="020B0604030504040204" pitchFamily="50" charset="-128"/>
                <a:ea typeface="メイリオ" panose="020B0604030504040204" pitchFamily="50" charset="-128"/>
                <a:cs typeface="Times New Roman"/>
              </a:rPr>
              <a:t>、写真</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箇所図と対応）</a:t>
            </a:r>
            <a:endParaRPr lang="en-US" altLang="ja-JP" sz="800" kern="100" dirty="0">
              <a:solidFill>
                <a:prstClr val="black"/>
              </a:solidFill>
              <a:latin typeface="メイリオ" panose="020B0604030504040204" pitchFamily="50" charset="-128"/>
              <a:ea typeface="メイリオ" panose="020B0604030504040204" pitchFamily="50" charset="-128"/>
              <a:cs typeface="Times New Roman"/>
            </a:endParaRPr>
          </a:p>
        </p:txBody>
      </p:sp>
    </p:spTree>
    <p:extLst>
      <p:ext uri="{BB962C8B-B14F-4D97-AF65-F5344CB8AC3E}">
        <p14:creationId xmlns:p14="http://schemas.microsoft.com/office/powerpoint/2010/main" val="1911615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81238AB1-1A04-4ED3-BF16-8CAB9476BA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77118" y="3440726"/>
            <a:ext cx="2482025" cy="1774800"/>
          </a:xfrm>
          <a:prstGeom prst="rect">
            <a:avLst/>
          </a:prstGeom>
          <a:ln>
            <a:solidFill>
              <a:schemeClr val="tx2"/>
            </a:solidFill>
          </a:ln>
        </p:spPr>
      </p:pic>
      <p:pic>
        <p:nvPicPr>
          <p:cNvPr id="50" name="Picture 2">
            <a:extLst>
              <a:ext uri="{FF2B5EF4-FFF2-40B4-BE49-F238E27FC236}">
                <a16:creationId xmlns:a16="http://schemas.microsoft.com/office/drawing/2014/main" id="{5B05F1FC-2D89-4ECE-A6A6-9812191562F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22379" y="2205589"/>
            <a:ext cx="2056823" cy="14832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84" name="曲折矢印 83"/>
          <p:cNvSpPr/>
          <p:nvPr/>
        </p:nvSpPr>
        <p:spPr>
          <a:xfrm rot="10800000" flipH="1">
            <a:off x="3518109" y="3721830"/>
            <a:ext cx="550532" cy="610242"/>
          </a:xfrm>
          <a:prstGeom prst="bentArrow">
            <a:avLst>
              <a:gd name="adj1" fmla="val 25000"/>
              <a:gd name="adj2" fmla="val 25000"/>
              <a:gd name="adj3" fmla="val 25000"/>
              <a:gd name="adj4" fmla="val 39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テキスト ボックス 85"/>
          <p:cNvSpPr txBox="1"/>
          <p:nvPr/>
        </p:nvSpPr>
        <p:spPr>
          <a:xfrm>
            <a:off x="3505200" y="2178656"/>
            <a:ext cx="1467068"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対策前（樫井川</a:t>
            </a:r>
            <a:r>
              <a:rPr lang="en-US" altLang="ja-JP" sz="900" b="1" kern="100" dirty="0">
                <a:latin typeface="HGｺﾞｼｯｸM" panose="020B0609000000000000" pitchFamily="49" charset="-128"/>
                <a:ea typeface="HGｺﾞｼｯｸM" panose="020B0609000000000000" pitchFamily="49" charset="-128"/>
                <a:cs typeface="Times New Roman"/>
              </a:rPr>
              <a:t>※</a:t>
            </a:r>
            <a:r>
              <a:rPr lang="ja-JP" altLang="en-US" sz="900" b="1" kern="100" dirty="0">
                <a:latin typeface="HGｺﾞｼｯｸM" panose="020B0609000000000000" pitchFamily="49" charset="-128"/>
                <a:ea typeface="HGｺﾞｼｯｸM" panose="020B0609000000000000" pitchFamily="49" charset="-128"/>
                <a:cs typeface="Times New Roman"/>
              </a:rPr>
              <a:t>⑥</a:t>
            </a:r>
            <a:r>
              <a:rPr lang="ja-JP" altLang="en-US" sz="1000" b="1" kern="100" dirty="0">
                <a:latin typeface="HGｺﾞｼｯｸM" panose="020B0609000000000000" pitchFamily="49" charset="-128"/>
                <a:ea typeface="HGｺﾞｼｯｸM" panose="020B0609000000000000" pitchFamily="49" charset="-128"/>
                <a:cs typeface="Times New Roman"/>
              </a:rPr>
              <a:t>）</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sp>
        <p:nvSpPr>
          <p:cNvPr id="87" name="テキスト ボックス 86"/>
          <p:cNvSpPr txBox="1"/>
          <p:nvPr/>
        </p:nvSpPr>
        <p:spPr>
          <a:xfrm>
            <a:off x="3638733" y="3799384"/>
            <a:ext cx="569388"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対策後</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sp>
        <p:nvSpPr>
          <p:cNvPr id="88" name="角丸四角形吹き出し 87"/>
          <p:cNvSpPr/>
          <p:nvPr/>
        </p:nvSpPr>
        <p:spPr>
          <a:xfrm>
            <a:off x="5429371" y="3674643"/>
            <a:ext cx="1242511" cy="231998"/>
          </a:xfrm>
          <a:prstGeom prst="wedgeRoundRectCallout">
            <a:avLst>
              <a:gd name="adj1" fmla="val -34542"/>
              <a:gd name="adj2" fmla="val 183345"/>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堆積土砂の撤去</a:t>
            </a:r>
            <a:endParaRPr lang="en-US" altLang="ja-JP" sz="1050" dirty="0">
              <a:solidFill>
                <a:schemeClr val="tx1"/>
              </a:solidFill>
            </a:endParaRPr>
          </a:p>
        </p:txBody>
      </p:sp>
      <p:cxnSp>
        <p:nvCxnSpPr>
          <p:cNvPr id="92" name="直線矢印コネクタ 91"/>
          <p:cNvCxnSpPr>
            <a:cxnSpLocks/>
          </p:cNvCxnSpPr>
          <p:nvPr/>
        </p:nvCxnSpPr>
        <p:spPr>
          <a:xfrm flipH="1">
            <a:off x="4236257" y="3176870"/>
            <a:ext cx="206005" cy="2536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cxnSpLocks/>
          </p:cNvCxnSpPr>
          <p:nvPr/>
        </p:nvCxnSpPr>
        <p:spPr>
          <a:xfrm flipH="1">
            <a:off x="4780896" y="4401391"/>
            <a:ext cx="365904" cy="28935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138215" y="202077"/>
            <a:ext cx="3507493" cy="276999"/>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老朽化護岸対策、堆積土砂対策</a:t>
            </a:r>
            <a:r>
              <a:rPr kumimoji="1" lang="en-US" altLang="ja-JP" sz="1200" b="1" dirty="0">
                <a:latin typeface="メイリオ" panose="020B0604030504040204" pitchFamily="50" charset="-128"/>
                <a:ea typeface="メイリオ" panose="020B0604030504040204" pitchFamily="50" charset="-128"/>
              </a:rPr>
              <a:t>】</a:t>
            </a:r>
          </a:p>
        </p:txBody>
      </p:sp>
      <p:sp>
        <p:nvSpPr>
          <p:cNvPr id="68" name="テキスト ボックス 67"/>
          <p:cNvSpPr txBox="1"/>
          <p:nvPr/>
        </p:nvSpPr>
        <p:spPr>
          <a:xfrm>
            <a:off x="107346" y="439907"/>
            <a:ext cx="6647195" cy="451406"/>
          </a:xfrm>
          <a:prstGeom prst="rect">
            <a:avLst/>
          </a:prstGeom>
          <a:noFill/>
        </p:spPr>
        <p:txBody>
          <a:bodyPr wrap="square" lIns="72000" rIns="72000" rtlCol="0">
            <a:spAutoFit/>
          </a:bodyPr>
          <a:lstStyle/>
          <a:p>
            <a:pPr marR="107889" lvl="0" algn="just">
              <a:lnSpc>
                <a:spcPts val="1400"/>
              </a:lnSpc>
            </a:pPr>
            <a:r>
              <a:rPr lang="en-US" altLang="ja-JP" sz="1100" dirty="0">
                <a:latin typeface="メイリオ" panose="020B0604030504040204" pitchFamily="50" charset="-128"/>
                <a:ea typeface="メイリオ" panose="020B0604030504040204" pitchFamily="50" charset="-128"/>
              </a:rPr>
              <a:t>  </a:t>
            </a:r>
            <a:r>
              <a:rPr lang="ja-JP" altLang="ja-JP" sz="1100" dirty="0">
                <a:latin typeface="メイリオ" panose="020B0604030504040204" pitchFamily="50" charset="-128"/>
                <a:ea typeface="メイリオ" panose="020B0604030504040204" pitchFamily="50" charset="-128"/>
              </a:rPr>
              <a:t>「大阪府都市基盤施設長寿命化計画</a:t>
            </a:r>
            <a:r>
              <a:rPr lang="en-US" altLang="ja-JP" sz="1100" dirty="0">
                <a:latin typeface="メイリオ" panose="020B0604030504040204" pitchFamily="50" charset="-128"/>
                <a:ea typeface="メイリオ" panose="020B0604030504040204" pitchFamily="50" charset="-128"/>
              </a:rPr>
              <a:t>(R7.3</a:t>
            </a:r>
            <a:r>
              <a:rPr lang="ja-JP" altLang="en-US" sz="1100" dirty="0">
                <a:latin typeface="メイリオ" panose="020B0604030504040204" pitchFamily="50" charset="-128"/>
                <a:ea typeface="メイリオ" panose="020B0604030504040204" pitchFamily="50" charset="-128"/>
              </a:rPr>
              <a:t>策定</a:t>
            </a:r>
            <a:r>
              <a:rPr lang="en-US" altLang="ja-JP" sz="1100" dirty="0">
                <a:latin typeface="メイリオ" panose="020B0604030504040204" pitchFamily="50" charset="-128"/>
                <a:ea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rPr>
              <a:t>」に基づき、除草・点検といった日常的な維持管理や、護岸、堤防など河川施設の修繕・更新や堆積土砂の撤去などを計画的に実施し</a:t>
            </a:r>
            <a:r>
              <a:rPr lang="ja-JP" altLang="en-US" sz="1100" dirty="0">
                <a:latin typeface="メイリオ" panose="020B0604030504040204" pitchFamily="50" charset="-128"/>
                <a:ea typeface="メイリオ" panose="020B0604030504040204" pitchFamily="50" charset="-128"/>
              </a:rPr>
              <a:t>ています</a:t>
            </a:r>
            <a:r>
              <a:rPr lang="ja-JP" altLang="ja-JP" sz="1100" dirty="0">
                <a:latin typeface="メイリオ" panose="020B0604030504040204" pitchFamily="50" charset="-128"/>
                <a:ea typeface="メイリオ" panose="020B0604030504040204" pitchFamily="50" charset="-128"/>
              </a:rPr>
              <a:t>。</a:t>
            </a:r>
          </a:p>
        </p:txBody>
      </p:sp>
      <p:sp>
        <p:nvSpPr>
          <p:cNvPr id="69" name="正方形/長方形 68"/>
          <p:cNvSpPr/>
          <p:nvPr/>
        </p:nvSpPr>
        <p:spPr>
          <a:xfrm>
            <a:off x="177373" y="975817"/>
            <a:ext cx="6542411" cy="89554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3" name="テキスト ボックス 72"/>
          <p:cNvSpPr txBox="1"/>
          <p:nvPr/>
        </p:nvSpPr>
        <p:spPr>
          <a:xfrm>
            <a:off x="-19216" y="943326"/>
            <a:ext cx="1863164" cy="300082"/>
          </a:xfrm>
          <a:prstGeom prst="rect">
            <a:avLst/>
          </a:prstGeom>
          <a:noFill/>
        </p:spPr>
        <p:txBody>
          <a:bodyPr wrap="square" rtlCol="0">
            <a:spAutoFit/>
          </a:bodyPr>
          <a:lstStyle/>
          <a:p>
            <a:pPr marL="0" marR="0" lvl="0" indent="0" algn="l" defTabSz="913881" rtl="0" eaLnBrk="1" fontAlgn="auto" latinLnBrk="0" hangingPunct="1">
              <a:lnSpc>
                <a:spcPts val="300"/>
              </a:lnSpc>
              <a:spcBef>
                <a:spcPts val="0"/>
              </a:spcBef>
              <a:spcAft>
                <a:spcPts val="0"/>
              </a:spcAft>
              <a:buClrTx/>
              <a:buSzTx/>
              <a:buFontTx/>
              <a:buNone/>
              <a:tabLst/>
              <a:defRPr/>
            </a:pP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lvl="0" indent="0" algn="l" defTabSz="913881"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令和８</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年度の事業＞</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pic>
        <p:nvPicPr>
          <p:cNvPr id="74" name="図 73"/>
          <p:cNvPicPr/>
          <p:nvPr/>
        </p:nvPicPr>
        <p:blipFill rotWithShape="1">
          <a:blip r:embed="rId4" cstate="print">
            <a:extLst>
              <a:ext uri="{28A0092B-C50C-407E-A947-70E740481C1C}">
                <a14:useLocalDpi xmlns:a14="http://schemas.microsoft.com/office/drawing/2010/main" val="0"/>
              </a:ext>
            </a:extLst>
          </a:blip>
          <a:srcRect/>
          <a:stretch/>
        </p:blipFill>
        <p:spPr>
          <a:xfrm>
            <a:off x="924497" y="3498967"/>
            <a:ext cx="2345305" cy="1774576"/>
          </a:xfrm>
          <a:prstGeom prst="rect">
            <a:avLst/>
          </a:prstGeom>
          <a:ln>
            <a:solidFill>
              <a:schemeClr val="tx1"/>
            </a:solidFill>
          </a:ln>
        </p:spPr>
      </p:pic>
      <p:pic>
        <p:nvPicPr>
          <p:cNvPr id="96" name="図 95"/>
          <p:cNvPicPr/>
          <p:nvPr/>
        </p:nvPicPr>
        <p:blipFill rotWithShape="1">
          <a:blip r:embed="rId5" cstate="print">
            <a:extLst>
              <a:ext uri="{28A0092B-C50C-407E-A947-70E740481C1C}">
                <a14:useLocalDpi xmlns:a14="http://schemas.microsoft.com/office/drawing/2010/main" val="0"/>
              </a:ext>
            </a:extLst>
          </a:blip>
          <a:srcRect/>
          <a:stretch/>
        </p:blipFill>
        <p:spPr>
          <a:xfrm>
            <a:off x="192545" y="2236853"/>
            <a:ext cx="1910160" cy="1482472"/>
          </a:xfrm>
          <a:prstGeom prst="rect">
            <a:avLst/>
          </a:prstGeom>
          <a:ln>
            <a:solidFill>
              <a:schemeClr val="tx1"/>
            </a:solidFill>
          </a:ln>
        </p:spPr>
      </p:pic>
      <p:sp>
        <p:nvSpPr>
          <p:cNvPr id="98" name="テキスト ボックス 97"/>
          <p:cNvSpPr txBox="1"/>
          <p:nvPr/>
        </p:nvSpPr>
        <p:spPr>
          <a:xfrm>
            <a:off x="188595" y="2213615"/>
            <a:ext cx="1467068"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対策前（千里川</a:t>
            </a:r>
            <a:r>
              <a:rPr lang="en-US" altLang="ja-JP" sz="900" b="1" kern="100" dirty="0">
                <a:latin typeface="HGｺﾞｼｯｸM" panose="020B0609000000000000" pitchFamily="49" charset="-128"/>
                <a:ea typeface="HGｺﾞｼｯｸM" panose="020B0609000000000000" pitchFamily="49" charset="-128"/>
                <a:cs typeface="Times New Roman"/>
              </a:rPr>
              <a:t>※</a:t>
            </a:r>
            <a:r>
              <a:rPr lang="ja-JP" altLang="en-US" sz="900" b="1" kern="100" dirty="0">
                <a:latin typeface="HGｺﾞｼｯｸM" panose="020B0609000000000000" pitchFamily="49" charset="-128"/>
                <a:ea typeface="HGｺﾞｼｯｸM" panose="020B0609000000000000" pitchFamily="49" charset="-128"/>
                <a:cs typeface="Times New Roman"/>
              </a:rPr>
              <a:t>⑤</a:t>
            </a:r>
            <a:r>
              <a:rPr lang="ja-JP" altLang="en-US" sz="1000" b="1" kern="100" dirty="0">
                <a:latin typeface="HGｺﾞｼｯｸM" panose="020B0609000000000000" pitchFamily="49" charset="-128"/>
                <a:ea typeface="HGｺﾞｼｯｸM" panose="020B0609000000000000" pitchFamily="49" charset="-128"/>
                <a:cs typeface="Times New Roman"/>
              </a:rPr>
              <a:t>）</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sp>
        <p:nvSpPr>
          <p:cNvPr id="99" name="テキスト ボックス 98"/>
          <p:cNvSpPr txBox="1"/>
          <p:nvPr/>
        </p:nvSpPr>
        <p:spPr>
          <a:xfrm>
            <a:off x="339297" y="3820679"/>
            <a:ext cx="569388"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対策後</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sp>
        <p:nvSpPr>
          <p:cNvPr id="100" name="曲折矢印 99"/>
          <p:cNvSpPr/>
          <p:nvPr/>
        </p:nvSpPr>
        <p:spPr>
          <a:xfrm rot="10800000" flipH="1">
            <a:off x="265923" y="3761586"/>
            <a:ext cx="550531" cy="617096"/>
          </a:xfrm>
          <a:prstGeom prst="bentArrow">
            <a:avLst>
              <a:gd name="adj1" fmla="val 25000"/>
              <a:gd name="adj2" fmla="val 25000"/>
              <a:gd name="adj3" fmla="val 25000"/>
              <a:gd name="adj4" fmla="val 39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2" name="角丸四角形吹き出し 101"/>
          <p:cNvSpPr/>
          <p:nvPr/>
        </p:nvSpPr>
        <p:spPr>
          <a:xfrm>
            <a:off x="1825292" y="3661569"/>
            <a:ext cx="1340170" cy="275631"/>
          </a:xfrm>
          <a:prstGeom prst="wedgeRoundRectCallout">
            <a:avLst>
              <a:gd name="adj1" fmla="val -21388"/>
              <a:gd name="adj2" fmla="val 156960"/>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老朽化護岸の更新</a:t>
            </a:r>
            <a:endParaRPr lang="en-US" altLang="ja-JP" sz="1050" dirty="0">
              <a:solidFill>
                <a:schemeClr val="tx1"/>
              </a:solidFill>
            </a:endParaRPr>
          </a:p>
        </p:txBody>
      </p:sp>
      <p:cxnSp>
        <p:nvCxnSpPr>
          <p:cNvPr id="103" name="直線矢印コネクタ 102"/>
          <p:cNvCxnSpPr/>
          <p:nvPr/>
        </p:nvCxnSpPr>
        <p:spPr>
          <a:xfrm>
            <a:off x="814983" y="2947143"/>
            <a:ext cx="136116" cy="370244"/>
          </a:xfrm>
          <a:prstGeom prst="straightConnector1">
            <a:avLst/>
          </a:prstGeom>
          <a:noFill/>
          <a:ln w="22225" cap="flat" cmpd="sng" algn="ctr">
            <a:solidFill>
              <a:schemeClr val="bg1"/>
            </a:solidFill>
            <a:prstDash val="solid"/>
            <a:miter lim="800000"/>
            <a:tailEnd type="arrow"/>
          </a:ln>
          <a:effectLst/>
        </p:spPr>
      </p:cxnSp>
      <p:cxnSp>
        <p:nvCxnSpPr>
          <p:cNvPr id="104" name="直線矢印コネクタ 103"/>
          <p:cNvCxnSpPr/>
          <p:nvPr/>
        </p:nvCxnSpPr>
        <p:spPr>
          <a:xfrm>
            <a:off x="2021448" y="4765245"/>
            <a:ext cx="266321" cy="299396"/>
          </a:xfrm>
          <a:prstGeom prst="straightConnector1">
            <a:avLst/>
          </a:prstGeom>
          <a:noFill/>
          <a:ln w="22225" cap="flat" cmpd="sng" algn="ctr">
            <a:solidFill>
              <a:schemeClr val="bg1"/>
            </a:solidFill>
            <a:prstDash val="solid"/>
            <a:miter lim="800000"/>
            <a:tailEnd type="arrow"/>
          </a:ln>
          <a:effectLst/>
        </p:spPr>
      </p:cxnSp>
      <p:sp>
        <p:nvSpPr>
          <p:cNvPr id="90" name="テキスト ボックス 89">
            <a:extLst>
              <a:ext uri="{FF2B5EF4-FFF2-40B4-BE49-F238E27FC236}">
                <a16:creationId xmlns:a16="http://schemas.microsoft.com/office/drawing/2014/main" id="{D7FF4104-F2DE-4DFC-907B-6DF5C6275DF2}"/>
              </a:ext>
            </a:extLst>
          </p:cNvPr>
          <p:cNvSpPr txBox="1"/>
          <p:nvPr/>
        </p:nvSpPr>
        <p:spPr>
          <a:xfrm>
            <a:off x="113755" y="5692831"/>
            <a:ext cx="6576073" cy="1349087"/>
          </a:xfrm>
          <a:prstGeom prst="rect">
            <a:avLst/>
          </a:prstGeom>
          <a:noFill/>
        </p:spPr>
        <p:txBody>
          <a:bodyPr wrap="square" rtlCol="0">
            <a:spAutoFit/>
          </a:bodyPr>
          <a:lstStyle/>
          <a:p>
            <a:pPr marR="107889" algn="just">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　効率的・効果的な維持管理の充実・強化のため、「大阪府都市基盤施設長寿命化計画」に基づき、施設、設備の点検、劣化状況の診断、健全度の評価、補修、更新を実施し、更なる長寿命化、機能維持に継続して取り組んでいます。</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marR="107889" lvl="0" algn="just">
              <a:lnSpc>
                <a:spcPts val="1400"/>
              </a:lnSpc>
            </a:pPr>
            <a:r>
              <a:rPr lang="ja-JP" altLang="en-US" sz="1100" kern="100" dirty="0">
                <a:latin typeface="メイリオ" panose="020B0604030504040204" pitchFamily="50" charset="-128"/>
                <a:ea typeface="メイリオ" panose="020B0604030504040204" pitchFamily="50" charset="-128"/>
                <a:cs typeface="Times New Roman"/>
              </a:rPr>
              <a:t>　</a:t>
            </a: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水門、排水機場などについては、災害を未然に防ぐために確実に機能を発揮する必要があることから、日頃から全ての機器の点検整備や補修履歴などの記録について維持管理データベースを利用して蓄積を行い、適切に補修や部品の交換を実施するなど、施設全体の長寿命化と維持管理費用の平準化及びライフサイクルコストの縮減を図ります。</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1" name="角丸四角形 40">
            <a:extLst>
              <a:ext uri="{FF2B5EF4-FFF2-40B4-BE49-F238E27FC236}">
                <a16:creationId xmlns:a16="http://schemas.microsoft.com/office/drawing/2014/main" id="{42E11165-82F9-407D-A196-B3B3DD229E4E}"/>
              </a:ext>
            </a:extLst>
          </p:cNvPr>
          <p:cNvSpPr/>
          <p:nvPr/>
        </p:nvSpPr>
        <p:spPr>
          <a:xfrm>
            <a:off x="3027087" y="7982443"/>
            <a:ext cx="3797760" cy="1784345"/>
          </a:xfrm>
          <a:prstGeom prst="roundRect">
            <a:avLst>
              <a:gd name="adj" fmla="val 6549"/>
            </a:avLst>
          </a:prstGeom>
          <a:solidFill>
            <a:schemeClr val="accent3">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5" name="右矢印 69">
            <a:extLst>
              <a:ext uri="{FF2B5EF4-FFF2-40B4-BE49-F238E27FC236}">
                <a16:creationId xmlns:a16="http://schemas.microsoft.com/office/drawing/2014/main" id="{410732BF-FACE-4E93-92EA-3AADAAEDE57A}"/>
              </a:ext>
            </a:extLst>
          </p:cNvPr>
          <p:cNvSpPr/>
          <p:nvPr/>
        </p:nvSpPr>
        <p:spPr>
          <a:xfrm>
            <a:off x="4432189" y="9250781"/>
            <a:ext cx="1079612" cy="516007"/>
          </a:xfrm>
          <a:prstGeom prst="rightArrow">
            <a:avLst>
              <a:gd name="adj1" fmla="val 70112"/>
              <a:gd name="adj2" fmla="val 34643"/>
            </a:avLst>
          </a:prstGeom>
          <a:solidFill>
            <a:schemeClr val="bg1">
              <a:alpha val="3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a:extLst>
              <a:ext uri="{FF2B5EF4-FFF2-40B4-BE49-F238E27FC236}">
                <a16:creationId xmlns:a16="http://schemas.microsoft.com/office/drawing/2014/main" id="{F06C7C8E-5BB8-4786-BE7E-DE7FB9093DBB}"/>
              </a:ext>
            </a:extLst>
          </p:cNvPr>
          <p:cNvSpPr txBox="1"/>
          <p:nvPr/>
        </p:nvSpPr>
        <p:spPr>
          <a:xfrm>
            <a:off x="96334" y="7714023"/>
            <a:ext cx="2429387" cy="253916"/>
          </a:xfrm>
          <a:prstGeom prst="rect">
            <a:avLst/>
          </a:prstGeom>
          <a:noFill/>
        </p:spPr>
        <p:txBody>
          <a:bodyPr wrap="square" rtlCol="0">
            <a:spAutoFit/>
          </a:bodyPr>
          <a:lstStyle>
            <a:defPPr>
              <a:defRPr lang="ja-JP"/>
            </a:defPPr>
            <a:lvl1pPr>
              <a:defRPr sz="1050">
                <a:solidFill>
                  <a:prstClr val="black"/>
                </a:solidFill>
                <a:latin typeface="HGｺﾞｼｯｸM" panose="020B0609000000000000" pitchFamily="49" charset="-128"/>
                <a:ea typeface="HGｺﾞｼｯｸM" panose="020B0609000000000000" pitchFamily="49" charset="-128"/>
              </a:defRPr>
            </a:lvl1pPr>
          </a:lstStyle>
          <a:p>
            <a:r>
              <a:rPr lang="ja-JP" altLang="en-US" dirty="0">
                <a:latin typeface="メイリオ" panose="020B0604030504040204" pitchFamily="50" charset="-128"/>
                <a:ea typeface="メイリオ" panose="020B0604030504040204" pitchFamily="50" charset="-128"/>
              </a:rPr>
              <a:t>（長寿命化工事の事例）</a:t>
            </a:r>
          </a:p>
        </p:txBody>
      </p:sp>
      <p:sp>
        <p:nvSpPr>
          <p:cNvPr id="107" name="テキスト ボックス 106">
            <a:extLst>
              <a:ext uri="{FF2B5EF4-FFF2-40B4-BE49-F238E27FC236}">
                <a16:creationId xmlns:a16="http://schemas.microsoft.com/office/drawing/2014/main" id="{05D95135-3FC0-4588-9585-88BF48AC29C9}"/>
              </a:ext>
            </a:extLst>
          </p:cNvPr>
          <p:cNvSpPr txBox="1"/>
          <p:nvPr/>
        </p:nvSpPr>
        <p:spPr>
          <a:xfrm>
            <a:off x="4431151" y="9308730"/>
            <a:ext cx="1015365" cy="384721"/>
          </a:xfrm>
          <a:prstGeom prst="rect">
            <a:avLst/>
          </a:prstGeom>
          <a:noFill/>
        </p:spPr>
        <p:txBody>
          <a:bodyPr wrap="square" rtlCol="0">
            <a:spAutoFit/>
          </a:bodyPr>
          <a:lstStyle/>
          <a:p>
            <a:pPr algn="ctr"/>
            <a:r>
              <a:rPr lang="ja-JP" altLang="en-US" sz="700" b="1" dirty="0"/>
              <a:t>工場整備</a:t>
            </a:r>
          </a:p>
          <a:p>
            <a:pPr algn="ctr"/>
            <a:r>
              <a:rPr kumimoji="1" lang="ja-JP" altLang="en-US" sz="600" dirty="0"/>
              <a:t>ポンプを分解し、摩耗した部品の補修などを実施</a:t>
            </a:r>
            <a:endParaRPr kumimoji="1" lang="en-US" altLang="ja-JP" sz="600" dirty="0"/>
          </a:p>
        </p:txBody>
      </p:sp>
      <p:sp>
        <p:nvSpPr>
          <p:cNvPr id="109" name="テキスト ボックス 108">
            <a:extLst>
              <a:ext uri="{FF2B5EF4-FFF2-40B4-BE49-F238E27FC236}">
                <a16:creationId xmlns:a16="http://schemas.microsoft.com/office/drawing/2014/main" id="{709BA21D-ACAD-4F63-AA26-EC6628ED49E2}"/>
              </a:ext>
            </a:extLst>
          </p:cNvPr>
          <p:cNvSpPr txBox="1"/>
          <p:nvPr/>
        </p:nvSpPr>
        <p:spPr>
          <a:xfrm>
            <a:off x="1666782" y="7734982"/>
            <a:ext cx="2510335" cy="183654"/>
          </a:xfrm>
          <a:prstGeom prst="snip2DiagRect">
            <a:avLst/>
          </a:prstGeom>
          <a:solidFill>
            <a:schemeClr val="bg1"/>
          </a:solidFill>
          <a:ln>
            <a:solidFill>
              <a:schemeClr val="tx1"/>
            </a:solidFill>
          </a:ln>
        </p:spPr>
        <p:txBody>
          <a:bodyPr wrap="square" lIns="0" tIns="0" rIns="0" bIns="0" rtlCol="0">
            <a:spAutoFit/>
          </a:bodyPr>
          <a:lstStyle/>
          <a:p>
            <a:r>
              <a:rPr lang="ja-JP" altLang="en-US" sz="1000" kern="100" dirty="0">
                <a:latin typeface="HGｺﾞｼｯｸM" panose="020B0609000000000000" pitchFamily="49" charset="-128"/>
                <a:ea typeface="HGｺﾞｼｯｸM" panose="020B0609000000000000" pitchFamily="49" charset="-128"/>
                <a:cs typeface="Times New Roman"/>
              </a:rPr>
              <a:t>太間排水機場ポンプ設備補修工事</a:t>
            </a:r>
            <a:r>
              <a:rPr lang="ja-JP" altLang="en-US" sz="900" kern="100" dirty="0">
                <a:latin typeface="HGｺﾞｼｯｸM" panose="020B0609000000000000" pitchFamily="49" charset="-128"/>
                <a:ea typeface="HGｺﾞｼｯｸM" panose="020B0609000000000000" pitchFamily="49" charset="-128"/>
                <a:cs typeface="Times New Roman"/>
              </a:rPr>
              <a:t>（</a:t>
            </a:r>
            <a:r>
              <a:rPr lang="en-US" altLang="ja-JP" sz="900" kern="100" dirty="0">
                <a:latin typeface="HGｺﾞｼｯｸM" panose="020B0609000000000000" pitchFamily="49" charset="-128"/>
                <a:ea typeface="HGｺﾞｼｯｸM" panose="020B0609000000000000" pitchFamily="49" charset="-128"/>
                <a:cs typeface="Times New Roman"/>
              </a:rPr>
              <a:t>※</a:t>
            </a:r>
            <a:r>
              <a:rPr lang="ja-JP" altLang="en-US" sz="900" kern="100" dirty="0">
                <a:latin typeface="HGｺﾞｼｯｸM" panose="020B0609000000000000" pitchFamily="49" charset="-128"/>
                <a:ea typeface="HGｺﾞｼｯｸM" panose="020B0609000000000000" pitchFamily="49" charset="-128"/>
                <a:cs typeface="Times New Roman"/>
              </a:rPr>
              <a:t>⑦）</a:t>
            </a:r>
            <a:endParaRPr kumimoji="1" lang="ja-JP" altLang="en-US" sz="1000" dirty="0"/>
          </a:p>
        </p:txBody>
      </p:sp>
      <p:pic>
        <p:nvPicPr>
          <p:cNvPr id="110" name="図 109">
            <a:extLst>
              <a:ext uri="{FF2B5EF4-FFF2-40B4-BE49-F238E27FC236}">
                <a16:creationId xmlns:a16="http://schemas.microsoft.com/office/drawing/2014/main" id="{BB3A4C6E-B24D-4E0D-A6D3-80B86B17DD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7294" y="8561175"/>
            <a:ext cx="873367" cy="655026"/>
          </a:xfrm>
          <a:prstGeom prst="rect">
            <a:avLst/>
          </a:prstGeom>
        </p:spPr>
      </p:pic>
      <p:sp>
        <p:nvSpPr>
          <p:cNvPr id="111" name="テキスト ボックス 110">
            <a:extLst>
              <a:ext uri="{FF2B5EF4-FFF2-40B4-BE49-F238E27FC236}">
                <a16:creationId xmlns:a16="http://schemas.microsoft.com/office/drawing/2014/main" id="{8C5B6001-BF1C-4421-924D-4276C517467D}"/>
              </a:ext>
            </a:extLst>
          </p:cNvPr>
          <p:cNvSpPr txBox="1"/>
          <p:nvPr/>
        </p:nvSpPr>
        <p:spPr>
          <a:xfrm>
            <a:off x="60134" y="5472417"/>
            <a:ext cx="4772155" cy="276999"/>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水門、排水機場などの機械・電気設備の長寿命化対策</a:t>
            </a:r>
            <a:r>
              <a:rPr kumimoji="1" lang="en-US" altLang="ja-JP" sz="1200" b="1" dirty="0">
                <a:latin typeface="メイリオ" panose="020B0604030504040204" pitchFamily="50" charset="-128"/>
                <a:ea typeface="メイリオ" panose="020B0604030504040204" pitchFamily="50" charset="-128"/>
              </a:rPr>
              <a:t>】</a:t>
            </a:r>
          </a:p>
        </p:txBody>
      </p:sp>
      <p:sp>
        <p:nvSpPr>
          <p:cNvPr id="112" name="テキスト ボックス 111">
            <a:extLst>
              <a:ext uri="{FF2B5EF4-FFF2-40B4-BE49-F238E27FC236}">
                <a16:creationId xmlns:a16="http://schemas.microsoft.com/office/drawing/2014/main" id="{98E2D4BE-B663-40B6-BE43-1B3D812BF0E7}"/>
              </a:ext>
            </a:extLst>
          </p:cNvPr>
          <p:cNvSpPr txBox="1"/>
          <p:nvPr/>
        </p:nvSpPr>
        <p:spPr>
          <a:xfrm>
            <a:off x="298405" y="7105676"/>
            <a:ext cx="6142378" cy="430887"/>
          </a:xfrm>
          <a:prstGeom prst="rect">
            <a:avLst/>
          </a:prstGeom>
          <a:noFill/>
        </p:spPr>
        <p:txBody>
          <a:bodyPr wrap="square" rtlCol="0">
            <a:spAutoFit/>
          </a:bodyPr>
          <a:lstStyle/>
          <a:p>
            <a:r>
              <a:rPr lang="ja-JP" altLang="en-US" sz="1100" dirty="0">
                <a:latin typeface="メイリオ" panose="020B0604030504040204" pitchFamily="50" charset="-128"/>
                <a:ea typeface="メイリオ" panose="020B0604030504040204" pitchFamily="50" charset="-128"/>
              </a:rPr>
              <a:t>＜令和８年度の事業＞</a:t>
            </a:r>
            <a:endParaRPr lang="en-US" altLang="ja-JP" sz="1100" dirty="0">
              <a:latin typeface="メイリオ" panose="020B0604030504040204" pitchFamily="50" charset="-128"/>
              <a:ea typeface="メイリオ" panose="020B0604030504040204" pitchFamily="50" charset="-128"/>
            </a:endParaRPr>
          </a:p>
          <a:p>
            <a:r>
              <a:rPr lang="ja-JP" altLang="en-US" sz="1100" b="1"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太間排水機場のポンプ設備補修工事、南部地下河川西脇立坑外電気設備更新工事　など　</a:t>
            </a:r>
            <a:endParaRPr kumimoji="1"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13" name="正方形/長方形 112">
            <a:extLst>
              <a:ext uri="{FF2B5EF4-FFF2-40B4-BE49-F238E27FC236}">
                <a16:creationId xmlns:a16="http://schemas.microsoft.com/office/drawing/2014/main" id="{77AB5945-CCB5-4AC5-ACCB-080DD42F5781}"/>
              </a:ext>
            </a:extLst>
          </p:cNvPr>
          <p:cNvSpPr/>
          <p:nvPr/>
        </p:nvSpPr>
        <p:spPr>
          <a:xfrm>
            <a:off x="239748" y="7029450"/>
            <a:ext cx="6243983" cy="55821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大かっこ 2">
            <a:extLst>
              <a:ext uri="{FF2B5EF4-FFF2-40B4-BE49-F238E27FC236}">
                <a16:creationId xmlns:a16="http://schemas.microsoft.com/office/drawing/2014/main" id="{70F65D2F-5DD9-448B-9C89-9C0145168414}"/>
              </a:ext>
            </a:extLst>
          </p:cNvPr>
          <p:cNvSpPr/>
          <p:nvPr/>
        </p:nvSpPr>
        <p:spPr>
          <a:xfrm>
            <a:off x="4484146" y="9422518"/>
            <a:ext cx="920943" cy="233023"/>
          </a:xfrm>
          <a:prstGeom prst="bracketPair">
            <a:avLst>
              <a:gd name="adj" fmla="val 3587"/>
            </a:avLst>
          </a:prstGeom>
          <a:ln w="63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CDE4096-579B-4C3C-960D-3CC35F9CCF69}"/>
              </a:ext>
            </a:extLst>
          </p:cNvPr>
          <p:cNvSpPr txBox="1"/>
          <p:nvPr/>
        </p:nvSpPr>
        <p:spPr>
          <a:xfrm>
            <a:off x="3057770" y="8076203"/>
            <a:ext cx="623715" cy="261610"/>
          </a:xfrm>
          <a:prstGeom prst="rect">
            <a:avLst/>
          </a:prstGeom>
          <a:noFill/>
        </p:spPr>
        <p:txBody>
          <a:bodyPr wrap="square" rtlCol="0">
            <a:spAutoFit/>
          </a:bodyPr>
          <a:lstStyle/>
          <a:p>
            <a:r>
              <a:rPr kumimoji="1" lang="ja-JP" altLang="en-US" sz="1050" b="1" dirty="0">
                <a:latin typeface="メイリオ" panose="020B0604030504040204" pitchFamily="50" charset="-128"/>
                <a:ea typeface="メイリオ" panose="020B0604030504040204" pitchFamily="50" charset="-128"/>
              </a:rPr>
              <a:t>整備前</a:t>
            </a:r>
          </a:p>
        </p:txBody>
      </p:sp>
      <p:sp>
        <p:nvSpPr>
          <p:cNvPr id="44" name="テキスト ボックス 43">
            <a:extLst>
              <a:ext uri="{FF2B5EF4-FFF2-40B4-BE49-F238E27FC236}">
                <a16:creationId xmlns:a16="http://schemas.microsoft.com/office/drawing/2014/main" id="{FC8D6420-B6DC-48BD-B710-3944F08EB50E}"/>
              </a:ext>
            </a:extLst>
          </p:cNvPr>
          <p:cNvSpPr txBox="1"/>
          <p:nvPr/>
        </p:nvSpPr>
        <p:spPr>
          <a:xfrm>
            <a:off x="5372883" y="8039684"/>
            <a:ext cx="623715" cy="261610"/>
          </a:xfrm>
          <a:prstGeom prst="rect">
            <a:avLst/>
          </a:prstGeom>
          <a:noFill/>
        </p:spPr>
        <p:txBody>
          <a:bodyPr wrap="square" rtlCol="0">
            <a:spAutoFit/>
          </a:bodyPr>
          <a:lstStyle/>
          <a:p>
            <a:r>
              <a:rPr kumimoji="1" lang="ja-JP" altLang="en-US" sz="1050" b="1" dirty="0">
                <a:latin typeface="メイリオ" panose="020B0604030504040204" pitchFamily="50" charset="-128"/>
                <a:ea typeface="メイリオ" panose="020B0604030504040204" pitchFamily="50" charset="-128"/>
              </a:rPr>
              <a:t>整備後</a:t>
            </a:r>
          </a:p>
        </p:txBody>
      </p:sp>
      <p:pic>
        <p:nvPicPr>
          <p:cNvPr id="14" name="図 13">
            <a:extLst>
              <a:ext uri="{FF2B5EF4-FFF2-40B4-BE49-F238E27FC236}">
                <a16:creationId xmlns:a16="http://schemas.microsoft.com/office/drawing/2014/main" id="{502C1411-8D98-4C33-B9D5-4459556FBD54}"/>
              </a:ext>
            </a:extLst>
          </p:cNvPr>
          <p:cNvPicPr>
            <a:picLocks noChangeAspect="1"/>
          </p:cNvPicPr>
          <p:nvPr/>
        </p:nvPicPr>
        <p:blipFill>
          <a:blip r:embed="rId7"/>
          <a:stretch>
            <a:fillRect/>
          </a:stretch>
        </p:blipFill>
        <p:spPr>
          <a:xfrm>
            <a:off x="5444592" y="8411350"/>
            <a:ext cx="1334443" cy="1000833"/>
          </a:xfrm>
          <a:prstGeom prst="rect">
            <a:avLst/>
          </a:prstGeom>
        </p:spPr>
      </p:pic>
      <p:pic>
        <p:nvPicPr>
          <p:cNvPr id="16" name="図 15">
            <a:extLst>
              <a:ext uri="{FF2B5EF4-FFF2-40B4-BE49-F238E27FC236}">
                <a16:creationId xmlns:a16="http://schemas.microsoft.com/office/drawing/2014/main" id="{72C72526-18AB-436E-B419-57E1956525E3}"/>
              </a:ext>
            </a:extLst>
          </p:cNvPr>
          <p:cNvPicPr>
            <a:picLocks noChangeAspect="1"/>
          </p:cNvPicPr>
          <p:nvPr/>
        </p:nvPicPr>
        <p:blipFill>
          <a:blip r:embed="rId8"/>
          <a:stretch>
            <a:fillRect/>
          </a:stretch>
        </p:blipFill>
        <p:spPr>
          <a:xfrm>
            <a:off x="3070797" y="8436989"/>
            <a:ext cx="1334443" cy="1000833"/>
          </a:xfrm>
          <a:prstGeom prst="rect">
            <a:avLst/>
          </a:prstGeom>
        </p:spPr>
      </p:pic>
      <p:pic>
        <p:nvPicPr>
          <p:cNvPr id="5" name="図 4">
            <a:extLst>
              <a:ext uri="{FF2B5EF4-FFF2-40B4-BE49-F238E27FC236}">
                <a16:creationId xmlns:a16="http://schemas.microsoft.com/office/drawing/2014/main" id="{3F377638-0125-41DB-B2B1-DC32F83686C4}"/>
              </a:ext>
            </a:extLst>
          </p:cNvPr>
          <p:cNvPicPr>
            <a:picLocks noChangeAspect="1"/>
          </p:cNvPicPr>
          <p:nvPr/>
        </p:nvPicPr>
        <p:blipFill rotWithShape="1">
          <a:blip r:embed="rId9"/>
          <a:srcRect l="-4996" t="1369" r="-1"/>
          <a:stretch/>
        </p:blipFill>
        <p:spPr>
          <a:xfrm>
            <a:off x="-85592" y="8019293"/>
            <a:ext cx="3038385" cy="1636248"/>
          </a:xfrm>
          <a:prstGeom prst="rect">
            <a:avLst/>
          </a:prstGeom>
        </p:spPr>
      </p:pic>
      <p:sp>
        <p:nvSpPr>
          <p:cNvPr id="41" name="Text Box 523">
            <a:extLst>
              <a:ext uri="{FF2B5EF4-FFF2-40B4-BE49-F238E27FC236}">
                <a16:creationId xmlns:a16="http://schemas.microsoft.com/office/drawing/2014/main" id="{D9C592C9-B248-4D33-AD49-0C5B1C65C13A}"/>
              </a:ext>
            </a:extLst>
          </p:cNvPr>
          <p:cNvSpPr txBox="1">
            <a:spLocks noChangeArrowheads="1"/>
          </p:cNvSpPr>
          <p:nvPr/>
        </p:nvSpPr>
        <p:spPr bwMode="auto">
          <a:xfrm>
            <a:off x="138215" y="1259794"/>
            <a:ext cx="6616326" cy="592083"/>
          </a:xfrm>
          <a:prstGeom prst="rect">
            <a:avLst/>
          </a:prstGeom>
          <a:noFill/>
          <a:ln w="9525">
            <a:noFill/>
            <a:prstDash val="dash"/>
            <a:miter lim="800000"/>
            <a:headEnd/>
            <a:tailEnd/>
          </a:ln>
        </p:spPr>
        <p:txBody>
          <a:bodyPr rot="0" vert="horz" wrap="square" lIns="74295" tIns="8890" rIns="74295" bIns="8890" anchor="t" anchorCtr="0" upright="1">
            <a:noAutofit/>
          </a:bodyPr>
          <a:lstStyle/>
          <a:p>
            <a:pPr marL="171450" lvl="0" indent="-108000">
              <a:buFont typeface="Arial" panose="020B0604020202020204" pitchFamily="34" charset="0"/>
              <a:buChar char="•"/>
              <a:defRPr/>
            </a:pPr>
            <a:r>
              <a:rPr lang="ja-JP" altLang="en-US" sz="1100" dirty="0">
                <a:highlight>
                  <a:srgbClr val="FFFFFF"/>
                </a:highlight>
                <a:latin typeface="メイリオ" panose="020B0604030504040204" pitchFamily="50" charset="-128"/>
                <a:ea typeface="メイリオ" panose="020B0604030504040204" pitchFamily="50" charset="-128"/>
              </a:rPr>
              <a:t>東除川（羽曳野市）など６河川</a:t>
            </a:r>
            <a:r>
              <a:rPr lang="ja-JP" altLang="en-US" sz="1100" dirty="0">
                <a:latin typeface="メイリオ" panose="020B0604030504040204" pitchFamily="50" charset="-128"/>
                <a:ea typeface="メイリオ" panose="020B0604030504040204" pitchFamily="50" charset="-128"/>
              </a:rPr>
              <a:t>での護岸更新などの老朽化対策を推進します。</a:t>
            </a:r>
            <a:endParaRPr lang="en-US" altLang="ja-JP" sz="1100" dirty="0">
              <a:latin typeface="メイリオ" panose="020B0604030504040204" pitchFamily="50" charset="-128"/>
              <a:ea typeface="メイリオ" panose="020B0604030504040204" pitchFamily="50" charset="-128"/>
            </a:endParaRPr>
          </a:p>
          <a:p>
            <a:pPr marL="171450" lvl="0" indent="-108000">
              <a:buFont typeface="Arial" panose="020B0604020202020204" pitchFamily="34" charset="0"/>
              <a:buChar char="•"/>
              <a:defRPr/>
            </a:pPr>
            <a:r>
              <a:rPr lang="ja-JP" altLang="en-US" sz="1100" dirty="0">
                <a:latin typeface="メイリオ" panose="020B0604030504040204" pitchFamily="50" charset="-128"/>
                <a:ea typeface="メイリオ" panose="020B0604030504040204" pitchFamily="50" charset="-128"/>
              </a:rPr>
              <a:t>効果的・効率的な水害の未然防止となる河川等の浚渫（堆積土砂の撤去等）に活用できる緊急浚渫推進事業債を利用し、安威川（茨木市）、恩智川（大東市）などにおいて堆積土砂対策を推進します。</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sp>
        <p:nvSpPr>
          <p:cNvPr id="4" name="フリーフォーム: 図形 3">
            <a:extLst>
              <a:ext uri="{FF2B5EF4-FFF2-40B4-BE49-F238E27FC236}">
                <a16:creationId xmlns:a16="http://schemas.microsoft.com/office/drawing/2014/main" id="{1F2AB118-3E55-4CB6-8DED-7295BA71D5D3}"/>
              </a:ext>
            </a:extLst>
          </p:cNvPr>
          <p:cNvSpPr/>
          <p:nvPr/>
        </p:nvSpPr>
        <p:spPr>
          <a:xfrm>
            <a:off x="843280" y="2665394"/>
            <a:ext cx="1254760" cy="990600"/>
          </a:xfrm>
          <a:custGeom>
            <a:avLst/>
            <a:gdLst>
              <a:gd name="connsiteX0" fmla="*/ 1254760 w 1254760"/>
              <a:gd name="connsiteY0" fmla="*/ 304800 h 990600"/>
              <a:gd name="connsiteX1" fmla="*/ 1254760 w 1254760"/>
              <a:gd name="connsiteY1" fmla="*/ 990600 h 990600"/>
              <a:gd name="connsiteX2" fmla="*/ 0 w 1254760"/>
              <a:gd name="connsiteY2" fmla="*/ 96520 h 990600"/>
              <a:gd name="connsiteX3" fmla="*/ 45720 w 1254760"/>
              <a:gd name="connsiteY3" fmla="*/ 0 h 990600"/>
              <a:gd name="connsiteX4" fmla="*/ 1254760 w 1254760"/>
              <a:gd name="connsiteY4" fmla="*/ 3048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760" h="990600">
                <a:moveTo>
                  <a:pt x="1254760" y="304800"/>
                </a:moveTo>
                <a:lnTo>
                  <a:pt x="1254760" y="990600"/>
                </a:lnTo>
                <a:lnTo>
                  <a:pt x="0" y="96520"/>
                </a:lnTo>
                <a:lnTo>
                  <a:pt x="45720" y="0"/>
                </a:lnTo>
                <a:lnTo>
                  <a:pt x="1254760" y="304800"/>
                </a:lnTo>
                <a:close/>
              </a:path>
            </a:pathLst>
          </a:custGeom>
          <a:noFill/>
          <a:ln w="952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テキスト ボックス 41">
            <a:extLst>
              <a:ext uri="{FF2B5EF4-FFF2-40B4-BE49-F238E27FC236}">
                <a16:creationId xmlns:a16="http://schemas.microsoft.com/office/drawing/2014/main" id="{A318FD31-F64E-4785-9047-EE9CAED29708}"/>
              </a:ext>
            </a:extLst>
          </p:cNvPr>
          <p:cNvSpPr txBox="1"/>
          <p:nvPr/>
        </p:nvSpPr>
        <p:spPr>
          <a:xfrm>
            <a:off x="44370" y="1995904"/>
            <a:ext cx="2429387" cy="253916"/>
          </a:xfrm>
          <a:prstGeom prst="rect">
            <a:avLst/>
          </a:prstGeom>
          <a:noFill/>
        </p:spPr>
        <p:txBody>
          <a:bodyPr wrap="square" rtlCol="0">
            <a:spAutoFit/>
          </a:bodyPr>
          <a:lstStyle>
            <a:defPPr>
              <a:defRPr lang="ja-JP"/>
            </a:defPPr>
            <a:lvl1pPr>
              <a:defRPr sz="1050">
                <a:solidFill>
                  <a:prstClr val="black"/>
                </a:solidFill>
                <a:latin typeface="HGｺﾞｼｯｸM" panose="020B0609000000000000" pitchFamily="49" charset="-128"/>
                <a:ea typeface="HGｺﾞｼｯｸM" panose="020B0609000000000000" pitchFamily="49" charset="-128"/>
              </a:defRPr>
            </a:lvl1pPr>
          </a:lstStyle>
          <a:p>
            <a:r>
              <a:rPr lang="ja-JP" altLang="en-US" dirty="0">
                <a:solidFill>
                  <a:schemeClr val="tx1"/>
                </a:solidFill>
                <a:latin typeface="メイリオ" panose="020B0604030504040204" pitchFamily="50" charset="-128"/>
                <a:ea typeface="メイリオ" panose="020B0604030504040204" pitchFamily="50" charset="-128"/>
              </a:rPr>
              <a:t>（護岸更新の事例）</a:t>
            </a:r>
          </a:p>
        </p:txBody>
      </p:sp>
      <p:sp>
        <p:nvSpPr>
          <p:cNvPr id="43" name="テキスト ボックス 42">
            <a:extLst>
              <a:ext uri="{FF2B5EF4-FFF2-40B4-BE49-F238E27FC236}">
                <a16:creationId xmlns:a16="http://schemas.microsoft.com/office/drawing/2014/main" id="{9D42C36C-8472-41A8-97C8-B478ACD4F568}"/>
              </a:ext>
            </a:extLst>
          </p:cNvPr>
          <p:cNvSpPr txBox="1"/>
          <p:nvPr/>
        </p:nvSpPr>
        <p:spPr>
          <a:xfrm>
            <a:off x="3359358" y="1969022"/>
            <a:ext cx="2429387" cy="253916"/>
          </a:xfrm>
          <a:prstGeom prst="rect">
            <a:avLst/>
          </a:prstGeom>
          <a:noFill/>
        </p:spPr>
        <p:txBody>
          <a:bodyPr wrap="square" rtlCol="0">
            <a:spAutoFit/>
          </a:bodyPr>
          <a:lstStyle>
            <a:defPPr>
              <a:defRPr lang="ja-JP"/>
            </a:defPPr>
            <a:lvl1pPr>
              <a:defRPr sz="1050">
                <a:solidFill>
                  <a:prstClr val="black"/>
                </a:solidFill>
                <a:latin typeface="HGｺﾞｼｯｸM" panose="020B0609000000000000" pitchFamily="49" charset="-128"/>
                <a:ea typeface="HGｺﾞｼｯｸM" panose="020B0609000000000000" pitchFamily="49" charset="-128"/>
              </a:defRPr>
            </a:lvl1pPr>
          </a:lstStyle>
          <a:p>
            <a:r>
              <a:rPr lang="ja-JP" altLang="en-US" dirty="0">
                <a:solidFill>
                  <a:schemeClr val="tx1"/>
                </a:solidFill>
                <a:latin typeface="メイリオ" panose="020B0604030504040204" pitchFamily="50" charset="-128"/>
                <a:ea typeface="メイリオ" panose="020B0604030504040204" pitchFamily="50" charset="-128"/>
              </a:rPr>
              <a:t>（堆積土砂撤去の事例）</a:t>
            </a:r>
          </a:p>
        </p:txBody>
      </p:sp>
      <p:sp>
        <p:nvSpPr>
          <p:cNvPr id="45" name="テキスト ボックス 44">
            <a:extLst>
              <a:ext uri="{FF2B5EF4-FFF2-40B4-BE49-F238E27FC236}">
                <a16:creationId xmlns:a16="http://schemas.microsoft.com/office/drawing/2014/main" id="{A026D782-7568-468A-92E1-76C7F45D6F49}"/>
              </a:ext>
            </a:extLst>
          </p:cNvPr>
          <p:cNvSpPr txBox="1"/>
          <p:nvPr/>
        </p:nvSpPr>
        <p:spPr>
          <a:xfrm>
            <a:off x="4559801" y="9758179"/>
            <a:ext cx="2298199" cy="215444"/>
          </a:xfrm>
          <a:prstGeom prst="rect">
            <a:avLst/>
          </a:prstGeom>
          <a:noFill/>
        </p:spPr>
        <p:txBody>
          <a:bodyPr wrap="square" rtlCol="0">
            <a:spAutoFit/>
          </a:bodyPr>
          <a:lstStyle/>
          <a:p>
            <a:pPr lvl="0" algn="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a:t>
            </a:r>
            <a:r>
              <a:rPr lang="en-US" altLang="ja-JP" sz="800" kern="100" dirty="0">
                <a:solidFill>
                  <a:prstClr val="black"/>
                </a:solidFill>
                <a:latin typeface="メイリオ" panose="020B0604030504040204" pitchFamily="50" charset="-128"/>
                <a:ea typeface="メイリオ" panose="020B0604030504040204" pitchFamily="50" charset="-128"/>
                <a:cs typeface="Times New Roman"/>
              </a:rPr>
              <a:t>※</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写真番号は</a:t>
            </a:r>
            <a:r>
              <a:rPr lang="ja-JP" altLang="en-US" sz="800" kern="100" dirty="0">
                <a:latin typeface="メイリオ" panose="020B0604030504040204" pitchFamily="50" charset="-128"/>
                <a:ea typeface="メイリオ" panose="020B0604030504040204" pitchFamily="50" charset="-128"/>
                <a:cs typeface="Times New Roman"/>
              </a:rPr>
              <a:t>、写真</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箇所図と対応）</a:t>
            </a:r>
            <a:endParaRPr lang="en-US" altLang="ja-JP" sz="800" kern="100" dirty="0">
              <a:solidFill>
                <a:prstClr val="black"/>
              </a:solidFill>
              <a:latin typeface="メイリオ" panose="020B0604030504040204" pitchFamily="50" charset="-128"/>
              <a:ea typeface="メイリオ" panose="020B0604030504040204" pitchFamily="50" charset="-128"/>
              <a:cs typeface="Times New Roman"/>
            </a:endParaRPr>
          </a:p>
        </p:txBody>
      </p:sp>
    </p:spTree>
    <p:extLst>
      <p:ext uri="{BB962C8B-B14F-4D97-AF65-F5344CB8AC3E}">
        <p14:creationId xmlns:p14="http://schemas.microsoft.com/office/powerpoint/2010/main" val="105117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152A9583-EE7E-40B6-B933-73A02620A493}"/>
              </a:ext>
            </a:extLst>
          </p:cNvPr>
          <p:cNvGrpSpPr/>
          <p:nvPr/>
        </p:nvGrpSpPr>
        <p:grpSpPr>
          <a:xfrm>
            <a:off x="1312853" y="542059"/>
            <a:ext cx="1105118" cy="371802"/>
            <a:chOff x="1312853" y="722398"/>
            <a:chExt cx="1105118" cy="371802"/>
          </a:xfrm>
        </p:grpSpPr>
        <p:sp>
          <p:nvSpPr>
            <p:cNvPr id="91" name="AutoShape 33"/>
            <p:cNvSpPr>
              <a:spLocks noChangeArrowheads="1"/>
            </p:cNvSpPr>
            <p:nvPr/>
          </p:nvSpPr>
          <p:spPr bwMode="auto">
            <a:xfrm>
              <a:off x="1312853" y="747951"/>
              <a:ext cx="1105118" cy="320675"/>
            </a:xfrm>
            <a:prstGeom prst="flowChartAlternateProcess">
              <a:avLst/>
            </a:prstGeom>
            <a:solidFill>
              <a:srgbClr val="548DD4"/>
            </a:solidFill>
            <a:ln w="38100">
              <a:solidFill>
                <a:srgbClr val="95B3D7"/>
              </a:solidFill>
              <a:miter lim="800000"/>
              <a:headEnd/>
              <a:tailEnd/>
            </a:ln>
            <a:effectLst>
              <a:outerShdw dist="28398" dir="3806097" algn="ctr" rotWithShape="0">
                <a:srgbClr val="243F60">
                  <a:alpha val="50000"/>
                </a:srgbClr>
              </a:outerShdw>
            </a:effectLst>
          </p:spPr>
          <p:txBody>
            <a:bodyPr vert="horz" wrap="square" lIns="74295" tIns="8890" rIns="74295" bIns="8890" numCol="1" anchor="t" anchorCtr="0" compatLnSpc="1">
              <a:prstTxWarp prst="textNoShape">
                <a:avLst/>
              </a:prstTxWarp>
            </a:bodyPr>
            <a:lstStyle/>
            <a:p>
              <a:endParaRPr lang="ja-JP" altLang="en-US" dirty="0"/>
            </a:p>
          </p:txBody>
        </p:sp>
        <p:sp>
          <p:nvSpPr>
            <p:cNvPr id="92" name="正方形/長方形 91"/>
            <p:cNvSpPr/>
            <p:nvPr/>
          </p:nvSpPr>
          <p:spPr>
            <a:xfrm>
              <a:off x="1436688" y="863368"/>
              <a:ext cx="851790" cy="230832"/>
            </a:xfrm>
            <a:prstGeom prst="rect">
              <a:avLst/>
            </a:prstGeom>
          </p:spPr>
          <p:txBody>
            <a:bodyPr wrap="none">
              <a:spAutoFit/>
            </a:bodyPr>
            <a:lstStyle/>
            <a:p>
              <a:r>
                <a:rPr lang="ja-JP" altLang="ja-JP" sz="900" b="1" dirty="0">
                  <a:solidFill>
                    <a:schemeClr val="bg1"/>
                  </a:solidFill>
                </a:rPr>
                <a:t>知事重点事業</a:t>
              </a:r>
              <a:endParaRPr lang="ja-JP" altLang="ja-JP" sz="900" dirty="0">
                <a:solidFill>
                  <a:schemeClr val="bg1"/>
                </a:solidFill>
              </a:endParaRPr>
            </a:p>
          </p:txBody>
        </p:sp>
        <p:sp>
          <p:nvSpPr>
            <p:cNvPr id="93" name="正方形/長方形 92"/>
            <p:cNvSpPr/>
            <p:nvPr/>
          </p:nvSpPr>
          <p:spPr>
            <a:xfrm>
              <a:off x="1495119" y="722398"/>
              <a:ext cx="726481" cy="230832"/>
            </a:xfrm>
            <a:prstGeom prst="rect">
              <a:avLst/>
            </a:prstGeom>
          </p:spPr>
          <p:txBody>
            <a:bodyPr wrap="none">
              <a:spAutoFit/>
            </a:bodyPr>
            <a:lstStyle/>
            <a:p>
              <a:r>
                <a:rPr lang="ja-JP" altLang="en-US" sz="900" b="1" dirty="0">
                  <a:solidFill>
                    <a:schemeClr val="bg1"/>
                  </a:solidFill>
                  <a:latin typeface="+mj-ea"/>
                  <a:ea typeface="+mj-ea"/>
                </a:rPr>
                <a:t>令和８</a:t>
              </a:r>
              <a:r>
                <a:rPr lang="ja-JP" altLang="ja-JP" sz="900" b="1" dirty="0">
                  <a:solidFill>
                    <a:schemeClr val="bg1"/>
                  </a:solidFill>
                  <a:latin typeface="+mj-ea"/>
                  <a:ea typeface="+mj-ea"/>
                </a:rPr>
                <a:t>年度</a:t>
              </a:r>
              <a:endParaRPr lang="ja-JP" altLang="ja-JP" sz="900" dirty="0">
                <a:solidFill>
                  <a:schemeClr val="bg1"/>
                </a:solidFill>
                <a:latin typeface="+mj-ea"/>
                <a:ea typeface="+mj-ea"/>
              </a:endParaRPr>
            </a:p>
          </p:txBody>
        </p:sp>
      </p:grpSp>
      <p:sp>
        <p:nvSpPr>
          <p:cNvPr id="51" name="テキスト ボックス 50"/>
          <p:cNvSpPr txBox="1"/>
          <p:nvPr/>
        </p:nvSpPr>
        <p:spPr>
          <a:xfrm>
            <a:off x="129626" y="193631"/>
            <a:ext cx="3241371"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◆「逃げる」施策（土砂災害対策）</a:t>
            </a:r>
            <a:endParaRPr kumimoji="1" lang="en-US" altLang="ja-JP"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p:cNvSpPr txBox="1"/>
          <p:nvPr/>
        </p:nvSpPr>
        <p:spPr>
          <a:xfrm>
            <a:off x="91570" y="607002"/>
            <a:ext cx="1261541" cy="276999"/>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リスク周知</a:t>
            </a:r>
            <a:r>
              <a:rPr kumimoji="1" lang="en-US" altLang="ja-JP" sz="1200" b="1" dirty="0">
                <a:latin typeface="メイリオ" panose="020B0604030504040204" pitchFamily="50" charset="-128"/>
                <a:ea typeface="メイリオ" panose="020B0604030504040204" pitchFamily="50" charset="-128"/>
              </a:rPr>
              <a:t>】</a:t>
            </a:r>
          </a:p>
        </p:txBody>
      </p:sp>
      <p:sp>
        <p:nvSpPr>
          <p:cNvPr id="48" name="テキスト ボックス 47">
            <a:extLst>
              <a:ext uri="{FF2B5EF4-FFF2-40B4-BE49-F238E27FC236}">
                <a16:creationId xmlns:a16="http://schemas.microsoft.com/office/drawing/2014/main" id="{E5852A5F-A821-4D85-92D4-C78AEBEAAC85}"/>
              </a:ext>
            </a:extLst>
          </p:cNvPr>
          <p:cNvSpPr txBox="1"/>
          <p:nvPr/>
        </p:nvSpPr>
        <p:spPr>
          <a:xfrm>
            <a:off x="181628" y="5219450"/>
            <a:ext cx="3241371"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凌ぐ</a:t>
            </a:r>
            <a:r>
              <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」施策（土砂災害対策）</a:t>
            </a:r>
            <a:endParaRPr kumimoji="1" lang="en-US" altLang="ja-JP"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テキスト ボックス 48">
            <a:extLst>
              <a:ext uri="{FF2B5EF4-FFF2-40B4-BE49-F238E27FC236}">
                <a16:creationId xmlns:a16="http://schemas.microsoft.com/office/drawing/2014/main" id="{03AC9522-50CC-41CA-AF10-40FB021A97B6}"/>
              </a:ext>
            </a:extLst>
          </p:cNvPr>
          <p:cNvSpPr txBox="1"/>
          <p:nvPr/>
        </p:nvSpPr>
        <p:spPr>
          <a:xfrm>
            <a:off x="129626" y="5615603"/>
            <a:ext cx="5137655" cy="276999"/>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土砂災害特別警戒区域内の既存不適格住宅に対する移転補強補助</a:t>
            </a:r>
            <a:r>
              <a:rPr kumimoji="1" lang="en-US" altLang="ja-JP" sz="1200" b="1" dirty="0">
                <a:latin typeface="メイリオ" panose="020B0604030504040204" pitchFamily="50" charset="-128"/>
                <a:ea typeface="メイリオ" panose="020B0604030504040204" pitchFamily="50" charset="-128"/>
              </a:rPr>
              <a:t>】</a:t>
            </a:r>
          </a:p>
        </p:txBody>
      </p:sp>
      <p:sp>
        <p:nvSpPr>
          <p:cNvPr id="28" name="テキスト ボックス 27">
            <a:extLst>
              <a:ext uri="{FF2B5EF4-FFF2-40B4-BE49-F238E27FC236}">
                <a16:creationId xmlns:a16="http://schemas.microsoft.com/office/drawing/2014/main" id="{A01D3A78-0339-4EA9-B752-0E2585D57B73}"/>
              </a:ext>
            </a:extLst>
          </p:cNvPr>
          <p:cNvSpPr txBox="1"/>
          <p:nvPr/>
        </p:nvSpPr>
        <p:spPr>
          <a:xfrm>
            <a:off x="132764" y="964820"/>
            <a:ext cx="6485709" cy="1169551"/>
          </a:xfrm>
          <a:prstGeom prst="rect">
            <a:avLst/>
          </a:prstGeom>
          <a:noFill/>
        </p:spPr>
        <p:txBody>
          <a:bodyPr wrap="square" rtlCol="0">
            <a:spAutoFit/>
          </a:bodyPr>
          <a:lstStyle/>
          <a:p>
            <a:pPr marR="107889" algn="just">
              <a:lnSpc>
                <a:spcPts val="1400"/>
              </a:lnSpc>
            </a:pPr>
            <a:r>
              <a:rPr lang="ja-JP" altLang="en-US" sz="1100" kern="1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土砂災害リスクの周知として、府域での土砂災害防止法に基づく区域指定を行います。令和７年度から、高精度な地形情報により新たに抽出された危険箇所の基礎調査を開始するとともに、これまでに指定された箇所で、地形改変が確認された箇所において繰返し調査を実施します。</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marR="107889" algn="just">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　さらに、令和６年度からシステムの再整備を行った「大阪府土砂災害の防災情報」を令和８年度より運用開始します。再整備により、スマートフォンの位置情報を利用し、その位置での土砂災害の危険度の確認や、多言語（５か国語）での表示などが可能になります。</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3" name="グループ化 2">
            <a:extLst>
              <a:ext uri="{FF2B5EF4-FFF2-40B4-BE49-F238E27FC236}">
                <a16:creationId xmlns:a16="http://schemas.microsoft.com/office/drawing/2014/main" id="{8444C24A-E701-4B25-A829-F4C3F0F3AC93}"/>
              </a:ext>
            </a:extLst>
          </p:cNvPr>
          <p:cNvGrpSpPr/>
          <p:nvPr/>
        </p:nvGrpSpPr>
        <p:grpSpPr>
          <a:xfrm>
            <a:off x="52754" y="2153561"/>
            <a:ext cx="6663298" cy="2871202"/>
            <a:chOff x="52754" y="1942701"/>
            <a:chExt cx="6663298" cy="2871202"/>
          </a:xfrm>
        </p:grpSpPr>
        <p:sp>
          <p:nvSpPr>
            <p:cNvPr id="23" name="テキスト ボックス 22">
              <a:extLst>
                <a:ext uri="{FF2B5EF4-FFF2-40B4-BE49-F238E27FC236}">
                  <a16:creationId xmlns:a16="http://schemas.microsoft.com/office/drawing/2014/main" id="{DC39EC85-7C7F-4304-B7A6-DBA8385A375E}"/>
                </a:ext>
              </a:extLst>
            </p:cNvPr>
            <p:cNvSpPr txBox="1"/>
            <p:nvPr/>
          </p:nvSpPr>
          <p:spPr>
            <a:xfrm>
              <a:off x="3972124" y="4321154"/>
              <a:ext cx="2501805" cy="211203"/>
            </a:xfrm>
            <a:prstGeom prst="rect">
              <a:avLst/>
            </a:prstGeom>
            <a:solidFill>
              <a:schemeClr val="bg1"/>
            </a:solidFill>
            <a:ln>
              <a:noFill/>
            </a:ln>
          </p:spPr>
          <p:txBody>
            <a:bodyPr wrap="square" lIns="72000" tIns="36000" rIns="72000" bIns="36000" rtlCol="0" anchor="ctr">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地区単位ハザードマップを使った避難訓練の実施</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5C8B54A6-C197-46CA-813F-94C0A005B4AD}"/>
                </a:ext>
              </a:extLst>
            </p:cNvPr>
            <p:cNvSpPr txBox="1"/>
            <p:nvPr/>
          </p:nvSpPr>
          <p:spPr>
            <a:xfrm>
              <a:off x="52754" y="1942701"/>
              <a:ext cx="2483283" cy="276999"/>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避難行動支援</a:t>
              </a:r>
              <a:r>
                <a:rPr kumimoji="1" lang="en-US" altLang="ja-JP" sz="1200" b="1" dirty="0">
                  <a:latin typeface="メイリオ" panose="020B0604030504040204" pitchFamily="50" charset="-128"/>
                  <a:ea typeface="メイリオ" panose="020B0604030504040204" pitchFamily="50" charset="-128"/>
                </a:rPr>
                <a:t>】</a:t>
              </a:r>
            </a:p>
          </p:txBody>
        </p:sp>
        <p:sp>
          <p:nvSpPr>
            <p:cNvPr id="25" name="テキスト ボックス 24">
              <a:extLst>
                <a:ext uri="{FF2B5EF4-FFF2-40B4-BE49-F238E27FC236}">
                  <a16:creationId xmlns:a16="http://schemas.microsoft.com/office/drawing/2014/main" id="{FD8C6349-5E4D-4D61-8EDA-E627B9050794}"/>
                </a:ext>
              </a:extLst>
            </p:cNvPr>
            <p:cNvSpPr txBox="1"/>
            <p:nvPr/>
          </p:nvSpPr>
          <p:spPr>
            <a:xfrm>
              <a:off x="183896" y="2153561"/>
              <a:ext cx="3629053" cy="990015"/>
            </a:xfrm>
            <a:prstGeom prst="rect">
              <a:avLst/>
            </a:prstGeom>
            <a:noFill/>
          </p:spPr>
          <p:txBody>
            <a:bodyPr wrap="square" rtlCol="0">
              <a:spAutoFit/>
            </a:bodyPr>
            <a:lstStyle/>
            <a:p>
              <a:pPr marR="107889" algn="just">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　市町村による土砂災害リスクに基づく地区単位のハザードマップ作成や、ハザードマップを活用した自主的な避難訓練及び関係機関や住民が時間を追って取るべき行動を整理したタイムライン作成の支援を行います。</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26" name="図 25">
              <a:extLst>
                <a:ext uri="{FF2B5EF4-FFF2-40B4-BE49-F238E27FC236}">
                  <a16:creationId xmlns:a16="http://schemas.microsoft.com/office/drawing/2014/main" id="{69F68F20-11F6-477C-970A-B516D0087721}"/>
                </a:ext>
              </a:extLst>
            </p:cNvPr>
            <p:cNvPicPr>
              <a:picLocks noChangeAspect="1"/>
            </p:cNvPicPr>
            <p:nvPr/>
          </p:nvPicPr>
          <p:blipFill>
            <a:blip r:embed="rId3"/>
            <a:stretch>
              <a:fillRect/>
            </a:stretch>
          </p:blipFill>
          <p:spPr>
            <a:xfrm>
              <a:off x="3818509" y="2204825"/>
              <a:ext cx="2897543" cy="1931694"/>
            </a:xfrm>
            <a:prstGeom prst="rect">
              <a:avLst/>
            </a:prstGeom>
          </p:spPr>
        </p:pic>
        <p:sp>
          <p:nvSpPr>
            <p:cNvPr id="30" name="テキスト ボックス 29">
              <a:extLst>
                <a:ext uri="{FF2B5EF4-FFF2-40B4-BE49-F238E27FC236}">
                  <a16:creationId xmlns:a16="http://schemas.microsoft.com/office/drawing/2014/main" id="{5116A33E-1EF0-491A-BDB4-76C8F38D1882}"/>
                </a:ext>
              </a:extLst>
            </p:cNvPr>
            <p:cNvSpPr txBox="1"/>
            <p:nvPr/>
          </p:nvSpPr>
          <p:spPr>
            <a:xfrm>
              <a:off x="141948" y="3105743"/>
              <a:ext cx="3629053" cy="1708160"/>
            </a:xfrm>
            <a:prstGeom prst="rect">
              <a:avLst/>
            </a:prstGeom>
            <a:noFill/>
          </p:spPr>
          <p:txBody>
            <a:bodyPr wrap="square" rtlCol="0">
              <a:spAutoFit/>
            </a:bodyPr>
            <a:lstStyle/>
            <a:p>
              <a:pPr marR="107889" algn="just">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●ハザードマップ作成状況　</a:t>
              </a:r>
              <a:r>
                <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rPr>
                <a:t>7,912</a:t>
              </a: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箇所</a:t>
              </a:r>
              <a:r>
                <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rPr>
                <a:t>/7,937</a:t>
              </a: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箇所</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marR="107889" algn="just">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　　　　　　　　　　　　　</a:t>
              </a:r>
              <a:r>
                <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進捗率　約</a:t>
              </a:r>
              <a:r>
                <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rPr>
                <a:t>99</a:t>
              </a: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a:t>
              </a:r>
            </a:p>
            <a:p>
              <a:pPr marR="107889" algn="just">
                <a:lnSpc>
                  <a:spcPts val="1400"/>
                </a:lnSpc>
              </a:pPr>
              <a:r>
                <a:rPr lang="en-US" altLang="ja-JP" sz="1000" kern="1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000" kern="100" dirty="0">
                  <a:latin typeface="メイリオ" panose="020B0604030504040204" pitchFamily="50" charset="-128"/>
                  <a:ea typeface="メイリオ" panose="020B0604030504040204" pitchFamily="50" charset="-128"/>
                  <a:cs typeface="Meiryo UI" panose="020B0604030504040204" pitchFamily="50" charset="-128"/>
                </a:rPr>
                <a:t>土砂災害警戒区域指定箇所のうち、「避難情報」として</a:t>
              </a:r>
              <a:endParaRPr lang="en-US" altLang="ja-JP" sz="1000" kern="100" dirty="0">
                <a:latin typeface="メイリオ" panose="020B0604030504040204" pitchFamily="50" charset="-128"/>
                <a:ea typeface="メイリオ" panose="020B0604030504040204" pitchFamily="50" charset="-128"/>
                <a:cs typeface="Meiryo UI" panose="020B0604030504040204" pitchFamily="50" charset="-128"/>
              </a:endParaRPr>
            </a:p>
            <a:p>
              <a:pPr marR="107889" algn="just">
                <a:lnSpc>
                  <a:spcPts val="1400"/>
                </a:lnSpc>
              </a:pPr>
              <a:r>
                <a:rPr lang="ja-JP" altLang="en-US" sz="1000" kern="100" dirty="0">
                  <a:latin typeface="メイリオ" panose="020B0604030504040204" pitchFamily="50" charset="-128"/>
                  <a:ea typeface="メイリオ" panose="020B0604030504040204" pitchFamily="50" charset="-128"/>
                  <a:cs typeface="Meiryo UI" panose="020B0604030504040204" pitchFamily="50" charset="-128"/>
                </a:rPr>
                <a:t>　ハザードマップ作成の必要がある指定箇所</a:t>
              </a:r>
              <a:endParaRPr lang="en-US" altLang="ja-JP" sz="1000" kern="100" dirty="0">
                <a:latin typeface="メイリオ" panose="020B0604030504040204" pitchFamily="50" charset="-128"/>
                <a:ea typeface="メイリオ" panose="020B0604030504040204" pitchFamily="50" charset="-128"/>
                <a:cs typeface="Meiryo UI" panose="020B0604030504040204" pitchFamily="50" charset="-128"/>
              </a:endParaRPr>
            </a:p>
            <a:p>
              <a:pPr marR="107889" algn="just">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●降雨によって土砂災害の危険性が高まった際に、</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marR="107889" algn="just">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　住民に対して避難の準備や行動を促すために発表する土砂災害警戒情報の発表基準を、これまで蓄積された降雨及び土砂災害の履歴等をもとに令和</a:t>
              </a:r>
              <a:r>
                <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rPr>
                <a:t>7</a:t>
              </a: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年</a:t>
              </a:r>
              <a:r>
                <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rPr>
                <a:t>5</a:t>
              </a: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月に見直しました。</a:t>
              </a:r>
            </a:p>
          </p:txBody>
        </p:sp>
      </p:grpSp>
      <p:sp>
        <p:nvSpPr>
          <p:cNvPr id="31" name="正方形/長方形 30">
            <a:extLst>
              <a:ext uri="{FF2B5EF4-FFF2-40B4-BE49-F238E27FC236}">
                <a16:creationId xmlns:a16="http://schemas.microsoft.com/office/drawing/2014/main" id="{FEDCA663-42D6-4967-8839-099BA73500E3}"/>
              </a:ext>
            </a:extLst>
          </p:cNvPr>
          <p:cNvSpPr/>
          <p:nvPr/>
        </p:nvSpPr>
        <p:spPr>
          <a:xfrm>
            <a:off x="250271" y="5836821"/>
            <a:ext cx="6233048" cy="111618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100" dirty="0">
                <a:solidFill>
                  <a:schemeClr val="tx1"/>
                </a:solidFill>
                <a:latin typeface="メイリオ" panose="020B0604030504040204" pitchFamily="50" charset="-128"/>
                <a:ea typeface="メイリオ" panose="020B0604030504040204" pitchFamily="50" charset="-128"/>
              </a:rPr>
              <a:t>　土砂災害特別警戒区域の指定による新規開発の抑制に加え、特別警戒区域内にある既存不適格住宅に対し、移転・補強の一部を補助する制度を平成</a:t>
            </a:r>
            <a:r>
              <a:rPr kumimoji="1" lang="en-US" altLang="ja-JP" sz="1100" dirty="0">
                <a:solidFill>
                  <a:schemeClr val="tx1"/>
                </a:solidFill>
                <a:latin typeface="メイリオ" panose="020B0604030504040204" pitchFamily="50" charset="-128"/>
                <a:ea typeface="メイリオ" panose="020B0604030504040204" pitchFamily="50" charset="-128"/>
              </a:rPr>
              <a:t>27</a:t>
            </a:r>
            <a:r>
              <a:rPr kumimoji="1" lang="ja-JP" altLang="en-US" sz="1100" dirty="0">
                <a:solidFill>
                  <a:schemeClr val="tx1"/>
                </a:solidFill>
                <a:latin typeface="メイリオ" panose="020B0604030504040204" pitchFamily="50" charset="-128"/>
                <a:ea typeface="メイリオ" panose="020B0604030504040204" pitchFamily="50" charset="-128"/>
              </a:rPr>
              <a:t>年度より創設し、対象全市町村において補助要綱を策定（移転要綱</a:t>
            </a:r>
            <a:r>
              <a:rPr kumimoji="1" lang="en-US" altLang="ja-JP" sz="1100" dirty="0">
                <a:solidFill>
                  <a:schemeClr val="tx1"/>
                </a:solidFill>
                <a:latin typeface="メイリオ" panose="020B0604030504040204" pitchFamily="50" charset="-128"/>
                <a:ea typeface="メイリオ" panose="020B0604030504040204" pitchFamily="50" charset="-128"/>
              </a:rPr>
              <a:t>33</a:t>
            </a:r>
            <a:r>
              <a:rPr kumimoji="1" lang="ja-JP" altLang="en-US" sz="1100" dirty="0">
                <a:solidFill>
                  <a:schemeClr val="tx1"/>
                </a:solidFill>
                <a:latin typeface="メイリオ" panose="020B0604030504040204" pitchFamily="50" charset="-128"/>
                <a:ea typeface="メイリオ" panose="020B0604030504040204" pitchFamily="50" charset="-128"/>
              </a:rPr>
              <a:t>市町村、補強要綱</a:t>
            </a:r>
            <a:r>
              <a:rPr kumimoji="1" lang="en-US" altLang="ja-JP" sz="1100" dirty="0">
                <a:solidFill>
                  <a:schemeClr val="tx1"/>
                </a:solidFill>
                <a:latin typeface="メイリオ" panose="020B0604030504040204" pitchFamily="50" charset="-128"/>
                <a:ea typeface="メイリオ" panose="020B0604030504040204" pitchFamily="50" charset="-128"/>
              </a:rPr>
              <a:t>22</a:t>
            </a:r>
            <a:r>
              <a:rPr kumimoji="1" lang="ja-JP" altLang="en-US" sz="1100" dirty="0">
                <a:solidFill>
                  <a:schemeClr val="tx1"/>
                </a:solidFill>
                <a:latin typeface="メイリオ" panose="020B0604030504040204" pitchFamily="50" charset="-128"/>
                <a:ea typeface="メイリオ" panose="020B0604030504040204" pitchFamily="50" charset="-128"/>
              </a:rPr>
              <a:t>市町村）することにより、災害に強いまちづくりを推進しています。</a:t>
            </a:r>
            <a:endParaRPr kumimoji="1" lang="en-US" altLang="ja-JP" sz="1100" dirty="0">
              <a:solidFill>
                <a:schemeClr val="tx1"/>
              </a:solidFill>
              <a:latin typeface="メイリオ" panose="020B0604030504040204" pitchFamily="50" charset="-128"/>
              <a:ea typeface="メイリオ" panose="020B0604030504040204" pitchFamily="50" charset="-128"/>
            </a:endParaRPr>
          </a:p>
          <a:p>
            <a:r>
              <a:rPr lang="ja-JP" altLang="en-US" sz="1100" dirty="0">
                <a:solidFill>
                  <a:schemeClr val="tx1"/>
                </a:solidFill>
                <a:latin typeface="メイリオ" panose="020B0604030504040204" pitchFamily="50" charset="-128"/>
                <a:ea typeface="メイリオ" panose="020B0604030504040204" pitchFamily="50" charset="-128"/>
              </a:rPr>
              <a:t>　</a:t>
            </a:r>
            <a:r>
              <a:rPr kumimoji="1" lang="ja-JP" altLang="en-US" sz="1100" dirty="0">
                <a:solidFill>
                  <a:schemeClr val="tx1"/>
                </a:solidFill>
                <a:latin typeface="メイリオ" panose="020B0604030504040204" pitchFamily="50" charset="-128"/>
                <a:ea typeface="メイリオ" panose="020B0604030504040204" pitchFamily="50" charset="-128"/>
              </a:rPr>
              <a:t>なお、令和６年４月１日補助要綱の改正により、補助限度額を拡充しました。制度の活用に向けて、事業主体である市町村とともに、制度の周知</a:t>
            </a:r>
            <a:r>
              <a:rPr lang="ja-JP" altLang="en-US" sz="1100" dirty="0">
                <a:solidFill>
                  <a:schemeClr val="tx1"/>
                </a:solidFill>
                <a:latin typeface="メイリオ" panose="020B0604030504040204" pitchFamily="50" charset="-128"/>
                <a:ea typeface="メイリオ" panose="020B0604030504040204" pitchFamily="50" charset="-128"/>
              </a:rPr>
              <a:t>を進めています。</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F8B998A8-8F6B-4793-A769-96E5F4689586}"/>
              </a:ext>
            </a:extLst>
          </p:cNvPr>
          <p:cNvGrpSpPr/>
          <p:nvPr/>
        </p:nvGrpSpPr>
        <p:grpSpPr>
          <a:xfrm>
            <a:off x="374693" y="6978495"/>
            <a:ext cx="6153761" cy="2868134"/>
            <a:chOff x="374693" y="6635549"/>
            <a:chExt cx="6153761" cy="2868134"/>
          </a:xfrm>
        </p:grpSpPr>
        <p:pic>
          <p:nvPicPr>
            <p:cNvPr id="8" name="図 7">
              <a:extLst>
                <a:ext uri="{FF2B5EF4-FFF2-40B4-BE49-F238E27FC236}">
                  <a16:creationId xmlns:a16="http://schemas.microsoft.com/office/drawing/2014/main" id="{09D01D6F-ECD8-4DE1-8D62-B883D5D08E3B}"/>
                </a:ext>
              </a:extLst>
            </p:cNvPr>
            <p:cNvPicPr>
              <a:picLocks noChangeAspect="1"/>
            </p:cNvPicPr>
            <p:nvPr/>
          </p:nvPicPr>
          <p:blipFill>
            <a:blip r:embed="rId4"/>
            <a:stretch>
              <a:fillRect/>
            </a:stretch>
          </p:blipFill>
          <p:spPr>
            <a:xfrm>
              <a:off x="3418187" y="6847307"/>
              <a:ext cx="2875601" cy="2363699"/>
            </a:xfrm>
            <a:prstGeom prst="rect">
              <a:avLst/>
            </a:prstGeom>
            <a:ln w="12700">
              <a:solidFill>
                <a:schemeClr val="tx1"/>
              </a:solidFill>
            </a:ln>
          </p:spPr>
        </p:pic>
        <p:sp>
          <p:nvSpPr>
            <p:cNvPr id="41" name="Text Box 522">
              <a:extLst>
                <a:ext uri="{FF2B5EF4-FFF2-40B4-BE49-F238E27FC236}">
                  <a16:creationId xmlns:a16="http://schemas.microsoft.com/office/drawing/2014/main" id="{DFA0F08D-ABCE-4DCB-84B4-27A8C27040AB}"/>
                </a:ext>
              </a:extLst>
            </p:cNvPr>
            <p:cNvSpPr txBox="1">
              <a:spLocks noChangeArrowheads="1"/>
            </p:cNvSpPr>
            <p:nvPr/>
          </p:nvSpPr>
          <p:spPr bwMode="auto">
            <a:xfrm>
              <a:off x="1807176" y="9223031"/>
              <a:ext cx="3193041" cy="280652"/>
            </a:xfrm>
            <a:prstGeom prst="rect">
              <a:avLst/>
            </a:prstGeom>
            <a:noFill/>
            <a:ln>
              <a:noFill/>
            </a:ln>
          </p:spPr>
          <p:txBody>
            <a:bodyPr rot="0" vert="horz" wrap="square" lIns="0" tIns="0" rIns="0" bIns="0" anchor="ctr" anchorCtr="0" upright="1">
              <a:noAutofit/>
            </a:bodyPr>
            <a:lstStyle/>
            <a:p>
              <a:pPr algn="ctr">
                <a:spcAft>
                  <a:spcPts val="0"/>
                </a:spcAft>
              </a:pPr>
              <a:r>
                <a:rPr lang="ja-JP" sz="900" kern="100" dirty="0">
                  <a:effectLst/>
                  <a:latin typeface="Century"/>
                  <a:ea typeface="ＭＳ ゴシック"/>
                  <a:cs typeface="Times New Roman"/>
                </a:rPr>
                <a:t>土砂災害特別警戒区域内の</a:t>
              </a:r>
              <a:r>
                <a:rPr lang="ja-JP" altLang="en-US" sz="900" kern="100" dirty="0">
                  <a:effectLst/>
                  <a:latin typeface="Century"/>
                  <a:ea typeface="ＭＳ ゴシック"/>
                  <a:cs typeface="Times New Roman"/>
                </a:rPr>
                <a:t>住宅</a:t>
              </a:r>
              <a:r>
                <a:rPr lang="ja-JP" sz="900" kern="100" dirty="0">
                  <a:effectLst/>
                  <a:latin typeface="Century"/>
                  <a:ea typeface="ＭＳ ゴシック"/>
                  <a:cs typeface="Times New Roman"/>
                </a:rPr>
                <a:t>の</a:t>
              </a:r>
              <a:r>
                <a:rPr lang="ja-JP" altLang="en-US" sz="900" kern="100" dirty="0">
                  <a:effectLst/>
                  <a:latin typeface="Century"/>
                  <a:ea typeface="ＭＳ ゴシック"/>
                  <a:cs typeface="Times New Roman"/>
                </a:rPr>
                <a:t>移転及び</a:t>
              </a:r>
              <a:r>
                <a:rPr lang="ja-JP" altLang="en-US" sz="900" kern="100" dirty="0">
                  <a:latin typeface="Century"/>
                  <a:ea typeface="ＭＳ ゴシック"/>
                  <a:cs typeface="Times New Roman"/>
                </a:rPr>
                <a:t>補強</a:t>
              </a:r>
              <a:r>
                <a:rPr lang="ja-JP" sz="900" kern="100" dirty="0">
                  <a:effectLst/>
                  <a:latin typeface="Century"/>
                  <a:ea typeface="ＭＳ ゴシック"/>
                  <a:cs typeface="Times New Roman"/>
                </a:rPr>
                <a:t>イメージ</a:t>
              </a:r>
              <a:r>
                <a:rPr lang="ja-JP" altLang="en-US" sz="900" kern="100" dirty="0">
                  <a:latin typeface="Century"/>
                  <a:ea typeface="ＭＳ ゴシック"/>
                  <a:cs typeface="Times New Roman"/>
                </a:rPr>
                <a:t> </a:t>
              </a:r>
              <a:r>
                <a:rPr lang="ja-JP" altLang="en-US" sz="900" kern="100" dirty="0">
                  <a:effectLst/>
                  <a:latin typeface="Century"/>
                  <a:ea typeface="ＭＳ ゴシック"/>
                  <a:cs typeface="Times New Roman"/>
                </a:rPr>
                <a:t>　　　</a:t>
              </a:r>
              <a:endParaRPr lang="ja-JP" sz="900" kern="100" dirty="0">
                <a:effectLst/>
                <a:latin typeface="Century"/>
                <a:ea typeface="ＭＳ 明朝"/>
                <a:cs typeface="Times New Roman"/>
              </a:endParaRPr>
            </a:p>
          </p:txBody>
        </p:sp>
        <p:sp>
          <p:nvSpPr>
            <p:cNvPr id="43" name="テキスト ボックス 42">
              <a:extLst>
                <a:ext uri="{FF2B5EF4-FFF2-40B4-BE49-F238E27FC236}">
                  <a16:creationId xmlns:a16="http://schemas.microsoft.com/office/drawing/2014/main" id="{A5BD0548-67F4-45CE-A820-C1ADBD7872E7}"/>
                </a:ext>
              </a:extLst>
            </p:cNvPr>
            <p:cNvSpPr txBox="1"/>
            <p:nvPr/>
          </p:nvSpPr>
          <p:spPr>
            <a:xfrm>
              <a:off x="2847734" y="6640324"/>
              <a:ext cx="530915" cy="230832"/>
            </a:xfrm>
            <a:prstGeom prst="rect">
              <a:avLst/>
            </a:prstGeom>
            <a:noFill/>
          </p:spPr>
          <p:txBody>
            <a:bodyPr wrap="none" rtlCol="0">
              <a:spAutoFit/>
            </a:bodyPr>
            <a:lstStyle/>
            <a:p>
              <a:r>
                <a:rPr kumimoji="1" lang="ja-JP" altLang="en-US" sz="900" dirty="0"/>
                <a:t>（移転）</a:t>
              </a:r>
            </a:p>
          </p:txBody>
        </p:sp>
        <p:sp>
          <p:nvSpPr>
            <p:cNvPr id="45" name="テキスト ボックス 44">
              <a:extLst>
                <a:ext uri="{FF2B5EF4-FFF2-40B4-BE49-F238E27FC236}">
                  <a16:creationId xmlns:a16="http://schemas.microsoft.com/office/drawing/2014/main" id="{9D8142BC-43DE-4DEC-9F9D-723F03E4FBA3}"/>
                </a:ext>
              </a:extLst>
            </p:cNvPr>
            <p:cNvSpPr txBox="1"/>
            <p:nvPr/>
          </p:nvSpPr>
          <p:spPr>
            <a:xfrm>
              <a:off x="5997539" y="6635549"/>
              <a:ext cx="530915" cy="230832"/>
            </a:xfrm>
            <a:prstGeom prst="rect">
              <a:avLst/>
            </a:prstGeom>
            <a:noFill/>
          </p:spPr>
          <p:txBody>
            <a:bodyPr wrap="none" rtlCol="0">
              <a:spAutoFit/>
            </a:bodyPr>
            <a:lstStyle/>
            <a:p>
              <a:r>
                <a:rPr kumimoji="1" lang="ja-JP" altLang="en-US" sz="900" dirty="0"/>
                <a:t>（補強）</a:t>
              </a:r>
            </a:p>
          </p:txBody>
        </p:sp>
        <p:pic>
          <p:nvPicPr>
            <p:cNvPr id="6" name="図 5">
              <a:extLst>
                <a:ext uri="{FF2B5EF4-FFF2-40B4-BE49-F238E27FC236}">
                  <a16:creationId xmlns:a16="http://schemas.microsoft.com/office/drawing/2014/main" id="{32D35850-2978-4D33-9F35-D2E0BE785E3C}"/>
                </a:ext>
              </a:extLst>
            </p:cNvPr>
            <p:cNvPicPr>
              <a:picLocks noChangeAspect="1"/>
            </p:cNvPicPr>
            <p:nvPr/>
          </p:nvPicPr>
          <p:blipFill>
            <a:blip r:embed="rId5"/>
            <a:stretch>
              <a:fillRect/>
            </a:stretch>
          </p:blipFill>
          <p:spPr>
            <a:xfrm>
              <a:off x="374693" y="6842391"/>
              <a:ext cx="2875601" cy="2356590"/>
            </a:xfrm>
            <a:prstGeom prst="rect">
              <a:avLst/>
            </a:prstGeom>
            <a:ln w="12700">
              <a:solidFill>
                <a:schemeClr val="tx1"/>
              </a:solidFill>
            </a:ln>
          </p:spPr>
        </p:pic>
      </p:grpSp>
      <p:sp>
        <p:nvSpPr>
          <p:cNvPr id="27" name="テキスト ボックス 26">
            <a:extLst>
              <a:ext uri="{FF2B5EF4-FFF2-40B4-BE49-F238E27FC236}">
                <a16:creationId xmlns:a16="http://schemas.microsoft.com/office/drawing/2014/main" id="{CB83E1D2-070F-4104-9543-3255D0F79C08}"/>
              </a:ext>
            </a:extLst>
          </p:cNvPr>
          <p:cNvSpPr txBox="1"/>
          <p:nvPr/>
        </p:nvSpPr>
        <p:spPr>
          <a:xfrm>
            <a:off x="4518660" y="9732397"/>
            <a:ext cx="2339340" cy="215444"/>
          </a:xfrm>
          <a:prstGeom prst="rect">
            <a:avLst/>
          </a:prstGeom>
          <a:noFill/>
        </p:spPr>
        <p:txBody>
          <a:bodyPr wrap="square" rtlCol="0">
            <a:spAutoFit/>
          </a:bodyPr>
          <a:lstStyle/>
          <a:p>
            <a:pPr lvl="0" algn="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a:t>
            </a:r>
            <a:r>
              <a:rPr lang="en-US" altLang="ja-JP" sz="800" kern="100" dirty="0">
                <a:solidFill>
                  <a:prstClr val="black"/>
                </a:solidFill>
                <a:latin typeface="メイリオ" panose="020B0604030504040204" pitchFamily="50" charset="-128"/>
                <a:ea typeface="メイリオ" panose="020B0604030504040204" pitchFamily="50" charset="-128"/>
                <a:cs typeface="Times New Roman"/>
              </a:rPr>
              <a:t>※</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写真番号は</a:t>
            </a:r>
            <a:r>
              <a:rPr lang="ja-JP" altLang="en-US" sz="800" kern="100" dirty="0">
                <a:latin typeface="メイリオ" panose="020B0604030504040204" pitchFamily="50" charset="-128"/>
                <a:ea typeface="メイリオ" panose="020B0604030504040204" pitchFamily="50" charset="-128"/>
                <a:cs typeface="Times New Roman"/>
              </a:rPr>
              <a:t>、写真</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a:rPr>
              <a:t>箇所図と対応）</a:t>
            </a:r>
            <a:endParaRPr lang="en-US" altLang="ja-JP" sz="800" kern="100" dirty="0">
              <a:solidFill>
                <a:prstClr val="black"/>
              </a:solidFill>
              <a:latin typeface="メイリオ" panose="020B0604030504040204" pitchFamily="50" charset="-128"/>
              <a:ea typeface="メイリオ" panose="020B0604030504040204" pitchFamily="50" charset="-128"/>
              <a:cs typeface="Times New Roman"/>
            </a:endParaRPr>
          </a:p>
        </p:txBody>
      </p:sp>
    </p:spTree>
    <p:extLst>
      <p:ext uri="{BB962C8B-B14F-4D97-AF65-F5344CB8AC3E}">
        <p14:creationId xmlns:p14="http://schemas.microsoft.com/office/powerpoint/2010/main" val="421171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A8E2CC7A-D74F-4A4B-8163-84A30A3E3256}"/>
              </a:ext>
            </a:extLst>
          </p:cNvPr>
          <p:cNvSpPr txBox="1"/>
          <p:nvPr/>
        </p:nvSpPr>
        <p:spPr>
          <a:xfrm>
            <a:off x="142614" y="173931"/>
            <a:ext cx="3085107"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◆「防ぐ」施策（土砂災害対策）</a:t>
            </a:r>
            <a:endParaRPr kumimoji="1" lang="en-US" altLang="ja-JP"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Text Box 523">
            <a:extLst>
              <a:ext uri="{FF2B5EF4-FFF2-40B4-BE49-F238E27FC236}">
                <a16:creationId xmlns:a16="http://schemas.microsoft.com/office/drawing/2014/main" id="{A9D0764C-D2DF-490C-BEDF-DDA1D112C123}"/>
              </a:ext>
            </a:extLst>
          </p:cNvPr>
          <p:cNvSpPr txBox="1">
            <a:spLocks noChangeArrowheads="1"/>
          </p:cNvSpPr>
          <p:nvPr/>
        </p:nvSpPr>
        <p:spPr bwMode="auto">
          <a:xfrm>
            <a:off x="146298" y="1793694"/>
            <a:ext cx="6429741" cy="1143450"/>
          </a:xfrm>
          <a:prstGeom prst="rect">
            <a:avLst/>
          </a:prstGeom>
          <a:noFill/>
          <a:ln w="9525">
            <a:noFill/>
            <a:prstDash val="dash"/>
            <a:miter lim="800000"/>
            <a:headEnd/>
            <a:tailEnd/>
          </a:ln>
        </p:spPr>
        <p:txBody>
          <a:bodyPr rot="0" vert="horz" wrap="square" lIns="74295" tIns="8890" rIns="74295" bIns="8890" anchor="t" anchorCtr="0" upright="1">
            <a:noAutofit/>
          </a:bodyPr>
          <a:lstStyle/>
          <a:p>
            <a:r>
              <a:rPr lang="ja-JP" altLang="en-US" sz="1100" dirty="0">
                <a:latin typeface="メイリオ" panose="020B0604030504040204" pitchFamily="50" charset="-128"/>
                <a:ea typeface="メイリオ" panose="020B0604030504040204" pitchFamily="50" charset="-128"/>
              </a:rPr>
              <a:t>＜令和８年度の事業＞</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a:t>
            </a:r>
            <a:r>
              <a:rPr lang="ja-JP" altLang="ja-JP" sz="1100" dirty="0">
                <a:latin typeface="メイリオ" panose="020B0604030504040204" pitchFamily="50" charset="-128"/>
                <a:ea typeface="メイリオ" panose="020B0604030504040204" pitchFamily="50" charset="-128"/>
                <a:cs typeface="Meiryo UI" panose="020B0604030504040204" pitchFamily="50" charset="-128"/>
              </a:rPr>
              <a:t>砂防事業</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⇒小川第二支渓（箕面市）など</a:t>
            </a:r>
            <a:r>
              <a:rPr lang="en-US" altLang="ja-JP" sz="1100" dirty="0">
                <a:latin typeface="メイリオ" panose="020B0604030504040204" pitchFamily="50" charset="-128"/>
                <a:ea typeface="メイリオ" panose="020B0604030504040204" pitchFamily="50" charset="-128"/>
                <a:cs typeface="Meiryo UI" panose="020B0604030504040204" pitchFamily="50" charset="-128"/>
              </a:rPr>
              <a:t>29</a:t>
            </a:r>
            <a:r>
              <a:rPr lang="ja-JP" altLang="ja-JP" sz="1100" dirty="0">
                <a:latin typeface="メイリオ" panose="020B0604030504040204" pitchFamily="50" charset="-128"/>
                <a:ea typeface="メイリオ" panose="020B0604030504040204" pitchFamily="50" charset="-128"/>
                <a:cs typeface="Meiryo UI" panose="020B0604030504040204" pitchFamily="50" charset="-128"/>
              </a:rPr>
              <a:t>渓流</a:t>
            </a:r>
            <a:endParaRPr lang="en-US" altLang="ja-JP" sz="11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（うち新規</a:t>
            </a:r>
            <a:r>
              <a:rPr lang="en-US" altLang="ja-JP" sz="1100" dirty="0">
                <a:latin typeface="メイリオ" panose="020B0604030504040204" pitchFamily="50" charset="-128"/>
                <a:ea typeface="メイリオ" panose="020B0604030504040204" pitchFamily="50" charset="-128"/>
                <a:cs typeface="Meiryo UI" panose="020B0604030504040204" pitchFamily="50" charset="-128"/>
              </a:rPr>
              <a:t>3</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渓流（神宮寺北谷（八尾市）など）</a:t>
            </a:r>
            <a:r>
              <a:rPr lang="en-US" altLang="ja-JP" sz="11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a:t>
            </a:r>
            <a:r>
              <a:rPr lang="zh-TW" altLang="ja-JP" sz="1100" dirty="0">
                <a:latin typeface="メイリオ" panose="020B0604030504040204" pitchFamily="50" charset="-128"/>
                <a:ea typeface="メイリオ" panose="020B0604030504040204" pitchFamily="50" charset="-128"/>
                <a:cs typeface="Meiryo UI" panose="020B0604030504040204" pitchFamily="50" charset="-128"/>
              </a:rPr>
              <a:t>急傾斜地崩壊対策事業</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⇒下河内（</a:t>
            </a:r>
            <a:r>
              <a:rPr lang="en-US" altLang="ja-JP" sz="1100" dirty="0">
                <a:latin typeface="メイリオ" panose="020B0604030504040204" pitchFamily="50" charset="-128"/>
                <a:ea typeface="メイリオ" panose="020B0604030504040204" pitchFamily="50" charset="-128"/>
                <a:cs typeface="Meiryo UI" panose="020B0604030504040204" pitchFamily="50" charset="-128"/>
              </a:rPr>
              <a:t>4</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）地区（河南町）など８地区</a:t>
            </a:r>
            <a:endParaRPr lang="en-US" altLang="ja-JP" sz="11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・施設の保全　　　　　　⇒豪雨への備えとして、砂溜工などの堆積土砂撤去を実施するとともに、                     </a:t>
            </a:r>
            <a:endParaRPr lang="en-US" altLang="ja-JP" sz="11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1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引き続き、砂防施設点検をもとに計画的な維持管理に努めます。</a:t>
            </a:r>
          </a:p>
        </p:txBody>
      </p:sp>
      <p:sp>
        <p:nvSpPr>
          <p:cNvPr id="63" name="Text Box 523">
            <a:extLst>
              <a:ext uri="{FF2B5EF4-FFF2-40B4-BE49-F238E27FC236}">
                <a16:creationId xmlns:a16="http://schemas.microsoft.com/office/drawing/2014/main" id="{0D4A7EFE-CDF8-46EC-9FD8-4BD6D62C0610}"/>
              </a:ext>
            </a:extLst>
          </p:cNvPr>
          <p:cNvSpPr txBox="1">
            <a:spLocks noChangeArrowheads="1"/>
          </p:cNvSpPr>
          <p:nvPr/>
        </p:nvSpPr>
        <p:spPr bwMode="auto">
          <a:xfrm>
            <a:off x="126917" y="867113"/>
            <a:ext cx="6576390" cy="695062"/>
          </a:xfrm>
          <a:prstGeom prst="rect">
            <a:avLst/>
          </a:prstGeom>
          <a:noFill/>
          <a:ln w="9525">
            <a:noFill/>
            <a:prstDash val="dash"/>
            <a:miter lim="800000"/>
            <a:headEnd/>
            <a:tailEnd/>
          </a:ln>
        </p:spPr>
        <p:txBody>
          <a:bodyPr rot="0" vert="horz" wrap="square" lIns="74295" tIns="8890" rIns="74295" bIns="8890" anchor="t" anchorCtr="0" upright="1">
            <a:spAutoFit/>
          </a:bodyPr>
          <a:lstStyle/>
          <a:p>
            <a:r>
              <a:rPr lang="ja-JP" altLang="en-US" sz="1100" dirty="0">
                <a:latin typeface="メイリオ" panose="020B0604030504040204" pitchFamily="50" charset="-128"/>
                <a:ea typeface="メイリオ" panose="020B0604030504040204" pitchFamily="50" charset="-128"/>
                <a:cs typeface="Meiryo UI" panose="020B0604030504040204" pitchFamily="50" charset="-128"/>
              </a:rPr>
              <a:t>　土砂災害対策施設の整備については、地形などの「災害発生の危険度」と被害想定区域に含まれる要配慮者利用施設や避難所・避難路等の「災害発生時の影響」により整備箇所を重点化して着実に実施します。なお、災害発生などに伴う現地の状況変化や、「災害発生の危険度」の高まりを考慮し、優先順位の見直しを随時行います。</a:t>
            </a:r>
            <a:endParaRPr lang="en-US" altLang="ja-JP" sz="11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8" name="テキスト ボックス 67">
            <a:extLst>
              <a:ext uri="{FF2B5EF4-FFF2-40B4-BE49-F238E27FC236}">
                <a16:creationId xmlns:a16="http://schemas.microsoft.com/office/drawing/2014/main" id="{550BBCED-7A7A-481B-AC95-9EFE124A9572}"/>
              </a:ext>
            </a:extLst>
          </p:cNvPr>
          <p:cNvSpPr txBox="1"/>
          <p:nvPr/>
        </p:nvSpPr>
        <p:spPr>
          <a:xfrm>
            <a:off x="0" y="572517"/>
            <a:ext cx="2483283" cy="276999"/>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土砂災害対策施設の整備</a:t>
            </a:r>
            <a:r>
              <a:rPr kumimoji="1" lang="en-US" altLang="ja-JP" sz="1200" b="1" dirty="0">
                <a:latin typeface="メイリオ" panose="020B0604030504040204" pitchFamily="50" charset="-128"/>
                <a:ea typeface="メイリオ" panose="020B0604030504040204" pitchFamily="50" charset="-128"/>
              </a:rPr>
              <a:t>】</a:t>
            </a:r>
          </a:p>
        </p:txBody>
      </p:sp>
      <p:sp>
        <p:nvSpPr>
          <p:cNvPr id="71" name="正方形/長方形 70">
            <a:extLst>
              <a:ext uri="{FF2B5EF4-FFF2-40B4-BE49-F238E27FC236}">
                <a16:creationId xmlns:a16="http://schemas.microsoft.com/office/drawing/2014/main" id="{EECEB718-4A1B-4EB9-A8CA-09ABF0BFB9D4}"/>
              </a:ext>
            </a:extLst>
          </p:cNvPr>
          <p:cNvSpPr/>
          <p:nvPr/>
        </p:nvSpPr>
        <p:spPr>
          <a:xfrm>
            <a:off x="203605" y="1655733"/>
            <a:ext cx="6383497" cy="124163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 name="直線コネクタ 76">
            <a:extLst>
              <a:ext uri="{FF2B5EF4-FFF2-40B4-BE49-F238E27FC236}">
                <a16:creationId xmlns:a16="http://schemas.microsoft.com/office/drawing/2014/main" id="{78AF74EA-D738-48F9-830D-3A7C063B2CC8}"/>
              </a:ext>
            </a:extLst>
          </p:cNvPr>
          <p:cNvCxnSpPr/>
          <p:nvPr/>
        </p:nvCxnSpPr>
        <p:spPr>
          <a:xfrm>
            <a:off x="103112" y="5553830"/>
            <a:ext cx="66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59556652-224F-4DC2-A15C-3E598DB45979}"/>
              </a:ext>
            </a:extLst>
          </p:cNvPr>
          <p:cNvSpPr txBox="1"/>
          <p:nvPr/>
        </p:nvSpPr>
        <p:spPr>
          <a:xfrm>
            <a:off x="34341" y="8210295"/>
            <a:ext cx="2771569" cy="261610"/>
          </a:xfrm>
          <a:prstGeom prst="rect">
            <a:avLst/>
          </a:prstGeom>
          <a:noFill/>
        </p:spPr>
        <p:txBody>
          <a:bodyPr wrap="square" rtlCol="0">
            <a:spAutoFit/>
          </a:bodyPr>
          <a:lstStyle/>
          <a:p>
            <a:pPr lvl="0" algn="ctr"/>
            <a:r>
              <a:rPr lang="ja-JP" altLang="en-US" sz="1100" kern="100" dirty="0">
                <a:solidFill>
                  <a:prstClr val="black"/>
                </a:solidFill>
                <a:latin typeface="メイリオ" panose="020B0604030504040204" pitchFamily="50" charset="-128"/>
                <a:ea typeface="メイリオ" panose="020B0604030504040204" pitchFamily="50" charset="-128"/>
                <a:cs typeface="Times New Roman"/>
              </a:rPr>
              <a:t>（</a:t>
            </a:r>
            <a:r>
              <a:rPr lang="en-US" altLang="ja-JP" sz="1100" kern="100" dirty="0">
                <a:solidFill>
                  <a:prstClr val="black"/>
                </a:solidFill>
                <a:latin typeface="メイリオ" panose="020B0604030504040204" pitchFamily="50" charset="-128"/>
                <a:ea typeface="メイリオ" panose="020B0604030504040204" pitchFamily="50" charset="-128"/>
                <a:cs typeface="Times New Roman"/>
              </a:rPr>
              <a:t>※</a:t>
            </a:r>
            <a:r>
              <a:rPr lang="ja-JP" altLang="en-US" sz="1100" kern="100" dirty="0">
                <a:solidFill>
                  <a:prstClr val="black"/>
                </a:solidFill>
                <a:latin typeface="メイリオ" panose="020B0604030504040204" pitchFamily="50" charset="-128"/>
                <a:ea typeface="メイリオ" panose="020B0604030504040204" pitchFamily="50" charset="-128"/>
                <a:cs typeface="Times New Roman"/>
              </a:rPr>
              <a:t>写真番号は</a:t>
            </a:r>
            <a:r>
              <a:rPr lang="ja-JP" altLang="en-US" sz="1100" kern="100" dirty="0">
                <a:latin typeface="メイリオ" panose="020B0604030504040204" pitchFamily="50" charset="-128"/>
                <a:ea typeface="メイリオ" panose="020B0604030504040204" pitchFamily="50" charset="-128"/>
                <a:cs typeface="Times New Roman"/>
              </a:rPr>
              <a:t>、写真</a:t>
            </a:r>
            <a:r>
              <a:rPr lang="ja-JP" altLang="en-US" sz="1100" kern="100" dirty="0">
                <a:solidFill>
                  <a:prstClr val="black"/>
                </a:solidFill>
                <a:latin typeface="メイリオ" panose="020B0604030504040204" pitchFamily="50" charset="-128"/>
                <a:ea typeface="メイリオ" panose="020B0604030504040204" pitchFamily="50" charset="-128"/>
                <a:cs typeface="Times New Roman"/>
              </a:rPr>
              <a:t>箇所図と対応）</a:t>
            </a:r>
            <a:endParaRPr lang="en-US" altLang="ja-JP" sz="1100" kern="100" dirty="0">
              <a:solidFill>
                <a:prstClr val="black"/>
              </a:solidFill>
              <a:latin typeface="メイリオ" panose="020B0604030504040204" pitchFamily="50" charset="-128"/>
              <a:ea typeface="メイリオ" panose="020B0604030504040204" pitchFamily="50" charset="-128"/>
              <a:cs typeface="Times New Roman"/>
            </a:endParaRPr>
          </a:p>
        </p:txBody>
      </p:sp>
      <p:sp>
        <p:nvSpPr>
          <p:cNvPr id="40" name="Text Box 630">
            <a:extLst>
              <a:ext uri="{FF2B5EF4-FFF2-40B4-BE49-F238E27FC236}">
                <a16:creationId xmlns:a16="http://schemas.microsoft.com/office/drawing/2014/main" id="{13D15D29-EF49-42B4-9B04-223814EAE1E9}"/>
              </a:ext>
            </a:extLst>
          </p:cNvPr>
          <p:cNvSpPr txBox="1">
            <a:spLocks noChangeArrowheads="1"/>
          </p:cNvSpPr>
          <p:nvPr/>
        </p:nvSpPr>
        <p:spPr bwMode="auto">
          <a:xfrm>
            <a:off x="655848" y="5072555"/>
            <a:ext cx="2285242" cy="310150"/>
          </a:xfrm>
          <a:prstGeom prst="rect">
            <a:avLst/>
          </a:prstGeom>
          <a:noFill/>
          <a:ln w="9525">
            <a:noFill/>
            <a:miter lim="800000"/>
            <a:headEnd/>
            <a:tailEnd/>
          </a:ln>
        </p:spPr>
        <p:txBody>
          <a:bodyPr rot="0" vert="horz" wrap="none" lIns="74295" tIns="8890" rIns="74295" bIns="8890" anchor="ctr" anchorCtr="1" upright="1">
            <a:spAutoFit/>
          </a:bodyPr>
          <a:lstStyle/>
          <a:p>
            <a:pPr algn="ctr">
              <a:lnSpc>
                <a:spcPts val="1200"/>
              </a:lnSpc>
            </a:pP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北川支川砂防事業（</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⑧）枚方市・交野市</a:t>
            </a:r>
            <a:endParaRPr lang="en-US" altLang="ja-JP" sz="900" kern="1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令和７年度概成</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41" name="Text Box 630">
            <a:extLst>
              <a:ext uri="{FF2B5EF4-FFF2-40B4-BE49-F238E27FC236}">
                <a16:creationId xmlns:a16="http://schemas.microsoft.com/office/drawing/2014/main" id="{C530C67F-4114-4BA1-81A0-ACB85F4FA9CC}"/>
              </a:ext>
            </a:extLst>
          </p:cNvPr>
          <p:cNvSpPr txBox="1">
            <a:spLocks noChangeArrowheads="1"/>
          </p:cNvSpPr>
          <p:nvPr/>
        </p:nvSpPr>
        <p:spPr bwMode="auto">
          <a:xfrm>
            <a:off x="3618735" y="5047369"/>
            <a:ext cx="2644472" cy="464038"/>
          </a:xfrm>
          <a:prstGeom prst="rect">
            <a:avLst/>
          </a:prstGeom>
          <a:noFill/>
          <a:ln w="9525">
            <a:noFill/>
            <a:miter lim="800000"/>
            <a:headEnd/>
            <a:tailEnd/>
          </a:ln>
        </p:spPr>
        <p:txBody>
          <a:bodyPr rot="0" vert="horz" wrap="square" lIns="74295" tIns="8890" rIns="74295" bIns="8890" anchor="ctr" anchorCtr="1" upright="1">
            <a:spAutoFit/>
          </a:bodyPr>
          <a:lstStyle/>
          <a:p>
            <a:pPr algn="ctr">
              <a:lnSpc>
                <a:spcPts val="1200"/>
              </a:lnSpc>
            </a:pP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奥今滝</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１</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地区</a:t>
            </a:r>
            <a:endParaRPr lang="en-US" altLang="ja-JP" sz="900" kern="1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急傾斜地崩壊対策事業（</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⑨）高槻市</a:t>
            </a:r>
            <a:endParaRPr lang="en-US" altLang="ja-JP" sz="900" kern="1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令和７年度概成</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30" name="グループ化 29">
            <a:extLst>
              <a:ext uri="{FF2B5EF4-FFF2-40B4-BE49-F238E27FC236}">
                <a16:creationId xmlns:a16="http://schemas.microsoft.com/office/drawing/2014/main" id="{9C5C663F-1997-4EB5-B8B0-E719FCAA3655}"/>
              </a:ext>
            </a:extLst>
          </p:cNvPr>
          <p:cNvGrpSpPr>
            <a:grpSpLocks noChangeAspect="1"/>
          </p:cNvGrpSpPr>
          <p:nvPr/>
        </p:nvGrpSpPr>
        <p:grpSpPr>
          <a:xfrm>
            <a:off x="3736552" y="5895672"/>
            <a:ext cx="2824245" cy="3831519"/>
            <a:chOff x="2348867" y="4486524"/>
            <a:chExt cx="3941915" cy="5347792"/>
          </a:xfrm>
        </p:grpSpPr>
        <p:sp>
          <p:nvSpPr>
            <p:cNvPr id="31" name="円/楕円 23">
              <a:extLst>
                <a:ext uri="{FF2B5EF4-FFF2-40B4-BE49-F238E27FC236}">
                  <a16:creationId xmlns:a16="http://schemas.microsoft.com/office/drawing/2014/main" id="{8A795BC9-D0E4-495E-91F0-51CD73DF0115}"/>
                </a:ext>
              </a:extLst>
            </p:cNvPr>
            <p:cNvSpPr/>
            <p:nvPr/>
          </p:nvSpPr>
          <p:spPr>
            <a:xfrm>
              <a:off x="5833935" y="7006511"/>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r>
                <a:rPr lang="ja-JP" altLang="en-US" sz="800" b="1" dirty="0"/>
                <a:t>８</a:t>
              </a:r>
              <a:endParaRPr kumimoji="1" lang="ja-JP" altLang="en-US" sz="800" b="1" dirty="0"/>
            </a:p>
          </p:txBody>
        </p:sp>
        <p:sp>
          <p:nvSpPr>
            <p:cNvPr id="32" name="円/楕円 27">
              <a:extLst>
                <a:ext uri="{FF2B5EF4-FFF2-40B4-BE49-F238E27FC236}">
                  <a16:creationId xmlns:a16="http://schemas.microsoft.com/office/drawing/2014/main" id="{26417644-ECC4-40BD-B6ED-E181093E0698}"/>
                </a:ext>
              </a:extLst>
            </p:cNvPr>
            <p:cNvSpPr/>
            <p:nvPr/>
          </p:nvSpPr>
          <p:spPr>
            <a:xfrm>
              <a:off x="5473890" y="5860593"/>
              <a:ext cx="142240"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r>
                <a:rPr lang="ja-JP" altLang="en-US" sz="800" b="1" dirty="0"/>
                <a:t>６</a:t>
              </a:r>
              <a:endParaRPr kumimoji="1" lang="ja-JP" altLang="en-US" sz="800" b="1" dirty="0"/>
            </a:p>
          </p:txBody>
        </p:sp>
        <p:grpSp>
          <p:nvGrpSpPr>
            <p:cNvPr id="33" name="グループ化 32">
              <a:extLst>
                <a:ext uri="{FF2B5EF4-FFF2-40B4-BE49-F238E27FC236}">
                  <a16:creationId xmlns:a16="http://schemas.microsoft.com/office/drawing/2014/main" id="{4FC9D74D-AF07-4760-8BCD-C50D61C2A6C7}"/>
                </a:ext>
              </a:extLst>
            </p:cNvPr>
            <p:cNvGrpSpPr/>
            <p:nvPr/>
          </p:nvGrpSpPr>
          <p:grpSpPr>
            <a:xfrm>
              <a:off x="2348867" y="4486524"/>
              <a:ext cx="3941915" cy="5347792"/>
              <a:chOff x="7443309" y="3092415"/>
              <a:chExt cx="3941911" cy="5347777"/>
            </a:xfrm>
          </p:grpSpPr>
          <p:pic>
            <p:nvPicPr>
              <p:cNvPr id="46" name="図 45">
                <a:extLst>
                  <a:ext uri="{FF2B5EF4-FFF2-40B4-BE49-F238E27FC236}">
                    <a16:creationId xmlns:a16="http://schemas.microsoft.com/office/drawing/2014/main" id="{E1BD914B-50E8-4309-828C-51D9816B7C3D}"/>
                  </a:ext>
                </a:extLst>
              </p:cNvPr>
              <p:cNvPicPr>
                <a:picLocks noChangeAspect="1"/>
              </p:cNvPicPr>
              <p:nvPr/>
            </p:nvPicPr>
            <p:blipFill rotWithShape="1">
              <a:blip r:embed="rId2">
                <a:extLst>
                  <a:ext uri="{28A0092B-C50C-407E-A947-70E740481C1C}">
                    <a14:useLocalDpi xmlns:a14="http://schemas.microsoft.com/office/drawing/2010/main" val="0"/>
                  </a:ext>
                </a:extLst>
              </a:blip>
              <a:srcRect l="2650" t="1700" r="6828" b="3223"/>
              <a:stretch/>
            </p:blipFill>
            <p:spPr>
              <a:xfrm>
                <a:off x="7443309" y="3092415"/>
                <a:ext cx="3941911" cy="5347777"/>
              </a:xfrm>
              <a:prstGeom prst="rect">
                <a:avLst/>
              </a:prstGeom>
            </p:spPr>
          </p:pic>
          <p:sp>
            <p:nvSpPr>
              <p:cNvPr id="47" name="フリーフォーム 54">
                <a:extLst>
                  <a:ext uri="{FF2B5EF4-FFF2-40B4-BE49-F238E27FC236}">
                    <a16:creationId xmlns:a16="http://schemas.microsoft.com/office/drawing/2014/main" id="{974525C6-D246-4C4A-93C0-BD339042EDCF}"/>
                  </a:ext>
                </a:extLst>
              </p:cNvPr>
              <p:cNvSpPr/>
              <p:nvPr/>
            </p:nvSpPr>
            <p:spPr>
              <a:xfrm>
                <a:off x="9403572" y="4294218"/>
                <a:ext cx="1616347" cy="1283864"/>
              </a:xfrm>
              <a:custGeom>
                <a:avLst/>
                <a:gdLst>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1028700 w 1809750"/>
                  <a:gd name="connsiteY9" fmla="*/ 885825 h 1352550"/>
                  <a:gd name="connsiteX10" fmla="*/ 1247775 w 1809750"/>
                  <a:gd name="connsiteY10" fmla="*/ 688975 h 1352550"/>
                  <a:gd name="connsiteX11" fmla="*/ 1295400 w 1809750"/>
                  <a:gd name="connsiteY11" fmla="*/ 600075 h 1352550"/>
                  <a:gd name="connsiteX12" fmla="*/ 1355725 w 1809750"/>
                  <a:gd name="connsiteY12" fmla="*/ 527050 h 1352550"/>
                  <a:gd name="connsiteX13" fmla="*/ 1435100 w 1809750"/>
                  <a:gd name="connsiteY13" fmla="*/ 463550 h 1352550"/>
                  <a:gd name="connsiteX14" fmla="*/ 1470025 w 1809750"/>
                  <a:gd name="connsiteY14" fmla="*/ 400050 h 1352550"/>
                  <a:gd name="connsiteX15" fmla="*/ 1517650 w 1809750"/>
                  <a:gd name="connsiteY15" fmla="*/ 276225 h 1352550"/>
                  <a:gd name="connsiteX16" fmla="*/ 1558925 w 1809750"/>
                  <a:gd name="connsiteY16" fmla="*/ 206375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964296 w 1809750"/>
                  <a:gd name="connsiteY9" fmla="*/ 885825 h 1352550"/>
                  <a:gd name="connsiteX10" fmla="*/ 1247775 w 1809750"/>
                  <a:gd name="connsiteY10" fmla="*/ 688975 h 1352550"/>
                  <a:gd name="connsiteX11" fmla="*/ 1295400 w 1809750"/>
                  <a:gd name="connsiteY11" fmla="*/ 600075 h 1352550"/>
                  <a:gd name="connsiteX12" fmla="*/ 1355725 w 1809750"/>
                  <a:gd name="connsiteY12" fmla="*/ 527050 h 1352550"/>
                  <a:gd name="connsiteX13" fmla="*/ 1435100 w 1809750"/>
                  <a:gd name="connsiteY13" fmla="*/ 463550 h 1352550"/>
                  <a:gd name="connsiteX14" fmla="*/ 1470025 w 1809750"/>
                  <a:gd name="connsiteY14" fmla="*/ 400050 h 1352550"/>
                  <a:gd name="connsiteX15" fmla="*/ 1517650 w 1809750"/>
                  <a:gd name="connsiteY15" fmla="*/ 276225 h 1352550"/>
                  <a:gd name="connsiteX16" fmla="*/ 1558925 w 1809750"/>
                  <a:gd name="connsiteY16" fmla="*/ 206375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964296 w 1809750"/>
                  <a:gd name="connsiteY9" fmla="*/ 885825 h 1352550"/>
                  <a:gd name="connsiteX10" fmla="*/ 1206557 w 1809750"/>
                  <a:gd name="connsiteY10" fmla="*/ 702117 h 1352550"/>
                  <a:gd name="connsiteX11" fmla="*/ 1295400 w 1809750"/>
                  <a:gd name="connsiteY11" fmla="*/ 600075 h 1352550"/>
                  <a:gd name="connsiteX12" fmla="*/ 1355725 w 1809750"/>
                  <a:gd name="connsiteY12" fmla="*/ 527050 h 1352550"/>
                  <a:gd name="connsiteX13" fmla="*/ 1435100 w 1809750"/>
                  <a:gd name="connsiteY13" fmla="*/ 463550 h 1352550"/>
                  <a:gd name="connsiteX14" fmla="*/ 1470025 w 1809750"/>
                  <a:gd name="connsiteY14" fmla="*/ 400050 h 1352550"/>
                  <a:gd name="connsiteX15" fmla="*/ 1517650 w 1809750"/>
                  <a:gd name="connsiteY15" fmla="*/ 276225 h 1352550"/>
                  <a:gd name="connsiteX16" fmla="*/ 1558925 w 1809750"/>
                  <a:gd name="connsiteY16" fmla="*/ 206375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964296 w 1809750"/>
                  <a:gd name="connsiteY9" fmla="*/ 885825 h 1352550"/>
                  <a:gd name="connsiteX10" fmla="*/ 1206557 w 1809750"/>
                  <a:gd name="connsiteY10" fmla="*/ 702117 h 1352550"/>
                  <a:gd name="connsiteX11" fmla="*/ 1285095 w 1809750"/>
                  <a:gd name="connsiteY11" fmla="*/ 600075 h 1352550"/>
                  <a:gd name="connsiteX12" fmla="*/ 1355725 w 1809750"/>
                  <a:gd name="connsiteY12" fmla="*/ 527050 h 1352550"/>
                  <a:gd name="connsiteX13" fmla="*/ 1435100 w 1809750"/>
                  <a:gd name="connsiteY13" fmla="*/ 463550 h 1352550"/>
                  <a:gd name="connsiteX14" fmla="*/ 1470025 w 1809750"/>
                  <a:gd name="connsiteY14" fmla="*/ 400050 h 1352550"/>
                  <a:gd name="connsiteX15" fmla="*/ 1517650 w 1809750"/>
                  <a:gd name="connsiteY15" fmla="*/ 276225 h 1352550"/>
                  <a:gd name="connsiteX16" fmla="*/ 1558925 w 1809750"/>
                  <a:gd name="connsiteY16" fmla="*/ 206375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964296 w 1809750"/>
                  <a:gd name="connsiteY9" fmla="*/ 885825 h 1352550"/>
                  <a:gd name="connsiteX10" fmla="*/ 1206557 w 1809750"/>
                  <a:gd name="connsiteY10" fmla="*/ 702117 h 1352550"/>
                  <a:gd name="connsiteX11" fmla="*/ 1285095 w 1809750"/>
                  <a:gd name="connsiteY11" fmla="*/ 600075 h 1352550"/>
                  <a:gd name="connsiteX12" fmla="*/ 1314506 w 1809750"/>
                  <a:gd name="connsiteY12" fmla="*/ 498136 h 1352550"/>
                  <a:gd name="connsiteX13" fmla="*/ 1435100 w 1809750"/>
                  <a:gd name="connsiteY13" fmla="*/ 463550 h 1352550"/>
                  <a:gd name="connsiteX14" fmla="*/ 1470025 w 1809750"/>
                  <a:gd name="connsiteY14" fmla="*/ 400050 h 1352550"/>
                  <a:gd name="connsiteX15" fmla="*/ 1517650 w 1809750"/>
                  <a:gd name="connsiteY15" fmla="*/ 276225 h 1352550"/>
                  <a:gd name="connsiteX16" fmla="*/ 1558925 w 1809750"/>
                  <a:gd name="connsiteY16" fmla="*/ 206375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964296 w 1809750"/>
                  <a:gd name="connsiteY9" fmla="*/ 885825 h 1352550"/>
                  <a:gd name="connsiteX10" fmla="*/ 1206557 w 1809750"/>
                  <a:gd name="connsiteY10" fmla="*/ 702117 h 1352550"/>
                  <a:gd name="connsiteX11" fmla="*/ 1285095 w 1809750"/>
                  <a:gd name="connsiteY11" fmla="*/ 600075 h 1352550"/>
                  <a:gd name="connsiteX12" fmla="*/ 1314506 w 1809750"/>
                  <a:gd name="connsiteY12" fmla="*/ 498136 h 1352550"/>
                  <a:gd name="connsiteX13" fmla="*/ 1427372 w 1809750"/>
                  <a:gd name="connsiteY13" fmla="*/ 421494 h 1352550"/>
                  <a:gd name="connsiteX14" fmla="*/ 1470025 w 1809750"/>
                  <a:gd name="connsiteY14" fmla="*/ 400050 h 1352550"/>
                  <a:gd name="connsiteX15" fmla="*/ 1517650 w 1809750"/>
                  <a:gd name="connsiteY15" fmla="*/ 276225 h 1352550"/>
                  <a:gd name="connsiteX16" fmla="*/ 1558925 w 1809750"/>
                  <a:gd name="connsiteY16" fmla="*/ 206375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964296 w 1809750"/>
                  <a:gd name="connsiteY9" fmla="*/ 885825 h 1352550"/>
                  <a:gd name="connsiteX10" fmla="*/ 1206557 w 1809750"/>
                  <a:gd name="connsiteY10" fmla="*/ 702117 h 1352550"/>
                  <a:gd name="connsiteX11" fmla="*/ 1285095 w 1809750"/>
                  <a:gd name="connsiteY11" fmla="*/ 600075 h 1352550"/>
                  <a:gd name="connsiteX12" fmla="*/ 1314506 w 1809750"/>
                  <a:gd name="connsiteY12" fmla="*/ 498136 h 1352550"/>
                  <a:gd name="connsiteX13" fmla="*/ 1427372 w 1809750"/>
                  <a:gd name="connsiteY13" fmla="*/ 421494 h 1352550"/>
                  <a:gd name="connsiteX14" fmla="*/ 1457145 w 1809750"/>
                  <a:gd name="connsiteY14" fmla="*/ 336966 h 1352550"/>
                  <a:gd name="connsiteX15" fmla="*/ 1517650 w 1809750"/>
                  <a:gd name="connsiteY15" fmla="*/ 276225 h 1352550"/>
                  <a:gd name="connsiteX16" fmla="*/ 1558925 w 1809750"/>
                  <a:gd name="connsiteY16" fmla="*/ 206375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964296 w 1809750"/>
                  <a:gd name="connsiteY9" fmla="*/ 885825 h 1352550"/>
                  <a:gd name="connsiteX10" fmla="*/ 1206557 w 1809750"/>
                  <a:gd name="connsiteY10" fmla="*/ 702117 h 1352550"/>
                  <a:gd name="connsiteX11" fmla="*/ 1285095 w 1809750"/>
                  <a:gd name="connsiteY11" fmla="*/ 600075 h 1352550"/>
                  <a:gd name="connsiteX12" fmla="*/ 1314506 w 1809750"/>
                  <a:gd name="connsiteY12" fmla="*/ 498136 h 1352550"/>
                  <a:gd name="connsiteX13" fmla="*/ 1427372 w 1809750"/>
                  <a:gd name="connsiteY13" fmla="*/ 421494 h 1352550"/>
                  <a:gd name="connsiteX14" fmla="*/ 1457145 w 1809750"/>
                  <a:gd name="connsiteY14" fmla="*/ 336966 h 1352550"/>
                  <a:gd name="connsiteX15" fmla="*/ 1504769 w 1809750"/>
                  <a:gd name="connsiteY15" fmla="*/ 205255 h 1352550"/>
                  <a:gd name="connsiteX16" fmla="*/ 1558925 w 1809750"/>
                  <a:gd name="connsiteY16" fmla="*/ 206375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964296 w 1809750"/>
                  <a:gd name="connsiteY9" fmla="*/ 885825 h 1352550"/>
                  <a:gd name="connsiteX10" fmla="*/ 1206557 w 1809750"/>
                  <a:gd name="connsiteY10" fmla="*/ 702117 h 1352550"/>
                  <a:gd name="connsiteX11" fmla="*/ 1285095 w 1809750"/>
                  <a:gd name="connsiteY11" fmla="*/ 600075 h 1352550"/>
                  <a:gd name="connsiteX12" fmla="*/ 1314506 w 1809750"/>
                  <a:gd name="connsiteY12" fmla="*/ 498136 h 1352550"/>
                  <a:gd name="connsiteX13" fmla="*/ 1427372 w 1809750"/>
                  <a:gd name="connsiteY13" fmla="*/ 421494 h 1352550"/>
                  <a:gd name="connsiteX14" fmla="*/ 1457145 w 1809750"/>
                  <a:gd name="connsiteY14" fmla="*/ 336966 h 1352550"/>
                  <a:gd name="connsiteX15" fmla="*/ 1504769 w 1809750"/>
                  <a:gd name="connsiteY15" fmla="*/ 205255 h 1352550"/>
                  <a:gd name="connsiteX16" fmla="*/ 1507402 w 1809750"/>
                  <a:gd name="connsiteY16" fmla="*/ 143291 h 1352550"/>
                  <a:gd name="connsiteX17" fmla="*/ 1622425 w 1809750"/>
                  <a:gd name="connsiteY17" fmla="*/ 152400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964296 w 1809750"/>
                  <a:gd name="connsiteY9" fmla="*/ 885825 h 1352550"/>
                  <a:gd name="connsiteX10" fmla="*/ 1206557 w 1809750"/>
                  <a:gd name="connsiteY10" fmla="*/ 702117 h 1352550"/>
                  <a:gd name="connsiteX11" fmla="*/ 1285095 w 1809750"/>
                  <a:gd name="connsiteY11" fmla="*/ 600075 h 1352550"/>
                  <a:gd name="connsiteX12" fmla="*/ 1314506 w 1809750"/>
                  <a:gd name="connsiteY12" fmla="*/ 498136 h 1352550"/>
                  <a:gd name="connsiteX13" fmla="*/ 1427372 w 1809750"/>
                  <a:gd name="connsiteY13" fmla="*/ 421494 h 1352550"/>
                  <a:gd name="connsiteX14" fmla="*/ 1457145 w 1809750"/>
                  <a:gd name="connsiteY14" fmla="*/ 336966 h 1352550"/>
                  <a:gd name="connsiteX15" fmla="*/ 1504769 w 1809750"/>
                  <a:gd name="connsiteY15" fmla="*/ 205255 h 1352550"/>
                  <a:gd name="connsiteX16" fmla="*/ 1507402 w 1809750"/>
                  <a:gd name="connsiteY16" fmla="*/ 143291 h 1352550"/>
                  <a:gd name="connsiteX17" fmla="*/ 1604393 w 1809750"/>
                  <a:gd name="connsiteY17" fmla="*/ 89317 h 1352550"/>
                  <a:gd name="connsiteX18" fmla="*/ 1666875 w 1809750"/>
                  <a:gd name="connsiteY18" fmla="*/ 107950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 name="connsiteX0" fmla="*/ 0 w 1809750"/>
                  <a:gd name="connsiteY0" fmla="*/ 1352550 h 1352550"/>
                  <a:gd name="connsiteX1" fmla="*/ 190500 w 1809750"/>
                  <a:gd name="connsiteY1" fmla="*/ 1285875 h 1352550"/>
                  <a:gd name="connsiteX2" fmla="*/ 260350 w 1809750"/>
                  <a:gd name="connsiteY2" fmla="*/ 1238250 h 1352550"/>
                  <a:gd name="connsiteX3" fmla="*/ 425450 w 1809750"/>
                  <a:gd name="connsiteY3" fmla="*/ 1162050 h 1352550"/>
                  <a:gd name="connsiteX4" fmla="*/ 473075 w 1809750"/>
                  <a:gd name="connsiteY4" fmla="*/ 1139825 h 1352550"/>
                  <a:gd name="connsiteX5" fmla="*/ 568325 w 1809750"/>
                  <a:gd name="connsiteY5" fmla="*/ 1117600 h 1352550"/>
                  <a:gd name="connsiteX6" fmla="*/ 644525 w 1809750"/>
                  <a:gd name="connsiteY6" fmla="*/ 1076325 h 1352550"/>
                  <a:gd name="connsiteX7" fmla="*/ 727075 w 1809750"/>
                  <a:gd name="connsiteY7" fmla="*/ 1047750 h 1352550"/>
                  <a:gd name="connsiteX8" fmla="*/ 822325 w 1809750"/>
                  <a:gd name="connsiteY8" fmla="*/ 1038225 h 1352550"/>
                  <a:gd name="connsiteX9" fmla="*/ 964296 w 1809750"/>
                  <a:gd name="connsiteY9" fmla="*/ 885825 h 1352550"/>
                  <a:gd name="connsiteX10" fmla="*/ 1206557 w 1809750"/>
                  <a:gd name="connsiteY10" fmla="*/ 702117 h 1352550"/>
                  <a:gd name="connsiteX11" fmla="*/ 1285095 w 1809750"/>
                  <a:gd name="connsiteY11" fmla="*/ 600075 h 1352550"/>
                  <a:gd name="connsiteX12" fmla="*/ 1314506 w 1809750"/>
                  <a:gd name="connsiteY12" fmla="*/ 498136 h 1352550"/>
                  <a:gd name="connsiteX13" fmla="*/ 1427372 w 1809750"/>
                  <a:gd name="connsiteY13" fmla="*/ 421494 h 1352550"/>
                  <a:gd name="connsiteX14" fmla="*/ 1457145 w 1809750"/>
                  <a:gd name="connsiteY14" fmla="*/ 336966 h 1352550"/>
                  <a:gd name="connsiteX15" fmla="*/ 1504769 w 1809750"/>
                  <a:gd name="connsiteY15" fmla="*/ 205255 h 1352550"/>
                  <a:gd name="connsiteX16" fmla="*/ 1507402 w 1809750"/>
                  <a:gd name="connsiteY16" fmla="*/ 143291 h 1352550"/>
                  <a:gd name="connsiteX17" fmla="*/ 1604393 w 1809750"/>
                  <a:gd name="connsiteY17" fmla="*/ 89317 h 1352550"/>
                  <a:gd name="connsiteX18" fmla="*/ 1630810 w 1809750"/>
                  <a:gd name="connsiteY18" fmla="*/ 31724 h 1352550"/>
                  <a:gd name="connsiteX19" fmla="*/ 1704975 w 1809750"/>
                  <a:gd name="connsiteY19" fmla="*/ 34925 h 1352550"/>
                  <a:gd name="connsiteX20" fmla="*/ 1758950 w 1809750"/>
                  <a:gd name="connsiteY20" fmla="*/ 6350 h 1352550"/>
                  <a:gd name="connsiteX21" fmla="*/ 1806575 w 1809750"/>
                  <a:gd name="connsiteY21" fmla="*/ 9525 h 1352550"/>
                  <a:gd name="connsiteX22" fmla="*/ 1809750 w 1809750"/>
                  <a:gd name="connsiteY22" fmla="*/ 0 h 1352550"/>
                  <a:gd name="connsiteX0" fmla="*/ 0 w 1809750"/>
                  <a:gd name="connsiteY0" fmla="*/ 1404365 h 1404365"/>
                  <a:gd name="connsiteX1" fmla="*/ 190500 w 1809750"/>
                  <a:gd name="connsiteY1" fmla="*/ 1337690 h 1404365"/>
                  <a:gd name="connsiteX2" fmla="*/ 260350 w 1809750"/>
                  <a:gd name="connsiteY2" fmla="*/ 1290065 h 1404365"/>
                  <a:gd name="connsiteX3" fmla="*/ 425450 w 1809750"/>
                  <a:gd name="connsiteY3" fmla="*/ 1213865 h 1404365"/>
                  <a:gd name="connsiteX4" fmla="*/ 473075 w 1809750"/>
                  <a:gd name="connsiteY4" fmla="*/ 1191640 h 1404365"/>
                  <a:gd name="connsiteX5" fmla="*/ 568325 w 1809750"/>
                  <a:gd name="connsiteY5" fmla="*/ 1169415 h 1404365"/>
                  <a:gd name="connsiteX6" fmla="*/ 644525 w 1809750"/>
                  <a:gd name="connsiteY6" fmla="*/ 1128140 h 1404365"/>
                  <a:gd name="connsiteX7" fmla="*/ 727075 w 1809750"/>
                  <a:gd name="connsiteY7" fmla="*/ 1099565 h 1404365"/>
                  <a:gd name="connsiteX8" fmla="*/ 822325 w 1809750"/>
                  <a:gd name="connsiteY8" fmla="*/ 1090040 h 1404365"/>
                  <a:gd name="connsiteX9" fmla="*/ 964296 w 1809750"/>
                  <a:gd name="connsiteY9" fmla="*/ 937640 h 1404365"/>
                  <a:gd name="connsiteX10" fmla="*/ 1206557 w 1809750"/>
                  <a:gd name="connsiteY10" fmla="*/ 753932 h 1404365"/>
                  <a:gd name="connsiteX11" fmla="*/ 1285095 w 1809750"/>
                  <a:gd name="connsiteY11" fmla="*/ 651890 h 1404365"/>
                  <a:gd name="connsiteX12" fmla="*/ 1314506 w 1809750"/>
                  <a:gd name="connsiteY12" fmla="*/ 549951 h 1404365"/>
                  <a:gd name="connsiteX13" fmla="*/ 1427372 w 1809750"/>
                  <a:gd name="connsiteY13" fmla="*/ 473309 h 1404365"/>
                  <a:gd name="connsiteX14" fmla="*/ 1457145 w 1809750"/>
                  <a:gd name="connsiteY14" fmla="*/ 388781 h 1404365"/>
                  <a:gd name="connsiteX15" fmla="*/ 1504769 w 1809750"/>
                  <a:gd name="connsiteY15" fmla="*/ 257070 h 1404365"/>
                  <a:gd name="connsiteX16" fmla="*/ 1507402 w 1809750"/>
                  <a:gd name="connsiteY16" fmla="*/ 195106 h 1404365"/>
                  <a:gd name="connsiteX17" fmla="*/ 1604393 w 1809750"/>
                  <a:gd name="connsiteY17" fmla="*/ 141132 h 1404365"/>
                  <a:gd name="connsiteX18" fmla="*/ 1630810 w 1809750"/>
                  <a:gd name="connsiteY18" fmla="*/ 83539 h 1404365"/>
                  <a:gd name="connsiteX19" fmla="*/ 1668909 w 1809750"/>
                  <a:gd name="connsiteY19" fmla="*/ 0 h 1404365"/>
                  <a:gd name="connsiteX20" fmla="*/ 1758950 w 1809750"/>
                  <a:gd name="connsiteY20" fmla="*/ 58165 h 1404365"/>
                  <a:gd name="connsiteX21" fmla="*/ 1806575 w 1809750"/>
                  <a:gd name="connsiteY21" fmla="*/ 61340 h 1404365"/>
                  <a:gd name="connsiteX22" fmla="*/ 1809750 w 1809750"/>
                  <a:gd name="connsiteY22" fmla="*/ 51815 h 1404365"/>
                  <a:gd name="connsiteX0" fmla="*/ 0 w 1809750"/>
                  <a:gd name="connsiteY0" fmla="*/ 1417169 h 1417169"/>
                  <a:gd name="connsiteX1" fmla="*/ 190500 w 1809750"/>
                  <a:gd name="connsiteY1" fmla="*/ 1350494 h 1417169"/>
                  <a:gd name="connsiteX2" fmla="*/ 260350 w 1809750"/>
                  <a:gd name="connsiteY2" fmla="*/ 1302869 h 1417169"/>
                  <a:gd name="connsiteX3" fmla="*/ 425450 w 1809750"/>
                  <a:gd name="connsiteY3" fmla="*/ 1226669 h 1417169"/>
                  <a:gd name="connsiteX4" fmla="*/ 473075 w 1809750"/>
                  <a:gd name="connsiteY4" fmla="*/ 1204444 h 1417169"/>
                  <a:gd name="connsiteX5" fmla="*/ 568325 w 1809750"/>
                  <a:gd name="connsiteY5" fmla="*/ 1182219 h 1417169"/>
                  <a:gd name="connsiteX6" fmla="*/ 644525 w 1809750"/>
                  <a:gd name="connsiteY6" fmla="*/ 1140944 h 1417169"/>
                  <a:gd name="connsiteX7" fmla="*/ 727075 w 1809750"/>
                  <a:gd name="connsiteY7" fmla="*/ 1112369 h 1417169"/>
                  <a:gd name="connsiteX8" fmla="*/ 822325 w 1809750"/>
                  <a:gd name="connsiteY8" fmla="*/ 1102844 h 1417169"/>
                  <a:gd name="connsiteX9" fmla="*/ 964296 w 1809750"/>
                  <a:gd name="connsiteY9" fmla="*/ 950444 h 1417169"/>
                  <a:gd name="connsiteX10" fmla="*/ 1206557 w 1809750"/>
                  <a:gd name="connsiteY10" fmla="*/ 766736 h 1417169"/>
                  <a:gd name="connsiteX11" fmla="*/ 1285095 w 1809750"/>
                  <a:gd name="connsiteY11" fmla="*/ 664694 h 1417169"/>
                  <a:gd name="connsiteX12" fmla="*/ 1314506 w 1809750"/>
                  <a:gd name="connsiteY12" fmla="*/ 562755 h 1417169"/>
                  <a:gd name="connsiteX13" fmla="*/ 1427372 w 1809750"/>
                  <a:gd name="connsiteY13" fmla="*/ 486113 h 1417169"/>
                  <a:gd name="connsiteX14" fmla="*/ 1457145 w 1809750"/>
                  <a:gd name="connsiteY14" fmla="*/ 401585 h 1417169"/>
                  <a:gd name="connsiteX15" fmla="*/ 1504769 w 1809750"/>
                  <a:gd name="connsiteY15" fmla="*/ 269874 h 1417169"/>
                  <a:gd name="connsiteX16" fmla="*/ 1507402 w 1809750"/>
                  <a:gd name="connsiteY16" fmla="*/ 207910 h 1417169"/>
                  <a:gd name="connsiteX17" fmla="*/ 1604393 w 1809750"/>
                  <a:gd name="connsiteY17" fmla="*/ 153936 h 1417169"/>
                  <a:gd name="connsiteX18" fmla="*/ 1630810 w 1809750"/>
                  <a:gd name="connsiteY18" fmla="*/ 96343 h 1417169"/>
                  <a:gd name="connsiteX19" fmla="*/ 1668909 w 1809750"/>
                  <a:gd name="connsiteY19" fmla="*/ 12804 h 1417169"/>
                  <a:gd name="connsiteX20" fmla="*/ 1748645 w 1809750"/>
                  <a:gd name="connsiteY20" fmla="*/ 0 h 1417169"/>
                  <a:gd name="connsiteX21" fmla="*/ 1806575 w 1809750"/>
                  <a:gd name="connsiteY21" fmla="*/ 74144 h 1417169"/>
                  <a:gd name="connsiteX22" fmla="*/ 1809750 w 1809750"/>
                  <a:gd name="connsiteY22" fmla="*/ 64619 h 1417169"/>
                  <a:gd name="connsiteX0" fmla="*/ 0 w 1806575"/>
                  <a:gd name="connsiteY0" fmla="*/ 1417169 h 1417169"/>
                  <a:gd name="connsiteX1" fmla="*/ 190500 w 1806575"/>
                  <a:gd name="connsiteY1" fmla="*/ 1350494 h 1417169"/>
                  <a:gd name="connsiteX2" fmla="*/ 260350 w 1806575"/>
                  <a:gd name="connsiteY2" fmla="*/ 1302869 h 1417169"/>
                  <a:gd name="connsiteX3" fmla="*/ 425450 w 1806575"/>
                  <a:gd name="connsiteY3" fmla="*/ 1226669 h 1417169"/>
                  <a:gd name="connsiteX4" fmla="*/ 473075 w 1806575"/>
                  <a:gd name="connsiteY4" fmla="*/ 1204444 h 1417169"/>
                  <a:gd name="connsiteX5" fmla="*/ 568325 w 1806575"/>
                  <a:gd name="connsiteY5" fmla="*/ 1182219 h 1417169"/>
                  <a:gd name="connsiteX6" fmla="*/ 644525 w 1806575"/>
                  <a:gd name="connsiteY6" fmla="*/ 1140944 h 1417169"/>
                  <a:gd name="connsiteX7" fmla="*/ 727075 w 1806575"/>
                  <a:gd name="connsiteY7" fmla="*/ 1112369 h 1417169"/>
                  <a:gd name="connsiteX8" fmla="*/ 822325 w 1806575"/>
                  <a:gd name="connsiteY8" fmla="*/ 1102844 h 1417169"/>
                  <a:gd name="connsiteX9" fmla="*/ 964296 w 1806575"/>
                  <a:gd name="connsiteY9" fmla="*/ 950444 h 1417169"/>
                  <a:gd name="connsiteX10" fmla="*/ 1206557 w 1806575"/>
                  <a:gd name="connsiteY10" fmla="*/ 766736 h 1417169"/>
                  <a:gd name="connsiteX11" fmla="*/ 1285095 w 1806575"/>
                  <a:gd name="connsiteY11" fmla="*/ 664694 h 1417169"/>
                  <a:gd name="connsiteX12" fmla="*/ 1314506 w 1806575"/>
                  <a:gd name="connsiteY12" fmla="*/ 562755 h 1417169"/>
                  <a:gd name="connsiteX13" fmla="*/ 1427372 w 1806575"/>
                  <a:gd name="connsiteY13" fmla="*/ 486113 h 1417169"/>
                  <a:gd name="connsiteX14" fmla="*/ 1457145 w 1806575"/>
                  <a:gd name="connsiteY14" fmla="*/ 401585 h 1417169"/>
                  <a:gd name="connsiteX15" fmla="*/ 1504769 w 1806575"/>
                  <a:gd name="connsiteY15" fmla="*/ 269874 h 1417169"/>
                  <a:gd name="connsiteX16" fmla="*/ 1507402 w 1806575"/>
                  <a:gd name="connsiteY16" fmla="*/ 207910 h 1417169"/>
                  <a:gd name="connsiteX17" fmla="*/ 1604393 w 1806575"/>
                  <a:gd name="connsiteY17" fmla="*/ 153936 h 1417169"/>
                  <a:gd name="connsiteX18" fmla="*/ 1630810 w 1806575"/>
                  <a:gd name="connsiteY18" fmla="*/ 96343 h 1417169"/>
                  <a:gd name="connsiteX19" fmla="*/ 1668909 w 1806575"/>
                  <a:gd name="connsiteY19" fmla="*/ 12804 h 1417169"/>
                  <a:gd name="connsiteX20" fmla="*/ 1748645 w 1806575"/>
                  <a:gd name="connsiteY20" fmla="*/ 0 h 1417169"/>
                  <a:gd name="connsiteX21" fmla="*/ 1806575 w 1806575"/>
                  <a:gd name="connsiteY21" fmla="*/ 74144 h 1417169"/>
                  <a:gd name="connsiteX0" fmla="*/ 0 w 1748645"/>
                  <a:gd name="connsiteY0" fmla="*/ 1417169 h 1417169"/>
                  <a:gd name="connsiteX1" fmla="*/ 190500 w 1748645"/>
                  <a:gd name="connsiteY1" fmla="*/ 1350494 h 1417169"/>
                  <a:gd name="connsiteX2" fmla="*/ 260350 w 1748645"/>
                  <a:gd name="connsiteY2" fmla="*/ 1302869 h 1417169"/>
                  <a:gd name="connsiteX3" fmla="*/ 425450 w 1748645"/>
                  <a:gd name="connsiteY3" fmla="*/ 1226669 h 1417169"/>
                  <a:gd name="connsiteX4" fmla="*/ 473075 w 1748645"/>
                  <a:gd name="connsiteY4" fmla="*/ 1204444 h 1417169"/>
                  <a:gd name="connsiteX5" fmla="*/ 568325 w 1748645"/>
                  <a:gd name="connsiteY5" fmla="*/ 1182219 h 1417169"/>
                  <a:gd name="connsiteX6" fmla="*/ 644525 w 1748645"/>
                  <a:gd name="connsiteY6" fmla="*/ 1140944 h 1417169"/>
                  <a:gd name="connsiteX7" fmla="*/ 727075 w 1748645"/>
                  <a:gd name="connsiteY7" fmla="*/ 1112369 h 1417169"/>
                  <a:gd name="connsiteX8" fmla="*/ 822325 w 1748645"/>
                  <a:gd name="connsiteY8" fmla="*/ 1102844 h 1417169"/>
                  <a:gd name="connsiteX9" fmla="*/ 964296 w 1748645"/>
                  <a:gd name="connsiteY9" fmla="*/ 950444 h 1417169"/>
                  <a:gd name="connsiteX10" fmla="*/ 1206557 w 1748645"/>
                  <a:gd name="connsiteY10" fmla="*/ 766736 h 1417169"/>
                  <a:gd name="connsiteX11" fmla="*/ 1285095 w 1748645"/>
                  <a:gd name="connsiteY11" fmla="*/ 664694 h 1417169"/>
                  <a:gd name="connsiteX12" fmla="*/ 1314506 w 1748645"/>
                  <a:gd name="connsiteY12" fmla="*/ 562755 h 1417169"/>
                  <a:gd name="connsiteX13" fmla="*/ 1427372 w 1748645"/>
                  <a:gd name="connsiteY13" fmla="*/ 486113 h 1417169"/>
                  <a:gd name="connsiteX14" fmla="*/ 1457145 w 1748645"/>
                  <a:gd name="connsiteY14" fmla="*/ 401585 h 1417169"/>
                  <a:gd name="connsiteX15" fmla="*/ 1504769 w 1748645"/>
                  <a:gd name="connsiteY15" fmla="*/ 269874 h 1417169"/>
                  <a:gd name="connsiteX16" fmla="*/ 1507402 w 1748645"/>
                  <a:gd name="connsiteY16" fmla="*/ 207910 h 1417169"/>
                  <a:gd name="connsiteX17" fmla="*/ 1604393 w 1748645"/>
                  <a:gd name="connsiteY17" fmla="*/ 153936 h 1417169"/>
                  <a:gd name="connsiteX18" fmla="*/ 1630810 w 1748645"/>
                  <a:gd name="connsiteY18" fmla="*/ 96343 h 1417169"/>
                  <a:gd name="connsiteX19" fmla="*/ 1668909 w 1748645"/>
                  <a:gd name="connsiteY19" fmla="*/ 12804 h 1417169"/>
                  <a:gd name="connsiteX20" fmla="*/ 1748645 w 1748645"/>
                  <a:gd name="connsiteY20" fmla="*/ 0 h 141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48645" h="1417169">
                    <a:moveTo>
                      <a:pt x="0" y="1417169"/>
                    </a:moveTo>
                    <a:lnTo>
                      <a:pt x="190500" y="1350494"/>
                    </a:lnTo>
                    <a:lnTo>
                      <a:pt x="260350" y="1302869"/>
                    </a:lnTo>
                    <a:lnTo>
                      <a:pt x="425450" y="1226669"/>
                    </a:lnTo>
                    <a:lnTo>
                      <a:pt x="473075" y="1204444"/>
                    </a:lnTo>
                    <a:lnTo>
                      <a:pt x="568325" y="1182219"/>
                    </a:lnTo>
                    <a:lnTo>
                      <a:pt x="644525" y="1140944"/>
                    </a:lnTo>
                    <a:lnTo>
                      <a:pt x="727075" y="1112369"/>
                    </a:lnTo>
                    <a:lnTo>
                      <a:pt x="822325" y="1102844"/>
                    </a:lnTo>
                    <a:lnTo>
                      <a:pt x="964296" y="950444"/>
                    </a:lnTo>
                    <a:lnTo>
                      <a:pt x="1206557" y="766736"/>
                    </a:lnTo>
                    <a:lnTo>
                      <a:pt x="1285095" y="664694"/>
                    </a:lnTo>
                    <a:lnTo>
                      <a:pt x="1314506" y="562755"/>
                    </a:lnTo>
                    <a:lnTo>
                      <a:pt x="1427372" y="486113"/>
                    </a:lnTo>
                    <a:lnTo>
                      <a:pt x="1457145" y="401585"/>
                    </a:lnTo>
                    <a:lnTo>
                      <a:pt x="1504769" y="269874"/>
                    </a:lnTo>
                    <a:lnTo>
                      <a:pt x="1507402" y="207910"/>
                    </a:lnTo>
                    <a:lnTo>
                      <a:pt x="1604393" y="153936"/>
                    </a:lnTo>
                    <a:lnTo>
                      <a:pt x="1630810" y="96343"/>
                    </a:lnTo>
                    <a:lnTo>
                      <a:pt x="1668909" y="12804"/>
                    </a:lnTo>
                    <a:lnTo>
                      <a:pt x="1748645" y="0"/>
                    </a:lnTo>
                  </a:path>
                </a:pathLst>
              </a:cu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8" name="フリーフォーム 55">
                <a:extLst>
                  <a:ext uri="{FF2B5EF4-FFF2-40B4-BE49-F238E27FC236}">
                    <a16:creationId xmlns:a16="http://schemas.microsoft.com/office/drawing/2014/main" id="{E670EA59-1227-420A-B9B7-AD62E32C1AFE}"/>
                  </a:ext>
                </a:extLst>
              </p:cNvPr>
              <p:cNvSpPr/>
              <p:nvPr/>
            </p:nvSpPr>
            <p:spPr>
              <a:xfrm>
                <a:off x="9686660" y="6208561"/>
                <a:ext cx="1266825" cy="223837"/>
              </a:xfrm>
              <a:custGeom>
                <a:avLst/>
                <a:gdLst>
                  <a:gd name="connsiteX0" fmla="*/ 0 w 1266825"/>
                  <a:gd name="connsiteY0" fmla="*/ 0 h 228600"/>
                  <a:gd name="connsiteX1" fmla="*/ 180975 w 1266825"/>
                  <a:gd name="connsiteY1" fmla="*/ 42862 h 228600"/>
                  <a:gd name="connsiteX2" fmla="*/ 247650 w 1266825"/>
                  <a:gd name="connsiteY2" fmla="*/ 100012 h 228600"/>
                  <a:gd name="connsiteX3" fmla="*/ 381000 w 1266825"/>
                  <a:gd name="connsiteY3" fmla="*/ 123825 h 228600"/>
                  <a:gd name="connsiteX4" fmla="*/ 528637 w 1266825"/>
                  <a:gd name="connsiteY4" fmla="*/ 66675 h 228600"/>
                  <a:gd name="connsiteX5" fmla="*/ 652462 w 1266825"/>
                  <a:gd name="connsiteY5" fmla="*/ 61912 h 228600"/>
                  <a:gd name="connsiteX6" fmla="*/ 747712 w 1266825"/>
                  <a:gd name="connsiteY6" fmla="*/ 80962 h 228600"/>
                  <a:gd name="connsiteX7" fmla="*/ 962025 w 1266825"/>
                  <a:gd name="connsiteY7" fmla="*/ 185737 h 228600"/>
                  <a:gd name="connsiteX8" fmla="*/ 1009650 w 1266825"/>
                  <a:gd name="connsiteY8" fmla="*/ 228600 h 228600"/>
                  <a:gd name="connsiteX9" fmla="*/ 1119187 w 1266825"/>
                  <a:gd name="connsiteY9" fmla="*/ 200025 h 228600"/>
                  <a:gd name="connsiteX10" fmla="*/ 1176337 w 1266825"/>
                  <a:gd name="connsiteY10" fmla="*/ 209550 h 228600"/>
                  <a:gd name="connsiteX11" fmla="*/ 1266825 w 1266825"/>
                  <a:gd name="connsiteY11" fmla="*/ 190500 h 228600"/>
                  <a:gd name="connsiteX0" fmla="*/ 0 w 1266825"/>
                  <a:gd name="connsiteY0" fmla="*/ 0 h 228600"/>
                  <a:gd name="connsiteX1" fmla="*/ 180975 w 1266825"/>
                  <a:gd name="connsiteY1" fmla="*/ 42862 h 228600"/>
                  <a:gd name="connsiteX2" fmla="*/ 247650 w 1266825"/>
                  <a:gd name="connsiteY2" fmla="*/ 100012 h 228600"/>
                  <a:gd name="connsiteX3" fmla="*/ 381000 w 1266825"/>
                  <a:gd name="connsiteY3" fmla="*/ 123825 h 228600"/>
                  <a:gd name="connsiteX4" fmla="*/ 528637 w 1266825"/>
                  <a:gd name="connsiteY4" fmla="*/ 66675 h 228600"/>
                  <a:gd name="connsiteX5" fmla="*/ 652462 w 1266825"/>
                  <a:gd name="connsiteY5" fmla="*/ 61912 h 228600"/>
                  <a:gd name="connsiteX6" fmla="*/ 747712 w 1266825"/>
                  <a:gd name="connsiteY6" fmla="*/ 80962 h 228600"/>
                  <a:gd name="connsiteX7" fmla="*/ 900112 w 1266825"/>
                  <a:gd name="connsiteY7" fmla="*/ 138112 h 228600"/>
                  <a:gd name="connsiteX8" fmla="*/ 1009650 w 1266825"/>
                  <a:gd name="connsiteY8" fmla="*/ 228600 h 228600"/>
                  <a:gd name="connsiteX9" fmla="*/ 1119187 w 1266825"/>
                  <a:gd name="connsiteY9" fmla="*/ 200025 h 228600"/>
                  <a:gd name="connsiteX10" fmla="*/ 1176337 w 1266825"/>
                  <a:gd name="connsiteY10" fmla="*/ 209550 h 228600"/>
                  <a:gd name="connsiteX11" fmla="*/ 1266825 w 1266825"/>
                  <a:gd name="connsiteY11" fmla="*/ 190500 h 228600"/>
                  <a:gd name="connsiteX0" fmla="*/ 0 w 1266825"/>
                  <a:gd name="connsiteY0" fmla="*/ 0 h 209550"/>
                  <a:gd name="connsiteX1" fmla="*/ 180975 w 1266825"/>
                  <a:gd name="connsiteY1" fmla="*/ 42862 h 209550"/>
                  <a:gd name="connsiteX2" fmla="*/ 247650 w 1266825"/>
                  <a:gd name="connsiteY2" fmla="*/ 100012 h 209550"/>
                  <a:gd name="connsiteX3" fmla="*/ 381000 w 1266825"/>
                  <a:gd name="connsiteY3" fmla="*/ 123825 h 209550"/>
                  <a:gd name="connsiteX4" fmla="*/ 528637 w 1266825"/>
                  <a:gd name="connsiteY4" fmla="*/ 66675 h 209550"/>
                  <a:gd name="connsiteX5" fmla="*/ 652462 w 1266825"/>
                  <a:gd name="connsiteY5" fmla="*/ 61912 h 209550"/>
                  <a:gd name="connsiteX6" fmla="*/ 747712 w 1266825"/>
                  <a:gd name="connsiteY6" fmla="*/ 80962 h 209550"/>
                  <a:gd name="connsiteX7" fmla="*/ 900112 w 1266825"/>
                  <a:gd name="connsiteY7" fmla="*/ 138112 h 209550"/>
                  <a:gd name="connsiteX8" fmla="*/ 976312 w 1266825"/>
                  <a:gd name="connsiteY8" fmla="*/ 190500 h 209550"/>
                  <a:gd name="connsiteX9" fmla="*/ 1119187 w 1266825"/>
                  <a:gd name="connsiteY9" fmla="*/ 200025 h 209550"/>
                  <a:gd name="connsiteX10" fmla="*/ 1176337 w 1266825"/>
                  <a:gd name="connsiteY10" fmla="*/ 209550 h 209550"/>
                  <a:gd name="connsiteX11" fmla="*/ 1266825 w 1266825"/>
                  <a:gd name="connsiteY11" fmla="*/ 190500 h 209550"/>
                  <a:gd name="connsiteX0" fmla="*/ 0 w 1266825"/>
                  <a:gd name="connsiteY0" fmla="*/ 0 h 223837"/>
                  <a:gd name="connsiteX1" fmla="*/ 180975 w 1266825"/>
                  <a:gd name="connsiteY1" fmla="*/ 42862 h 223837"/>
                  <a:gd name="connsiteX2" fmla="*/ 247650 w 1266825"/>
                  <a:gd name="connsiteY2" fmla="*/ 100012 h 223837"/>
                  <a:gd name="connsiteX3" fmla="*/ 381000 w 1266825"/>
                  <a:gd name="connsiteY3" fmla="*/ 123825 h 223837"/>
                  <a:gd name="connsiteX4" fmla="*/ 528637 w 1266825"/>
                  <a:gd name="connsiteY4" fmla="*/ 66675 h 223837"/>
                  <a:gd name="connsiteX5" fmla="*/ 652462 w 1266825"/>
                  <a:gd name="connsiteY5" fmla="*/ 61912 h 223837"/>
                  <a:gd name="connsiteX6" fmla="*/ 747712 w 1266825"/>
                  <a:gd name="connsiteY6" fmla="*/ 80962 h 223837"/>
                  <a:gd name="connsiteX7" fmla="*/ 900112 w 1266825"/>
                  <a:gd name="connsiteY7" fmla="*/ 138112 h 223837"/>
                  <a:gd name="connsiteX8" fmla="*/ 976312 w 1266825"/>
                  <a:gd name="connsiteY8" fmla="*/ 190500 h 223837"/>
                  <a:gd name="connsiteX9" fmla="*/ 1081087 w 1266825"/>
                  <a:gd name="connsiteY9" fmla="*/ 223837 h 223837"/>
                  <a:gd name="connsiteX10" fmla="*/ 1176337 w 1266825"/>
                  <a:gd name="connsiteY10" fmla="*/ 209550 h 223837"/>
                  <a:gd name="connsiteX11" fmla="*/ 1266825 w 1266825"/>
                  <a:gd name="connsiteY11" fmla="*/ 190500 h 223837"/>
                  <a:gd name="connsiteX0" fmla="*/ 0 w 1266825"/>
                  <a:gd name="connsiteY0" fmla="*/ 0 h 223837"/>
                  <a:gd name="connsiteX1" fmla="*/ 180975 w 1266825"/>
                  <a:gd name="connsiteY1" fmla="*/ 42862 h 223837"/>
                  <a:gd name="connsiteX2" fmla="*/ 247650 w 1266825"/>
                  <a:gd name="connsiteY2" fmla="*/ 71437 h 223837"/>
                  <a:gd name="connsiteX3" fmla="*/ 381000 w 1266825"/>
                  <a:gd name="connsiteY3" fmla="*/ 123825 h 223837"/>
                  <a:gd name="connsiteX4" fmla="*/ 528637 w 1266825"/>
                  <a:gd name="connsiteY4" fmla="*/ 66675 h 223837"/>
                  <a:gd name="connsiteX5" fmla="*/ 652462 w 1266825"/>
                  <a:gd name="connsiteY5" fmla="*/ 61912 h 223837"/>
                  <a:gd name="connsiteX6" fmla="*/ 747712 w 1266825"/>
                  <a:gd name="connsiteY6" fmla="*/ 80962 h 223837"/>
                  <a:gd name="connsiteX7" fmla="*/ 900112 w 1266825"/>
                  <a:gd name="connsiteY7" fmla="*/ 138112 h 223837"/>
                  <a:gd name="connsiteX8" fmla="*/ 976312 w 1266825"/>
                  <a:gd name="connsiteY8" fmla="*/ 190500 h 223837"/>
                  <a:gd name="connsiteX9" fmla="*/ 1081087 w 1266825"/>
                  <a:gd name="connsiteY9" fmla="*/ 223837 h 223837"/>
                  <a:gd name="connsiteX10" fmla="*/ 1176337 w 1266825"/>
                  <a:gd name="connsiteY10" fmla="*/ 209550 h 223837"/>
                  <a:gd name="connsiteX11" fmla="*/ 1266825 w 1266825"/>
                  <a:gd name="connsiteY11" fmla="*/ 190500 h 223837"/>
                  <a:gd name="connsiteX0" fmla="*/ 0 w 1266825"/>
                  <a:gd name="connsiteY0" fmla="*/ 0 h 223837"/>
                  <a:gd name="connsiteX1" fmla="*/ 180975 w 1266825"/>
                  <a:gd name="connsiteY1" fmla="*/ 42862 h 223837"/>
                  <a:gd name="connsiteX2" fmla="*/ 247650 w 1266825"/>
                  <a:gd name="connsiteY2" fmla="*/ 71437 h 223837"/>
                  <a:gd name="connsiteX3" fmla="*/ 378619 w 1266825"/>
                  <a:gd name="connsiteY3" fmla="*/ 66675 h 223837"/>
                  <a:gd name="connsiteX4" fmla="*/ 528637 w 1266825"/>
                  <a:gd name="connsiteY4" fmla="*/ 66675 h 223837"/>
                  <a:gd name="connsiteX5" fmla="*/ 652462 w 1266825"/>
                  <a:gd name="connsiteY5" fmla="*/ 61912 h 223837"/>
                  <a:gd name="connsiteX6" fmla="*/ 747712 w 1266825"/>
                  <a:gd name="connsiteY6" fmla="*/ 80962 h 223837"/>
                  <a:gd name="connsiteX7" fmla="*/ 900112 w 1266825"/>
                  <a:gd name="connsiteY7" fmla="*/ 138112 h 223837"/>
                  <a:gd name="connsiteX8" fmla="*/ 976312 w 1266825"/>
                  <a:gd name="connsiteY8" fmla="*/ 190500 h 223837"/>
                  <a:gd name="connsiteX9" fmla="*/ 1081087 w 1266825"/>
                  <a:gd name="connsiteY9" fmla="*/ 223837 h 223837"/>
                  <a:gd name="connsiteX10" fmla="*/ 1176337 w 1266825"/>
                  <a:gd name="connsiteY10" fmla="*/ 209550 h 223837"/>
                  <a:gd name="connsiteX11" fmla="*/ 1266825 w 1266825"/>
                  <a:gd name="connsiteY11" fmla="*/ 190500 h 223837"/>
                  <a:gd name="connsiteX0" fmla="*/ 0 w 1266825"/>
                  <a:gd name="connsiteY0" fmla="*/ 0 h 223837"/>
                  <a:gd name="connsiteX1" fmla="*/ 180975 w 1266825"/>
                  <a:gd name="connsiteY1" fmla="*/ 42862 h 223837"/>
                  <a:gd name="connsiteX2" fmla="*/ 247650 w 1266825"/>
                  <a:gd name="connsiteY2" fmla="*/ 71437 h 223837"/>
                  <a:gd name="connsiteX3" fmla="*/ 378619 w 1266825"/>
                  <a:gd name="connsiteY3" fmla="*/ 66675 h 223837"/>
                  <a:gd name="connsiteX4" fmla="*/ 495299 w 1266825"/>
                  <a:gd name="connsiteY4" fmla="*/ 45244 h 223837"/>
                  <a:gd name="connsiteX5" fmla="*/ 652462 w 1266825"/>
                  <a:gd name="connsiteY5" fmla="*/ 61912 h 223837"/>
                  <a:gd name="connsiteX6" fmla="*/ 747712 w 1266825"/>
                  <a:gd name="connsiteY6" fmla="*/ 80962 h 223837"/>
                  <a:gd name="connsiteX7" fmla="*/ 900112 w 1266825"/>
                  <a:gd name="connsiteY7" fmla="*/ 138112 h 223837"/>
                  <a:gd name="connsiteX8" fmla="*/ 976312 w 1266825"/>
                  <a:gd name="connsiteY8" fmla="*/ 190500 h 223837"/>
                  <a:gd name="connsiteX9" fmla="*/ 1081087 w 1266825"/>
                  <a:gd name="connsiteY9" fmla="*/ 223837 h 223837"/>
                  <a:gd name="connsiteX10" fmla="*/ 1176337 w 1266825"/>
                  <a:gd name="connsiteY10" fmla="*/ 209550 h 223837"/>
                  <a:gd name="connsiteX11" fmla="*/ 1266825 w 1266825"/>
                  <a:gd name="connsiteY11" fmla="*/ 190500 h 223837"/>
                  <a:gd name="connsiteX0" fmla="*/ 0 w 1266825"/>
                  <a:gd name="connsiteY0" fmla="*/ 0 h 223837"/>
                  <a:gd name="connsiteX1" fmla="*/ 180975 w 1266825"/>
                  <a:gd name="connsiteY1" fmla="*/ 42862 h 223837"/>
                  <a:gd name="connsiteX2" fmla="*/ 247650 w 1266825"/>
                  <a:gd name="connsiteY2" fmla="*/ 71437 h 223837"/>
                  <a:gd name="connsiteX3" fmla="*/ 378619 w 1266825"/>
                  <a:gd name="connsiteY3" fmla="*/ 66675 h 223837"/>
                  <a:gd name="connsiteX4" fmla="*/ 495299 w 1266825"/>
                  <a:gd name="connsiteY4" fmla="*/ 45244 h 223837"/>
                  <a:gd name="connsiteX5" fmla="*/ 657224 w 1266825"/>
                  <a:gd name="connsiteY5" fmla="*/ 50005 h 223837"/>
                  <a:gd name="connsiteX6" fmla="*/ 747712 w 1266825"/>
                  <a:gd name="connsiteY6" fmla="*/ 80962 h 223837"/>
                  <a:gd name="connsiteX7" fmla="*/ 900112 w 1266825"/>
                  <a:gd name="connsiteY7" fmla="*/ 138112 h 223837"/>
                  <a:gd name="connsiteX8" fmla="*/ 976312 w 1266825"/>
                  <a:gd name="connsiteY8" fmla="*/ 190500 h 223837"/>
                  <a:gd name="connsiteX9" fmla="*/ 1081087 w 1266825"/>
                  <a:gd name="connsiteY9" fmla="*/ 223837 h 223837"/>
                  <a:gd name="connsiteX10" fmla="*/ 1176337 w 1266825"/>
                  <a:gd name="connsiteY10" fmla="*/ 209550 h 223837"/>
                  <a:gd name="connsiteX11" fmla="*/ 1266825 w 1266825"/>
                  <a:gd name="connsiteY11" fmla="*/ 190500 h 223837"/>
                  <a:gd name="connsiteX0" fmla="*/ 0 w 1266825"/>
                  <a:gd name="connsiteY0" fmla="*/ 0 h 223837"/>
                  <a:gd name="connsiteX1" fmla="*/ 180975 w 1266825"/>
                  <a:gd name="connsiteY1" fmla="*/ 42862 h 223837"/>
                  <a:gd name="connsiteX2" fmla="*/ 247650 w 1266825"/>
                  <a:gd name="connsiteY2" fmla="*/ 71437 h 223837"/>
                  <a:gd name="connsiteX3" fmla="*/ 378619 w 1266825"/>
                  <a:gd name="connsiteY3" fmla="*/ 66675 h 223837"/>
                  <a:gd name="connsiteX4" fmla="*/ 495299 w 1266825"/>
                  <a:gd name="connsiteY4" fmla="*/ 45244 h 223837"/>
                  <a:gd name="connsiteX5" fmla="*/ 657224 w 1266825"/>
                  <a:gd name="connsiteY5" fmla="*/ 50005 h 223837"/>
                  <a:gd name="connsiteX6" fmla="*/ 761999 w 1266825"/>
                  <a:gd name="connsiteY6" fmla="*/ 83344 h 223837"/>
                  <a:gd name="connsiteX7" fmla="*/ 900112 w 1266825"/>
                  <a:gd name="connsiteY7" fmla="*/ 138112 h 223837"/>
                  <a:gd name="connsiteX8" fmla="*/ 976312 w 1266825"/>
                  <a:gd name="connsiteY8" fmla="*/ 190500 h 223837"/>
                  <a:gd name="connsiteX9" fmla="*/ 1081087 w 1266825"/>
                  <a:gd name="connsiteY9" fmla="*/ 223837 h 223837"/>
                  <a:gd name="connsiteX10" fmla="*/ 1176337 w 1266825"/>
                  <a:gd name="connsiteY10" fmla="*/ 209550 h 223837"/>
                  <a:gd name="connsiteX11" fmla="*/ 1266825 w 1266825"/>
                  <a:gd name="connsiteY11" fmla="*/ 190500 h 223837"/>
                  <a:gd name="connsiteX0" fmla="*/ 0 w 1266825"/>
                  <a:gd name="connsiteY0" fmla="*/ 0 h 223837"/>
                  <a:gd name="connsiteX1" fmla="*/ 180975 w 1266825"/>
                  <a:gd name="connsiteY1" fmla="*/ 42862 h 223837"/>
                  <a:gd name="connsiteX2" fmla="*/ 247650 w 1266825"/>
                  <a:gd name="connsiteY2" fmla="*/ 71437 h 223837"/>
                  <a:gd name="connsiteX3" fmla="*/ 378619 w 1266825"/>
                  <a:gd name="connsiteY3" fmla="*/ 66675 h 223837"/>
                  <a:gd name="connsiteX4" fmla="*/ 495299 w 1266825"/>
                  <a:gd name="connsiteY4" fmla="*/ 45244 h 223837"/>
                  <a:gd name="connsiteX5" fmla="*/ 657224 w 1266825"/>
                  <a:gd name="connsiteY5" fmla="*/ 50005 h 223837"/>
                  <a:gd name="connsiteX6" fmla="*/ 761999 w 1266825"/>
                  <a:gd name="connsiteY6" fmla="*/ 83344 h 223837"/>
                  <a:gd name="connsiteX7" fmla="*/ 909637 w 1266825"/>
                  <a:gd name="connsiteY7" fmla="*/ 128587 h 223837"/>
                  <a:gd name="connsiteX8" fmla="*/ 976312 w 1266825"/>
                  <a:gd name="connsiteY8" fmla="*/ 190500 h 223837"/>
                  <a:gd name="connsiteX9" fmla="*/ 1081087 w 1266825"/>
                  <a:gd name="connsiteY9" fmla="*/ 223837 h 223837"/>
                  <a:gd name="connsiteX10" fmla="*/ 1176337 w 1266825"/>
                  <a:gd name="connsiteY10" fmla="*/ 209550 h 223837"/>
                  <a:gd name="connsiteX11" fmla="*/ 1266825 w 1266825"/>
                  <a:gd name="connsiteY11" fmla="*/ 190500 h 223837"/>
                  <a:gd name="connsiteX0" fmla="*/ 0 w 1266825"/>
                  <a:gd name="connsiteY0" fmla="*/ 0 h 223837"/>
                  <a:gd name="connsiteX1" fmla="*/ 180975 w 1266825"/>
                  <a:gd name="connsiteY1" fmla="*/ 42862 h 223837"/>
                  <a:gd name="connsiteX2" fmla="*/ 247650 w 1266825"/>
                  <a:gd name="connsiteY2" fmla="*/ 71437 h 223837"/>
                  <a:gd name="connsiteX3" fmla="*/ 378619 w 1266825"/>
                  <a:gd name="connsiteY3" fmla="*/ 66675 h 223837"/>
                  <a:gd name="connsiteX4" fmla="*/ 495299 w 1266825"/>
                  <a:gd name="connsiteY4" fmla="*/ 45244 h 223837"/>
                  <a:gd name="connsiteX5" fmla="*/ 657224 w 1266825"/>
                  <a:gd name="connsiteY5" fmla="*/ 50005 h 223837"/>
                  <a:gd name="connsiteX6" fmla="*/ 761999 w 1266825"/>
                  <a:gd name="connsiteY6" fmla="*/ 83344 h 223837"/>
                  <a:gd name="connsiteX7" fmla="*/ 909637 w 1266825"/>
                  <a:gd name="connsiteY7" fmla="*/ 128587 h 223837"/>
                  <a:gd name="connsiteX8" fmla="*/ 1002506 w 1266825"/>
                  <a:gd name="connsiteY8" fmla="*/ 180975 h 223837"/>
                  <a:gd name="connsiteX9" fmla="*/ 1081087 w 1266825"/>
                  <a:gd name="connsiteY9" fmla="*/ 223837 h 223837"/>
                  <a:gd name="connsiteX10" fmla="*/ 1176337 w 1266825"/>
                  <a:gd name="connsiteY10" fmla="*/ 209550 h 223837"/>
                  <a:gd name="connsiteX11" fmla="*/ 1266825 w 1266825"/>
                  <a:gd name="connsiteY11" fmla="*/ 190500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825" h="223837">
                    <a:moveTo>
                      <a:pt x="0" y="0"/>
                    </a:moveTo>
                    <a:lnTo>
                      <a:pt x="180975" y="42862"/>
                    </a:lnTo>
                    <a:lnTo>
                      <a:pt x="247650" y="71437"/>
                    </a:lnTo>
                    <a:lnTo>
                      <a:pt x="378619" y="66675"/>
                    </a:lnTo>
                    <a:lnTo>
                      <a:pt x="495299" y="45244"/>
                    </a:lnTo>
                    <a:lnTo>
                      <a:pt x="657224" y="50005"/>
                    </a:lnTo>
                    <a:lnTo>
                      <a:pt x="761999" y="83344"/>
                    </a:lnTo>
                    <a:lnTo>
                      <a:pt x="909637" y="128587"/>
                    </a:lnTo>
                    <a:lnTo>
                      <a:pt x="1002506" y="180975"/>
                    </a:lnTo>
                    <a:lnTo>
                      <a:pt x="1081087" y="223837"/>
                    </a:lnTo>
                    <a:lnTo>
                      <a:pt x="1176337" y="209550"/>
                    </a:lnTo>
                    <a:lnTo>
                      <a:pt x="1266825" y="190500"/>
                    </a:lnTo>
                  </a:path>
                </a:pathLst>
              </a:cu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endParaRPr kumimoji="1" lang="ja-JP" altLang="en-US"/>
              </a:p>
            </p:txBody>
          </p:sp>
        </p:grpSp>
        <p:sp>
          <p:nvSpPr>
            <p:cNvPr id="34" name="Text Box 10">
              <a:extLst>
                <a:ext uri="{FF2B5EF4-FFF2-40B4-BE49-F238E27FC236}">
                  <a16:creationId xmlns:a16="http://schemas.microsoft.com/office/drawing/2014/main" id="{89965506-EF00-4C88-9859-57340B91BBEE}"/>
                </a:ext>
              </a:extLst>
            </p:cNvPr>
            <p:cNvSpPr txBox="1">
              <a:spLocks noChangeAspect="1" noChangeArrowheads="1"/>
            </p:cNvSpPr>
            <p:nvPr/>
          </p:nvSpPr>
          <p:spPr bwMode="auto">
            <a:xfrm>
              <a:off x="4663265" y="7714302"/>
              <a:ext cx="603863" cy="21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L="0" algn="l" defTabSz="913881" rtl="0" eaLnBrk="1" latinLnBrk="0" hangingPunct="1">
                <a:defRPr kumimoji="1" sz="1800" kern="1200">
                  <a:solidFill>
                    <a:schemeClr val="tx1"/>
                  </a:solidFill>
                  <a:latin typeface="+mn-lt"/>
                  <a:ea typeface="+mn-ea"/>
                  <a:cs typeface="+mn-cs"/>
                </a:defRPr>
              </a:lvl1pPr>
              <a:lvl2pPr marL="456941" algn="l" defTabSz="913881" rtl="0" eaLnBrk="1" latinLnBrk="0" hangingPunct="1">
                <a:defRPr kumimoji="1" sz="1800" kern="1200">
                  <a:solidFill>
                    <a:schemeClr val="tx1"/>
                  </a:solidFill>
                  <a:latin typeface="+mn-lt"/>
                  <a:ea typeface="+mn-ea"/>
                  <a:cs typeface="+mn-cs"/>
                </a:defRPr>
              </a:lvl2pPr>
              <a:lvl3pPr marL="913881" algn="l" defTabSz="913881" rtl="0" eaLnBrk="1" latinLnBrk="0" hangingPunct="1">
                <a:defRPr kumimoji="1" sz="1800" kern="1200">
                  <a:solidFill>
                    <a:schemeClr val="tx1"/>
                  </a:solidFill>
                  <a:latin typeface="+mn-lt"/>
                  <a:ea typeface="+mn-ea"/>
                  <a:cs typeface="+mn-cs"/>
                </a:defRPr>
              </a:lvl3pPr>
              <a:lvl4pPr marL="1370821" algn="l" defTabSz="913881" rtl="0" eaLnBrk="1" latinLnBrk="0" hangingPunct="1">
                <a:defRPr kumimoji="1" sz="1800" kern="1200">
                  <a:solidFill>
                    <a:schemeClr val="tx1"/>
                  </a:solidFill>
                  <a:latin typeface="+mn-lt"/>
                  <a:ea typeface="+mn-ea"/>
                  <a:cs typeface="+mn-cs"/>
                </a:defRPr>
              </a:lvl4pPr>
              <a:lvl5pPr marL="1827762" algn="l" defTabSz="913881" rtl="0" eaLnBrk="1" latinLnBrk="0" hangingPunct="1">
                <a:defRPr kumimoji="1" sz="1800" kern="1200">
                  <a:solidFill>
                    <a:schemeClr val="tx1"/>
                  </a:solidFill>
                  <a:latin typeface="+mn-lt"/>
                  <a:ea typeface="+mn-ea"/>
                  <a:cs typeface="+mn-cs"/>
                </a:defRPr>
              </a:lvl5pPr>
              <a:lvl6pPr marL="2284702" algn="l" defTabSz="913881" rtl="0" eaLnBrk="1" latinLnBrk="0" hangingPunct="1">
                <a:defRPr kumimoji="1" sz="1800" kern="1200">
                  <a:solidFill>
                    <a:schemeClr val="tx1"/>
                  </a:solidFill>
                  <a:latin typeface="+mn-lt"/>
                  <a:ea typeface="+mn-ea"/>
                  <a:cs typeface="+mn-cs"/>
                </a:defRPr>
              </a:lvl6pPr>
              <a:lvl7pPr marL="2741643" algn="l" defTabSz="913881" rtl="0" eaLnBrk="1" latinLnBrk="0" hangingPunct="1">
                <a:defRPr kumimoji="1" sz="1800" kern="1200">
                  <a:solidFill>
                    <a:schemeClr val="tx1"/>
                  </a:solidFill>
                  <a:latin typeface="+mn-lt"/>
                  <a:ea typeface="+mn-ea"/>
                  <a:cs typeface="+mn-cs"/>
                </a:defRPr>
              </a:lvl7pPr>
              <a:lvl8pPr marL="3198584" algn="l" defTabSz="913881" rtl="0" eaLnBrk="1" latinLnBrk="0" hangingPunct="1">
                <a:defRPr kumimoji="1" sz="1800" kern="1200">
                  <a:solidFill>
                    <a:schemeClr val="tx1"/>
                  </a:solidFill>
                  <a:latin typeface="+mn-lt"/>
                  <a:ea typeface="+mn-ea"/>
                  <a:cs typeface="+mn-cs"/>
                </a:defRPr>
              </a:lvl8pPr>
              <a:lvl9pPr marL="3655524" algn="l" defTabSz="913881" rtl="0" eaLnBrk="1" latinLnBrk="0" hangingPunct="1">
                <a:defRPr kumimoji="1" sz="1800" kern="1200">
                  <a:solidFill>
                    <a:schemeClr val="tx1"/>
                  </a:solidFill>
                  <a:latin typeface="+mn-lt"/>
                  <a:ea typeface="+mn-ea"/>
                  <a:cs typeface="+mn-cs"/>
                </a:defRPr>
              </a:lvl9pPr>
            </a:lstStyle>
            <a:p>
              <a:pPr algn="ctr">
                <a:spcAft>
                  <a:spcPts val="0"/>
                </a:spcAft>
              </a:pPr>
              <a:r>
                <a:rPr lang="ja-JP" sz="1000" b="1" kern="1200" dirty="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大和川</a:t>
              </a:r>
              <a:endParaRPr lang="ja-JP" sz="1600" b="1"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Text Box 11">
              <a:extLst>
                <a:ext uri="{FF2B5EF4-FFF2-40B4-BE49-F238E27FC236}">
                  <a16:creationId xmlns:a16="http://schemas.microsoft.com/office/drawing/2014/main" id="{B0C2A585-C2E3-4328-87E7-B567DA9374CA}"/>
                </a:ext>
              </a:extLst>
            </p:cNvPr>
            <p:cNvSpPr txBox="1">
              <a:spLocks noChangeAspect="1" noChangeArrowheads="1"/>
            </p:cNvSpPr>
            <p:nvPr/>
          </p:nvSpPr>
          <p:spPr bwMode="auto">
            <a:xfrm>
              <a:off x="4521708" y="6427191"/>
              <a:ext cx="65816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L="0" algn="l" defTabSz="913881" rtl="0" eaLnBrk="1" latinLnBrk="0" hangingPunct="1">
                <a:defRPr kumimoji="1" sz="1800" kern="1200">
                  <a:solidFill>
                    <a:schemeClr val="tx1"/>
                  </a:solidFill>
                  <a:latin typeface="+mn-lt"/>
                  <a:ea typeface="+mn-ea"/>
                  <a:cs typeface="+mn-cs"/>
                </a:defRPr>
              </a:lvl1pPr>
              <a:lvl2pPr marL="456941" algn="l" defTabSz="913881" rtl="0" eaLnBrk="1" latinLnBrk="0" hangingPunct="1">
                <a:defRPr kumimoji="1" sz="1800" kern="1200">
                  <a:solidFill>
                    <a:schemeClr val="tx1"/>
                  </a:solidFill>
                  <a:latin typeface="+mn-lt"/>
                  <a:ea typeface="+mn-ea"/>
                  <a:cs typeface="+mn-cs"/>
                </a:defRPr>
              </a:lvl2pPr>
              <a:lvl3pPr marL="913881" algn="l" defTabSz="913881" rtl="0" eaLnBrk="1" latinLnBrk="0" hangingPunct="1">
                <a:defRPr kumimoji="1" sz="1800" kern="1200">
                  <a:solidFill>
                    <a:schemeClr val="tx1"/>
                  </a:solidFill>
                  <a:latin typeface="+mn-lt"/>
                  <a:ea typeface="+mn-ea"/>
                  <a:cs typeface="+mn-cs"/>
                </a:defRPr>
              </a:lvl3pPr>
              <a:lvl4pPr marL="1370821" algn="l" defTabSz="913881" rtl="0" eaLnBrk="1" latinLnBrk="0" hangingPunct="1">
                <a:defRPr kumimoji="1" sz="1800" kern="1200">
                  <a:solidFill>
                    <a:schemeClr val="tx1"/>
                  </a:solidFill>
                  <a:latin typeface="+mn-lt"/>
                  <a:ea typeface="+mn-ea"/>
                  <a:cs typeface="+mn-cs"/>
                </a:defRPr>
              </a:lvl4pPr>
              <a:lvl5pPr marL="1827762" algn="l" defTabSz="913881" rtl="0" eaLnBrk="1" latinLnBrk="0" hangingPunct="1">
                <a:defRPr kumimoji="1" sz="1800" kern="1200">
                  <a:solidFill>
                    <a:schemeClr val="tx1"/>
                  </a:solidFill>
                  <a:latin typeface="+mn-lt"/>
                  <a:ea typeface="+mn-ea"/>
                  <a:cs typeface="+mn-cs"/>
                </a:defRPr>
              </a:lvl5pPr>
              <a:lvl6pPr marL="2284702" algn="l" defTabSz="913881" rtl="0" eaLnBrk="1" latinLnBrk="0" hangingPunct="1">
                <a:defRPr kumimoji="1" sz="1800" kern="1200">
                  <a:solidFill>
                    <a:schemeClr val="tx1"/>
                  </a:solidFill>
                  <a:latin typeface="+mn-lt"/>
                  <a:ea typeface="+mn-ea"/>
                  <a:cs typeface="+mn-cs"/>
                </a:defRPr>
              </a:lvl6pPr>
              <a:lvl7pPr marL="2741643" algn="l" defTabSz="913881" rtl="0" eaLnBrk="1" latinLnBrk="0" hangingPunct="1">
                <a:defRPr kumimoji="1" sz="1800" kern="1200">
                  <a:solidFill>
                    <a:schemeClr val="tx1"/>
                  </a:solidFill>
                  <a:latin typeface="+mn-lt"/>
                  <a:ea typeface="+mn-ea"/>
                  <a:cs typeface="+mn-cs"/>
                </a:defRPr>
              </a:lvl7pPr>
              <a:lvl8pPr marL="3198584" algn="l" defTabSz="913881" rtl="0" eaLnBrk="1" latinLnBrk="0" hangingPunct="1">
                <a:defRPr kumimoji="1" sz="1800" kern="1200">
                  <a:solidFill>
                    <a:schemeClr val="tx1"/>
                  </a:solidFill>
                  <a:latin typeface="+mn-lt"/>
                  <a:ea typeface="+mn-ea"/>
                  <a:cs typeface="+mn-cs"/>
                </a:defRPr>
              </a:lvl8pPr>
              <a:lvl9pPr marL="3655524" algn="l" defTabSz="913881" rtl="0" eaLnBrk="1" latinLnBrk="0" hangingPunct="1">
                <a:defRPr kumimoji="1" sz="1800" kern="1200">
                  <a:solidFill>
                    <a:schemeClr val="tx1"/>
                  </a:solidFill>
                  <a:latin typeface="+mn-lt"/>
                  <a:ea typeface="+mn-ea"/>
                  <a:cs typeface="+mn-cs"/>
                </a:defRPr>
              </a:lvl9pPr>
            </a:lstStyle>
            <a:p>
              <a:pPr algn="ctr">
                <a:spcAft>
                  <a:spcPts val="0"/>
                </a:spcAft>
              </a:pPr>
              <a:r>
                <a:rPr lang="ja-JP" sz="1000" b="1" kern="1200" dirty="0">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淀川</a:t>
              </a:r>
              <a:endParaRPr lang="ja-JP" sz="1200" b="1"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61">
              <a:extLst>
                <a:ext uri="{FF2B5EF4-FFF2-40B4-BE49-F238E27FC236}">
                  <a16:creationId xmlns:a16="http://schemas.microsoft.com/office/drawing/2014/main" id="{E77A9D54-136E-4951-B0E9-F2EDFC79AADE}"/>
                </a:ext>
              </a:extLst>
            </p:cNvPr>
            <p:cNvSpPr/>
            <p:nvPr/>
          </p:nvSpPr>
          <p:spPr>
            <a:xfrm>
              <a:off x="4069901" y="9084777"/>
              <a:ext cx="142239"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r>
                <a:rPr lang="ja-JP" altLang="en-US" sz="800" b="1" dirty="0"/>
                <a:t>１</a:t>
              </a:r>
              <a:endParaRPr kumimoji="1" lang="ja-JP" altLang="en-US" sz="800" b="1" dirty="0"/>
            </a:p>
          </p:txBody>
        </p:sp>
        <p:sp>
          <p:nvSpPr>
            <p:cNvPr id="37" name="円/楕円 63">
              <a:extLst>
                <a:ext uri="{FF2B5EF4-FFF2-40B4-BE49-F238E27FC236}">
                  <a16:creationId xmlns:a16="http://schemas.microsoft.com/office/drawing/2014/main" id="{70517413-C3D7-4160-B9F8-DDE7CF09981D}"/>
                </a:ext>
              </a:extLst>
            </p:cNvPr>
            <p:cNvSpPr/>
            <p:nvPr/>
          </p:nvSpPr>
          <p:spPr>
            <a:xfrm>
              <a:off x="5894773" y="6206583"/>
              <a:ext cx="142238"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r>
                <a:rPr lang="ja-JP" altLang="en-US" sz="800" b="1" dirty="0"/>
                <a:t>８</a:t>
              </a:r>
              <a:endParaRPr kumimoji="1" lang="ja-JP" altLang="en-US" sz="800" b="1" dirty="0"/>
            </a:p>
          </p:txBody>
        </p:sp>
        <p:sp>
          <p:nvSpPr>
            <p:cNvPr id="38" name="円/楕円 64">
              <a:extLst>
                <a:ext uri="{FF2B5EF4-FFF2-40B4-BE49-F238E27FC236}">
                  <a16:creationId xmlns:a16="http://schemas.microsoft.com/office/drawing/2014/main" id="{8092EA6D-C13A-4D50-A1E0-E5CE3C764DE8}"/>
                </a:ext>
              </a:extLst>
            </p:cNvPr>
            <p:cNvSpPr/>
            <p:nvPr/>
          </p:nvSpPr>
          <p:spPr>
            <a:xfrm>
              <a:off x="4467704" y="6383958"/>
              <a:ext cx="142239"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r>
                <a:rPr kumimoji="1" lang="ja-JP" altLang="en-US" sz="800" b="1" dirty="0"/>
                <a:t>５</a:t>
              </a:r>
            </a:p>
          </p:txBody>
        </p:sp>
        <p:sp>
          <p:nvSpPr>
            <p:cNvPr id="42" name="円/楕円 65">
              <a:extLst>
                <a:ext uri="{FF2B5EF4-FFF2-40B4-BE49-F238E27FC236}">
                  <a16:creationId xmlns:a16="http://schemas.microsoft.com/office/drawing/2014/main" id="{F39070DE-48B1-4558-9D7A-74EC7DD60C1B}"/>
                </a:ext>
              </a:extLst>
            </p:cNvPr>
            <p:cNvSpPr/>
            <p:nvPr/>
          </p:nvSpPr>
          <p:spPr>
            <a:xfrm>
              <a:off x="5037637" y="6777129"/>
              <a:ext cx="142239"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r>
                <a:rPr lang="ja-JP" altLang="en-US" sz="800" b="1" dirty="0"/>
                <a:t>２</a:t>
              </a:r>
              <a:endParaRPr kumimoji="1" lang="ja-JP" altLang="en-US" sz="800" b="1" dirty="0"/>
            </a:p>
          </p:txBody>
        </p:sp>
        <p:sp>
          <p:nvSpPr>
            <p:cNvPr id="43" name="円/楕円 66">
              <a:extLst>
                <a:ext uri="{FF2B5EF4-FFF2-40B4-BE49-F238E27FC236}">
                  <a16:creationId xmlns:a16="http://schemas.microsoft.com/office/drawing/2014/main" id="{DA254346-D7F0-4272-954F-93A7136EF9A8}"/>
                </a:ext>
              </a:extLst>
            </p:cNvPr>
            <p:cNvSpPr/>
            <p:nvPr/>
          </p:nvSpPr>
          <p:spPr>
            <a:xfrm>
              <a:off x="3989059" y="8937908"/>
              <a:ext cx="142239"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r>
                <a:rPr lang="ja-JP" altLang="en-US" sz="800" b="1" dirty="0"/>
                <a:t>３</a:t>
              </a:r>
              <a:endParaRPr kumimoji="1" lang="ja-JP" altLang="en-US" sz="800" b="1" dirty="0"/>
            </a:p>
          </p:txBody>
        </p:sp>
        <p:sp>
          <p:nvSpPr>
            <p:cNvPr id="44" name="円/楕円 69">
              <a:extLst>
                <a:ext uri="{FF2B5EF4-FFF2-40B4-BE49-F238E27FC236}">
                  <a16:creationId xmlns:a16="http://schemas.microsoft.com/office/drawing/2014/main" id="{121A123A-FB60-482A-8AED-505DB153E010}"/>
                </a:ext>
              </a:extLst>
            </p:cNvPr>
            <p:cNvSpPr/>
            <p:nvPr/>
          </p:nvSpPr>
          <p:spPr>
            <a:xfrm>
              <a:off x="5535398" y="8218149"/>
              <a:ext cx="142239"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r>
                <a:rPr kumimoji="1" lang="ja-JP" altLang="en-US" sz="800" b="1" dirty="0"/>
                <a:t>４</a:t>
              </a:r>
            </a:p>
          </p:txBody>
        </p:sp>
        <p:sp>
          <p:nvSpPr>
            <p:cNvPr id="45" name="円/楕円 69">
              <a:extLst>
                <a:ext uri="{FF2B5EF4-FFF2-40B4-BE49-F238E27FC236}">
                  <a16:creationId xmlns:a16="http://schemas.microsoft.com/office/drawing/2014/main" id="{6A28CDFE-C824-43F6-89F5-C7F624A245B2}"/>
                </a:ext>
              </a:extLst>
            </p:cNvPr>
            <p:cNvSpPr/>
            <p:nvPr/>
          </p:nvSpPr>
          <p:spPr>
            <a:xfrm>
              <a:off x="5331652" y="5442587"/>
              <a:ext cx="142238" cy="12722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r>
                <a:rPr kumimoji="1" lang="ja-JP" altLang="en-US" sz="800" b="1" dirty="0"/>
                <a:t>９</a:t>
              </a:r>
            </a:p>
          </p:txBody>
        </p:sp>
      </p:grpSp>
      <p:sp>
        <p:nvSpPr>
          <p:cNvPr id="58" name="テキスト ボックス 57">
            <a:extLst>
              <a:ext uri="{FF2B5EF4-FFF2-40B4-BE49-F238E27FC236}">
                <a16:creationId xmlns:a16="http://schemas.microsoft.com/office/drawing/2014/main" id="{CB6CB559-5A9F-4EC7-9742-BB4541ED4996}"/>
              </a:ext>
            </a:extLst>
          </p:cNvPr>
          <p:cNvSpPr txBox="1"/>
          <p:nvPr/>
        </p:nvSpPr>
        <p:spPr>
          <a:xfrm>
            <a:off x="204605" y="5961501"/>
            <a:ext cx="4557356" cy="2246769"/>
          </a:xfrm>
          <a:prstGeom prst="rect">
            <a:avLst/>
          </a:prstGeom>
          <a:solidFill>
            <a:schemeClr val="bg1"/>
          </a:solidFill>
          <a:ln>
            <a:noFill/>
          </a:ln>
        </p:spPr>
        <p:txBody>
          <a:bodyPr wrap="square" rtlCol="0" anchor="b">
            <a:spAutoFit/>
          </a:bodyPr>
          <a:lstStyle/>
          <a:p>
            <a:pPr>
              <a:lnSpc>
                <a:spcPts val="1400"/>
              </a:lnSpc>
            </a:pP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a:lnSpc>
                <a:spcPts val="1400"/>
              </a:lnSpc>
            </a:pP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①熊取大池（住吉川）の治水活用（熊取町）</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②寝屋川北部地下河川　城北立坑の建設（大阪市）</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③住吉川地下調節池の築造工事（熊取町）</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④梅川の改修（河南町）</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⑤千里川の老朽化護岸更新（豊中市）</a:t>
            </a:r>
          </a:p>
          <a:p>
            <a:pPr>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⑥樫井川の堆積土砂撤去（泉佐野市）</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⑦</a:t>
            </a:r>
            <a:r>
              <a:rPr lang="zh-TW" altLang="en-US" sz="1100" kern="100" dirty="0">
                <a:latin typeface="メイリオ" panose="020B0604030504040204" pitchFamily="50" charset="-128"/>
                <a:ea typeface="メイリオ" panose="020B0604030504040204" pitchFamily="50" charset="-128"/>
                <a:cs typeface="Meiryo UI" panose="020B0604030504040204" pitchFamily="50" charset="-128"/>
              </a:rPr>
              <a:t>太間排水機場</a:t>
            </a: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ポンプ補修（寝屋川市）</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⑧北川支川砂防事業（枚方市・交野市） </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a:lnSpc>
                <a:spcPts val="1400"/>
              </a:lnSpc>
            </a:pP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⑨奥今滝</a:t>
            </a:r>
            <a:r>
              <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100" kern="100" dirty="0">
                <a:latin typeface="メイリオ" panose="020B0604030504040204" pitchFamily="50" charset="-128"/>
                <a:ea typeface="メイリオ" panose="020B0604030504040204" pitchFamily="50" charset="-128"/>
                <a:cs typeface="Meiryo UI" panose="020B0604030504040204" pitchFamily="50" charset="-128"/>
              </a:rPr>
              <a:t> 地区急傾斜地崩壊対策事業（高槻市）</a:t>
            </a:r>
            <a:endParaRPr lang="en-US" altLang="ja-JP" sz="1100" kern="100" dirty="0">
              <a:latin typeface="メイリオ" panose="020B0604030504040204" pitchFamily="50" charset="-128"/>
              <a:ea typeface="メイリオ" panose="020B0604030504040204" pitchFamily="50" charset="-128"/>
              <a:cs typeface="Meiryo UI" panose="020B0604030504040204" pitchFamily="50" charset="-128"/>
            </a:endParaRPr>
          </a:p>
          <a:p>
            <a:pPr>
              <a:lnSpc>
                <a:spcPts val="1400"/>
              </a:lnSpc>
            </a:pPr>
            <a:endParaRPr lang="ja-JP" altLang="en-US" sz="1100" dirty="0">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D14236E6-985B-46C5-8425-E8EC87B8CEF9}"/>
              </a:ext>
            </a:extLst>
          </p:cNvPr>
          <p:cNvSpPr txBox="1"/>
          <p:nvPr/>
        </p:nvSpPr>
        <p:spPr>
          <a:xfrm>
            <a:off x="183277" y="5731586"/>
            <a:ext cx="3383987" cy="3077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defTabSz="914400">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◆治水対策・土砂災害対策  写真箇所図</a:t>
            </a:r>
            <a:endParaRPr kumimoji="1" lang="en-US" altLang="ja-JP"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a:extLst>
              <a:ext uri="{FF2B5EF4-FFF2-40B4-BE49-F238E27FC236}">
                <a16:creationId xmlns:a16="http://schemas.microsoft.com/office/drawing/2014/main" id="{CCADBC91-BC2D-46D8-A16F-227DE81420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334" r="14580"/>
          <a:stretch/>
        </p:blipFill>
        <p:spPr>
          <a:xfrm>
            <a:off x="3740141" y="3152775"/>
            <a:ext cx="2608697" cy="1809681"/>
          </a:xfrm>
          <a:prstGeom prst="rect">
            <a:avLst/>
          </a:prstGeom>
        </p:spPr>
      </p:pic>
      <p:pic>
        <p:nvPicPr>
          <p:cNvPr id="49" name="図 48">
            <a:extLst>
              <a:ext uri="{FF2B5EF4-FFF2-40B4-BE49-F238E27FC236}">
                <a16:creationId xmlns:a16="http://schemas.microsoft.com/office/drawing/2014/main" id="{584BCDEF-71F3-4E2F-A480-2A85E184A6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178" y="3160122"/>
            <a:ext cx="2416183" cy="1812137"/>
          </a:xfrm>
          <a:prstGeom prst="rect">
            <a:avLst/>
          </a:prstGeom>
        </p:spPr>
      </p:pic>
      <p:sp>
        <p:nvSpPr>
          <p:cNvPr id="39" name="円/楕円 64">
            <a:extLst>
              <a:ext uri="{FF2B5EF4-FFF2-40B4-BE49-F238E27FC236}">
                <a16:creationId xmlns:a16="http://schemas.microsoft.com/office/drawing/2014/main" id="{4F18E9B5-AAFE-43A7-A4B0-91E674C0405D}"/>
              </a:ext>
            </a:extLst>
          </p:cNvPr>
          <p:cNvSpPr/>
          <p:nvPr/>
        </p:nvSpPr>
        <p:spPr>
          <a:xfrm>
            <a:off x="5964390" y="7215895"/>
            <a:ext cx="101909" cy="91154"/>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r>
              <a:rPr kumimoji="1" lang="ja-JP" altLang="en-US" sz="800" b="1" dirty="0"/>
              <a:t>７</a:t>
            </a:r>
          </a:p>
        </p:txBody>
      </p:sp>
      <p:sp>
        <p:nvSpPr>
          <p:cNvPr id="50" name="円/楕円 64">
            <a:extLst>
              <a:ext uri="{FF2B5EF4-FFF2-40B4-BE49-F238E27FC236}">
                <a16:creationId xmlns:a16="http://schemas.microsoft.com/office/drawing/2014/main" id="{976C643D-83F3-4D59-8B69-F422BD1D2DB7}"/>
              </a:ext>
            </a:extLst>
          </p:cNvPr>
          <p:cNvSpPr/>
          <p:nvPr/>
        </p:nvSpPr>
        <p:spPr>
          <a:xfrm>
            <a:off x="4681407" y="9174905"/>
            <a:ext cx="101909" cy="91154"/>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3881" rtl="0" eaLnBrk="1" latinLnBrk="0" hangingPunct="1">
              <a:defRPr kumimoji="1" sz="1800" kern="1200">
                <a:solidFill>
                  <a:schemeClr val="lt1"/>
                </a:solidFill>
                <a:latin typeface="+mn-lt"/>
                <a:ea typeface="+mn-ea"/>
                <a:cs typeface="+mn-cs"/>
              </a:defRPr>
            </a:lvl1pPr>
            <a:lvl2pPr marL="456941" algn="l" defTabSz="913881" rtl="0" eaLnBrk="1" latinLnBrk="0" hangingPunct="1">
              <a:defRPr kumimoji="1" sz="1800" kern="1200">
                <a:solidFill>
                  <a:schemeClr val="lt1"/>
                </a:solidFill>
                <a:latin typeface="+mn-lt"/>
                <a:ea typeface="+mn-ea"/>
                <a:cs typeface="+mn-cs"/>
              </a:defRPr>
            </a:lvl2pPr>
            <a:lvl3pPr marL="913881" algn="l" defTabSz="913881" rtl="0" eaLnBrk="1" latinLnBrk="0" hangingPunct="1">
              <a:defRPr kumimoji="1" sz="1800" kern="1200">
                <a:solidFill>
                  <a:schemeClr val="lt1"/>
                </a:solidFill>
                <a:latin typeface="+mn-lt"/>
                <a:ea typeface="+mn-ea"/>
                <a:cs typeface="+mn-cs"/>
              </a:defRPr>
            </a:lvl3pPr>
            <a:lvl4pPr marL="1370821" algn="l" defTabSz="913881" rtl="0" eaLnBrk="1" latinLnBrk="0" hangingPunct="1">
              <a:defRPr kumimoji="1" sz="1800" kern="1200">
                <a:solidFill>
                  <a:schemeClr val="lt1"/>
                </a:solidFill>
                <a:latin typeface="+mn-lt"/>
                <a:ea typeface="+mn-ea"/>
                <a:cs typeface="+mn-cs"/>
              </a:defRPr>
            </a:lvl4pPr>
            <a:lvl5pPr marL="1827762" algn="l" defTabSz="913881" rtl="0" eaLnBrk="1" latinLnBrk="0" hangingPunct="1">
              <a:defRPr kumimoji="1" sz="1800" kern="1200">
                <a:solidFill>
                  <a:schemeClr val="lt1"/>
                </a:solidFill>
                <a:latin typeface="+mn-lt"/>
                <a:ea typeface="+mn-ea"/>
                <a:cs typeface="+mn-cs"/>
              </a:defRPr>
            </a:lvl5pPr>
            <a:lvl6pPr marL="2284702" algn="l" defTabSz="913881" rtl="0" eaLnBrk="1" latinLnBrk="0" hangingPunct="1">
              <a:defRPr kumimoji="1" sz="1800" kern="1200">
                <a:solidFill>
                  <a:schemeClr val="lt1"/>
                </a:solidFill>
                <a:latin typeface="+mn-lt"/>
                <a:ea typeface="+mn-ea"/>
                <a:cs typeface="+mn-cs"/>
              </a:defRPr>
            </a:lvl6pPr>
            <a:lvl7pPr marL="2741643" algn="l" defTabSz="913881" rtl="0" eaLnBrk="1" latinLnBrk="0" hangingPunct="1">
              <a:defRPr kumimoji="1" sz="1800" kern="1200">
                <a:solidFill>
                  <a:schemeClr val="lt1"/>
                </a:solidFill>
                <a:latin typeface="+mn-lt"/>
                <a:ea typeface="+mn-ea"/>
                <a:cs typeface="+mn-cs"/>
              </a:defRPr>
            </a:lvl7pPr>
            <a:lvl8pPr marL="3198584" algn="l" defTabSz="913881" rtl="0" eaLnBrk="1" latinLnBrk="0" hangingPunct="1">
              <a:defRPr kumimoji="1" sz="1800" kern="1200">
                <a:solidFill>
                  <a:schemeClr val="lt1"/>
                </a:solidFill>
                <a:latin typeface="+mn-lt"/>
                <a:ea typeface="+mn-ea"/>
                <a:cs typeface="+mn-cs"/>
              </a:defRPr>
            </a:lvl8pPr>
            <a:lvl9pPr marL="3655524" algn="l" defTabSz="913881" rtl="0" eaLnBrk="1" latinLnBrk="0" hangingPunct="1">
              <a:defRPr kumimoji="1" sz="1800" kern="1200">
                <a:solidFill>
                  <a:schemeClr val="lt1"/>
                </a:solidFill>
                <a:latin typeface="+mn-lt"/>
                <a:ea typeface="+mn-ea"/>
                <a:cs typeface="+mn-cs"/>
              </a:defRPr>
            </a:lvl9pPr>
          </a:lstStyle>
          <a:p>
            <a:pPr algn="ctr"/>
            <a:r>
              <a:rPr kumimoji="1" lang="ja-JP" altLang="en-US" sz="800" b="1" dirty="0"/>
              <a:t>６</a:t>
            </a:r>
          </a:p>
        </p:txBody>
      </p:sp>
    </p:spTree>
    <p:extLst>
      <p:ext uri="{BB962C8B-B14F-4D97-AF65-F5344CB8AC3E}">
        <p14:creationId xmlns:p14="http://schemas.microsoft.com/office/powerpoint/2010/main" val="57570705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alpha val="30000"/>
          </a:srgbClr>
        </a:solidFill>
        <a:ln w="9525">
          <a:solidFill>
            <a:srgbClr val="FF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2663</Words>
  <Application>Microsoft Office PowerPoint</Application>
  <PresentationFormat>A4 210 x 297 mm</PresentationFormat>
  <Paragraphs>180</Paragraphs>
  <Slides>5</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5</vt:i4>
      </vt:variant>
    </vt:vector>
  </HeadingPairs>
  <TitlesOfParts>
    <vt:vector size="16" baseType="lpstr">
      <vt:lpstr>HGｺﾞｼｯｸM</vt:lpstr>
      <vt:lpstr>HG丸ｺﾞｼｯｸM-PRO</vt:lpstr>
      <vt:lpstr>Meiryo UI</vt:lpstr>
      <vt:lpstr>ＭＳ Ｐゴシック</vt:lpstr>
      <vt:lpstr>ＭＳ ゴシック</vt:lpstr>
      <vt:lpstr>メイリオ</vt:lpstr>
      <vt:lpstr>Arial</vt:lpstr>
      <vt:lpstr>Calibri</vt:lpstr>
      <vt:lpstr>Century</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2026-06-17T05:11:26Z</dcterms:created>
  <dcterms:modified xsi:type="dcterms:W3CDTF">2026-06-23T08:21:27Z</dcterms:modified>
</cp:coreProperties>
</file>