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3"/>
  </p:notesMasterIdLst>
  <p:sldIdLst>
    <p:sldId id="328" r:id="rId2"/>
  </p:sldIdLst>
  <p:sldSz cx="6858000" cy="9906000" type="A4"/>
  <p:notesSz cx="6807200" cy="9939338"/>
  <p:defaultTextStyle>
    <a:defPPr>
      <a:defRPr lang="ja-JP"/>
    </a:defPPr>
    <a:lvl1pPr marL="0" algn="l" defTabSz="913881" rtl="0" eaLnBrk="1" latinLnBrk="0" hangingPunct="1">
      <a:defRPr kumimoji="1" sz="1800" kern="1200">
        <a:solidFill>
          <a:schemeClr val="tx1"/>
        </a:solidFill>
        <a:latin typeface="+mn-lt"/>
        <a:ea typeface="+mn-ea"/>
        <a:cs typeface="+mn-cs"/>
      </a:defRPr>
    </a:lvl1pPr>
    <a:lvl2pPr marL="456941" algn="l" defTabSz="913881" rtl="0" eaLnBrk="1" latinLnBrk="0" hangingPunct="1">
      <a:defRPr kumimoji="1" sz="1800" kern="1200">
        <a:solidFill>
          <a:schemeClr val="tx1"/>
        </a:solidFill>
        <a:latin typeface="+mn-lt"/>
        <a:ea typeface="+mn-ea"/>
        <a:cs typeface="+mn-cs"/>
      </a:defRPr>
    </a:lvl2pPr>
    <a:lvl3pPr marL="913881" algn="l" defTabSz="913881" rtl="0" eaLnBrk="1" latinLnBrk="0" hangingPunct="1">
      <a:defRPr kumimoji="1" sz="1800" kern="1200">
        <a:solidFill>
          <a:schemeClr val="tx1"/>
        </a:solidFill>
        <a:latin typeface="+mn-lt"/>
        <a:ea typeface="+mn-ea"/>
        <a:cs typeface="+mn-cs"/>
      </a:defRPr>
    </a:lvl3pPr>
    <a:lvl4pPr marL="1370821" algn="l" defTabSz="913881" rtl="0" eaLnBrk="1" latinLnBrk="0" hangingPunct="1">
      <a:defRPr kumimoji="1" sz="1800" kern="1200">
        <a:solidFill>
          <a:schemeClr val="tx1"/>
        </a:solidFill>
        <a:latin typeface="+mn-lt"/>
        <a:ea typeface="+mn-ea"/>
        <a:cs typeface="+mn-cs"/>
      </a:defRPr>
    </a:lvl4pPr>
    <a:lvl5pPr marL="1827762" algn="l" defTabSz="913881" rtl="0" eaLnBrk="1" latinLnBrk="0" hangingPunct="1">
      <a:defRPr kumimoji="1" sz="1800" kern="1200">
        <a:solidFill>
          <a:schemeClr val="tx1"/>
        </a:solidFill>
        <a:latin typeface="+mn-lt"/>
        <a:ea typeface="+mn-ea"/>
        <a:cs typeface="+mn-cs"/>
      </a:defRPr>
    </a:lvl5pPr>
    <a:lvl6pPr marL="2284702" algn="l" defTabSz="913881" rtl="0" eaLnBrk="1" latinLnBrk="0" hangingPunct="1">
      <a:defRPr kumimoji="1" sz="1800" kern="1200">
        <a:solidFill>
          <a:schemeClr val="tx1"/>
        </a:solidFill>
        <a:latin typeface="+mn-lt"/>
        <a:ea typeface="+mn-ea"/>
        <a:cs typeface="+mn-cs"/>
      </a:defRPr>
    </a:lvl6pPr>
    <a:lvl7pPr marL="2741643" algn="l" defTabSz="913881" rtl="0" eaLnBrk="1" latinLnBrk="0" hangingPunct="1">
      <a:defRPr kumimoji="1" sz="1800" kern="1200">
        <a:solidFill>
          <a:schemeClr val="tx1"/>
        </a:solidFill>
        <a:latin typeface="+mn-lt"/>
        <a:ea typeface="+mn-ea"/>
        <a:cs typeface="+mn-cs"/>
      </a:defRPr>
    </a:lvl7pPr>
    <a:lvl8pPr marL="3198584" algn="l" defTabSz="913881" rtl="0" eaLnBrk="1" latinLnBrk="0" hangingPunct="1">
      <a:defRPr kumimoji="1" sz="1800" kern="1200">
        <a:solidFill>
          <a:schemeClr val="tx1"/>
        </a:solidFill>
        <a:latin typeface="+mn-lt"/>
        <a:ea typeface="+mn-ea"/>
        <a:cs typeface="+mn-cs"/>
      </a:defRPr>
    </a:lvl8pPr>
    <a:lvl9pPr marL="3655524" algn="l" defTabSz="913881"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作成者"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00FF"/>
    <a:srgbClr val="FFFFFF"/>
    <a:srgbClr val="FF99FF"/>
    <a:srgbClr val="749DF8"/>
    <a:srgbClr val="83A5E9"/>
    <a:srgbClr val="7DD7E9"/>
    <a:srgbClr val="66FFCC"/>
    <a:srgbClr val="66FFFF"/>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25" autoAdjust="0"/>
    <p:restoredTop sz="96395" autoAdjust="0"/>
  </p:normalViewPr>
  <p:slideViewPr>
    <p:cSldViewPr>
      <p:cViewPr varScale="1">
        <p:scale>
          <a:sx n="85" d="100"/>
          <a:sy n="85" d="100"/>
        </p:scale>
        <p:origin x="3366" y="60"/>
      </p:cViewPr>
      <p:guideLst>
        <p:guide orient="horz" pos="3120"/>
        <p:guide pos="2160"/>
      </p:guideLst>
    </p:cSldViewPr>
  </p:slideViewPr>
  <p:notesTextViewPr>
    <p:cViewPr>
      <p:scale>
        <a:sx n="75" d="100"/>
        <a:sy n="75" d="100"/>
      </p:scale>
      <p:origin x="0" y="0"/>
    </p:cViewPr>
  </p:notesTextViewPr>
  <p:gridSpacing cx="360045" cy="360045"/>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0"/>
            <a:ext cx="2949575" cy="496888"/>
          </a:xfrm>
          <a:prstGeom prst="rect">
            <a:avLst/>
          </a:prstGeom>
        </p:spPr>
        <p:txBody>
          <a:bodyPr vert="horz" lIns="91393" tIns="45699" rIns="91393" bIns="4569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4" y="0"/>
            <a:ext cx="2949575" cy="496888"/>
          </a:xfrm>
          <a:prstGeom prst="rect">
            <a:avLst/>
          </a:prstGeom>
        </p:spPr>
        <p:txBody>
          <a:bodyPr vert="horz" lIns="91393" tIns="45699" rIns="91393" bIns="45699" rtlCol="0"/>
          <a:lstStyle>
            <a:lvl1pPr algn="r">
              <a:defRPr sz="1200"/>
            </a:lvl1pPr>
          </a:lstStyle>
          <a:p>
            <a:fld id="{8C4B1DFA-63CB-4409-B79B-3E7A797BB94C}" type="datetimeFigureOut">
              <a:rPr kumimoji="1" lang="ja-JP" altLang="en-US" smtClean="0"/>
              <a:t>2026/6/23</a:t>
            </a:fld>
            <a:endParaRPr kumimoji="1" lang="ja-JP" altLang="en-US"/>
          </a:p>
        </p:txBody>
      </p:sp>
      <p:sp>
        <p:nvSpPr>
          <p:cNvPr id="4" name="スライド イメージ プレースホルダー 3"/>
          <p:cNvSpPr>
            <a:spLocks noGrp="1" noRot="1" noChangeAspect="1"/>
          </p:cNvSpPr>
          <p:nvPr>
            <p:ph type="sldImg" idx="2"/>
          </p:nvPr>
        </p:nvSpPr>
        <p:spPr>
          <a:xfrm>
            <a:off x="2114550" y="746125"/>
            <a:ext cx="2578100" cy="3725863"/>
          </a:xfrm>
          <a:prstGeom prst="rect">
            <a:avLst/>
          </a:prstGeom>
          <a:noFill/>
          <a:ln w="12700">
            <a:solidFill>
              <a:prstClr val="black"/>
            </a:solidFill>
          </a:ln>
        </p:spPr>
        <p:txBody>
          <a:bodyPr vert="horz" lIns="91393" tIns="45699" rIns="91393" bIns="45699" rtlCol="0" anchor="ctr"/>
          <a:lstStyle/>
          <a:p>
            <a:endParaRPr lang="ja-JP" altLang="en-US"/>
          </a:p>
        </p:txBody>
      </p:sp>
      <p:sp>
        <p:nvSpPr>
          <p:cNvPr id="5" name="ノート プレースホルダー 4"/>
          <p:cNvSpPr>
            <a:spLocks noGrp="1"/>
          </p:cNvSpPr>
          <p:nvPr>
            <p:ph type="body" sz="quarter" idx="3"/>
          </p:nvPr>
        </p:nvSpPr>
        <p:spPr>
          <a:xfrm>
            <a:off x="681042" y="4721226"/>
            <a:ext cx="5445125" cy="4471988"/>
          </a:xfrm>
          <a:prstGeom prst="rect">
            <a:avLst/>
          </a:prstGeom>
        </p:spPr>
        <p:txBody>
          <a:bodyPr vert="horz" lIns="91393" tIns="45699" rIns="91393" bIns="4569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440866"/>
            <a:ext cx="2949575" cy="496887"/>
          </a:xfrm>
          <a:prstGeom prst="rect">
            <a:avLst/>
          </a:prstGeom>
        </p:spPr>
        <p:txBody>
          <a:bodyPr vert="horz" lIns="91393" tIns="45699" rIns="91393" bIns="4569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4" y="9440866"/>
            <a:ext cx="2949575" cy="496887"/>
          </a:xfrm>
          <a:prstGeom prst="rect">
            <a:avLst/>
          </a:prstGeom>
        </p:spPr>
        <p:txBody>
          <a:bodyPr vert="horz" lIns="91393" tIns="45699" rIns="91393" bIns="45699" rtlCol="0" anchor="b"/>
          <a:lstStyle>
            <a:lvl1pPr algn="r">
              <a:defRPr sz="1200"/>
            </a:lvl1pPr>
          </a:lstStyle>
          <a:p>
            <a:fld id="{174C1E89-3F12-4E48-B209-26A556D2E5CE}" type="slidenum">
              <a:rPr kumimoji="1" lang="ja-JP" altLang="en-US" smtClean="0"/>
              <a:t>‹#›</a:t>
            </a:fld>
            <a:endParaRPr kumimoji="1" lang="ja-JP" altLang="en-US"/>
          </a:p>
        </p:txBody>
      </p:sp>
    </p:spTree>
    <p:extLst>
      <p:ext uri="{BB962C8B-B14F-4D97-AF65-F5344CB8AC3E}">
        <p14:creationId xmlns:p14="http://schemas.microsoft.com/office/powerpoint/2010/main" val="5119768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3"/>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1"/>
            <a:ext cx="4800600" cy="2531533"/>
          </a:xfrm>
        </p:spPr>
        <p:txBody>
          <a:bodyPr/>
          <a:lstStyle>
            <a:lvl1pPr marL="0" indent="0" algn="ctr">
              <a:buNone/>
              <a:defRPr>
                <a:solidFill>
                  <a:schemeClr val="tx1">
                    <a:tint val="75000"/>
                  </a:schemeClr>
                </a:solidFill>
              </a:defRPr>
            </a:lvl1pPr>
            <a:lvl2pPr marL="456941" indent="0" algn="ctr">
              <a:buNone/>
              <a:defRPr>
                <a:solidFill>
                  <a:schemeClr val="tx1">
                    <a:tint val="75000"/>
                  </a:schemeClr>
                </a:solidFill>
              </a:defRPr>
            </a:lvl2pPr>
            <a:lvl3pPr marL="913881" indent="0" algn="ctr">
              <a:buNone/>
              <a:defRPr>
                <a:solidFill>
                  <a:schemeClr val="tx1">
                    <a:tint val="75000"/>
                  </a:schemeClr>
                </a:solidFill>
              </a:defRPr>
            </a:lvl3pPr>
            <a:lvl4pPr marL="1370821" indent="0" algn="ctr">
              <a:buNone/>
              <a:defRPr>
                <a:solidFill>
                  <a:schemeClr val="tx1">
                    <a:tint val="75000"/>
                  </a:schemeClr>
                </a:solidFill>
              </a:defRPr>
            </a:lvl4pPr>
            <a:lvl5pPr marL="1827762" indent="0" algn="ctr">
              <a:buNone/>
              <a:defRPr>
                <a:solidFill>
                  <a:schemeClr val="tx1">
                    <a:tint val="75000"/>
                  </a:schemeClr>
                </a:solidFill>
              </a:defRPr>
            </a:lvl5pPr>
            <a:lvl6pPr marL="2284702" indent="0" algn="ctr">
              <a:buNone/>
              <a:defRPr>
                <a:solidFill>
                  <a:schemeClr val="tx1">
                    <a:tint val="75000"/>
                  </a:schemeClr>
                </a:solidFill>
              </a:defRPr>
            </a:lvl6pPr>
            <a:lvl7pPr marL="2741643" indent="0" algn="ctr">
              <a:buNone/>
              <a:defRPr>
                <a:solidFill>
                  <a:schemeClr val="tx1">
                    <a:tint val="75000"/>
                  </a:schemeClr>
                </a:solidFill>
              </a:defRPr>
            </a:lvl7pPr>
            <a:lvl8pPr marL="3198584" indent="0" algn="ctr">
              <a:buNone/>
              <a:defRPr>
                <a:solidFill>
                  <a:schemeClr val="tx1">
                    <a:tint val="75000"/>
                  </a:schemeClr>
                </a:solidFill>
              </a:defRPr>
            </a:lvl8pPr>
            <a:lvl9pPr marL="3655524"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4085C08-487C-4EE1-84DF-C2ED034DAACF}" type="datetimeFigureOut">
              <a:rPr kumimoji="1" lang="ja-JP" altLang="en-US" smtClean="0"/>
              <a:t>2026/6/23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2847134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4085C08-487C-4EE1-84DF-C2ED034DAACF}" type="datetimeFigureOut">
              <a:rPr kumimoji="1" lang="ja-JP" altLang="en-US" smtClean="0"/>
              <a:t>2026/6/23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105491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73264"/>
            <a:ext cx="1157288" cy="1220822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6" y="573264"/>
            <a:ext cx="3357563" cy="1220822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4085C08-487C-4EE1-84DF-C2ED034DAACF}" type="datetimeFigureOut">
              <a:rPr kumimoji="1" lang="ja-JP" altLang="en-US" smtClean="0"/>
              <a:t>2026/6/23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1524150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4085C08-487C-4EE1-84DF-C2ED034DAACF}" type="datetimeFigureOut">
              <a:rPr kumimoji="1" lang="ja-JP" altLang="en-US" smtClean="0"/>
              <a:t>2026/6/23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3063230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7"/>
            <a:ext cx="5829300" cy="2166937"/>
          </a:xfrm>
        </p:spPr>
        <p:txBody>
          <a:bodyPr anchor="b"/>
          <a:lstStyle>
            <a:lvl1pPr marL="0" indent="0">
              <a:buNone/>
              <a:defRPr sz="2000">
                <a:solidFill>
                  <a:schemeClr val="tx1">
                    <a:tint val="75000"/>
                  </a:schemeClr>
                </a:solidFill>
              </a:defRPr>
            </a:lvl1pPr>
            <a:lvl2pPr marL="456941" indent="0">
              <a:buNone/>
              <a:defRPr sz="1800">
                <a:solidFill>
                  <a:schemeClr val="tx1">
                    <a:tint val="75000"/>
                  </a:schemeClr>
                </a:solidFill>
              </a:defRPr>
            </a:lvl2pPr>
            <a:lvl3pPr marL="913881" indent="0">
              <a:buNone/>
              <a:defRPr sz="1600">
                <a:solidFill>
                  <a:schemeClr val="tx1">
                    <a:tint val="75000"/>
                  </a:schemeClr>
                </a:solidFill>
              </a:defRPr>
            </a:lvl3pPr>
            <a:lvl4pPr marL="1370821" indent="0">
              <a:buNone/>
              <a:defRPr sz="1400">
                <a:solidFill>
                  <a:schemeClr val="tx1">
                    <a:tint val="75000"/>
                  </a:schemeClr>
                </a:solidFill>
              </a:defRPr>
            </a:lvl4pPr>
            <a:lvl5pPr marL="1827762" indent="0">
              <a:buNone/>
              <a:defRPr sz="1400">
                <a:solidFill>
                  <a:schemeClr val="tx1">
                    <a:tint val="75000"/>
                  </a:schemeClr>
                </a:solidFill>
              </a:defRPr>
            </a:lvl5pPr>
            <a:lvl6pPr marL="2284702" indent="0">
              <a:buNone/>
              <a:defRPr sz="1400">
                <a:solidFill>
                  <a:schemeClr val="tx1">
                    <a:tint val="75000"/>
                  </a:schemeClr>
                </a:solidFill>
              </a:defRPr>
            </a:lvl6pPr>
            <a:lvl7pPr marL="2741643" indent="0">
              <a:buNone/>
              <a:defRPr sz="1400">
                <a:solidFill>
                  <a:schemeClr val="tx1">
                    <a:tint val="75000"/>
                  </a:schemeClr>
                </a:solidFill>
              </a:defRPr>
            </a:lvl7pPr>
            <a:lvl8pPr marL="3198584" indent="0">
              <a:buNone/>
              <a:defRPr sz="1400">
                <a:solidFill>
                  <a:schemeClr val="tx1">
                    <a:tint val="75000"/>
                  </a:schemeClr>
                </a:solidFill>
              </a:defRPr>
            </a:lvl8pPr>
            <a:lvl9pPr marL="3655524"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4085C08-487C-4EE1-84DF-C2ED034DAACF}" type="datetimeFigureOut">
              <a:rPr kumimoji="1" lang="ja-JP" altLang="en-US" smtClean="0"/>
              <a:t>2026/6/23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3954280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6" y="3338691"/>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1" y="3338691"/>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4085C08-487C-4EE1-84DF-C2ED034DAACF}" type="datetimeFigureOut">
              <a:rPr kumimoji="1" lang="ja-JP" altLang="en-US" smtClean="0"/>
              <a:t>2026/6/23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1141678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1" y="2217386"/>
            <a:ext cx="3030141" cy="924101"/>
          </a:xfrm>
        </p:spPr>
        <p:txBody>
          <a:bodyPr anchor="b"/>
          <a:lstStyle>
            <a:lvl1pPr marL="0" indent="0">
              <a:buNone/>
              <a:defRPr sz="2400" b="1"/>
            </a:lvl1pPr>
            <a:lvl2pPr marL="456941" indent="0">
              <a:buNone/>
              <a:defRPr sz="2000" b="1"/>
            </a:lvl2pPr>
            <a:lvl3pPr marL="913881" indent="0">
              <a:buNone/>
              <a:defRPr sz="1800" b="1"/>
            </a:lvl3pPr>
            <a:lvl4pPr marL="1370821" indent="0">
              <a:buNone/>
              <a:defRPr sz="1600" b="1"/>
            </a:lvl4pPr>
            <a:lvl5pPr marL="1827762" indent="0">
              <a:buNone/>
              <a:defRPr sz="1600" b="1"/>
            </a:lvl5pPr>
            <a:lvl6pPr marL="2284702" indent="0">
              <a:buNone/>
              <a:defRPr sz="1600" b="1"/>
            </a:lvl6pPr>
            <a:lvl7pPr marL="2741643" indent="0">
              <a:buNone/>
              <a:defRPr sz="1600" b="1"/>
            </a:lvl7pPr>
            <a:lvl8pPr marL="3198584" indent="0">
              <a:buNone/>
              <a:defRPr sz="1600" b="1"/>
            </a:lvl8pPr>
            <a:lvl9pPr marL="3655524"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1"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70" y="2217386"/>
            <a:ext cx="3031331" cy="924101"/>
          </a:xfrm>
        </p:spPr>
        <p:txBody>
          <a:bodyPr anchor="b"/>
          <a:lstStyle>
            <a:lvl1pPr marL="0" indent="0">
              <a:buNone/>
              <a:defRPr sz="2400" b="1"/>
            </a:lvl1pPr>
            <a:lvl2pPr marL="456941" indent="0">
              <a:buNone/>
              <a:defRPr sz="2000" b="1"/>
            </a:lvl2pPr>
            <a:lvl3pPr marL="913881" indent="0">
              <a:buNone/>
              <a:defRPr sz="1800" b="1"/>
            </a:lvl3pPr>
            <a:lvl4pPr marL="1370821" indent="0">
              <a:buNone/>
              <a:defRPr sz="1600" b="1"/>
            </a:lvl4pPr>
            <a:lvl5pPr marL="1827762" indent="0">
              <a:buNone/>
              <a:defRPr sz="1600" b="1"/>
            </a:lvl5pPr>
            <a:lvl6pPr marL="2284702" indent="0">
              <a:buNone/>
              <a:defRPr sz="1600" b="1"/>
            </a:lvl6pPr>
            <a:lvl7pPr marL="2741643" indent="0">
              <a:buNone/>
              <a:defRPr sz="1600" b="1"/>
            </a:lvl7pPr>
            <a:lvl8pPr marL="3198584" indent="0">
              <a:buNone/>
              <a:defRPr sz="1600" b="1"/>
            </a:lvl8pPr>
            <a:lvl9pPr marL="3655524"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4085C08-487C-4EE1-84DF-C2ED034DAACF}" type="datetimeFigureOut">
              <a:rPr kumimoji="1" lang="ja-JP" altLang="en-US" smtClean="0"/>
              <a:t>2026/6/23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4091307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4085C08-487C-4EE1-84DF-C2ED034DAACF}" type="datetimeFigureOut">
              <a:rPr kumimoji="1" lang="ja-JP" altLang="en-US" smtClean="0"/>
              <a:t>2026/6/23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2707338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4085C08-487C-4EE1-84DF-C2ED034DAACF}" type="datetimeFigureOut">
              <a:rPr kumimoji="1" lang="ja-JP" altLang="en-US" smtClean="0"/>
              <a:t>2026/6/23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1544055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6"/>
            <a:ext cx="2256235" cy="167851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1400"/>
            </a:lvl1pPr>
            <a:lvl2pPr marL="456941" indent="0">
              <a:buNone/>
              <a:defRPr sz="1200"/>
            </a:lvl2pPr>
            <a:lvl3pPr marL="913881" indent="0">
              <a:buNone/>
              <a:defRPr sz="1000"/>
            </a:lvl3pPr>
            <a:lvl4pPr marL="1370821" indent="0">
              <a:buNone/>
              <a:defRPr sz="900"/>
            </a:lvl4pPr>
            <a:lvl5pPr marL="1827762" indent="0">
              <a:buNone/>
              <a:defRPr sz="900"/>
            </a:lvl5pPr>
            <a:lvl6pPr marL="2284702" indent="0">
              <a:buNone/>
              <a:defRPr sz="900"/>
            </a:lvl6pPr>
            <a:lvl7pPr marL="2741643" indent="0">
              <a:buNone/>
              <a:defRPr sz="900"/>
            </a:lvl7pPr>
            <a:lvl8pPr marL="3198584" indent="0">
              <a:buNone/>
              <a:defRPr sz="900"/>
            </a:lvl8pPr>
            <a:lvl9pPr marL="3655524"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4085C08-487C-4EE1-84DF-C2ED034DAACF}" type="datetimeFigureOut">
              <a:rPr kumimoji="1" lang="ja-JP" altLang="en-US" smtClean="0"/>
              <a:t>2026/6/23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3225794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6941" indent="0">
              <a:buNone/>
              <a:defRPr sz="2800"/>
            </a:lvl2pPr>
            <a:lvl3pPr marL="913881" indent="0">
              <a:buNone/>
              <a:defRPr sz="2400"/>
            </a:lvl3pPr>
            <a:lvl4pPr marL="1370821" indent="0">
              <a:buNone/>
              <a:defRPr sz="2000"/>
            </a:lvl4pPr>
            <a:lvl5pPr marL="1827762" indent="0">
              <a:buNone/>
              <a:defRPr sz="2000"/>
            </a:lvl5pPr>
            <a:lvl6pPr marL="2284702" indent="0">
              <a:buNone/>
              <a:defRPr sz="2000"/>
            </a:lvl6pPr>
            <a:lvl7pPr marL="2741643" indent="0">
              <a:buNone/>
              <a:defRPr sz="2000"/>
            </a:lvl7pPr>
            <a:lvl8pPr marL="3198584" indent="0">
              <a:buNone/>
              <a:defRPr sz="2000"/>
            </a:lvl8pPr>
            <a:lvl9pPr marL="3655524"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1400"/>
            </a:lvl1pPr>
            <a:lvl2pPr marL="456941" indent="0">
              <a:buNone/>
              <a:defRPr sz="1200"/>
            </a:lvl2pPr>
            <a:lvl3pPr marL="913881" indent="0">
              <a:buNone/>
              <a:defRPr sz="1000"/>
            </a:lvl3pPr>
            <a:lvl4pPr marL="1370821" indent="0">
              <a:buNone/>
              <a:defRPr sz="900"/>
            </a:lvl4pPr>
            <a:lvl5pPr marL="1827762" indent="0">
              <a:buNone/>
              <a:defRPr sz="900"/>
            </a:lvl5pPr>
            <a:lvl6pPr marL="2284702" indent="0">
              <a:buNone/>
              <a:defRPr sz="900"/>
            </a:lvl6pPr>
            <a:lvl7pPr marL="2741643" indent="0">
              <a:buNone/>
              <a:defRPr sz="900"/>
            </a:lvl7pPr>
            <a:lvl8pPr marL="3198584" indent="0">
              <a:buNone/>
              <a:defRPr sz="900"/>
            </a:lvl8pPr>
            <a:lvl9pPr marL="3655524"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4085C08-487C-4EE1-84DF-C2ED034DAACF}" type="datetimeFigureOut">
              <a:rPr kumimoji="1" lang="ja-JP" altLang="en-US" smtClean="0"/>
              <a:t>2026/6/23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2201993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388" tIns="45694" rIns="91388" bIns="45694"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1"/>
            <a:ext cx="6172200" cy="6537502"/>
          </a:xfrm>
          <a:prstGeom prst="rect">
            <a:avLst/>
          </a:prstGeom>
        </p:spPr>
        <p:txBody>
          <a:bodyPr vert="horz" lIns="91388" tIns="45694" rIns="91388" bIns="45694"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181395"/>
            <a:ext cx="1600200" cy="527403"/>
          </a:xfrm>
          <a:prstGeom prst="rect">
            <a:avLst/>
          </a:prstGeom>
        </p:spPr>
        <p:txBody>
          <a:bodyPr vert="horz" lIns="91388" tIns="45694" rIns="91388" bIns="45694" rtlCol="0" anchor="ctr"/>
          <a:lstStyle>
            <a:lvl1pPr algn="l">
              <a:defRPr sz="1200">
                <a:solidFill>
                  <a:schemeClr val="tx1">
                    <a:tint val="75000"/>
                  </a:schemeClr>
                </a:solidFill>
              </a:defRPr>
            </a:lvl1pPr>
          </a:lstStyle>
          <a:p>
            <a:fld id="{54085C08-487C-4EE1-84DF-C2ED034DAACF}" type="datetimeFigureOut">
              <a:rPr kumimoji="1" lang="ja-JP" altLang="en-US" smtClean="0"/>
              <a:t>2026/6/23</a:t>
            </a:fld>
            <a:endParaRPr kumimoji="1" lang="ja-JP" altLang="en-US"/>
          </a:p>
        </p:txBody>
      </p:sp>
      <p:sp>
        <p:nvSpPr>
          <p:cNvPr id="5" name="フッター プレースホルダー 4"/>
          <p:cNvSpPr>
            <a:spLocks noGrp="1"/>
          </p:cNvSpPr>
          <p:nvPr>
            <p:ph type="ftr" sz="quarter" idx="3"/>
          </p:nvPr>
        </p:nvSpPr>
        <p:spPr>
          <a:xfrm>
            <a:off x="2343150" y="9181395"/>
            <a:ext cx="2171700" cy="527403"/>
          </a:xfrm>
          <a:prstGeom prst="rect">
            <a:avLst/>
          </a:prstGeom>
        </p:spPr>
        <p:txBody>
          <a:bodyPr vert="horz" lIns="91388" tIns="45694" rIns="91388" bIns="45694"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5"/>
            <a:ext cx="1600200" cy="527403"/>
          </a:xfrm>
          <a:prstGeom prst="rect">
            <a:avLst/>
          </a:prstGeom>
        </p:spPr>
        <p:txBody>
          <a:bodyPr vert="horz" lIns="91388" tIns="45694" rIns="91388" bIns="45694" rtlCol="0" anchor="ctr"/>
          <a:lstStyle>
            <a:lvl1pPr algn="r">
              <a:defRPr sz="1200">
                <a:solidFill>
                  <a:schemeClr val="tx1">
                    <a:tint val="75000"/>
                  </a:schemeClr>
                </a:solidFill>
              </a:defRPr>
            </a:lvl1p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448825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881" rtl="0" eaLnBrk="1" latinLnBrk="0" hangingPunct="1">
        <a:spcBef>
          <a:spcPct val="0"/>
        </a:spcBef>
        <a:buNone/>
        <a:defRPr kumimoji="1" sz="4400" kern="1200">
          <a:solidFill>
            <a:schemeClr val="tx1"/>
          </a:solidFill>
          <a:latin typeface="+mj-lt"/>
          <a:ea typeface="+mj-ea"/>
          <a:cs typeface="+mj-cs"/>
        </a:defRPr>
      </a:lvl1pPr>
    </p:titleStyle>
    <p:bodyStyle>
      <a:lvl1pPr marL="342705" indent="-342705" algn="l" defTabSz="913881"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528" indent="-285588" algn="l" defTabSz="913881"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351" indent="-228470" algn="l" defTabSz="913881"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599292" indent="-228470" algn="l" defTabSz="91388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6232" indent="-228470" algn="l" defTabSz="91388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3173" indent="-228470" algn="l" defTabSz="91388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0113" indent="-228470" algn="l" defTabSz="91388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7054" indent="-228470" algn="l" defTabSz="91388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3994" indent="-228470" algn="l" defTabSz="91388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3881" rtl="0" eaLnBrk="1" latinLnBrk="0" hangingPunct="1">
        <a:defRPr kumimoji="1" sz="1800" kern="1200">
          <a:solidFill>
            <a:schemeClr val="tx1"/>
          </a:solidFill>
          <a:latin typeface="+mn-lt"/>
          <a:ea typeface="+mn-ea"/>
          <a:cs typeface="+mn-cs"/>
        </a:defRPr>
      </a:lvl1pPr>
      <a:lvl2pPr marL="456941" algn="l" defTabSz="913881" rtl="0" eaLnBrk="1" latinLnBrk="0" hangingPunct="1">
        <a:defRPr kumimoji="1" sz="1800" kern="1200">
          <a:solidFill>
            <a:schemeClr val="tx1"/>
          </a:solidFill>
          <a:latin typeface="+mn-lt"/>
          <a:ea typeface="+mn-ea"/>
          <a:cs typeface="+mn-cs"/>
        </a:defRPr>
      </a:lvl2pPr>
      <a:lvl3pPr marL="913881" algn="l" defTabSz="913881" rtl="0" eaLnBrk="1" latinLnBrk="0" hangingPunct="1">
        <a:defRPr kumimoji="1" sz="1800" kern="1200">
          <a:solidFill>
            <a:schemeClr val="tx1"/>
          </a:solidFill>
          <a:latin typeface="+mn-lt"/>
          <a:ea typeface="+mn-ea"/>
          <a:cs typeface="+mn-cs"/>
        </a:defRPr>
      </a:lvl3pPr>
      <a:lvl4pPr marL="1370821" algn="l" defTabSz="913881" rtl="0" eaLnBrk="1" latinLnBrk="0" hangingPunct="1">
        <a:defRPr kumimoji="1" sz="1800" kern="1200">
          <a:solidFill>
            <a:schemeClr val="tx1"/>
          </a:solidFill>
          <a:latin typeface="+mn-lt"/>
          <a:ea typeface="+mn-ea"/>
          <a:cs typeface="+mn-cs"/>
        </a:defRPr>
      </a:lvl4pPr>
      <a:lvl5pPr marL="1827762" algn="l" defTabSz="913881" rtl="0" eaLnBrk="1" latinLnBrk="0" hangingPunct="1">
        <a:defRPr kumimoji="1" sz="1800" kern="1200">
          <a:solidFill>
            <a:schemeClr val="tx1"/>
          </a:solidFill>
          <a:latin typeface="+mn-lt"/>
          <a:ea typeface="+mn-ea"/>
          <a:cs typeface="+mn-cs"/>
        </a:defRPr>
      </a:lvl5pPr>
      <a:lvl6pPr marL="2284702" algn="l" defTabSz="913881" rtl="0" eaLnBrk="1" latinLnBrk="0" hangingPunct="1">
        <a:defRPr kumimoji="1" sz="1800" kern="1200">
          <a:solidFill>
            <a:schemeClr val="tx1"/>
          </a:solidFill>
          <a:latin typeface="+mn-lt"/>
          <a:ea typeface="+mn-ea"/>
          <a:cs typeface="+mn-cs"/>
        </a:defRPr>
      </a:lvl6pPr>
      <a:lvl7pPr marL="2741643" algn="l" defTabSz="913881" rtl="0" eaLnBrk="1" latinLnBrk="0" hangingPunct="1">
        <a:defRPr kumimoji="1" sz="1800" kern="1200">
          <a:solidFill>
            <a:schemeClr val="tx1"/>
          </a:solidFill>
          <a:latin typeface="+mn-lt"/>
          <a:ea typeface="+mn-ea"/>
          <a:cs typeface="+mn-cs"/>
        </a:defRPr>
      </a:lvl7pPr>
      <a:lvl8pPr marL="3198584" algn="l" defTabSz="913881" rtl="0" eaLnBrk="1" latinLnBrk="0" hangingPunct="1">
        <a:defRPr kumimoji="1" sz="1800" kern="1200">
          <a:solidFill>
            <a:schemeClr val="tx1"/>
          </a:solidFill>
          <a:latin typeface="+mn-lt"/>
          <a:ea typeface="+mn-ea"/>
          <a:cs typeface="+mn-cs"/>
        </a:defRPr>
      </a:lvl8pPr>
      <a:lvl9pPr marL="3655524" algn="l" defTabSz="913881"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 name="テキスト ボックス 1048"/>
          <p:cNvSpPr txBox="1"/>
          <p:nvPr/>
        </p:nvSpPr>
        <p:spPr>
          <a:xfrm>
            <a:off x="84318" y="556974"/>
            <a:ext cx="6687756" cy="1107996"/>
          </a:xfrm>
          <a:prstGeom prst="rect">
            <a:avLst/>
          </a:prstGeom>
          <a:noFill/>
        </p:spPr>
        <p:txBody>
          <a:bodyPr wrap="square" rtlCol="0">
            <a:spAutoFit/>
          </a:bodyPr>
          <a:lstStyle/>
          <a:p>
            <a:pPr marL="0" marR="0" lvl="0" indent="-261938" algn="l" defTabSz="913881" rtl="0" eaLnBrk="1" fontAlgn="auto" latinLnBrk="0" hangingPunct="1">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　大阪湾沿岸部は、広大な海抜ゼロメートル地帯に人口・資産や高度な都市機能が集積しており、津波などに</a:t>
            </a:r>
            <a:r>
              <a:rPr kumimoji="1" lang="ja-JP" altLang="en-US" sz="11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よりひとたび浸水が発生すると、甚大な人的・物的被害が発生し、我が国全体の国民生活・経済活動に極めて深刻な影響が生じる恐れがあります。</a:t>
            </a:r>
            <a:endParaRPr kumimoji="1" lang="en-US" altLang="ja-JP" sz="11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261938" algn="l" defTabSz="913881" rtl="0" eaLnBrk="1" fontAlgn="auto" latinLnBrk="0" hangingPunct="1">
              <a:spcBef>
                <a:spcPts val="0"/>
              </a:spcBef>
              <a:spcAft>
                <a:spcPts val="0"/>
              </a:spcAft>
              <a:buClrTx/>
              <a:buSzTx/>
              <a:buFontTx/>
              <a:buNone/>
              <a:tabLst/>
              <a:defRPr/>
            </a:pPr>
            <a:r>
              <a:rPr kumimoji="1" lang="ja-JP" altLang="en-US" sz="11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　このため</a:t>
            </a:r>
            <a:r>
              <a:rPr kumimoji="1" lang="ja-JP" altLang="en-US" sz="110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、将来の気候変動に伴う台風の強大化の影響を考慮した高潮や、南海トラフ巨大地震による津波にも対応できるように、三大水門（安治川水門、尻無川水門、木津川水門）の更新事業を実施しています。</a:t>
            </a:r>
            <a:endParaRPr kumimoji="1" lang="en-US" altLang="ja-JP" sz="110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34" name="正方形/長方形 6"/>
          <p:cNvSpPr>
            <a:spLocks noChangeArrowheads="1"/>
          </p:cNvSpPr>
          <p:nvPr/>
        </p:nvSpPr>
        <p:spPr bwMode="auto">
          <a:xfrm>
            <a:off x="123901" y="2067685"/>
            <a:ext cx="6708729" cy="2188228"/>
          </a:xfrm>
          <a:prstGeom prst="rect">
            <a:avLst/>
          </a:prstGeom>
          <a:noFill/>
          <a:ln>
            <a:solidFill>
              <a:schemeClr val="bg1">
                <a:alpha val="0"/>
              </a:schemeClr>
            </a:solidFill>
          </a:ln>
        </p:spPr>
        <p:txBody>
          <a:bodyPr wrap="square">
            <a:spAutoFit/>
          </a:bodyPr>
          <a:lstStyle/>
          <a:p>
            <a:pPr lvl="0">
              <a:lnSpc>
                <a:spcPts val="1500"/>
              </a:lnSpc>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　</a:t>
            </a: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平成</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30</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年台風第</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21</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号では、第二室戸台風を上回る</a:t>
            </a: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観測史上最高の潮位を記録しましたが、三大水門閉鎖などの適切な操作により</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市街地の高潮被害</a:t>
            </a: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を</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防ぐことができました（直接被害に限っても</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17</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兆円の被害軽減効果）。</a:t>
            </a:r>
            <a:endParaRPr lang="en-US" altLang="ja-JP" sz="1100" dirty="0">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3881" rtl="0" eaLnBrk="1" fontAlgn="auto" latinLnBrk="0" hangingPunct="1">
              <a:lnSpc>
                <a:spcPts val="1500"/>
              </a:lnSpc>
              <a:spcBef>
                <a:spcPts val="0"/>
              </a:spcBef>
              <a:spcAft>
                <a:spcPts val="0"/>
              </a:spcAft>
              <a:buClrTx/>
              <a:buSzTx/>
              <a:buFontTx/>
              <a:buNone/>
              <a:tabLst/>
              <a:defRPr/>
            </a:pPr>
            <a:endParaRPr lang="en-US" altLang="ja-JP" sz="1100" dirty="0">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3881" rtl="0" eaLnBrk="1" fontAlgn="auto" latinLnBrk="0" hangingPunct="1">
              <a:lnSpc>
                <a:spcPts val="1500"/>
              </a:lnSpc>
              <a:spcBef>
                <a:spcPts val="0"/>
              </a:spcBef>
              <a:spcAft>
                <a:spcPts val="0"/>
              </a:spcAft>
              <a:buClrTx/>
              <a:buSzTx/>
              <a:buFontTx/>
              <a:buNone/>
              <a:tabLst/>
              <a:defRPr/>
            </a:pPr>
            <a:endParaRPr lang="en-US" altLang="ja-JP" sz="1100" dirty="0">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3881" rtl="0" eaLnBrk="1" fontAlgn="auto" latinLnBrk="0" hangingPunct="1">
              <a:lnSpc>
                <a:spcPts val="1500"/>
              </a:lnSpc>
              <a:spcBef>
                <a:spcPts val="0"/>
              </a:spcBef>
              <a:spcAft>
                <a:spcPts val="0"/>
              </a:spcAft>
              <a:buClrTx/>
              <a:buSzTx/>
              <a:buFontTx/>
              <a:buNone/>
              <a:tabLst/>
              <a:defRPr/>
            </a:pPr>
            <a:endParaRPr lang="en-US" altLang="ja-JP" sz="1100" dirty="0">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3881" rtl="0" eaLnBrk="1" fontAlgn="auto" latinLnBrk="0" hangingPunct="1">
              <a:lnSpc>
                <a:spcPts val="1500"/>
              </a:lnSpc>
              <a:spcBef>
                <a:spcPts val="0"/>
              </a:spcBef>
              <a:spcAft>
                <a:spcPts val="0"/>
              </a:spcAft>
              <a:buClrTx/>
              <a:buSzTx/>
              <a:buFontTx/>
              <a:buNone/>
              <a:tabLst/>
              <a:defRPr/>
            </a:pPr>
            <a:endParaRPr lang="en-US" altLang="ja-JP" sz="1100" dirty="0">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3881" rtl="0" eaLnBrk="1" fontAlgn="auto" latinLnBrk="0" hangingPunct="1">
              <a:lnSpc>
                <a:spcPts val="1500"/>
              </a:lnSpc>
              <a:spcBef>
                <a:spcPts val="0"/>
              </a:spcBef>
              <a:spcAft>
                <a:spcPts val="0"/>
              </a:spcAft>
              <a:buClrTx/>
              <a:buSzTx/>
              <a:buFontTx/>
              <a:buNone/>
              <a:tabLst/>
              <a:defRPr/>
            </a:pPr>
            <a:endParaRPr lang="en-US" altLang="ja-JP" sz="1100" dirty="0">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3881" rtl="0" eaLnBrk="1" fontAlgn="auto" latinLnBrk="0" hangingPunct="1">
              <a:lnSpc>
                <a:spcPts val="1500"/>
              </a:lnSpc>
              <a:spcBef>
                <a:spcPts val="0"/>
              </a:spcBef>
              <a:spcAft>
                <a:spcPts val="0"/>
              </a:spcAft>
              <a:buClrTx/>
              <a:buSzTx/>
              <a:buFontTx/>
              <a:buNone/>
              <a:tabLst/>
              <a:defRPr/>
            </a:pPr>
            <a:endParaRPr lang="en-US" altLang="ja-JP" sz="1100" dirty="0">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3881" rtl="0" eaLnBrk="1" fontAlgn="auto" latinLnBrk="0" hangingPunct="1">
              <a:lnSpc>
                <a:spcPts val="1500"/>
              </a:lnSpc>
              <a:spcBef>
                <a:spcPts val="0"/>
              </a:spcBef>
              <a:spcAft>
                <a:spcPts val="0"/>
              </a:spcAft>
              <a:buClrTx/>
              <a:buSzTx/>
              <a:buFontTx/>
              <a:buNone/>
              <a:tabLst/>
              <a:defRPr/>
            </a:pPr>
            <a:endParaRPr lang="en-US" altLang="ja-JP" sz="1100" dirty="0">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3881" rtl="0" eaLnBrk="1" fontAlgn="auto" latinLnBrk="0" hangingPunct="1">
              <a:lnSpc>
                <a:spcPts val="1500"/>
              </a:lnSpc>
              <a:spcBef>
                <a:spcPts val="0"/>
              </a:spcBef>
              <a:spcAft>
                <a:spcPts val="0"/>
              </a:spcAft>
              <a:buClrTx/>
              <a:buSzTx/>
              <a:buFontTx/>
              <a:buNone/>
              <a:tabLst/>
              <a:defRPr/>
            </a:pP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06" name="テキスト ボックス 17"/>
          <p:cNvSpPr txBox="1"/>
          <p:nvPr/>
        </p:nvSpPr>
        <p:spPr>
          <a:xfrm>
            <a:off x="478162" y="4785859"/>
            <a:ext cx="3188460" cy="18053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3881" rtl="0" eaLnBrk="1" fontAlgn="auto" latinLnBrk="0" hangingPunct="1">
              <a:spcBef>
                <a:spcPts val="0"/>
              </a:spcBef>
              <a:spcAft>
                <a:spcPts val="0"/>
              </a:spcAft>
              <a:buClrTx/>
              <a:buSzTx/>
              <a:buFontTx/>
              <a:buNone/>
              <a:tabLst/>
              <a:defRPr/>
            </a:pPr>
            <a:r>
              <a:rPr lang="ja-JP" altLang="en-US" sz="800" kern="100" noProof="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sz="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平成</a:t>
            </a:r>
            <a:r>
              <a:rPr kumimoji="1" lang="en-US" altLang="ja-JP" sz="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30</a:t>
            </a:r>
            <a:r>
              <a:rPr kumimoji="1" lang="ja-JP" altLang="en-US" sz="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年台風第</a:t>
            </a:r>
            <a:r>
              <a:rPr kumimoji="1" lang="en-US" altLang="ja-JP" sz="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21</a:t>
            </a:r>
            <a:r>
              <a:rPr kumimoji="1" lang="ja-JP" altLang="en-US" sz="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号到来時の</a:t>
            </a:r>
            <a:r>
              <a:rPr lang="ja-JP" altLang="en-US"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木津</a:t>
            </a:r>
            <a:r>
              <a:rPr kumimoji="1" lang="ja-JP" altLang="en-US" sz="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川水門</a:t>
            </a:r>
          </a:p>
        </p:txBody>
      </p:sp>
      <p:sp>
        <p:nvSpPr>
          <p:cNvPr id="95" name="テキスト ボックス 94"/>
          <p:cNvSpPr txBox="1"/>
          <p:nvPr/>
        </p:nvSpPr>
        <p:spPr>
          <a:xfrm>
            <a:off x="4172923" y="2595897"/>
            <a:ext cx="2485372" cy="253916"/>
          </a:xfrm>
          <a:prstGeom prst="rect">
            <a:avLst/>
          </a:prstGeom>
          <a:noFill/>
        </p:spPr>
        <p:txBody>
          <a:bodyPr wrap="square" rtlCol="0">
            <a:spAutoFit/>
          </a:bodyPr>
          <a:lstStyle/>
          <a:p>
            <a:pPr algn="ctr"/>
            <a:r>
              <a:rPr kumimoji="1" lang="ja-JP" altLang="en-US" sz="1050" dirty="0">
                <a:latin typeface="メイリオ" panose="020B0604030504040204" pitchFamily="50" charset="-128"/>
                <a:ea typeface="メイリオ" panose="020B0604030504040204" pitchFamily="50" charset="-128"/>
              </a:rPr>
              <a:t>大阪府の高潮対策（イメージ図）</a:t>
            </a:r>
          </a:p>
        </p:txBody>
      </p:sp>
      <p:grpSp>
        <p:nvGrpSpPr>
          <p:cNvPr id="15" name="グループ化 14">
            <a:extLst>
              <a:ext uri="{FF2B5EF4-FFF2-40B4-BE49-F238E27FC236}">
                <a16:creationId xmlns:a16="http://schemas.microsoft.com/office/drawing/2014/main" id="{F0D6DE05-0374-4740-A79F-E3FA3751AB68}"/>
              </a:ext>
            </a:extLst>
          </p:cNvPr>
          <p:cNvGrpSpPr/>
          <p:nvPr/>
        </p:nvGrpSpPr>
        <p:grpSpPr>
          <a:xfrm>
            <a:off x="4000021" y="2887244"/>
            <a:ext cx="2713672" cy="2114962"/>
            <a:chOff x="4286702" y="1863284"/>
            <a:chExt cx="2485371" cy="1945439"/>
          </a:xfrm>
        </p:grpSpPr>
        <p:pic>
          <p:nvPicPr>
            <p:cNvPr id="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1925" y="1863284"/>
              <a:ext cx="2480148" cy="1945439"/>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 name="テキスト ボックス 95"/>
            <p:cNvSpPr txBox="1"/>
            <p:nvPr/>
          </p:nvSpPr>
          <p:spPr>
            <a:xfrm>
              <a:off x="5828443" y="3595683"/>
              <a:ext cx="776949" cy="191586"/>
            </a:xfrm>
            <a:prstGeom prst="rect">
              <a:avLst/>
            </a:prstGeom>
            <a:noFill/>
          </p:spPr>
          <p:txBody>
            <a:bodyPr wrap="square" rtlCol="0">
              <a:spAutoFit/>
            </a:bodyPr>
            <a:lstStyle/>
            <a:p>
              <a:r>
                <a:rPr kumimoji="1" lang="en-US" altLang="ja-JP" sz="9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S45</a:t>
              </a:r>
              <a:r>
                <a:rPr kumimoji="1" lang="ja-JP" altLang="en-US" sz="9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年完成</a:t>
              </a:r>
            </a:p>
          </p:txBody>
        </p:sp>
        <p:sp>
          <p:nvSpPr>
            <p:cNvPr id="97" name="テキスト ボックス 96"/>
            <p:cNvSpPr txBox="1"/>
            <p:nvPr/>
          </p:nvSpPr>
          <p:spPr>
            <a:xfrm>
              <a:off x="5406432" y="3285143"/>
              <a:ext cx="776949" cy="191586"/>
            </a:xfrm>
            <a:prstGeom prst="rect">
              <a:avLst/>
            </a:prstGeom>
            <a:noFill/>
          </p:spPr>
          <p:txBody>
            <a:bodyPr wrap="square" rtlCol="0">
              <a:spAutoFit/>
            </a:bodyPr>
            <a:lstStyle/>
            <a:p>
              <a:r>
                <a:rPr kumimoji="1" lang="en-US" altLang="ja-JP" sz="9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S45</a:t>
              </a:r>
              <a:r>
                <a:rPr kumimoji="1" lang="ja-JP" altLang="en-US" sz="9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年完成</a:t>
              </a:r>
            </a:p>
          </p:txBody>
        </p:sp>
        <p:sp>
          <p:nvSpPr>
            <p:cNvPr id="98" name="テキスト ボックス 97"/>
            <p:cNvSpPr txBox="1"/>
            <p:nvPr/>
          </p:nvSpPr>
          <p:spPr>
            <a:xfrm>
              <a:off x="4286702" y="2461748"/>
              <a:ext cx="776949" cy="191586"/>
            </a:xfrm>
            <a:prstGeom prst="rect">
              <a:avLst/>
            </a:prstGeom>
            <a:noFill/>
          </p:spPr>
          <p:txBody>
            <a:bodyPr wrap="square" rtlCol="0">
              <a:spAutoFit/>
            </a:bodyPr>
            <a:lstStyle/>
            <a:p>
              <a:r>
                <a:rPr kumimoji="1" lang="en-US" altLang="ja-JP" sz="9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S45</a:t>
              </a:r>
              <a:r>
                <a:rPr kumimoji="1" lang="ja-JP" altLang="en-US" sz="9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年完成</a:t>
              </a:r>
            </a:p>
          </p:txBody>
        </p:sp>
        <p:sp>
          <p:nvSpPr>
            <p:cNvPr id="99" name="テキスト ボックス 98"/>
            <p:cNvSpPr txBox="1"/>
            <p:nvPr/>
          </p:nvSpPr>
          <p:spPr>
            <a:xfrm>
              <a:off x="5324782" y="2100934"/>
              <a:ext cx="776949" cy="191586"/>
            </a:xfrm>
            <a:prstGeom prst="rect">
              <a:avLst/>
            </a:prstGeom>
            <a:noFill/>
          </p:spPr>
          <p:txBody>
            <a:bodyPr wrap="square" rtlCol="0">
              <a:spAutoFit/>
            </a:bodyPr>
            <a:lstStyle/>
            <a:p>
              <a:r>
                <a:rPr kumimoji="1" lang="en-US" altLang="ja-JP" sz="9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S56</a:t>
              </a:r>
              <a:r>
                <a:rPr kumimoji="1" lang="ja-JP" altLang="en-US" sz="9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年完成</a:t>
              </a:r>
            </a:p>
          </p:txBody>
        </p:sp>
      </p:grpSp>
      <p:sp>
        <p:nvSpPr>
          <p:cNvPr id="11" name="テキスト ボックス 10"/>
          <p:cNvSpPr txBox="1"/>
          <p:nvPr/>
        </p:nvSpPr>
        <p:spPr>
          <a:xfrm>
            <a:off x="2470533" y="5171157"/>
            <a:ext cx="1433406" cy="215444"/>
          </a:xfrm>
          <a:prstGeom prst="rect">
            <a:avLst/>
          </a:prstGeom>
          <a:noFill/>
        </p:spPr>
        <p:txBody>
          <a:bodyPr wrap="none" rtlCol="0">
            <a:spAutoFit/>
          </a:bodyPr>
          <a:lstStyle/>
          <a:p>
            <a:r>
              <a:rPr kumimoji="1" lang="en-US" altLang="ja-JP" sz="800" dirty="0"/>
              <a:t>※1</a:t>
            </a:r>
            <a:r>
              <a:rPr kumimoji="1" lang="ja-JP" altLang="en-US" sz="800" dirty="0"/>
              <a:t>　</a:t>
            </a:r>
            <a:r>
              <a:rPr kumimoji="1" lang="en-US" altLang="ja-JP" sz="800" dirty="0"/>
              <a:t>14</a:t>
            </a:r>
            <a:r>
              <a:rPr kumimoji="1" lang="ja-JP" altLang="en-US" sz="800" dirty="0"/>
              <a:t>時</a:t>
            </a:r>
            <a:r>
              <a:rPr kumimoji="1" lang="en-US" altLang="ja-JP" sz="800" dirty="0"/>
              <a:t>20</a:t>
            </a:r>
            <a:r>
              <a:rPr kumimoji="1" lang="ja-JP" altLang="en-US" sz="800" dirty="0"/>
              <a:t>分時点の観測値</a:t>
            </a:r>
          </a:p>
        </p:txBody>
      </p:sp>
      <p:sp>
        <p:nvSpPr>
          <p:cNvPr id="107" name="正方形/長方形 6"/>
          <p:cNvSpPr>
            <a:spLocks noChangeArrowheads="1"/>
          </p:cNvSpPr>
          <p:nvPr/>
        </p:nvSpPr>
        <p:spPr bwMode="auto">
          <a:xfrm>
            <a:off x="230281" y="5495426"/>
            <a:ext cx="3745651" cy="1246495"/>
          </a:xfrm>
          <a:prstGeom prst="rect">
            <a:avLst/>
          </a:prstGeom>
          <a:noFill/>
          <a:ln>
            <a:solidFill>
              <a:schemeClr val="bg1">
                <a:alpha val="0"/>
              </a:schemeClr>
            </a:solidFill>
          </a:ln>
        </p:spPr>
        <p:txBody>
          <a:bodyPr wrap="square">
            <a:spAutoFit/>
          </a:bodyPr>
          <a:lstStyle/>
          <a:p>
            <a:pPr>
              <a:lnSpc>
                <a:spcPts val="1500"/>
              </a:lnSpc>
              <a:defRPr/>
            </a:pP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　一方で、三大水門は、老朽化による更新時期が迫っていることに加え、津波によって損傷する恐れがあります。そのため、大阪湾全体の検討に先立ち、個別に検討した将来の気候変動の影響や南海トラフ巨大地震による津波発生も考慮し、概ね</a:t>
            </a:r>
            <a:r>
              <a:rPr lang="en-US" altLang="ja-JP" sz="1100" dirty="0">
                <a:latin typeface="メイリオ" panose="020B0604030504040204" pitchFamily="50" charset="-128"/>
                <a:ea typeface="メイリオ" panose="020B0604030504040204" pitchFamily="50" charset="-128"/>
                <a:cs typeface="Meiryo UI" panose="020B0604030504040204" pitchFamily="50" charset="-128"/>
              </a:rPr>
              <a:t>20</a:t>
            </a: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年をかけて順次各水門の更新を行います。</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grpSp>
        <p:nvGrpSpPr>
          <p:cNvPr id="108" name="グループ化 107"/>
          <p:cNvGrpSpPr/>
          <p:nvPr/>
        </p:nvGrpSpPr>
        <p:grpSpPr>
          <a:xfrm>
            <a:off x="26222" y="61953"/>
            <a:ext cx="6929425" cy="568188"/>
            <a:chOff x="36478" y="0"/>
            <a:chExt cx="6929425" cy="568188"/>
          </a:xfrm>
        </p:grpSpPr>
        <p:sp>
          <p:nvSpPr>
            <p:cNvPr id="109" name="タイトル 1"/>
            <p:cNvSpPr txBox="1">
              <a:spLocks/>
            </p:cNvSpPr>
            <p:nvPr/>
          </p:nvSpPr>
          <p:spPr>
            <a:xfrm>
              <a:off x="36478" y="0"/>
              <a:ext cx="6929425" cy="568188"/>
            </a:xfrm>
            <a:prstGeom prst="rect">
              <a:avLst/>
            </a:prstGeom>
          </p:spPr>
          <p:txBody>
            <a:bodyPr vert="horz" lIns="92994" tIns="46497" rIns="92994" bIns="46497"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ポイント</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１：南海トラフ巨大地震・津波対策</a:t>
              </a:r>
            </a:p>
          </p:txBody>
        </p:sp>
        <p:sp>
          <p:nvSpPr>
            <p:cNvPr id="110" name="角丸四角形 109"/>
            <p:cNvSpPr/>
            <p:nvPr/>
          </p:nvSpPr>
          <p:spPr>
            <a:xfrm>
              <a:off x="44624" y="47686"/>
              <a:ext cx="6746026" cy="39600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rgbClr val="FF0000"/>
                </a:solidFill>
                <a:latin typeface="HG丸ｺﾞｼｯｸM-PRO" panose="020F0600000000000000" pitchFamily="50" charset="-128"/>
                <a:ea typeface="HG丸ｺﾞｼｯｸM-PRO" panose="020F0600000000000000" pitchFamily="50" charset="-128"/>
              </a:endParaRPr>
            </a:p>
          </p:txBody>
        </p:sp>
      </p:grpSp>
      <p:sp>
        <p:nvSpPr>
          <p:cNvPr id="111" name="テキスト ボックス 110"/>
          <p:cNvSpPr txBox="1"/>
          <p:nvPr/>
        </p:nvSpPr>
        <p:spPr>
          <a:xfrm>
            <a:off x="131720" y="1656764"/>
            <a:ext cx="1755281" cy="307777"/>
          </a:xfrm>
          <a:prstGeom prst="rect">
            <a:avLst/>
          </a:prstGeom>
          <a:solidFill>
            <a:schemeClr val="accent1">
              <a:lumMod val="20000"/>
              <a:lumOff val="80000"/>
            </a:schemeClr>
          </a:solidFill>
          <a:ln w="38100" cmpd="dbl">
            <a:solidFill>
              <a:srgbClr val="0000FF"/>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◆三大水門の更新</a:t>
            </a:r>
            <a:endPar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1" name="テキスト ボックス 120"/>
          <p:cNvSpPr txBox="1"/>
          <p:nvPr/>
        </p:nvSpPr>
        <p:spPr>
          <a:xfrm>
            <a:off x="184832" y="6997159"/>
            <a:ext cx="6550117" cy="600164"/>
          </a:xfrm>
          <a:prstGeom prst="rect">
            <a:avLst/>
          </a:prstGeom>
          <a:noFill/>
        </p:spPr>
        <p:txBody>
          <a:bodyPr wrap="square" rtlCol="0">
            <a:spAutoFit/>
          </a:bodyPr>
          <a:lstStyle/>
          <a:p>
            <a:pPr marL="63450"/>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・⽊津川⽔⾨では本体⼯事などを進めます。</a:t>
            </a:r>
          </a:p>
          <a:p>
            <a:pPr marL="63450"/>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・安治川⽔⾨では本体⼯事に必要となる仮設⼯事などを進めます。</a:t>
            </a:r>
          </a:p>
          <a:p>
            <a:pPr marL="63450"/>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・尻無川⽔⾨では本体の詳細設計を進めます。</a:t>
            </a:r>
          </a:p>
        </p:txBody>
      </p:sp>
      <p:sp>
        <p:nvSpPr>
          <p:cNvPr id="122" name="テキスト ボックス 121"/>
          <p:cNvSpPr txBox="1"/>
          <p:nvPr/>
        </p:nvSpPr>
        <p:spPr>
          <a:xfrm>
            <a:off x="6547" y="6756124"/>
            <a:ext cx="1984676" cy="261610"/>
          </a:xfrm>
          <a:prstGeom prst="rect">
            <a:avLst/>
          </a:prstGeom>
          <a:noFill/>
        </p:spPr>
        <p:txBody>
          <a:bodyPr wrap="square" rtlCol="0">
            <a:spAutoFit/>
          </a:bodyPr>
          <a:lstStyle/>
          <a:p>
            <a:pPr lvl="0" indent="108000"/>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＜令和８年度の事業＞</a:t>
            </a:r>
            <a:endParaRPr lang="ja-JP" altLang="ja-JP" sz="11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25" name="正方形/長方形 124"/>
          <p:cNvSpPr/>
          <p:nvPr/>
        </p:nvSpPr>
        <p:spPr>
          <a:xfrm>
            <a:off x="184833" y="6741921"/>
            <a:ext cx="6532965" cy="86802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テキスト ボックス 17">
            <a:extLst>
              <a:ext uri="{FF2B5EF4-FFF2-40B4-BE49-F238E27FC236}">
                <a16:creationId xmlns:a16="http://schemas.microsoft.com/office/drawing/2014/main" id="{A8E865D3-E1A7-4964-943B-996ADBF0012A}"/>
              </a:ext>
            </a:extLst>
          </p:cNvPr>
          <p:cNvSpPr txBox="1"/>
          <p:nvPr/>
        </p:nvSpPr>
        <p:spPr>
          <a:xfrm>
            <a:off x="215181" y="4949697"/>
            <a:ext cx="3671606" cy="32266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3881" rtl="0" eaLnBrk="1" fontAlgn="auto" latinLnBrk="0" hangingPunct="1">
              <a:spcBef>
                <a:spcPts val="0"/>
              </a:spcBef>
              <a:spcAft>
                <a:spcPts val="0"/>
              </a:spcAft>
              <a:buClrTx/>
              <a:buSzTx/>
              <a:buFontTx/>
              <a:buNone/>
              <a:tabLst/>
              <a:defRPr/>
            </a:pPr>
            <a:r>
              <a:rPr kumimoji="1" lang="ja-JP" altLang="en-US" sz="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水門を閉鎖することで、観測史上最高</a:t>
            </a:r>
            <a:r>
              <a:rPr lang="ja-JP" altLang="en-US"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潮</a:t>
            </a:r>
            <a:r>
              <a:rPr kumimoji="1" lang="ja-JP" altLang="en-US" sz="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位</a:t>
            </a:r>
            <a:r>
              <a:rPr lang="ja-JP" altLang="en-US"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O.P.+4.59m</a:t>
            </a:r>
            <a:r>
              <a:rPr lang="ja-JP" altLang="en-US" sz="6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（大阪検潮所）</a:t>
            </a:r>
            <a:r>
              <a:rPr lang="en-US" altLang="ja-JP" sz="6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※1</a:t>
            </a:r>
            <a:r>
              <a:rPr lang="en-US" altLang="ja-JP"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の</a:t>
            </a:r>
            <a:endParaRPr lang="en-US" altLang="ja-JP"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defTabSz="913881" rtl="0" eaLnBrk="1" fontAlgn="auto" latinLnBrk="0" hangingPunct="1">
              <a:spcBef>
                <a:spcPts val="0"/>
              </a:spcBef>
              <a:spcAft>
                <a:spcPts val="0"/>
              </a:spcAft>
              <a:buClrTx/>
              <a:buSzTx/>
              <a:buFontTx/>
              <a:buNone/>
              <a:tabLst/>
              <a:defRPr/>
            </a:pPr>
            <a:r>
              <a:rPr kumimoji="1" lang="ja-JP" altLang="en-US" sz="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高潮被害を防止</a:t>
            </a:r>
            <a:r>
              <a:rPr lang="ja-JP" altLang="en-US"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（平成</a:t>
            </a:r>
            <a:r>
              <a:rPr lang="en-US" altLang="ja-JP"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30</a:t>
            </a:r>
            <a:r>
              <a:rPr lang="ja-JP" altLang="en-US"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年</a:t>
            </a:r>
            <a:r>
              <a:rPr lang="en-US" altLang="ja-JP"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9</a:t>
            </a:r>
            <a:r>
              <a:rPr lang="ja-JP" altLang="en-US"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月</a:t>
            </a:r>
            <a:r>
              <a:rPr lang="en-US" altLang="ja-JP"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4</a:t>
            </a:r>
            <a:r>
              <a:rPr lang="ja-JP" altLang="en-US"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日）　</a:t>
            </a:r>
            <a:endParaRPr kumimoji="1" lang="ja-JP" altLang="en-US" sz="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4" name="テキスト ボックス 17">
            <a:extLst>
              <a:ext uri="{FF2B5EF4-FFF2-40B4-BE49-F238E27FC236}">
                <a16:creationId xmlns:a16="http://schemas.microsoft.com/office/drawing/2014/main" id="{91E81C13-65CF-433D-B69F-979C401D303B}"/>
              </a:ext>
            </a:extLst>
          </p:cNvPr>
          <p:cNvSpPr txBox="1"/>
          <p:nvPr/>
        </p:nvSpPr>
        <p:spPr>
          <a:xfrm>
            <a:off x="4054025" y="6548439"/>
            <a:ext cx="2594483" cy="2047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3881" rtl="0" eaLnBrk="1" fontAlgn="auto" latinLnBrk="0" hangingPunct="1">
              <a:lnSpc>
                <a:spcPts val="1300"/>
              </a:lnSpc>
              <a:spcBef>
                <a:spcPts val="0"/>
              </a:spcBef>
              <a:spcAft>
                <a:spcPts val="0"/>
              </a:spcAft>
              <a:buClrTx/>
              <a:buSzTx/>
              <a:buFontTx/>
              <a:buNone/>
              <a:tabLst/>
              <a:defRPr/>
            </a:pP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 木津川新</a:t>
            </a:r>
            <a:r>
              <a:rPr kumimoji="1" lang="ja-JP" altLang="en-US" sz="10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水門のイメージ</a:t>
            </a:r>
            <a:endParaRPr kumimoji="1" lang="ja-JP" altLang="en-US" sz="12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8" name="テキスト ボックス 17">
            <a:extLst>
              <a:ext uri="{FF2B5EF4-FFF2-40B4-BE49-F238E27FC236}">
                <a16:creationId xmlns:a16="http://schemas.microsoft.com/office/drawing/2014/main" id="{832EBFA9-4A68-4D5A-9B0F-15DB3D025475}"/>
              </a:ext>
            </a:extLst>
          </p:cNvPr>
          <p:cNvSpPr txBox="1"/>
          <p:nvPr/>
        </p:nvSpPr>
        <p:spPr>
          <a:xfrm>
            <a:off x="2675246" y="9707323"/>
            <a:ext cx="1914304" cy="17807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3881" rtl="0" eaLnBrk="1" fontAlgn="auto" latinLnBrk="0" hangingPunct="1">
              <a:lnSpc>
                <a:spcPts val="1300"/>
              </a:lnSpc>
              <a:spcBef>
                <a:spcPts val="0"/>
              </a:spcBef>
              <a:spcAft>
                <a:spcPts val="0"/>
              </a:spcAft>
              <a:buClrTx/>
              <a:buSzTx/>
              <a:buFontTx/>
              <a:buNone/>
              <a:tabLst/>
              <a:defRPr/>
            </a:pP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 </a:t>
            </a:r>
            <a:r>
              <a:rPr kumimoji="1" lang="ja-JP" altLang="en-US" sz="10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木津川新水門の工事状況</a:t>
            </a:r>
            <a:endParaRPr kumimoji="1" lang="ja-JP" altLang="en-US" sz="12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50" name="図 49">
            <a:extLst>
              <a:ext uri="{FF2B5EF4-FFF2-40B4-BE49-F238E27FC236}">
                <a16:creationId xmlns:a16="http://schemas.microsoft.com/office/drawing/2014/main" id="{A76C306A-456D-4DF4-859D-7FF10AFBFB9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50651" y="5087469"/>
            <a:ext cx="2828114" cy="1476000"/>
          </a:xfrm>
          <a:prstGeom prst="rect">
            <a:avLst/>
          </a:prstGeom>
          <a:ln>
            <a:noFill/>
          </a:ln>
        </p:spPr>
      </p:pic>
      <p:pic>
        <p:nvPicPr>
          <p:cNvPr id="65" name="Picture 4">
            <a:extLst>
              <a:ext uri="{FF2B5EF4-FFF2-40B4-BE49-F238E27FC236}">
                <a16:creationId xmlns:a16="http://schemas.microsoft.com/office/drawing/2014/main" id="{7B754EC0-FA0C-47EE-9F41-0056502A2087}"/>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p:blipFill>
        <p:spPr bwMode="auto">
          <a:xfrm>
            <a:off x="394091" y="7654190"/>
            <a:ext cx="3060000" cy="2032907"/>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2" name="グループ化 1">
            <a:extLst>
              <a:ext uri="{FF2B5EF4-FFF2-40B4-BE49-F238E27FC236}">
                <a16:creationId xmlns:a16="http://schemas.microsoft.com/office/drawing/2014/main" id="{7AD5E4DD-3A6E-41D8-B2CB-BBFCD26541A0}"/>
              </a:ext>
            </a:extLst>
          </p:cNvPr>
          <p:cNvGrpSpPr/>
          <p:nvPr/>
        </p:nvGrpSpPr>
        <p:grpSpPr>
          <a:xfrm>
            <a:off x="631776" y="7809656"/>
            <a:ext cx="2690501" cy="1867906"/>
            <a:chOff x="631776" y="7809656"/>
            <a:chExt cx="2690501" cy="1867906"/>
          </a:xfrm>
        </p:grpSpPr>
        <p:sp>
          <p:nvSpPr>
            <p:cNvPr id="67" name="テキスト ボックス 66">
              <a:extLst>
                <a:ext uri="{FF2B5EF4-FFF2-40B4-BE49-F238E27FC236}">
                  <a16:creationId xmlns:a16="http://schemas.microsoft.com/office/drawing/2014/main" id="{F7B2CA76-445F-41F4-AEF6-E3FE79B847F0}"/>
                </a:ext>
              </a:extLst>
            </p:cNvPr>
            <p:cNvSpPr txBox="1"/>
            <p:nvPr/>
          </p:nvSpPr>
          <p:spPr>
            <a:xfrm>
              <a:off x="1751925" y="9515979"/>
              <a:ext cx="441793" cy="161583"/>
            </a:xfrm>
            <a:prstGeom prst="rect">
              <a:avLst/>
            </a:prstGeom>
            <a:solidFill>
              <a:schemeClr val="bg1">
                <a:alpha val="90000"/>
              </a:schemeClr>
            </a:solidFill>
          </p:spPr>
          <p:txBody>
            <a:bodyPr wrap="square" lIns="0" tIns="0" rIns="0" bIns="0" rtlCol="0">
              <a:spAutoFit/>
            </a:bodyPr>
            <a:lstStyle/>
            <a:p>
              <a:pPr algn="ctr"/>
              <a:r>
                <a:rPr lang="ja-JP" altLang="en-US" sz="1050" dirty="0">
                  <a:latin typeface="BIZ UDゴシック" panose="020B0400000000000000" pitchFamily="49" charset="-128"/>
                  <a:ea typeface="BIZ UDゴシック" panose="020B0400000000000000" pitchFamily="49" charset="-128"/>
                </a:rPr>
                <a:t>木津川</a:t>
              </a:r>
            </a:p>
          </p:txBody>
        </p:sp>
        <p:sp>
          <p:nvSpPr>
            <p:cNvPr id="68" name="吹き出し: 角を丸めた四角形 67">
              <a:extLst>
                <a:ext uri="{FF2B5EF4-FFF2-40B4-BE49-F238E27FC236}">
                  <a16:creationId xmlns:a16="http://schemas.microsoft.com/office/drawing/2014/main" id="{EB58C12D-2D1A-4632-A136-01EF28E9E22D}"/>
                </a:ext>
              </a:extLst>
            </p:cNvPr>
            <p:cNvSpPr/>
            <p:nvPr/>
          </p:nvSpPr>
          <p:spPr>
            <a:xfrm>
              <a:off x="631776" y="7809656"/>
              <a:ext cx="922852" cy="451071"/>
            </a:xfrm>
            <a:prstGeom prst="wedgeRoundRectCallout">
              <a:avLst>
                <a:gd name="adj1" fmla="val 71568"/>
                <a:gd name="adj2" fmla="val 67714"/>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bg1"/>
                  </a:solidFill>
                  <a:latin typeface="BIZ UDゴシック" panose="020B0400000000000000" pitchFamily="49" charset="-128"/>
                  <a:ea typeface="BIZ UDゴシック" panose="020B0400000000000000" pitchFamily="49" charset="-128"/>
                </a:rPr>
                <a:t>現在の</a:t>
              </a:r>
              <a:endParaRPr kumimoji="1" lang="en-US" altLang="ja-JP" sz="1050"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050" dirty="0">
                  <a:solidFill>
                    <a:schemeClr val="bg1"/>
                  </a:solidFill>
                  <a:latin typeface="BIZ UDゴシック" panose="020B0400000000000000" pitchFamily="49" charset="-128"/>
                  <a:ea typeface="BIZ UDゴシック" panose="020B0400000000000000" pitchFamily="49" charset="-128"/>
                </a:rPr>
                <a:t>木津川水門</a:t>
              </a:r>
            </a:p>
          </p:txBody>
        </p:sp>
        <p:sp>
          <p:nvSpPr>
            <p:cNvPr id="69" name="吹き出し: 線 68">
              <a:extLst>
                <a:ext uri="{FF2B5EF4-FFF2-40B4-BE49-F238E27FC236}">
                  <a16:creationId xmlns:a16="http://schemas.microsoft.com/office/drawing/2014/main" id="{C77BE999-9CC9-4A49-B8C1-86C0C2521399}"/>
                </a:ext>
              </a:extLst>
            </p:cNvPr>
            <p:cNvSpPr/>
            <p:nvPr/>
          </p:nvSpPr>
          <p:spPr>
            <a:xfrm>
              <a:off x="2294427" y="8922507"/>
              <a:ext cx="1027850" cy="387731"/>
            </a:xfrm>
            <a:prstGeom prst="borderCallout1">
              <a:avLst>
                <a:gd name="adj1" fmla="val 528"/>
                <a:gd name="adj2" fmla="val 51093"/>
                <a:gd name="adj3" fmla="val -35978"/>
                <a:gd name="adj4" fmla="val 2412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BIZ UDゴシック" panose="020B0400000000000000" pitchFamily="49" charset="-128"/>
                  <a:ea typeface="BIZ UDゴシック" panose="020B0400000000000000" pitchFamily="49" charset="-128"/>
                </a:rPr>
                <a:t>右岸側の</a:t>
              </a:r>
              <a:endParaRPr kumimoji="1" lang="en-US" altLang="ja-JP" sz="1050"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1050" dirty="0">
                  <a:solidFill>
                    <a:schemeClr val="tx1"/>
                  </a:solidFill>
                  <a:latin typeface="BIZ UDゴシック" panose="020B0400000000000000" pitchFamily="49" charset="-128"/>
                  <a:ea typeface="BIZ UDゴシック" panose="020B0400000000000000" pitchFamily="49" charset="-128"/>
                </a:rPr>
                <a:t>仮締切工</a:t>
              </a:r>
            </a:p>
          </p:txBody>
        </p:sp>
        <p:sp>
          <p:nvSpPr>
            <p:cNvPr id="70" name="矢印: 右 69">
              <a:extLst>
                <a:ext uri="{FF2B5EF4-FFF2-40B4-BE49-F238E27FC236}">
                  <a16:creationId xmlns:a16="http://schemas.microsoft.com/office/drawing/2014/main" id="{883AA375-296C-4585-B005-BEA8A942EC39}"/>
                </a:ext>
              </a:extLst>
            </p:cNvPr>
            <p:cNvSpPr>
              <a:spLocks noChangeAspect="1"/>
            </p:cNvSpPr>
            <p:nvPr/>
          </p:nvSpPr>
          <p:spPr>
            <a:xfrm rot="16200000">
              <a:off x="1758968" y="9192901"/>
              <a:ext cx="396000" cy="179630"/>
            </a:xfrm>
            <a:prstGeom prst="rightArrow">
              <a:avLst/>
            </a:prstGeom>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61" name="Picture 2">
            <a:extLst>
              <a:ext uri="{FF2B5EF4-FFF2-40B4-BE49-F238E27FC236}">
                <a16:creationId xmlns:a16="http://schemas.microsoft.com/office/drawing/2014/main" id="{09712DC1-39F2-423C-BEF5-0E5F6AB831DE}"/>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3632398" y="7654190"/>
            <a:ext cx="2711998" cy="2034000"/>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62" name="グループ化 61">
            <a:extLst>
              <a:ext uri="{FF2B5EF4-FFF2-40B4-BE49-F238E27FC236}">
                <a16:creationId xmlns:a16="http://schemas.microsoft.com/office/drawing/2014/main" id="{3A34A06E-42F8-4380-A054-231003FF8EEA}"/>
              </a:ext>
            </a:extLst>
          </p:cNvPr>
          <p:cNvGrpSpPr>
            <a:grpSpLocks noChangeAspect="1"/>
          </p:cNvGrpSpPr>
          <p:nvPr/>
        </p:nvGrpSpPr>
        <p:grpSpPr>
          <a:xfrm rot="20461766">
            <a:off x="3726041" y="7997899"/>
            <a:ext cx="751390" cy="358055"/>
            <a:chOff x="7061834" y="4567288"/>
            <a:chExt cx="946393" cy="450979"/>
          </a:xfrm>
        </p:grpSpPr>
        <p:sp>
          <p:nvSpPr>
            <p:cNvPr id="63" name="テキスト ボックス 62">
              <a:extLst>
                <a:ext uri="{FF2B5EF4-FFF2-40B4-BE49-F238E27FC236}">
                  <a16:creationId xmlns:a16="http://schemas.microsoft.com/office/drawing/2014/main" id="{07DBC85D-1841-4A4E-9C66-808E391A3AE1}"/>
                </a:ext>
              </a:extLst>
            </p:cNvPr>
            <p:cNvSpPr txBox="1"/>
            <p:nvPr/>
          </p:nvSpPr>
          <p:spPr>
            <a:xfrm rot="2022334">
              <a:off x="7061834" y="4567288"/>
              <a:ext cx="613927" cy="203519"/>
            </a:xfrm>
            <a:prstGeom prst="rect">
              <a:avLst/>
            </a:prstGeom>
            <a:solidFill>
              <a:schemeClr val="bg1">
                <a:alpha val="90000"/>
              </a:schemeClr>
            </a:solidFill>
          </p:spPr>
          <p:txBody>
            <a:bodyPr wrap="square" lIns="0" tIns="0" rIns="0" bIns="0" rtlCol="0">
              <a:spAutoFit/>
            </a:bodyPr>
            <a:lstStyle/>
            <a:p>
              <a:pPr algn="ctr"/>
              <a:r>
                <a:rPr lang="ja-JP" altLang="en-US" sz="1050" dirty="0">
                  <a:latin typeface="BIZ UDゴシック" panose="020B0400000000000000" pitchFamily="49" charset="-128"/>
                  <a:ea typeface="BIZ UDゴシック" panose="020B0400000000000000" pitchFamily="49" charset="-128"/>
                </a:rPr>
                <a:t>木津川</a:t>
              </a:r>
            </a:p>
          </p:txBody>
        </p:sp>
        <p:sp>
          <p:nvSpPr>
            <p:cNvPr id="64" name="矢印: 右 63">
              <a:extLst>
                <a:ext uri="{FF2B5EF4-FFF2-40B4-BE49-F238E27FC236}">
                  <a16:creationId xmlns:a16="http://schemas.microsoft.com/office/drawing/2014/main" id="{D99842D5-9C5E-4319-A8C3-F29415079632}"/>
                </a:ext>
              </a:extLst>
            </p:cNvPr>
            <p:cNvSpPr>
              <a:spLocks/>
            </p:cNvSpPr>
            <p:nvPr/>
          </p:nvSpPr>
          <p:spPr>
            <a:xfrm rot="1988442">
              <a:off x="7645484" y="4882238"/>
              <a:ext cx="362743" cy="136029"/>
            </a:xfrm>
            <a:prstGeom prst="rightArrow">
              <a:avLst/>
            </a:prstGeom>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3" name="図 2">
            <a:extLst>
              <a:ext uri="{FF2B5EF4-FFF2-40B4-BE49-F238E27FC236}">
                <a16:creationId xmlns:a16="http://schemas.microsoft.com/office/drawing/2014/main" id="{F560B980-44B6-4B57-AB64-E54E10DAA8D5}"/>
              </a:ext>
            </a:extLst>
          </p:cNvPr>
          <p:cNvPicPr>
            <a:picLocks noChangeAspect="1"/>
          </p:cNvPicPr>
          <p:nvPr/>
        </p:nvPicPr>
        <p:blipFill>
          <a:blip r:embed="rId8"/>
          <a:stretch>
            <a:fillRect/>
          </a:stretch>
        </p:blipFill>
        <p:spPr>
          <a:xfrm>
            <a:off x="248164" y="2756302"/>
            <a:ext cx="3528000" cy="1975900"/>
          </a:xfrm>
          <a:prstGeom prst="rect">
            <a:avLst/>
          </a:prstGeom>
          <a:ln>
            <a:noFill/>
          </a:ln>
        </p:spPr>
      </p:pic>
      <p:grpSp>
        <p:nvGrpSpPr>
          <p:cNvPr id="36" name="グループ化 35">
            <a:extLst>
              <a:ext uri="{FF2B5EF4-FFF2-40B4-BE49-F238E27FC236}">
                <a16:creationId xmlns:a16="http://schemas.microsoft.com/office/drawing/2014/main" id="{F46248AF-615B-4327-B9CC-CC9935B4DF76}"/>
              </a:ext>
            </a:extLst>
          </p:cNvPr>
          <p:cNvGrpSpPr/>
          <p:nvPr/>
        </p:nvGrpSpPr>
        <p:grpSpPr>
          <a:xfrm>
            <a:off x="2193718" y="1624751"/>
            <a:ext cx="1105118" cy="371802"/>
            <a:chOff x="2406921" y="3130128"/>
            <a:chExt cx="1138037" cy="371802"/>
          </a:xfrm>
        </p:grpSpPr>
        <p:sp>
          <p:nvSpPr>
            <p:cNvPr id="37" name="AutoShape 33">
              <a:extLst>
                <a:ext uri="{FF2B5EF4-FFF2-40B4-BE49-F238E27FC236}">
                  <a16:creationId xmlns:a16="http://schemas.microsoft.com/office/drawing/2014/main" id="{6B3202AF-50D8-4B2A-B817-C46B72BD9D6C}"/>
                </a:ext>
              </a:extLst>
            </p:cNvPr>
            <p:cNvSpPr>
              <a:spLocks noChangeArrowheads="1"/>
            </p:cNvSpPr>
            <p:nvPr/>
          </p:nvSpPr>
          <p:spPr bwMode="auto">
            <a:xfrm>
              <a:off x="2406921" y="3155681"/>
              <a:ext cx="1138037" cy="320675"/>
            </a:xfrm>
            <a:prstGeom prst="flowChartAlternateProcess">
              <a:avLst/>
            </a:prstGeom>
            <a:solidFill>
              <a:srgbClr val="548DD4"/>
            </a:solidFill>
            <a:ln w="38100">
              <a:solidFill>
                <a:srgbClr val="95B3D7"/>
              </a:solidFill>
              <a:miter lim="800000"/>
              <a:headEnd/>
              <a:tailEnd/>
            </a:ln>
            <a:effectLst>
              <a:outerShdw dist="28398" dir="3806097" algn="ctr" rotWithShape="0">
                <a:srgbClr val="243F60">
                  <a:alpha val="50000"/>
                </a:srgbClr>
              </a:outerShdw>
            </a:effectLst>
          </p:spPr>
          <p:txBody>
            <a:bodyPr vert="horz" wrap="square" lIns="74295" tIns="8890" rIns="74295" bIns="8890" numCol="1" anchor="t" anchorCtr="0" compatLnSpc="1">
              <a:prstTxWarp prst="textNoShape">
                <a:avLst/>
              </a:prstTxWarp>
            </a:bodyPr>
            <a:lstStyle/>
            <a:p>
              <a:endParaRPr lang="ja-JP" altLang="en-US"/>
            </a:p>
          </p:txBody>
        </p:sp>
        <p:sp>
          <p:nvSpPr>
            <p:cNvPr id="38" name="正方形/長方形 37">
              <a:extLst>
                <a:ext uri="{FF2B5EF4-FFF2-40B4-BE49-F238E27FC236}">
                  <a16:creationId xmlns:a16="http://schemas.microsoft.com/office/drawing/2014/main" id="{8E15233B-4776-4F99-AB71-EA1DC6D1FA16}"/>
                </a:ext>
              </a:extLst>
            </p:cNvPr>
            <p:cNvSpPr/>
            <p:nvPr/>
          </p:nvSpPr>
          <p:spPr>
            <a:xfrm>
              <a:off x="2534445" y="3271098"/>
              <a:ext cx="877163" cy="230832"/>
            </a:xfrm>
            <a:prstGeom prst="rect">
              <a:avLst/>
            </a:prstGeom>
          </p:spPr>
          <p:txBody>
            <a:bodyPr wrap="none">
              <a:spAutoFit/>
            </a:bodyPr>
            <a:lstStyle/>
            <a:p>
              <a:r>
                <a:rPr lang="ja-JP" altLang="ja-JP" sz="900" b="1" dirty="0">
                  <a:solidFill>
                    <a:schemeClr val="bg1"/>
                  </a:solidFill>
                </a:rPr>
                <a:t>知事重点事業</a:t>
              </a:r>
              <a:endParaRPr lang="ja-JP" altLang="ja-JP" sz="900" dirty="0">
                <a:solidFill>
                  <a:schemeClr val="bg1"/>
                </a:solidFill>
              </a:endParaRPr>
            </a:p>
          </p:txBody>
        </p:sp>
        <p:sp>
          <p:nvSpPr>
            <p:cNvPr id="39" name="正方形/長方形 38">
              <a:extLst>
                <a:ext uri="{FF2B5EF4-FFF2-40B4-BE49-F238E27FC236}">
                  <a16:creationId xmlns:a16="http://schemas.microsoft.com/office/drawing/2014/main" id="{CEB647E3-62AB-4545-909D-BFE299626747}"/>
                </a:ext>
              </a:extLst>
            </p:cNvPr>
            <p:cNvSpPr/>
            <p:nvPr/>
          </p:nvSpPr>
          <p:spPr>
            <a:xfrm>
              <a:off x="2594615" y="3130128"/>
              <a:ext cx="748121" cy="230832"/>
            </a:xfrm>
            <a:prstGeom prst="rect">
              <a:avLst/>
            </a:prstGeom>
          </p:spPr>
          <p:txBody>
            <a:bodyPr wrap="none">
              <a:spAutoFit/>
            </a:bodyPr>
            <a:lstStyle/>
            <a:p>
              <a:r>
                <a:rPr lang="ja-JP" altLang="en-US" sz="900" b="1" dirty="0">
                  <a:solidFill>
                    <a:schemeClr val="bg1"/>
                  </a:solidFill>
                  <a:latin typeface="+mj-ea"/>
                  <a:ea typeface="+mj-ea"/>
                </a:rPr>
                <a:t>令和８</a:t>
              </a:r>
              <a:r>
                <a:rPr lang="ja-JP" altLang="ja-JP" sz="900" b="1" dirty="0">
                  <a:solidFill>
                    <a:schemeClr val="bg1"/>
                  </a:solidFill>
                  <a:latin typeface="+mj-ea"/>
                  <a:ea typeface="+mj-ea"/>
                </a:rPr>
                <a:t>年度</a:t>
              </a:r>
              <a:endParaRPr lang="ja-JP" altLang="ja-JP" sz="900" dirty="0">
                <a:solidFill>
                  <a:schemeClr val="bg1"/>
                </a:solidFill>
                <a:latin typeface="+mj-ea"/>
                <a:ea typeface="+mj-ea"/>
              </a:endParaRPr>
            </a:p>
          </p:txBody>
        </p:sp>
      </p:grpSp>
    </p:spTree>
    <p:extLst>
      <p:ext uri="{BB962C8B-B14F-4D97-AF65-F5344CB8AC3E}">
        <p14:creationId xmlns:p14="http://schemas.microsoft.com/office/powerpoint/2010/main" val="362584425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alpha val="30000"/>
          </a:srgbClr>
        </a:solidFill>
        <a:ln w="9525">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429</Words>
  <Application>Microsoft Office PowerPoint</Application>
  <PresentationFormat>A4 210 x 297 mm</PresentationFormat>
  <Paragraphs>35</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BIZ UDゴシック</vt:lpstr>
      <vt:lpstr>HG丸ｺﾞｼｯｸM-PRO</vt:lpstr>
      <vt:lpstr>ＭＳ Ｐゴシック</vt:lpstr>
      <vt:lpstr>メイリオ</vt:lpstr>
      <vt:lpstr>Arial</vt:lpstr>
      <vt:lpstr>Calibri</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2026-06-17T05:10:55Z</dcterms:created>
  <dcterms:modified xsi:type="dcterms:W3CDTF">2026-06-23T08:21:51Z</dcterms:modified>
</cp:coreProperties>
</file>