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2" r:id="rId5"/>
    <p:sldId id="260" r:id="rId6"/>
    <p:sldId id="261" r:id="rId7"/>
    <p:sldId id="263" r:id="rId8"/>
  </p:sldIdLst>
  <p:sldSz cx="9144000" cy="6858000" type="screen4x3"/>
  <p:notesSz cx="6858000" cy="9144000"/>
  <p:defaultTextStyle>
    <a:defPPr>
      <a:defRPr lang="ja-JP"/>
    </a:defPPr>
    <a:lvl1pPr marL="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kumimoji="1"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99"/>
    <a:srgbClr val="FF7C80"/>
    <a:srgbClr val="CCFFFF"/>
    <a:srgbClr val="FFCC66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タイトル スライ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サブタイトル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ja-JP" altLang="en-US" smtClean="0"/>
              <a:t>マスター サブタイトルの書式設定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530184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57591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縦書きタイトルと&#10;縦書きテキス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縦書きタイトル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縦書きテキスト プレースホルダー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244729862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タイトルと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6073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セクション見出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2961018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つの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4655033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4" name="コンテンツ プレースホルダー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5" name="テキスト プレースホルダー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6" name="コンテンツ プレースホルダー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7" name="日付プレースホルダー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8" name="フッター プレースホルダー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9" name="スライド番号プレースホルダー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033906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タイトルの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日付プレースホルダー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4" name="フッター プレースホルダー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5" name="スライド番号プレースホルダー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8282386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白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付プレースホルダー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3" name="フッター プレースホルダー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4" name="スライド番号プレースホルダー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703045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タイトル付きの&#10;コンテンツ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176812758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タイトル付きの図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図プレースホルダー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ja-JP" altLang="en-US"/>
          </a:p>
        </p:txBody>
      </p:sp>
      <p:sp>
        <p:nvSpPr>
          <p:cNvPr id="4" name="テキスト プレースホルダー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ja-JP" altLang="en-US" smtClean="0"/>
              <a:t>マスター テキストの書式設定</a:t>
            </a:r>
          </a:p>
        </p:txBody>
      </p:sp>
      <p:sp>
        <p:nvSpPr>
          <p:cNvPr id="5" name="日付プレースホルダー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6" name="フッター プレースホルダー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ja-JP" altLang="en-US"/>
          </a:p>
        </p:txBody>
      </p:sp>
      <p:sp>
        <p:nvSpPr>
          <p:cNvPr id="7" name="スライド番号プレースホルダー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41356442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C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タイトル プレースホルダー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ja-JP" altLang="en-US" smtClean="0"/>
              <a:t>マスター タイトルの書式設定</a:t>
            </a:r>
            <a:endParaRPr kumimoji="1" lang="ja-JP" altLang="en-US"/>
          </a:p>
        </p:txBody>
      </p:sp>
      <p:sp>
        <p:nvSpPr>
          <p:cNvPr id="3" name="テキスト プレースホルダー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ja-JP" altLang="en-US" smtClean="0"/>
              <a:t>マスター テキストの書式設定</a:t>
            </a:r>
          </a:p>
          <a:p>
            <a:pPr lvl="1"/>
            <a:r>
              <a:rPr kumimoji="1" lang="ja-JP" altLang="en-US" smtClean="0"/>
              <a:t>第 </a:t>
            </a:r>
            <a:r>
              <a:rPr kumimoji="1" lang="en-US" altLang="ja-JP" smtClean="0"/>
              <a:t>2 </a:t>
            </a:r>
            <a:r>
              <a:rPr kumimoji="1" lang="ja-JP" altLang="en-US" smtClean="0"/>
              <a:t>レベル</a:t>
            </a:r>
          </a:p>
          <a:p>
            <a:pPr lvl="2"/>
            <a:r>
              <a:rPr kumimoji="1" lang="ja-JP" altLang="en-US" smtClean="0"/>
              <a:t>第 </a:t>
            </a:r>
            <a:r>
              <a:rPr kumimoji="1" lang="en-US" altLang="ja-JP" smtClean="0"/>
              <a:t>3 </a:t>
            </a:r>
            <a:r>
              <a:rPr kumimoji="1" lang="ja-JP" altLang="en-US" smtClean="0"/>
              <a:t>レベル</a:t>
            </a:r>
          </a:p>
          <a:p>
            <a:pPr lvl="3"/>
            <a:r>
              <a:rPr kumimoji="1" lang="ja-JP" altLang="en-US" smtClean="0"/>
              <a:t>第 </a:t>
            </a:r>
            <a:r>
              <a:rPr kumimoji="1" lang="en-US" altLang="ja-JP" smtClean="0"/>
              <a:t>4 </a:t>
            </a:r>
            <a:r>
              <a:rPr kumimoji="1" lang="ja-JP" altLang="en-US" smtClean="0"/>
              <a:t>レベル</a:t>
            </a:r>
          </a:p>
          <a:p>
            <a:pPr lvl="4"/>
            <a:r>
              <a:rPr kumimoji="1" lang="ja-JP" altLang="en-US" smtClean="0"/>
              <a:t>第 </a:t>
            </a:r>
            <a:r>
              <a:rPr kumimoji="1" lang="en-US" altLang="ja-JP" smtClean="0"/>
              <a:t>5 </a:t>
            </a:r>
            <a:r>
              <a:rPr kumimoji="1" lang="ja-JP" altLang="en-US" smtClean="0"/>
              <a:t>レベル</a:t>
            </a:r>
            <a:endParaRPr kumimoji="1" lang="ja-JP" altLang="en-US"/>
          </a:p>
        </p:txBody>
      </p:sp>
      <p:sp>
        <p:nvSpPr>
          <p:cNvPr id="4" name="日付プレースホルダー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0ADFC8-F309-4171-B18C-9EE3FFCC5972}" type="datetimeFigureOut">
              <a:rPr kumimoji="1" lang="ja-JP" altLang="en-US" smtClean="0"/>
              <a:t>2016/12/27</a:t>
            </a:fld>
            <a:endParaRPr kumimoji="1" lang="ja-JP" altLang="en-US"/>
          </a:p>
        </p:txBody>
      </p:sp>
      <p:sp>
        <p:nvSpPr>
          <p:cNvPr id="5" name="フッター プレースホルダー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ja-JP" altLang="en-US"/>
          </a:p>
        </p:txBody>
      </p:sp>
      <p:sp>
        <p:nvSpPr>
          <p:cNvPr id="6" name="スライド番号プレースホルダー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45ABEA-DE21-4562-B1CD-5365706258DB}" type="slidenum">
              <a:rPr kumimoji="1" lang="ja-JP" altLang="en-US" smtClean="0"/>
              <a:t>‹#›</a:t>
            </a:fld>
            <a:endParaRPr kumimoji="1" lang="ja-JP" altLang="en-US"/>
          </a:p>
        </p:txBody>
      </p:sp>
    </p:spTree>
    <p:extLst>
      <p:ext uri="{BB962C8B-B14F-4D97-AF65-F5344CB8AC3E}">
        <p14:creationId xmlns:p14="http://schemas.microsoft.com/office/powerpoint/2010/main" val="30998362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kumimoji="1"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kumimoji="1"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ja-JP"/>
      </a:defPPr>
      <a:lvl1pPr marL="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kumimoji="1"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2.wdp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microsoft.com/office/2007/relationships/hdphoto" Target="../media/hdphoto4.wdp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gif"/><Relationship Id="rId4" Type="http://schemas.openxmlformats.org/officeDocument/2006/relationships/hyperlink" Target="http://www.google.co.jp/url?sa=i&amp;rct=j&amp;q=&amp;esrc=s&amp;source=images&amp;cd=&amp;cad=rja&amp;uact=8&amp;ved=0ahUKEwig1tyL-8rQAhWMwbwKHdEhCZYQjRwIBw&amp;url=http://netshop-illustration.com/gardening/gardening-dl-01.html&amp;psig=AFQjCNFVH8QzH3r55K-JO4h55oL_RkEptg&amp;ust=1480405621533879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7" Type="http://schemas.microsoft.com/office/2007/relationships/hdphoto" Target="../media/hdphoto5.wdp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hyperlink" Target="http://www.google.co.jp/url?sa=i&amp;rct=j&amp;q=&amp;esrc=s&amp;source=images&amp;cd=&amp;cad=rja&amp;uact=8&amp;ved=0ahUKEwj7mbi6_crQAhUEi7wKHUexBesQjRwIBw&amp;url=http://01.gatag.net/0012148-free-illustraition/&amp;psig=AFQjCNFVH8QzH3r55K-JO4h55oL_RkEptg&amp;ust=1480405621533879" TargetMode="External"/><Relationship Id="rId4" Type="http://schemas.openxmlformats.org/officeDocument/2006/relationships/image" Target="../media/image10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gif"/><Relationship Id="rId5" Type="http://schemas.openxmlformats.org/officeDocument/2006/relationships/hyperlink" Target="http://www.google.co.jp/url?sa=i&amp;rct=j&amp;q=&amp;esrc=s&amp;source=images&amp;cd=&amp;cad=rja&amp;uact=8&amp;ved=0ahUKEwi0rsTv-srQAhVIgrwKHcU7AYwQjRwIBw&amp;url=http://netshop-illustration.com/gardening/gardening-dl-03.html&amp;psig=AFQjCNFVH8QzH3r55K-JO4h55oL_RkEptg&amp;ust=1480405621533879" TargetMode="External"/><Relationship Id="rId4" Type="http://schemas.openxmlformats.org/officeDocument/2006/relationships/image" Target="../media/image1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1"/>
          <p:cNvGrpSpPr/>
          <p:nvPr/>
        </p:nvGrpSpPr>
        <p:grpSpPr>
          <a:xfrm>
            <a:off x="1131618" y="2013978"/>
            <a:ext cx="6968531" cy="2855181"/>
            <a:chOff x="1131618" y="2013979"/>
            <a:chExt cx="6298888" cy="1982266"/>
          </a:xfrm>
        </p:grpSpPr>
        <p:grpSp>
          <p:nvGrpSpPr>
            <p:cNvPr id="8" name="グループ化 7"/>
            <p:cNvGrpSpPr/>
            <p:nvPr/>
          </p:nvGrpSpPr>
          <p:grpSpPr>
            <a:xfrm>
              <a:off x="1131618" y="2013979"/>
              <a:ext cx="2458893" cy="1982266"/>
              <a:chOff x="2627784" y="1052736"/>
              <a:chExt cx="1607604" cy="1224136"/>
            </a:xfrm>
          </p:grpSpPr>
          <p:sp>
            <p:nvSpPr>
              <p:cNvPr id="6" name="角丸四角形 5"/>
              <p:cNvSpPr/>
              <p:nvPr/>
            </p:nvSpPr>
            <p:spPr>
              <a:xfrm>
                <a:off x="2627784" y="1052736"/>
                <a:ext cx="1607604" cy="1224136"/>
              </a:xfrm>
              <a:prstGeom prst="roundRect">
                <a:avLst/>
              </a:prstGeom>
              <a:solidFill>
                <a:srgbClr val="00FF00"/>
              </a:solidFill>
              <a:ln>
                <a:solidFill>
                  <a:srgbClr val="00FF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7" name="円形吹き出し 6"/>
              <p:cNvSpPr/>
              <p:nvPr/>
            </p:nvSpPr>
            <p:spPr>
              <a:xfrm>
                <a:off x="2851896" y="1289085"/>
                <a:ext cx="1159379" cy="751438"/>
              </a:xfrm>
              <a:prstGeom prst="wedgeEllipseCallou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/>
              </a:p>
            </p:txBody>
          </p:sp>
          <p:sp>
            <p:nvSpPr>
              <p:cNvPr id="4" name="テキスト ボックス 3"/>
              <p:cNvSpPr txBox="1"/>
              <p:nvPr/>
            </p:nvSpPr>
            <p:spPr>
              <a:xfrm>
                <a:off x="2980546" y="1464343"/>
                <a:ext cx="1030729" cy="39587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ja-JP" sz="5400" dirty="0">
                    <a:solidFill>
                      <a:srgbClr val="00FF00"/>
                    </a:solidFill>
                    <a:latin typeface="HGP創英角ﾎﾟｯﾌﾟ体" pitchFamily="50" charset="-128"/>
                    <a:ea typeface="HGP創英角ﾎﾟｯﾌﾟ体" pitchFamily="50" charset="-128"/>
                  </a:rPr>
                  <a:t>SNS</a:t>
                </a:r>
                <a:endParaRPr kumimoji="1" lang="ja-JP" altLang="en-US" sz="2800" dirty="0">
                  <a:solidFill>
                    <a:srgbClr val="00FF00"/>
                  </a:solidFill>
                  <a:latin typeface="HGP創英角ﾎﾟｯﾌﾟ体" pitchFamily="50" charset="-128"/>
                  <a:ea typeface="HGP創英角ﾎﾟｯﾌﾟ体" pitchFamily="50" charset="-128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4046130" y="2271151"/>
              <a:ext cx="3384376" cy="70514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ja-JP" altLang="en-US" sz="6000" dirty="0">
                  <a:latin typeface="HG丸ｺﾞｼｯｸM-PRO" pitchFamily="50" charset="-128"/>
                  <a:ea typeface="HG丸ｺﾞｼｯｸM-PRO" pitchFamily="50" charset="-128"/>
                </a:rPr>
                <a:t>スタンプ</a:t>
              </a:r>
              <a:endParaRPr kumimoji="1" lang="ja-JP" altLang="en-US" sz="5400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4046130" y="3105689"/>
              <a:ext cx="2736304" cy="76924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sz="6600" dirty="0" smtClean="0">
                  <a:latin typeface="Castellar" pitchFamily="18" charset="0"/>
                  <a:cs typeface="LilyUPC" pitchFamily="34" charset="-34"/>
                </a:rPr>
                <a:t>2</a:t>
              </a:r>
              <a:r>
                <a:rPr lang="ja-JP" altLang="en-US" sz="6600" dirty="0">
                  <a:latin typeface="Castellar" pitchFamily="18" charset="0"/>
                  <a:cs typeface="LilyUPC" pitchFamily="34" charset="-34"/>
                </a:rPr>
                <a:t> </a:t>
              </a:r>
              <a:r>
                <a:rPr kumimoji="1" lang="en-US" altLang="ja-JP" sz="6600" dirty="0" smtClean="0">
                  <a:latin typeface="Castellar" pitchFamily="18" charset="0"/>
                  <a:cs typeface="LilyUPC" pitchFamily="34" charset="-34"/>
                </a:rPr>
                <a:t>0 1 6</a:t>
              </a:r>
              <a:endParaRPr kumimoji="1" lang="ja-JP" altLang="en-US" sz="6600" dirty="0">
                <a:latin typeface="Castellar" pitchFamily="18" charset="0"/>
                <a:cs typeface="LilyUPC" pitchFamily="34" charset="-34"/>
              </a:endParaRPr>
            </a:p>
          </p:txBody>
        </p:sp>
      </p:grpSp>
      <p:sp>
        <p:nvSpPr>
          <p:cNvPr id="10" name="テキスト ボックス 9"/>
          <p:cNvSpPr txBox="1"/>
          <p:nvPr/>
        </p:nvSpPr>
        <p:spPr>
          <a:xfrm>
            <a:off x="4499992" y="5703638"/>
            <a:ext cx="3816424" cy="461665"/>
          </a:xfrm>
          <a:prstGeom prst="rect">
            <a:avLst/>
          </a:prstGeom>
          <a:solidFill>
            <a:srgbClr val="FF99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ja-JP" sz="2400" dirty="0"/>
              <a:t>OSAKA</a:t>
            </a:r>
            <a:r>
              <a:rPr kumimoji="1" lang="ja-JP" altLang="en-US" sz="2400" dirty="0" smtClean="0"/>
              <a:t>スマホサミット</a:t>
            </a:r>
            <a:r>
              <a:rPr kumimoji="1" lang="en-US" altLang="ja-JP" sz="2400" dirty="0" smtClean="0"/>
              <a:t>2016</a:t>
            </a:r>
            <a:endParaRPr kumimoji="1" lang="ja-JP" altLang="en-US" sz="2400" dirty="0"/>
          </a:p>
        </p:txBody>
      </p:sp>
    </p:spTree>
    <p:extLst>
      <p:ext uri="{BB962C8B-B14F-4D97-AF65-F5344CB8AC3E}">
        <p14:creationId xmlns:p14="http://schemas.microsoft.com/office/powerpoint/2010/main" val="3482795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HG233\Desktop\スマホサミット2016スタンプ班画像\アディオス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468" t="953" r="3741" b="2177"/>
          <a:stretch/>
        </p:blipFill>
        <p:spPr bwMode="auto">
          <a:xfrm>
            <a:off x="366762" y="674642"/>
            <a:ext cx="3917206" cy="551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7" name="Picture 3" descr="C:\Users\HG233\Desktop\スマホサミット2016スタンプ班画像\時間割教えて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1179" t="9837" r="2653"/>
          <a:stretch/>
        </p:blipFill>
        <p:spPr bwMode="auto">
          <a:xfrm>
            <a:off x="4572000" y="674643"/>
            <a:ext cx="4144009" cy="5511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820590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HG233\Desktop\スマホサミット2016スタンプ班画像\えっそんな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27" r="2654"/>
          <a:stretch/>
        </p:blipFill>
        <p:spPr bwMode="auto">
          <a:xfrm>
            <a:off x="323528" y="908720"/>
            <a:ext cx="3761855" cy="52565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1" name="Picture 3" descr="C:\Users\HG233\Desktop\スマホサミット2016スタンプ班画像\レッツ風呂タイム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47456" y="260648"/>
            <a:ext cx="4608512" cy="345638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sp>
        <p:nvSpPr>
          <p:cNvPr id="4" name="雲 3"/>
          <p:cNvSpPr/>
          <p:nvPr/>
        </p:nvSpPr>
        <p:spPr>
          <a:xfrm>
            <a:off x="4499992" y="3933056"/>
            <a:ext cx="4320480" cy="2808312"/>
          </a:xfrm>
          <a:prstGeom prst="cloud">
            <a:avLst/>
          </a:prstGeom>
          <a:solidFill>
            <a:schemeClr val="bg1"/>
          </a:solidFill>
          <a:ln>
            <a:solidFill>
              <a:srgbClr val="CC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テキスト ボックス 4"/>
          <p:cNvSpPr txBox="1"/>
          <p:nvPr/>
        </p:nvSpPr>
        <p:spPr>
          <a:xfrm rot="208174">
            <a:off x="4411062" y="4737048"/>
            <a:ext cx="449834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ja-JP" altLang="en-US" sz="3600" dirty="0" smtClean="0">
                <a:latin typeface="HG丸ｺﾞｼｯｸM-PRO" pitchFamily="50" charset="-128"/>
                <a:ea typeface="HG丸ｺﾞｼｯｸM-PRO" pitchFamily="50" charset="-128"/>
              </a:rPr>
              <a:t>あまり見ないような</a:t>
            </a:r>
            <a:endParaRPr kumimoji="1" lang="en-US" altLang="ja-JP" sz="3600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pPr algn="ctr"/>
            <a:r>
              <a:rPr kumimoji="1" lang="ja-JP" altLang="en-US" sz="3600" dirty="0" smtClean="0">
                <a:latin typeface="HG丸ｺﾞｼｯｸM-PRO" pitchFamily="50" charset="-128"/>
                <a:ea typeface="HG丸ｺﾞｼｯｸM-PRO" pitchFamily="50" charset="-128"/>
              </a:rPr>
              <a:t>スタンプに</a:t>
            </a:r>
            <a:endParaRPr kumimoji="1" lang="ja-JP" altLang="en-US" sz="3600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385001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HG233\Desktop\スマホサミット2016スタンプ班画像\なんで（絵アップ）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44" t="19035" r="14495" b="24715"/>
          <a:stretch/>
        </p:blipFill>
        <p:spPr bwMode="auto">
          <a:xfrm>
            <a:off x="251520" y="260648"/>
            <a:ext cx="4009933" cy="38576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4099" name="Picture 3" descr="C:\Users\HG233\Desktop\スマホサミット2016スタンプ班画像\いっしょにいこう（絵アップ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265"/>
          <a:stretch/>
        </p:blipFill>
        <p:spPr bwMode="auto">
          <a:xfrm>
            <a:off x="4525677" y="259135"/>
            <a:ext cx="4462948" cy="385913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3074" name="Picture 2" descr="関連画像">
            <a:hlinkClick r:id="rId4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80528" y="4581128"/>
            <a:ext cx="3240360" cy="24302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左大かっこ 3"/>
          <p:cNvSpPr/>
          <p:nvPr/>
        </p:nvSpPr>
        <p:spPr>
          <a:xfrm>
            <a:off x="2892489" y="4364724"/>
            <a:ext cx="1224136" cy="2376264"/>
          </a:xfrm>
          <a:prstGeom prst="leftBracket">
            <a:avLst>
              <a:gd name="adj" fmla="val 97059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5" name="右大かっこ 4"/>
          <p:cNvSpPr/>
          <p:nvPr/>
        </p:nvSpPr>
        <p:spPr>
          <a:xfrm>
            <a:off x="7452320" y="4400728"/>
            <a:ext cx="1368152" cy="2304256"/>
          </a:xfrm>
          <a:prstGeom prst="rightBracket">
            <a:avLst>
              <a:gd name="adj" fmla="val 84211"/>
            </a:avLst>
          </a:prstGeom>
          <a:ln>
            <a:solidFill>
              <a:schemeClr val="accent6">
                <a:lumMod val="50000"/>
              </a:schemeClr>
            </a:solidFill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sp>
        <p:nvSpPr>
          <p:cNvPr id="6" name="テキスト ボックス 5"/>
          <p:cNvSpPr txBox="1"/>
          <p:nvPr/>
        </p:nvSpPr>
        <p:spPr>
          <a:xfrm>
            <a:off x="3059832" y="4860358"/>
            <a:ext cx="556875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ja-JP" altLang="en-US" sz="2800" b="1" dirty="0" smtClean="0">
                <a:latin typeface="HG丸ｺﾞｼｯｸM-PRO" pitchFamily="50" charset="-128"/>
                <a:ea typeface="HG丸ｺﾞｼｯｸM-PRO" pitchFamily="50" charset="-128"/>
              </a:rPr>
              <a:t>相手にきつく感じられないように</a:t>
            </a:r>
            <a:endParaRPr kumimoji="1" lang="en-US" altLang="ja-JP" sz="2800" b="1" dirty="0" smtClean="0">
              <a:latin typeface="HG丸ｺﾞｼｯｸM-PRO" pitchFamily="50" charset="-128"/>
              <a:ea typeface="HG丸ｺﾞｼｯｸM-PRO" pitchFamily="50" charset="-128"/>
            </a:endParaRPr>
          </a:p>
          <a:p>
            <a:endParaRPr lang="en-US" altLang="ja-JP" sz="2800" b="1" dirty="0">
              <a:latin typeface="HG丸ｺﾞｼｯｸM-PRO" pitchFamily="50" charset="-128"/>
              <a:ea typeface="HG丸ｺﾞｼｯｸM-PRO" pitchFamily="50" charset="-128"/>
            </a:endParaRPr>
          </a:p>
          <a:p>
            <a:r>
              <a:rPr kumimoji="1" lang="ja-JP" altLang="en-US" sz="3200" b="1" dirty="0" smtClean="0">
                <a:solidFill>
                  <a:srgbClr val="FF7C80"/>
                </a:solidFill>
                <a:latin typeface="HGP創英角ﾎﾟｯﾌﾟ体" pitchFamily="50" charset="-128"/>
                <a:ea typeface="HGP創英角ﾎﾟｯﾌﾟ体" pitchFamily="50" charset="-128"/>
              </a:rPr>
              <a:t>字体</a:t>
            </a:r>
            <a:r>
              <a:rPr kumimoji="1" lang="ja-JP" altLang="en-US" sz="2800" b="1" dirty="0" smtClean="0">
                <a:latin typeface="HG丸ｺﾞｼｯｸM-PRO" pitchFamily="50" charset="-128"/>
                <a:ea typeface="HG丸ｺﾞｼｯｸM-PRO" pitchFamily="50" charset="-128"/>
              </a:rPr>
              <a:t>をゆるくかわいらしげに</a:t>
            </a:r>
            <a:endParaRPr kumimoji="1" lang="ja-JP" altLang="en-US" sz="2800" b="1" dirty="0">
              <a:latin typeface="HG丸ｺﾞｼｯｸM-PRO" pitchFamily="50" charset="-128"/>
              <a:ea typeface="HG丸ｺﾞｼｯｸM-PRO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68248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HG222\Desktop\スマホサミット2016スタンプ班画像\ニャポレオン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61" t="7948" r="8513" b="8923"/>
          <a:stretch/>
        </p:blipFill>
        <p:spPr bwMode="auto">
          <a:xfrm>
            <a:off x="2483768" y="301389"/>
            <a:ext cx="4152122" cy="57010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29" name="Picture 5" descr="C:\Users\HG222\Desktop\スマホサミット2016スタンプ班画像\今勉強中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691" t="6667" r="14626" b="11837"/>
          <a:stretch/>
        </p:blipFill>
        <p:spPr bwMode="auto">
          <a:xfrm>
            <a:off x="7116793" y="270588"/>
            <a:ext cx="1771630" cy="32255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1" name="Picture 7" descr="C:\Users\HG222\Desktop\スマホサミット2016スタンプ班画像\僕も行く（絵アップ）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204" t="11564" r="16633" b="8708"/>
          <a:stretch/>
        </p:blipFill>
        <p:spPr bwMode="auto">
          <a:xfrm>
            <a:off x="178967" y="260648"/>
            <a:ext cx="1944762" cy="218739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1033" name="Picture 9" descr="「お花 イラスト フリー」の画像検索結果">
            <a:hlinkClick r:id="rId5"/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735" b="99265" l="3125" r="99609">
                        <a14:foregroundMark x1="24707" y1="38195" x2="61914" y2="35992"/>
                        <a14:foregroundMark x1="37500" y1="19937" x2="88086" y2="23085"/>
                        <a14:foregroundMark x1="72656" y1="2938" x2="64844" y2="81007"/>
                        <a14:foregroundMark x1="35352" y1="90766" x2="40723" y2="93599"/>
                        <a14:foregroundMark x1="32324" y1="99790" x2="34961" y2="97272"/>
                        <a14:foregroundMark x1="26074" y1="48269" x2="54492" y2="32529"/>
                        <a14:foregroundMark x1="13379" y1="48898" x2="14941" y2="50787"/>
                        <a14:foregroundMark x1="10840" y1="45855" x2="37012" y2="30430"/>
                        <a14:foregroundMark x1="7813" y1="36516" x2="9473" y2="52046"/>
                        <a14:foregroundMark x1="95898" y1="22455" x2="94727" y2="26443"/>
                        <a14:foregroundMark x1="3906" y1="43966" x2="3125" y2="45540"/>
                        <a14:foregroundMark x1="74316" y1="839" x2="74316" y2="1679"/>
                        <a14:foregroundMark x1="99414" y1="25079" x2="99609" y2="25393"/>
                        <a14:backgroundMark x1="5371" y1="14376" x2="5371" y2="14376"/>
                        <a14:backgroundMark x1="5371" y1="13641" x2="15820" y2="45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9233" y="4725144"/>
            <a:ext cx="2126749" cy="1978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5224" y="2923119"/>
            <a:ext cx="2232248" cy="3600400"/>
            <a:chOff x="35224" y="2923119"/>
            <a:chExt cx="2232248" cy="3600400"/>
          </a:xfrm>
        </p:grpSpPr>
        <p:sp>
          <p:nvSpPr>
            <p:cNvPr id="4" name="上矢印 3"/>
            <p:cNvSpPr/>
            <p:nvPr/>
          </p:nvSpPr>
          <p:spPr>
            <a:xfrm>
              <a:off x="35224" y="2923119"/>
              <a:ext cx="2232248" cy="3600400"/>
            </a:xfrm>
            <a:prstGeom prst="upArrow">
              <a:avLst/>
            </a:prstGeom>
            <a:solidFill>
              <a:schemeClr val="bg1"/>
            </a:solidFill>
            <a:ln>
              <a:solidFill>
                <a:schemeClr val="accent1">
                  <a:lumMod val="50000"/>
                </a:schemeClr>
              </a:solidFill>
            </a:ln>
            <a:effectLst>
              <a:glow rad="228600">
                <a:schemeClr val="accent1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5" name="テキスト ボックス 4"/>
            <p:cNvSpPr txBox="1"/>
            <p:nvPr/>
          </p:nvSpPr>
          <p:spPr>
            <a:xfrm>
              <a:off x="689683" y="3573016"/>
              <a:ext cx="923330" cy="2813180"/>
            </a:xfrm>
            <a:prstGeom prst="rect">
              <a:avLst/>
            </a:prstGeom>
            <a:noFill/>
          </p:spPr>
          <p:txBody>
            <a:bodyPr vert="eaVert" wrap="square" rtlCol="0">
              <a:spAutoFit/>
            </a:bodyPr>
            <a:lstStyle/>
            <a:p>
              <a:r>
                <a:rPr kumimoji="1" lang="ja-JP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相手によく理解して</a:t>
              </a:r>
              <a:endParaRPr kumimoji="1" lang="en-US" altLang="ja-JP" sz="2400" b="1" dirty="0" smtClean="0">
                <a:solidFill>
                  <a:schemeClr val="tx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  <a:p>
              <a:r>
                <a:rPr kumimoji="1" lang="ja-JP" altLang="en-US" sz="2400" b="1" dirty="0" smtClean="0">
                  <a:solidFill>
                    <a:schemeClr val="tx2">
                      <a:lumMod val="50000"/>
                    </a:schemeClr>
                  </a:solidFill>
                  <a:latin typeface="HG丸ｺﾞｼｯｸM-PRO" pitchFamily="50" charset="-128"/>
                  <a:ea typeface="HG丸ｺﾞｼｯｸM-PRO" pitchFamily="50" charset="-128"/>
                </a:rPr>
                <a:t>もらえるように</a:t>
              </a:r>
              <a:endParaRPr kumimoji="1" lang="ja-JP" altLang="en-US" sz="2400" b="1" dirty="0">
                <a:solidFill>
                  <a:schemeClr val="tx2">
                    <a:lumMod val="50000"/>
                  </a:schemeClr>
                </a:solidFill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056533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1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2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3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4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5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3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6" descr="C:\Users\HG222\Desktop\スマホサミット2016スタンプ班画像\もう寝ます（絵アップ）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860" t="6906" r="25725" b="5064"/>
          <a:stretch/>
        </p:blipFill>
        <p:spPr bwMode="auto">
          <a:xfrm>
            <a:off x="107505" y="116633"/>
            <a:ext cx="2808312" cy="35373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5" name="Picture 4" descr="C:\Users\HG222\Desktop\スマホサミット2016スタンプ班画像\もうこんな時間(絵アップ）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524" t="12779" r="11081" b="7312"/>
          <a:stretch/>
        </p:blipFill>
        <p:spPr bwMode="auto">
          <a:xfrm>
            <a:off x="2195736" y="3904254"/>
            <a:ext cx="3163079" cy="285516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C:\Users\HG222\Desktop\スマホサミット2016スタンプ班画像\かまちょ星人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11" t="11837" r="28957" b="17551"/>
          <a:stretch/>
        </p:blipFill>
        <p:spPr bwMode="auto">
          <a:xfrm>
            <a:off x="5604250" y="1916832"/>
            <a:ext cx="3396343" cy="484258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2052" name="Picture 4" descr="「お花 イラスト フリー」の画像検索結果">
            <a:hlinkClick r:id="rId5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044624" y="3895101"/>
            <a:ext cx="4176464" cy="313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グループ化 1"/>
          <p:cNvGrpSpPr/>
          <p:nvPr/>
        </p:nvGrpSpPr>
        <p:grpSpPr>
          <a:xfrm>
            <a:off x="3275856" y="260648"/>
            <a:ext cx="5564013" cy="1872208"/>
            <a:chOff x="3275856" y="260648"/>
            <a:chExt cx="5564013" cy="1872208"/>
          </a:xfrm>
        </p:grpSpPr>
        <p:sp>
          <p:nvSpPr>
            <p:cNvPr id="8" name="左矢印 7"/>
            <p:cNvSpPr/>
            <p:nvPr/>
          </p:nvSpPr>
          <p:spPr>
            <a:xfrm>
              <a:off x="3275856" y="260648"/>
              <a:ext cx="5544616" cy="1872208"/>
            </a:xfrm>
            <a:prstGeom prst="leftArrow">
              <a:avLst/>
            </a:prstGeom>
            <a:solidFill>
              <a:schemeClr val="bg1"/>
            </a:solidFill>
            <a:ln>
              <a:solidFill>
                <a:srgbClr val="FF9999"/>
              </a:solidFill>
            </a:ln>
            <a:effectLst>
              <a:glow rad="139700">
                <a:schemeClr val="accent2">
                  <a:satMod val="175000"/>
                  <a:alpha val="40000"/>
                </a:schemeClr>
              </a:glo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9" name="テキスト ボックス 8"/>
            <p:cNvSpPr txBox="1"/>
            <p:nvPr/>
          </p:nvSpPr>
          <p:spPr>
            <a:xfrm>
              <a:off x="3439269" y="935142"/>
              <a:ext cx="5400600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ja-JP" altLang="en-US" sz="2800" b="1" dirty="0" smtClean="0">
                  <a:latin typeface="HG丸ｺﾞｼｯｸM-PRO" pitchFamily="50" charset="-128"/>
                  <a:ea typeface="HG丸ｺﾞｼｯｸM-PRO" pitchFamily="50" charset="-128"/>
                </a:rPr>
                <a:t>遠まわしに</a:t>
              </a:r>
              <a:r>
                <a:rPr kumimoji="1" lang="en-US" altLang="ja-JP" sz="2800" b="1" dirty="0" smtClean="0">
                  <a:latin typeface="HG丸ｺﾞｼｯｸM-PRO" pitchFamily="50" charset="-128"/>
                  <a:ea typeface="HG丸ｺﾞｼｯｸM-PRO" pitchFamily="50" charset="-128"/>
                </a:rPr>
                <a:t>LINE</a:t>
              </a:r>
              <a:r>
                <a:rPr kumimoji="1" lang="ja-JP" altLang="en-US" sz="2800" b="1" dirty="0" smtClean="0">
                  <a:latin typeface="HG丸ｺﾞｼｯｸM-PRO" pitchFamily="50" charset="-128"/>
                  <a:ea typeface="HG丸ｺﾞｼｯｸM-PRO" pitchFamily="50" charset="-128"/>
                </a:rPr>
                <a:t>をやめたいとき</a:t>
              </a:r>
              <a:endParaRPr kumimoji="1" lang="ja-JP" altLang="en-US" sz="2800" b="1" dirty="0">
                <a:latin typeface="HG丸ｺﾞｼｯｸM-PRO" pitchFamily="50" charset="-128"/>
                <a:ea typeface="HG丸ｺﾞｼｯｸM-PRO" pitchFamily="50" charset="-128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768283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横巻き 3"/>
          <p:cNvSpPr/>
          <p:nvPr/>
        </p:nvSpPr>
        <p:spPr>
          <a:xfrm>
            <a:off x="84634" y="1124744"/>
            <a:ext cx="8879854" cy="5355976"/>
          </a:xfrm>
          <a:prstGeom prst="horizontalScroll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ja-JP" altLang="en-US">
              <a:solidFill>
                <a:prstClr val="white"/>
              </a:solidFill>
            </a:endParaRPr>
          </a:p>
        </p:txBody>
      </p:sp>
      <p:sp>
        <p:nvSpPr>
          <p:cNvPr id="3" name="コンテンツ プレースホルダー 2"/>
          <p:cNvSpPr>
            <a:spLocks noGrp="1"/>
          </p:cNvSpPr>
          <p:nvPr>
            <p:ph idx="1"/>
          </p:nvPr>
        </p:nvSpPr>
        <p:spPr>
          <a:xfrm>
            <a:off x="827584" y="1124744"/>
            <a:ext cx="8640960" cy="1972816"/>
          </a:xfrm>
        </p:spPr>
        <p:txBody>
          <a:bodyPr>
            <a:noAutofit/>
          </a:bodyPr>
          <a:lstStyle/>
          <a:p>
            <a:pPr marL="0" indent="0">
              <a:buNone/>
            </a:pPr>
            <a:endParaRPr lang="en-US" altLang="ja-JP" sz="44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44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・気軽に使える</a:t>
            </a:r>
            <a:endParaRPr lang="en-US" altLang="ja-JP" sz="44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endParaRPr lang="en-US" altLang="ja-JP" sz="44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>
              <a:buNone/>
            </a:pPr>
            <a:r>
              <a:rPr lang="ja-JP" altLang="en-US" sz="4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・</a:t>
            </a:r>
            <a:r>
              <a:rPr kumimoji="1" lang="ja-JP" altLang="en-US" sz="4400" b="1" dirty="0" smtClean="0">
                <a:solidFill>
                  <a:srgbClr val="FF0000"/>
                </a:solidFill>
                <a:latin typeface="HG丸ｺﾞｼｯｸM-PRO" pitchFamily="50" charset="-128"/>
                <a:ea typeface="HG丸ｺﾞｼｯｸM-PRO" pitchFamily="50" charset="-128"/>
              </a:rPr>
              <a:t>自分の気持ちを伝えてくれる</a:t>
            </a:r>
            <a:endParaRPr kumimoji="1" lang="en-US" altLang="ja-JP" sz="4400" b="1" dirty="0" smtClean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  <a:p>
            <a:pPr marL="0" indent="0" algn="ctr">
              <a:buNone/>
            </a:pPr>
            <a:endParaRPr kumimoji="1" lang="ja-JP" altLang="en-US" sz="4400" b="1" dirty="0">
              <a:solidFill>
                <a:srgbClr val="FF0000"/>
              </a:solidFill>
              <a:latin typeface="HG丸ｺﾞｼｯｸM-PRO" pitchFamily="50" charset="-128"/>
              <a:ea typeface="HG丸ｺﾞｼｯｸM-PRO" pitchFamily="50" charset="-128"/>
            </a:endParaRPr>
          </a:p>
        </p:txBody>
      </p:sp>
      <p:sp>
        <p:nvSpPr>
          <p:cNvPr id="2" name="テキスト ボックス 1"/>
          <p:cNvSpPr txBox="1"/>
          <p:nvPr/>
        </p:nvSpPr>
        <p:spPr>
          <a:xfrm>
            <a:off x="2057862" y="476672"/>
            <a:ext cx="493339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ja-JP" altLang="en-US" sz="44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スタンプとは</a:t>
            </a:r>
            <a:r>
              <a:rPr lang="ja-JP" altLang="en-US" sz="3200" b="1" dirty="0" smtClean="0">
                <a:solidFill>
                  <a:srgbClr val="1F497D">
                    <a:lumMod val="60000"/>
                    <a:lumOff val="40000"/>
                  </a:srgbClr>
                </a:solidFill>
                <a:latin typeface="HG丸ｺﾞｼｯｸM-PRO" panose="020F0600000000000000" pitchFamily="50" charset="-128"/>
                <a:ea typeface="HG丸ｺﾞｼｯｸM-PRO" panose="020F0600000000000000" pitchFamily="50" charset="-128"/>
              </a:rPr>
              <a:t>・・・</a:t>
            </a:r>
            <a:endParaRPr lang="ja-JP" altLang="en-US" sz="4400" b="1" dirty="0">
              <a:solidFill>
                <a:srgbClr val="1F497D">
                  <a:lumMod val="60000"/>
                  <a:lumOff val="40000"/>
                </a:srgbClr>
              </a:solidFill>
              <a:latin typeface="HG丸ｺﾞｼｯｸM-PRO" panose="020F0600000000000000" pitchFamily="50" charset="-128"/>
              <a:ea typeface="HG丸ｺﾞｼｯｸM-PRO" panose="020F0600000000000000" pitchFamily="50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55723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​​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57</Words>
  <Application>Microsoft Office PowerPoint</Application>
  <PresentationFormat>画面に合わせる (4:3)</PresentationFormat>
  <Paragraphs>18</Paragraphs>
  <Slides>7</Slides>
  <Notes>0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7</vt:i4>
      </vt:variant>
    </vt:vector>
  </HeadingPairs>
  <TitlesOfParts>
    <vt:vector size="8" baseType="lpstr">
      <vt:lpstr>Office ​​テーマ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  <vt:lpstr>PowerPoint プレゼンテーション</vt:lpstr>
    </vt:vector>
  </TitlesOfParts>
  <Company>羽衣学園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プレゼンテーション</dc:title>
  <dc:creator>羽衣学園中学校高等学校</dc:creator>
  <cp:lastModifiedBy>HOSTNAME</cp:lastModifiedBy>
  <cp:revision>13</cp:revision>
  <dcterms:created xsi:type="dcterms:W3CDTF">2016-11-16T07:55:48Z</dcterms:created>
  <dcterms:modified xsi:type="dcterms:W3CDTF">2016-12-27T02:18:23Z</dcterms:modified>
</cp:coreProperties>
</file>