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60" r:id="rId2"/>
  </p:sldIdLst>
  <p:sldSz cx="6858000" cy="9906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EBEB"/>
    <a:srgbClr val="FFC9C9"/>
    <a:srgbClr val="FF5050"/>
    <a:srgbClr val="9EAE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023" autoAdjust="0"/>
    <p:restoredTop sz="94660"/>
  </p:normalViewPr>
  <p:slideViewPr>
    <p:cSldViewPr snapToGrid="0">
      <p:cViewPr varScale="1">
        <p:scale>
          <a:sx n="78" d="100"/>
          <a:sy n="78" d="100"/>
        </p:scale>
        <p:origin x="371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C85438-FA47-4615-B102-A5D9689860D4}" type="datetimeFigureOut">
              <a:rPr lang="ja-JP" altLang="en-US"/>
              <a:pPr>
                <a:defRPr/>
              </a:pPr>
              <a:t>2020/8/6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D48EF1-6457-4F09-8295-A26E5C444CB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7412579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FB35A0-2AD6-4F2A-A5DC-697D1A31E00C}" type="datetimeFigureOut">
              <a:rPr lang="ja-JP" altLang="en-US"/>
              <a:pPr>
                <a:defRPr/>
              </a:pPr>
              <a:t>2020/8/6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50B82E-0422-46FA-A363-51A2B51C806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044709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529697"/>
            <a:ext cx="1157288" cy="1126807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257176" y="529697"/>
            <a:ext cx="3357563" cy="1126807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68D9E7-BDE2-46C9-A54C-9B50C890D97B}" type="datetimeFigureOut">
              <a:rPr lang="ja-JP" altLang="en-US"/>
              <a:pPr>
                <a:defRPr/>
              </a:pPr>
              <a:t>2020/8/6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C2BE14-5763-4D0A-89E2-AFD388631AC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3491783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9110B4-1991-4023-A5E8-2A6C7A60D994}" type="datetimeFigureOut">
              <a:rPr lang="ja-JP" altLang="en-US"/>
              <a:pPr>
                <a:defRPr/>
              </a:pPr>
              <a:t>2020/8/6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BFA90F-1D12-43B0-8405-5736755E389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470949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B02D22-EC72-4D1A-8E2E-3AB731143639}" type="datetimeFigureOut">
              <a:rPr lang="ja-JP" altLang="en-US"/>
              <a:pPr>
                <a:defRPr/>
              </a:pPr>
              <a:t>2020/8/6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ABD85D-9894-4B03-9250-346F8578A46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1369643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257176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2628901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7C0DAE-A621-445F-8EA8-85ABBF6D4281}" type="datetimeFigureOut">
              <a:rPr lang="ja-JP" altLang="en-US"/>
              <a:pPr>
                <a:defRPr/>
              </a:pPr>
              <a:t>2020/8/6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FC6672-7BA1-4839-9DB2-A6E827388AF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4036931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38C0DE-526F-43EF-B9F9-CF398A9BDC47}" type="datetimeFigureOut">
              <a:rPr lang="ja-JP" altLang="en-US"/>
              <a:pPr>
                <a:defRPr/>
              </a:pPr>
              <a:t>2020/8/6</a:t>
            </a:fld>
            <a:endParaRPr lang="ja-JP" altLang="en-US"/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037949-1011-4617-B6E1-3A0FC204875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1086245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0CBD6C-3A99-4152-9CB5-882F8B8A6999}" type="datetimeFigureOut">
              <a:rPr lang="ja-JP" altLang="en-US"/>
              <a:pPr>
                <a:defRPr/>
              </a:pPr>
              <a:t>2020/8/6</a:t>
            </a:fld>
            <a:endParaRPr lang="ja-JP" altLang="en-US"/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ADE495-8211-4038-836D-961CC3AA5E9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4056491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F2625F-049B-4534-B8BA-43F90E78120E}" type="datetimeFigureOut">
              <a:rPr lang="ja-JP" altLang="en-US"/>
              <a:pPr>
                <a:defRPr/>
              </a:pPr>
              <a:t>2020/8/6</a:t>
            </a:fld>
            <a:endParaRPr lang="ja-JP" altLang="en-US"/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4C0ED4-AA6F-4D01-9BA3-239949221B2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0683653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681288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99C34E-D6E3-4153-8DB0-7BE719DA9533}" type="datetimeFigureOut">
              <a:rPr lang="ja-JP" altLang="en-US"/>
              <a:pPr>
                <a:defRPr/>
              </a:pPr>
              <a:t>2020/8/6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621833-5E5E-4C6D-A68F-F0257311D00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5424629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DAD02E-8687-468F-A90D-C16F99705E39}" type="datetimeFigureOut">
              <a:rPr lang="ja-JP" altLang="en-US"/>
              <a:pPr>
                <a:defRPr/>
              </a:pPr>
              <a:t>2020/8/6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54CB51-E477-4FAF-8388-C2DDD294231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3601177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342900" y="396875"/>
            <a:ext cx="6172200" cy="165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342900" y="2311400"/>
            <a:ext cx="6172200" cy="653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342900" y="9182100"/>
            <a:ext cx="1600200" cy="527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7BCBB4F4-C7D0-4EC9-A63A-A09ECA3A94BA}" type="datetimeFigureOut">
              <a:rPr lang="ja-JP" altLang="en-US"/>
              <a:pPr>
                <a:defRPr/>
              </a:pPr>
              <a:t>2020/8/6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2343150" y="9182100"/>
            <a:ext cx="2171700" cy="527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4914900" y="9182100"/>
            <a:ext cx="1600200" cy="52705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E131C092-4C5E-4394-B54C-6679A4D42EF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3993004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フレーム 4"/>
          <p:cNvSpPr/>
          <p:nvPr/>
        </p:nvSpPr>
        <p:spPr>
          <a:xfrm>
            <a:off x="0" y="-1"/>
            <a:ext cx="6877050" cy="9428009"/>
          </a:xfrm>
          <a:prstGeom prst="frame">
            <a:avLst>
              <a:gd name="adj1" fmla="val 2753"/>
            </a:avLst>
          </a:prstGeom>
          <a:gradFill flip="none" rotWithShape="1">
            <a:gsLst>
              <a:gs pos="0">
                <a:srgbClr val="FFFF00"/>
              </a:gs>
              <a:gs pos="51000">
                <a:schemeClr val="bg1"/>
              </a:gs>
              <a:gs pos="96000">
                <a:srgbClr val="FFFF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328959" y="445063"/>
            <a:ext cx="6226244" cy="1555851"/>
          </a:xfrm>
          <a:prstGeom prst="rect">
            <a:avLst/>
          </a:prstGeom>
          <a:solidFill>
            <a:srgbClr val="002060"/>
          </a:solidFill>
          <a:ln w="762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rIns="14400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ＤＨＰ特太ゴシック体" pitchFamily="2" charset="-128"/>
                <a:cs typeface="+mn-cs"/>
              </a:rPr>
              <a:t>新型コロナウイルス</a:t>
            </a:r>
            <a:endParaRPr kumimoji="1" lang="en-US" altLang="ja-JP" sz="2800" b="0" i="0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ＤＨＰ特太ゴシック体" pitchFamily="2" charset="-128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ＤＨＰ特太ゴシック体" pitchFamily="2" charset="-128"/>
                <a:cs typeface="+mn-cs"/>
              </a:rPr>
              <a:t>職場における「４つ」の対策ポイント</a:t>
            </a:r>
            <a:endParaRPr kumimoji="1" lang="en-US" altLang="ja-JP" sz="2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ＤＨＰ特太ゴシック体" pitchFamily="2" charset="-128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ＤＨＰ特太ゴシック体" pitchFamily="2" charset="-128"/>
                <a:cs typeface="+mn-cs"/>
              </a:rPr>
              <a:t>～ 職場での感染にご注意ください ！ ～</a:t>
            </a:r>
            <a:endParaRPr kumimoji="1" lang="ja-JP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ＤＨＰ特太ゴシック体" pitchFamily="2" charset="-128"/>
              <a:cs typeface="+mn-cs"/>
            </a:endParaRPr>
          </a:p>
        </p:txBody>
      </p:sp>
      <p:sp>
        <p:nvSpPr>
          <p:cNvPr id="34" name="角丸四角形 33"/>
          <p:cNvSpPr/>
          <p:nvPr/>
        </p:nvSpPr>
        <p:spPr>
          <a:xfrm>
            <a:off x="243301" y="2229081"/>
            <a:ext cx="3165840" cy="2235600"/>
          </a:xfrm>
          <a:prstGeom prst="roundRect">
            <a:avLst/>
          </a:prstGeom>
          <a:solidFill>
            <a:sysClr val="window" lastClr="FFFFFF"/>
          </a:solidFill>
          <a:ln w="25400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597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467594" y="3521831"/>
            <a:ext cx="268214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室内では</a:t>
            </a:r>
            <a:endParaRPr kumimoji="0" lang="en-US" altLang="ja-JP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こまめに換気をしましょう</a:t>
            </a:r>
          </a:p>
        </p:txBody>
      </p:sp>
      <p:sp>
        <p:nvSpPr>
          <p:cNvPr id="61" name="テキスト ボックス 60"/>
          <p:cNvSpPr txBox="1"/>
          <p:nvPr/>
        </p:nvSpPr>
        <p:spPr>
          <a:xfrm>
            <a:off x="745936" y="8235035"/>
            <a:ext cx="5561068" cy="579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ts val="1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職場のみんな</a:t>
            </a:r>
            <a:r>
              <a:rPr kumimoji="0" lang="ja-JP" alt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をまもるため</a:t>
            </a:r>
            <a:r>
              <a:rPr kumimoji="0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、</a:t>
            </a:r>
            <a:endParaRPr kumimoji="0" lang="en-US" altLang="ja-JP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ts val="1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1" i="0" u="sng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新型</a:t>
            </a:r>
            <a:r>
              <a:rPr kumimoji="0" lang="ja-JP" altLang="en-US" sz="1400" b="1" i="0" u="sng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コロナウイルス接触</a:t>
            </a:r>
            <a:r>
              <a:rPr kumimoji="0" lang="ja-JP" altLang="en-US" sz="1400" b="1" i="0" u="sng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確認</a:t>
            </a:r>
            <a:r>
              <a:rPr kumimoji="0" lang="ja-JP" altLang="en-US" sz="1400" b="1" i="0" u="sng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アプリ</a:t>
            </a:r>
            <a:r>
              <a:rPr kumimoji="0" lang="en-US" altLang="ja-JP" sz="1400" b="0" i="0" u="none" strike="noStrike" kern="1200" cap="none" spc="0" normalizeH="0" baseline="3000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※</a:t>
            </a:r>
            <a:r>
              <a:rPr kumimoji="0" lang="ja-JP" alt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のインストールをお願いします。</a:t>
            </a:r>
            <a:endParaRPr kumimoji="0" lang="ja-JP" altLang="en-US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pic>
        <p:nvPicPr>
          <p:cNvPr id="62" name="図 6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9715" y="8237785"/>
            <a:ext cx="762512" cy="762512"/>
          </a:xfrm>
          <a:prstGeom prst="rect">
            <a:avLst/>
          </a:prstGeom>
        </p:spPr>
      </p:pic>
      <p:sp>
        <p:nvSpPr>
          <p:cNvPr id="64" name="テキスト ボックス 63"/>
          <p:cNvSpPr txBox="1"/>
          <p:nvPr/>
        </p:nvSpPr>
        <p:spPr>
          <a:xfrm>
            <a:off x="5519351" y="8960810"/>
            <a:ext cx="2099688" cy="184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597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t>詳しくは厚労省特設サイトへ</a:t>
            </a:r>
          </a:p>
        </p:txBody>
      </p:sp>
      <p:sp>
        <p:nvSpPr>
          <p:cNvPr id="65" name="テキスト ボックス 64"/>
          <p:cNvSpPr txBox="1"/>
          <p:nvPr/>
        </p:nvSpPr>
        <p:spPr>
          <a:xfrm>
            <a:off x="391394" y="6902149"/>
            <a:ext cx="6261341" cy="6052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また、感染</a:t>
            </a:r>
            <a:r>
              <a:rPr kumimoji="0" lang="ja-JP" altLang="en-US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防止の</a:t>
            </a:r>
            <a:r>
              <a:rPr kumimoji="0" lang="en-US" altLang="ja-JP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3</a:t>
            </a:r>
            <a:r>
              <a:rPr kumimoji="0" lang="ja-JP" altLang="en-US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つの</a:t>
            </a:r>
            <a:r>
              <a:rPr kumimoji="0" lang="ja-JP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基本である </a:t>
            </a:r>
            <a:r>
              <a:rPr kumimoji="0" lang="ja-JP" altLang="en-US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①</a:t>
            </a:r>
            <a:r>
              <a:rPr kumimoji="0" lang="ja-JP" altLang="en-US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身体的</a:t>
            </a:r>
            <a:r>
              <a:rPr kumimoji="0" lang="ja-JP" altLang="en-US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距離の確保、</a:t>
            </a:r>
            <a:endParaRPr kumimoji="0" lang="en-US" altLang="ja-JP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②マスクの</a:t>
            </a:r>
            <a:r>
              <a:rPr kumimoji="0" lang="ja-JP" altLang="en-US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着用、③手洗い</a:t>
            </a:r>
            <a:r>
              <a:rPr kumimoji="0" lang="en-US" altLang="ja-JP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 </a:t>
            </a:r>
            <a:r>
              <a:rPr kumimoji="0" lang="ja-JP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の徹底もお願い</a:t>
            </a:r>
            <a:r>
              <a:rPr kumimoji="0" lang="ja-JP" altLang="en-US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します。</a:t>
            </a:r>
            <a:endParaRPr kumimoji="0" lang="en-US" altLang="ja-JP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67" name="テキスト ボックス 66"/>
          <p:cNvSpPr txBox="1"/>
          <p:nvPr/>
        </p:nvSpPr>
        <p:spPr>
          <a:xfrm>
            <a:off x="5246714" y="9449275"/>
            <a:ext cx="157967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t>令和</a:t>
            </a:r>
            <a:r>
              <a:rPr kumimoji="0" lang="en-US" altLang="ja-JP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t>2</a:t>
            </a:r>
            <a:r>
              <a:rPr kumimoji="0" lang="ja-JP" alt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t>年</a:t>
            </a:r>
            <a:r>
              <a:rPr kumimoji="0" lang="en-US" altLang="ja-JP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t>8</a:t>
            </a:r>
            <a:r>
              <a:rPr kumimoji="0" lang="ja-JP" altLang="en-US" sz="105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t>月</a:t>
            </a:r>
            <a:r>
              <a:rPr lang="ja-JP" altLang="en-US" sz="1050" dirty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７</a:t>
            </a:r>
            <a:r>
              <a:rPr kumimoji="0" lang="ja-JP" altLang="en-US" sz="105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t>日版</a:t>
            </a:r>
            <a:endParaRPr kumimoji="0" lang="ja-JP" altLang="en-US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70" name="テキスト ボックス 69"/>
          <p:cNvSpPr txBox="1"/>
          <p:nvPr/>
        </p:nvSpPr>
        <p:spPr>
          <a:xfrm>
            <a:off x="235777" y="26275"/>
            <a:ext cx="992132" cy="27699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8440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1" i="0" u="none" strike="noStrike" kern="1200" cap="none" spc="2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職場掲示用</a:t>
            </a:r>
            <a:endParaRPr kumimoji="1" lang="ja-JP" altLang="en-US" sz="1200" b="1" i="0" u="none" strike="noStrike" kern="1200" cap="none" spc="2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92" name="角丸四角形 91"/>
          <p:cNvSpPr/>
          <p:nvPr/>
        </p:nvSpPr>
        <p:spPr>
          <a:xfrm>
            <a:off x="3481167" y="2223702"/>
            <a:ext cx="3165840" cy="2235600"/>
          </a:xfrm>
          <a:prstGeom prst="roundRect">
            <a:avLst/>
          </a:prstGeom>
          <a:solidFill>
            <a:sysClr val="window" lastClr="FFFFFF"/>
          </a:solidFill>
          <a:ln w="25400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597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82" name="テキスト ボックス 81"/>
          <p:cNvSpPr txBox="1"/>
          <p:nvPr/>
        </p:nvSpPr>
        <p:spPr>
          <a:xfrm>
            <a:off x="3688025" y="3494824"/>
            <a:ext cx="275546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席や更衣室で、人と</a:t>
            </a:r>
            <a:endParaRPr kumimoji="0" lang="en-US" altLang="ja-JP" sz="20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適切な距離をとりましょう</a:t>
            </a:r>
            <a:endParaRPr kumimoji="0" lang="ja-JP" altLang="en-US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98" name="角丸四角形 97"/>
          <p:cNvSpPr/>
          <p:nvPr/>
        </p:nvSpPr>
        <p:spPr>
          <a:xfrm>
            <a:off x="243301" y="4535582"/>
            <a:ext cx="3165840" cy="2235600"/>
          </a:xfrm>
          <a:prstGeom prst="roundRect">
            <a:avLst/>
          </a:prstGeom>
          <a:solidFill>
            <a:sysClr val="window" lastClr="FFFFFF"/>
          </a:solidFill>
          <a:ln w="25400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597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99" name="テキスト ボックス 98"/>
          <p:cNvSpPr txBox="1"/>
          <p:nvPr/>
        </p:nvSpPr>
        <p:spPr>
          <a:xfrm>
            <a:off x="391394" y="5828332"/>
            <a:ext cx="290656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複数人での備品の共用は</a:t>
            </a:r>
            <a:endParaRPr kumimoji="0" lang="en-US" altLang="ja-JP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できる限り避けましょう</a:t>
            </a:r>
            <a:endParaRPr kumimoji="0" lang="ja-JP" altLang="en-US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104" name="角丸四角形 103"/>
          <p:cNvSpPr/>
          <p:nvPr/>
        </p:nvSpPr>
        <p:spPr>
          <a:xfrm>
            <a:off x="3481167" y="4530203"/>
            <a:ext cx="3165840" cy="2235600"/>
          </a:xfrm>
          <a:prstGeom prst="roundRect">
            <a:avLst/>
          </a:prstGeom>
          <a:solidFill>
            <a:sysClr val="window" lastClr="FFFFFF"/>
          </a:solidFill>
          <a:ln w="25400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597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07" name="テキスト ボックス 106"/>
          <p:cNvSpPr txBox="1"/>
          <p:nvPr/>
        </p:nvSpPr>
        <p:spPr>
          <a:xfrm>
            <a:off x="3726125" y="5753700"/>
            <a:ext cx="2771928" cy="9002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ts val="21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体調が悪い場合は、</a:t>
            </a:r>
            <a:endParaRPr kumimoji="0" lang="en-US" altLang="ja-JP" sz="18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ts val="21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軽めの症状でも</a:t>
            </a:r>
            <a:endParaRPr kumimoji="0" lang="en-US" altLang="ja-JP" sz="18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ts val="21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休みましょう・休ませましょう</a:t>
            </a:r>
            <a:endParaRPr kumimoji="0" lang="ja-JP" alt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pic>
        <p:nvPicPr>
          <p:cNvPr id="109" name="図 10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9753" y="9479471"/>
            <a:ext cx="1188000" cy="422312"/>
          </a:xfrm>
          <a:prstGeom prst="rect">
            <a:avLst/>
          </a:prstGeom>
          <a:solidFill>
            <a:srgbClr val="FF0000"/>
          </a:solidFill>
        </p:spPr>
      </p:pic>
      <p:sp>
        <p:nvSpPr>
          <p:cNvPr id="110" name="正方形/長方形 109"/>
          <p:cNvSpPr/>
          <p:nvPr/>
        </p:nvSpPr>
        <p:spPr>
          <a:xfrm>
            <a:off x="-17104" y="7716788"/>
            <a:ext cx="6894154" cy="390525"/>
          </a:xfrm>
          <a:prstGeom prst="rect">
            <a:avLst/>
          </a:prstGeom>
          <a:solidFill>
            <a:srgbClr val="0070C0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ＤＨＰ特太ゴシック体" pitchFamily="2" charset="-128"/>
                <a:cs typeface="+mn-cs"/>
              </a:rPr>
              <a:t>　</a:t>
            </a:r>
            <a:r>
              <a:rPr kumimoji="1" lang="ja-JP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ＤＨＰ特太ゴシック体" pitchFamily="2" charset="-128"/>
                <a:cs typeface="+mn-cs"/>
              </a:rPr>
              <a:t>「接触確認アプリ」</a:t>
            </a:r>
            <a:r>
              <a:rPr kumimoji="1" lang="ja-JP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（</a:t>
            </a:r>
            <a:r>
              <a:rPr kumimoji="1" lang="ja-JP" altLang="en-US" sz="2000" b="1" dirty="0" smtClean="0">
                <a:solidFill>
                  <a:prstClr val="white"/>
                </a:solidFill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ＣＯＣＯＡ</a:t>
            </a:r>
            <a:r>
              <a:rPr kumimoji="1" lang="ja-JP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）</a:t>
            </a:r>
            <a:r>
              <a:rPr kumimoji="1" lang="ja-JP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ＤＨＰ特太ゴシック体" pitchFamily="2" charset="-128"/>
                <a:cs typeface="+mn-cs"/>
              </a:rPr>
              <a:t>ご活用のお願い</a:t>
            </a:r>
            <a:endParaRPr kumimoji="1" lang="ja-JP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ＤＨＰ特太ゴシック体" pitchFamily="2" charset="-128"/>
              <a:cs typeface="+mn-cs"/>
            </a:endParaRPr>
          </a:p>
        </p:txBody>
      </p:sp>
      <p:sp>
        <p:nvSpPr>
          <p:cNvPr id="111" name="楕円 110"/>
          <p:cNvSpPr/>
          <p:nvPr/>
        </p:nvSpPr>
        <p:spPr>
          <a:xfrm>
            <a:off x="277936" y="8290588"/>
            <a:ext cx="468000" cy="468000"/>
          </a:xfrm>
          <a:prstGeom prst="ellipse">
            <a:avLst/>
          </a:prstGeom>
          <a:solidFill>
            <a:srgbClr val="FF0000"/>
          </a:solidFill>
          <a:ln w="47625" cap="flat" cmpd="dbl" algn="ctr">
            <a:solidFill>
              <a:sysClr val="window" lastClr="FFFFFF"/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ＤＦ特太ゴシック体" panose="020B0509000000000000" pitchFamily="49" charset="-128"/>
                <a:ea typeface="ＤＦ特太ゴシック体" panose="020B0509000000000000" pitchFamily="49" charset="-128"/>
                <a:cs typeface="+mn-cs"/>
              </a:rPr>
              <a:t>！</a:t>
            </a:r>
          </a:p>
        </p:txBody>
      </p:sp>
      <p:sp>
        <p:nvSpPr>
          <p:cNvPr id="120" name="テキスト ボックス 119"/>
          <p:cNvSpPr txBox="1"/>
          <p:nvPr/>
        </p:nvSpPr>
        <p:spPr>
          <a:xfrm>
            <a:off x="781701" y="8805156"/>
            <a:ext cx="4108482" cy="4069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ts val="13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9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※</a:t>
            </a:r>
            <a:r>
              <a:rPr kumimoji="1" lang="ja-JP" altLang="en-US" sz="9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このアプリは、新型コロナウイルス感染症の感染者と接触した可能性について、</a:t>
            </a:r>
            <a:endParaRPr kumimoji="1" lang="en-US" altLang="ja-JP" sz="900" b="0" i="0" u="none" strike="noStrike" kern="1200" cap="none" spc="0" normalizeH="0" baseline="0" noProof="0" dirty="0" smtClean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ts val="13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 </a:t>
            </a:r>
            <a:r>
              <a:rPr kumimoji="1" lang="ja-JP" altLang="en-US" sz="9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  通知を受け取ることができる、スマートフォンのアプリです。</a:t>
            </a:r>
            <a:endParaRPr kumimoji="1" lang="en-US" altLang="ja-JP" sz="900" b="0" i="0" u="none" strike="noStrike" kern="1200" cap="none" spc="0" normalizeH="0" baseline="0" noProof="0" dirty="0" smtClean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pic>
        <p:nvPicPr>
          <p:cNvPr id="40" name="図 3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99885" y="2357535"/>
            <a:ext cx="1666207" cy="1372440"/>
          </a:xfrm>
          <a:prstGeom prst="rect">
            <a:avLst/>
          </a:prstGeom>
        </p:spPr>
      </p:pic>
      <p:pic>
        <p:nvPicPr>
          <p:cNvPr id="42" name="図 4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90183" y="2237249"/>
            <a:ext cx="1377566" cy="1324068"/>
          </a:xfrm>
          <a:prstGeom prst="rect">
            <a:avLst/>
          </a:prstGeom>
        </p:spPr>
      </p:pic>
      <p:pic>
        <p:nvPicPr>
          <p:cNvPr id="44" name="図 4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693888" y="4632898"/>
            <a:ext cx="1346459" cy="1216575"/>
          </a:xfrm>
          <a:prstGeom prst="rect">
            <a:avLst/>
          </a:prstGeom>
        </p:spPr>
      </p:pic>
      <p:pic>
        <p:nvPicPr>
          <p:cNvPr id="45" name="図 4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890183" y="4791209"/>
            <a:ext cx="1626818" cy="1016535"/>
          </a:xfrm>
          <a:prstGeom prst="rect">
            <a:avLst/>
          </a:prstGeom>
        </p:spPr>
      </p:pic>
      <p:sp>
        <p:nvSpPr>
          <p:cNvPr id="46" name="楕円 45"/>
          <p:cNvSpPr/>
          <p:nvPr/>
        </p:nvSpPr>
        <p:spPr>
          <a:xfrm>
            <a:off x="391394" y="2476608"/>
            <a:ext cx="984198" cy="895013"/>
          </a:xfrm>
          <a:prstGeom prst="ellipse">
            <a:avLst/>
          </a:prstGeom>
          <a:solidFill>
            <a:srgbClr val="FF000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換気</a:t>
            </a:r>
            <a:endParaRPr kumimoji="1" lang="ja-JP" altLang="en-US" sz="28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7" name="楕円 46"/>
          <p:cNvSpPr/>
          <p:nvPr/>
        </p:nvSpPr>
        <p:spPr>
          <a:xfrm>
            <a:off x="3700508" y="2477811"/>
            <a:ext cx="976198" cy="866738"/>
          </a:xfrm>
          <a:prstGeom prst="ellipse">
            <a:avLst/>
          </a:prstGeom>
          <a:solidFill>
            <a:srgbClr val="FF000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密</a:t>
            </a:r>
            <a:endParaRPr kumimoji="1" lang="ja-JP" altLang="en-US" sz="36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8" name="楕円 47"/>
          <p:cNvSpPr/>
          <p:nvPr/>
        </p:nvSpPr>
        <p:spPr>
          <a:xfrm>
            <a:off x="386252" y="4750196"/>
            <a:ext cx="1030955" cy="903186"/>
          </a:xfrm>
          <a:prstGeom prst="ellipse">
            <a:avLst/>
          </a:prstGeom>
          <a:solidFill>
            <a:srgbClr val="FF000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共用</a:t>
            </a:r>
            <a:endParaRPr kumimoji="1" lang="ja-JP" altLang="en-US" sz="28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9" name="楕円 48"/>
          <p:cNvSpPr/>
          <p:nvPr/>
        </p:nvSpPr>
        <p:spPr>
          <a:xfrm>
            <a:off x="3688629" y="4748664"/>
            <a:ext cx="999955" cy="931698"/>
          </a:xfrm>
          <a:prstGeom prst="ellipse">
            <a:avLst/>
          </a:prstGeom>
          <a:solidFill>
            <a:srgbClr val="FF000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休</a:t>
            </a:r>
            <a:endParaRPr kumimoji="1" lang="ja-JP" altLang="en-US" sz="36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30" name="図 29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07681">
            <a:off x="1333329" y="5280525"/>
            <a:ext cx="670323" cy="606993"/>
          </a:xfrm>
          <a:prstGeom prst="rect">
            <a:avLst/>
          </a:prstGeom>
        </p:spPr>
      </p:pic>
      <p:sp>
        <p:nvSpPr>
          <p:cNvPr id="2" name="テキスト ボックス 1"/>
          <p:cNvSpPr txBox="1"/>
          <p:nvPr/>
        </p:nvSpPr>
        <p:spPr>
          <a:xfrm>
            <a:off x="6031531" y="59976"/>
            <a:ext cx="667170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sz="1400" dirty="0" smtClean="0"/>
              <a:t>別添３</a:t>
            </a:r>
            <a:endParaRPr kumimoji="1" lang="ja-JP" altLang="en-US" sz="1600" dirty="0"/>
          </a:p>
        </p:txBody>
      </p:sp>
    </p:spTree>
    <p:extLst>
      <p:ext uri="{BB962C8B-B14F-4D97-AF65-F5344CB8AC3E}">
        <p14:creationId xmlns:p14="http://schemas.microsoft.com/office/powerpoint/2010/main" val="699664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3_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>
          <a:defRPr kumimoji="1" sz="1050" dirty="0" smtClean="0"/>
        </a:defPPr>
      </a:lstStyle>
      <a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721</TotalTime>
  <Words>176</Words>
  <Application>Microsoft Office PowerPoint</Application>
  <PresentationFormat>A4 210 x 297 mm</PresentationFormat>
  <Paragraphs>28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ＤＦ特太ゴシック体</vt:lpstr>
      <vt:lpstr>ＤＨＰ特太ゴシック体</vt:lpstr>
      <vt:lpstr>Meiryo UI</vt:lpstr>
      <vt:lpstr>ＭＳ Ｐゴシック</vt:lpstr>
      <vt:lpstr>メイリオ</vt:lpstr>
      <vt:lpstr>游ゴシック</vt:lpstr>
      <vt:lpstr>Arial</vt:lpstr>
      <vt:lpstr>Calibri</vt:lpstr>
      <vt:lpstr>3_Office テーマ</vt:lpstr>
      <vt:lpstr>PowerPoint プレゼンテーション</vt:lpstr>
    </vt:vector>
  </TitlesOfParts>
  <Company>厚生労働省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杉 圭一朗(sugi-keiichirou.v59)</dc:creator>
  <cp:lastModifiedBy>野口 史温(noguchi-shion.5r4)</cp:lastModifiedBy>
  <cp:revision>65</cp:revision>
  <cp:lastPrinted>2020-08-05T13:06:20Z</cp:lastPrinted>
  <dcterms:created xsi:type="dcterms:W3CDTF">2020-07-30T08:05:25Z</dcterms:created>
  <dcterms:modified xsi:type="dcterms:W3CDTF">2020-08-06T01:36:26Z</dcterms:modified>
</cp:coreProperties>
</file>