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3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BFE"/>
    <a:srgbClr val="B8E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CB6FF-AB75-41E6-8DA8-35ABA4FCDF27}" v="1552" dt="2024-09-20T07:16:18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zumiotsushi-my.sharepoint.com/personal/ozm7884700_izo-ed_jp/Documents/&#23478;&#24237;&#31185;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4400" dirty="0">
                <a:solidFill>
                  <a:sysClr val="windowText" lastClr="000000"/>
                </a:solidFill>
              </a:rPr>
              <a:t>西元先生セレクト</a:t>
            </a:r>
          </a:p>
        </c:rich>
      </c:tx>
      <c:layout>
        <c:manualLayout>
          <c:xMode val="edge"/>
          <c:yMode val="edge"/>
          <c:x val="0.38271271379788369"/>
          <c:y val="6.885567630742249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4.9130119046939799E-2"/>
          <c:y val="5.2346993204042111E-2"/>
          <c:w val="0.93524069781114239"/>
          <c:h val="0.894645023954110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Sheet3!$A$10:$F$10</c:f>
              <c:strCache>
                <c:ptCount val="6"/>
                <c:pt idx="0">
                  <c:v>１群</c:v>
                </c:pt>
                <c:pt idx="1">
                  <c:v>２群</c:v>
                </c:pt>
                <c:pt idx="2">
                  <c:v>３群</c:v>
                </c:pt>
                <c:pt idx="3">
                  <c:v>４群</c:v>
                </c:pt>
                <c:pt idx="4">
                  <c:v>５群</c:v>
                </c:pt>
                <c:pt idx="5">
                  <c:v>6群</c:v>
                </c:pt>
              </c:strCache>
            </c:strRef>
          </c:cat>
          <c:val>
            <c:numRef>
              <c:f>Sheet3!$A$11:$F$11</c:f>
              <c:numCache>
                <c:formatCode>0_ </c:formatCode>
                <c:ptCount val="6"/>
                <c:pt idx="0">
                  <c:v>155</c:v>
                </c:pt>
                <c:pt idx="1">
                  <c:v>154.88721804511277</c:v>
                </c:pt>
                <c:pt idx="2">
                  <c:v>45.454545454545453</c:v>
                </c:pt>
                <c:pt idx="3">
                  <c:v>60.45112781954888</c:v>
                </c:pt>
                <c:pt idx="4">
                  <c:v>97.85407725321889</c:v>
                </c:pt>
                <c:pt idx="5">
                  <c:v>133.33333333333331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7-4225-A9B5-1D16FCE71E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49"/>
        <c:axId val="1179618736"/>
        <c:axId val="626737647"/>
      </c:barChart>
      <c:catAx>
        <c:axId val="117961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6737647"/>
        <c:crosses val="autoZero"/>
        <c:auto val="1"/>
        <c:lblAlgn val="ctr"/>
        <c:lblOffset val="100"/>
        <c:noMultiLvlLbl val="0"/>
      </c:catAx>
      <c:valAx>
        <c:axId val="62673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7961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4800" dirty="0"/>
              <a:t>（改）西元先生セレクト</a:t>
            </a:r>
          </a:p>
        </c:rich>
      </c:tx>
      <c:layout>
        <c:manualLayout>
          <c:xMode val="edge"/>
          <c:yMode val="edge"/>
          <c:x val="0.25814176724156557"/>
          <c:y val="9.54079048529268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1214750935149451E-2"/>
          <c:y val="1.4120369918233183E-2"/>
          <c:w val="0.91153762479261879"/>
          <c:h val="0.926125415267202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Sheet3!$K$43:$P$43</c:f>
              <c:strCache>
                <c:ptCount val="6"/>
                <c:pt idx="0">
                  <c:v>１群</c:v>
                </c:pt>
                <c:pt idx="1">
                  <c:v>２群</c:v>
                </c:pt>
                <c:pt idx="2">
                  <c:v>３群</c:v>
                </c:pt>
                <c:pt idx="3">
                  <c:v>４群</c:v>
                </c:pt>
                <c:pt idx="4">
                  <c:v>５群</c:v>
                </c:pt>
                <c:pt idx="5">
                  <c:v>6群</c:v>
                </c:pt>
              </c:strCache>
            </c:strRef>
          </c:cat>
          <c:val>
            <c:numRef>
              <c:f>Sheet3!$K$44:$P$44</c:f>
              <c:numCache>
                <c:formatCode>0_ </c:formatCode>
                <c:ptCount val="6"/>
                <c:pt idx="0">
                  <c:v>130</c:v>
                </c:pt>
                <c:pt idx="1">
                  <c:v>154.88721804511277</c:v>
                </c:pt>
                <c:pt idx="2">
                  <c:v>121.21212121212122</c:v>
                </c:pt>
                <c:pt idx="3">
                  <c:v>105.5639097744361</c:v>
                </c:pt>
                <c:pt idx="4">
                  <c:v>97.85407725321889</c:v>
                </c:pt>
                <c:pt idx="5">
                  <c:v>133.33333333333331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1-4433-88F8-F65B9486E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-27"/>
        <c:axId val="146171183"/>
        <c:axId val="158605183"/>
      </c:barChart>
      <c:catAx>
        <c:axId val="14617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8605183"/>
        <c:crosses val="autoZero"/>
        <c:auto val="1"/>
        <c:lblAlgn val="ctr"/>
        <c:lblOffset val="100"/>
        <c:noMultiLvlLbl val="0"/>
      </c:catAx>
      <c:valAx>
        <c:axId val="15860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617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33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56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10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4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33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4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59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0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44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812C34-5CAB-462B-9204-BD4F2D166E9C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6B911E-D3FE-4E50-A3A6-BB59F8DCA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emf"/><Relationship Id="rId7" Type="http://schemas.openxmlformats.org/officeDocument/2006/relationships/image" Target="../media/image3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11" Type="http://schemas.openxmlformats.org/officeDocument/2006/relationships/image" Target="../media/image65.png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649502-F7A8-865E-6390-02E1B36AC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612" y="795088"/>
            <a:ext cx="2811145" cy="281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29CC688-4261-02ED-510D-64AAD8A3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3" y="3988377"/>
            <a:ext cx="1871980" cy="133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D22974-E3AB-A65F-D29F-B0A244147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83" y="5323603"/>
            <a:ext cx="1871981" cy="108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F2730F-3BE8-94F2-907E-6A276D14A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048" y="168528"/>
            <a:ext cx="7017104" cy="16033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19CBB47-168D-7553-15A4-322B33CFF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17" y="1322426"/>
            <a:ext cx="6547671" cy="14570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6FC73A0-0A4B-C873-A2E9-FB47C6CE6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03" y="2505376"/>
            <a:ext cx="10900593" cy="184724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457262E-C339-4788-B7F0-E9F729930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2163" y="3693162"/>
            <a:ext cx="6547671" cy="145707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179A6CB-31C0-BA5F-86E3-2E8716768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2489" y="4725157"/>
            <a:ext cx="936426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93AB057E-AF9E-2375-EED6-815DD341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858" y="0"/>
            <a:ext cx="6582228" cy="628157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A6793BC-3135-6869-7021-BE8221E12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9" y="342780"/>
            <a:ext cx="5901439" cy="18289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1E18D44-ECCB-6A6F-9CC6-2937DA37F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09" y="2171739"/>
            <a:ext cx="6090432" cy="18289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2D3E5D4-1DAF-4BE0-CA62-D4157AF45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09" y="4104673"/>
            <a:ext cx="639525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7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995ADADB-87B0-63A4-7C04-5C03E0149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495247"/>
              </p:ext>
            </p:extLst>
          </p:nvPr>
        </p:nvGraphicFramePr>
        <p:xfrm>
          <a:off x="1034322" y="326036"/>
          <a:ext cx="8474720" cy="601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EAC88A3-AA3C-1481-BB03-B7AD27432413}"/>
              </a:ext>
            </a:extLst>
          </p:cNvPr>
          <p:cNvCxnSpPr>
            <a:cxnSpLocks/>
          </p:cNvCxnSpPr>
          <p:nvPr/>
        </p:nvCxnSpPr>
        <p:spPr>
          <a:xfrm>
            <a:off x="1509008" y="2799950"/>
            <a:ext cx="8000034" cy="0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3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栗のイラスト（フルーツ）">
            <a:extLst>
              <a:ext uri="{FF2B5EF4-FFF2-40B4-BE49-F238E27FC236}">
                <a16:creationId xmlns:a16="http://schemas.microsoft.com/office/drawing/2014/main" id="{640EA1C1-38D5-EED9-C802-E083D6AA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71" y="1088260"/>
            <a:ext cx="1549954" cy="163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柿のイラスト（フルーツ）">
            <a:extLst>
              <a:ext uri="{FF2B5EF4-FFF2-40B4-BE49-F238E27FC236}">
                <a16:creationId xmlns:a16="http://schemas.microsoft.com/office/drawing/2014/main" id="{1AF532A7-7234-3FAA-C638-854A5C7F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89" y="180142"/>
            <a:ext cx="1635835" cy="14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焼きサンマのイラスト">
            <a:extLst>
              <a:ext uri="{FF2B5EF4-FFF2-40B4-BE49-F238E27FC236}">
                <a16:creationId xmlns:a16="http://schemas.microsoft.com/office/drawing/2014/main" id="{1F53E7EF-6B78-717A-F378-BEA32DF9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00" y="1736273"/>
            <a:ext cx="2626301" cy="1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給食費のイラスト">
            <a:extLst>
              <a:ext uri="{FF2B5EF4-FFF2-40B4-BE49-F238E27FC236}">
                <a16:creationId xmlns:a16="http://schemas.microsoft.com/office/drawing/2014/main" id="{D94F06BD-DCB4-78AA-F16D-3727B9AE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" y="3080768"/>
            <a:ext cx="2093098" cy="23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タンドール窯のイラスト">
            <a:extLst>
              <a:ext uri="{FF2B5EF4-FFF2-40B4-BE49-F238E27FC236}">
                <a16:creationId xmlns:a16="http://schemas.microsoft.com/office/drawing/2014/main" id="{AE465679-4BD2-3A76-EED2-4584C5875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243" y="3388565"/>
            <a:ext cx="1564186" cy="17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ピザ窯のイラスト（ピザ付き）">
            <a:extLst>
              <a:ext uri="{FF2B5EF4-FFF2-40B4-BE49-F238E27FC236}">
                <a16:creationId xmlns:a16="http://schemas.microsoft.com/office/drawing/2014/main" id="{9492F814-ED55-3CE9-0FED-CB5E18CF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77" y="4838849"/>
            <a:ext cx="1542401" cy="17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バーベキューコンロのイラスト（肉つき）">
            <a:extLst>
              <a:ext uri="{FF2B5EF4-FFF2-40B4-BE49-F238E27FC236}">
                <a16:creationId xmlns:a16="http://schemas.microsoft.com/office/drawing/2014/main" id="{73D3CFC4-D95A-85BA-BACA-D24D22EC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675" y="5115174"/>
            <a:ext cx="1742826" cy="17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0D9E7F-9CD3-ACE1-945E-482E0F9A2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546" y="207685"/>
            <a:ext cx="7017104" cy="16033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FABFBA-CAC7-5ECA-3AC1-15738B0E59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797" y="1367389"/>
            <a:ext cx="7358510" cy="14570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E24E01-993D-7882-BE75-7C2B6D6A17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957" y="2361051"/>
            <a:ext cx="10900593" cy="117663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E1D1C71-53EB-BBC9-B2C6-FFAF52168F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5255" y="3359125"/>
            <a:ext cx="6547671" cy="14570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989E3B2-9378-F94C-F25D-201D7E1A21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4500" y="4253931"/>
            <a:ext cx="6547671" cy="145707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DCA9347-E102-31B5-0288-2564B9F74B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8800" y="5128250"/>
            <a:ext cx="654157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D8AF03A-9214-D415-14FD-CB67A19C7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1" y="2621057"/>
            <a:ext cx="3390339" cy="3007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612577C1-6A92-77AC-BDDE-4044BA5C70A4}"/>
              </a:ext>
            </a:extLst>
          </p:cNvPr>
          <p:cNvSpPr/>
          <p:nvPr/>
        </p:nvSpPr>
        <p:spPr>
          <a:xfrm>
            <a:off x="3902667" y="3309256"/>
            <a:ext cx="928914" cy="638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E9029D8-BB01-FAA4-EF0B-1FF84FC00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40" y="2790217"/>
            <a:ext cx="3344561" cy="25257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642FBF80-04EB-E129-0A08-9EC1537918DD}"/>
              </a:ext>
            </a:extLst>
          </p:cNvPr>
          <p:cNvSpPr/>
          <p:nvPr/>
        </p:nvSpPr>
        <p:spPr>
          <a:xfrm>
            <a:off x="10153509" y="3414485"/>
            <a:ext cx="928914" cy="638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F6892A-3F05-5822-DCFE-304BA9685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22" y="1229639"/>
            <a:ext cx="2889754" cy="14570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89BABDF-C89F-2B59-EC78-B2FC630B8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199" y="199553"/>
            <a:ext cx="7017104" cy="16033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3444127-6D5F-F717-0113-589676FFF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591" y="1333147"/>
            <a:ext cx="288365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矢印: 右 5">
            <a:extLst>
              <a:ext uri="{FF2B5EF4-FFF2-40B4-BE49-F238E27FC236}">
                <a16:creationId xmlns:a16="http://schemas.microsoft.com/office/drawing/2014/main" id="{612577C1-6A92-77AC-BDDE-4044BA5C70A4}"/>
              </a:ext>
            </a:extLst>
          </p:cNvPr>
          <p:cNvSpPr/>
          <p:nvPr/>
        </p:nvSpPr>
        <p:spPr>
          <a:xfrm>
            <a:off x="3902667" y="3309256"/>
            <a:ext cx="928914" cy="638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642FBF80-04EB-E129-0A08-9EC1537918DD}"/>
              </a:ext>
            </a:extLst>
          </p:cNvPr>
          <p:cNvSpPr/>
          <p:nvPr/>
        </p:nvSpPr>
        <p:spPr>
          <a:xfrm>
            <a:off x="8894073" y="3429000"/>
            <a:ext cx="928914" cy="638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D76219-1D98-BA8D-1149-0E122C45F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5" y="2790217"/>
            <a:ext cx="3871239" cy="284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4057CC9-4800-B8A3-E96A-4F288EDE7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31" y="4214794"/>
            <a:ext cx="2141041" cy="199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9475157-C020-35D2-8FE6-ECFF09926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61" y="2498932"/>
            <a:ext cx="2662664" cy="144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D2CC5A-F96E-6EA2-C720-158719326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284" y="27491"/>
            <a:ext cx="7017104" cy="160338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95FFB8D-80F2-1DA0-420F-25546968C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19" y="1202091"/>
            <a:ext cx="2889754" cy="14570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341E944-2628-CF9A-F387-0E9AFAD18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188" y="1243395"/>
            <a:ext cx="4261473" cy="145707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3CF4472-D571-4E03-D2C0-3EBB092D4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7976" y="-205592"/>
            <a:ext cx="1659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B93321-A7BF-8453-D6A5-04D8D643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48" y="-14196"/>
            <a:ext cx="7017104" cy="16033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73AECC4-EDA9-DAF0-5F20-4B8B991D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0" y="1316210"/>
            <a:ext cx="5633192" cy="14570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FBCBD7E-56DD-96F7-3E20-A07026EF4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08" y="2615972"/>
            <a:ext cx="4602879" cy="20423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9EE9D74-95A2-7147-D85F-78506FD3A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892" y="1245537"/>
            <a:ext cx="6322100" cy="14570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1515EF1-3846-FF36-2615-69C3BF8D8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286" y="2564151"/>
            <a:ext cx="6486706" cy="214597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343833-3DE0-A57A-55D4-BEC8EE86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56" y="4956554"/>
            <a:ext cx="6322100" cy="14570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C91D34D-035F-FAAE-5EC6-613D83DE5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1261" y="4658309"/>
            <a:ext cx="5297883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図 92">
            <a:extLst>
              <a:ext uri="{FF2B5EF4-FFF2-40B4-BE49-F238E27FC236}">
                <a16:creationId xmlns:a16="http://schemas.microsoft.com/office/drawing/2014/main" id="{AABE9D09-B796-EEE6-7807-46787CB1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50" y="0"/>
            <a:ext cx="10982099" cy="518857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6FF8136-9A83-8CDC-0A04-E0811797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64" y="5188577"/>
            <a:ext cx="955935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1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A0A36D-5B77-2145-0A1E-32E50955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15" y="229843"/>
            <a:ext cx="2224855" cy="222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7FB771B-9809-36CA-D9BE-1E16A5BB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7" y="1342271"/>
            <a:ext cx="2305817" cy="2464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F355B64-32EA-CF07-31BC-A6336444E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010" y="1342270"/>
            <a:ext cx="2305817" cy="231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31CF6E5-DD81-E8BC-945C-DCF184D56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4143" y="646111"/>
            <a:ext cx="2305817" cy="2392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DEBD78B-DCEC-D094-ADE1-C38085C3D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53" y="4197977"/>
            <a:ext cx="2305817" cy="2409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D63472D-E02C-55A8-6F70-AF3F396B3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559" y="4544320"/>
            <a:ext cx="2369905" cy="2409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8DA35FC-7802-3A2F-E27F-206795DCD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0523" y="46321"/>
            <a:ext cx="6663506" cy="14570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2C53FE-7CA5-0886-2221-369746F4A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0989" y="2276992"/>
            <a:ext cx="3578662" cy="14570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4242335-1A1B-3F55-98C4-1FDCF0B0BA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6622" y="3570450"/>
            <a:ext cx="3578662" cy="14570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68CBFC2-B5BA-F136-6B1E-653F6C8503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8895" y="3494711"/>
            <a:ext cx="2889754" cy="14570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2AB752-DB68-FC2B-B241-7F96F42C10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4540" y="3091281"/>
            <a:ext cx="3578662" cy="14570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39D8F4C-6722-3CF0-82F1-76467D5892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6622" y="5020473"/>
            <a:ext cx="3578662" cy="145707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612111F-5665-3081-962A-3F7CE08CA0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8257" y="5190197"/>
            <a:ext cx="33835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662AF1B-0D79-4CB1-2294-60334AE7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07" y="2253238"/>
            <a:ext cx="7979533" cy="13407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52C3A6A-1EAE-853C-320E-EEC6825E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5588055"/>
            <a:ext cx="7979531" cy="3644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49FB0E7-F79C-F319-51EC-FFC03152B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707" y="857642"/>
            <a:ext cx="7963216" cy="102625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E61DB1A-6D23-945D-3353-A24C76F29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707" y="1885525"/>
            <a:ext cx="7979509" cy="36448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E425081-F2ED-3AE8-E697-3A3801BAC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990" y="5953147"/>
            <a:ext cx="7979509" cy="36448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52C077E-9E6D-47A6-7BFA-93B7D13FC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707" y="169812"/>
            <a:ext cx="7963216" cy="70149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D8EC54A-AD8C-28DA-ECC7-BA97B7157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000" y="3597241"/>
            <a:ext cx="7963216" cy="198755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D938452-DD1F-8E2B-2AB2-7DAB42C6D6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561" y="3378556"/>
            <a:ext cx="11758938" cy="95798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EFBB9ED-88F5-3E5A-6C2E-DD488EA11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561" y="1930384"/>
            <a:ext cx="11758938" cy="146204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51B057E-49AA-8175-FB5C-DD33F5AE6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54744"/>
            <a:ext cx="4371211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5E997BB-3C13-3E6A-E0C0-E37318258B64}"/>
              </a:ext>
            </a:extLst>
          </p:cNvPr>
          <p:cNvGrpSpPr/>
          <p:nvPr/>
        </p:nvGrpSpPr>
        <p:grpSpPr>
          <a:xfrm>
            <a:off x="1379979" y="564356"/>
            <a:ext cx="8938407" cy="5729288"/>
            <a:chOff x="0" y="0"/>
            <a:chExt cx="4572000" cy="2743200"/>
          </a:xfrm>
        </p:grpSpPr>
        <p:graphicFrame>
          <p:nvGraphicFramePr>
            <p:cNvPr id="8" name="グラフ 7">
              <a:extLst>
                <a:ext uri="{FF2B5EF4-FFF2-40B4-BE49-F238E27FC236}">
                  <a16:creationId xmlns:a16="http://schemas.microsoft.com/office/drawing/2014/main" id="{7DCA8ED7-BD6A-5C31-2D90-372108867E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7292665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4D3A842-36BD-489B-0F6E-221DE92B7B36}"/>
                </a:ext>
              </a:extLst>
            </p:cNvPr>
            <p:cNvCxnSpPr>
              <a:cxnSpLocks/>
            </p:cNvCxnSpPr>
            <p:nvPr/>
          </p:nvCxnSpPr>
          <p:spPr>
            <a:xfrm>
              <a:off x="229509" y="1227582"/>
              <a:ext cx="4334824" cy="0"/>
            </a:xfrm>
            <a:prstGeom prst="line">
              <a:avLst/>
            </a:prstGeom>
            <a:ln w="952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85586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Metadata/LabelInfo.xml><?xml version="1.0" encoding="utf-8"?>
<clbl:labelList xmlns:clbl="http://schemas.microsoft.com/office/2020/mipLabelMetadata">
  <clbl:label id="{ddaee5d0-8f91-42a8-b475-2baa5d96b414}" enabled="1" method="Privileged" siteId="{8fe2a88f-ef6a-483f-afe4-83dd68b2456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</Words>
  <Application>Microsoft Office PowerPoint</Application>
  <PresentationFormat>ワイド画面</PresentationFormat>
  <Paragraphs>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2025-02-28T10:30:56Z</dcterms:created>
  <dcterms:modified xsi:type="dcterms:W3CDTF">2025-02-28T10:31:00Z</dcterms:modified>
</cp:coreProperties>
</file>