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10" y="6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23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63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7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8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1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4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6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92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1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5B1-5E46-450A-A904-D43E150A9209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A612-9694-446B-98C6-D712F9EB0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1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" y="167030"/>
            <a:ext cx="9123398" cy="64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6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2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3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66"/>
            <a:ext cx="9144000" cy="64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0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画面に合わせる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岩坂　裕貴</dc:creator>
  <cp:lastModifiedBy>岩坂　裕貴</cp:lastModifiedBy>
  <cp:revision>4</cp:revision>
  <dcterms:created xsi:type="dcterms:W3CDTF">2023-03-06T12:46:37Z</dcterms:created>
  <dcterms:modified xsi:type="dcterms:W3CDTF">2023-03-15T05:11:35Z</dcterms:modified>
</cp:coreProperties>
</file>