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6" r:id="rId3"/>
  </p:sldIdLst>
  <p:sldSz cx="9144000" cy="6858000" type="screen4x3"/>
  <p:notesSz cx="10234613" cy="71040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3B39E-3DB5-41B4-A7ED-D976BBD4A3B7}" v="7" dt="2020-09-04T06:01:18.155"/>
    <p1510:client id="{9B3680E6-007A-4D16-0E94-CDFCE931ADB6}" v="774" dt="2020-09-04T04:47:02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CA8EDA2-EFEC-44DC-9FF1-CB716EE61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836" cy="356198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C03E7CA-AA94-4A50-9672-C92370995D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796508" y="0"/>
            <a:ext cx="4436470" cy="356198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B1DB60A2-1183-4DD6-97FD-6E7E6769E2D2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10C8A6-1AA2-4AF2-A281-441E15684B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747866"/>
            <a:ext cx="4434836" cy="35619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939A46-74FA-4891-96D3-1ABB3E8ABB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796508" y="6747866"/>
            <a:ext cx="4436470" cy="35619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B49DB288-5FE5-4A42-BCE1-825B5741F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685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548" y="1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0D60012F-0DCA-40D3-ADC1-8839F092732E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19488" y="887413"/>
            <a:ext cx="3195637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8" tIns="47334" rIns="94668" bIns="473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941" y="3418710"/>
            <a:ext cx="8186735" cy="2796919"/>
          </a:xfrm>
          <a:prstGeom prst="rect">
            <a:avLst/>
          </a:prstGeom>
        </p:spPr>
        <p:txBody>
          <a:bodyPr vert="horz" lIns="94668" tIns="47334" rIns="94668" bIns="473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747782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548" y="6747782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67B94BC5-03C6-458C-8EAB-38D5F8377E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7178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41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76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09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15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37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19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54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0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65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78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lIns="91440" tIns="0" rIns="91440" bIns="0" anchor="t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 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事業の導入事例㊺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840535"/>
              </p:ext>
            </p:extLst>
          </p:nvPr>
        </p:nvGraphicFramePr>
        <p:xfrm>
          <a:off x="139910" y="553606"/>
          <a:ext cx="8884299" cy="6128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8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7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9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51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6520" indent="0"/>
                      <a:r>
                        <a:rPr kumimoji="1" lang="zh-TW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大阪府</a:t>
                      </a:r>
                      <a:r>
                        <a:rPr kumimoji="1" lang="ja-JP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立東淀川高等学校外</a:t>
                      </a:r>
                      <a:r>
                        <a:rPr kumimoji="1" lang="en-US" altLang="ja-JP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33</a:t>
                      </a:r>
                      <a:r>
                        <a:rPr kumimoji="1" lang="ja-JP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件</a:t>
                      </a:r>
                      <a:r>
                        <a:rPr kumimoji="1" lang="zh-TW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ＥＳＣＯ事業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653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東芝エレベータ</a:t>
                      </a:r>
                      <a:r>
                        <a:rPr kumimoji="1"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株式会社関西支社</a:t>
                      </a:r>
                      <a:endParaRPr kumimoji="1" lang="en-US" altLang="ja-JP" baseline="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ＮＴＴ・ＴＣリース株式会社関西支店</a:t>
                      </a:r>
                      <a:endParaRPr kumimoji="1" lang="en-US" altLang="ja-JP" baseline="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51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23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サービス期間は　令和８年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 ～ 令和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23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1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aseline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シェアード・セイビングス契約（民間資金活用型）</a:t>
                      </a:r>
                      <a:endParaRPr kumimoji="1" lang="ja-JP" altLang="en-US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5761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・ 照明の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LED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化　</a:t>
                      </a:r>
                      <a:r>
                        <a:rPr kumimoji="1"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marT="90000" marB="90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96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ja-JP" sz="1800" baseline="0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17</a:t>
                      </a:r>
                      <a:r>
                        <a:rPr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.</a:t>
                      </a:r>
                      <a:r>
                        <a:rPr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%</a:t>
                      </a: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R="0"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800" baseline="0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CO</a:t>
                      </a:r>
                      <a:r>
                        <a:rPr kumimoji="1" lang="en-US" altLang="ja-JP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16</a:t>
                      </a:r>
                      <a:r>
                        <a:rPr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.2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lang="en-US" altLang="ja-JP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276">
                <a:tc>
                  <a:txBody>
                    <a:bodyPr/>
                    <a:lstStyle/>
                    <a:p>
                      <a:pPr marL="0" marR="0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対象施設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府立高等学校、支援学校、工科高校など　計</a:t>
                      </a:r>
                      <a:r>
                        <a:rPr kumimoji="1" lang="en-US" altLang="ja-JP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34</a:t>
                      </a:r>
                      <a:r>
                        <a:rPr kumimoji="1" lang="ja-JP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校</a:t>
                      </a:r>
                      <a:endParaRPr kumimoji="1" lang="ja-JP" altLang="en-US" dirty="0"/>
                    </a:p>
                  </a:txBody>
                  <a:tcPr marR="0"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662873"/>
                  </a:ext>
                </a:extLst>
              </a:tr>
              <a:tr h="2024553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（吹田高校）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marL="72000" marR="10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用途</a:t>
                      </a:r>
                      <a:endParaRPr kumimoji="1" lang="en-US" altLang="ja-JP" sz="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所在地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竣工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構造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延べ面積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学校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zh-CN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吹田市原町４丁目</a:t>
                      </a:r>
                      <a:r>
                        <a:rPr lang="en-US" altLang="zh-CN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</a:t>
                      </a:r>
                      <a:r>
                        <a:rPr lang="zh-CN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番</a:t>
                      </a:r>
                      <a:r>
                        <a:rPr lang="en-US" altLang="zh-CN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</a:t>
                      </a:r>
                      <a:r>
                        <a:rPr lang="zh-CN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号</a:t>
                      </a:r>
                      <a:endParaRPr lang="en-US" altLang="zh-CN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1958</a:t>
                      </a:r>
                      <a:r>
                        <a:rPr lang="zh-TW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年（本館）</a:t>
                      </a:r>
                      <a:r>
                        <a:rPr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zh-TW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他</a:t>
                      </a:r>
                      <a:endParaRPr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lang="en-US" altLang="ja-JP" sz="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zh-TW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RC</a:t>
                      </a:r>
                      <a:r>
                        <a:rPr lang="zh-TW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造／地上３階　他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13,740 </a:t>
                      </a:r>
                      <a:r>
                        <a:rPr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㎡　（敷地内合計）</a:t>
                      </a:r>
                      <a:endParaRPr lang="en-US" altLang="zh-TW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46995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lIns="91440" tIns="0" rIns="91440" bIns="0" anchor="t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 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事業の</a:t>
            </a:r>
            <a:r>
              <a:rPr lang="ja-JP" altLang="en-US" sz="2400" b="1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導入事例㊺</a:t>
            </a:r>
            <a:endParaRPr lang="en-US" altLang="ja-JP" sz="2400" b="1" dirty="0">
              <a:solidFill>
                <a:schemeClr val="tx2">
                  <a:lumMod val="75000"/>
                </a:schemeClr>
              </a:solidFill>
              <a:latin typeface="Meiryo UI"/>
              <a:ea typeface="Meiryo UI"/>
              <a:cs typeface="Meiryo UI" panose="020B0604030504040204" pitchFamily="50" charset="-128"/>
            </a:endParaRPr>
          </a:p>
          <a:p>
            <a:endParaRPr lang="en-US" altLang="ja-JP" sz="1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366933" y="6207163"/>
            <a:ext cx="2086865" cy="3356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5033179" y="6063800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1731238" y="6061700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220074" y="3258952"/>
            <a:ext cx="2232246" cy="3081596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【493,753】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506884" y="1211500"/>
            <a:ext cx="2232246" cy="5127315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【568,566】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817264" y="586597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5220073" y="1211500"/>
            <a:ext cx="1116000" cy="2047452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0000">
                <a:schemeClr val="accent3">
                  <a:lumMod val="20000"/>
                  <a:lumOff val="80000"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anchor="ctr"/>
          <a:lstStyle/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削減額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【74,813】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6327957" y="1931580"/>
            <a:ext cx="1116000" cy="132737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</a:p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サービス料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【74,726】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Rectangle 38"/>
          <p:cNvSpPr>
            <a:spLocks noChangeArrowheads="1"/>
          </p:cNvSpPr>
          <p:nvPr/>
        </p:nvSpPr>
        <p:spPr bwMode="auto">
          <a:xfrm>
            <a:off x="6327957" y="1211500"/>
            <a:ext cx="1116000" cy="720080"/>
          </a:xfrm>
          <a:prstGeom prst="rect">
            <a:avLst/>
          </a:prstGeom>
          <a:gradFill rotWithShape="1">
            <a:gsLst>
              <a:gs pos="0">
                <a:srgbClr val="00B0F0"/>
              </a:gs>
              <a:gs pos="50000">
                <a:srgbClr val="82DEFE"/>
              </a:gs>
              <a:gs pos="100000">
                <a:srgbClr val="00B0F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府の利益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【87】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338702" y="6338815"/>
            <a:ext cx="845227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6D1DF54-1977-4217-B2A2-32B4CD25C6A7}"/>
              </a:ext>
            </a:extLst>
          </p:cNvPr>
          <p:cNvGrpSpPr/>
          <p:nvPr/>
        </p:nvGrpSpPr>
        <p:grpSpPr>
          <a:xfrm>
            <a:off x="5086552" y="5627384"/>
            <a:ext cx="2499041" cy="150423"/>
            <a:chOff x="0" y="0"/>
            <a:chExt cx="6800850" cy="411484"/>
          </a:xfrm>
        </p:grpSpPr>
        <p:sp>
          <p:nvSpPr>
            <p:cNvPr id="23" name="フリーフォーム: 図形 22">
              <a:extLst>
                <a:ext uri="{FF2B5EF4-FFF2-40B4-BE49-F238E27FC236}">
                  <a16:creationId xmlns:a16="http://schemas.microsoft.com/office/drawing/2014/main" id="{2089D8CF-5BED-4EA1-BC42-6E8B71499717}"/>
                </a:ext>
              </a:extLst>
            </p:cNvPr>
            <p:cNvSpPr/>
            <p:nvPr/>
          </p:nvSpPr>
          <p:spPr>
            <a:xfrm>
              <a:off x="67310" y="0"/>
              <a:ext cx="6697980" cy="266704"/>
            </a:xfrm>
            <a:custGeom>
              <a:avLst/>
              <a:gdLst>
                <a:gd name="connsiteX0" fmla="*/ 0 w 6675120"/>
                <a:gd name="connsiteY0" fmla="*/ 251460 h 266704"/>
                <a:gd name="connsiteX1" fmla="*/ 662940 w 6675120"/>
                <a:gd name="connsiteY1" fmla="*/ 0 h 266704"/>
                <a:gd name="connsiteX2" fmla="*/ 1341120 w 6675120"/>
                <a:gd name="connsiteY2" fmla="*/ 251460 h 266704"/>
                <a:gd name="connsiteX3" fmla="*/ 2011680 w 6675120"/>
                <a:gd name="connsiteY3" fmla="*/ 30480 h 266704"/>
                <a:gd name="connsiteX4" fmla="*/ 2651760 w 6675120"/>
                <a:gd name="connsiteY4" fmla="*/ 236220 h 266704"/>
                <a:gd name="connsiteX5" fmla="*/ 3345180 w 6675120"/>
                <a:gd name="connsiteY5" fmla="*/ 15240 h 266704"/>
                <a:gd name="connsiteX6" fmla="*/ 4030980 w 6675120"/>
                <a:gd name="connsiteY6" fmla="*/ 266700 h 266704"/>
                <a:gd name="connsiteX7" fmla="*/ 4602480 w 6675120"/>
                <a:gd name="connsiteY7" fmla="*/ 22860 h 266704"/>
                <a:gd name="connsiteX8" fmla="*/ 5349240 w 6675120"/>
                <a:gd name="connsiteY8" fmla="*/ 259080 h 266704"/>
                <a:gd name="connsiteX9" fmla="*/ 6027420 w 6675120"/>
                <a:gd name="connsiteY9" fmla="*/ 45720 h 266704"/>
                <a:gd name="connsiteX10" fmla="*/ 6675120 w 6675120"/>
                <a:gd name="connsiteY10" fmla="*/ 266700 h 266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75120" h="266704">
                  <a:moveTo>
                    <a:pt x="0" y="251460"/>
                  </a:moveTo>
                  <a:cubicBezTo>
                    <a:pt x="219710" y="125730"/>
                    <a:pt x="439420" y="0"/>
                    <a:pt x="662940" y="0"/>
                  </a:cubicBezTo>
                  <a:cubicBezTo>
                    <a:pt x="886460" y="0"/>
                    <a:pt x="1116330" y="246380"/>
                    <a:pt x="1341120" y="251460"/>
                  </a:cubicBezTo>
                  <a:cubicBezTo>
                    <a:pt x="1565910" y="256540"/>
                    <a:pt x="1793240" y="33020"/>
                    <a:pt x="2011680" y="30480"/>
                  </a:cubicBezTo>
                  <a:cubicBezTo>
                    <a:pt x="2230120" y="27940"/>
                    <a:pt x="2429510" y="238760"/>
                    <a:pt x="2651760" y="236220"/>
                  </a:cubicBezTo>
                  <a:cubicBezTo>
                    <a:pt x="2874010" y="233680"/>
                    <a:pt x="3115310" y="10160"/>
                    <a:pt x="3345180" y="15240"/>
                  </a:cubicBezTo>
                  <a:cubicBezTo>
                    <a:pt x="3575050" y="20320"/>
                    <a:pt x="3821430" y="265430"/>
                    <a:pt x="4030980" y="266700"/>
                  </a:cubicBezTo>
                  <a:cubicBezTo>
                    <a:pt x="4240530" y="267970"/>
                    <a:pt x="4382770" y="24130"/>
                    <a:pt x="4602480" y="22860"/>
                  </a:cubicBezTo>
                  <a:cubicBezTo>
                    <a:pt x="4822190" y="21590"/>
                    <a:pt x="5111750" y="255270"/>
                    <a:pt x="5349240" y="259080"/>
                  </a:cubicBezTo>
                  <a:cubicBezTo>
                    <a:pt x="5586730" y="262890"/>
                    <a:pt x="5806440" y="44450"/>
                    <a:pt x="6027420" y="45720"/>
                  </a:cubicBezTo>
                  <a:cubicBezTo>
                    <a:pt x="6248400" y="46990"/>
                    <a:pt x="6675120" y="266700"/>
                    <a:pt x="6675120" y="266700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BEAEF5B7-F5EA-4375-A180-9C1A97C4C4FA}"/>
                </a:ext>
              </a:extLst>
            </p:cNvPr>
            <p:cNvSpPr/>
            <p:nvPr/>
          </p:nvSpPr>
          <p:spPr>
            <a:xfrm>
              <a:off x="44450" y="144780"/>
              <a:ext cx="6697980" cy="266704"/>
            </a:xfrm>
            <a:custGeom>
              <a:avLst/>
              <a:gdLst>
                <a:gd name="connsiteX0" fmla="*/ 0 w 6675120"/>
                <a:gd name="connsiteY0" fmla="*/ 251460 h 266704"/>
                <a:gd name="connsiteX1" fmla="*/ 662940 w 6675120"/>
                <a:gd name="connsiteY1" fmla="*/ 0 h 266704"/>
                <a:gd name="connsiteX2" fmla="*/ 1341120 w 6675120"/>
                <a:gd name="connsiteY2" fmla="*/ 251460 h 266704"/>
                <a:gd name="connsiteX3" fmla="*/ 2011680 w 6675120"/>
                <a:gd name="connsiteY3" fmla="*/ 30480 h 266704"/>
                <a:gd name="connsiteX4" fmla="*/ 2651760 w 6675120"/>
                <a:gd name="connsiteY4" fmla="*/ 236220 h 266704"/>
                <a:gd name="connsiteX5" fmla="*/ 3345180 w 6675120"/>
                <a:gd name="connsiteY5" fmla="*/ 15240 h 266704"/>
                <a:gd name="connsiteX6" fmla="*/ 4030980 w 6675120"/>
                <a:gd name="connsiteY6" fmla="*/ 266700 h 266704"/>
                <a:gd name="connsiteX7" fmla="*/ 4602480 w 6675120"/>
                <a:gd name="connsiteY7" fmla="*/ 22860 h 266704"/>
                <a:gd name="connsiteX8" fmla="*/ 5349240 w 6675120"/>
                <a:gd name="connsiteY8" fmla="*/ 259080 h 266704"/>
                <a:gd name="connsiteX9" fmla="*/ 6027420 w 6675120"/>
                <a:gd name="connsiteY9" fmla="*/ 45720 h 266704"/>
                <a:gd name="connsiteX10" fmla="*/ 6675120 w 6675120"/>
                <a:gd name="connsiteY10" fmla="*/ 266700 h 266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75120" h="266704">
                  <a:moveTo>
                    <a:pt x="0" y="251460"/>
                  </a:moveTo>
                  <a:cubicBezTo>
                    <a:pt x="219710" y="125730"/>
                    <a:pt x="439420" y="0"/>
                    <a:pt x="662940" y="0"/>
                  </a:cubicBezTo>
                  <a:cubicBezTo>
                    <a:pt x="886460" y="0"/>
                    <a:pt x="1116330" y="246380"/>
                    <a:pt x="1341120" y="251460"/>
                  </a:cubicBezTo>
                  <a:cubicBezTo>
                    <a:pt x="1565910" y="256540"/>
                    <a:pt x="1793240" y="33020"/>
                    <a:pt x="2011680" y="30480"/>
                  </a:cubicBezTo>
                  <a:cubicBezTo>
                    <a:pt x="2230120" y="27940"/>
                    <a:pt x="2429510" y="238760"/>
                    <a:pt x="2651760" y="236220"/>
                  </a:cubicBezTo>
                  <a:cubicBezTo>
                    <a:pt x="2874010" y="233680"/>
                    <a:pt x="3115310" y="10160"/>
                    <a:pt x="3345180" y="15240"/>
                  </a:cubicBezTo>
                  <a:cubicBezTo>
                    <a:pt x="3575050" y="20320"/>
                    <a:pt x="3821430" y="265430"/>
                    <a:pt x="4030980" y="266700"/>
                  </a:cubicBezTo>
                  <a:cubicBezTo>
                    <a:pt x="4240530" y="267970"/>
                    <a:pt x="4382770" y="24130"/>
                    <a:pt x="4602480" y="22860"/>
                  </a:cubicBezTo>
                  <a:cubicBezTo>
                    <a:pt x="4822190" y="21590"/>
                    <a:pt x="5111750" y="255270"/>
                    <a:pt x="5349240" y="259080"/>
                  </a:cubicBezTo>
                  <a:cubicBezTo>
                    <a:pt x="5586730" y="262890"/>
                    <a:pt x="5806440" y="44450"/>
                    <a:pt x="6027420" y="45720"/>
                  </a:cubicBezTo>
                  <a:cubicBezTo>
                    <a:pt x="6248400" y="46990"/>
                    <a:pt x="6675120" y="266700"/>
                    <a:pt x="6675120" y="266700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25" name="フリーフォーム: 図形 24">
              <a:extLst>
                <a:ext uri="{FF2B5EF4-FFF2-40B4-BE49-F238E27FC236}">
                  <a16:creationId xmlns:a16="http://schemas.microsoft.com/office/drawing/2014/main" id="{E4788460-9099-4BAD-AD69-26FBE97AA5AE}"/>
                </a:ext>
              </a:extLst>
            </p:cNvPr>
            <p:cNvSpPr/>
            <p:nvPr/>
          </p:nvSpPr>
          <p:spPr>
            <a:xfrm>
              <a:off x="0" y="76200"/>
              <a:ext cx="6800850" cy="266704"/>
            </a:xfrm>
            <a:custGeom>
              <a:avLst/>
              <a:gdLst>
                <a:gd name="connsiteX0" fmla="*/ 0 w 6675120"/>
                <a:gd name="connsiteY0" fmla="*/ 251460 h 266704"/>
                <a:gd name="connsiteX1" fmla="*/ 662940 w 6675120"/>
                <a:gd name="connsiteY1" fmla="*/ 0 h 266704"/>
                <a:gd name="connsiteX2" fmla="*/ 1341120 w 6675120"/>
                <a:gd name="connsiteY2" fmla="*/ 251460 h 266704"/>
                <a:gd name="connsiteX3" fmla="*/ 2011680 w 6675120"/>
                <a:gd name="connsiteY3" fmla="*/ 30480 h 266704"/>
                <a:gd name="connsiteX4" fmla="*/ 2651760 w 6675120"/>
                <a:gd name="connsiteY4" fmla="*/ 236220 h 266704"/>
                <a:gd name="connsiteX5" fmla="*/ 3345180 w 6675120"/>
                <a:gd name="connsiteY5" fmla="*/ 15240 h 266704"/>
                <a:gd name="connsiteX6" fmla="*/ 4030980 w 6675120"/>
                <a:gd name="connsiteY6" fmla="*/ 266700 h 266704"/>
                <a:gd name="connsiteX7" fmla="*/ 4602480 w 6675120"/>
                <a:gd name="connsiteY7" fmla="*/ 22860 h 266704"/>
                <a:gd name="connsiteX8" fmla="*/ 5349240 w 6675120"/>
                <a:gd name="connsiteY8" fmla="*/ 259080 h 266704"/>
                <a:gd name="connsiteX9" fmla="*/ 6027420 w 6675120"/>
                <a:gd name="connsiteY9" fmla="*/ 45720 h 266704"/>
                <a:gd name="connsiteX10" fmla="*/ 6675120 w 6675120"/>
                <a:gd name="connsiteY10" fmla="*/ 266700 h 266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75120" h="266704">
                  <a:moveTo>
                    <a:pt x="0" y="251460"/>
                  </a:moveTo>
                  <a:cubicBezTo>
                    <a:pt x="219710" y="125730"/>
                    <a:pt x="439420" y="0"/>
                    <a:pt x="662940" y="0"/>
                  </a:cubicBezTo>
                  <a:cubicBezTo>
                    <a:pt x="886460" y="0"/>
                    <a:pt x="1116330" y="246380"/>
                    <a:pt x="1341120" y="251460"/>
                  </a:cubicBezTo>
                  <a:cubicBezTo>
                    <a:pt x="1565910" y="256540"/>
                    <a:pt x="1793240" y="33020"/>
                    <a:pt x="2011680" y="30480"/>
                  </a:cubicBezTo>
                  <a:cubicBezTo>
                    <a:pt x="2230120" y="27940"/>
                    <a:pt x="2429510" y="238760"/>
                    <a:pt x="2651760" y="236220"/>
                  </a:cubicBezTo>
                  <a:cubicBezTo>
                    <a:pt x="2874010" y="233680"/>
                    <a:pt x="3115310" y="10160"/>
                    <a:pt x="3345180" y="15240"/>
                  </a:cubicBezTo>
                  <a:cubicBezTo>
                    <a:pt x="3575050" y="20320"/>
                    <a:pt x="3821430" y="265430"/>
                    <a:pt x="4030980" y="266700"/>
                  </a:cubicBezTo>
                  <a:cubicBezTo>
                    <a:pt x="4240530" y="267970"/>
                    <a:pt x="4382770" y="24130"/>
                    <a:pt x="4602480" y="22860"/>
                  </a:cubicBezTo>
                  <a:cubicBezTo>
                    <a:pt x="4822190" y="21590"/>
                    <a:pt x="5111750" y="255270"/>
                    <a:pt x="5349240" y="259080"/>
                  </a:cubicBezTo>
                  <a:cubicBezTo>
                    <a:pt x="5586730" y="262890"/>
                    <a:pt x="5806440" y="44450"/>
                    <a:pt x="6027420" y="45720"/>
                  </a:cubicBezTo>
                  <a:cubicBezTo>
                    <a:pt x="6248400" y="46990"/>
                    <a:pt x="6675120" y="266700"/>
                    <a:pt x="6675120" y="266700"/>
                  </a:cubicBezTo>
                </a:path>
              </a:pathLst>
            </a:cu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620FCF5-E3E2-4E32-9329-BC366ABED391}"/>
              </a:ext>
            </a:extLst>
          </p:cNvPr>
          <p:cNvGrpSpPr/>
          <p:nvPr/>
        </p:nvGrpSpPr>
        <p:grpSpPr>
          <a:xfrm>
            <a:off x="1362038" y="5654841"/>
            <a:ext cx="2499041" cy="150423"/>
            <a:chOff x="0" y="0"/>
            <a:chExt cx="6800850" cy="411484"/>
          </a:xfrm>
        </p:grpSpPr>
        <p:sp>
          <p:nvSpPr>
            <p:cNvPr id="27" name="フリーフォーム: 図形 26">
              <a:extLst>
                <a:ext uri="{FF2B5EF4-FFF2-40B4-BE49-F238E27FC236}">
                  <a16:creationId xmlns:a16="http://schemas.microsoft.com/office/drawing/2014/main" id="{95E7F474-D940-48A0-A57B-C5E76F6F9BE3}"/>
                </a:ext>
              </a:extLst>
            </p:cNvPr>
            <p:cNvSpPr/>
            <p:nvPr/>
          </p:nvSpPr>
          <p:spPr>
            <a:xfrm>
              <a:off x="67310" y="0"/>
              <a:ext cx="6697980" cy="266704"/>
            </a:xfrm>
            <a:custGeom>
              <a:avLst/>
              <a:gdLst>
                <a:gd name="connsiteX0" fmla="*/ 0 w 6675120"/>
                <a:gd name="connsiteY0" fmla="*/ 251460 h 266704"/>
                <a:gd name="connsiteX1" fmla="*/ 662940 w 6675120"/>
                <a:gd name="connsiteY1" fmla="*/ 0 h 266704"/>
                <a:gd name="connsiteX2" fmla="*/ 1341120 w 6675120"/>
                <a:gd name="connsiteY2" fmla="*/ 251460 h 266704"/>
                <a:gd name="connsiteX3" fmla="*/ 2011680 w 6675120"/>
                <a:gd name="connsiteY3" fmla="*/ 30480 h 266704"/>
                <a:gd name="connsiteX4" fmla="*/ 2651760 w 6675120"/>
                <a:gd name="connsiteY4" fmla="*/ 236220 h 266704"/>
                <a:gd name="connsiteX5" fmla="*/ 3345180 w 6675120"/>
                <a:gd name="connsiteY5" fmla="*/ 15240 h 266704"/>
                <a:gd name="connsiteX6" fmla="*/ 4030980 w 6675120"/>
                <a:gd name="connsiteY6" fmla="*/ 266700 h 266704"/>
                <a:gd name="connsiteX7" fmla="*/ 4602480 w 6675120"/>
                <a:gd name="connsiteY7" fmla="*/ 22860 h 266704"/>
                <a:gd name="connsiteX8" fmla="*/ 5349240 w 6675120"/>
                <a:gd name="connsiteY8" fmla="*/ 259080 h 266704"/>
                <a:gd name="connsiteX9" fmla="*/ 6027420 w 6675120"/>
                <a:gd name="connsiteY9" fmla="*/ 45720 h 266704"/>
                <a:gd name="connsiteX10" fmla="*/ 6675120 w 6675120"/>
                <a:gd name="connsiteY10" fmla="*/ 266700 h 266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75120" h="266704">
                  <a:moveTo>
                    <a:pt x="0" y="251460"/>
                  </a:moveTo>
                  <a:cubicBezTo>
                    <a:pt x="219710" y="125730"/>
                    <a:pt x="439420" y="0"/>
                    <a:pt x="662940" y="0"/>
                  </a:cubicBezTo>
                  <a:cubicBezTo>
                    <a:pt x="886460" y="0"/>
                    <a:pt x="1116330" y="246380"/>
                    <a:pt x="1341120" y="251460"/>
                  </a:cubicBezTo>
                  <a:cubicBezTo>
                    <a:pt x="1565910" y="256540"/>
                    <a:pt x="1793240" y="33020"/>
                    <a:pt x="2011680" y="30480"/>
                  </a:cubicBezTo>
                  <a:cubicBezTo>
                    <a:pt x="2230120" y="27940"/>
                    <a:pt x="2429510" y="238760"/>
                    <a:pt x="2651760" y="236220"/>
                  </a:cubicBezTo>
                  <a:cubicBezTo>
                    <a:pt x="2874010" y="233680"/>
                    <a:pt x="3115310" y="10160"/>
                    <a:pt x="3345180" y="15240"/>
                  </a:cubicBezTo>
                  <a:cubicBezTo>
                    <a:pt x="3575050" y="20320"/>
                    <a:pt x="3821430" y="265430"/>
                    <a:pt x="4030980" y="266700"/>
                  </a:cubicBezTo>
                  <a:cubicBezTo>
                    <a:pt x="4240530" y="267970"/>
                    <a:pt x="4382770" y="24130"/>
                    <a:pt x="4602480" y="22860"/>
                  </a:cubicBezTo>
                  <a:cubicBezTo>
                    <a:pt x="4822190" y="21590"/>
                    <a:pt x="5111750" y="255270"/>
                    <a:pt x="5349240" y="259080"/>
                  </a:cubicBezTo>
                  <a:cubicBezTo>
                    <a:pt x="5586730" y="262890"/>
                    <a:pt x="5806440" y="44450"/>
                    <a:pt x="6027420" y="45720"/>
                  </a:cubicBezTo>
                  <a:cubicBezTo>
                    <a:pt x="6248400" y="46990"/>
                    <a:pt x="6675120" y="266700"/>
                    <a:pt x="6675120" y="266700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28" name="フリーフォーム: 図形 27">
              <a:extLst>
                <a:ext uri="{FF2B5EF4-FFF2-40B4-BE49-F238E27FC236}">
                  <a16:creationId xmlns:a16="http://schemas.microsoft.com/office/drawing/2014/main" id="{6E54DBE3-3D61-45C3-97AF-A33CE1244864}"/>
                </a:ext>
              </a:extLst>
            </p:cNvPr>
            <p:cNvSpPr/>
            <p:nvPr/>
          </p:nvSpPr>
          <p:spPr>
            <a:xfrm>
              <a:off x="44450" y="144780"/>
              <a:ext cx="6697980" cy="266704"/>
            </a:xfrm>
            <a:custGeom>
              <a:avLst/>
              <a:gdLst>
                <a:gd name="connsiteX0" fmla="*/ 0 w 6675120"/>
                <a:gd name="connsiteY0" fmla="*/ 251460 h 266704"/>
                <a:gd name="connsiteX1" fmla="*/ 662940 w 6675120"/>
                <a:gd name="connsiteY1" fmla="*/ 0 h 266704"/>
                <a:gd name="connsiteX2" fmla="*/ 1341120 w 6675120"/>
                <a:gd name="connsiteY2" fmla="*/ 251460 h 266704"/>
                <a:gd name="connsiteX3" fmla="*/ 2011680 w 6675120"/>
                <a:gd name="connsiteY3" fmla="*/ 30480 h 266704"/>
                <a:gd name="connsiteX4" fmla="*/ 2651760 w 6675120"/>
                <a:gd name="connsiteY4" fmla="*/ 236220 h 266704"/>
                <a:gd name="connsiteX5" fmla="*/ 3345180 w 6675120"/>
                <a:gd name="connsiteY5" fmla="*/ 15240 h 266704"/>
                <a:gd name="connsiteX6" fmla="*/ 4030980 w 6675120"/>
                <a:gd name="connsiteY6" fmla="*/ 266700 h 266704"/>
                <a:gd name="connsiteX7" fmla="*/ 4602480 w 6675120"/>
                <a:gd name="connsiteY7" fmla="*/ 22860 h 266704"/>
                <a:gd name="connsiteX8" fmla="*/ 5349240 w 6675120"/>
                <a:gd name="connsiteY8" fmla="*/ 259080 h 266704"/>
                <a:gd name="connsiteX9" fmla="*/ 6027420 w 6675120"/>
                <a:gd name="connsiteY9" fmla="*/ 45720 h 266704"/>
                <a:gd name="connsiteX10" fmla="*/ 6675120 w 6675120"/>
                <a:gd name="connsiteY10" fmla="*/ 266700 h 266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75120" h="266704">
                  <a:moveTo>
                    <a:pt x="0" y="251460"/>
                  </a:moveTo>
                  <a:cubicBezTo>
                    <a:pt x="219710" y="125730"/>
                    <a:pt x="439420" y="0"/>
                    <a:pt x="662940" y="0"/>
                  </a:cubicBezTo>
                  <a:cubicBezTo>
                    <a:pt x="886460" y="0"/>
                    <a:pt x="1116330" y="246380"/>
                    <a:pt x="1341120" y="251460"/>
                  </a:cubicBezTo>
                  <a:cubicBezTo>
                    <a:pt x="1565910" y="256540"/>
                    <a:pt x="1793240" y="33020"/>
                    <a:pt x="2011680" y="30480"/>
                  </a:cubicBezTo>
                  <a:cubicBezTo>
                    <a:pt x="2230120" y="27940"/>
                    <a:pt x="2429510" y="238760"/>
                    <a:pt x="2651760" y="236220"/>
                  </a:cubicBezTo>
                  <a:cubicBezTo>
                    <a:pt x="2874010" y="233680"/>
                    <a:pt x="3115310" y="10160"/>
                    <a:pt x="3345180" y="15240"/>
                  </a:cubicBezTo>
                  <a:cubicBezTo>
                    <a:pt x="3575050" y="20320"/>
                    <a:pt x="3821430" y="265430"/>
                    <a:pt x="4030980" y="266700"/>
                  </a:cubicBezTo>
                  <a:cubicBezTo>
                    <a:pt x="4240530" y="267970"/>
                    <a:pt x="4382770" y="24130"/>
                    <a:pt x="4602480" y="22860"/>
                  </a:cubicBezTo>
                  <a:cubicBezTo>
                    <a:pt x="4822190" y="21590"/>
                    <a:pt x="5111750" y="255270"/>
                    <a:pt x="5349240" y="259080"/>
                  </a:cubicBezTo>
                  <a:cubicBezTo>
                    <a:pt x="5586730" y="262890"/>
                    <a:pt x="5806440" y="44450"/>
                    <a:pt x="6027420" y="45720"/>
                  </a:cubicBezTo>
                  <a:cubicBezTo>
                    <a:pt x="6248400" y="46990"/>
                    <a:pt x="6675120" y="266700"/>
                    <a:pt x="6675120" y="266700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29" name="フリーフォーム: 図形 28">
              <a:extLst>
                <a:ext uri="{FF2B5EF4-FFF2-40B4-BE49-F238E27FC236}">
                  <a16:creationId xmlns:a16="http://schemas.microsoft.com/office/drawing/2014/main" id="{6B6F5505-AB3D-494B-9822-D7467127A07E}"/>
                </a:ext>
              </a:extLst>
            </p:cNvPr>
            <p:cNvSpPr/>
            <p:nvPr/>
          </p:nvSpPr>
          <p:spPr>
            <a:xfrm>
              <a:off x="0" y="76200"/>
              <a:ext cx="6800850" cy="266704"/>
            </a:xfrm>
            <a:custGeom>
              <a:avLst/>
              <a:gdLst>
                <a:gd name="connsiteX0" fmla="*/ 0 w 6675120"/>
                <a:gd name="connsiteY0" fmla="*/ 251460 h 266704"/>
                <a:gd name="connsiteX1" fmla="*/ 662940 w 6675120"/>
                <a:gd name="connsiteY1" fmla="*/ 0 h 266704"/>
                <a:gd name="connsiteX2" fmla="*/ 1341120 w 6675120"/>
                <a:gd name="connsiteY2" fmla="*/ 251460 h 266704"/>
                <a:gd name="connsiteX3" fmla="*/ 2011680 w 6675120"/>
                <a:gd name="connsiteY3" fmla="*/ 30480 h 266704"/>
                <a:gd name="connsiteX4" fmla="*/ 2651760 w 6675120"/>
                <a:gd name="connsiteY4" fmla="*/ 236220 h 266704"/>
                <a:gd name="connsiteX5" fmla="*/ 3345180 w 6675120"/>
                <a:gd name="connsiteY5" fmla="*/ 15240 h 266704"/>
                <a:gd name="connsiteX6" fmla="*/ 4030980 w 6675120"/>
                <a:gd name="connsiteY6" fmla="*/ 266700 h 266704"/>
                <a:gd name="connsiteX7" fmla="*/ 4602480 w 6675120"/>
                <a:gd name="connsiteY7" fmla="*/ 22860 h 266704"/>
                <a:gd name="connsiteX8" fmla="*/ 5349240 w 6675120"/>
                <a:gd name="connsiteY8" fmla="*/ 259080 h 266704"/>
                <a:gd name="connsiteX9" fmla="*/ 6027420 w 6675120"/>
                <a:gd name="connsiteY9" fmla="*/ 45720 h 266704"/>
                <a:gd name="connsiteX10" fmla="*/ 6675120 w 6675120"/>
                <a:gd name="connsiteY10" fmla="*/ 266700 h 266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75120" h="266704">
                  <a:moveTo>
                    <a:pt x="0" y="251460"/>
                  </a:moveTo>
                  <a:cubicBezTo>
                    <a:pt x="219710" y="125730"/>
                    <a:pt x="439420" y="0"/>
                    <a:pt x="662940" y="0"/>
                  </a:cubicBezTo>
                  <a:cubicBezTo>
                    <a:pt x="886460" y="0"/>
                    <a:pt x="1116330" y="246380"/>
                    <a:pt x="1341120" y="251460"/>
                  </a:cubicBezTo>
                  <a:cubicBezTo>
                    <a:pt x="1565910" y="256540"/>
                    <a:pt x="1793240" y="33020"/>
                    <a:pt x="2011680" y="30480"/>
                  </a:cubicBezTo>
                  <a:cubicBezTo>
                    <a:pt x="2230120" y="27940"/>
                    <a:pt x="2429510" y="238760"/>
                    <a:pt x="2651760" y="236220"/>
                  </a:cubicBezTo>
                  <a:cubicBezTo>
                    <a:pt x="2874010" y="233680"/>
                    <a:pt x="3115310" y="10160"/>
                    <a:pt x="3345180" y="15240"/>
                  </a:cubicBezTo>
                  <a:cubicBezTo>
                    <a:pt x="3575050" y="20320"/>
                    <a:pt x="3821430" y="265430"/>
                    <a:pt x="4030980" y="266700"/>
                  </a:cubicBezTo>
                  <a:cubicBezTo>
                    <a:pt x="4240530" y="267970"/>
                    <a:pt x="4382770" y="24130"/>
                    <a:pt x="4602480" y="22860"/>
                  </a:cubicBezTo>
                  <a:cubicBezTo>
                    <a:pt x="4822190" y="21590"/>
                    <a:pt x="5111750" y="255270"/>
                    <a:pt x="5349240" y="259080"/>
                  </a:cubicBezTo>
                  <a:cubicBezTo>
                    <a:pt x="5586730" y="262890"/>
                    <a:pt x="5806440" y="44450"/>
                    <a:pt x="6027420" y="45720"/>
                  </a:cubicBezTo>
                  <a:cubicBezTo>
                    <a:pt x="6248400" y="46990"/>
                    <a:pt x="6675120" y="266700"/>
                    <a:pt x="6675120" y="266700"/>
                  </a:cubicBezTo>
                </a:path>
              </a:pathLst>
            </a:cu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1363813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画面に合わせる (4:3)</PresentationFormat>
  <Paragraphs>66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2023-02-02T06:22:47Z</dcterms:created>
  <dcterms:modified xsi:type="dcterms:W3CDTF">2025-11-18T10:10:30Z</dcterms:modified>
</cp:coreProperties>
</file>