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6" r:id="rId3"/>
  </p:sldIdLst>
  <p:sldSz cx="9144000" cy="6858000" type="screen4x3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4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CA8EDA2-EFEC-44DC-9FF1-CB716EE61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836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03E7CA-AA94-4A50-9672-C92370995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6508" y="0"/>
            <a:ext cx="4436470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B1DB60A2-1183-4DD6-97FD-6E7E6769E2D2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10C8A6-1AA2-4AF2-A281-441E15684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866"/>
            <a:ext cx="4434836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939A46-74FA-4891-96D3-1ABB3E8ABB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6508" y="6747866"/>
            <a:ext cx="4436470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B49DB288-5FE5-4A42-BCE1-825B5741F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68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8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418710"/>
            <a:ext cx="8186735" cy="279691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8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事業の導入事例㊹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731105"/>
              </p:ext>
            </p:extLst>
          </p:nvPr>
        </p:nvGraphicFramePr>
        <p:xfrm>
          <a:off x="139910" y="553605"/>
          <a:ext cx="8884299" cy="618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88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立青少年海洋センター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33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東芝エレベータ</a:t>
                      </a:r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株式会社関西支社</a:t>
                      </a:r>
                      <a:endParaRPr kumimoji="1" lang="en-US" altLang="ja-JP" baseline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みずほ東芝リース株式会社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81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8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シェアード・セイビングス契約（民間資金活用型）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75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化（外灯のみ）　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13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45</a:t>
                      </a:r>
                      <a:r>
                        <a:rPr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53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.2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595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敷地面積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宿泊施設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泉南郡岬町淡輪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1974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112,487㎡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事業の導入事例㊹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489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902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413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391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22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81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画面に合わせる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2023-02-02T06:22:47Z</dcterms:created>
  <dcterms:modified xsi:type="dcterms:W3CDTF">2024-08-19T02:52:39Z</dcterms:modified>
</cp:coreProperties>
</file>