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6" r:id="rId3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A8EDA2-EFEC-44DC-9FF1-CB716EE61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03E7CA-AA94-4A50-9672-C92370995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B1DB60A2-1183-4DD6-97FD-6E7E6769E2D2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10C8A6-1AA2-4AF2-A281-441E15684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939A46-74FA-4891-96D3-1ABB3E8ABB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B49DB288-5FE5-4A42-BCE1-825B5741F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8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418710"/>
            <a:ext cx="8186735" cy="279691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8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事業の導入事例㊸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95369"/>
              </p:ext>
            </p:extLst>
          </p:nvPr>
        </p:nvGraphicFramePr>
        <p:xfrm>
          <a:off x="139910" y="553605"/>
          <a:ext cx="8884299" cy="5887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立北大阪高等職業技術専門校外１件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東芝エレベータ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株式会社関西支社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みずほ東芝リース株式会社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シェアード・セイビングス契約（民間資金活用型）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　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14.4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北大阪高等職業技術専門校、南大阪高等職業技術専門校</a:t>
                      </a:r>
                      <a:endParaRPr kumimoji="1" lang="en-US" altLang="ja-JP" sz="1800" b="0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9434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b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（北大阪）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構造・階数</a:t>
                      </a:r>
                      <a:endParaRPr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itchFamily="50" charset="-128"/>
                        </a:rPr>
                        <a:t>学校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枚方市津田山手二丁目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10,400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北棟 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造／地上４階、 南棟 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造／地上３階</a:t>
                      </a:r>
                      <a:endParaRPr kumimoji="1"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事業の導入事例㊸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25,725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31,368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5,643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5,579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64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1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画面に合わせる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2023-02-02T06:22:47Z</dcterms:created>
  <dcterms:modified xsi:type="dcterms:W3CDTF">2024-08-19T01:52:48Z</dcterms:modified>
</cp:coreProperties>
</file>