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36" r:id="rId1"/>
  </p:sldMasterIdLst>
  <p:notesMasterIdLst>
    <p:notesMasterId r:id="rId5"/>
  </p:notesMasterIdLst>
  <p:handoutMasterIdLst>
    <p:handoutMasterId r:id="rId6"/>
  </p:handoutMasterIdLst>
  <p:sldIdLst>
    <p:sldId id="497" r:id="rId2"/>
    <p:sldId id="498" r:id="rId3"/>
    <p:sldId id="505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3366FF"/>
    <a:srgbClr val="6699FF"/>
    <a:srgbClr val="FFFFCC"/>
    <a:srgbClr val="CCFFFF"/>
    <a:srgbClr val="FFFF99"/>
    <a:srgbClr val="99CCFF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49" autoAdjust="0"/>
    <p:restoredTop sz="86331" autoAdjust="0"/>
  </p:normalViewPr>
  <p:slideViewPr>
    <p:cSldViewPr>
      <p:cViewPr varScale="1">
        <p:scale>
          <a:sx n="67" d="100"/>
          <a:sy n="67" d="100"/>
        </p:scale>
        <p:origin x="-71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199FB6C1-B92C-4719-A163-F0AF8F982334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C6AC9B6-5613-4627-A2C2-548BD079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547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77C7B7B-FFF4-42BE-9F52-EEC8B680A53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5851141E-478A-4E51-BAF5-41475249C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5064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649F1-F12C-48A6-977A-E56D6E80690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96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0524-AC90-4E3B-8179-9C7CACEA1A0D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40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DDB0-3F8B-4872-8C1C-870D70CF4FFE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73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3F6D-5C60-4A17-8C7E-B9833CA7D620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64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57EF-1939-4CC1-A76D-7EABA8D0105C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44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B893-ECC7-4B81-B7F8-FD78B654D840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97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5F24-6F09-4D64-A340-3D2B511B40C8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55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E2EC-8DCB-4244-B8D1-17249A78974C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14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9701-534F-4C63-8046-DACAB7884691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02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0C8E-A9DE-49E5-9EB4-785950631589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59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BD5E-0687-4E73-BD47-D9918748A2E9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0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34D7-42A1-4354-90AA-F99E83CBA79A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8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CA17D-51A7-4C7A-A5C7-E8459419C79F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3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</a:t>
            </a:r>
            <a:r>
              <a:rPr lang="ja-JP" altLang="en-US" sz="2400" b="1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導入事例⑭</a:t>
            </a:r>
            <a:endParaRPr lang="ja-JP" altLang="en-US" sz="2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164209"/>
              </p:ext>
            </p:extLst>
          </p:nvPr>
        </p:nvGraphicFramePr>
        <p:xfrm>
          <a:off x="124481" y="593557"/>
          <a:ext cx="8884305" cy="6075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8"/>
                <a:gridCol w="1296144"/>
                <a:gridCol w="2232248"/>
                <a:gridCol w="4077185"/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大阪府立青少年海洋センター</a:t>
                      </a: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株式会社山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武、 株式会社日本流通リース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1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サービス期間は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日～平成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29756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冷水槽の有効利用による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冷凍機最適運転制御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冷水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次ポンプ変流量制御</a:t>
                      </a:r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温水ポンプ変流量制御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空調機の制御改善</a:t>
                      </a:r>
                      <a:endParaRPr kumimoji="1" lang="en-US" altLang="ja-JP" sz="18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節水装置の導入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高効率空冷ヒートポンプエアコンの導入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蛍光灯電子安定器の導入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17.3%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CO</a:t>
                      </a:r>
                      <a:r>
                        <a:rPr kumimoji="1" lang="en-US" altLang="ja-JP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15.5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延床面積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構造・階数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宿泊施設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泉南郡岬町淡輪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1974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16,911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㎡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鉄筋コンクリート造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階、地上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r>
                        <a:rPr kumimoji="1" lang="ja-JP" altLang="en-US" sz="5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en-US" altLang="ja-JP" sz="5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地下１階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 descr="E:\LIB\★設備計画G\32_研修資料\H29年度インターンシップ研修\★ESCO導入マニュアル\導入事例\添付用写真\1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17"/>
          <a:stretch/>
        </p:blipFill>
        <p:spPr bwMode="auto">
          <a:xfrm>
            <a:off x="6056458" y="4567851"/>
            <a:ext cx="2882238" cy="20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8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⑭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0716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5321211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1835696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547664" y="1211500"/>
            <a:ext cx="2232246" cy="5137644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71,950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889272" y="620688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5580113" y="1204488"/>
            <a:ext cx="2232247" cy="5136060"/>
            <a:chOff x="3434620" y="1204488"/>
            <a:chExt cx="2232247" cy="5136060"/>
          </a:xfrm>
        </p:grpSpPr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3434621" y="3258952"/>
              <a:ext cx="2232246" cy="3081596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9900">
                    <a:gamma/>
                    <a:tint val="33725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66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,302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Rectangle 39"/>
            <p:cNvSpPr>
              <a:spLocks noChangeArrowheads="1"/>
            </p:cNvSpPr>
            <p:nvPr/>
          </p:nvSpPr>
          <p:spPr bwMode="auto">
            <a:xfrm>
              <a:off x="3434620" y="1211500"/>
              <a:ext cx="1116000" cy="2047452"/>
            </a:xfrm>
            <a:prstGeom prst="rect">
              <a:avLst/>
            </a:prstGeom>
            <a:gradFill flip="none" rotWithShape="1">
              <a:gsLst>
                <a:gs pos="0">
                  <a:srgbClr val="92D050"/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rgbClr val="92D050"/>
                </a:gs>
              </a:gsLst>
              <a:lin ang="0" scaled="1"/>
              <a:tileRect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vert="horz" wrap="none" anchor="ctr"/>
            <a:lstStyle/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削減額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,648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Rectangle 39"/>
            <p:cNvSpPr>
              <a:spLocks noChangeArrowheads="1"/>
            </p:cNvSpPr>
            <p:nvPr/>
          </p:nvSpPr>
          <p:spPr bwMode="auto">
            <a:xfrm>
              <a:off x="4542504" y="1931580"/>
              <a:ext cx="1116000" cy="1327372"/>
            </a:xfrm>
            <a:prstGeom prst="rect">
              <a:avLst/>
            </a:prstGeom>
            <a:gradFill flip="none" rotWithShape="1">
              <a:gsLst>
                <a:gs pos="0">
                  <a:srgbClr val="FFFF00"/>
                </a:gs>
                <a:gs pos="50000">
                  <a:srgbClr val="FFFFCC"/>
                </a:gs>
                <a:gs pos="100000">
                  <a:srgbClr val="FFFF00"/>
                </a:gs>
              </a:gsLst>
              <a:lin ang="0" scaled="1"/>
              <a:tileRect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ESCO</a:t>
              </a:r>
            </a:p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サービス料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3,007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Rectangle 38"/>
            <p:cNvSpPr>
              <a:spLocks noChangeArrowheads="1"/>
            </p:cNvSpPr>
            <p:nvPr/>
          </p:nvSpPr>
          <p:spPr bwMode="auto">
            <a:xfrm>
              <a:off x="4542504" y="1204488"/>
              <a:ext cx="1116000" cy="756588"/>
            </a:xfrm>
            <a:prstGeom prst="rect">
              <a:avLst/>
            </a:prstGeom>
            <a:gradFill rotWithShape="1">
              <a:gsLst>
                <a:gs pos="0">
                  <a:srgbClr val="00B0F0"/>
                </a:gs>
                <a:gs pos="50000">
                  <a:srgbClr val="82DEFE"/>
                </a:gs>
                <a:gs pos="100000">
                  <a:srgbClr val="00B0F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府の利益</a:t>
              </a:r>
              <a:endPara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,641</a:t>
              </a:r>
              <a:r>
                <a:rPr lang="en-US" altLang="ja-JP" sz="8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338702" y="6338815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507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41" y="546497"/>
            <a:ext cx="9077325" cy="635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正方形/長方形 67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⑭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3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2" name="直線コネクタ 101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335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262</Words>
  <Application>Microsoft Office PowerPoint</Application>
  <PresentationFormat>画面に合わせる (4:3)</PresentationFormat>
  <Paragraphs>80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2017-09-22T06:16:03Z</dcterms:created>
  <dcterms:modified xsi:type="dcterms:W3CDTF">2018-03-20T10:00:32Z</dcterms:modified>
</cp:coreProperties>
</file>