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2B34-B0D8-485F-87F0-8253CF717A1A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2C72-0E54-4CDA-B9D9-DF3946166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577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2B34-B0D8-485F-87F0-8253CF717A1A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2C72-0E54-4CDA-B9D9-DF3946166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981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2B34-B0D8-485F-87F0-8253CF717A1A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2C72-0E54-4CDA-B9D9-DF3946166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16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2B34-B0D8-485F-87F0-8253CF717A1A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2C72-0E54-4CDA-B9D9-DF3946166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169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2B34-B0D8-485F-87F0-8253CF717A1A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2C72-0E54-4CDA-B9D9-DF3946166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41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2B34-B0D8-485F-87F0-8253CF717A1A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2C72-0E54-4CDA-B9D9-DF3946166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25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2B34-B0D8-485F-87F0-8253CF717A1A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2C72-0E54-4CDA-B9D9-DF3946166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88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2B34-B0D8-485F-87F0-8253CF717A1A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2C72-0E54-4CDA-B9D9-DF3946166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63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2B34-B0D8-485F-87F0-8253CF717A1A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2C72-0E54-4CDA-B9D9-DF3946166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5167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2B34-B0D8-485F-87F0-8253CF717A1A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2C72-0E54-4CDA-B9D9-DF3946166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967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2B34-B0D8-485F-87F0-8253CF717A1A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2C72-0E54-4CDA-B9D9-DF3946166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9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F2B34-B0D8-485F-87F0-8253CF717A1A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F2C72-0E54-4CDA-B9D9-DF3946166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9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事業の導入事例⑨</a:t>
            </a:r>
            <a:endParaRPr lang="ja-JP" altLang="en-US" sz="2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553307"/>
              </p:ext>
            </p:extLst>
          </p:nvPr>
        </p:nvGraphicFramePr>
        <p:xfrm>
          <a:off x="124920" y="602129"/>
          <a:ext cx="8884305" cy="6113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728"/>
                <a:gridCol w="1296144"/>
                <a:gridCol w="2376264"/>
                <a:gridCol w="3933169"/>
              </a:tblGrid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大阪府立労働センター</a:t>
                      </a:r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関電ガス・アンド・コージェネレーション株式会社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074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ja-JP" altLang="en-US" sz="800" i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サービス</a:t>
                      </a:r>
                      <a:r>
                        <a:rPr kumimoji="1" lang="ja-JP" altLang="en-US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期間は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シェアード・セイビングス契約（民間資金活用型）</a:t>
                      </a:r>
                      <a:endParaRPr kumimoji="1" lang="en-US" altLang="ja-JP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17788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ガス吸入式冷温水発生機の更新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空調機の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VAV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＋インバーター制御</a:t>
                      </a: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冷温水ポンプのインバータ制御</a:t>
                      </a: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水冷パッケージエアコンの空冷化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照明設備の高効率化</a:t>
                      </a:r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トイレ照明に人感センサー設置</a:t>
                      </a:r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節水装置の導入</a:t>
                      </a: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屋上緑化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34.7%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CO</a:t>
                      </a:r>
                      <a:r>
                        <a:rPr kumimoji="1" lang="en-US" altLang="ja-JP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37.2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用途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竣工時期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延床面積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構造・階数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集会所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大阪市中央区北浜東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1978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21,584m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鉄骨鉄筋コンクリート造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地上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en-US" altLang="ja-JP" sz="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地下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617360"/>
            <a:ext cx="2615209" cy="20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15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AutoShape 42"/>
          <p:cNvSpPr>
            <a:spLocks noChangeArrowheads="1"/>
          </p:cNvSpPr>
          <p:nvPr/>
        </p:nvSpPr>
        <p:spPr bwMode="auto">
          <a:xfrm>
            <a:off x="366933" y="6207163"/>
            <a:ext cx="2086865" cy="335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>
            <a:off x="5076056" y="6063800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AutoShape 42"/>
          <p:cNvSpPr>
            <a:spLocks noChangeArrowheads="1"/>
          </p:cNvSpPr>
          <p:nvPr/>
        </p:nvSpPr>
        <p:spPr bwMode="auto">
          <a:xfrm>
            <a:off x="1947262" y="6061700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285455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41,910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691682" y="1211500"/>
            <a:ext cx="2232246" cy="5137644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58,383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300192" y="650668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5285454" y="1211500"/>
            <a:ext cx="1116000" cy="2047452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削減額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16,473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6408328" y="2348880"/>
            <a:ext cx="1116000" cy="910072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サービス料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7,347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Rectangle 38"/>
          <p:cNvSpPr>
            <a:spLocks noChangeArrowheads="1"/>
          </p:cNvSpPr>
          <p:nvPr/>
        </p:nvSpPr>
        <p:spPr bwMode="auto">
          <a:xfrm>
            <a:off x="6408328" y="1211500"/>
            <a:ext cx="1116000" cy="1144988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9,126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事業の導入事例⑨</a:t>
            </a:r>
            <a:endParaRPr lang="en-US" altLang="ja-JP" sz="24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>
            <a:off x="338702" y="6353805"/>
            <a:ext cx="8452274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18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476672"/>
            <a:ext cx="9120187" cy="629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446276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⑨</a:t>
            </a:r>
            <a:endParaRPr lang="en-US" altLang="ja-JP" sz="10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3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114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Office PowerPoint</Application>
  <PresentationFormat>画面に合わせる (4:3)</PresentationFormat>
  <Paragraphs>79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created xsi:type="dcterms:W3CDTF">2017-09-22T05:58:14Z</dcterms:created>
  <dcterms:modified xsi:type="dcterms:W3CDTF">2018-03-20T09:55:30Z</dcterms:modified>
</cp:coreProperties>
</file>