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68" r:id="rId2"/>
    <p:sldId id="270" r:id="rId3"/>
    <p:sldId id="272" r:id="rId4"/>
    <p:sldId id="276" r:id="rId5"/>
    <p:sldId id="269" r:id="rId6"/>
    <p:sldId id="275" r:id="rId7"/>
    <p:sldId id="263"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69" d="100"/>
          <a:sy n="69" d="100"/>
        </p:scale>
        <p:origin x="-141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2015/11/2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2015/11/2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2015/11/2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2015/11/2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2015/11/2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2015/11/2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2015/11/2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2015/11/2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2015/11/2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2015/11/2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2015/11/2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2015/11/2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2015/11/2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916832"/>
            <a:ext cx="8856984" cy="720080"/>
          </a:xfrm>
        </p:spPr>
        <p:txBody>
          <a:bodyPr>
            <a:normAutofit fontScale="90000"/>
          </a:bodyPr>
          <a:lstStyle/>
          <a:p>
            <a:r>
              <a:rPr lang="ja-JP" altLang="en-US" dirty="0" smtClean="0"/>
              <a:t>関係法規等</a:t>
            </a:r>
            <a:endParaRPr kumimoji="1" lang="ja-JP" altLang="en-US" dirty="0"/>
          </a:p>
        </p:txBody>
      </p:sp>
      <p:sp>
        <p:nvSpPr>
          <p:cNvPr id="3" name="コンテンツ プレースホルダー 2"/>
          <p:cNvSpPr>
            <a:spLocks noGrp="1"/>
          </p:cNvSpPr>
          <p:nvPr>
            <p:ph idx="1"/>
          </p:nvPr>
        </p:nvSpPr>
        <p:spPr>
          <a:xfrm>
            <a:off x="467544" y="4797152"/>
            <a:ext cx="8229600" cy="576063"/>
          </a:xfrm>
        </p:spPr>
        <p:txBody>
          <a:bodyPr>
            <a:normAutofit lnSpcReduction="10000"/>
          </a:bodyPr>
          <a:lstStyle/>
          <a:p>
            <a:pPr marL="0" indent="0" algn="ctr">
              <a:buNone/>
            </a:pPr>
            <a:r>
              <a:rPr kumimoji="1" lang="ja-JP" altLang="en-US" dirty="0" smtClean="0"/>
              <a:t>平成２７年</a:t>
            </a:r>
            <a:r>
              <a:rPr lang="ja-JP" altLang="en-US" dirty="0" smtClean="0"/>
              <a:t>１０</a:t>
            </a:r>
            <a:r>
              <a:rPr kumimoji="1" lang="ja-JP" altLang="en-US" dirty="0" smtClean="0"/>
              <a:t>月</a:t>
            </a:r>
            <a:r>
              <a:rPr lang="ja-JP" altLang="en-US" dirty="0"/>
              <a:t>２８</a:t>
            </a:r>
            <a:r>
              <a:rPr kumimoji="1" lang="ja-JP" altLang="en-US" dirty="0" smtClean="0"/>
              <a:t>日</a:t>
            </a:r>
            <a:endParaRPr kumimoji="1" lang="ja-JP" altLang="en-US" dirty="0"/>
          </a:p>
        </p:txBody>
      </p:sp>
      <p:sp>
        <p:nvSpPr>
          <p:cNvPr id="6" name="正方形/長方形 5"/>
          <p:cNvSpPr/>
          <p:nvPr/>
        </p:nvSpPr>
        <p:spPr>
          <a:xfrm>
            <a:off x="7524328" y="83599"/>
            <a:ext cx="1516035"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参考資料　</a:t>
            </a:r>
            <a:r>
              <a:rPr lang="en-US" altLang="ja-JP" b="1" dirty="0" smtClean="0">
                <a:solidFill>
                  <a:schemeClr val="tx1"/>
                </a:solidFill>
              </a:rPr>
              <a:t>5</a:t>
            </a: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3293209"/>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1519</TotalTime>
  <Words>64</Words>
  <Application>Microsoft Office PowerPoint</Application>
  <PresentationFormat>画面に合わせる (4:3)</PresentationFormat>
  <Paragraphs>123</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HOSTNAME</cp:lastModifiedBy>
  <cp:revision>231</cp:revision>
  <cp:lastPrinted>2015-10-26T11:33:21Z</cp:lastPrinted>
  <dcterms:created xsi:type="dcterms:W3CDTF">2013-07-01T07:38:56Z</dcterms:created>
  <dcterms:modified xsi:type="dcterms:W3CDTF">2015-11-02T01:36:42Z</dcterms:modified>
</cp:coreProperties>
</file>