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4" autoAdjust="0"/>
    <p:restoredTop sz="93896" autoAdjust="0"/>
  </p:normalViewPr>
  <p:slideViewPr>
    <p:cSldViewPr>
      <p:cViewPr varScale="1">
        <p:scale>
          <a:sx n="70" d="100"/>
          <a:sy n="70" d="100"/>
        </p:scale>
        <p:origin x="12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1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1222375"/>
            <a:ext cx="4398963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5"/>
            <a:ext cx="5316870" cy="3849436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90354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81063" y="733425"/>
            <a:ext cx="4884737" cy="36655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C182-2A72-44B5-9D8B-1F4CF8F6E2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32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8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C00D9-CB80-4677-BF65-8E31AE311292}" type="datetimeFigureOut">
              <a:rPr kumimoji="1" lang="ja-JP" altLang="en-US" smtClean="0"/>
              <a:t>2019/3/26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7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129" y="185917"/>
            <a:ext cx="9144000" cy="46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生活支援拠点等の整備促進に向けて（素案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44025" y="908719"/>
            <a:ext cx="9036000" cy="1692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06" name="額縁 105"/>
          <p:cNvSpPr/>
          <p:nvPr/>
        </p:nvSpPr>
        <p:spPr>
          <a:xfrm>
            <a:off x="128650" y="745654"/>
            <a:ext cx="1476000" cy="468000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策定の経緯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312" y="1306841"/>
            <a:ext cx="9072000" cy="16794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t"/>
          <a:lstStyle/>
          <a:p>
            <a:pPr marL="173038" lvl="0" indent="-173038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第４期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福祉計画の成果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掲げられて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いたものの、整備が進まない状況にあったため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、基盤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整備促進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議論を重ね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）年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、報告書としてとりまとめ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、整備を進めるにあたっての課題整理や整備モデル案を提示</a:t>
            </a:r>
          </a:p>
          <a:p>
            <a:pPr marL="173038" lvl="0" indent="-173038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市町村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における検討は一定進んだものの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、その後も、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村中６市</a:t>
            </a:r>
            <a:r>
              <a:rPr lang="ja-JP" altLang="en-US" sz="1400" baseline="3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整備にとどまって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いる現状などを踏まえ、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月、基盤整備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WG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再度立ち上げ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の整備促進に向けた方策を改めて検討すること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とした。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209" y="2853368"/>
            <a:ext cx="9036000" cy="39600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7" tIns="45714" rIns="91427" bIns="45714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4" name="額縁 33"/>
          <p:cNvSpPr/>
          <p:nvPr/>
        </p:nvSpPr>
        <p:spPr>
          <a:xfrm>
            <a:off x="131832" y="2690304"/>
            <a:ext cx="3204000" cy="468000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整備に向けた考え方（素案）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496" y="3249949"/>
            <a:ext cx="9072000" cy="16794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t"/>
          <a:lstStyle/>
          <a:p>
            <a:pPr marL="173038" lvl="0" indent="-173038">
              <a:spcAft>
                <a:spcPts val="60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生活支援拠点等の目的は、地域生活において、</a:t>
            </a:r>
            <a:r>
              <a:rPr lang="ja-JP" altLang="en-US" sz="14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者やその家族の緊急事態に対応するために、市町村・基幹相談支援センター等を中心とした地域資源のネットワークを構築すること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である。</a:t>
            </a:r>
          </a:p>
          <a:p>
            <a:pPr marL="173038" lvl="0" indent="-173038">
              <a:spcAft>
                <a:spcPts val="600"/>
              </a:spcAft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まず取り組むべきところは、対象者を事前に把握するとともに、緊急時にかかる相談受付を可能とし、その際の支援のながれを明確にしておくことであり、そのための手法として、以下を提案する。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31976" y="4431867"/>
            <a:ext cx="6264000" cy="69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緊急時」は人によって捉え方が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異なることから、「緊急時」の定義を整理しておくことが必要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生活支援拠点等で、どのような対象者に、どのような体制をとり、どのように対応するのかを整理するため、「緊急時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」の定義づけ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51520" y="4461322"/>
            <a:ext cx="2304256" cy="648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緊急時の定義づけ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1520" y="5238302"/>
            <a:ext cx="8649788" cy="692497"/>
            <a:chOff x="251520" y="5909872"/>
            <a:chExt cx="8649788" cy="692497"/>
          </a:xfrm>
        </p:grpSpPr>
        <p:sp>
          <p:nvSpPr>
            <p:cNvPr id="45" name="角丸四角形 44"/>
            <p:cNvSpPr/>
            <p:nvPr/>
          </p:nvSpPr>
          <p:spPr>
            <a:xfrm>
              <a:off x="251520" y="5913448"/>
              <a:ext cx="2304256" cy="648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登録制の導入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637308" y="5909872"/>
              <a:ext cx="6264000" cy="6924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緊急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時の支援を適切かつスムーズに行うためには、事前に障がい特性や障がい福祉サービスの利用状況等を把握しておくこと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が必要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緊急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対応が必要な</a:t>
              </a:r>
              <a:r>
                <a:rPr lang="ja-JP" altLang="en-US" sz="1300" dirty="0" err="1">
                  <a:latin typeface="Meiryo UI" panose="020B0604030504040204" pitchFamily="50" charset="-128"/>
                  <a:ea typeface="Meiryo UI" panose="020B0604030504040204" pitchFamily="50" charset="-128"/>
                </a:rPr>
                <a:t>障がい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者を事前に把握する「登録制」を導入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する</a:t>
              </a:r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251520" y="6055321"/>
            <a:ext cx="8649789" cy="692497"/>
            <a:chOff x="251520" y="7050867"/>
            <a:chExt cx="8649789" cy="692497"/>
          </a:xfrm>
        </p:grpSpPr>
        <p:sp>
          <p:nvSpPr>
            <p:cNvPr id="47" name="角丸四角形 46"/>
            <p:cNvSpPr/>
            <p:nvPr/>
          </p:nvSpPr>
          <p:spPr>
            <a:xfrm>
              <a:off x="251520" y="7065384"/>
              <a:ext cx="2304256" cy="6480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緊急時の体制確保に向けたネットワークの</a:t>
              </a:r>
              <a:r>
                <a:rPr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構築</a:t>
              </a:r>
              <a:endPara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637309" y="7050867"/>
              <a:ext cx="6264000" cy="6924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緊急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時の支援を適切かつスムーズに行うためには、「誰が」中心となり「どこで」「どのように支援するのか」を明確にしておくこと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が必要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85750" indent="-285750">
                <a:buFont typeface="Wingdings" panose="05000000000000000000" pitchFamily="2" charset="2"/>
                <a:buChar char="u"/>
              </a:pP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</a:t>
              </a:r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や基幹相談支援センター等が緊急時のコーディネートを行うネットワークを構築</a:t>
              </a:r>
              <a:r>
                <a:rPr lang="ja-JP" altLang="en-US" sz="13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する</a:t>
              </a:r>
              <a:endPara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5253980" y="2348880"/>
            <a:ext cx="4356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buNone/>
            </a:pPr>
            <a:r>
              <a:rPr lang="ja-JP" altLang="en-US" sz="900" kern="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＊吹田市</a:t>
            </a:r>
            <a:r>
              <a:rPr lang="ja-JP" altLang="en-US" sz="900" kern="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、豊中市、堺市、富田林市・河内長野市・</a:t>
            </a:r>
            <a:r>
              <a:rPr lang="ja-JP" altLang="en-US" sz="900" kern="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大阪狭山市の圏域</a:t>
            </a:r>
            <a:endParaRPr lang="en-US" altLang="ja-JP" sz="900" kern="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72400" y="41901"/>
            <a:ext cx="907625" cy="3627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別添５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11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明朝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2019-03-26T10:04:52Z</dcterms:created>
  <dcterms:modified xsi:type="dcterms:W3CDTF">2019-03-26T10:07:43Z</dcterms:modified>
</cp:coreProperties>
</file>