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38" y="90"/>
      </p:cViewPr>
      <p:guideLst>
        <p:guide orient="horz" pos="288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05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00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87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9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35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956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38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23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2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2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0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7AD5-DF20-408C-ABC7-591AEF06F1DF}" type="datetimeFigureOut">
              <a:rPr kumimoji="1" lang="ja-JP" altLang="en-US" smtClean="0"/>
              <a:t>2022/11/18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74D5-23E0-42CB-9935-444D22A275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24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83" y="1949188"/>
            <a:ext cx="11971234" cy="6301679"/>
          </a:xfrm>
          <a:prstGeom prst="rect">
            <a:avLst/>
          </a:prstGeom>
          <a:ln w="38100">
            <a:solidFill>
              <a:srgbClr val="92D050"/>
            </a:solidFill>
          </a:ln>
        </p:spPr>
      </p:pic>
      <p:sp>
        <p:nvSpPr>
          <p:cNvPr id="228" name="テキスト ボックス 227"/>
          <p:cNvSpPr txBox="1"/>
          <p:nvPr/>
        </p:nvSpPr>
        <p:spPr>
          <a:xfrm>
            <a:off x="736670" y="489632"/>
            <a:ext cx="7029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ビュースポットおおさかウォーキングマップ</a:t>
            </a:r>
            <a:endParaRPr kumimoji="1" lang="en-US" altLang="ja-JP" sz="28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守口市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・大東市</a:t>
            </a:r>
            <a:r>
              <a:rPr kumimoji="1" lang="ja-JP" altLang="en-US" sz="28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・門真市）</a:t>
            </a:r>
            <a:endParaRPr kumimoji="1" lang="ja-JP" altLang="en-US"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36" name="テキスト ボックス 335"/>
          <p:cNvSpPr txBox="1"/>
          <p:nvPr/>
        </p:nvSpPr>
        <p:spPr>
          <a:xfrm>
            <a:off x="293235" y="1886483"/>
            <a:ext cx="886870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守口</a:t>
            </a:r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11774358" y="7286674"/>
            <a:ext cx="7472" cy="495643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 flipH="1">
            <a:off x="777597" y="2697317"/>
            <a:ext cx="1107849" cy="96279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" name="グループ化 265"/>
          <p:cNvGrpSpPr/>
          <p:nvPr/>
        </p:nvGrpSpPr>
        <p:grpSpPr>
          <a:xfrm>
            <a:off x="8232322" y="7111003"/>
            <a:ext cx="1974779" cy="1094249"/>
            <a:chOff x="493464" y="7525875"/>
            <a:chExt cx="1974779" cy="1094249"/>
          </a:xfrm>
        </p:grpSpPr>
        <p:sp>
          <p:nvSpPr>
            <p:cNvPr id="269" name="テキスト ボックス 268"/>
            <p:cNvSpPr txBox="1"/>
            <p:nvPr/>
          </p:nvSpPr>
          <p:spPr>
            <a:xfrm>
              <a:off x="493464" y="7525875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１</a:t>
              </a:r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68" name="テキスト ボックス 267"/>
            <p:cNvSpPr txBox="1"/>
            <p:nvPr/>
          </p:nvSpPr>
          <p:spPr>
            <a:xfrm>
              <a:off x="595639" y="7963123"/>
              <a:ext cx="845943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御領橋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周辺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335" name="テキスト ボックス 334"/>
          <p:cNvSpPr txBox="1"/>
          <p:nvPr/>
        </p:nvSpPr>
        <p:spPr>
          <a:xfrm>
            <a:off x="129741" y="3246730"/>
            <a:ext cx="968921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守口市</a:t>
            </a:r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54" name="グループ化 153"/>
          <p:cNvGrpSpPr/>
          <p:nvPr/>
        </p:nvGrpSpPr>
        <p:grpSpPr>
          <a:xfrm>
            <a:off x="1939960" y="2179899"/>
            <a:ext cx="1974779" cy="1094249"/>
            <a:chOff x="-10106038" y="6177171"/>
            <a:chExt cx="1974779" cy="1094249"/>
          </a:xfrm>
        </p:grpSpPr>
        <p:sp>
          <p:nvSpPr>
            <p:cNvPr id="156" name="テキスト ボックス 155"/>
            <p:cNvSpPr txBox="1"/>
            <p:nvPr/>
          </p:nvSpPr>
          <p:spPr>
            <a:xfrm>
              <a:off x="-10106038" y="6177171"/>
              <a:ext cx="1974779" cy="109424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３</a:t>
              </a:r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ja-JP" altLang="en-US" sz="16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57" name="テキスト ボックス 156"/>
            <p:cNvSpPr txBox="1"/>
            <p:nvPr/>
          </p:nvSpPr>
          <p:spPr>
            <a:xfrm>
              <a:off x="-9942316" y="6694589"/>
              <a:ext cx="1244250" cy="292388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京街道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48" name="グループ化 347"/>
          <p:cNvGrpSpPr/>
          <p:nvPr/>
        </p:nvGrpSpPr>
        <p:grpSpPr>
          <a:xfrm>
            <a:off x="7158182" y="4604173"/>
            <a:ext cx="1953609" cy="1077218"/>
            <a:chOff x="2890267" y="3691153"/>
            <a:chExt cx="1857299" cy="1077218"/>
          </a:xfrm>
        </p:grpSpPr>
        <p:sp>
          <p:nvSpPr>
            <p:cNvPr id="350" name="テキスト ボックス 349"/>
            <p:cNvSpPr txBox="1"/>
            <p:nvPr/>
          </p:nvSpPr>
          <p:spPr>
            <a:xfrm>
              <a:off x="2890267" y="3691153"/>
              <a:ext cx="1857299" cy="1077218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b="1" dirty="0" smtClean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 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</a:t>
              </a:r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endParaRPr kumimoji="1" lang="en-US" altLang="ja-JP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endPara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51" name="テキスト ボックス 350"/>
            <p:cNvSpPr txBox="1"/>
            <p:nvPr/>
          </p:nvSpPr>
          <p:spPr>
            <a:xfrm>
              <a:off x="2962463" y="4150503"/>
              <a:ext cx="1083985" cy="492443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3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砂子水路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側道</a:t>
              </a:r>
              <a:endParaRPr kumimoji="1" lang="en-US" altLang="ja-JP" sz="13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cxnSp>
        <p:nvCxnSpPr>
          <p:cNvPr id="329" name="直線コネクタ 328"/>
          <p:cNvCxnSpPr/>
          <p:nvPr/>
        </p:nvCxnSpPr>
        <p:spPr>
          <a:xfrm flipV="1">
            <a:off x="11769904" y="7313186"/>
            <a:ext cx="11926" cy="27760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143764" y="7955685"/>
            <a:ext cx="1104895" cy="32611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19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門真南駅</a:t>
            </a:r>
            <a:endParaRPr kumimoji="1" lang="ja-JP" altLang="en-US" sz="1519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5" name="直線コネクタ 74"/>
          <p:cNvCxnSpPr/>
          <p:nvPr/>
        </p:nvCxnSpPr>
        <p:spPr>
          <a:xfrm flipV="1">
            <a:off x="11715911" y="7756215"/>
            <a:ext cx="56692" cy="11959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1696124" y="7870998"/>
            <a:ext cx="137877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楕円 73"/>
          <p:cNvSpPr/>
          <p:nvPr/>
        </p:nvSpPr>
        <p:spPr>
          <a:xfrm>
            <a:off x="11765131" y="7787148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83" name="直線コネクタ 82"/>
          <p:cNvCxnSpPr/>
          <p:nvPr/>
        </p:nvCxnSpPr>
        <p:spPr>
          <a:xfrm flipH="1" flipV="1">
            <a:off x="11544300" y="7294037"/>
            <a:ext cx="241984" cy="3829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フリーフォーム 17"/>
          <p:cNvSpPr/>
          <p:nvPr/>
        </p:nvSpPr>
        <p:spPr>
          <a:xfrm>
            <a:off x="11163300" y="7131050"/>
            <a:ext cx="393700" cy="165100"/>
          </a:xfrm>
          <a:custGeom>
            <a:avLst/>
            <a:gdLst>
              <a:gd name="connsiteX0" fmla="*/ 393700 w 393700"/>
              <a:gd name="connsiteY0" fmla="*/ 165100 h 165100"/>
              <a:gd name="connsiteX1" fmla="*/ 203200 w 393700"/>
              <a:gd name="connsiteY1" fmla="*/ 120650 h 165100"/>
              <a:gd name="connsiteX2" fmla="*/ 0 w 393700"/>
              <a:gd name="connsiteY2" fmla="*/ 0 h 165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3700" h="165100">
                <a:moveTo>
                  <a:pt x="393700" y="165100"/>
                </a:moveTo>
                <a:cubicBezTo>
                  <a:pt x="331258" y="156633"/>
                  <a:pt x="268817" y="148167"/>
                  <a:pt x="203200" y="120650"/>
                </a:cubicBezTo>
                <a:cubicBezTo>
                  <a:pt x="137583" y="93133"/>
                  <a:pt x="68791" y="46566"/>
                  <a:pt x="0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直線コネクタ 86"/>
          <p:cNvCxnSpPr/>
          <p:nvPr/>
        </p:nvCxnSpPr>
        <p:spPr>
          <a:xfrm flipH="1" flipV="1">
            <a:off x="10826750" y="6893964"/>
            <a:ext cx="343895" cy="237086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 flipV="1">
            <a:off x="10496550" y="6801219"/>
            <a:ext cx="336550" cy="9695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10368905" y="6801219"/>
            <a:ext cx="155628" cy="92745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10152655" y="6883342"/>
            <a:ext cx="235339" cy="427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コネクタ 99"/>
          <p:cNvCxnSpPr/>
          <p:nvPr/>
        </p:nvCxnSpPr>
        <p:spPr>
          <a:xfrm flipH="1">
            <a:off x="10177810" y="6750050"/>
            <a:ext cx="7190" cy="139642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9450531" y="6625001"/>
            <a:ext cx="734469" cy="159133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リーフォーム 35"/>
          <p:cNvSpPr/>
          <p:nvPr/>
        </p:nvSpPr>
        <p:spPr>
          <a:xfrm>
            <a:off x="9095190" y="6545962"/>
            <a:ext cx="228600" cy="79039"/>
          </a:xfrm>
          <a:custGeom>
            <a:avLst/>
            <a:gdLst>
              <a:gd name="connsiteX0" fmla="*/ 228600 w 228600"/>
              <a:gd name="connsiteY0" fmla="*/ 76200 h 79039"/>
              <a:gd name="connsiteX1" fmla="*/ 165100 w 228600"/>
              <a:gd name="connsiteY1" fmla="*/ 69850 h 79039"/>
              <a:gd name="connsiteX2" fmla="*/ 0 w 228600"/>
              <a:gd name="connsiteY2" fmla="*/ 0 h 7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8600" h="79039">
                <a:moveTo>
                  <a:pt x="228600" y="76200"/>
                </a:moveTo>
                <a:cubicBezTo>
                  <a:pt x="215900" y="79375"/>
                  <a:pt x="203200" y="82550"/>
                  <a:pt x="165100" y="69850"/>
                </a:cubicBezTo>
                <a:cubicBezTo>
                  <a:pt x="127000" y="57150"/>
                  <a:pt x="63500" y="28575"/>
                  <a:pt x="0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楕円 72"/>
          <p:cNvSpPr/>
          <p:nvPr/>
        </p:nvSpPr>
        <p:spPr>
          <a:xfrm>
            <a:off x="9323790" y="6520693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110" name="直線コネクタ 109"/>
          <p:cNvCxnSpPr/>
          <p:nvPr/>
        </p:nvCxnSpPr>
        <p:spPr>
          <a:xfrm>
            <a:off x="8462986" y="6401768"/>
            <a:ext cx="638554" cy="14419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V="1">
            <a:off x="8291553" y="6405114"/>
            <a:ext cx="207361" cy="6875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>
            <a:off x="8005141" y="6439489"/>
            <a:ext cx="299112" cy="4326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7848600" y="6394450"/>
            <a:ext cx="162891" cy="4503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コネクタ 122"/>
          <p:cNvCxnSpPr/>
          <p:nvPr/>
        </p:nvCxnSpPr>
        <p:spPr>
          <a:xfrm flipV="1">
            <a:off x="7014020" y="6394621"/>
            <a:ext cx="848799" cy="4486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7011290" y="6403513"/>
            <a:ext cx="0" cy="34653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フリーフォーム 53"/>
          <p:cNvSpPr/>
          <p:nvPr/>
        </p:nvSpPr>
        <p:spPr>
          <a:xfrm>
            <a:off x="6858890" y="6743642"/>
            <a:ext cx="152400" cy="279400"/>
          </a:xfrm>
          <a:custGeom>
            <a:avLst/>
            <a:gdLst>
              <a:gd name="connsiteX0" fmla="*/ 152400 w 152400"/>
              <a:gd name="connsiteY0" fmla="*/ 0 h 279400"/>
              <a:gd name="connsiteX1" fmla="*/ 114300 w 152400"/>
              <a:gd name="connsiteY1" fmla="*/ 133350 h 279400"/>
              <a:gd name="connsiteX2" fmla="*/ 0 w 152400"/>
              <a:gd name="connsiteY2" fmla="*/ 279400 h 2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279400">
                <a:moveTo>
                  <a:pt x="152400" y="0"/>
                </a:moveTo>
                <a:cubicBezTo>
                  <a:pt x="146050" y="43391"/>
                  <a:pt x="139700" y="86783"/>
                  <a:pt x="114300" y="133350"/>
                </a:cubicBezTo>
                <a:cubicBezTo>
                  <a:pt x="88900" y="179917"/>
                  <a:pt x="44450" y="229658"/>
                  <a:pt x="0" y="27940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8" name="直線コネクタ 137"/>
          <p:cNvCxnSpPr/>
          <p:nvPr/>
        </p:nvCxnSpPr>
        <p:spPr>
          <a:xfrm>
            <a:off x="6096000" y="6819871"/>
            <a:ext cx="781940" cy="20317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コネクタ 143"/>
          <p:cNvCxnSpPr/>
          <p:nvPr/>
        </p:nvCxnSpPr>
        <p:spPr>
          <a:xfrm>
            <a:off x="4199383" y="6093428"/>
            <a:ext cx="1919083" cy="733713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コネクタ 148"/>
          <p:cNvCxnSpPr/>
          <p:nvPr/>
        </p:nvCxnSpPr>
        <p:spPr>
          <a:xfrm>
            <a:off x="2927350" y="5918200"/>
            <a:ext cx="1272033" cy="175228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コネクタ 154"/>
          <p:cNvCxnSpPr/>
          <p:nvPr/>
        </p:nvCxnSpPr>
        <p:spPr>
          <a:xfrm>
            <a:off x="1885446" y="5849171"/>
            <a:ext cx="1041904" cy="6902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/>
          <p:cNvCxnSpPr/>
          <p:nvPr/>
        </p:nvCxnSpPr>
        <p:spPr>
          <a:xfrm>
            <a:off x="1685620" y="5616366"/>
            <a:ext cx="215239" cy="24803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直線コネクタ 159"/>
          <p:cNvCxnSpPr/>
          <p:nvPr/>
        </p:nvCxnSpPr>
        <p:spPr>
          <a:xfrm>
            <a:off x="1180105" y="4470626"/>
            <a:ext cx="505515" cy="114574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>
            <a:off x="1180105" y="4229815"/>
            <a:ext cx="8869" cy="287857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フリーフォーム 103"/>
          <p:cNvSpPr/>
          <p:nvPr/>
        </p:nvSpPr>
        <p:spPr>
          <a:xfrm>
            <a:off x="1135945" y="4025900"/>
            <a:ext cx="51505" cy="215900"/>
          </a:xfrm>
          <a:custGeom>
            <a:avLst/>
            <a:gdLst>
              <a:gd name="connsiteX0" fmla="*/ 51505 w 51505"/>
              <a:gd name="connsiteY0" fmla="*/ 215900 h 215900"/>
              <a:gd name="connsiteX1" fmla="*/ 7055 w 51505"/>
              <a:gd name="connsiteY1" fmla="*/ 139700 h 215900"/>
              <a:gd name="connsiteX2" fmla="*/ 705 w 51505"/>
              <a:gd name="connsiteY2" fmla="*/ 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505" h="215900">
                <a:moveTo>
                  <a:pt x="51505" y="215900"/>
                </a:moveTo>
                <a:cubicBezTo>
                  <a:pt x="33513" y="195791"/>
                  <a:pt x="15522" y="175683"/>
                  <a:pt x="7055" y="139700"/>
                </a:cubicBezTo>
                <a:cubicBezTo>
                  <a:pt x="-1412" y="103717"/>
                  <a:pt x="-354" y="51858"/>
                  <a:pt x="705" y="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8" name="直線コネクタ 167"/>
          <p:cNvCxnSpPr/>
          <p:nvPr/>
        </p:nvCxnSpPr>
        <p:spPr>
          <a:xfrm flipH="1">
            <a:off x="1138855" y="3619119"/>
            <a:ext cx="71454" cy="418766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/>
          <p:cNvCxnSpPr/>
          <p:nvPr/>
        </p:nvCxnSpPr>
        <p:spPr>
          <a:xfrm flipH="1">
            <a:off x="1207600" y="3291950"/>
            <a:ext cx="2710" cy="377896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1142296" y="3109041"/>
            <a:ext cx="65304" cy="189259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フリーフォーム 113"/>
          <p:cNvSpPr/>
          <p:nvPr/>
        </p:nvSpPr>
        <p:spPr>
          <a:xfrm>
            <a:off x="863432" y="3140892"/>
            <a:ext cx="311150" cy="25476"/>
          </a:xfrm>
          <a:custGeom>
            <a:avLst/>
            <a:gdLst>
              <a:gd name="connsiteX0" fmla="*/ 311150 w 311150"/>
              <a:gd name="connsiteY0" fmla="*/ 0 h 25476"/>
              <a:gd name="connsiteX1" fmla="*/ 171450 w 311150"/>
              <a:gd name="connsiteY1" fmla="*/ 25400 h 25476"/>
              <a:gd name="connsiteX2" fmla="*/ 0 w 311150"/>
              <a:gd name="connsiteY2" fmla="*/ 6350 h 25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1150" h="25476">
                <a:moveTo>
                  <a:pt x="311150" y="0"/>
                </a:moveTo>
                <a:cubicBezTo>
                  <a:pt x="267229" y="12171"/>
                  <a:pt x="223308" y="24342"/>
                  <a:pt x="171450" y="25400"/>
                </a:cubicBezTo>
                <a:cubicBezTo>
                  <a:pt x="119592" y="26458"/>
                  <a:pt x="59796" y="16404"/>
                  <a:pt x="0" y="6350"/>
                </a:cubicBezTo>
              </a:path>
            </a:pathLst>
          </a:custGeom>
          <a:noFill/>
          <a:ln w="635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7" name="直線コネクタ 176"/>
          <p:cNvCxnSpPr/>
          <p:nvPr/>
        </p:nvCxnSpPr>
        <p:spPr>
          <a:xfrm>
            <a:off x="691251" y="3084438"/>
            <a:ext cx="178531" cy="6915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直線コネクタ 180"/>
          <p:cNvCxnSpPr/>
          <p:nvPr/>
        </p:nvCxnSpPr>
        <p:spPr>
          <a:xfrm>
            <a:off x="599276" y="2980920"/>
            <a:ext cx="133433" cy="12812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直線コネクタ 183"/>
          <p:cNvCxnSpPr/>
          <p:nvPr/>
        </p:nvCxnSpPr>
        <p:spPr>
          <a:xfrm flipH="1">
            <a:off x="599276" y="2840279"/>
            <a:ext cx="29852" cy="159054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楕円 312"/>
          <p:cNvSpPr/>
          <p:nvPr/>
        </p:nvSpPr>
        <p:spPr>
          <a:xfrm>
            <a:off x="559355" y="2727024"/>
            <a:ext cx="177315" cy="17731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933" tIns="14466" rIns="28933" bIns="144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89"/>
          </a:p>
        </p:txBody>
      </p:sp>
      <p:cxnSp>
        <p:nvCxnSpPr>
          <p:cNvPr id="188" name="直線コネクタ 187"/>
          <p:cNvCxnSpPr/>
          <p:nvPr/>
        </p:nvCxnSpPr>
        <p:spPr>
          <a:xfrm flipH="1" flipV="1">
            <a:off x="10515639" y="6784134"/>
            <a:ext cx="317461" cy="10555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直線コネクタ 191"/>
          <p:cNvCxnSpPr/>
          <p:nvPr/>
        </p:nvCxnSpPr>
        <p:spPr>
          <a:xfrm flipH="1" flipV="1">
            <a:off x="8829664" y="6460284"/>
            <a:ext cx="265526" cy="8567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コネクタ 193"/>
          <p:cNvCxnSpPr/>
          <p:nvPr/>
        </p:nvCxnSpPr>
        <p:spPr>
          <a:xfrm flipH="1">
            <a:off x="7438419" y="6400800"/>
            <a:ext cx="250509" cy="7318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直線コネクタ 196"/>
          <p:cNvCxnSpPr/>
          <p:nvPr/>
        </p:nvCxnSpPr>
        <p:spPr>
          <a:xfrm flipH="1" flipV="1">
            <a:off x="6236090" y="6866414"/>
            <a:ext cx="250880" cy="5504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コネクタ 199"/>
          <p:cNvCxnSpPr/>
          <p:nvPr/>
        </p:nvCxnSpPr>
        <p:spPr>
          <a:xfrm flipH="1" flipV="1">
            <a:off x="4783148" y="6339408"/>
            <a:ext cx="230177" cy="6139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直線コネクタ 201"/>
          <p:cNvCxnSpPr/>
          <p:nvPr/>
        </p:nvCxnSpPr>
        <p:spPr>
          <a:xfrm flipH="1" flipV="1">
            <a:off x="3183150" y="5958176"/>
            <a:ext cx="217275" cy="23524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コネクタ 205"/>
          <p:cNvCxnSpPr/>
          <p:nvPr/>
        </p:nvCxnSpPr>
        <p:spPr>
          <a:xfrm flipH="1" flipV="1">
            <a:off x="1579533" y="5430483"/>
            <a:ext cx="85482" cy="135872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コネクタ 208"/>
          <p:cNvCxnSpPr/>
          <p:nvPr/>
        </p:nvCxnSpPr>
        <p:spPr>
          <a:xfrm flipV="1">
            <a:off x="1154614" y="3700779"/>
            <a:ext cx="44483" cy="242051"/>
          </a:xfrm>
          <a:prstGeom prst="line">
            <a:avLst/>
          </a:prstGeom>
          <a:ln w="63500">
            <a:solidFill>
              <a:srgbClr val="00B0F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直線コネクタ 217"/>
          <p:cNvCxnSpPr/>
          <p:nvPr/>
        </p:nvCxnSpPr>
        <p:spPr>
          <a:xfrm>
            <a:off x="8736403" y="5739907"/>
            <a:ext cx="593980" cy="749853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コネクタ 220"/>
          <p:cNvCxnSpPr>
            <a:stCxn id="74" idx="2"/>
          </p:cNvCxnSpPr>
          <p:nvPr/>
        </p:nvCxnSpPr>
        <p:spPr>
          <a:xfrm flipH="1" flipV="1">
            <a:off x="10264732" y="7672047"/>
            <a:ext cx="1500399" cy="203759"/>
          </a:xfrm>
          <a:prstGeom prst="line">
            <a:avLst/>
          </a:prstGeom>
          <a:ln w="635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3" name="図 19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87" b="12447"/>
          <a:stretch/>
        </p:blipFill>
        <p:spPr>
          <a:xfrm>
            <a:off x="2917359" y="2490826"/>
            <a:ext cx="945931" cy="734665"/>
          </a:xfrm>
          <a:prstGeom prst="rect">
            <a:avLst/>
          </a:prstGeom>
        </p:spPr>
      </p:pic>
      <p:pic>
        <p:nvPicPr>
          <p:cNvPr id="195" name="図 19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340" y="4988585"/>
            <a:ext cx="962249" cy="642070"/>
          </a:xfrm>
          <a:prstGeom prst="rect">
            <a:avLst/>
          </a:prstGeom>
        </p:spPr>
      </p:pic>
      <p:pic>
        <p:nvPicPr>
          <p:cNvPr id="196" name="図 19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059" y="7449880"/>
            <a:ext cx="1071044" cy="714030"/>
          </a:xfrm>
          <a:prstGeom prst="rect">
            <a:avLst/>
          </a:prstGeom>
        </p:spPr>
      </p:pic>
      <p:grpSp>
        <p:nvGrpSpPr>
          <p:cNvPr id="76" name="グループ化 75"/>
          <p:cNvGrpSpPr/>
          <p:nvPr/>
        </p:nvGrpSpPr>
        <p:grpSpPr>
          <a:xfrm>
            <a:off x="8629787" y="296735"/>
            <a:ext cx="2275822" cy="646331"/>
            <a:chOff x="201238" y="1184058"/>
            <a:chExt cx="2275822" cy="646331"/>
          </a:xfrm>
        </p:grpSpPr>
        <p:sp>
          <p:nvSpPr>
            <p:cNvPr id="77" name="楕円 76"/>
            <p:cNvSpPr/>
            <p:nvPr/>
          </p:nvSpPr>
          <p:spPr>
            <a:xfrm>
              <a:off x="201238" y="1455116"/>
              <a:ext cx="205848" cy="199821"/>
            </a:xfrm>
            <a:prstGeom prst="ellipse">
              <a:avLst/>
            </a:prstGeom>
            <a:solidFill>
              <a:srgbClr val="FF0000"/>
            </a:solidFill>
            <a:ln w="635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630080" y="1184058"/>
              <a:ext cx="184698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アスマイル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チェックイン地点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8452582" y="1059709"/>
            <a:ext cx="2555761" cy="646331"/>
            <a:chOff x="-1647903" y="2014995"/>
            <a:chExt cx="2555761" cy="646331"/>
          </a:xfrm>
        </p:grpSpPr>
        <p:sp>
          <p:nvSpPr>
            <p:cNvPr id="80" name="テキスト ボックス 79"/>
            <p:cNvSpPr txBox="1"/>
            <p:nvPr/>
          </p:nvSpPr>
          <p:spPr>
            <a:xfrm>
              <a:off x="-1022479" y="2014995"/>
              <a:ext cx="193033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推奨ウォーキング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コース</a:t>
              </a:r>
              <a:endParaRPr kumimoji="1"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81" name="直線矢印コネクタ 80"/>
            <p:cNvCxnSpPr/>
            <p:nvPr/>
          </p:nvCxnSpPr>
          <p:spPr>
            <a:xfrm flipH="1">
              <a:off x="-1647903" y="2338160"/>
              <a:ext cx="548658" cy="0"/>
            </a:xfrm>
            <a:prstGeom prst="straightConnector1">
              <a:avLst/>
            </a:prstGeom>
            <a:ln w="63500">
              <a:solidFill>
                <a:srgbClr val="00B0F0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39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37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岩坂　裕貴</dc:creator>
  <cp:lastModifiedBy>前田　世斗</cp:lastModifiedBy>
  <cp:revision>33</cp:revision>
  <dcterms:created xsi:type="dcterms:W3CDTF">2022-11-15T07:58:36Z</dcterms:created>
  <dcterms:modified xsi:type="dcterms:W3CDTF">2022-11-18T08:09:57Z</dcterms:modified>
</cp:coreProperties>
</file>