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38" y="9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5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00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87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9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35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95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8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23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2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7AD5-DF20-408C-ABC7-591AEF06F1DF}" type="datetimeFigureOut">
              <a:rPr kumimoji="1" lang="ja-JP" altLang="en-US" smtClean="0"/>
              <a:t>2022/11/16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24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67" y="1652305"/>
            <a:ext cx="10774466" cy="7317810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228" name="テキスト ボックス 227"/>
          <p:cNvSpPr txBox="1"/>
          <p:nvPr/>
        </p:nvSpPr>
        <p:spPr>
          <a:xfrm>
            <a:off x="776257" y="254177"/>
            <a:ext cx="7029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ビュースポットおおさかウォーキングマップ</a:t>
            </a:r>
            <a:endParaRPr kumimoji="1"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（藤井寺市・羽曳野市・柏原市）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4" name="テキスト ボックス 333"/>
          <p:cNvSpPr txBox="1"/>
          <p:nvPr/>
        </p:nvSpPr>
        <p:spPr>
          <a:xfrm>
            <a:off x="8396519" y="2831954"/>
            <a:ext cx="1318613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柏原南口駅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5" name="テキスト ボックス 334"/>
          <p:cNvSpPr txBox="1"/>
          <p:nvPr/>
        </p:nvSpPr>
        <p:spPr>
          <a:xfrm>
            <a:off x="7574844" y="7282973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道明寺駅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780030" y="6028965"/>
            <a:ext cx="113888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藤井寺</a:t>
            </a:r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48" name="グループ化 347"/>
          <p:cNvGrpSpPr/>
          <p:nvPr/>
        </p:nvGrpSpPr>
        <p:grpSpPr>
          <a:xfrm>
            <a:off x="9438005" y="4237815"/>
            <a:ext cx="1953609" cy="1077218"/>
            <a:chOff x="2890267" y="3691153"/>
            <a:chExt cx="1857299" cy="1077218"/>
          </a:xfrm>
        </p:grpSpPr>
        <p:sp>
          <p:nvSpPr>
            <p:cNvPr id="350" name="テキスト ボックス 349"/>
            <p:cNvSpPr txBox="1"/>
            <p:nvPr/>
          </p:nvSpPr>
          <p:spPr>
            <a:xfrm>
              <a:off x="2890267" y="3691153"/>
              <a:ext cx="1857299" cy="107721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３</a:t>
              </a:r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51" name="テキスト ボックス 350"/>
            <p:cNvSpPr txBox="1"/>
            <p:nvPr/>
          </p:nvSpPr>
          <p:spPr>
            <a:xfrm>
              <a:off x="2899994" y="4149184"/>
              <a:ext cx="1083985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太平寺地区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細街路</a:t>
              </a:r>
            </a:p>
          </p:txBody>
        </p:sp>
      </p:grpSp>
      <p:cxnSp>
        <p:nvCxnSpPr>
          <p:cNvPr id="378" name="直線コネクタ 377"/>
          <p:cNvCxnSpPr/>
          <p:nvPr/>
        </p:nvCxnSpPr>
        <p:spPr>
          <a:xfrm flipV="1">
            <a:off x="10887895" y="2875228"/>
            <a:ext cx="161461" cy="1362588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直線コネクタ 386"/>
          <p:cNvCxnSpPr/>
          <p:nvPr/>
        </p:nvCxnSpPr>
        <p:spPr>
          <a:xfrm flipV="1">
            <a:off x="1917893" y="6699466"/>
            <a:ext cx="641074" cy="491795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9673320" y="3694261"/>
            <a:ext cx="1000352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安堂</a:t>
            </a:r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793975" y="7355223"/>
            <a:ext cx="910982" cy="9643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楕円 325"/>
          <p:cNvSpPr/>
          <p:nvPr/>
        </p:nvSpPr>
        <p:spPr>
          <a:xfrm>
            <a:off x="1710962" y="718405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76" name="直線コネクタ 75"/>
          <p:cNvCxnSpPr/>
          <p:nvPr/>
        </p:nvCxnSpPr>
        <p:spPr>
          <a:xfrm>
            <a:off x="2696715" y="7446030"/>
            <a:ext cx="354310" cy="5624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V="1">
            <a:off x="3003649" y="7474154"/>
            <a:ext cx="354310" cy="2812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3313277" y="7454686"/>
            <a:ext cx="226806" cy="20460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3528238" y="7636999"/>
            <a:ext cx="56484" cy="18996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3556294" y="7778582"/>
            <a:ext cx="120356" cy="15256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>
            <a:off x="3671069" y="7907496"/>
            <a:ext cx="1134111" cy="2365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>
            <a:off x="4800381" y="7909678"/>
            <a:ext cx="0" cy="17731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楕円 312"/>
          <p:cNvSpPr/>
          <p:nvPr/>
        </p:nvSpPr>
        <p:spPr>
          <a:xfrm>
            <a:off x="4716523" y="803847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97" name="直線コネクタ 96"/>
          <p:cNvCxnSpPr/>
          <p:nvPr/>
        </p:nvCxnSpPr>
        <p:spPr>
          <a:xfrm>
            <a:off x="4800381" y="7938595"/>
            <a:ext cx="306935" cy="14839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5097889" y="7854866"/>
            <a:ext cx="1426288" cy="23983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6496288" y="7852802"/>
            <a:ext cx="155972" cy="206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V="1">
            <a:off x="6634096" y="6863197"/>
            <a:ext cx="325098" cy="1024546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フリーフォーム 30"/>
          <p:cNvSpPr/>
          <p:nvPr/>
        </p:nvSpPr>
        <p:spPr>
          <a:xfrm>
            <a:off x="6957060" y="6355080"/>
            <a:ext cx="220980" cy="533400"/>
          </a:xfrm>
          <a:custGeom>
            <a:avLst/>
            <a:gdLst>
              <a:gd name="connsiteX0" fmla="*/ 0 w 220980"/>
              <a:gd name="connsiteY0" fmla="*/ 533400 h 533400"/>
              <a:gd name="connsiteX1" fmla="*/ 121920 w 220980"/>
              <a:gd name="connsiteY1" fmla="*/ 381000 h 533400"/>
              <a:gd name="connsiteX2" fmla="*/ 152400 w 220980"/>
              <a:gd name="connsiteY2" fmla="*/ 137160 h 533400"/>
              <a:gd name="connsiteX3" fmla="*/ 220980 w 220980"/>
              <a:gd name="connsiteY3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980" h="533400">
                <a:moveTo>
                  <a:pt x="0" y="533400"/>
                </a:moveTo>
                <a:cubicBezTo>
                  <a:pt x="48260" y="490220"/>
                  <a:pt x="96520" y="447040"/>
                  <a:pt x="121920" y="381000"/>
                </a:cubicBezTo>
                <a:cubicBezTo>
                  <a:pt x="147320" y="314960"/>
                  <a:pt x="135890" y="200660"/>
                  <a:pt x="152400" y="137160"/>
                </a:cubicBezTo>
                <a:cubicBezTo>
                  <a:pt x="168910" y="73660"/>
                  <a:pt x="194945" y="36830"/>
                  <a:pt x="220980" y="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1" name="直線コネクタ 110"/>
          <p:cNvCxnSpPr/>
          <p:nvPr/>
        </p:nvCxnSpPr>
        <p:spPr>
          <a:xfrm>
            <a:off x="7145851" y="6355080"/>
            <a:ext cx="339123" cy="8382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 flipV="1">
            <a:off x="7447755" y="5921946"/>
            <a:ext cx="219343" cy="51695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 flipV="1">
            <a:off x="7641938" y="5837657"/>
            <a:ext cx="434786" cy="8704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 flipV="1">
            <a:off x="8035587" y="5151120"/>
            <a:ext cx="1026734" cy="68653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フリーフォーム 40"/>
          <p:cNvSpPr/>
          <p:nvPr/>
        </p:nvSpPr>
        <p:spPr>
          <a:xfrm>
            <a:off x="8991600" y="4053840"/>
            <a:ext cx="174719" cy="1112520"/>
          </a:xfrm>
          <a:custGeom>
            <a:avLst/>
            <a:gdLst>
              <a:gd name="connsiteX0" fmla="*/ 53340 w 174719"/>
              <a:gd name="connsiteY0" fmla="*/ 1112520 h 1112520"/>
              <a:gd name="connsiteX1" fmla="*/ 167640 w 174719"/>
              <a:gd name="connsiteY1" fmla="*/ 800100 h 1112520"/>
              <a:gd name="connsiteX2" fmla="*/ 144780 w 174719"/>
              <a:gd name="connsiteY2" fmla="*/ 388620 h 1112520"/>
              <a:gd name="connsiteX3" fmla="*/ 0 w 174719"/>
              <a:gd name="connsiteY3" fmla="*/ 0 h 11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19" h="1112520">
                <a:moveTo>
                  <a:pt x="53340" y="1112520"/>
                </a:moveTo>
                <a:cubicBezTo>
                  <a:pt x="102870" y="1016635"/>
                  <a:pt x="152400" y="920750"/>
                  <a:pt x="167640" y="800100"/>
                </a:cubicBezTo>
                <a:cubicBezTo>
                  <a:pt x="182880" y="679450"/>
                  <a:pt x="172720" y="521970"/>
                  <a:pt x="144780" y="388620"/>
                </a:cubicBezTo>
                <a:cubicBezTo>
                  <a:pt x="116840" y="255270"/>
                  <a:pt x="58420" y="127635"/>
                  <a:pt x="0" y="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1" name="直線コネクタ 130"/>
          <p:cNvCxnSpPr/>
          <p:nvPr/>
        </p:nvCxnSpPr>
        <p:spPr>
          <a:xfrm flipV="1">
            <a:off x="8974140" y="3477686"/>
            <a:ext cx="192179" cy="58676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9132194" y="3452137"/>
            <a:ext cx="636646" cy="17060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 flipH="1">
            <a:off x="9730449" y="3124780"/>
            <a:ext cx="611701" cy="50625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 flipH="1">
            <a:off x="10325844" y="2896848"/>
            <a:ext cx="104206" cy="26122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 flipH="1">
            <a:off x="10414810" y="2604805"/>
            <a:ext cx="44639" cy="30001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>
            <a:stCxn id="322" idx="2"/>
          </p:cNvCxnSpPr>
          <p:nvPr/>
        </p:nvCxnSpPr>
        <p:spPr>
          <a:xfrm flipH="1" flipV="1">
            <a:off x="10437129" y="2604805"/>
            <a:ext cx="549034" cy="6185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楕円 321"/>
          <p:cNvSpPr/>
          <p:nvPr/>
        </p:nvSpPr>
        <p:spPr>
          <a:xfrm>
            <a:off x="10986163" y="257800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grpSp>
        <p:nvGrpSpPr>
          <p:cNvPr id="266" name="グループ化 265"/>
          <p:cNvGrpSpPr/>
          <p:nvPr/>
        </p:nvGrpSpPr>
        <p:grpSpPr>
          <a:xfrm>
            <a:off x="2070401" y="5638289"/>
            <a:ext cx="1974779" cy="1094249"/>
            <a:chOff x="493464" y="7525875"/>
            <a:chExt cx="1974779" cy="1094249"/>
          </a:xfrm>
        </p:grpSpPr>
        <p:sp>
          <p:nvSpPr>
            <p:cNvPr id="269" name="テキスト ボックス 268"/>
            <p:cNvSpPr txBox="1"/>
            <p:nvPr/>
          </p:nvSpPr>
          <p:spPr>
            <a:xfrm>
              <a:off x="493464" y="7525875"/>
              <a:ext cx="1974779" cy="1094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</a:t>
              </a:r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68" name="テキスト ボックス 267"/>
            <p:cNvSpPr txBox="1"/>
            <p:nvPr/>
          </p:nvSpPr>
          <p:spPr>
            <a:xfrm>
              <a:off x="635459" y="7970668"/>
              <a:ext cx="845943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葛井寺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表門通り</a:t>
              </a:r>
              <a:endPara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7000452" y="7784118"/>
            <a:ext cx="1974779" cy="1094249"/>
            <a:chOff x="493464" y="7525875"/>
            <a:chExt cx="1974779" cy="1094249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493464" y="7525875"/>
              <a:ext cx="1974779" cy="1094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</a:t>
              </a:r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505106" y="7975455"/>
              <a:ext cx="1244250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応</a:t>
              </a:r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神天皇陵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拝所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159" name="直線コネクタ 158"/>
          <p:cNvCxnSpPr/>
          <p:nvPr/>
        </p:nvCxnSpPr>
        <p:spPr>
          <a:xfrm flipH="1" flipV="1">
            <a:off x="4790215" y="8156565"/>
            <a:ext cx="2180621" cy="239295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図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649" y="5939898"/>
            <a:ext cx="999931" cy="749948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841" y="8137203"/>
            <a:ext cx="932803" cy="696255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672" y="4572000"/>
            <a:ext cx="929670" cy="697253"/>
          </a:xfrm>
          <a:prstGeom prst="rect">
            <a:avLst/>
          </a:prstGeom>
        </p:spPr>
      </p:pic>
      <p:cxnSp>
        <p:nvCxnSpPr>
          <p:cNvPr id="329" name="直線コネクタ 328"/>
          <p:cNvCxnSpPr/>
          <p:nvPr/>
        </p:nvCxnSpPr>
        <p:spPr>
          <a:xfrm>
            <a:off x="2342238" y="7411160"/>
            <a:ext cx="271261" cy="50234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4155352" y="7913478"/>
            <a:ext cx="271261" cy="5845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 flipV="1">
            <a:off x="5880525" y="7922750"/>
            <a:ext cx="215475" cy="31099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 flipV="1">
            <a:off x="6796645" y="7110576"/>
            <a:ext cx="83983" cy="244647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/>
          <p:cNvCxnSpPr/>
          <p:nvPr/>
        </p:nvCxnSpPr>
        <p:spPr>
          <a:xfrm flipV="1">
            <a:off x="7515434" y="6028965"/>
            <a:ext cx="118785" cy="28077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 flipV="1">
            <a:off x="8548954" y="5353050"/>
            <a:ext cx="228334" cy="14133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 flipV="1">
            <a:off x="9059932" y="3598097"/>
            <a:ext cx="67643" cy="217842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 flipV="1">
            <a:off x="10410928" y="2720032"/>
            <a:ext cx="43090" cy="227583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グループ化 63"/>
          <p:cNvGrpSpPr/>
          <p:nvPr/>
        </p:nvGrpSpPr>
        <p:grpSpPr>
          <a:xfrm>
            <a:off x="8629787" y="241871"/>
            <a:ext cx="2275822" cy="646331"/>
            <a:chOff x="201238" y="1184058"/>
            <a:chExt cx="2275822" cy="646331"/>
          </a:xfrm>
        </p:grpSpPr>
        <p:sp>
          <p:nvSpPr>
            <p:cNvPr id="65" name="楕円 64"/>
            <p:cNvSpPr/>
            <p:nvPr/>
          </p:nvSpPr>
          <p:spPr>
            <a:xfrm>
              <a:off x="201238" y="1455116"/>
              <a:ext cx="205848" cy="199821"/>
            </a:xfrm>
            <a:prstGeom prst="ellipse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630080" y="1184058"/>
              <a:ext cx="18469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アスマイル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8452582" y="1004845"/>
            <a:ext cx="2555761" cy="646331"/>
            <a:chOff x="-1647903" y="2014995"/>
            <a:chExt cx="2555761" cy="646331"/>
          </a:xfrm>
        </p:grpSpPr>
        <p:sp>
          <p:nvSpPr>
            <p:cNvPr id="72" name="テキスト ボックス 71"/>
            <p:cNvSpPr txBox="1"/>
            <p:nvPr/>
          </p:nvSpPr>
          <p:spPr>
            <a:xfrm>
              <a:off x="-1022479" y="2014995"/>
              <a:ext cx="19303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推奨ウォーキング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コース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73" name="直線矢印コネクタ 72"/>
            <p:cNvCxnSpPr/>
            <p:nvPr/>
          </p:nvCxnSpPr>
          <p:spPr>
            <a:xfrm flipH="1">
              <a:off x="-1647903" y="2338160"/>
              <a:ext cx="548658" cy="0"/>
            </a:xfrm>
            <a:prstGeom prst="straightConnector1">
              <a:avLst/>
            </a:prstGeom>
            <a:ln w="63500">
              <a:solidFill>
                <a:srgbClr val="00B0F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39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44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岩坂　裕貴</dc:creator>
  <cp:lastModifiedBy>前田　世斗</cp:lastModifiedBy>
  <cp:revision>27</cp:revision>
  <dcterms:created xsi:type="dcterms:W3CDTF">2022-11-15T07:58:36Z</dcterms:created>
  <dcterms:modified xsi:type="dcterms:W3CDTF">2022-11-16T07:45:55Z</dcterms:modified>
</cp:coreProperties>
</file>