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2021/3/3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868144" y="2334128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719451" y="3033237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b="1" u="sng" dirty="0" smtClean="0"/>
              <a:t>令和</a:t>
            </a:r>
            <a:r>
              <a:rPr lang="ja-JP" altLang="en-US" sz="1400" b="1" u="sng" dirty="0"/>
              <a:t>３</a:t>
            </a:r>
            <a:r>
              <a:rPr lang="ja-JP" altLang="en-US" sz="1400" b="1" u="sng" dirty="0" smtClean="0"/>
              <a:t>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7781136" y="126058"/>
            <a:ext cx="1230949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３－２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23386"/>
              </p:ext>
            </p:extLst>
          </p:nvPr>
        </p:nvGraphicFramePr>
        <p:xfrm>
          <a:off x="814893" y="4743181"/>
          <a:ext cx="6368047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Ｒ３年度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R4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9" name="右矢印 28"/>
          <p:cNvSpPr/>
          <p:nvPr/>
        </p:nvSpPr>
        <p:spPr>
          <a:xfrm>
            <a:off x="873597" y="5669952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3842398" y="5417924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6334333" y="5551091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4326830" y="605513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6733941" y="5438539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989622"/>
              </p:ext>
            </p:extLst>
          </p:nvPr>
        </p:nvGraphicFramePr>
        <p:xfrm>
          <a:off x="35494" y="477012"/>
          <a:ext cx="8019734" cy="621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96278"/>
              </p:ext>
            </p:extLst>
          </p:nvPr>
        </p:nvGraphicFramePr>
        <p:xfrm>
          <a:off x="251520" y="620688"/>
          <a:ext cx="7776864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6266</TotalTime>
  <Words>1213</Words>
  <Application>Microsoft Office PowerPoint</Application>
  <PresentationFormat>画面に合わせる (4:3)</PresentationFormat>
  <Paragraphs>286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渡部　翔子</cp:lastModifiedBy>
  <cp:revision>518</cp:revision>
  <cp:lastPrinted>2020-01-30T09:45:51Z</cp:lastPrinted>
  <dcterms:created xsi:type="dcterms:W3CDTF">2018-08-10T07:45:39Z</dcterms:created>
  <dcterms:modified xsi:type="dcterms:W3CDTF">2021-03-03T05:55:36Z</dcterms:modified>
</cp:coreProperties>
</file>