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
  </p:notesMasterIdLst>
  <p:sldIdLst>
    <p:sldId id="256" r:id="rId3"/>
  </p:sldIdLst>
  <p:sldSz cx="15122525" cy="10440988"/>
  <p:notesSz cx="6807200" cy="9939338"/>
  <p:defaultTextStyle>
    <a:defPPr>
      <a:defRPr lang="ja-JP"/>
    </a:defPPr>
    <a:lvl1pPr marL="0" algn="l" defTabSz="1475128" rtl="0" eaLnBrk="1" latinLnBrk="0" hangingPunct="1">
      <a:defRPr kumimoji="1" sz="2900" kern="1200">
        <a:solidFill>
          <a:schemeClr val="tx1"/>
        </a:solidFill>
        <a:latin typeface="+mn-lt"/>
        <a:ea typeface="+mn-ea"/>
        <a:cs typeface="+mn-cs"/>
      </a:defRPr>
    </a:lvl1pPr>
    <a:lvl2pPr marL="737564" algn="l" defTabSz="1475128" rtl="0" eaLnBrk="1" latinLnBrk="0" hangingPunct="1">
      <a:defRPr kumimoji="1" sz="2900" kern="1200">
        <a:solidFill>
          <a:schemeClr val="tx1"/>
        </a:solidFill>
        <a:latin typeface="+mn-lt"/>
        <a:ea typeface="+mn-ea"/>
        <a:cs typeface="+mn-cs"/>
      </a:defRPr>
    </a:lvl2pPr>
    <a:lvl3pPr marL="1475128" algn="l" defTabSz="1475128" rtl="0" eaLnBrk="1" latinLnBrk="0" hangingPunct="1">
      <a:defRPr kumimoji="1" sz="2900" kern="1200">
        <a:solidFill>
          <a:schemeClr val="tx1"/>
        </a:solidFill>
        <a:latin typeface="+mn-lt"/>
        <a:ea typeface="+mn-ea"/>
        <a:cs typeface="+mn-cs"/>
      </a:defRPr>
    </a:lvl3pPr>
    <a:lvl4pPr marL="2212693" algn="l" defTabSz="1475128" rtl="0" eaLnBrk="1" latinLnBrk="0" hangingPunct="1">
      <a:defRPr kumimoji="1" sz="2900" kern="1200">
        <a:solidFill>
          <a:schemeClr val="tx1"/>
        </a:solidFill>
        <a:latin typeface="+mn-lt"/>
        <a:ea typeface="+mn-ea"/>
        <a:cs typeface="+mn-cs"/>
      </a:defRPr>
    </a:lvl4pPr>
    <a:lvl5pPr marL="2950257" algn="l" defTabSz="1475128" rtl="0" eaLnBrk="1" latinLnBrk="0" hangingPunct="1">
      <a:defRPr kumimoji="1" sz="2900" kern="1200">
        <a:solidFill>
          <a:schemeClr val="tx1"/>
        </a:solidFill>
        <a:latin typeface="+mn-lt"/>
        <a:ea typeface="+mn-ea"/>
        <a:cs typeface="+mn-cs"/>
      </a:defRPr>
    </a:lvl5pPr>
    <a:lvl6pPr marL="3687821" algn="l" defTabSz="1475128" rtl="0" eaLnBrk="1" latinLnBrk="0" hangingPunct="1">
      <a:defRPr kumimoji="1" sz="2900" kern="1200">
        <a:solidFill>
          <a:schemeClr val="tx1"/>
        </a:solidFill>
        <a:latin typeface="+mn-lt"/>
        <a:ea typeface="+mn-ea"/>
        <a:cs typeface="+mn-cs"/>
      </a:defRPr>
    </a:lvl6pPr>
    <a:lvl7pPr marL="4425385" algn="l" defTabSz="1475128" rtl="0" eaLnBrk="1" latinLnBrk="0" hangingPunct="1">
      <a:defRPr kumimoji="1" sz="2900" kern="1200">
        <a:solidFill>
          <a:schemeClr val="tx1"/>
        </a:solidFill>
        <a:latin typeface="+mn-lt"/>
        <a:ea typeface="+mn-ea"/>
        <a:cs typeface="+mn-cs"/>
      </a:defRPr>
    </a:lvl7pPr>
    <a:lvl8pPr marL="5162949" algn="l" defTabSz="1475128" rtl="0" eaLnBrk="1" latinLnBrk="0" hangingPunct="1">
      <a:defRPr kumimoji="1" sz="2900" kern="1200">
        <a:solidFill>
          <a:schemeClr val="tx1"/>
        </a:solidFill>
        <a:latin typeface="+mn-lt"/>
        <a:ea typeface="+mn-ea"/>
        <a:cs typeface="+mn-cs"/>
      </a:defRPr>
    </a:lvl8pPr>
    <a:lvl9pPr marL="5900513" algn="l" defTabSz="1475128" rtl="0" eaLnBrk="1" latinLnBrk="0" hangingPunct="1">
      <a:defRPr kumimoji="1" sz="2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3166" autoAdjust="0"/>
    <p:restoredTop sz="98992" autoAdjust="0"/>
  </p:normalViewPr>
  <p:slideViewPr>
    <p:cSldViewPr>
      <p:cViewPr>
        <p:scale>
          <a:sx n="66" d="100"/>
          <a:sy n="66" d="100"/>
        </p:scale>
        <p:origin x="-540" y="-90"/>
      </p:cViewPr>
      <p:guideLst>
        <p:guide orient="horz" pos="793"/>
        <p:guide pos="4944"/>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C42EA9-D3E0-4E78-9720-66A04A53B99F}" type="doc">
      <dgm:prSet loTypeId="urn:microsoft.com/office/officeart/2005/8/layout/chevron1" loCatId="process" qsTypeId="urn:microsoft.com/office/officeart/2005/8/quickstyle/simple1" qsCatId="simple" csTypeId="urn:microsoft.com/office/officeart/2005/8/colors/accent0_1" csCatId="mainScheme" phldr="1"/>
      <dgm:spPr/>
    </dgm:pt>
    <dgm:pt modelId="{55E947FE-C1A2-4544-81ED-573822F4A982}">
      <dgm:prSet phldrT="[テキスト]" custT="1"/>
      <dgm:spPr>
        <a:solidFill>
          <a:schemeClr val="accent1">
            <a:lumMod val="75000"/>
          </a:schemeClr>
        </a:solidFill>
      </dgm:spPr>
      <dgm:t>
        <a:bodyPr/>
        <a:lstStyle/>
        <a:p>
          <a:pPr algn="l"/>
          <a:r>
            <a:rPr kumimoji="1" lang="ja-JP" altLang="en-US" sz="1200" b="1" dirty="0" smtClean="0">
              <a:solidFill>
                <a:schemeClr val="bg1"/>
              </a:solidFill>
              <a:latin typeface="ＭＳ ゴシック" panose="020B0609070205080204" pitchFamily="49" charset="-128"/>
              <a:ea typeface="ＭＳ ゴシック" panose="020B0609070205080204" pitchFamily="49" charset="-128"/>
            </a:rPr>
            <a:t>省令・</a:t>
          </a:r>
          <a:r>
            <a:rPr kumimoji="1" lang="en-US" altLang="ja-JP" sz="1200" b="1" dirty="0" smtClean="0">
              <a:solidFill>
                <a:schemeClr val="bg1"/>
              </a:solidFill>
              <a:latin typeface="ＭＳ ゴシック" panose="020B0609070205080204" pitchFamily="49" charset="-128"/>
              <a:ea typeface="ＭＳ ゴシック" panose="020B0609070205080204" pitchFamily="49" charset="-128"/>
            </a:rPr>
            <a:t/>
          </a:r>
          <a:br>
            <a:rPr kumimoji="1" lang="en-US" altLang="ja-JP" sz="1200" b="1" dirty="0" smtClean="0">
              <a:solidFill>
                <a:schemeClr val="bg1"/>
              </a:solidFill>
              <a:latin typeface="ＭＳ ゴシック" panose="020B0609070205080204" pitchFamily="49" charset="-128"/>
              <a:ea typeface="ＭＳ ゴシック" panose="020B0609070205080204" pitchFamily="49" charset="-128"/>
            </a:rPr>
          </a:br>
          <a:r>
            <a:rPr kumimoji="1" lang="ja-JP" altLang="en-US" sz="1200" b="1" dirty="0" smtClean="0">
              <a:solidFill>
                <a:schemeClr val="bg1"/>
              </a:solidFill>
              <a:latin typeface="ＭＳ ゴシック" panose="020B0609070205080204" pitchFamily="49" charset="-128"/>
              <a:ea typeface="ＭＳ ゴシック" panose="020B0609070205080204" pitchFamily="49" charset="-128"/>
            </a:rPr>
            <a:t>各種通知等</a:t>
          </a:r>
          <a:endParaRPr kumimoji="1" lang="ja-JP" altLang="en-US" sz="1200" b="1" dirty="0">
            <a:solidFill>
              <a:schemeClr val="bg1"/>
            </a:solidFill>
            <a:latin typeface="ＭＳ ゴシック" panose="020B0609070205080204" pitchFamily="49" charset="-128"/>
            <a:ea typeface="ＭＳ ゴシック" panose="020B0609070205080204" pitchFamily="49" charset="-128"/>
          </a:endParaRPr>
        </a:p>
      </dgm:t>
    </dgm:pt>
    <dgm:pt modelId="{37708241-CDBA-4C5D-91A6-E28AD935D692}" type="parTrans" cxnId="{A93D3D08-0676-41F9-8AB0-5DBA9245F141}">
      <dgm:prSet/>
      <dgm:spPr/>
      <dgm:t>
        <a:bodyPr/>
        <a:lstStyle/>
        <a:p>
          <a:endParaRPr kumimoji="1" lang="ja-JP" altLang="en-US"/>
        </a:p>
      </dgm:t>
    </dgm:pt>
    <dgm:pt modelId="{189EFE15-D6F6-4C9B-B132-FD9ED0518415}" type="sibTrans" cxnId="{A93D3D08-0676-41F9-8AB0-5DBA9245F141}">
      <dgm:prSet/>
      <dgm:spPr/>
      <dgm:t>
        <a:bodyPr/>
        <a:lstStyle/>
        <a:p>
          <a:endParaRPr kumimoji="1" lang="ja-JP" altLang="en-US"/>
        </a:p>
      </dgm:t>
    </dgm:pt>
    <dgm:pt modelId="{1F9F810B-C431-4D33-A3C9-2C75EA9F980F}">
      <dgm:prSet phldrT="[テキスト]" custT="1"/>
      <dgm:spPr>
        <a:solidFill>
          <a:schemeClr val="accent1">
            <a:lumMod val="75000"/>
          </a:schemeClr>
        </a:solidFill>
      </dgm:spPr>
      <dgm:t>
        <a:bodyPr/>
        <a:lstStyle/>
        <a:p>
          <a:pPr algn="ctr"/>
          <a:r>
            <a:rPr kumimoji="1" lang="ja-JP" altLang="en-US" sz="1200" b="1" dirty="0" smtClean="0">
              <a:solidFill>
                <a:schemeClr val="bg1"/>
              </a:solidFill>
              <a:latin typeface="ＭＳ ゴシック" panose="020B0609070205080204" pitchFamily="49" charset="-128"/>
              <a:ea typeface="ＭＳ ゴシック" panose="020B0609070205080204" pitchFamily="49" charset="-128"/>
            </a:rPr>
            <a:t>必要事項の把握</a:t>
          </a:r>
          <a:endParaRPr kumimoji="1" lang="ja-JP" altLang="en-US" sz="1200" b="1" dirty="0">
            <a:solidFill>
              <a:schemeClr val="bg1"/>
            </a:solidFill>
            <a:latin typeface="ＭＳ ゴシック" panose="020B0609070205080204" pitchFamily="49" charset="-128"/>
            <a:ea typeface="ＭＳ ゴシック" panose="020B0609070205080204" pitchFamily="49" charset="-128"/>
          </a:endParaRPr>
        </a:p>
      </dgm:t>
    </dgm:pt>
    <dgm:pt modelId="{5484BF7F-3955-47F9-9484-681E18E0E73D}" type="parTrans" cxnId="{12CD6EBD-2BB8-4984-883E-6ADB9648F1BB}">
      <dgm:prSet/>
      <dgm:spPr/>
      <dgm:t>
        <a:bodyPr/>
        <a:lstStyle/>
        <a:p>
          <a:endParaRPr kumimoji="1" lang="ja-JP" altLang="en-US"/>
        </a:p>
      </dgm:t>
    </dgm:pt>
    <dgm:pt modelId="{D95D36E7-2583-480B-BBC7-8F8E6D23C053}" type="sibTrans" cxnId="{12CD6EBD-2BB8-4984-883E-6ADB9648F1BB}">
      <dgm:prSet/>
      <dgm:spPr/>
      <dgm:t>
        <a:bodyPr/>
        <a:lstStyle/>
        <a:p>
          <a:endParaRPr kumimoji="1" lang="ja-JP" altLang="en-US"/>
        </a:p>
      </dgm:t>
    </dgm:pt>
    <dgm:pt modelId="{E011EB6F-629D-4E11-8A69-3503770A0C75}">
      <dgm:prSet phldrT="[テキスト]" custT="1"/>
      <dgm:spPr/>
      <dgm:t>
        <a:bodyPr/>
        <a:lstStyle/>
        <a:p>
          <a:r>
            <a:rPr kumimoji="1" lang="ja-JP" altLang="en-US" sz="1200" b="1" dirty="0" smtClean="0">
              <a:latin typeface="ＭＳ ゴシック" panose="020B0609070205080204" pitchFamily="49" charset="-128"/>
              <a:ea typeface="ＭＳ ゴシック" panose="020B0609070205080204" pitchFamily="49" charset="-128"/>
            </a:rPr>
            <a:t>業務実施</a:t>
          </a:r>
          <a:endParaRPr kumimoji="1" lang="ja-JP" altLang="en-US" sz="1200" b="1" dirty="0">
            <a:latin typeface="ＭＳ ゴシック" panose="020B0609070205080204" pitchFamily="49" charset="-128"/>
            <a:ea typeface="ＭＳ ゴシック" panose="020B0609070205080204" pitchFamily="49" charset="-128"/>
          </a:endParaRPr>
        </a:p>
      </dgm:t>
    </dgm:pt>
    <dgm:pt modelId="{CB7D8AE5-94EB-4D31-BEA0-8A6D2AE717D6}" type="parTrans" cxnId="{CB1A4E5B-5C4D-4F10-8601-87E1016F1BD1}">
      <dgm:prSet/>
      <dgm:spPr/>
      <dgm:t>
        <a:bodyPr/>
        <a:lstStyle/>
        <a:p>
          <a:endParaRPr kumimoji="1" lang="ja-JP" altLang="en-US"/>
        </a:p>
      </dgm:t>
    </dgm:pt>
    <dgm:pt modelId="{8992445D-EE0E-45EC-B983-AB3652988361}" type="sibTrans" cxnId="{CB1A4E5B-5C4D-4F10-8601-87E1016F1BD1}">
      <dgm:prSet/>
      <dgm:spPr/>
      <dgm:t>
        <a:bodyPr/>
        <a:lstStyle/>
        <a:p>
          <a:endParaRPr kumimoji="1" lang="ja-JP" altLang="en-US"/>
        </a:p>
      </dgm:t>
    </dgm:pt>
    <dgm:pt modelId="{605211EC-43E2-4E8D-A88A-1148F01487D6}">
      <dgm:prSet phldrT="[テキスト]" custT="1"/>
      <dgm:spPr/>
      <dgm:t>
        <a:bodyPr/>
        <a:lstStyle/>
        <a:p>
          <a:r>
            <a:rPr kumimoji="1" lang="ja-JP" altLang="en-US" sz="1200" b="1" dirty="0" smtClean="0">
              <a:latin typeface="ＭＳ ゴシック" panose="020B0609070205080204" pitchFamily="49" charset="-128"/>
              <a:ea typeface="ＭＳ ゴシック" panose="020B0609070205080204" pitchFamily="49" charset="-128"/>
            </a:rPr>
            <a:t>記録</a:t>
          </a:r>
          <a:r>
            <a:rPr kumimoji="1" lang="en-US" altLang="ja-JP" sz="1200" b="1" dirty="0" smtClean="0">
              <a:latin typeface="ＭＳ ゴシック" panose="020B0609070205080204" pitchFamily="49" charset="-128"/>
              <a:ea typeface="ＭＳ ゴシック" panose="020B0609070205080204" pitchFamily="49" charset="-128"/>
            </a:rPr>
            <a:t/>
          </a:r>
          <a:br>
            <a:rPr kumimoji="1" lang="en-US" altLang="ja-JP" sz="1200" b="1" dirty="0" smtClean="0">
              <a:latin typeface="ＭＳ ゴシック" panose="020B0609070205080204" pitchFamily="49" charset="-128"/>
              <a:ea typeface="ＭＳ ゴシック" panose="020B0609070205080204" pitchFamily="49" charset="-128"/>
            </a:rPr>
          </a:br>
          <a:r>
            <a:rPr kumimoji="1" lang="ja-JP" altLang="en-US" sz="1200" b="1" dirty="0" smtClean="0">
              <a:latin typeface="ＭＳ ゴシック" panose="020B0609070205080204" pitchFamily="49" charset="-128"/>
              <a:ea typeface="ＭＳ ゴシック" panose="020B0609070205080204" pitchFamily="49" charset="-128"/>
            </a:rPr>
            <a:t>保管</a:t>
          </a:r>
          <a:endParaRPr kumimoji="1" lang="ja-JP" altLang="en-US" sz="1200" b="1" dirty="0">
            <a:latin typeface="ＭＳ ゴシック" panose="020B0609070205080204" pitchFamily="49" charset="-128"/>
            <a:ea typeface="ＭＳ ゴシック" panose="020B0609070205080204" pitchFamily="49" charset="-128"/>
          </a:endParaRPr>
        </a:p>
      </dgm:t>
    </dgm:pt>
    <dgm:pt modelId="{26EB3C36-28E5-4E8D-B180-E211DB29811D}" type="parTrans" cxnId="{B594388A-C2F7-4D67-8C0D-A9D2E74AFB35}">
      <dgm:prSet/>
      <dgm:spPr/>
      <dgm:t>
        <a:bodyPr/>
        <a:lstStyle/>
        <a:p>
          <a:endParaRPr kumimoji="1" lang="ja-JP" altLang="en-US"/>
        </a:p>
      </dgm:t>
    </dgm:pt>
    <dgm:pt modelId="{A1FE0D44-8CE7-4130-B58C-7F32DAE8EB04}" type="sibTrans" cxnId="{B594388A-C2F7-4D67-8C0D-A9D2E74AFB35}">
      <dgm:prSet/>
      <dgm:spPr/>
      <dgm:t>
        <a:bodyPr/>
        <a:lstStyle/>
        <a:p>
          <a:endParaRPr kumimoji="1" lang="ja-JP" altLang="en-US"/>
        </a:p>
      </dgm:t>
    </dgm:pt>
    <dgm:pt modelId="{5BC6C117-1C51-4A7B-BCA9-3A5AB25CC6D7}">
      <dgm:prSet phldrT="[テキスト]" custT="1"/>
      <dgm:spPr>
        <a:solidFill>
          <a:schemeClr val="accent1">
            <a:lumMod val="75000"/>
          </a:schemeClr>
        </a:solidFill>
      </dgm:spPr>
      <dgm:t>
        <a:bodyPr/>
        <a:lstStyle/>
        <a:p>
          <a:r>
            <a:rPr kumimoji="1" lang="ja-JP" altLang="en-US" sz="1200" b="1" dirty="0" smtClean="0">
              <a:solidFill>
                <a:schemeClr val="bg1"/>
              </a:solidFill>
              <a:latin typeface="ＭＳ ゴシック" panose="020B0609070205080204" pitchFamily="49" charset="-128"/>
              <a:ea typeface="ＭＳ ゴシック" panose="020B0609070205080204" pitchFamily="49" charset="-128"/>
            </a:rPr>
            <a:t>手順書</a:t>
          </a:r>
          <a:r>
            <a:rPr kumimoji="1" lang="en-US" altLang="ja-JP" sz="1200" b="1" dirty="0" smtClean="0">
              <a:solidFill>
                <a:schemeClr val="bg1"/>
              </a:solidFill>
              <a:latin typeface="ＭＳ ゴシック" panose="020B0609070205080204" pitchFamily="49" charset="-128"/>
              <a:ea typeface="ＭＳ ゴシック" panose="020B0609070205080204" pitchFamily="49" charset="-128"/>
            </a:rPr>
            <a:t/>
          </a:r>
          <a:br>
            <a:rPr kumimoji="1" lang="en-US" altLang="ja-JP" sz="1200" b="1" dirty="0" smtClean="0">
              <a:solidFill>
                <a:schemeClr val="bg1"/>
              </a:solidFill>
              <a:latin typeface="ＭＳ ゴシック" panose="020B0609070205080204" pitchFamily="49" charset="-128"/>
              <a:ea typeface="ＭＳ ゴシック" panose="020B0609070205080204" pitchFamily="49" charset="-128"/>
            </a:rPr>
          </a:br>
          <a:r>
            <a:rPr kumimoji="1" lang="ja-JP" altLang="en-US" sz="1200" b="1" dirty="0" smtClean="0">
              <a:solidFill>
                <a:schemeClr val="bg1"/>
              </a:solidFill>
              <a:latin typeface="ＭＳ ゴシック" panose="020B0609070205080204" pitchFamily="49" charset="-128"/>
              <a:ea typeface="ＭＳ ゴシック" panose="020B0609070205080204" pitchFamily="49" charset="-128"/>
            </a:rPr>
            <a:t>の作成</a:t>
          </a:r>
          <a:endParaRPr kumimoji="1" lang="ja-JP" altLang="en-US" sz="1200" b="1" dirty="0">
            <a:solidFill>
              <a:schemeClr val="bg1"/>
            </a:solidFill>
            <a:latin typeface="ＭＳ ゴシック" panose="020B0609070205080204" pitchFamily="49" charset="-128"/>
            <a:ea typeface="ＭＳ ゴシック" panose="020B0609070205080204" pitchFamily="49" charset="-128"/>
          </a:endParaRPr>
        </a:p>
      </dgm:t>
    </dgm:pt>
    <dgm:pt modelId="{DDB9F108-6F03-44D7-A0C6-4670102DCF0D}" type="sibTrans" cxnId="{9F617418-3DD8-4A16-885D-735C80B1884B}">
      <dgm:prSet/>
      <dgm:spPr/>
      <dgm:t>
        <a:bodyPr/>
        <a:lstStyle/>
        <a:p>
          <a:endParaRPr kumimoji="1" lang="ja-JP" altLang="en-US"/>
        </a:p>
      </dgm:t>
    </dgm:pt>
    <dgm:pt modelId="{D29B10C7-967F-4E96-AA62-BF3D53FA139C}" type="parTrans" cxnId="{9F617418-3DD8-4A16-885D-735C80B1884B}">
      <dgm:prSet/>
      <dgm:spPr/>
      <dgm:t>
        <a:bodyPr/>
        <a:lstStyle/>
        <a:p>
          <a:endParaRPr kumimoji="1" lang="ja-JP" altLang="en-US"/>
        </a:p>
      </dgm:t>
    </dgm:pt>
    <dgm:pt modelId="{FD2D2E0B-BCDD-4E75-9E4D-FBB26603C0FF}" type="pres">
      <dgm:prSet presAssocID="{76C42EA9-D3E0-4E78-9720-66A04A53B99F}" presName="Name0" presStyleCnt="0">
        <dgm:presLayoutVars>
          <dgm:dir/>
          <dgm:animLvl val="lvl"/>
          <dgm:resizeHandles val="exact"/>
        </dgm:presLayoutVars>
      </dgm:prSet>
      <dgm:spPr/>
    </dgm:pt>
    <dgm:pt modelId="{74BAC050-0DD5-452A-8B35-7580F17DCFE9}" type="pres">
      <dgm:prSet presAssocID="{55E947FE-C1A2-4544-81ED-573822F4A982}" presName="parTxOnly" presStyleLbl="node1" presStyleIdx="0" presStyleCnt="5" custScaleX="101426">
        <dgm:presLayoutVars>
          <dgm:chMax val="0"/>
          <dgm:chPref val="0"/>
          <dgm:bulletEnabled val="1"/>
        </dgm:presLayoutVars>
      </dgm:prSet>
      <dgm:spPr/>
      <dgm:t>
        <a:bodyPr/>
        <a:lstStyle/>
        <a:p>
          <a:endParaRPr kumimoji="1" lang="ja-JP" altLang="en-US"/>
        </a:p>
      </dgm:t>
    </dgm:pt>
    <dgm:pt modelId="{1DD2F8AF-6607-48CE-952D-11E849211E62}" type="pres">
      <dgm:prSet presAssocID="{189EFE15-D6F6-4C9B-B132-FD9ED0518415}" presName="parTxOnlySpace" presStyleCnt="0"/>
      <dgm:spPr/>
    </dgm:pt>
    <dgm:pt modelId="{1E986AA0-140A-4559-A756-C9152774B777}" type="pres">
      <dgm:prSet presAssocID="{1F9F810B-C431-4D33-A3C9-2C75EA9F980F}" presName="parTxOnly" presStyleLbl="node1" presStyleIdx="1" presStyleCnt="5" custScaleX="99514">
        <dgm:presLayoutVars>
          <dgm:chMax val="0"/>
          <dgm:chPref val="0"/>
          <dgm:bulletEnabled val="1"/>
        </dgm:presLayoutVars>
      </dgm:prSet>
      <dgm:spPr/>
      <dgm:t>
        <a:bodyPr/>
        <a:lstStyle/>
        <a:p>
          <a:endParaRPr kumimoji="1" lang="ja-JP" altLang="en-US"/>
        </a:p>
      </dgm:t>
    </dgm:pt>
    <dgm:pt modelId="{EE5C3F94-74A5-4AE6-BD42-1A8D8FF639C7}" type="pres">
      <dgm:prSet presAssocID="{D95D36E7-2583-480B-BBC7-8F8E6D23C053}" presName="parTxOnlySpace" presStyleCnt="0"/>
      <dgm:spPr/>
    </dgm:pt>
    <dgm:pt modelId="{69D3E0F4-2EBE-4BEE-9D4C-9096CF16C85A}" type="pres">
      <dgm:prSet presAssocID="{5BC6C117-1C51-4A7B-BCA9-3A5AB25CC6D7}" presName="parTxOnly" presStyleLbl="node1" presStyleIdx="2" presStyleCnt="5" custScaleX="84319">
        <dgm:presLayoutVars>
          <dgm:chMax val="0"/>
          <dgm:chPref val="0"/>
          <dgm:bulletEnabled val="1"/>
        </dgm:presLayoutVars>
      </dgm:prSet>
      <dgm:spPr/>
      <dgm:t>
        <a:bodyPr/>
        <a:lstStyle/>
        <a:p>
          <a:endParaRPr kumimoji="1" lang="ja-JP" altLang="en-US"/>
        </a:p>
      </dgm:t>
    </dgm:pt>
    <dgm:pt modelId="{EA035B80-53FF-4FB0-A49F-AC07D41297D8}" type="pres">
      <dgm:prSet presAssocID="{DDB9F108-6F03-44D7-A0C6-4670102DCF0D}" presName="parTxOnlySpace" presStyleCnt="0"/>
      <dgm:spPr/>
    </dgm:pt>
    <dgm:pt modelId="{B0614D9A-52CE-46DF-B688-9C80AA0367CA}" type="pres">
      <dgm:prSet presAssocID="{E011EB6F-629D-4E11-8A69-3503770A0C75}" presName="parTxOnly" presStyleLbl="node1" presStyleIdx="3" presStyleCnt="5" custScaleX="70949">
        <dgm:presLayoutVars>
          <dgm:chMax val="0"/>
          <dgm:chPref val="0"/>
          <dgm:bulletEnabled val="1"/>
        </dgm:presLayoutVars>
      </dgm:prSet>
      <dgm:spPr/>
      <dgm:t>
        <a:bodyPr/>
        <a:lstStyle/>
        <a:p>
          <a:endParaRPr kumimoji="1" lang="ja-JP" altLang="en-US"/>
        </a:p>
      </dgm:t>
    </dgm:pt>
    <dgm:pt modelId="{8EE3B512-CDC7-43A8-AA73-8CA6DF364321}" type="pres">
      <dgm:prSet presAssocID="{8992445D-EE0E-45EC-B983-AB3652988361}" presName="parTxOnlySpace" presStyleCnt="0"/>
      <dgm:spPr/>
    </dgm:pt>
    <dgm:pt modelId="{70825F0B-76B8-4BAE-A9AC-08F835E1388A}" type="pres">
      <dgm:prSet presAssocID="{605211EC-43E2-4E8D-A88A-1148F01487D6}" presName="parTxOnly" presStyleLbl="node1" presStyleIdx="4" presStyleCnt="5" custScaleX="75915">
        <dgm:presLayoutVars>
          <dgm:chMax val="0"/>
          <dgm:chPref val="0"/>
          <dgm:bulletEnabled val="1"/>
        </dgm:presLayoutVars>
      </dgm:prSet>
      <dgm:spPr/>
      <dgm:t>
        <a:bodyPr/>
        <a:lstStyle/>
        <a:p>
          <a:endParaRPr kumimoji="1" lang="ja-JP" altLang="en-US"/>
        </a:p>
      </dgm:t>
    </dgm:pt>
  </dgm:ptLst>
  <dgm:cxnLst>
    <dgm:cxn modelId="{12CD6EBD-2BB8-4984-883E-6ADB9648F1BB}" srcId="{76C42EA9-D3E0-4E78-9720-66A04A53B99F}" destId="{1F9F810B-C431-4D33-A3C9-2C75EA9F980F}" srcOrd="1" destOrd="0" parTransId="{5484BF7F-3955-47F9-9484-681E18E0E73D}" sibTransId="{D95D36E7-2583-480B-BBC7-8F8E6D23C053}"/>
    <dgm:cxn modelId="{CB1A4E5B-5C4D-4F10-8601-87E1016F1BD1}" srcId="{76C42EA9-D3E0-4E78-9720-66A04A53B99F}" destId="{E011EB6F-629D-4E11-8A69-3503770A0C75}" srcOrd="3" destOrd="0" parTransId="{CB7D8AE5-94EB-4D31-BEA0-8A6D2AE717D6}" sibTransId="{8992445D-EE0E-45EC-B983-AB3652988361}"/>
    <dgm:cxn modelId="{4DA19FDC-363B-4D3E-828C-80CF6B8A8A20}" type="presOf" srcId="{E011EB6F-629D-4E11-8A69-3503770A0C75}" destId="{B0614D9A-52CE-46DF-B688-9C80AA0367CA}" srcOrd="0" destOrd="0" presId="urn:microsoft.com/office/officeart/2005/8/layout/chevron1"/>
    <dgm:cxn modelId="{A93D3D08-0676-41F9-8AB0-5DBA9245F141}" srcId="{76C42EA9-D3E0-4E78-9720-66A04A53B99F}" destId="{55E947FE-C1A2-4544-81ED-573822F4A982}" srcOrd="0" destOrd="0" parTransId="{37708241-CDBA-4C5D-91A6-E28AD935D692}" sibTransId="{189EFE15-D6F6-4C9B-B132-FD9ED0518415}"/>
    <dgm:cxn modelId="{9F617418-3DD8-4A16-885D-735C80B1884B}" srcId="{76C42EA9-D3E0-4E78-9720-66A04A53B99F}" destId="{5BC6C117-1C51-4A7B-BCA9-3A5AB25CC6D7}" srcOrd="2" destOrd="0" parTransId="{D29B10C7-967F-4E96-AA62-BF3D53FA139C}" sibTransId="{DDB9F108-6F03-44D7-A0C6-4670102DCF0D}"/>
    <dgm:cxn modelId="{B594388A-C2F7-4D67-8C0D-A9D2E74AFB35}" srcId="{76C42EA9-D3E0-4E78-9720-66A04A53B99F}" destId="{605211EC-43E2-4E8D-A88A-1148F01487D6}" srcOrd="4" destOrd="0" parTransId="{26EB3C36-28E5-4E8D-B180-E211DB29811D}" sibTransId="{A1FE0D44-8CE7-4130-B58C-7F32DAE8EB04}"/>
    <dgm:cxn modelId="{DD480337-5842-4E64-A852-C282398ABE73}" type="presOf" srcId="{1F9F810B-C431-4D33-A3C9-2C75EA9F980F}" destId="{1E986AA0-140A-4559-A756-C9152774B777}" srcOrd="0" destOrd="0" presId="urn:microsoft.com/office/officeart/2005/8/layout/chevron1"/>
    <dgm:cxn modelId="{39329069-CA91-4425-8D06-9ABB3BD05A90}" type="presOf" srcId="{55E947FE-C1A2-4544-81ED-573822F4A982}" destId="{74BAC050-0DD5-452A-8B35-7580F17DCFE9}" srcOrd="0" destOrd="0" presId="urn:microsoft.com/office/officeart/2005/8/layout/chevron1"/>
    <dgm:cxn modelId="{C22EAC1F-B66B-4157-9908-F3AA84C087CA}" type="presOf" srcId="{605211EC-43E2-4E8D-A88A-1148F01487D6}" destId="{70825F0B-76B8-4BAE-A9AC-08F835E1388A}" srcOrd="0" destOrd="0" presId="urn:microsoft.com/office/officeart/2005/8/layout/chevron1"/>
    <dgm:cxn modelId="{C2F854FC-4805-46DB-AC90-C5DD661B8ABD}" type="presOf" srcId="{5BC6C117-1C51-4A7B-BCA9-3A5AB25CC6D7}" destId="{69D3E0F4-2EBE-4BEE-9D4C-9096CF16C85A}" srcOrd="0" destOrd="0" presId="urn:microsoft.com/office/officeart/2005/8/layout/chevron1"/>
    <dgm:cxn modelId="{7418E24F-46E3-4313-B181-DB36AA0CAD25}" type="presOf" srcId="{76C42EA9-D3E0-4E78-9720-66A04A53B99F}" destId="{FD2D2E0B-BCDD-4E75-9E4D-FBB26603C0FF}" srcOrd="0" destOrd="0" presId="urn:microsoft.com/office/officeart/2005/8/layout/chevron1"/>
    <dgm:cxn modelId="{8E582892-36C6-4BCE-95D3-F6EB7E7CC62C}" type="presParOf" srcId="{FD2D2E0B-BCDD-4E75-9E4D-FBB26603C0FF}" destId="{74BAC050-0DD5-452A-8B35-7580F17DCFE9}" srcOrd="0" destOrd="0" presId="urn:microsoft.com/office/officeart/2005/8/layout/chevron1"/>
    <dgm:cxn modelId="{5A67BD14-8F3D-4060-98F7-E4A59FDE6A87}" type="presParOf" srcId="{FD2D2E0B-BCDD-4E75-9E4D-FBB26603C0FF}" destId="{1DD2F8AF-6607-48CE-952D-11E849211E62}" srcOrd="1" destOrd="0" presId="urn:microsoft.com/office/officeart/2005/8/layout/chevron1"/>
    <dgm:cxn modelId="{2B02B09E-A6CA-48B4-A2FC-C372469236A9}" type="presParOf" srcId="{FD2D2E0B-BCDD-4E75-9E4D-FBB26603C0FF}" destId="{1E986AA0-140A-4559-A756-C9152774B777}" srcOrd="2" destOrd="0" presId="urn:microsoft.com/office/officeart/2005/8/layout/chevron1"/>
    <dgm:cxn modelId="{3DCDE9BC-D542-4E0F-AAFA-A3A0ECDFD203}" type="presParOf" srcId="{FD2D2E0B-BCDD-4E75-9E4D-FBB26603C0FF}" destId="{EE5C3F94-74A5-4AE6-BD42-1A8D8FF639C7}" srcOrd="3" destOrd="0" presId="urn:microsoft.com/office/officeart/2005/8/layout/chevron1"/>
    <dgm:cxn modelId="{8E00C775-1F9A-4024-817C-FB9F09D88EA0}" type="presParOf" srcId="{FD2D2E0B-BCDD-4E75-9E4D-FBB26603C0FF}" destId="{69D3E0F4-2EBE-4BEE-9D4C-9096CF16C85A}" srcOrd="4" destOrd="0" presId="urn:microsoft.com/office/officeart/2005/8/layout/chevron1"/>
    <dgm:cxn modelId="{1368406E-5272-47BD-8A13-F11ED0E2F0CE}" type="presParOf" srcId="{FD2D2E0B-BCDD-4E75-9E4D-FBB26603C0FF}" destId="{EA035B80-53FF-4FB0-A49F-AC07D41297D8}" srcOrd="5" destOrd="0" presId="urn:microsoft.com/office/officeart/2005/8/layout/chevron1"/>
    <dgm:cxn modelId="{BB896282-D61B-447D-A534-74E12268FE94}" type="presParOf" srcId="{FD2D2E0B-BCDD-4E75-9E4D-FBB26603C0FF}" destId="{B0614D9A-52CE-46DF-B688-9C80AA0367CA}" srcOrd="6" destOrd="0" presId="urn:microsoft.com/office/officeart/2005/8/layout/chevron1"/>
    <dgm:cxn modelId="{BE238ABD-16FF-469F-AC66-6F4439D68523}" type="presParOf" srcId="{FD2D2E0B-BCDD-4E75-9E4D-FBB26603C0FF}" destId="{8EE3B512-CDC7-43A8-AA73-8CA6DF364321}" srcOrd="7" destOrd="0" presId="urn:microsoft.com/office/officeart/2005/8/layout/chevron1"/>
    <dgm:cxn modelId="{39B1C429-3B5E-4FD2-BEC2-D98DAF2E91C1}" type="presParOf" srcId="{FD2D2E0B-BCDD-4E75-9E4D-FBB26603C0FF}" destId="{70825F0B-76B8-4BAE-A9AC-08F835E1388A}"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BAC050-0DD5-452A-8B35-7580F17DCFE9}">
      <dsp:nvSpPr>
        <dsp:cNvPr id="0" name=""/>
        <dsp:cNvSpPr/>
      </dsp:nvSpPr>
      <dsp:spPr>
        <a:xfrm>
          <a:off x="1610" y="180126"/>
          <a:ext cx="1525134" cy="601476"/>
        </a:xfrm>
        <a:prstGeom prst="chevron">
          <a:avLst/>
        </a:prstGeom>
        <a:solidFill>
          <a:schemeClr val="accent1">
            <a:lumMod val="75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l" defTabSz="533400">
            <a:lnSpc>
              <a:spcPct val="90000"/>
            </a:lnSpc>
            <a:spcBef>
              <a:spcPct val="0"/>
            </a:spcBef>
            <a:spcAft>
              <a:spcPct val="35000"/>
            </a:spcAft>
          </a:pPr>
          <a:r>
            <a:rPr kumimoji="1" lang="ja-JP" altLang="en-US" sz="1200" b="1" kern="1200" dirty="0" smtClean="0">
              <a:solidFill>
                <a:schemeClr val="bg1"/>
              </a:solidFill>
              <a:latin typeface="ＭＳ ゴシック" panose="020B0609070205080204" pitchFamily="49" charset="-128"/>
              <a:ea typeface="ＭＳ ゴシック" panose="020B0609070205080204" pitchFamily="49" charset="-128"/>
            </a:rPr>
            <a:t>省令・</a:t>
          </a:r>
          <a:r>
            <a:rPr kumimoji="1" lang="en-US" altLang="ja-JP" sz="1200" b="1" kern="1200" dirty="0" smtClean="0">
              <a:solidFill>
                <a:schemeClr val="bg1"/>
              </a:solidFill>
              <a:latin typeface="ＭＳ ゴシック" panose="020B0609070205080204" pitchFamily="49" charset="-128"/>
              <a:ea typeface="ＭＳ ゴシック" panose="020B0609070205080204" pitchFamily="49" charset="-128"/>
            </a:rPr>
            <a:t/>
          </a:r>
          <a:br>
            <a:rPr kumimoji="1" lang="en-US" altLang="ja-JP" sz="1200" b="1" kern="1200" dirty="0" smtClean="0">
              <a:solidFill>
                <a:schemeClr val="bg1"/>
              </a:solidFill>
              <a:latin typeface="ＭＳ ゴシック" panose="020B0609070205080204" pitchFamily="49" charset="-128"/>
              <a:ea typeface="ＭＳ ゴシック" panose="020B0609070205080204" pitchFamily="49" charset="-128"/>
            </a:rPr>
          </a:br>
          <a:r>
            <a:rPr kumimoji="1" lang="ja-JP" altLang="en-US" sz="1200" b="1" kern="1200" dirty="0" smtClean="0">
              <a:solidFill>
                <a:schemeClr val="bg1"/>
              </a:solidFill>
              <a:latin typeface="ＭＳ ゴシック" panose="020B0609070205080204" pitchFamily="49" charset="-128"/>
              <a:ea typeface="ＭＳ ゴシック" panose="020B0609070205080204" pitchFamily="49" charset="-128"/>
            </a:rPr>
            <a:t>各種通知等</a:t>
          </a:r>
          <a:endParaRPr kumimoji="1" lang="ja-JP" altLang="en-US" sz="1200" b="1" kern="1200" dirty="0">
            <a:solidFill>
              <a:schemeClr val="bg1"/>
            </a:solidFill>
            <a:latin typeface="ＭＳ ゴシック" panose="020B0609070205080204" pitchFamily="49" charset="-128"/>
            <a:ea typeface="ＭＳ ゴシック" panose="020B0609070205080204" pitchFamily="49" charset="-128"/>
          </a:endParaRPr>
        </a:p>
      </dsp:txBody>
      <dsp:txXfrm>
        <a:off x="302348" y="180126"/>
        <a:ext cx="923658" cy="601476"/>
      </dsp:txXfrm>
    </dsp:sp>
    <dsp:sp modelId="{1E986AA0-140A-4559-A756-C9152774B777}">
      <dsp:nvSpPr>
        <dsp:cNvPr id="0" name=""/>
        <dsp:cNvSpPr/>
      </dsp:nvSpPr>
      <dsp:spPr>
        <a:xfrm>
          <a:off x="1376375" y="180126"/>
          <a:ext cx="1496383" cy="601476"/>
        </a:xfrm>
        <a:prstGeom prst="chevron">
          <a:avLst/>
        </a:prstGeom>
        <a:solidFill>
          <a:schemeClr val="accent1">
            <a:lumMod val="75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kumimoji="1" lang="ja-JP" altLang="en-US" sz="1200" b="1" kern="1200" dirty="0" smtClean="0">
              <a:solidFill>
                <a:schemeClr val="bg1"/>
              </a:solidFill>
              <a:latin typeface="ＭＳ ゴシック" panose="020B0609070205080204" pitchFamily="49" charset="-128"/>
              <a:ea typeface="ＭＳ ゴシック" panose="020B0609070205080204" pitchFamily="49" charset="-128"/>
            </a:rPr>
            <a:t>必要事項の把握</a:t>
          </a:r>
          <a:endParaRPr kumimoji="1" lang="ja-JP" altLang="en-US" sz="1200" b="1" kern="1200" dirty="0">
            <a:solidFill>
              <a:schemeClr val="bg1"/>
            </a:solidFill>
            <a:latin typeface="ＭＳ ゴシック" panose="020B0609070205080204" pitchFamily="49" charset="-128"/>
            <a:ea typeface="ＭＳ ゴシック" panose="020B0609070205080204" pitchFamily="49" charset="-128"/>
          </a:endParaRPr>
        </a:p>
      </dsp:txBody>
      <dsp:txXfrm>
        <a:off x="1677113" y="180126"/>
        <a:ext cx="894907" cy="601476"/>
      </dsp:txXfrm>
    </dsp:sp>
    <dsp:sp modelId="{69D3E0F4-2EBE-4BEE-9D4C-9096CF16C85A}">
      <dsp:nvSpPr>
        <dsp:cNvPr id="0" name=""/>
        <dsp:cNvSpPr/>
      </dsp:nvSpPr>
      <dsp:spPr>
        <a:xfrm>
          <a:off x="2722389" y="180126"/>
          <a:ext cx="1267897" cy="601476"/>
        </a:xfrm>
        <a:prstGeom prst="chevron">
          <a:avLst/>
        </a:prstGeom>
        <a:solidFill>
          <a:schemeClr val="accent1">
            <a:lumMod val="75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kumimoji="1" lang="ja-JP" altLang="en-US" sz="1200" b="1" kern="1200" dirty="0" smtClean="0">
              <a:solidFill>
                <a:schemeClr val="bg1"/>
              </a:solidFill>
              <a:latin typeface="ＭＳ ゴシック" panose="020B0609070205080204" pitchFamily="49" charset="-128"/>
              <a:ea typeface="ＭＳ ゴシック" panose="020B0609070205080204" pitchFamily="49" charset="-128"/>
            </a:rPr>
            <a:t>手順書</a:t>
          </a:r>
          <a:r>
            <a:rPr kumimoji="1" lang="en-US" altLang="ja-JP" sz="1200" b="1" kern="1200" dirty="0" smtClean="0">
              <a:solidFill>
                <a:schemeClr val="bg1"/>
              </a:solidFill>
              <a:latin typeface="ＭＳ ゴシック" panose="020B0609070205080204" pitchFamily="49" charset="-128"/>
              <a:ea typeface="ＭＳ ゴシック" panose="020B0609070205080204" pitchFamily="49" charset="-128"/>
            </a:rPr>
            <a:t/>
          </a:r>
          <a:br>
            <a:rPr kumimoji="1" lang="en-US" altLang="ja-JP" sz="1200" b="1" kern="1200" dirty="0" smtClean="0">
              <a:solidFill>
                <a:schemeClr val="bg1"/>
              </a:solidFill>
              <a:latin typeface="ＭＳ ゴシック" panose="020B0609070205080204" pitchFamily="49" charset="-128"/>
              <a:ea typeface="ＭＳ ゴシック" panose="020B0609070205080204" pitchFamily="49" charset="-128"/>
            </a:rPr>
          </a:br>
          <a:r>
            <a:rPr kumimoji="1" lang="ja-JP" altLang="en-US" sz="1200" b="1" kern="1200" dirty="0" smtClean="0">
              <a:solidFill>
                <a:schemeClr val="bg1"/>
              </a:solidFill>
              <a:latin typeface="ＭＳ ゴシック" panose="020B0609070205080204" pitchFamily="49" charset="-128"/>
              <a:ea typeface="ＭＳ ゴシック" panose="020B0609070205080204" pitchFamily="49" charset="-128"/>
            </a:rPr>
            <a:t>の作成</a:t>
          </a:r>
          <a:endParaRPr kumimoji="1" lang="ja-JP" altLang="en-US" sz="1200" b="1" kern="1200" dirty="0">
            <a:solidFill>
              <a:schemeClr val="bg1"/>
            </a:solidFill>
            <a:latin typeface="ＭＳ ゴシック" panose="020B0609070205080204" pitchFamily="49" charset="-128"/>
            <a:ea typeface="ＭＳ ゴシック" panose="020B0609070205080204" pitchFamily="49" charset="-128"/>
          </a:endParaRPr>
        </a:p>
      </dsp:txBody>
      <dsp:txXfrm>
        <a:off x="3023127" y="180126"/>
        <a:ext cx="666421" cy="601476"/>
      </dsp:txXfrm>
    </dsp:sp>
    <dsp:sp modelId="{B0614D9A-52CE-46DF-B688-9C80AA0367CA}">
      <dsp:nvSpPr>
        <dsp:cNvPr id="0" name=""/>
        <dsp:cNvSpPr/>
      </dsp:nvSpPr>
      <dsp:spPr>
        <a:xfrm>
          <a:off x="3839918" y="180126"/>
          <a:ext cx="1066854" cy="601476"/>
        </a:xfrm>
        <a:prstGeom prst="chevron">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kumimoji="1" lang="ja-JP" altLang="en-US" sz="1200" b="1" kern="1200" dirty="0" smtClean="0">
              <a:latin typeface="ＭＳ ゴシック" panose="020B0609070205080204" pitchFamily="49" charset="-128"/>
              <a:ea typeface="ＭＳ ゴシック" panose="020B0609070205080204" pitchFamily="49" charset="-128"/>
            </a:rPr>
            <a:t>業務実施</a:t>
          </a:r>
          <a:endParaRPr kumimoji="1" lang="ja-JP" altLang="en-US" sz="1200" b="1" kern="1200" dirty="0">
            <a:latin typeface="ＭＳ ゴシック" panose="020B0609070205080204" pitchFamily="49" charset="-128"/>
            <a:ea typeface="ＭＳ ゴシック" panose="020B0609070205080204" pitchFamily="49" charset="-128"/>
          </a:endParaRPr>
        </a:p>
      </dsp:txBody>
      <dsp:txXfrm>
        <a:off x="4140656" y="180126"/>
        <a:ext cx="465378" cy="601476"/>
      </dsp:txXfrm>
    </dsp:sp>
    <dsp:sp modelId="{70825F0B-76B8-4BAE-A9AC-08F835E1388A}">
      <dsp:nvSpPr>
        <dsp:cNvPr id="0" name=""/>
        <dsp:cNvSpPr/>
      </dsp:nvSpPr>
      <dsp:spPr>
        <a:xfrm>
          <a:off x="4756403" y="180126"/>
          <a:ext cx="1141527" cy="601476"/>
        </a:xfrm>
        <a:prstGeom prst="chevron">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6002" rIns="16002" bIns="16002" numCol="1" spcCol="1270" anchor="ctr" anchorCtr="0">
          <a:noAutofit/>
        </a:bodyPr>
        <a:lstStyle/>
        <a:p>
          <a:pPr lvl="0" algn="ctr" defTabSz="533400">
            <a:lnSpc>
              <a:spcPct val="90000"/>
            </a:lnSpc>
            <a:spcBef>
              <a:spcPct val="0"/>
            </a:spcBef>
            <a:spcAft>
              <a:spcPct val="35000"/>
            </a:spcAft>
          </a:pPr>
          <a:r>
            <a:rPr kumimoji="1" lang="ja-JP" altLang="en-US" sz="1200" b="1" kern="1200" dirty="0" smtClean="0">
              <a:latin typeface="ＭＳ ゴシック" panose="020B0609070205080204" pitchFamily="49" charset="-128"/>
              <a:ea typeface="ＭＳ ゴシック" panose="020B0609070205080204" pitchFamily="49" charset="-128"/>
            </a:rPr>
            <a:t>記録</a:t>
          </a:r>
          <a:r>
            <a:rPr kumimoji="1" lang="en-US" altLang="ja-JP" sz="1200" b="1" kern="1200" dirty="0" smtClean="0">
              <a:latin typeface="ＭＳ ゴシック" panose="020B0609070205080204" pitchFamily="49" charset="-128"/>
              <a:ea typeface="ＭＳ ゴシック" panose="020B0609070205080204" pitchFamily="49" charset="-128"/>
            </a:rPr>
            <a:t/>
          </a:r>
          <a:br>
            <a:rPr kumimoji="1" lang="en-US" altLang="ja-JP" sz="1200" b="1" kern="1200" dirty="0" smtClean="0">
              <a:latin typeface="ＭＳ ゴシック" panose="020B0609070205080204" pitchFamily="49" charset="-128"/>
              <a:ea typeface="ＭＳ ゴシック" panose="020B0609070205080204" pitchFamily="49" charset="-128"/>
            </a:rPr>
          </a:br>
          <a:r>
            <a:rPr kumimoji="1" lang="ja-JP" altLang="en-US" sz="1200" b="1" kern="1200" dirty="0" smtClean="0">
              <a:latin typeface="ＭＳ ゴシック" panose="020B0609070205080204" pitchFamily="49" charset="-128"/>
              <a:ea typeface="ＭＳ ゴシック" panose="020B0609070205080204" pitchFamily="49" charset="-128"/>
            </a:rPr>
            <a:t>保管</a:t>
          </a:r>
          <a:endParaRPr kumimoji="1" lang="ja-JP" altLang="en-US" sz="1200" b="1" kern="1200" dirty="0">
            <a:latin typeface="ＭＳ ゴシック" panose="020B0609070205080204" pitchFamily="49" charset="-128"/>
            <a:ea typeface="ＭＳ ゴシック" panose="020B0609070205080204" pitchFamily="49" charset="-128"/>
          </a:endParaRPr>
        </a:p>
      </dsp:txBody>
      <dsp:txXfrm>
        <a:off x="5057141" y="180126"/>
        <a:ext cx="540051" cy="601476"/>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4" tIns="45717" rIns="91434" bIns="45717"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4" tIns="45717" rIns="91434" bIns="45717" rtlCol="0"/>
          <a:lstStyle>
            <a:lvl1pPr algn="r">
              <a:defRPr sz="1200"/>
            </a:lvl1pPr>
          </a:lstStyle>
          <a:p>
            <a:fld id="{2DFFD89E-F94D-40B6-824E-C72BB32AC757}" type="datetimeFigureOut">
              <a:rPr kumimoji="1" lang="ja-JP" altLang="en-US" smtClean="0"/>
              <a:t>2017/12/19</a:t>
            </a:fld>
            <a:endParaRPr kumimoji="1" lang="ja-JP" altLang="en-US" dirty="0"/>
          </a:p>
        </p:txBody>
      </p:sp>
      <p:sp>
        <p:nvSpPr>
          <p:cNvPr id="4" name="スライド イメージ プレースホルダー 3"/>
          <p:cNvSpPr>
            <a:spLocks noGrp="1" noRot="1" noChangeAspect="1"/>
          </p:cNvSpPr>
          <p:nvPr>
            <p:ph type="sldImg" idx="2"/>
          </p:nvPr>
        </p:nvSpPr>
        <p:spPr>
          <a:xfrm>
            <a:off x="706438" y="746125"/>
            <a:ext cx="5394325" cy="3725863"/>
          </a:xfrm>
          <a:prstGeom prst="rect">
            <a:avLst/>
          </a:prstGeom>
          <a:noFill/>
          <a:ln w="12700">
            <a:solidFill>
              <a:prstClr val="black"/>
            </a:solidFill>
          </a:ln>
        </p:spPr>
        <p:txBody>
          <a:bodyPr vert="horz" lIns="91434" tIns="45717" rIns="91434" bIns="45717" rtlCol="0" anchor="ctr"/>
          <a:lstStyle/>
          <a:p>
            <a:endParaRPr lang="ja-JP" altLang="en-US" dirty="0"/>
          </a:p>
        </p:txBody>
      </p:sp>
      <p:sp>
        <p:nvSpPr>
          <p:cNvPr id="5" name="ノート プレースホルダー 4"/>
          <p:cNvSpPr>
            <a:spLocks noGrp="1"/>
          </p:cNvSpPr>
          <p:nvPr>
            <p:ph type="body" sz="quarter" idx="3"/>
          </p:nvPr>
        </p:nvSpPr>
        <p:spPr>
          <a:xfrm>
            <a:off x="681039" y="4721225"/>
            <a:ext cx="5445125" cy="4471988"/>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3"/>
            <a:ext cx="2949575" cy="496887"/>
          </a:xfrm>
          <a:prstGeom prst="rect">
            <a:avLst/>
          </a:prstGeom>
        </p:spPr>
        <p:txBody>
          <a:bodyPr vert="horz" lIns="91434" tIns="45717" rIns="91434" bIns="45717"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9" y="9440863"/>
            <a:ext cx="2949575" cy="496887"/>
          </a:xfrm>
          <a:prstGeom prst="rect">
            <a:avLst/>
          </a:prstGeom>
        </p:spPr>
        <p:txBody>
          <a:bodyPr vert="horz" lIns="91434" tIns="45717" rIns="91434" bIns="45717" rtlCol="0" anchor="b"/>
          <a:lstStyle>
            <a:lvl1pPr algn="r">
              <a:defRPr sz="1200"/>
            </a:lvl1pPr>
          </a:lstStyle>
          <a:p>
            <a:fld id="{9C8C04E6-778F-4AB4-8088-127CABF744AC}" type="slidenum">
              <a:rPr kumimoji="1" lang="ja-JP" altLang="en-US" smtClean="0"/>
              <a:t>‹#›</a:t>
            </a:fld>
            <a:endParaRPr kumimoji="1" lang="ja-JP" altLang="en-US" dirty="0"/>
          </a:p>
        </p:txBody>
      </p:sp>
    </p:spTree>
    <p:extLst>
      <p:ext uri="{BB962C8B-B14F-4D97-AF65-F5344CB8AC3E}">
        <p14:creationId xmlns:p14="http://schemas.microsoft.com/office/powerpoint/2010/main" val="2196592591"/>
      </p:ext>
    </p:extLst>
  </p:cSld>
  <p:clrMap bg1="lt1" tx1="dk1" bg2="lt2" tx2="dk2" accent1="accent1" accent2="accent2" accent3="accent3" accent4="accent4" accent5="accent5" accent6="accent6" hlink="hlink" folHlink="folHlink"/>
  <p:notesStyle>
    <a:lvl1pPr marL="0" algn="l" defTabSz="1053663" rtl="0" eaLnBrk="1" latinLnBrk="0" hangingPunct="1">
      <a:defRPr kumimoji="1" sz="1400" kern="1200">
        <a:solidFill>
          <a:schemeClr val="tx1"/>
        </a:solidFill>
        <a:latin typeface="+mn-lt"/>
        <a:ea typeface="+mn-ea"/>
        <a:cs typeface="+mn-cs"/>
      </a:defRPr>
    </a:lvl1pPr>
    <a:lvl2pPr marL="526832" algn="l" defTabSz="1053663" rtl="0" eaLnBrk="1" latinLnBrk="0" hangingPunct="1">
      <a:defRPr kumimoji="1" sz="1400" kern="1200">
        <a:solidFill>
          <a:schemeClr val="tx1"/>
        </a:solidFill>
        <a:latin typeface="+mn-lt"/>
        <a:ea typeface="+mn-ea"/>
        <a:cs typeface="+mn-cs"/>
      </a:defRPr>
    </a:lvl2pPr>
    <a:lvl3pPr marL="1053663" algn="l" defTabSz="1053663" rtl="0" eaLnBrk="1" latinLnBrk="0" hangingPunct="1">
      <a:defRPr kumimoji="1" sz="1400" kern="1200">
        <a:solidFill>
          <a:schemeClr val="tx1"/>
        </a:solidFill>
        <a:latin typeface="+mn-lt"/>
        <a:ea typeface="+mn-ea"/>
        <a:cs typeface="+mn-cs"/>
      </a:defRPr>
    </a:lvl3pPr>
    <a:lvl4pPr marL="1580495" algn="l" defTabSz="1053663" rtl="0" eaLnBrk="1" latinLnBrk="0" hangingPunct="1">
      <a:defRPr kumimoji="1" sz="1400" kern="1200">
        <a:solidFill>
          <a:schemeClr val="tx1"/>
        </a:solidFill>
        <a:latin typeface="+mn-lt"/>
        <a:ea typeface="+mn-ea"/>
        <a:cs typeface="+mn-cs"/>
      </a:defRPr>
    </a:lvl4pPr>
    <a:lvl5pPr marL="2107326" algn="l" defTabSz="1053663" rtl="0" eaLnBrk="1" latinLnBrk="0" hangingPunct="1">
      <a:defRPr kumimoji="1" sz="1400" kern="1200">
        <a:solidFill>
          <a:schemeClr val="tx1"/>
        </a:solidFill>
        <a:latin typeface="+mn-lt"/>
        <a:ea typeface="+mn-ea"/>
        <a:cs typeface="+mn-cs"/>
      </a:defRPr>
    </a:lvl5pPr>
    <a:lvl6pPr marL="2634158" algn="l" defTabSz="1053663" rtl="0" eaLnBrk="1" latinLnBrk="0" hangingPunct="1">
      <a:defRPr kumimoji="1" sz="1400" kern="1200">
        <a:solidFill>
          <a:schemeClr val="tx1"/>
        </a:solidFill>
        <a:latin typeface="+mn-lt"/>
        <a:ea typeface="+mn-ea"/>
        <a:cs typeface="+mn-cs"/>
      </a:defRPr>
    </a:lvl6pPr>
    <a:lvl7pPr marL="3160989" algn="l" defTabSz="1053663" rtl="0" eaLnBrk="1" latinLnBrk="0" hangingPunct="1">
      <a:defRPr kumimoji="1" sz="1400" kern="1200">
        <a:solidFill>
          <a:schemeClr val="tx1"/>
        </a:solidFill>
        <a:latin typeface="+mn-lt"/>
        <a:ea typeface="+mn-ea"/>
        <a:cs typeface="+mn-cs"/>
      </a:defRPr>
    </a:lvl7pPr>
    <a:lvl8pPr marL="3687821" algn="l" defTabSz="1053663" rtl="0" eaLnBrk="1" latinLnBrk="0" hangingPunct="1">
      <a:defRPr kumimoji="1" sz="1400" kern="1200">
        <a:solidFill>
          <a:schemeClr val="tx1"/>
        </a:solidFill>
        <a:latin typeface="+mn-lt"/>
        <a:ea typeface="+mn-ea"/>
        <a:cs typeface="+mn-cs"/>
      </a:defRPr>
    </a:lvl8pPr>
    <a:lvl9pPr marL="4214652" algn="l" defTabSz="1053663" rtl="0" eaLnBrk="1" latinLnBrk="0" hangingPunct="1">
      <a:defRPr kumimoji="1"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06438" y="746125"/>
            <a:ext cx="53943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C8C04E6-778F-4AB4-8088-127CABF744AC}" type="slidenum">
              <a:rPr kumimoji="1" lang="ja-JP" altLang="en-US" smtClean="0"/>
              <a:t>1</a:t>
            </a:fld>
            <a:endParaRPr kumimoji="1" lang="ja-JP" altLang="en-US" dirty="0"/>
          </a:p>
        </p:txBody>
      </p:sp>
    </p:spTree>
    <p:extLst>
      <p:ext uri="{BB962C8B-B14F-4D97-AF65-F5344CB8AC3E}">
        <p14:creationId xmlns:p14="http://schemas.microsoft.com/office/powerpoint/2010/main" val="21602061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0" y="3243476"/>
            <a:ext cx="12854146" cy="223804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268379" y="5916559"/>
            <a:ext cx="10585768" cy="2668253"/>
          </a:xfrm>
        </p:spPr>
        <p:txBody>
          <a:bodyPr/>
          <a:lstStyle>
            <a:lvl1pPr marL="0" indent="0" algn="ctr">
              <a:buNone/>
              <a:defRPr>
                <a:solidFill>
                  <a:schemeClr val="tx1">
                    <a:tint val="75000"/>
                  </a:schemeClr>
                </a:solidFill>
              </a:defRPr>
            </a:lvl1pPr>
            <a:lvl2pPr marL="737564" indent="0" algn="ctr">
              <a:buNone/>
              <a:defRPr>
                <a:solidFill>
                  <a:schemeClr val="tx1">
                    <a:tint val="75000"/>
                  </a:schemeClr>
                </a:solidFill>
              </a:defRPr>
            </a:lvl2pPr>
            <a:lvl3pPr marL="1475128" indent="0" algn="ctr">
              <a:buNone/>
              <a:defRPr>
                <a:solidFill>
                  <a:schemeClr val="tx1">
                    <a:tint val="75000"/>
                  </a:schemeClr>
                </a:solidFill>
              </a:defRPr>
            </a:lvl3pPr>
            <a:lvl4pPr marL="2212693" indent="0" algn="ctr">
              <a:buNone/>
              <a:defRPr>
                <a:solidFill>
                  <a:schemeClr val="tx1">
                    <a:tint val="75000"/>
                  </a:schemeClr>
                </a:solidFill>
              </a:defRPr>
            </a:lvl4pPr>
            <a:lvl5pPr marL="2950257" indent="0" algn="ctr">
              <a:buNone/>
              <a:defRPr>
                <a:solidFill>
                  <a:schemeClr val="tx1">
                    <a:tint val="75000"/>
                  </a:schemeClr>
                </a:solidFill>
              </a:defRPr>
            </a:lvl5pPr>
            <a:lvl6pPr marL="3687821" indent="0" algn="ctr">
              <a:buNone/>
              <a:defRPr>
                <a:solidFill>
                  <a:schemeClr val="tx1">
                    <a:tint val="75000"/>
                  </a:schemeClr>
                </a:solidFill>
              </a:defRPr>
            </a:lvl6pPr>
            <a:lvl7pPr marL="4425385" indent="0" algn="ctr">
              <a:buNone/>
              <a:defRPr>
                <a:solidFill>
                  <a:schemeClr val="tx1">
                    <a:tint val="75000"/>
                  </a:schemeClr>
                </a:solidFill>
              </a:defRPr>
            </a:lvl7pPr>
            <a:lvl8pPr marL="5162949" indent="0" algn="ctr">
              <a:buNone/>
              <a:defRPr>
                <a:solidFill>
                  <a:schemeClr val="tx1">
                    <a:tint val="75000"/>
                  </a:schemeClr>
                </a:solidFill>
              </a:defRPr>
            </a:lvl8pPr>
            <a:lvl9pPr marL="5900513"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A3973C7-0EFA-4E9D-B954-01E785058BC8}" type="datetimeFigureOut">
              <a:rPr kumimoji="1" lang="ja-JP" altLang="en-US" smtClean="0"/>
              <a:t>2017/12/19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1881A52-5C3D-41DC-A8C5-70900055BAF6}" type="slidenum">
              <a:rPr kumimoji="1" lang="ja-JP" altLang="en-US" smtClean="0"/>
              <a:t>‹#›</a:t>
            </a:fld>
            <a:endParaRPr kumimoji="1" lang="ja-JP" altLang="en-US" dirty="0"/>
          </a:p>
        </p:txBody>
      </p:sp>
    </p:spTree>
    <p:extLst>
      <p:ext uri="{BB962C8B-B14F-4D97-AF65-F5344CB8AC3E}">
        <p14:creationId xmlns:p14="http://schemas.microsoft.com/office/powerpoint/2010/main" val="44770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A3973C7-0EFA-4E9D-B954-01E785058BC8}" type="datetimeFigureOut">
              <a:rPr kumimoji="1" lang="ja-JP" altLang="en-US" smtClean="0"/>
              <a:t>2017/12/19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1881A52-5C3D-41DC-A8C5-70900055BAF6}" type="slidenum">
              <a:rPr kumimoji="1" lang="ja-JP" altLang="en-US" smtClean="0"/>
              <a:t>‹#›</a:t>
            </a:fld>
            <a:endParaRPr kumimoji="1" lang="ja-JP" altLang="en-US" dirty="0"/>
          </a:p>
        </p:txBody>
      </p:sp>
    </p:spTree>
    <p:extLst>
      <p:ext uri="{BB962C8B-B14F-4D97-AF65-F5344CB8AC3E}">
        <p14:creationId xmlns:p14="http://schemas.microsoft.com/office/powerpoint/2010/main" val="1020840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5350942" y="584889"/>
            <a:ext cx="4762545" cy="12473597"/>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1058052" y="584889"/>
            <a:ext cx="14040844" cy="12473597"/>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A3973C7-0EFA-4E9D-B954-01E785058BC8}" type="datetimeFigureOut">
              <a:rPr kumimoji="1" lang="ja-JP" altLang="en-US" smtClean="0"/>
              <a:t>2017/12/19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1881A52-5C3D-41DC-A8C5-70900055BAF6}" type="slidenum">
              <a:rPr kumimoji="1" lang="ja-JP" altLang="en-US" smtClean="0"/>
              <a:t>‹#›</a:t>
            </a:fld>
            <a:endParaRPr kumimoji="1" lang="ja-JP" altLang="en-US" dirty="0"/>
          </a:p>
        </p:txBody>
      </p:sp>
    </p:spTree>
    <p:extLst>
      <p:ext uri="{BB962C8B-B14F-4D97-AF65-F5344CB8AC3E}">
        <p14:creationId xmlns:p14="http://schemas.microsoft.com/office/powerpoint/2010/main" val="22115566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3475" y="3243263"/>
            <a:ext cx="12855575" cy="223837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268538" y="5916613"/>
            <a:ext cx="10585450" cy="2668587"/>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D6D3973-EB28-497B-85A6-15F774594846}" type="datetimeFigureOut">
              <a:rPr kumimoji="1" lang="ja-JP" altLang="en-US" smtClean="0"/>
              <a:t>2017/12/19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FB6988-3195-4422-B2FF-3CE5B7EAB812}" type="slidenum">
              <a:rPr kumimoji="1" lang="ja-JP" altLang="en-US" smtClean="0"/>
              <a:t>‹#›</a:t>
            </a:fld>
            <a:endParaRPr kumimoji="1" lang="ja-JP" altLang="en-US"/>
          </a:p>
        </p:txBody>
      </p:sp>
    </p:spTree>
    <p:extLst>
      <p:ext uri="{BB962C8B-B14F-4D97-AF65-F5344CB8AC3E}">
        <p14:creationId xmlns:p14="http://schemas.microsoft.com/office/powerpoint/2010/main" val="36159723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D6D3973-EB28-497B-85A6-15F774594846}" type="datetimeFigureOut">
              <a:rPr kumimoji="1" lang="ja-JP" altLang="en-US" smtClean="0"/>
              <a:t>2017/12/19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FB6988-3195-4422-B2FF-3CE5B7EAB812}" type="slidenum">
              <a:rPr kumimoji="1" lang="ja-JP" altLang="en-US" smtClean="0"/>
              <a:t>‹#›</a:t>
            </a:fld>
            <a:endParaRPr kumimoji="1" lang="ja-JP" altLang="en-US"/>
          </a:p>
        </p:txBody>
      </p:sp>
    </p:spTree>
    <p:extLst>
      <p:ext uri="{BB962C8B-B14F-4D97-AF65-F5344CB8AC3E}">
        <p14:creationId xmlns:p14="http://schemas.microsoft.com/office/powerpoint/2010/main" val="4134831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3800" y="6708775"/>
            <a:ext cx="12855575" cy="2074863"/>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193800" y="4425950"/>
            <a:ext cx="12855575" cy="228282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D6D3973-EB28-497B-85A6-15F774594846}" type="datetimeFigureOut">
              <a:rPr kumimoji="1" lang="ja-JP" altLang="en-US" smtClean="0"/>
              <a:t>2017/12/19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FB6988-3195-4422-B2FF-3CE5B7EAB812}" type="slidenum">
              <a:rPr kumimoji="1" lang="ja-JP" altLang="en-US" smtClean="0"/>
              <a:t>‹#›</a:t>
            </a:fld>
            <a:endParaRPr kumimoji="1" lang="ja-JP" altLang="en-US"/>
          </a:p>
        </p:txBody>
      </p:sp>
    </p:spTree>
    <p:extLst>
      <p:ext uri="{BB962C8B-B14F-4D97-AF65-F5344CB8AC3E}">
        <p14:creationId xmlns:p14="http://schemas.microsoft.com/office/powerpoint/2010/main" val="7554331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755650" y="2436813"/>
            <a:ext cx="6729413" cy="688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7637463" y="2436813"/>
            <a:ext cx="6729412" cy="6889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D6D3973-EB28-497B-85A6-15F774594846}" type="datetimeFigureOut">
              <a:rPr kumimoji="1" lang="ja-JP" altLang="en-US" smtClean="0"/>
              <a:t>2017/12/19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FB6988-3195-4422-B2FF-3CE5B7EAB812}" type="slidenum">
              <a:rPr kumimoji="1" lang="ja-JP" altLang="en-US" smtClean="0"/>
              <a:t>‹#›</a:t>
            </a:fld>
            <a:endParaRPr kumimoji="1" lang="ja-JP" altLang="en-US"/>
          </a:p>
        </p:txBody>
      </p:sp>
    </p:spTree>
    <p:extLst>
      <p:ext uri="{BB962C8B-B14F-4D97-AF65-F5344CB8AC3E}">
        <p14:creationId xmlns:p14="http://schemas.microsoft.com/office/powerpoint/2010/main" val="36418680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5650" y="2336800"/>
            <a:ext cx="6681788" cy="9747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755650" y="3311525"/>
            <a:ext cx="6681788" cy="60150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7681913" y="2336800"/>
            <a:ext cx="6684962" cy="9747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7681913" y="3311525"/>
            <a:ext cx="6684962" cy="60150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D6D3973-EB28-497B-85A6-15F774594846}" type="datetimeFigureOut">
              <a:rPr kumimoji="1" lang="ja-JP" altLang="en-US" smtClean="0"/>
              <a:t>2017/12/19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0FB6988-3195-4422-B2FF-3CE5B7EAB812}" type="slidenum">
              <a:rPr kumimoji="1" lang="ja-JP" altLang="en-US" smtClean="0"/>
              <a:t>‹#›</a:t>
            </a:fld>
            <a:endParaRPr kumimoji="1" lang="ja-JP" altLang="en-US"/>
          </a:p>
        </p:txBody>
      </p:sp>
    </p:spTree>
    <p:extLst>
      <p:ext uri="{BB962C8B-B14F-4D97-AF65-F5344CB8AC3E}">
        <p14:creationId xmlns:p14="http://schemas.microsoft.com/office/powerpoint/2010/main" val="10446940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D6D3973-EB28-497B-85A6-15F774594846}" type="datetimeFigureOut">
              <a:rPr kumimoji="1" lang="ja-JP" altLang="en-US" smtClean="0"/>
              <a:t>2017/12/19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0FB6988-3195-4422-B2FF-3CE5B7EAB812}" type="slidenum">
              <a:rPr kumimoji="1" lang="ja-JP" altLang="en-US" smtClean="0"/>
              <a:t>‹#›</a:t>
            </a:fld>
            <a:endParaRPr kumimoji="1" lang="ja-JP" altLang="en-US"/>
          </a:p>
        </p:txBody>
      </p:sp>
    </p:spTree>
    <p:extLst>
      <p:ext uri="{BB962C8B-B14F-4D97-AF65-F5344CB8AC3E}">
        <p14:creationId xmlns:p14="http://schemas.microsoft.com/office/powerpoint/2010/main" val="33905783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D6D3973-EB28-497B-85A6-15F774594846}" type="datetimeFigureOut">
              <a:rPr kumimoji="1" lang="ja-JP" altLang="en-US" smtClean="0"/>
              <a:t>2017/12/19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0FB6988-3195-4422-B2FF-3CE5B7EAB812}" type="slidenum">
              <a:rPr kumimoji="1" lang="ja-JP" altLang="en-US" smtClean="0"/>
              <a:t>‹#›</a:t>
            </a:fld>
            <a:endParaRPr kumimoji="1" lang="ja-JP" altLang="en-US"/>
          </a:p>
        </p:txBody>
      </p:sp>
    </p:spTree>
    <p:extLst>
      <p:ext uri="{BB962C8B-B14F-4D97-AF65-F5344CB8AC3E}">
        <p14:creationId xmlns:p14="http://schemas.microsoft.com/office/powerpoint/2010/main" val="24614585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5650" y="415925"/>
            <a:ext cx="4975225" cy="1768475"/>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911850" y="415925"/>
            <a:ext cx="8455025" cy="89106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755650" y="2184400"/>
            <a:ext cx="4975225" cy="71421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D6D3973-EB28-497B-85A6-15F774594846}" type="datetimeFigureOut">
              <a:rPr kumimoji="1" lang="ja-JP" altLang="en-US" smtClean="0"/>
              <a:t>2017/12/19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FB6988-3195-4422-B2FF-3CE5B7EAB812}" type="slidenum">
              <a:rPr kumimoji="1" lang="ja-JP" altLang="en-US" smtClean="0"/>
              <a:t>‹#›</a:t>
            </a:fld>
            <a:endParaRPr kumimoji="1" lang="ja-JP" altLang="en-US"/>
          </a:p>
        </p:txBody>
      </p:sp>
    </p:spTree>
    <p:extLst>
      <p:ext uri="{BB962C8B-B14F-4D97-AF65-F5344CB8AC3E}">
        <p14:creationId xmlns:p14="http://schemas.microsoft.com/office/powerpoint/2010/main" val="259166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A3973C7-0EFA-4E9D-B954-01E785058BC8}" type="datetimeFigureOut">
              <a:rPr kumimoji="1" lang="ja-JP" altLang="en-US" smtClean="0"/>
              <a:t>2017/12/19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1881A52-5C3D-41DC-A8C5-70900055BAF6}" type="slidenum">
              <a:rPr kumimoji="1" lang="ja-JP" altLang="en-US" smtClean="0"/>
              <a:t>‹#›</a:t>
            </a:fld>
            <a:endParaRPr kumimoji="1" lang="ja-JP" altLang="en-US" dirty="0"/>
          </a:p>
        </p:txBody>
      </p:sp>
    </p:spTree>
    <p:extLst>
      <p:ext uri="{BB962C8B-B14F-4D97-AF65-F5344CB8AC3E}">
        <p14:creationId xmlns:p14="http://schemas.microsoft.com/office/powerpoint/2010/main" val="18621220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3863" y="7308850"/>
            <a:ext cx="9074150" cy="862013"/>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63863" y="933450"/>
            <a:ext cx="9074150" cy="62642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963863" y="8170863"/>
            <a:ext cx="9074150" cy="1225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D6D3973-EB28-497B-85A6-15F774594846}" type="datetimeFigureOut">
              <a:rPr kumimoji="1" lang="ja-JP" altLang="en-US" smtClean="0"/>
              <a:t>2017/12/19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0FB6988-3195-4422-B2FF-3CE5B7EAB812}" type="slidenum">
              <a:rPr kumimoji="1" lang="ja-JP" altLang="en-US" smtClean="0"/>
              <a:t>‹#›</a:t>
            </a:fld>
            <a:endParaRPr kumimoji="1" lang="ja-JP" altLang="en-US"/>
          </a:p>
        </p:txBody>
      </p:sp>
    </p:spTree>
    <p:extLst>
      <p:ext uri="{BB962C8B-B14F-4D97-AF65-F5344CB8AC3E}">
        <p14:creationId xmlns:p14="http://schemas.microsoft.com/office/powerpoint/2010/main" val="3736999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D6D3973-EB28-497B-85A6-15F774594846}" type="datetimeFigureOut">
              <a:rPr kumimoji="1" lang="ja-JP" altLang="en-US" smtClean="0"/>
              <a:t>2017/12/19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FB6988-3195-4422-B2FF-3CE5B7EAB812}" type="slidenum">
              <a:rPr kumimoji="1" lang="ja-JP" altLang="en-US" smtClean="0"/>
              <a:t>‹#›</a:t>
            </a:fld>
            <a:endParaRPr kumimoji="1" lang="ja-JP" altLang="en-US"/>
          </a:p>
        </p:txBody>
      </p:sp>
    </p:spTree>
    <p:extLst>
      <p:ext uri="{BB962C8B-B14F-4D97-AF65-F5344CB8AC3E}">
        <p14:creationId xmlns:p14="http://schemas.microsoft.com/office/powerpoint/2010/main" val="32676358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4863" y="417513"/>
            <a:ext cx="3402012" cy="890905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755650" y="417513"/>
            <a:ext cx="10056813" cy="890905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D6D3973-EB28-497B-85A6-15F774594846}" type="datetimeFigureOut">
              <a:rPr kumimoji="1" lang="ja-JP" altLang="en-US" smtClean="0"/>
              <a:t>2017/12/19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0FB6988-3195-4422-B2FF-3CE5B7EAB812}" type="slidenum">
              <a:rPr kumimoji="1" lang="ja-JP" altLang="en-US" smtClean="0"/>
              <a:t>‹#›</a:t>
            </a:fld>
            <a:endParaRPr kumimoji="1" lang="ja-JP" altLang="en-US"/>
          </a:p>
        </p:txBody>
      </p:sp>
    </p:spTree>
    <p:extLst>
      <p:ext uri="{BB962C8B-B14F-4D97-AF65-F5344CB8AC3E}">
        <p14:creationId xmlns:p14="http://schemas.microsoft.com/office/powerpoint/2010/main" val="3805415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5" y="6709303"/>
            <a:ext cx="12854146" cy="2073696"/>
          </a:xfrm>
        </p:spPr>
        <p:txBody>
          <a:bodyPr anchor="t"/>
          <a:lstStyle>
            <a:lvl1pPr algn="l">
              <a:defRPr sz="65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194575" y="4425337"/>
            <a:ext cx="12854146" cy="2283966"/>
          </a:xfrm>
        </p:spPr>
        <p:txBody>
          <a:bodyPr anchor="b"/>
          <a:lstStyle>
            <a:lvl1pPr marL="0" indent="0">
              <a:buNone/>
              <a:defRPr sz="3200">
                <a:solidFill>
                  <a:schemeClr val="tx1">
                    <a:tint val="75000"/>
                  </a:schemeClr>
                </a:solidFill>
              </a:defRPr>
            </a:lvl1pPr>
            <a:lvl2pPr marL="737564" indent="0">
              <a:buNone/>
              <a:defRPr sz="2900">
                <a:solidFill>
                  <a:schemeClr val="tx1">
                    <a:tint val="75000"/>
                  </a:schemeClr>
                </a:solidFill>
              </a:defRPr>
            </a:lvl2pPr>
            <a:lvl3pPr marL="1475128" indent="0">
              <a:buNone/>
              <a:defRPr sz="2500">
                <a:solidFill>
                  <a:schemeClr val="tx1">
                    <a:tint val="75000"/>
                  </a:schemeClr>
                </a:solidFill>
              </a:defRPr>
            </a:lvl3pPr>
            <a:lvl4pPr marL="2212693" indent="0">
              <a:buNone/>
              <a:defRPr sz="2300">
                <a:solidFill>
                  <a:schemeClr val="tx1">
                    <a:tint val="75000"/>
                  </a:schemeClr>
                </a:solidFill>
              </a:defRPr>
            </a:lvl4pPr>
            <a:lvl5pPr marL="2950257" indent="0">
              <a:buNone/>
              <a:defRPr sz="2300">
                <a:solidFill>
                  <a:schemeClr val="tx1">
                    <a:tint val="75000"/>
                  </a:schemeClr>
                </a:solidFill>
              </a:defRPr>
            </a:lvl5pPr>
            <a:lvl6pPr marL="3687821" indent="0">
              <a:buNone/>
              <a:defRPr sz="2300">
                <a:solidFill>
                  <a:schemeClr val="tx1">
                    <a:tint val="75000"/>
                  </a:schemeClr>
                </a:solidFill>
              </a:defRPr>
            </a:lvl6pPr>
            <a:lvl7pPr marL="4425385" indent="0">
              <a:buNone/>
              <a:defRPr sz="2300">
                <a:solidFill>
                  <a:schemeClr val="tx1">
                    <a:tint val="75000"/>
                  </a:schemeClr>
                </a:solidFill>
              </a:defRPr>
            </a:lvl7pPr>
            <a:lvl8pPr marL="5162949" indent="0">
              <a:buNone/>
              <a:defRPr sz="2300">
                <a:solidFill>
                  <a:schemeClr val="tx1">
                    <a:tint val="75000"/>
                  </a:schemeClr>
                </a:solidFill>
              </a:defRPr>
            </a:lvl8pPr>
            <a:lvl9pPr marL="5900513" indent="0">
              <a:buNone/>
              <a:defRPr sz="23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A3973C7-0EFA-4E9D-B954-01E785058BC8}" type="datetimeFigureOut">
              <a:rPr kumimoji="1" lang="ja-JP" altLang="en-US" smtClean="0"/>
              <a:t>2017/12/19</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1881A52-5C3D-41DC-A8C5-70900055BAF6}" type="slidenum">
              <a:rPr kumimoji="1" lang="ja-JP" altLang="en-US" smtClean="0"/>
              <a:t>‹#›</a:t>
            </a:fld>
            <a:endParaRPr kumimoji="1" lang="ja-JP" altLang="en-US" dirty="0"/>
          </a:p>
        </p:txBody>
      </p:sp>
    </p:spTree>
    <p:extLst>
      <p:ext uri="{BB962C8B-B14F-4D97-AF65-F5344CB8AC3E}">
        <p14:creationId xmlns:p14="http://schemas.microsoft.com/office/powerpoint/2010/main" val="2383819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1058054" y="3410240"/>
            <a:ext cx="9401694" cy="9648247"/>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10711790" y="3410240"/>
            <a:ext cx="9401695" cy="9648247"/>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A3973C7-0EFA-4E9D-B954-01E785058BC8}" type="datetimeFigureOut">
              <a:rPr kumimoji="1" lang="ja-JP" altLang="en-US" smtClean="0"/>
              <a:t>2017/12/19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A1881A52-5C3D-41DC-A8C5-70900055BAF6}" type="slidenum">
              <a:rPr kumimoji="1" lang="ja-JP" altLang="en-US" smtClean="0"/>
              <a:t>‹#›</a:t>
            </a:fld>
            <a:endParaRPr kumimoji="1" lang="ja-JP" altLang="en-US" dirty="0"/>
          </a:p>
        </p:txBody>
      </p:sp>
    </p:spTree>
    <p:extLst>
      <p:ext uri="{BB962C8B-B14F-4D97-AF65-F5344CB8AC3E}">
        <p14:creationId xmlns:p14="http://schemas.microsoft.com/office/powerpoint/2010/main" val="2558905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756127" y="418124"/>
            <a:ext cx="13610273" cy="1740164"/>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28" y="2337140"/>
            <a:ext cx="6681741" cy="974008"/>
          </a:xfrm>
        </p:spPr>
        <p:txBody>
          <a:bodyPr anchor="b"/>
          <a:lstStyle>
            <a:lvl1pPr marL="0" indent="0">
              <a:buNone/>
              <a:defRPr sz="3900" b="1"/>
            </a:lvl1pPr>
            <a:lvl2pPr marL="737564" indent="0">
              <a:buNone/>
              <a:defRPr sz="3200" b="1"/>
            </a:lvl2pPr>
            <a:lvl3pPr marL="1475128" indent="0">
              <a:buNone/>
              <a:defRPr sz="2900" b="1"/>
            </a:lvl3pPr>
            <a:lvl4pPr marL="2212693" indent="0">
              <a:buNone/>
              <a:defRPr sz="2500" b="1"/>
            </a:lvl4pPr>
            <a:lvl5pPr marL="2950257" indent="0">
              <a:buNone/>
              <a:defRPr sz="2500" b="1"/>
            </a:lvl5pPr>
            <a:lvl6pPr marL="3687821" indent="0">
              <a:buNone/>
              <a:defRPr sz="2500" b="1"/>
            </a:lvl6pPr>
            <a:lvl7pPr marL="4425385" indent="0">
              <a:buNone/>
              <a:defRPr sz="2500" b="1"/>
            </a:lvl7pPr>
            <a:lvl8pPr marL="5162949" indent="0">
              <a:buNone/>
              <a:defRPr sz="2500" b="1"/>
            </a:lvl8pPr>
            <a:lvl9pPr marL="5900513" indent="0">
              <a:buNone/>
              <a:defRPr sz="25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756128" y="3311148"/>
            <a:ext cx="6681741" cy="6015653"/>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7682034" y="2337140"/>
            <a:ext cx="6684366" cy="974008"/>
          </a:xfrm>
        </p:spPr>
        <p:txBody>
          <a:bodyPr anchor="b"/>
          <a:lstStyle>
            <a:lvl1pPr marL="0" indent="0">
              <a:buNone/>
              <a:defRPr sz="3900" b="1"/>
            </a:lvl1pPr>
            <a:lvl2pPr marL="737564" indent="0">
              <a:buNone/>
              <a:defRPr sz="3200" b="1"/>
            </a:lvl2pPr>
            <a:lvl3pPr marL="1475128" indent="0">
              <a:buNone/>
              <a:defRPr sz="2900" b="1"/>
            </a:lvl3pPr>
            <a:lvl4pPr marL="2212693" indent="0">
              <a:buNone/>
              <a:defRPr sz="2500" b="1"/>
            </a:lvl4pPr>
            <a:lvl5pPr marL="2950257" indent="0">
              <a:buNone/>
              <a:defRPr sz="2500" b="1"/>
            </a:lvl5pPr>
            <a:lvl6pPr marL="3687821" indent="0">
              <a:buNone/>
              <a:defRPr sz="2500" b="1"/>
            </a:lvl6pPr>
            <a:lvl7pPr marL="4425385" indent="0">
              <a:buNone/>
              <a:defRPr sz="2500" b="1"/>
            </a:lvl7pPr>
            <a:lvl8pPr marL="5162949" indent="0">
              <a:buNone/>
              <a:defRPr sz="2500" b="1"/>
            </a:lvl8pPr>
            <a:lvl9pPr marL="5900513" indent="0">
              <a:buNone/>
              <a:defRPr sz="25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7682034" y="3311148"/>
            <a:ext cx="6684366" cy="6015653"/>
          </a:xfrm>
        </p:spPr>
        <p:txBody>
          <a:bodyPr/>
          <a:lstStyle>
            <a:lvl1pPr>
              <a:defRPr sz="3900"/>
            </a:lvl1pPr>
            <a:lvl2pPr>
              <a:defRPr sz="3200"/>
            </a:lvl2pPr>
            <a:lvl3pPr>
              <a:defRPr sz="29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A3973C7-0EFA-4E9D-B954-01E785058BC8}" type="datetimeFigureOut">
              <a:rPr kumimoji="1" lang="ja-JP" altLang="en-US" smtClean="0"/>
              <a:t>2017/12/19</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A1881A52-5C3D-41DC-A8C5-70900055BAF6}" type="slidenum">
              <a:rPr kumimoji="1" lang="ja-JP" altLang="en-US" smtClean="0"/>
              <a:t>‹#›</a:t>
            </a:fld>
            <a:endParaRPr kumimoji="1" lang="ja-JP" altLang="en-US" dirty="0"/>
          </a:p>
        </p:txBody>
      </p:sp>
    </p:spTree>
    <p:extLst>
      <p:ext uri="{BB962C8B-B14F-4D97-AF65-F5344CB8AC3E}">
        <p14:creationId xmlns:p14="http://schemas.microsoft.com/office/powerpoint/2010/main" val="2838858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A3973C7-0EFA-4E9D-B954-01E785058BC8}" type="datetimeFigureOut">
              <a:rPr kumimoji="1" lang="ja-JP" altLang="en-US" smtClean="0"/>
              <a:t>2017/12/19</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A1881A52-5C3D-41DC-A8C5-70900055BAF6}" type="slidenum">
              <a:rPr kumimoji="1" lang="ja-JP" altLang="en-US" smtClean="0"/>
              <a:t>‹#›</a:t>
            </a:fld>
            <a:endParaRPr kumimoji="1" lang="ja-JP" altLang="en-US" dirty="0"/>
          </a:p>
        </p:txBody>
      </p:sp>
    </p:spTree>
    <p:extLst>
      <p:ext uri="{BB962C8B-B14F-4D97-AF65-F5344CB8AC3E}">
        <p14:creationId xmlns:p14="http://schemas.microsoft.com/office/powerpoint/2010/main" val="1330970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A3973C7-0EFA-4E9D-B954-01E785058BC8}" type="datetimeFigureOut">
              <a:rPr kumimoji="1" lang="ja-JP" altLang="en-US" smtClean="0"/>
              <a:t>2017/12/19</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A1881A52-5C3D-41DC-A8C5-70900055BAF6}" type="slidenum">
              <a:rPr kumimoji="1" lang="ja-JP" altLang="en-US" smtClean="0"/>
              <a:t>‹#›</a:t>
            </a:fld>
            <a:endParaRPr kumimoji="1" lang="ja-JP" altLang="en-US" dirty="0"/>
          </a:p>
        </p:txBody>
      </p:sp>
    </p:spTree>
    <p:extLst>
      <p:ext uri="{BB962C8B-B14F-4D97-AF65-F5344CB8AC3E}">
        <p14:creationId xmlns:p14="http://schemas.microsoft.com/office/powerpoint/2010/main" val="1358068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28" y="415707"/>
            <a:ext cx="4975206" cy="1769167"/>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912487" y="415707"/>
            <a:ext cx="8453912" cy="8911093"/>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756128" y="2184875"/>
            <a:ext cx="4975206" cy="7141926"/>
          </a:xfrm>
        </p:spPr>
        <p:txBody>
          <a:bodyPr/>
          <a:lstStyle>
            <a:lvl1pPr marL="0" indent="0">
              <a:buNone/>
              <a:defRPr sz="2300"/>
            </a:lvl1pPr>
            <a:lvl2pPr marL="737564" indent="0">
              <a:buNone/>
              <a:defRPr sz="2000"/>
            </a:lvl2pPr>
            <a:lvl3pPr marL="1475128" indent="0">
              <a:buNone/>
              <a:defRPr sz="1600"/>
            </a:lvl3pPr>
            <a:lvl4pPr marL="2212693" indent="0">
              <a:buNone/>
              <a:defRPr sz="1500"/>
            </a:lvl4pPr>
            <a:lvl5pPr marL="2950257" indent="0">
              <a:buNone/>
              <a:defRPr sz="1500"/>
            </a:lvl5pPr>
            <a:lvl6pPr marL="3687821" indent="0">
              <a:buNone/>
              <a:defRPr sz="1500"/>
            </a:lvl6pPr>
            <a:lvl7pPr marL="4425385" indent="0">
              <a:buNone/>
              <a:defRPr sz="1500"/>
            </a:lvl7pPr>
            <a:lvl8pPr marL="5162949" indent="0">
              <a:buNone/>
              <a:defRPr sz="1500"/>
            </a:lvl8pPr>
            <a:lvl9pPr marL="5900513"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A3973C7-0EFA-4E9D-B954-01E785058BC8}" type="datetimeFigureOut">
              <a:rPr kumimoji="1" lang="ja-JP" altLang="en-US" smtClean="0"/>
              <a:t>2017/12/19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A1881A52-5C3D-41DC-A8C5-70900055BAF6}" type="slidenum">
              <a:rPr kumimoji="1" lang="ja-JP" altLang="en-US" smtClean="0"/>
              <a:t>‹#›</a:t>
            </a:fld>
            <a:endParaRPr kumimoji="1" lang="ja-JP" altLang="en-US" dirty="0"/>
          </a:p>
        </p:txBody>
      </p:sp>
    </p:spTree>
    <p:extLst>
      <p:ext uri="{BB962C8B-B14F-4D97-AF65-F5344CB8AC3E}">
        <p14:creationId xmlns:p14="http://schemas.microsoft.com/office/powerpoint/2010/main" val="3629276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2" y="7308693"/>
            <a:ext cx="9073515" cy="862832"/>
          </a:xfrm>
        </p:spPr>
        <p:txBody>
          <a:bodyPr anchor="b"/>
          <a:lstStyle>
            <a:lvl1pPr algn="l">
              <a:defRPr sz="32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64122" y="932921"/>
            <a:ext cx="9073515" cy="6264593"/>
          </a:xfrm>
        </p:spPr>
        <p:txBody>
          <a:bodyPr/>
          <a:lstStyle>
            <a:lvl1pPr marL="0" indent="0">
              <a:buNone/>
              <a:defRPr sz="5200"/>
            </a:lvl1pPr>
            <a:lvl2pPr marL="737564" indent="0">
              <a:buNone/>
              <a:defRPr sz="4500"/>
            </a:lvl2pPr>
            <a:lvl3pPr marL="1475128" indent="0">
              <a:buNone/>
              <a:defRPr sz="3900"/>
            </a:lvl3pPr>
            <a:lvl4pPr marL="2212693" indent="0">
              <a:buNone/>
              <a:defRPr sz="3200"/>
            </a:lvl4pPr>
            <a:lvl5pPr marL="2950257" indent="0">
              <a:buNone/>
              <a:defRPr sz="3200"/>
            </a:lvl5pPr>
            <a:lvl6pPr marL="3687821" indent="0">
              <a:buNone/>
              <a:defRPr sz="3200"/>
            </a:lvl6pPr>
            <a:lvl7pPr marL="4425385" indent="0">
              <a:buNone/>
              <a:defRPr sz="3200"/>
            </a:lvl7pPr>
            <a:lvl8pPr marL="5162949" indent="0">
              <a:buNone/>
              <a:defRPr sz="3200"/>
            </a:lvl8pPr>
            <a:lvl9pPr marL="5900513" indent="0">
              <a:buNone/>
              <a:defRPr sz="3200"/>
            </a:lvl9pPr>
          </a:lstStyle>
          <a:p>
            <a:endParaRPr kumimoji="1" lang="ja-JP" altLang="en-US" dirty="0"/>
          </a:p>
        </p:txBody>
      </p:sp>
      <p:sp>
        <p:nvSpPr>
          <p:cNvPr id="4" name="テキスト プレースホルダー 3"/>
          <p:cNvSpPr>
            <a:spLocks noGrp="1"/>
          </p:cNvSpPr>
          <p:nvPr>
            <p:ph type="body" sz="half" idx="2"/>
          </p:nvPr>
        </p:nvSpPr>
        <p:spPr>
          <a:xfrm>
            <a:off x="2964122" y="8171525"/>
            <a:ext cx="9073515" cy="1225366"/>
          </a:xfrm>
        </p:spPr>
        <p:txBody>
          <a:bodyPr/>
          <a:lstStyle>
            <a:lvl1pPr marL="0" indent="0">
              <a:buNone/>
              <a:defRPr sz="2300"/>
            </a:lvl1pPr>
            <a:lvl2pPr marL="737564" indent="0">
              <a:buNone/>
              <a:defRPr sz="2000"/>
            </a:lvl2pPr>
            <a:lvl3pPr marL="1475128" indent="0">
              <a:buNone/>
              <a:defRPr sz="1600"/>
            </a:lvl3pPr>
            <a:lvl4pPr marL="2212693" indent="0">
              <a:buNone/>
              <a:defRPr sz="1500"/>
            </a:lvl4pPr>
            <a:lvl5pPr marL="2950257" indent="0">
              <a:buNone/>
              <a:defRPr sz="1500"/>
            </a:lvl5pPr>
            <a:lvl6pPr marL="3687821" indent="0">
              <a:buNone/>
              <a:defRPr sz="1500"/>
            </a:lvl6pPr>
            <a:lvl7pPr marL="4425385" indent="0">
              <a:buNone/>
              <a:defRPr sz="1500"/>
            </a:lvl7pPr>
            <a:lvl8pPr marL="5162949" indent="0">
              <a:buNone/>
              <a:defRPr sz="1500"/>
            </a:lvl8pPr>
            <a:lvl9pPr marL="5900513" indent="0">
              <a:buNone/>
              <a:defRPr sz="15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A3973C7-0EFA-4E9D-B954-01E785058BC8}" type="datetimeFigureOut">
              <a:rPr kumimoji="1" lang="ja-JP" altLang="en-US" smtClean="0"/>
              <a:t>2017/12/19</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A1881A52-5C3D-41DC-A8C5-70900055BAF6}" type="slidenum">
              <a:rPr kumimoji="1" lang="ja-JP" altLang="en-US" smtClean="0"/>
              <a:t>‹#›</a:t>
            </a:fld>
            <a:endParaRPr kumimoji="1" lang="ja-JP" altLang="en-US" dirty="0"/>
          </a:p>
        </p:txBody>
      </p:sp>
    </p:spTree>
    <p:extLst>
      <p:ext uri="{BB962C8B-B14F-4D97-AF65-F5344CB8AC3E}">
        <p14:creationId xmlns:p14="http://schemas.microsoft.com/office/powerpoint/2010/main" val="323137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56127" y="418124"/>
            <a:ext cx="13610273" cy="1740164"/>
          </a:xfrm>
          <a:prstGeom prst="rect">
            <a:avLst/>
          </a:prstGeom>
        </p:spPr>
        <p:txBody>
          <a:bodyPr vert="horz" lIns="147513" tIns="73756" rIns="147513" bIns="73756"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27" y="2436232"/>
            <a:ext cx="13610273" cy="6890569"/>
          </a:xfrm>
          <a:prstGeom prst="rect">
            <a:avLst/>
          </a:prstGeom>
        </p:spPr>
        <p:txBody>
          <a:bodyPr vert="horz" lIns="147513" tIns="73756" rIns="147513" bIns="73756"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756127" y="9677251"/>
            <a:ext cx="3528589" cy="555886"/>
          </a:xfrm>
          <a:prstGeom prst="rect">
            <a:avLst/>
          </a:prstGeom>
        </p:spPr>
        <p:txBody>
          <a:bodyPr vert="horz" lIns="147513" tIns="73756" rIns="147513" bIns="73756" rtlCol="0" anchor="ctr"/>
          <a:lstStyle>
            <a:lvl1pPr algn="l">
              <a:defRPr sz="2000">
                <a:solidFill>
                  <a:schemeClr val="tx1">
                    <a:tint val="75000"/>
                  </a:schemeClr>
                </a:solidFill>
              </a:defRPr>
            </a:lvl1pPr>
          </a:lstStyle>
          <a:p>
            <a:fld id="{5A3973C7-0EFA-4E9D-B954-01E785058BC8}" type="datetimeFigureOut">
              <a:rPr kumimoji="1" lang="ja-JP" altLang="en-US" smtClean="0"/>
              <a:t>2017/12/19</a:t>
            </a:fld>
            <a:endParaRPr kumimoji="1" lang="ja-JP" altLang="en-US" dirty="0"/>
          </a:p>
        </p:txBody>
      </p:sp>
      <p:sp>
        <p:nvSpPr>
          <p:cNvPr id="5" name="フッター プレースホルダー 4"/>
          <p:cNvSpPr>
            <a:spLocks noGrp="1"/>
          </p:cNvSpPr>
          <p:nvPr>
            <p:ph type="ftr" sz="quarter" idx="3"/>
          </p:nvPr>
        </p:nvSpPr>
        <p:spPr>
          <a:xfrm>
            <a:off x="5166863" y="9677251"/>
            <a:ext cx="4788800" cy="555886"/>
          </a:xfrm>
          <a:prstGeom prst="rect">
            <a:avLst/>
          </a:prstGeom>
        </p:spPr>
        <p:txBody>
          <a:bodyPr vert="horz" lIns="147513" tIns="73756" rIns="147513" bIns="73756" rtlCol="0" anchor="ctr"/>
          <a:lstStyle>
            <a:lvl1pPr algn="ctr">
              <a:defRPr sz="20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10837811" y="9677251"/>
            <a:ext cx="3528589" cy="555886"/>
          </a:xfrm>
          <a:prstGeom prst="rect">
            <a:avLst/>
          </a:prstGeom>
        </p:spPr>
        <p:txBody>
          <a:bodyPr vert="horz" lIns="147513" tIns="73756" rIns="147513" bIns="73756" rtlCol="0" anchor="ctr"/>
          <a:lstStyle>
            <a:lvl1pPr algn="r">
              <a:defRPr sz="2000">
                <a:solidFill>
                  <a:schemeClr val="tx1">
                    <a:tint val="75000"/>
                  </a:schemeClr>
                </a:solidFill>
              </a:defRPr>
            </a:lvl1pPr>
          </a:lstStyle>
          <a:p>
            <a:fld id="{A1881A52-5C3D-41DC-A8C5-70900055BAF6}" type="slidenum">
              <a:rPr kumimoji="1" lang="ja-JP" altLang="en-US" smtClean="0"/>
              <a:t>‹#›</a:t>
            </a:fld>
            <a:endParaRPr kumimoji="1" lang="ja-JP" altLang="en-US" dirty="0"/>
          </a:p>
        </p:txBody>
      </p:sp>
    </p:spTree>
    <p:extLst>
      <p:ext uri="{BB962C8B-B14F-4D97-AF65-F5344CB8AC3E}">
        <p14:creationId xmlns:p14="http://schemas.microsoft.com/office/powerpoint/2010/main" val="2113147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75128" rtl="0" eaLnBrk="1" latinLnBrk="0" hangingPunct="1">
        <a:spcBef>
          <a:spcPct val="0"/>
        </a:spcBef>
        <a:buNone/>
        <a:defRPr kumimoji="1" sz="7100" kern="1200">
          <a:solidFill>
            <a:schemeClr val="tx1"/>
          </a:solidFill>
          <a:latin typeface="+mj-lt"/>
          <a:ea typeface="+mj-ea"/>
          <a:cs typeface="+mj-cs"/>
        </a:defRPr>
      </a:lvl1pPr>
    </p:titleStyle>
    <p:bodyStyle>
      <a:lvl1pPr marL="553173" indent="-553173" algn="l" defTabSz="1475128" rtl="0" eaLnBrk="1" latinLnBrk="0" hangingPunct="1">
        <a:spcBef>
          <a:spcPct val="20000"/>
        </a:spcBef>
        <a:buFont typeface="Arial" panose="020B0604020202020204" pitchFamily="34" charset="0"/>
        <a:buChar char="•"/>
        <a:defRPr kumimoji="1" sz="5200" kern="1200">
          <a:solidFill>
            <a:schemeClr val="tx1"/>
          </a:solidFill>
          <a:latin typeface="+mn-lt"/>
          <a:ea typeface="+mn-ea"/>
          <a:cs typeface="+mn-cs"/>
        </a:defRPr>
      </a:lvl1pPr>
      <a:lvl2pPr marL="1198542" indent="-460978" algn="l" defTabSz="1475128"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2pPr>
      <a:lvl3pPr marL="1843910" indent="-368782" algn="l" defTabSz="1475128"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3pPr>
      <a:lvl4pPr marL="2581475" indent="-368782" algn="l" defTabSz="14751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4pPr>
      <a:lvl5pPr marL="3319039" indent="-368782" algn="l" defTabSz="14751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5pPr>
      <a:lvl6pPr marL="4056603" indent="-368782" algn="l" defTabSz="14751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6pPr>
      <a:lvl7pPr marL="4794167" indent="-368782" algn="l" defTabSz="14751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7pPr>
      <a:lvl8pPr marL="5531731" indent="-368782" algn="l" defTabSz="14751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8pPr>
      <a:lvl9pPr marL="6269296" indent="-368782" algn="l" defTabSz="14751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9pPr>
    </p:bodyStyle>
    <p:otherStyle>
      <a:defPPr>
        <a:defRPr lang="ja-JP"/>
      </a:defPPr>
      <a:lvl1pPr marL="0" algn="l" defTabSz="1475128" rtl="0" eaLnBrk="1" latinLnBrk="0" hangingPunct="1">
        <a:defRPr kumimoji="1" sz="2900" kern="1200">
          <a:solidFill>
            <a:schemeClr val="tx1"/>
          </a:solidFill>
          <a:latin typeface="+mn-lt"/>
          <a:ea typeface="+mn-ea"/>
          <a:cs typeface="+mn-cs"/>
        </a:defRPr>
      </a:lvl1pPr>
      <a:lvl2pPr marL="737564" algn="l" defTabSz="1475128" rtl="0" eaLnBrk="1" latinLnBrk="0" hangingPunct="1">
        <a:defRPr kumimoji="1" sz="2900" kern="1200">
          <a:solidFill>
            <a:schemeClr val="tx1"/>
          </a:solidFill>
          <a:latin typeface="+mn-lt"/>
          <a:ea typeface="+mn-ea"/>
          <a:cs typeface="+mn-cs"/>
        </a:defRPr>
      </a:lvl2pPr>
      <a:lvl3pPr marL="1475128" algn="l" defTabSz="1475128" rtl="0" eaLnBrk="1" latinLnBrk="0" hangingPunct="1">
        <a:defRPr kumimoji="1" sz="2900" kern="1200">
          <a:solidFill>
            <a:schemeClr val="tx1"/>
          </a:solidFill>
          <a:latin typeface="+mn-lt"/>
          <a:ea typeface="+mn-ea"/>
          <a:cs typeface="+mn-cs"/>
        </a:defRPr>
      </a:lvl3pPr>
      <a:lvl4pPr marL="2212693" algn="l" defTabSz="1475128" rtl="0" eaLnBrk="1" latinLnBrk="0" hangingPunct="1">
        <a:defRPr kumimoji="1" sz="2900" kern="1200">
          <a:solidFill>
            <a:schemeClr val="tx1"/>
          </a:solidFill>
          <a:latin typeface="+mn-lt"/>
          <a:ea typeface="+mn-ea"/>
          <a:cs typeface="+mn-cs"/>
        </a:defRPr>
      </a:lvl4pPr>
      <a:lvl5pPr marL="2950257" algn="l" defTabSz="1475128" rtl="0" eaLnBrk="1" latinLnBrk="0" hangingPunct="1">
        <a:defRPr kumimoji="1" sz="2900" kern="1200">
          <a:solidFill>
            <a:schemeClr val="tx1"/>
          </a:solidFill>
          <a:latin typeface="+mn-lt"/>
          <a:ea typeface="+mn-ea"/>
          <a:cs typeface="+mn-cs"/>
        </a:defRPr>
      </a:lvl5pPr>
      <a:lvl6pPr marL="3687821" algn="l" defTabSz="1475128" rtl="0" eaLnBrk="1" latinLnBrk="0" hangingPunct="1">
        <a:defRPr kumimoji="1" sz="2900" kern="1200">
          <a:solidFill>
            <a:schemeClr val="tx1"/>
          </a:solidFill>
          <a:latin typeface="+mn-lt"/>
          <a:ea typeface="+mn-ea"/>
          <a:cs typeface="+mn-cs"/>
        </a:defRPr>
      </a:lvl6pPr>
      <a:lvl7pPr marL="4425385" algn="l" defTabSz="1475128" rtl="0" eaLnBrk="1" latinLnBrk="0" hangingPunct="1">
        <a:defRPr kumimoji="1" sz="2900" kern="1200">
          <a:solidFill>
            <a:schemeClr val="tx1"/>
          </a:solidFill>
          <a:latin typeface="+mn-lt"/>
          <a:ea typeface="+mn-ea"/>
          <a:cs typeface="+mn-cs"/>
        </a:defRPr>
      </a:lvl7pPr>
      <a:lvl8pPr marL="5162949" algn="l" defTabSz="1475128" rtl="0" eaLnBrk="1" latinLnBrk="0" hangingPunct="1">
        <a:defRPr kumimoji="1" sz="2900" kern="1200">
          <a:solidFill>
            <a:schemeClr val="tx1"/>
          </a:solidFill>
          <a:latin typeface="+mn-lt"/>
          <a:ea typeface="+mn-ea"/>
          <a:cs typeface="+mn-cs"/>
        </a:defRPr>
      </a:lvl8pPr>
      <a:lvl9pPr marL="5900513" algn="l" defTabSz="1475128" rtl="0" eaLnBrk="1" latinLnBrk="0" hangingPunct="1">
        <a:defRPr kumimoji="1" sz="2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55650" y="417513"/>
            <a:ext cx="13611225" cy="1741487"/>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5650" y="2436813"/>
            <a:ext cx="13611225" cy="6889750"/>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755650" y="9677400"/>
            <a:ext cx="3529013" cy="555625"/>
          </a:xfrm>
          <a:prstGeom prst="rect">
            <a:avLst/>
          </a:prstGeom>
        </p:spPr>
        <p:txBody>
          <a:bodyPr vert="horz" lIns="91440" tIns="45720" rIns="91440" bIns="45720" rtlCol="0" anchor="ctr"/>
          <a:lstStyle>
            <a:lvl1pPr algn="l">
              <a:defRPr sz="1200">
                <a:solidFill>
                  <a:schemeClr val="tx1">
                    <a:tint val="75000"/>
                  </a:schemeClr>
                </a:solidFill>
              </a:defRPr>
            </a:lvl1pPr>
          </a:lstStyle>
          <a:p>
            <a:fld id="{0D6D3973-EB28-497B-85A6-15F774594846}" type="datetimeFigureOut">
              <a:rPr kumimoji="1" lang="ja-JP" altLang="en-US" smtClean="0"/>
              <a:t>2017/12/19</a:t>
            </a:fld>
            <a:endParaRPr kumimoji="1" lang="ja-JP" altLang="en-US"/>
          </a:p>
        </p:txBody>
      </p:sp>
      <p:sp>
        <p:nvSpPr>
          <p:cNvPr id="5" name="フッター プレースホルダー 4"/>
          <p:cNvSpPr>
            <a:spLocks noGrp="1"/>
          </p:cNvSpPr>
          <p:nvPr>
            <p:ph type="ftr" sz="quarter" idx="3"/>
          </p:nvPr>
        </p:nvSpPr>
        <p:spPr>
          <a:xfrm>
            <a:off x="5167313" y="9677400"/>
            <a:ext cx="4787900" cy="5556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837863" y="9677400"/>
            <a:ext cx="3529012" cy="5556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B6988-3195-4422-B2FF-3CE5B7EAB812}" type="slidenum">
              <a:rPr kumimoji="1" lang="ja-JP" altLang="en-US" smtClean="0"/>
              <a:t>‹#›</a:t>
            </a:fld>
            <a:endParaRPr kumimoji="1" lang="ja-JP" altLang="en-US"/>
          </a:p>
        </p:txBody>
      </p:sp>
    </p:spTree>
    <p:extLst>
      <p:ext uri="{BB962C8B-B14F-4D97-AF65-F5344CB8AC3E}">
        <p14:creationId xmlns:p14="http://schemas.microsoft.com/office/powerpoint/2010/main" val="6240381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image" Target="../media/image4.png"/><Relationship Id="rId5" Type="http://schemas.openxmlformats.org/officeDocument/2006/relationships/diagramQuickStyle" Target="../diagrams/quickStyle1.xml"/><Relationship Id="rId10" Type="http://schemas.openxmlformats.org/officeDocument/2006/relationships/image" Target="../media/image3.png"/><Relationship Id="rId4" Type="http://schemas.openxmlformats.org/officeDocument/2006/relationships/diagramLayout" Target="../diagrams/layout1.xml"/><Relationship Id="rId9"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テキスト ボックス 63"/>
          <p:cNvSpPr txBox="1"/>
          <p:nvPr/>
        </p:nvSpPr>
        <p:spPr>
          <a:xfrm>
            <a:off x="494852" y="1655298"/>
            <a:ext cx="2741834" cy="3048226"/>
          </a:xfrm>
          <a:prstGeom prst="rect">
            <a:avLst/>
          </a:prstGeom>
          <a:noFill/>
        </p:spPr>
        <p:txBody>
          <a:bodyPr wrap="square" lIns="105366" tIns="52683" rIns="105366" bIns="52683" rtlCol="0">
            <a:spAutoFit/>
          </a:bodyPr>
          <a:lstStyle/>
          <a:p>
            <a:pPr marL="190500" indent="-190500"/>
            <a:r>
              <a:rPr lang="ja-JP" altLang="en-US" sz="1400" dirty="0" smtClean="0"/>
              <a:t>○医薬品製造所では、医薬品の原料の受入れから最終製品の出荷に至る製造工程に</a:t>
            </a:r>
            <a:r>
              <a:rPr lang="ja-JP" altLang="en-US" sz="1400" dirty="0"/>
              <a:t>おいて、ＧＭＰ省令</a:t>
            </a:r>
            <a:r>
              <a:rPr lang="ja-JP" altLang="en-US" sz="1400" dirty="0" smtClean="0"/>
              <a:t>を遵守し、適切</a:t>
            </a:r>
            <a:r>
              <a:rPr lang="ja-JP" altLang="en-US" sz="1400" dirty="0" smtClean="0"/>
              <a:t>な</a:t>
            </a:r>
            <a:r>
              <a:rPr lang="en-US" altLang="ja-JP" sz="1400" dirty="0"/>
              <a:t/>
            </a:r>
            <a:br>
              <a:rPr lang="en-US" altLang="ja-JP" sz="1400" dirty="0"/>
            </a:br>
            <a:r>
              <a:rPr lang="ja-JP" altLang="en-US" sz="1400" dirty="0" smtClean="0"/>
              <a:t>製造</a:t>
            </a:r>
            <a:r>
              <a:rPr lang="ja-JP" altLang="en-US" sz="1400" dirty="0" smtClean="0"/>
              <a:t>管理及び品質管理</a:t>
            </a:r>
            <a:r>
              <a:rPr lang="ja-JP" altLang="en-US" sz="1400" dirty="0" smtClean="0"/>
              <a:t>が行われる</a:t>
            </a:r>
            <a:r>
              <a:rPr lang="ja-JP" altLang="en-US" sz="1400" dirty="0" smtClean="0"/>
              <a:t>必要がある。</a:t>
            </a:r>
            <a:endParaRPr lang="en-US" altLang="ja-JP" sz="1400" dirty="0" smtClean="0"/>
          </a:p>
          <a:p>
            <a:pPr marL="190500" indent="-190500">
              <a:lnSpc>
                <a:spcPts val="1100"/>
              </a:lnSpc>
            </a:pPr>
            <a:endParaRPr lang="en-US" altLang="ja-JP" sz="1400" dirty="0" smtClean="0"/>
          </a:p>
          <a:p>
            <a:pPr marL="208537" indent="-208537"/>
            <a:r>
              <a:rPr lang="ja-JP" altLang="en-US" sz="1400" dirty="0" smtClean="0"/>
              <a:t>○</a:t>
            </a:r>
            <a:r>
              <a:rPr lang="en-US" altLang="ja-JP" sz="1400" dirty="0" smtClean="0"/>
              <a:t>『</a:t>
            </a:r>
            <a:r>
              <a:rPr lang="ja-JP" altLang="en-US" sz="1400" dirty="0" smtClean="0"/>
              <a:t>ＧＭＰ指摘事項ノート</a:t>
            </a:r>
            <a:r>
              <a:rPr lang="en-US" altLang="ja-JP" sz="1400" dirty="0" smtClean="0"/>
              <a:t>』</a:t>
            </a:r>
            <a:r>
              <a:rPr lang="ja-JP" altLang="en-US" sz="1400" dirty="0" smtClean="0"/>
              <a:t>（</a:t>
            </a:r>
            <a:r>
              <a:rPr lang="ja-JP" altLang="en-US" sz="1400" dirty="0" smtClean="0"/>
              <a:t>平成</a:t>
            </a:r>
            <a:r>
              <a:rPr lang="en-US" altLang="ja-JP" sz="1400" dirty="0" smtClean="0"/>
              <a:t/>
            </a:r>
            <a:br>
              <a:rPr lang="en-US" altLang="ja-JP" sz="1400" dirty="0" smtClean="0"/>
            </a:br>
            <a:r>
              <a:rPr lang="ja-JP" altLang="en-US" sz="1400" dirty="0" smtClean="0"/>
              <a:t>１９年</a:t>
            </a:r>
            <a:r>
              <a:rPr lang="ja-JP" altLang="en-US" sz="1400" dirty="0" smtClean="0"/>
              <a:t>初版作成）と</a:t>
            </a:r>
            <a:r>
              <a:rPr lang="ja-JP" altLang="en-US" sz="1400" dirty="0"/>
              <a:t>は、</a:t>
            </a:r>
            <a:r>
              <a:rPr lang="ja-JP" altLang="en-US" sz="1400" dirty="0" smtClean="0"/>
              <a:t>ＧＭＰ省令</a:t>
            </a:r>
            <a:r>
              <a:rPr lang="en-US" altLang="ja-JP" sz="1400" baseline="30000" dirty="0" smtClean="0"/>
              <a:t>※</a:t>
            </a:r>
            <a:r>
              <a:rPr lang="ja-JP" altLang="en-US" sz="1400" dirty="0" smtClean="0"/>
              <a:t>に基づき大阪府が医薬品製造業者に指導</a:t>
            </a:r>
            <a:r>
              <a:rPr lang="ja-JP" altLang="en-US" sz="1400" dirty="0"/>
              <a:t>した内容</a:t>
            </a:r>
            <a:r>
              <a:rPr lang="ja-JP" altLang="en-US" sz="1400" dirty="0" smtClean="0"/>
              <a:t>の</a:t>
            </a:r>
            <a:r>
              <a:rPr lang="en-US" altLang="ja-JP" sz="1400" dirty="0" smtClean="0"/>
              <a:t/>
            </a:r>
            <a:br>
              <a:rPr lang="en-US" altLang="ja-JP" sz="1400" dirty="0" smtClean="0"/>
            </a:br>
            <a:r>
              <a:rPr lang="ja-JP" altLang="en-US" sz="1400" dirty="0" smtClean="0"/>
              <a:t>うち</a:t>
            </a:r>
            <a:r>
              <a:rPr lang="ja-JP" altLang="en-US" sz="1400" dirty="0"/>
              <a:t>、参考となる指導内容</a:t>
            </a:r>
            <a:r>
              <a:rPr lang="ja-JP" altLang="en-US" sz="1400" dirty="0" smtClean="0"/>
              <a:t>を</a:t>
            </a:r>
            <a:r>
              <a:rPr lang="en-US" altLang="ja-JP" sz="1400" dirty="0" smtClean="0"/>
              <a:t/>
            </a:r>
            <a:br>
              <a:rPr lang="en-US" altLang="ja-JP" sz="1400" dirty="0" smtClean="0"/>
            </a:br>
            <a:r>
              <a:rPr lang="ja-JP" altLang="en-US" sz="1400" dirty="0" smtClean="0"/>
              <a:t>匿名化</a:t>
            </a:r>
            <a:r>
              <a:rPr lang="ja-JP" altLang="en-US" sz="1400" dirty="0"/>
              <a:t>したうえで集約した事例集</a:t>
            </a:r>
            <a:r>
              <a:rPr lang="ja-JP" altLang="en-US" sz="1400" dirty="0" smtClean="0"/>
              <a:t>である。</a:t>
            </a:r>
            <a:endParaRPr lang="ja-JP" altLang="en-US" sz="1400" dirty="0"/>
          </a:p>
        </p:txBody>
      </p:sp>
      <p:sp>
        <p:nvSpPr>
          <p:cNvPr id="4" name="テキスト ボックス 3"/>
          <p:cNvSpPr txBox="1"/>
          <p:nvPr/>
        </p:nvSpPr>
        <p:spPr>
          <a:xfrm>
            <a:off x="5452606" y="2289"/>
            <a:ext cx="4556928" cy="414172"/>
          </a:xfrm>
          <a:prstGeom prst="rect">
            <a:avLst/>
          </a:prstGeom>
          <a:noFill/>
        </p:spPr>
        <p:txBody>
          <a:bodyPr wrap="none" lIns="105366" tIns="52683" rIns="105366" bIns="52683" rtlCol="0">
            <a:spAutoFit/>
          </a:bodyPr>
          <a:lstStyle/>
          <a:p>
            <a:r>
              <a:rPr lang="ja-JP" altLang="en-US" sz="2000" dirty="0"/>
              <a:t>平成</a:t>
            </a:r>
            <a:r>
              <a:rPr lang="en-US" altLang="ja-JP" sz="2000" dirty="0" smtClean="0"/>
              <a:t>29</a:t>
            </a:r>
            <a:r>
              <a:rPr lang="ja-JP" altLang="en-US" sz="2000" dirty="0"/>
              <a:t>年度医薬品等基準評価検討部会</a:t>
            </a:r>
          </a:p>
        </p:txBody>
      </p:sp>
      <p:sp>
        <p:nvSpPr>
          <p:cNvPr id="5" name="正方形/長方形 4"/>
          <p:cNvSpPr/>
          <p:nvPr/>
        </p:nvSpPr>
        <p:spPr>
          <a:xfrm>
            <a:off x="330906" y="650211"/>
            <a:ext cx="7145294" cy="968285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5366" tIns="52683" rIns="105366" bIns="52683" rtlCol="0" anchor="ctr"/>
          <a:lstStyle/>
          <a:p>
            <a:pPr algn="ctr"/>
            <a:endParaRPr kumimoji="1" lang="ja-JP" altLang="en-US" dirty="0"/>
          </a:p>
        </p:txBody>
      </p:sp>
      <p:sp>
        <p:nvSpPr>
          <p:cNvPr id="6" name="正方形/長方形 5"/>
          <p:cNvSpPr/>
          <p:nvPr/>
        </p:nvSpPr>
        <p:spPr>
          <a:xfrm>
            <a:off x="7646325" y="650210"/>
            <a:ext cx="7145294" cy="968285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5366" tIns="52683" rIns="105366" bIns="52683" rtlCol="0" anchor="ctr"/>
          <a:lstStyle/>
          <a:p>
            <a:pPr algn="ctr"/>
            <a:endParaRPr kumimoji="1" lang="ja-JP" altLang="en-US" dirty="0"/>
          </a:p>
        </p:txBody>
      </p:sp>
      <p:sp>
        <p:nvSpPr>
          <p:cNvPr id="7" name="角丸四角形 6"/>
          <p:cNvSpPr/>
          <p:nvPr/>
        </p:nvSpPr>
        <p:spPr>
          <a:xfrm>
            <a:off x="1299965" y="439324"/>
            <a:ext cx="5292241" cy="64610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5366" tIns="52683" rIns="105366" bIns="52683" rtlCol="0" anchor="ctr"/>
          <a:lstStyle/>
          <a:p>
            <a:pPr algn="ctr"/>
            <a:r>
              <a:rPr lang="ja-JP" altLang="ja-JP" sz="1600" b="1" dirty="0">
                <a:solidFill>
                  <a:srgbClr val="000000"/>
                </a:solidFill>
                <a:latin typeface="Century"/>
                <a:ea typeface="ＭＳ 明朝"/>
                <a:cs typeface="Times New Roman"/>
              </a:rPr>
              <a:t>検討事項１</a:t>
            </a:r>
            <a:r>
              <a:rPr lang="en-US" altLang="ja-JP" sz="1600" b="1" dirty="0">
                <a:solidFill>
                  <a:srgbClr val="000000"/>
                </a:solidFill>
                <a:latin typeface="Century"/>
                <a:ea typeface="ＭＳ 明朝"/>
                <a:cs typeface="Times New Roman"/>
              </a:rPr>
              <a:t/>
            </a:r>
            <a:br>
              <a:rPr lang="en-US" altLang="ja-JP" sz="1600" b="1" dirty="0">
                <a:solidFill>
                  <a:srgbClr val="000000"/>
                </a:solidFill>
                <a:latin typeface="Century"/>
                <a:ea typeface="ＭＳ 明朝"/>
                <a:cs typeface="Times New Roman"/>
              </a:rPr>
            </a:br>
            <a:r>
              <a:rPr lang="ja-JP" altLang="ja-JP" sz="1800" b="1" dirty="0">
                <a:solidFill>
                  <a:srgbClr val="000000"/>
                </a:solidFill>
                <a:latin typeface="Century"/>
                <a:ea typeface="ＭＳ 明朝"/>
                <a:cs typeface="Times New Roman"/>
              </a:rPr>
              <a:t>『ＧＭＰ指摘事項ノート</a:t>
            </a:r>
            <a:r>
              <a:rPr lang="ja-JP" altLang="ja-JP" sz="1800" b="1" dirty="0" smtClean="0">
                <a:solidFill>
                  <a:srgbClr val="000000"/>
                </a:solidFill>
                <a:latin typeface="Century"/>
                <a:ea typeface="ＭＳ 明朝"/>
                <a:cs typeface="Times New Roman"/>
              </a:rPr>
              <a:t>』</a:t>
            </a:r>
            <a:r>
              <a:rPr lang="ja-JP" altLang="en-US" sz="1800" b="1" dirty="0" smtClean="0">
                <a:solidFill>
                  <a:srgbClr val="000000"/>
                </a:solidFill>
                <a:latin typeface="Century"/>
                <a:ea typeface="ＭＳ 明朝"/>
                <a:cs typeface="Times New Roman"/>
              </a:rPr>
              <a:t>の改訂</a:t>
            </a:r>
            <a:endParaRPr lang="ja-JP" altLang="ja-JP" sz="1800" kern="100" dirty="0">
              <a:latin typeface="Century"/>
              <a:ea typeface="ＭＳ 明朝"/>
              <a:cs typeface="Times New Roman"/>
            </a:endParaRPr>
          </a:p>
        </p:txBody>
      </p:sp>
      <p:sp>
        <p:nvSpPr>
          <p:cNvPr id="8" name="角丸四角形 7"/>
          <p:cNvSpPr/>
          <p:nvPr/>
        </p:nvSpPr>
        <p:spPr>
          <a:xfrm>
            <a:off x="7885364" y="439324"/>
            <a:ext cx="6719979" cy="646103"/>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5366" tIns="52683" rIns="105366" bIns="52683" rtlCol="0" anchor="ctr"/>
          <a:lstStyle/>
          <a:p>
            <a:pPr algn="ctr"/>
            <a:r>
              <a:rPr lang="ja-JP" altLang="ja-JP" sz="1600" b="1" dirty="0">
                <a:solidFill>
                  <a:srgbClr val="000000"/>
                </a:solidFill>
                <a:latin typeface="Century"/>
                <a:ea typeface="ＭＳ 明朝"/>
                <a:cs typeface="Times New Roman"/>
              </a:rPr>
              <a:t>検討事項</a:t>
            </a:r>
            <a:r>
              <a:rPr lang="ja-JP" altLang="en-US" sz="1600" b="1" dirty="0">
                <a:solidFill>
                  <a:srgbClr val="000000"/>
                </a:solidFill>
                <a:latin typeface="Century"/>
                <a:ea typeface="ＭＳ 明朝"/>
                <a:cs typeface="Times New Roman"/>
              </a:rPr>
              <a:t>２</a:t>
            </a:r>
            <a:r>
              <a:rPr lang="en-US" altLang="ja-JP" sz="1600" b="1" dirty="0">
                <a:solidFill>
                  <a:srgbClr val="000000"/>
                </a:solidFill>
                <a:latin typeface="Century"/>
                <a:ea typeface="ＭＳ 明朝"/>
                <a:cs typeface="Times New Roman"/>
              </a:rPr>
              <a:t/>
            </a:r>
            <a:br>
              <a:rPr lang="en-US" altLang="ja-JP" sz="1600" b="1" dirty="0">
                <a:solidFill>
                  <a:srgbClr val="000000"/>
                </a:solidFill>
                <a:latin typeface="Century"/>
                <a:ea typeface="ＭＳ 明朝"/>
                <a:cs typeface="Times New Roman"/>
              </a:rPr>
            </a:br>
            <a:r>
              <a:rPr lang="ja-JP" altLang="ja-JP" sz="1800" b="1" dirty="0">
                <a:solidFill>
                  <a:srgbClr val="000000"/>
                </a:solidFill>
                <a:latin typeface="Century"/>
                <a:ea typeface="ＭＳ 明朝"/>
                <a:cs typeface="Times New Roman"/>
              </a:rPr>
              <a:t>『</a:t>
            </a:r>
            <a:r>
              <a:rPr lang="ja-JP" altLang="en-US" sz="1800" b="1" dirty="0">
                <a:solidFill>
                  <a:srgbClr val="000000"/>
                </a:solidFill>
                <a:latin typeface="Century"/>
                <a:ea typeface="ＭＳ 明朝"/>
                <a:cs typeface="Times New Roman"/>
              </a:rPr>
              <a:t>医薬品製造販売業ＧＱＰ／ＧＶＰ</a:t>
            </a:r>
            <a:r>
              <a:rPr lang="ja-JP" altLang="en-US" sz="1800" b="1" dirty="0" smtClean="0">
                <a:solidFill>
                  <a:srgbClr val="000000"/>
                </a:solidFill>
                <a:latin typeface="Century"/>
                <a:ea typeface="ＭＳ 明朝"/>
                <a:cs typeface="Times New Roman"/>
              </a:rPr>
              <a:t>手順書＜モデル＞</a:t>
            </a:r>
            <a:r>
              <a:rPr lang="ja-JP" altLang="ja-JP" sz="1800" b="1" dirty="0" smtClean="0">
                <a:solidFill>
                  <a:srgbClr val="000000"/>
                </a:solidFill>
                <a:latin typeface="Century"/>
                <a:ea typeface="ＭＳ 明朝"/>
                <a:cs typeface="Times New Roman"/>
              </a:rPr>
              <a:t>』</a:t>
            </a:r>
            <a:r>
              <a:rPr lang="ja-JP" altLang="en-US" sz="1800" b="1" dirty="0" smtClean="0">
                <a:solidFill>
                  <a:srgbClr val="000000"/>
                </a:solidFill>
                <a:latin typeface="Century"/>
                <a:ea typeface="ＭＳ 明朝"/>
                <a:cs typeface="Times New Roman"/>
              </a:rPr>
              <a:t>の改訂</a:t>
            </a:r>
            <a:endParaRPr lang="ja-JP" altLang="ja-JP" sz="1800" kern="100" dirty="0">
              <a:latin typeface="Century"/>
              <a:ea typeface="ＭＳ 明朝"/>
              <a:cs typeface="Times New Roman"/>
            </a:endParaRPr>
          </a:p>
        </p:txBody>
      </p:sp>
      <p:graphicFrame>
        <p:nvGraphicFramePr>
          <p:cNvPr id="9" name="表 8"/>
          <p:cNvGraphicFramePr>
            <a:graphicFrameLocks noGrp="1"/>
          </p:cNvGraphicFramePr>
          <p:nvPr>
            <p:extLst>
              <p:ext uri="{D42A27DB-BD31-4B8C-83A1-F6EECF244321}">
                <p14:modId xmlns:p14="http://schemas.microsoft.com/office/powerpoint/2010/main" val="1888668744"/>
              </p:ext>
            </p:extLst>
          </p:nvPr>
        </p:nvGraphicFramePr>
        <p:xfrm>
          <a:off x="485986" y="5459754"/>
          <a:ext cx="1465756" cy="352904"/>
        </p:xfrm>
        <a:graphic>
          <a:graphicData uri="http://schemas.openxmlformats.org/drawingml/2006/table">
            <a:tbl>
              <a:tblPr firstRow="1" bandRow="1">
                <a:tableStyleId>{616DA210-FB5B-4158-B5E0-FEB733F419BA}</a:tableStyleId>
              </a:tblPr>
              <a:tblGrid>
                <a:gridCol w="241436"/>
                <a:gridCol w="977407"/>
                <a:gridCol w="246913"/>
              </a:tblGrid>
              <a:tr h="352904">
                <a:tc>
                  <a:txBody>
                    <a:bodyPr/>
                    <a:lstStyle/>
                    <a:p>
                      <a:endParaRPr kumimoji="1" lang="ja-JP" altLang="en-US" sz="1600" dirty="0"/>
                    </a:p>
                  </a:txBody>
                  <a:tcPr marL="108018" marR="108018" marT="49719" marB="49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kumimoji="1" lang="ja-JP" altLang="en-US" sz="1600" dirty="0" smtClean="0"/>
                        <a:t>２．背景</a:t>
                      </a:r>
                      <a:endParaRPr kumimoji="1" lang="ja-JP" altLang="en-US" sz="1600" dirty="0"/>
                    </a:p>
                  </a:txBody>
                  <a:tcPr marL="108018" marR="108018" marT="49719" marB="49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endParaRPr kumimoji="1" lang="ja-JP" altLang="en-US" sz="1600" dirty="0"/>
                    </a:p>
                  </a:txBody>
                  <a:tcPr marL="108018" marR="108018" marT="49719" marB="49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bl>
          </a:graphicData>
        </a:graphic>
      </p:graphicFrame>
      <p:sp>
        <p:nvSpPr>
          <p:cNvPr id="10" name="テキスト ボックス 9"/>
          <p:cNvSpPr txBox="1"/>
          <p:nvPr/>
        </p:nvSpPr>
        <p:spPr>
          <a:xfrm>
            <a:off x="501683" y="5813312"/>
            <a:ext cx="6857608" cy="537282"/>
          </a:xfrm>
          <a:prstGeom prst="rect">
            <a:avLst/>
          </a:prstGeom>
          <a:noFill/>
        </p:spPr>
        <p:txBody>
          <a:bodyPr wrap="square" lIns="105366" tIns="52683" rIns="105366" bIns="52683" rtlCol="0">
            <a:spAutoFit/>
          </a:bodyPr>
          <a:lstStyle/>
          <a:p>
            <a:pPr marL="208537" indent="-208537"/>
            <a:r>
              <a:rPr lang="ja-JP" altLang="en-US" sz="1400" dirty="0" smtClean="0"/>
              <a:t>○</a:t>
            </a:r>
            <a:r>
              <a:rPr lang="en-US" altLang="ja-JP" sz="1400" dirty="0" smtClean="0"/>
              <a:t>『</a:t>
            </a:r>
            <a:r>
              <a:rPr lang="ja-JP" altLang="en-US" sz="1400" dirty="0" smtClean="0"/>
              <a:t>ＧＭＰ指摘事項ノート</a:t>
            </a:r>
            <a:r>
              <a:rPr lang="en-US" altLang="ja-JP" sz="1400" dirty="0" smtClean="0"/>
              <a:t>』</a:t>
            </a:r>
            <a:r>
              <a:rPr lang="ja-JP" altLang="en-US" sz="1400" dirty="0" smtClean="0"/>
              <a:t>は平成２２年に改訂されて以降、７年間改訂されていない。</a:t>
            </a:r>
            <a:endParaRPr lang="en-US" altLang="ja-JP" sz="1400" dirty="0" smtClean="0"/>
          </a:p>
          <a:p>
            <a:pPr marL="208537" indent="-208537"/>
            <a:r>
              <a:rPr lang="ja-JP" altLang="en-US" sz="1400" dirty="0" smtClean="0"/>
              <a:t>○ＧＭＰ</a:t>
            </a:r>
            <a:r>
              <a:rPr lang="ja-JP" altLang="en-US" sz="1400" dirty="0"/>
              <a:t>省令</a:t>
            </a:r>
            <a:r>
              <a:rPr lang="ja-JP" altLang="en-US" sz="1400" dirty="0" smtClean="0"/>
              <a:t>については、国際整合の観点から、近年、数多くの通知等が発出されている。</a:t>
            </a:r>
            <a:endParaRPr lang="en-US" altLang="ja-JP" sz="1400" dirty="0"/>
          </a:p>
        </p:txBody>
      </p:sp>
      <p:graphicFrame>
        <p:nvGraphicFramePr>
          <p:cNvPr id="16" name="表 15"/>
          <p:cNvGraphicFramePr>
            <a:graphicFrameLocks noGrp="1"/>
          </p:cNvGraphicFramePr>
          <p:nvPr>
            <p:extLst>
              <p:ext uri="{D42A27DB-BD31-4B8C-83A1-F6EECF244321}">
                <p14:modId xmlns:p14="http://schemas.microsoft.com/office/powerpoint/2010/main" val="2155236174"/>
              </p:ext>
            </p:extLst>
          </p:nvPr>
        </p:nvGraphicFramePr>
        <p:xfrm>
          <a:off x="501673" y="6519089"/>
          <a:ext cx="3034614" cy="343278"/>
        </p:xfrm>
        <a:graphic>
          <a:graphicData uri="http://schemas.openxmlformats.org/drawingml/2006/table">
            <a:tbl>
              <a:tblPr firstRow="1" bandRow="1">
                <a:tableStyleId>{616DA210-FB5B-4158-B5E0-FEB733F419BA}</a:tableStyleId>
              </a:tblPr>
              <a:tblGrid>
                <a:gridCol w="250162"/>
                <a:gridCol w="2543016"/>
                <a:gridCol w="241436"/>
              </a:tblGrid>
              <a:tr h="327975">
                <a:tc>
                  <a:txBody>
                    <a:bodyPr/>
                    <a:lstStyle/>
                    <a:p>
                      <a:endParaRPr kumimoji="1" lang="ja-JP" altLang="en-US" sz="1400" dirty="0"/>
                    </a:p>
                  </a:txBody>
                  <a:tcPr marL="108018" marR="108018" marT="49719" marB="49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kumimoji="1" lang="ja-JP" altLang="en-US" sz="1600" dirty="0" smtClean="0"/>
                        <a:t>３．平成２９年度の取り組み</a:t>
                      </a:r>
                      <a:endParaRPr kumimoji="1" lang="ja-JP" altLang="en-US" sz="1600" dirty="0"/>
                    </a:p>
                  </a:txBody>
                  <a:tcPr marL="108018" marR="108018" marT="49719" marB="49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endParaRPr kumimoji="1" lang="ja-JP" altLang="en-US" sz="1300" dirty="0"/>
                    </a:p>
                  </a:txBody>
                  <a:tcPr marL="108018" marR="108018" marT="49719" marB="49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bl>
          </a:graphicData>
        </a:graphic>
      </p:graphicFrame>
      <p:graphicFrame>
        <p:nvGraphicFramePr>
          <p:cNvPr id="56" name="表 55"/>
          <p:cNvGraphicFramePr>
            <a:graphicFrameLocks noGrp="1"/>
          </p:cNvGraphicFramePr>
          <p:nvPr>
            <p:extLst>
              <p:ext uri="{D42A27DB-BD31-4B8C-83A1-F6EECF244321}">
                <p14:modId xmlns:p14="http://schemas.microsoft.com/office/powerpoint/2010/main" val="919615942"/>
              </p:ext>
            </p:extLst>
          </p:nvPr>
        </p:nvGraphicFramePr>
        <p:xfrm>
          <a:off x="517495" y="9100182"/>
          <a:ext cx="2752812" cy="343278"/>
        </p:xfrm>
        <a:graphic>
          <a:graphicData uri="http://schemas.openxmlformats.org/drawingml/2006/table">
            <a:tbl>
              <a:tblPr firstRow="1" bandRow="1">
                <a:tableStyleId>{616DA210-FB5B-4158-B5E0-FEB733F419BA}</a:tableStyleId>
              </a:tblPr>
              <a:tblGrid>
                <a:gridCol w="251912"/>
                <a:gridCol w="2240543"/>
                <a:gridCol w="260357"/>
              </a:tblGrid>
              <a:tr h="238331">
                <a:tc>
                  <a:txBody>
                    <a:bodyPr/>
                    <a:lstStyle/>
                    <a:p>
                      <a:endParaRPr kumimoji="1" lang="ja-JP" altLang="en-US" sz="1400" dirty="0"/>
                    </a:p>
                  </a:txBody>
                  <a:tcPr marL="108018" marR="108018" marT="49719" marB="49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kumimoji="1" lang="ja-JP" altLang="en-US" sz="1600" dirty="0" smtClean="0"/>
                        <a:t>４．平成３０年度の予定</a:t>
                      </a:r>
                      <a:endParaRPr kumimoji="1" lang="ja-JP" altLang="en-US" sz="1600" dirty="0"/>
                    </a:p>
                  </a:txBody>
                  <a:tcPr marL="108018" marR="108018" marT="49719" marB="49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endParaRPr kumimoji="1" lang="ja-JP" altLang="en-US" sz="1300" dirty="0"/>
                    </a:p>
                  </a:txBody>
                  <a:tcPr marL="108018" marR="108018" marT="49719" marB="49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bl>
          </a:graphicData>
        </a:graphic>
      </p:graphicFrame>
      <p:sp>
        <p:nvSpPr>
          <p:cNvPr id="57" name="テキスト ボックス 56"/>
          <p:cNvSpPr txBox="1"/>
          <p:nvPr/>
        </p:nvSpPr>
        <p:spPr>
          <a:xfrm>
            <a:off x="535960" y="9460222"/>
            <a:ext cx="6794797" cy="752726"/>
          </a:xfrm>
          <a:prstGeom prst="rect">
            <a:avLst/>
          </a:prstGeom>
          <a:noFill/>
        </p:spPr>
        <p:txBody>
          <a:bodyPr wrap="square" lIns="105366" tIns="52683" rIns="105366" bIns="52683" rtlCol="0">
            <a:spAutoFit/>
          </a:bodyPr>
          <a:lstStyle/>
          <a:p>
            <a:pPr marL="208537" indent="-208537"/>
            <a:r>
              <a:rPr lang="ja-JP" altLang="en-US" sz="1400" dirty="0"/>
              <a:t>○抽出した指摘事項に指摘の背景、根拠省令等及び補足資料を加え、</a:t>
            </a:r>
            <a:r>
              <a:rPr lang="en-US" altLang="ja-JP" sz="1400" dirty="0"/>
              <a:t>『</a:t>
            </a:r>
            <a:r>
              <a:rPr lang="ja-JP" altLang="en-US" sz="1400" dirty="0"/>
              <a:t>ＧＭＰ指摘事項ノート</a:t>
            </a:r>
            <a:r>
              <a:rPr lang="en-US" altLang="ja-JP" sz="1400" dirty="0"/>
              <a:t>』</a:t>
            </a:r>
            <a:r>
              <a:rPr lang="ja-JP" altLang="en-US" sz="1400" dirty="0" smtClean="0"/>
              <a:t>を完成させ、改訂する。</a:t>
            </a:r>
            <a:endParaRPr lang="en-US" altLang="ja-JP" sz="1400" dirty="0"/>
          </a:p>
          <a:p>
            <a:pPr marL="208537" indent="-208537"/>
            <a:r>
              <a:rPr lang="ja-JP" altLang="en-US" sz="1400" dirty="0"/>
              <a:t>○通知発出、ホームページへの</a:t>
            </a:r>
            <a:r>
              <a:rPr lang="ja-JP" altLang="en-US" sz="1400" dirty="0" smtClean="0"/>
              <a:t>掲載等</a:t>
            </a:r>
            <a:r>
              <a:rPr lang="ja-JP" altLang="en-US" sz="1400" dirty="0"/>
              <a:t>により積極的に周知を図る。</a:t>
            </a:r>
            <a:endParaRPr lang="en-US" altLang="ja-JP" sz="1400" dirty="0"/>
          </a:p>
        </p:txBody>
      </p:sp>
      <p:sp>
        <p:nvSpPr>
          <p:cNvPr id="59" name="テキスト ボックス 58"/>
          <p:cNvSpPr txBox="1"/>
          <p:nvPr/>
        </p:nvSpPr>
        <p:spPr>
          <a:xfrm>
            <a:off x="7864912" y="5866510"/>
            <a:ext cx="6708119" cy="968169"/>
          </a:xfrm>
          <a:prstGeom prst="rect">
            <a:avLst/>
          </a:prstGeom>
          <a:noFill/>
        </p:spPr>
        <p:txBody>
          <a:bodyPr wrap="square" lIns="105366" tIns="52683" rIns="105366" bIns="52683" rtlCol="0">
            <a:spAutoFit/>
          </a:bodyPr>
          <a:lstStyle/>
          <a:p>
            <a:pPr marL="177800" indent="-177800"/>
            <a:r>
              <a:rPr lang="ja-JP" altLang="en-US" sz="1400" dirty="0" smtClean="0"/>
              <a:t>○昨年実施したアンケートで</a:t>
            </a:r>
            <a:r>
              <a:rPr lang="en-US" altLang="ja-JP" sz="1400" dirty="0"/>
              <a:t>『</a:t>
            </a:r>
            <a:r>
              <a:rPr lang="ja-JP" altLang="en-US" sz="1400" dirty="0"/>
              <a:t>医薬品製造販売業ＧＱＰ／ＧＶＰ手順書＜モデル＞</a:t>
            </a:r>
            <a:r>
              <a:rPr lang="en-US" altLang="ja-JP" sz="1400" dirty="0" smtClean="0"/>
              <a:t>』</a:t>
            </a:r>
            <a:r>
              <a:rPr lang="ja-JP" altLang="en-US" sz="1400" dirty="0" smtClean="0"/>
              <a:t>の</a:t>
            </a:r>
            <a:r>
              <a:rPr lang="en-US" altLang="ja-JP" sz="1400" dirty="0" smtClean="0"/>
              <a:t/>
            </a:r>
            <a:br>
              <a:rPr lang="en-US" altLang="ja-JP" sz="1400" dirty="0" smtClean="0"/>
            </a:br>
            <a:r>
              <a:rPr lang="ja-JP" altLang="en-US" sz="1400" dirty="0" smtClean="0"/>
              <a:t>全面的な見直し等を希望</a:t>
            </a:r>
            <a:r>
              <a:rPr lang="ja-JP" altLang="en-US" sz="1400" dirty="0"/>
              <a:t>する声が多かった</a:t>
            </a:r>
            <a:r>
              <a:rPr lang="ja-JP" altLang="en-US" sz="1400" dirty="0" smtClean="0"/>
              <a:t>。</a:t>
            </a:r>
            <a:endParaRPr lang="en-US" altLang="ja-JP" sz="1400" dirty="0" smtClean="0"/>
          </a:p>
          <a:p>
            <a:pPr marL="177800" indent="-177800"/>
            <a:r>
              <a:rPr lang="ja-JP" altLang="en-US" sz="1400" dirty="0" smtClean="0"/>
              <a:t>○昨年度</a:t>
            </a:r>
            <a:r>
              <a:rPr lang="en-US" altLang="ja-JP" sz="1400" dirty="0"/>
              <a:t>『</a:t>
            </a:r>
            <a:r>
              <a:rPr lang="ja-JP" altLang="en-US" sz="1400" dirty="0"/>
              <a:t>ＧＱＰ／ＧＶＰ指摘事項ノート</a:t>
            </a:r>
            <a:r>
              <a:rPr lang="en-US" altLang="ja-JP" sz="1400" dirty="0" smtClean="0"/>
              <a:t>』</a:t>
            </a:r>
            <a:r>
              <a:rPr lang="en-US" altLang="ja-JP" sz="1400" baseline="30000" dirty="0" smtClean="0"/>
              <a:t>※</a:t>
            </a:r>
            <a:r>
              <a:rPr lang="ja-JP" altLang="en-US" sz="1400" dirty="0" smtClean="0"/>
              <a:t>を改訂し、事例を追加したため、当該内容を盛り込んだ手順書の内容に改訂すべきとの意見があった。</a:t>
            </a:r>
            <a:endParaRPr lang="en-US" altLang="ja-JP" sz="1400" dirty="0" smtClean="0"/>
          </a:p>
        </p:txBody>
      </p:sp>
      <p:graphicFrame>
        <p:nvGraphicFramePr>
          <p:cNvPr id="32" name="表 31"/>
          <p:cNvGraphicFramePr>
            <a:graphicFrameLocks noGrp="1"/>
          </p:cNvGraphicFramePr>
          <p:nvPr>
            <p:extLst>
              <p:ext uri="{D42A27DB-BD31-4B8C-83A1-F6EECF244321}">
                <p14:modId xmlns:p14="http://schemas.microsoft.com/office/powerpoint/2010/main" val="487947145"/>
              </p:ext>
            </p:extLst>
          </p:nvPr>
        </p:nvGraphicFramePr>
        <p:xfrm>
          <a:off x="7841274" y="7650215"/>
          <a:ext cx="3023756" cy="343278"/>
        </p:xfrm>
        <a:graphic>
          <a:graphicData uri="http://schemas.openxmlformats.org/drawingml/2006/table">
            <a:tbl>
              <a:tblPr firstRow="1" bandRow="1">
                <a:tableStyleId>{616DA210-FB5B-4158-B5E0-FEB733F419BA}</a:tableStyleId>
              </a:tblPr>
              <a:tblGrid>
                <a:gridCol w="246240"/>
                <a:gridCol w="2536080"/>
                <a:gridCol w="241436"/>
              </a:tblGrid>
              <a:tr h="225549">
                <a:tc>
                  <a:txBody>
                    <a:bodyPr/>
                    <a:lstStyle/>
                    <a:p>
                      <a:endParaRPr kumimoji="1" lang="ja-JP" altLang="en-US" sz="1400" dirty="0"/>
                    </a:p>
                  </a:txBody>
                  <a:tcPr marL="108018" marR="108018" marT="49719" marB="49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kumimoji="1" lang="ja-JP" altLang="en-US" sz="1600" dirty="0" smtClean="0"/>
                        <a:t>３．平成２９年度の取り組み</a:t>
                      </a:r>
                      <a:endParaRPr kumimoji="1" lang="ja-JP" altLang="en-US" sz="1600" dirty="0"/>
                    </a:p>
                  </a:txBody>
                  <a:tcPr marL="108018" marR="108018" marT="49719" marB="49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400" dirty="0"/>
                    </a:p>
                  </a:txBody>
                  <a:tcPr marL="108018" marR="108018" marT="49719" marB="49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bl>
          </a:graphicData>
        </a:graphic>
      </p:graphicFrame>
      <p:sp>
        <p:nvSpPr>
          <p:cNvPr id="33" name="テキスト ボックス 32"/>
          <p:cNvSpPr txBox="1"/>
          <p:nvPr/>
        </p:nvSpPr>
        <p:spPr>
          <a:xfrm>
            <a:off x="7841274" y="7993493"/>
            <a:ext cx="6700243" cy="752726"/>
          </a:xfrm>
          <a:prstGeom prst="rect">
            <a:avLst/>
          </a:prstGeom>
          <a:noFill/>
        </p:spPr>
        <p:txBody>
          <a:bodyPr wrap="square" lIns="105366" tIns="52683" rIns="105366" bIns="52683" rtlCol="0">
            <a:spAutoFit/>
          </a:bodyPr>
          <a:lstStyle/>
          <a:p>
            <a:pPr marL="208537" indent="-208537"/>
            <a:r>
              <a:rPr lang="ja-JP" altLang="en-US" sz="1400" dirty="0" smtClean="0"/>
              <a:t>○アンケート等で改訂希望があった内容、</a:t>
            </a:r>
            <a:r>
              <a:rPr lang="en-US" altLang="ja-JP" sz="1400" dirty="0" smtClean="0"/>
              <a:t> </a:t>
            </a:r>
            <a:r>
              <a:rPr lang="en-US" altLang="ja-JP" sz="1400" dirty="0"/>
              <a:t>『</a:t>
            </a:r>
            <a:r>
              <a:rPr lang="ja-JP" altLang="en-US" sz="1400" dirty="0"/>
              <a:t>ＧＱＰ／ＧＶＰ指摘事項ノート</a:t>
            </a:r>
            <a:r>
              <a:rPr lang="en-US" altLang="ja-JP" sz="1400" dirty="0" smtClean="0"/>
              <a:t>』</a:t>
            </a:r>
            <a:r>
              <a:rPr lang="ja-JP" altLang="en-US" sz="1400" dirty="0" smtClean="0"/>
              <a:t>の改訂内容を精査し、これらの内容を追加するために必要な改訂箇所を特定し、基本的な骨格部分を作成した。</a:t>
            </a:r>
            <a:endParaRPr lang="en-US" altLang="ja-JP" sz="1400" dirty="0" smtClean="0"/>
          </a:p>
        </p:txBody>
      </p:sp>
      <p:graphicFrame>
        <p:nvGraphicFramePr>
          <p:cNvPr id="34" name="表 33"/>
          <p:cNvGraphicFramePr>
            <a:graphicFrameLocks noGrp="1"/>
          </p:cNvGraphicFramePr>
          <p:nvPr>
            <p:extLst>
              <p:ext uri="{D42A27DB-BD31-4B8C-83A1-F6EECF244321}">
                <p14:modId xmlns:p14="http://schemas.microsoft.com/office/powerpoint/2010/main" val="1336134374"/>
              </p:ext>
            </p:extLst>
          </p:nvPr>
        </p:nvGraphicFramePr>
        <p:xfrm>
          <a:off x="7852759" y="9053680"/>
          <a:ext cx="2667989" cy="343278"/>
        </p:xfrm>
        <a:graphic>
          <a:graphicData uri="http://schemas.openxmlformats.org/drawingml/2006/table">
            <a:tbl>
              <a:tblPr firstRow="1" bandRow="1">
                <a:tableStyleId>{616DA210-FB5B-4158-B5E0-FEB733F419BA}</a:tableStyleId>
              </a:tblPr>
              <a:tblGrid>
                <a:gridCol w="241436"/>
                <a:gridCol w="2185117"/>
                <a:gridCol w="241436"/>
              </a:tblGrid>
              <a:tr h="288032">
                <a:tc>
                  <a:txBody>
                    <a:bodyPr/>
                    <a:lstStyle/>
                    <a:p>
                      <a:endParaRPr kumimoji="1" lang="ja-JP" altLang="en-US" sz="1400" dirty="0"/>
                    </a:p>
                  </a:txBody>
                  <a:tcPr marL="108018" marR="108018" marT="49719" marB="49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kumimoji="1" lang="ja-JP" altLang="en-US" sz="1600" dirty="0" smtClean="0"/>
                        <a:t>４．平成３０年度の予定</a:t>
                      </a:r>
                      <a:endParaRPr kumimoji="1" lang="ja-JP" altLang="en-US" sz="1600" dirty="0"/>
                    </a:p>
                  </a:txBody>
                  <a:tcPr marL="108018" marR="108018" marT="49719" marB="49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400" dirty="0"/>
                    </a:p>
                  </a:txBody>
                  <a:tcPr marL="108018" marR="108018" marT="49719" marB="49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bl>
          </a:graphicData>
        </a:graphic>
      </p:graphicFrame>
      <p:sp>
        <p:nvSpPr>
          <p:cNvPr id="35" name="テキスト ボックス 34"/>
          <p:cNvSpPr txBox="1"/>
          <p:nvPr/>
        </p:nvSpPr>
        <p:spPr>
          <a:xfrm>
            <a:off x="7852759" y="9396958"/>
            <a:ext cx="6700242" cy="752726"/>
          </a:xfrm>
          <a:prstGeom prst="rect">
            <a:avLst/>
          </a:prstGeom>
          <a:noFill/>
        </p:spPr>
        <p:txBody>
          <a:bodyPr wrap="square" lIns="105366" tIns="52683" rIns="105366" bIns="52683" rtlCol="0">
            <a:spAutoFit/>
          </a:bodyPr>
          <a:lstStyle/>
          <a:p>
            <a:pPr marL="208537" indent="-208537"/>
            <a:r>
              <a:rPr lang="ja-JP" altLang="en-US" sz="1400" dirty="0" smtClean="0"/>
              <a:t>○手順書モデルの具体的内容を作成し、</a:t>
            </a:r>
            <a:r>
              <a:rPr lang="en-US" altLang="ja-JP" sz="1400" dirty="0" smtClean="0"/>
              <a:t> </a:t>
            </a:r>
            <a:r>
              <a:rPr lang="en-US" altLang="ja-JP" sz="1400" dirty="0"/>
              <a:t>『</a:t>
            </a:r>
            <a:r>
              <a:rPr lang="ja-JP" altLang="en-US" sz="1400" dirty="0"/>
              <a:t>医薬品製造販売業ＧＱＰ／ＧＶＰ</a:t>
            </a:r>
            <a:r>
              <a:rPr lang="ja-JP" altLang="en-US" sz="1400" dirty="0" smtClean="0"/>
              <a:t>手順書</a:t>
            </a:r>
            <a:r>
              <a:rPr lang="en-US" altLang="ja-JP" sz="1400" dirty="0" smtClean="0"/>
              <a:t/>
            </a:r>
            <a:br>
              <a:rPr lang="en-US" altLang="ja-JP" sz="1400" dirty="0" smtClean="0"/>
            </a:br>
            <a:r>
              <a:rPr lang="ja-JP" altLang="en-US" sz="1400" dirty="0" smtClean="0"/>
              <a:t>＜</a:t>
            </a:r>
            <a:r>
              <a:rPr lang="ja-JP" altLang="en-US" sz="1400" dirty="0"/>
              <a:t>モデル＞</a:t>
            </a:r>
            <a:r>
              <a:rPr lang="en-US" altLang="ja-JP" sz="1400" dirty="0" smtClean="0"/>
              <a:t>』</a:t>
            </a:r>
            <a:r>
              <a:rPr lang="ja-JP" altLang="en-US" sz="1400" dirty="0" smtClean="0"/>
              <a:t>を完成させ、改訂する。</a:t>
            </a:r>
            <a:endParaRPr lang="en-US" altLang="ja-JP" sz="1400" dirty="0" smtClean="0"/>
          </a:p>
          <a:p>
            <a:pPr marL="208537" indent="-208537"/>
            <a:r>
              <a:rPr lang="ja-JP" altLang="en-US" sz="1400" dirty="0" smtClean="0"/>
              <a:t>○通</a:t>
            </a:r>
            <a:r>
              <a:rPr lang="ja-JP" altLang="en-US" sz="1400" dirty="0"/>
              <a:t>知発出、ホームページへの</a:t>
            </a:r>
            <a:r>
              <a:rPr lang="ja-JP" altLang="en-US" sz="1400" dirty="0" smtClean="0"/>
              <a:t>掲載等</a:t>
            </a:r>
            <a:r>
              <a:rPr lang="ja-JP" altLang="en-US" sz="1400" dirty="0"/>
              <a:t>により積極的に周知を図る。</a:t>
            </a:r>
            <a:endParaRPr lang="en-US" altLang="ja-JP" sz="1400" dirty="0"/>
          </a:p>
        </p:txBody>
      </p:sp>
      <p:graphicFrame>
        <p:nvGraphicFramePr>
          <p:cNvPr id="66" name="表 65"/>
          <p:cNvGraphicFramePr>
            <a:graphicFrameLocks noGrp="1"/>
          </p:cNvGraphicFramePr>
          <p:nvPr>
            <p:extLst>
              <p:ext uri="{D42A27DB-BD31-4B8C-83A1-F6EECF244321}">
                <p14:modId xmlns:p14="http://schemas.microsoft.com/office/powerpoint/2010/main" val="927582392"/>
              </p:ext>
            </p:extLst>
          </p:nvPr>
        </p:nvGraphicFramePr>
        <p:xfrm>
          <a:off x="483947" y="1283856"/>
          <a:ext cx="3353761" cy="352904"/>
        </p:xfrm>
        <a:graphic>
          <a:graphicData uri="http://schemas.openxmlformats.org/drawingml/2006/table">
            <a:tbl>
              <a:tblPr firstRow="1" bandRow="1">
                <a:tableStyleId>{616DA210-FB5B-4158-B5E0-FEB733F419BA}</a:tableStyleId>
              </a:tblPr>
              <a:tblGrid>
                <a:gridCol w="253148"/>
                <a:gridCol w="2859177"/>
                <a:gridCol w="241436"/>
              </a:tblGrid>
              <a:tr h="352904">
                <a:tc>
                  <a:txBody>
                    <a:bodyPr/>
                    <a:lstStyle/>
                    <a:p>
                      <a:endParaRPr kumimoji="1" lang="ja-JP" altLang="en-US" sz="1400" dirty="0"/>
                    </a:p>
                  </a:txBody>
                  <a:tcPr marL="108018" marR="108018" marT="49719" marB="49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r>
                        <a:rPr kumimoji="1" lang="ja-JP" altLang="en-US" sz="1600" dirty="0" smtClean="0"/>
                        <a:t>１．</a:t>
                      </a:r>
                      <a:r>
                        <a:rPr kumimoji="1" lang="en-US" altLang="ja-JP" sz="1600" dirty="0" smtClean="0"/>
                        <a:t>『</a:t>
                      </a:r>
                      <a:r>
                        <a:rPr kumimoji="1" lang="ja-JP" altLang="en-US" sz="1600" dirty="0" smtClean="0"/>
                        <a:t>ＧＭＰ指摘事項ノート</a:t>
                      </a:r>
                      <a:r>
                        <a:rPr kumimoji="1" lang="en-US" altLang="ja-JP" sz="1600" dirty="0" smtClean="0"/>
                        <a:t>』</a:t>
                      </a:r>
                      <a:r>
                        <a:rPr kumimoji="1" lang="ja-JP" altLang="en-US" sz="1600" dirty="0" smtClean="0"/>
                        <a:t>とは</a:t>
                      </a:r>
                      <a:endParaRPr kumimoji="1" lang="ja-JP" altLang="en-US" sz="1600" dirty="0"/>
                    </a:p>
                  </a:txBody>
                  <a:tcPr marL="108018" marR="108018" marT="49719" marB="49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endParaRPr kumimoji="1" lang="ja-JP" altLang="en-US" sz="1400" dirty="0"/>
                    </a:p>
                  </a:txBody>
                  <a:tcPr marL="108018" marR="108018" marT="49719" marB="49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r>
            </a:tbl>
          </a:graphicData>
        </a:graphic>
      </p:graphicFrame>
      <p:sp>
        <p:nvSpPr>
          <p:cNvPr id="67" name="テキスト ボックス 66"/>
          <p:cNvSpPr txBox="1"/>
          <p:nvPr/>
        </p:nvSpPr>
        <p:spPr>
          <a:xfrm>
            <a:off x="7864911" y="1617798"/>
            <a:ext cx="6708120" cy="968169"/>
          </a:xfrm>
          <a:prstGeom prst="rect">
            <a:avLst/>
          </a:prstGeom>
          <a:noFill/>
        </p:spPr>
        <p:txBody>
          <a:bodyPr wrap="square" lIns="105366" tIns="52683" rIns="105366" bIns="52683" rtlCol="0">
            <a:spAutoFit/>
          </a:bodyPr>
          <a:lstStyle/>
          <a:p>
            <a:pPr marL="208537" indent="-208537"/>
            <a:r>
              <a:rPr lang="ja-JP" altLang="en-US" sz="1400" dirty="0" smtClean="0"/>
              <a:t>○</a:t>
            </a:r>
            <a:r>
              <a:rPr lang="en-US" altLang="ja-JP" sz="1400" dirty="0" smtClean="0"/>
              <a:t>『</a:t>
            </a:r>
            <a:r>
              <a:rPr lang="ja-JP" altLang="en-US" sz="1400" dirty="0" smtClean="0"/>
              <a:t>医薬品</a:t>
            </a:r>
            <a:r>
              <a:rPr lang="ja-JP" altLang="en-US" sz="1400" dirty="0"/>
              <a:t>製造販売業ＧＱＰ／ＧＶＰ手順書＜モデル</a:t>
            </a:r>
            <a:r>
              <a:rPr lang="ja-JP" altLang="en-US" sz="1400" dirty="0" smtClean="0"/>
              <a:t>＞</a:t>
            </a:r>
            <a:r>
              <a:rPr lang="en-US" altLang="ja-JP" sz="1400" dirty="0" smtClean="0"/>
              <a:t>』</a:t>
            </a:r>
            <a:r>
              <a:rPr lang="ja-JP" altLang="en-US" sz="1400" dirty="0"/>
              <a:t>（</a:t>
            </a:r>
            <a:r>
              <a:rPr lang="ja-JP" altLang="en-US" sz="1400" dirty="0" smtClean="0"/>
              <a:t>平成１６年初版作成）とは、</a:t>
            </a:r>
            <a:r>
              <a:rPr lang="en-US" altLang="ja-JP" sz="1400" dirty="0" smtClean="0"/>
              <a:t/>
            </a:r>
            <a:br>
              <a:rPr lang="en-US" altLang="ja-JP" sz="1400" dirty="0" smtClean="0"/>
            </a:br>
            <a:r>
              <a:rPr lang="ja-JP" altLang="en-US" sz="1400" dirty="0" smtClean="0"/>
              <a:t>製造</a:t>
            </a:r>
            <a:r>
              <a:rPr lang="ja-JP" altLang="en-US" sz="1400" dirty="0"/>
              <a:t>販売業の許可要件と</a:t>
            </a:r>
            <a:r>
              <a:rPr lang="ja-JP" altLang="en-US" sz="1400" dirty="0" smtClean="0"/>
              <a:t>してＧＱＰ／ＧＶＰ省令</a:t>
            </a:r>
            <a:r>
              <a:rPr lang="en-US" altLang="ja-JP" sz="1400" baseline="30000" dirty="0" smtClean="0"/>
              <a:t>※</a:t>
            </a:r>
            <a:r>
              <a:rPr lang="ja-JP" altLang="en-US" sz="1400" dirty="0" smtClean="0"/>
              <a:t>にて作成が</a:t>
            </a:r>
            <a:r>
              <a:rPr lang="ja-JP" altLang="en-US" sz="1400" dirty="0"/>
              <a:t>求められている、</a:t>
            </a:r>
            <a:r>
              <a:rPr lang="ja-JP" altLang="en-US" sz="1400" dirty="0" smtClean="0"/>
              <a:t>品質管理業務及び製造販売後安全管理業務を</a:t>
            </a:r>
            <a:r>
              <a:rPr lang="ja-JP" altLang="en-US" sz="1400" dirty="0"/>
              <a:t>適正かつ円滑に実施するための手順書のモデルを示した</a:t>
            </a:r>
            <a:r>
              <a:rPr lang="ja-JP" altLang="en-US" sz="1400" dirty="0" smtClean="0"/>
              <a:t>ものである</a:t>
            </a:r>
            <a:r>
              <a:rPr lang="ja-JP" altLang="en-US" sz="1400" dirty="0" smtClean="0"/>
              <a:t>。</a:t>
            </a:r>
            <a:endParaRPr lang="ja-JP" altLang="en-US" sz="1400" dirty="0"/>
          </a:p>
        </p:txBody>
      </p:sp>
      <p:graphicFrame>
        <p:nvGraphicFramePr>
          <p:cNvPr id="68" name="表 67"/>
          <p:cNvGraphicFramePr>
            <a:graphicFrameLocks noGrp="1"/>
          </p:cNvGraphicFramePr>
          <p:nvPr>
            <p:extLst>
              <p:ext uri="{D42A27DB-BD31-4B8C-83A1-F6EECF244321}">
                <p14:modId xmlns:p14="http://schemas.microsoft.com/office/powerpoint/2010/main" val="537763589"/>
              </p:ext>
            </p:extLst>
          </p:nvPr>
        </p:nvGraphicFramePr>
        <p:xfrm>
          <a:off x="7869338" y="1254892"/>
          <a:ext cx="5979726" cy="352904"/>
        </p:xfrm>
        <a:graphic>
          <a:graphicData uri="http://schemas.openxmlformats.org/drawingml/2006/table">
            <a:tbl>
              <a:tblPr firstRow="1" bandRow="1">
                <a:tableStyleId>{616DA210-FB5B-4158-B5E0-FEB733F419BA}</a:tableStyleId>
              </a:tblPr>
              <a:tblGrid>
                <a:gridCol w="241436"/>
                <a:gridCol w="5496854"/>
                <a:gridCol w="241436"/>
              </a:tblGrid>
              <a:tr h="352904">
                <a:tc>
                  <a:txBody>
                    <a:bodyPr/>
                    <a:lstStyle/>
                    <a:p>
                      <a:endParaRPr kumimoji="1" lang="ja-JP" altLang="en-US" sz="1400" dirty="0"/>
                    </a:p>
                  </a:txBody>
                  <a:tcPr marL="108018" marR="108018" marT="49719" marB="49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kumimoji="1" lang="ja-JP" altLang="en-US" sz="1600" dirty="0" smtClean="0"/>
                        <a:t>１．</a:t>
                      </a:r>
                      <a:r>
                        <a:rPr kumimoji="1" lang="en-US" altLang="ja-JP" sz="1600" dirty="0" smtClean="0"/>
                        <a:t>『</a:t>
                      </a:r>
                      <a:r>
                        <a:rPr lang="ja-JP" altLang="en-US" sz="1600" dirty="0" smtClean="0"/>
                        <a:t>医薬品製造販売業ＧＱＰ／ＧＶＰ手順書＜モデル＞</a:t>
                      </a:r>
                      <a:r>
                        <a:rPr lang="en-US" altLang="ja-JP" sz="1600" dirty="0" smtClean="0"/>
                        <a:t>』</a:t>
                      </a:r>
                      <a:r>
                        <a:rPr lang="ja-JP" altLang="en-US" sz="1600" dirty="0" smtClean="0"/>
                        <a:t>とは</a:t>
                      </a:r>
                      <a:endParaRPr kumimoji="1" lang="ja-JP" altLang="en-US" sz="1600" dirty="0"/>
                    </a:p>
                  </a:txBody>
                  <a:tcPr marL="108018" marR="108018" marT="49719" marB="49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400" dirty="0"/>
                    </a:p>
                  </a:txBody>
                  <a:tcPr marL="108018" marR="108018" marT="49719" marB="49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bl>
          </a:graphicData>
        </a:graphic>
      </p:graphicFrame>
      <p:grpSp>
        <p:nvGrpSpPr>
          <p:cNvPr id="19" name="グループ化 18"/>
          <p:cNvGrpSpPr/>
          <p:nvPr/>
        </p:nvGrpSpPr>
        <p:grpSpPr>
          <a:xfrm>
            <a:off x="8072698" y="2656121"/>
            <a:ext cx="6354328" cy="2054561"/>
            <a:chOff x="8328949" y="2520773"/>
            <a:chExt cx="6354328" cy="2054561"/>
          </a:xfrm>
        </p:grpSpPr>
        <p:sp>
          <p:nvSpPr>
            <p:cNvPr id="25" name="右カーブ矢印 24"/>
            <p:cNvSpPr/>
            <p:nvPr/>
          </p:nvSpPr>
          <p:spPr>
            <a:xfrm rot="948772">
              <a:off x="8328949" y="2621252"/>
              <a:ext cx="547157" cy="761987"/>
            </a:xfrm>
            <a:prstGeom prst="curvedRigh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graphicFrame>
          <p:nvGraphicFramePr>
            <p:cNvPr id="13" name="図表 12"/>
            <p:cNvGraphicFramePr/>
            <p:nvPr>
              <p:extLst>
                <p:ext uri="{D42A27DB-BD31-4B8C-83A1-F6EECF244321}">
                  <p14:modId xmlns:p14="http://schemas.microsoft.com/office/powerpoint/2010/main" val="2364042006"/>
                </p:ext>
              </p:extLst>
            </p:nvPr>
          </p:nvGraphicFramePr>
          <p:xfrm>
            <a:off x="8783736" y="2988256"/>
            <a:ext cx="5899541" cy="9617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1" name="角丸四角形 40"/>
            <p:cNvSpPr/>
            <p:nvPr/>
          </p:nvSpPr>
          <p:spPr>
            <a:xfrm>
              <a:off x="9872343" y="2730284"/>
              <a:ext cx="4323906" cy="320095"/>
            </a:xfrm>
            <a:prstGeom prst="roundRect">
              <a:avLst/>
            </a:prstGeom>
            <a:noFill/>
            <a:ln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u="sng" dirty="0" smtClean="0">
                  <a:solidFill>
                    <a:schemeClr val="tx1"/>
                  </a:solidFill>
                  <a:latin typeface="ＭＳ Ｐゴシック" panose="020B0600070205080204" pitchFamily="50" charset="-128"/>
                  <a:ea typeface="ＭＳ Ｐゴシック" panose="020B0600070205080204" pitchFamily="50" charset="-128"/>
                </a:rPr>
                <a:t>ＧＱＰ／ＧＶＰ省令に基づいた手順書の作成が必要！</a:t>
              </a:r>
              <a:endParaRPr lang="ja-JP" altLang="en-US" sz="1400" u="sng" dirty="0">
                <a:solidFill>
                  <a:schemeClr val="tx1"/>
                </a:solidFill>
                <a:latin typeface="ＭＳ Ｐゴシック" panose="020B0600070205080204" pitchFamily="50" charset="-128"/>
                <a:ea typeface="ＭＳ Ｐゴシック" panose="020B0600070205080204" pitchFamily="50" charset="-128"/>
              </a:endParaRPr>
            </a:p>
          </p:txBody>
        </p:sp>
        <p:grpSp>
          <p:nvGrpSpPr>
            <p:cNvPr id="14" name="グループ化 13"/>
            <p:cNvGrpSpPr/>
            <p:nvPr/>
          </p:nvGrpSpPr>
          <p:grpSpPr>
            <a:xfrm>
              <a:off x="8783736" y="2520773"/>
              <a:ext cx="1343285" cy="698316"/>
              <a:chOff x="9217446" y="2599090"/>
              <a:chExt cx="1343285" cy="698316"/>
            </a:xfrm>
          </p:grpSpPr>
          <p:sp>
            <p:nvSpPr>
              <p:cNvPr id="2" name="爆発 2 1"/>
              <p:cNvSpPr/>
              <p:nvPr/>
            </p:nvSpPr>
            <p:spPr>
              <a:xfrm>
                <a:off x="9217446" y="2599090"/>
                <a:ext cx="1339354" cy="698316"/>
              </a:xfrm>
              <a:prstGeom prst="irregularSeal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 name="テキスト ボックス 2"/>
              <p:cNvSpPr txBox="1"/>
              <p:nvPr/>
            </p:nvSpPr>
            <p:spPr>
              <a:xfrm rot="20868936">
                <a:off x="9447728" y="2794827"/>
                <a:ext cx="1113003" cy="276999"/>
              </a:xfrm>
              <a:prstGeom prst="rect">
                <a:avLst/>
              </a:prstGeom>
              <a:noFill/>
            </p:spPr>
            <p:txBody>
              <a:bodyPr wrap="square" rtlCol="0">
                <a:spAutoFit/>
              </a:bodyPr>
              <a:lstStyle/>
              <a:p>
                <a:r>
                  <a:rPr lang="ja-JP" altLang="en-US" sz="1200" dirty="0" smtClean="0">
                    <a:latin typeface="ＭＳ ゴシック" panose="020B0609070205080204" pitchFamily="49" charset="-128"/>
                    <a:ea typeface="ＭＳ ゴシック" panose="020B0609070205080204" pitchFamily="49" charset="-128"/>
                  </a:rPr>
                  <a:t>許可要件</a:t>
                </a:r>
                <a:endParaRPr lang="ja-JP" altLang="en-US" sz="1200" dirty="0">
                  <a:latin typeface="ＭＳ ゴシック" panose="020B0609070205080204" pitchFamily="49" charset="-128"/>
                  <a:ea typeface="ＭＳ ゴシック" panose="020B0609070205080204" pitchFamily="49" charset="-128"/>
                </a:endParaRPr>
              </a:p>
            </p:txBody>
          </p:sp>
        </p:grpSp>
        <p:sp>
          <p:nvSpPr>
            <p:cNvPr id="20" name="左中かっこ 19"/>
            <p:cNvSpPr/>
            <p:nvPr/>
          </p:nvSpPr>
          <p:spPr>
            <a:xfrm rot="16200000">
              <a:off x="10489399" y="1995818"/>
              <a:ext cx="220138" cy="3731923"/>
            </a:xfrm>
            <a:prstGeom prst="leftBrace">
              <a:avLst/>
            </a:prstGeom>
            <a:ln>
              <a:solidFill>
                <a:schemeClr val="tx1"/>
              </a:solidFill>
            </a:ln>
            <a:scene3d>
              <a:camera prst="orthographicFront">
                <a:rot lat="0" lon="0" rev="0"/>
              </a:camera>
              <a:lightRig rig="threePt" dir="t"/>
            </a:scene3d>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p>
          </p:txBody>
        </p:sp>
        <p:pic>
          <p:nvPicPr>
            <p:cNvPr id="1026" name="Picture 2" descr="C:\Users\TaniguchiMe\AppData\Local\Microsoft\Windows\Temporary Internet Files\Content.IE5\63U53KW0\lgi01b201404091600[1].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391126" y="3932344"/>
              <a:ext cx="1496017" cy="642990"/>
            </a:xfrm>
            <a:prstGeom prst="rect">
              <a:avLst/>
            </a:prstGeom>
            <a:noFill/>
            <a:extLst>
              <a:ext uri="{909E8E84-426E-40DD-AFC4-6F175D3DCCD1}">
                <a14:hiddenFill xmlns:a14="http://schemas.microsoft.com/office/drawing/2010/main">
                  <a:solidFill>
                    <a:srgbClr val="FFFFFF"/>
                  </a:solidFill>
                </a14:hiddenFill>
              </a:ext>
            </a:extLst>
          </p:spPr>
        </p:pic>
        <p:sp>
          <p:nvSpPr>
            <p:cNvPr id="82" name="メモ 81"/>
            <p:cNvSpPr/>
            <p:nvPr/>
          </p:nvSpPr>
          <p:spPr>
            <a:xfrm>
              <a:off x="10887143" y="4046824"/>
              <a:ext cx="3667005" cy="494561"/>
            </a:xfrm>
            <a:prstGeom prst="foldedCorner">
              <a:avLst>
                <a:gd name="adj" fmla="val 5000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1200" b="1" i="1" u="sng" dirty="0" smtClean="0">
                  <a:solidFill>
                    <a:schemeClr val="tx1"/>
                  </a:solidFill>
                  <a:latin typeface="ＭＳ Ｐゴシック" panose="020B0600070205080204" pitchFamily="50" charset="-128"/>
                  <a:ea typeface="ＭＳ Ｐゴシック" panose="020B0600070205080204" pitchFamily="50" charset="-128"/>
                </a:rPr>
                <a:t>『</a:t>
              </a:r>
              <a:r>
                <a:rPr lang="ja-JP" altLang="en-US" sz="1200" b="1" i="1" u="sng" dirty="0">
                  <a:solidFill>
                    <a:schemeClr val="tx1"/>
                  </a:solidFill>
                  <a:latin typeface="ＭＳ Ｐゴシック" panose="020B0600070205080204" pitchFamily="50" charset="-128"/>
                  <a:ea typeface="ＭＳ Ｐゴシック" panose="020B0600070205080204" pitchFamily="50" charset="-128"/>
                </a:rPr>
                <a:t>医薬品製造</a:t>
              </a:r>
              <a:r>
                <a:rPr lang="ja-JP" altLang="en-US" sz="1200" b="1" i="1" u="sng" dirty="0" smtClean="0">
                  <a:solidFill>
                    <a:schemeClr val="tx1"/>
                  </a:solidFill>
                  <a:latin typeface="ＭＳ Ｐゴシック" panose="020B0600070205080204" pitchFamily="50" charset="-128"/>
                  <a:ea typeface="ＭＳ Ｐゴシック" panose="020B0600070205080204" pitchFamily="50" charset="-128"/>
                </a:rPr>
                <a:t>販売業ＧＱＰ</a:t>
              </a:r>
              <a:r>
                <a:rPr lang="ja-JP" altLang="en-US" sz="1200" b="1" i="1" u="sng" dirty="0">
                  <a:solidFill>
                    <a:schemeClr val="tx1"/>
                  </a:solidFill>
                  <a:latin typeface="ＭＳ Ｐゴシック" panose="020B0600070205080204" pitchFamily="50" charset="-128"/>
                  <a:ea typeface="ＭＳ Ｐゴシック" panose="020B0600070205080204" pitchFamily="50" charset="-128"/>
                </a:rPr>
                <a:t>／ＧＶＰ</a:t>
              </a:r>
              <a:r>
                <a:rPr lang="ja-JP" altLang="en-US" sz="1200" b="1" i="1" u="sng" dirty="0" smtClean="0">
                  <a:solidFill>
                    <a:schemeClr val="tx1"/>
                  </a:solidFill>
                  <a:latin typeface="ＭＳ Ｐゴシック" panose="020B0600070205080204" pitchFamily="50" charset="-128"/>
                  <a:ea typeface="ＭＳ Ｐゴシック" panose="020B0600070205080204" pitchFamily="50" charset="-128"/>
                </a:rPr>
                <a:t>手順書＜</a:t>
              </a:r>
              <a:r>
                <a:rPr lang="ja-JP" altLang="en-US" sz="1200" b="1" i="1" u="sng" dirty="0">
                  <a:solidFill>
                    <a:schemeClr val="tx1"/>
                  </a:solidFill>
                  <a:latin typeface="ＭＳ Ｐゴシック" panose="020B0600070205080204" pitchFamily="50" charset="-128"/>
                  <a:ea typeface="ＭＳ Ｐゴシック" panose="020B0600070205080204" pitchFamily="50" charset="-128"/>
                </a:rPr>
                <a:t>モデル＞ </a:t>
              </a:r>
              <a:r>
                <a:rPr lang="en-US" altLang="ja-JP" sz="1200" b="1" i="1" u="sng" dirty="0" smtClean="0">
                  <a:solidFill>
                    <a:schemeClr val="tx1"/>
                  </a:solidFill>
                  <a:latin typeface="ＭＳ Ｐゴシック" panose="020B0600070205080204" pitchFamily="50" charset="-128"/>
                  <a:ea typeface="ＭＳ Ｐゴシック" panose="020B0600070205080204" pitchFamily="50" charset="-128"/>
                </a:rPr>
                <a:t>』</a:t>
              </a:r>
              <a:r>
                <a:rPr lang="ja-JP" altLang="en-US" sz="1200" b="1" i="1" u="sng" dirty="0" smtClean="0">
                  <a:solidFill>
                    <a:schemeClr val="tx1"/>
                  </a:solidFill>
                  <a:latin typeface="ＭＳ Ｐゴシック" panose="020B0600070205080204" pitchFamily="50" charset="-128"/>
                  <a:ea typeface="ＭＳ Ｐゴシック" panose="020B0600070205080204" pitchFamily="50" charset="-128"/>
                </a:rPr>
                <a:t>を参考　</a:t>
              </a:r>
              <a:endParaRPr lang="ja-JP" altLang="en-US" sz="1200" b="1" i="1" u="sng" dirty="0">
                <a:solidFill>
                  <a:schemeClr val="tx1"/>
                </a:solidFill>
                <a:latin typeface="ＭＳ Ｐゴシック" panose="020B0600070205080204" pitchFamily="50" charset="-128"/>
                <a:ea typeface="ＭＳ Ｐゴシック" panose="020B0600070205080204" pitchFamily="50" charset="-128"/>
              </a:endParaRPr>
            </a:p>
          </p:txBody>
        </p:sp>
      </p:grpSp>
      <p:graphicFrame>
        <p:nvGraphicFramePr>
          <p:cNvPr id="58" name="表 57"/>
          <p:cNvGraphicFramePr>
            <a:graphicFrameLocks noGrp="1"/>
          </p:cNvGraphicFramePr>
          <p:nvPr>
            <p:extLst>
              <p:ext uri="{D42A27DB-BD31-4B8C-83A1-F6EECF244321}">
                <p14:modId xmlns:p14="http://schemas.microsoft.com/office/powerpoint/2010/main" val="1120021260"/>
              </p:ext>
            </p:extLst>
          </p:nvPr>
        </p:nvGraphicFramePr>
        <p:xfrm>
          <a:off x="7844882" y="5471653"/>
          <a:ext cx="1447047" cy="343278"/>
        </p:xfrm>
        <a:graphic>
          <a:graphicData uri="http://schemas.openxmlformats.org/drawingml/2006/table">
            <a:tbl>
              <a:tblPr firstRow="1" bandRow="1">
                <a:tableStyleId>{616DA210-FB5B-4158-B5E0-FEB733F419BA}</a:tableStyleId>
              </a:tblPr>
              <a:tblGrid>
                <a:gridCol w="241436"/>
                <a:gridCol w="962809"/>
                <a:gridCol w="242802"/>
              </a:tblGrid>
              <a:tr h="332038">
                <a:tc>
                  <a:txBody>
                    <a:bodyPr/>
                    <a:lstStyle/>
                    <a:p>
                      <a:endParaRPr kumimoji="1" lang="ja-JP" altLang="en-US" sz="1400" dirty="0"/>
                    </a:p>
                  </a:txBody>
                  <a:tcPr marL="108018" marR="108018" marT="49719" marB="49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r>
                        <a:rPr kumimoji="1" lang="ja-JP" altLang="en-US" sz="1600" dirty="0" smtClean="0"/>
                        <a:t>２．背景</a:t>
                      </a:r>
                      <a:endParaRPr kumimoji="1" lang="ja-JP" altLang="en-US" sz="1600" dirty="0"/>
                    </a:p>
                  </a:txBody>
                  <a:tcPr marL="108018" marR="108018" marT="49719" marB="49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sz="1400" dirty="0"/>
                    </a:p>
                  </a:txBody>
                  <a:tcPr marL="108018" marR="108018" marT="49719" marB="49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bl>
          </a:graphicData>
        </a:graphic>
      </p:graphicFrame>
      <p:sp>
        <p:nvSpPr>
          <p:cNvPr id="12" name="テキスト ボックス 11"/>
          <p:cNvSpPr txBox="1"/>
          <p:nvPr/>
        </p:nvSpPr>
        <p:spPr>
          <a:xfrm>
            <a:off x="5061800" y="1866366"/>
            <a:ext cx="2404946" cy="769441"/>
          </a:xfrm>
          <a:prstGeom prst="rect">
            <a:avLst/>
          </a:prstGeom>
          <a:noFill/>
        </p:spPr>
        <p:txBody>
          <a:bodyPr wrap="square" rtlCol="0">
            <a:spAutoFit/>
          </a:bodyPr>
          <a:lstStyle/>
          <a:p>
            <a:pPr marL="130175" indent="-130175"/>
            <a:r>
              <a:rPr lang="en-US" altLang="ja-JP" sz="1100" dirty="0" smtClean="0">
                <a:latin typeface="+mj-ea"/>
              </a:rPr>
              <a:t>※</a:t>
            </a:r>
            <a:r>
              <a:rPr lang="ja-JP" altLang="en-US" sz="1100" dirty="0" smtClean="0">
                <a:latin typeface="+mj-ea"/>
              </a:rPr>
              <a:t>指摘事項書</a:t>
            </a:r>
            <a:r>
              <a:rPr lang="ja-JP" altLang="ja-JP" sz="1100" dirty="0" smtClean="0">
                <a:latin typeface="+mj-ea"/>
              </a:rPr>
              <a:t>：</a:t>
            </a:r>
            <a:r>
              <a:rPr lang="en-US" altLang="ja-JP" sz="1100" dirty="0" smtClean="0">
                <a:latin typeface="+mj-ea"/>
              </a:rPr>
              <a:t/>
            </a:r>
            <a:br>
              <a:rPr lang="en-US" altLang="ja-JP" sz="1100" dirty="0" smtClean="0">
                <a:latin typeface="+mj-ea"/>
              </a:rPr>
            </a:br>
            <a:r>
              <a:rPr lang="ja-JP" altLang="en-US" sz="1100" dirty="0" smtClean="0">
                <a:latin typeface="+mj-ea"/>
              </a:rPr>
              <a:t>製造業調査時に、不備を発見した際に交付する、不備を是正させるための指示を記載した書類。</a:t>
            </a:r>
            <a:endParaRPr kumimoji="1" lang="ja-JP" altLang="en-US" sz="1100" dirty="0"/>
          </a:p>
        </p:txBody>
      </p:sp>
      <p:sp>
        <p:nvSpPr>
          <p:cNvPr id="60" name="テキスト ボックス 59"/>
          <p:cNvSpPr txBox="1"/>
          <p:nvPr/>
        </p:nvSpPr>
        <p:spPr>
          <a:xfrm>
            <a:off x="744862" y="4694146"/>
            <a:ext cx="3383948" cy="646331"/>
          </a:xfrm>
          <a:prstGeom prst="rect">
            <a:avLst/>
          </a:prstGeom>
          <a:noFill/>
        </p:spPr>
        <p:txBody>
          <a:bodyPr wrap="square" rtlCol="0">
            <a:spAutoFit/>
          </a:bodyPr>
          <a:lstStyle/>
          <a:p>
            <a:pPr marL="119063" indent="-119063"/>
            <a:r>
              <a:rPr lang="en-US" altLang="ja-JP" sz="1200" dirty="0">
                <a:latin typeface="+mj-ea"/>
              </a:rPr>
              <a:t>※</a:t>
            </a:r>
            <a:r>
              <a:rPr lang="en-US" altLang="ja-JP" sz="1200" dirty="0" smtClean="0">
                <a:latin typeface="+mj-ea"/>
              </a:rPr>
              <a:t>GMP</a:t>
            </a:r>
            <a:r>
              <a:rPr lang="ja-JP" altLang="en-US" sz="1200" dirty="0" smtClean="0">
                <a:latin typeface="+mj-ea"/>
              </a:rPr>
              <a:t>省令：</a:t>
            </a:r>
            <a:r>
              <a:rPr lang="en-US" altLang="ja-JP" sz="1200" dirty="0">
                <a:latin typeface="+mj-ea"/>
              </a:rPr>
              <a:t>Good Manufacturing </a:t>
            </a:r>
            <a:r>
              <a:rPr lang="en-US" altLang="ja-JP" sz="1200" dirty="0" smtClean="0">
                <a:latin typeface="+mj-ea"/>
              </a:rPr>
              <a:t>Practice</a:t>
            </a:r>
            <a:br>
              <a:rPr lang="en-US" altLang="ja-JP" sz="1200" dirty="0" smtClean="0">
                <a:latin typeface="+mj-ea"/>
              </a:rPr>
            </a:br>
            <a:r>
              <a:rPr lang="ja-JP" altLang="en-US" sz="1200" dirty="0" smtClean="0">
                <a:latin typeface="+mj-ea"/>
              </a:rPr>
              <a:t>医薬</a:t>
            </a:r>
            <a:r>
              <a:rPr lang="ja-JP" altLang="en-US" sz="1200" dirty="0">
                <a:latin typeface="+mj-ea"/>
              </a:rPr>
              <a:t>品等の製造管理及び品質管理の</a:t>
            </a:r>
            <a:r>
              <a:rPr lang="ja-JP" altLang="en-US" sz="1200" dirty="0" smtClean="0">
                <a:latin typeface="+mj-ea"/>
              </a:rPr>
              <a:t>基準</a:t>
            </a:r>
            <a:r>
              <a:rPr lang="en-US" altLang="ja-JP" sz="1200" dirty="0" smtClean="0">
                <a:latin typeface="+mj-ea"/>
              </a:rPr>
              <a:t/>
            </a:r>
            <a:br>
              <a:rPr lang="en-US" altLang="ja-JP" sz="1200" dirty="0" smtClean="0">
                <a:latin typeface="+mj-ea"/>
              </a:rPr>
            </a:br>
            <a:r>
              <a:rPr lang="ja-JP" altLang="en-US" sz="1200" dirty="0" smtClean="0">
                <a:latin typeface="+mj-ea"/>
              </a:rPr>
              <a:t>に</a:t>
            </a:r>
            <a:r>
              <a:rPr lang="ja-JP" altLang="en-US" sz="1200" dirty="0">
                <a:latin typeface="+mj-ea"/>
              </a:rPr>
              <a:t>関する</a:t>
            </a:r>
            <a:r>
              <a:rPr lang="ja-JP" altLang="en-US" sz="1200" dirty="0" smtClean="0">
                <a:latin typeface="+mj-ea"/>
              </a:rPr>
              <a:t>省令</a:t>
            </a:r>
            <a:endParaRPr lang="en-US" altLang="ja-JP" sz="1200" dirty="0">
              <a:latin typeface="+mj-ea"/>
            </a:endParaRPr>
          </a:p>
        </p:txBody>
      </p:sp>
      <p:sp>
        <p:nvSpPr>
          <p:cNvPr id="83" name="テキスト ボックス 82"/>
          <p:cNvSpPr txBox="1"/>
          <p:nvPr/>
        </p:nvSpPr>
        <p:spPr>
          <a:xfrm>
            <a:off x="7885364" y="4746941"/>
            <a:ext cx="3028748" cy="461665"/>
          </a:xfrm>
          <a:prstGeom prst="rect">
            <a:avLst/>
          </a:prstGeom>
          <a:noFill/>
        </p:spPr>
        <p:txBody>
          <a:bodyPr wrap="square" rtlCol="0">
            <a:spAutoFit/>
          </a:bodyPr>
          <a:lstStyle/>
          <a:p>
            <a:pPr marL="119063" indent="-119063"/>
            <a:r>
              <a:rPr lang="en-US" altLang="ja-JP" sz="1200" dirty="0">
                <a:latin typeface="+mj-ea"/>
              </a:rPr>
              <a:t>※</a:t>
            </a:r>
            <a:r>
              <a:rPr lang="en-US" altLang="ja-JP" sz="1200" dirty="0" smtClean="0">
                <a:latin typeface="+mj-ea"/>
              </a:rPr>
              <a:t>GQP</a:t>
            </a:r>
            <a:r>
              <a:rPr lang="ja-JP" altLang="en-US" sz="1200" dirty="0" smtClean="0">
                <a:latin typeface="+mj-ea"/>
              </a:rPr>
              <a:t>省令</a:t>
            </a:r>
            <a:r>
              <a:rPr lang="ja-JP" altLang="ja-JP" sz="1200" dirty="0" smtClean="0">
                <a:latin typeface="+mj-ea"/>
              </a:rPr>
              <a:t>：</a:t>
            </a:r>
            <a:r>
              <a:rPr lang="en-US" altLang="ja-JP" sz="1200" dirty="0" smtClean="0">
                <a:latin typeface="+mj-ea"/>
              </a:rPr>
              <a:t>Good </a:t>
            </a:r>
            <a:r>
              <a:rPr lang="en-US" altLang="ja-JP" sz="1200" dirty="0">
                <a:latin typeface="+mj-ea"/>
              </a:rPr>
              <a:t>Quality </a:t>
            </a:r>
            <a:r>
              <a:rPr lang="en-US" altLang="ja-JP" sz="1200" dirty="0" smtClean="0">
                <a:latin typeface="+mj-ea"/>
              </a:rPr>
              <a:t>Practice</a:t>
            </a:r>
            <a:br>
              <a:rPr lang="en-US" altLang="ja-JP" sz="1200" dirty="0" smtClean="0">
                <a:latin typeface="+mj-ea"/>
              </a:rPr>
            </a:br>
            <a:r>
              <a:rPr lang="ja-JP" altLang="ja-JP" sz="1200" dirty="0" smtClean="0">
                <a:latin typeface="+mj-ea"/>
              </a:rPr>
              <a:t>医薬</a:t>
            </a:r>
            <a:r>
              <a:rPr lang="ja-JP" altLang="ja-JP" sz="1200" dirty="0">
                <a:latin typeface="+mj-ea"/>
              </a:rPr>
              <a:t>品等の品質管理の基準に関する</a:t>
            </a:r>
            <a:r>
              <a:rPr lang="ja-JP" altLang="ja-JP" sz="1200" dirty="0" smtClean="0">
                <a:latin typeface="+mj-ea"/>
              </a:rPr>
              <a:t>省令</a:t>
            </a:r>
            <a:r>
              <a:rPr lang="ja-JP" altLang="en-US" sz="1200" dirty="0">
                <a:latin typeface="+mj-ea"/>
              </a:rPr>
              <a:t>　</a:t>
            </a:r>
            <a:endParaRPr lang="en-US" altLang="ja-JP" sz="1200" dirty="0" smtClean="0">
              <a:latin typeface="+mj-ea"/>
            </a:endParaRPr>
          </a:p>
        </p:txBody>
      </p:sp>
      <p:grpSp>
        <p:nvGrpSpPr>
          <p:cNvPr id="24" name="グループ化 23"/>
          <p:cNvGrpSpPr/>
          <p:nvPr/>
        </p:nvGrpSpPr>
        <p:grpSpPr>
          <a:xfrm>
            <a:off x="3038732" y="2408073"/>
            <a:ext cx="4334792" cy="2628647"/>
            <a:chOff x="2910319" y="1645743"/>
            <a:chExt cx="4334792" cy="2628647"/>
          </a:xfrm>
        </p:grpSpPr>
        <p:grpSp>
          <p:nvGrpSpPr>
            <p:cNvPr id="90" name="グループ化 89"/>
            <p:cNvGrpSpPr/>
            <p:nvPr/>
          </p:nvGrpSpPr>
          <p:grpSpPr>
            <a:xfrm>
              <a:off x="4492525" y="2545967"/>
              <a:ext cx="2138683" cy="290936"/>
              <a:chOff x="0" y="265589"/>
              <a:chExt cx="2138683" cy="290936"/>
            </a:xfrm>
          </p:grpSpPr>
          <p:sp>
            <p:nvSpPr>
              <p:cNvPr id="91" name="角丸四角形 90"/>
              <p:cNvSpPr/>
              <p:nvPr/>
            </p:nvSpPr>
            <p:spPr>
              <a:xfrm>
                <a:off x="0" y="265589"/>
                <a:ext cx="2138683" cy="290936"/>
              </a:xfrm>
              <a:prstGeom prst="roundRect">
                <a:avLst>
                  <a:gd name="adj" fmla="val 10000"/>
                </a:avLst>
              </a:prstGeom>
              <a:solidFill>
                <a:schemeClr val="accent2">
                  <a:lumMod val="20000"/>
                  <a:lumOff val="80000"/>
                </a:schemeClr>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92" name="角丸四角形 4"/>
              <p:cNvSpPr/>
              <p:nvPr/>
            </p:nvSpPr>
            <p:spPr>
              <a:xfrm>
                <a:off x="8521" y="274110"/>
                <a:ext cx="1698565" cy="27389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kumimoji="1" lang="ja-JP" altLang="en-US" sz="1200" b="1" kern="1200" dirty="0" smtClean="0">
                    <a:solidFill>
                      <a:schemeClr val="tx1"/>
                    </a:solidFill>
                    <a:latin typeface="ＭＳ Ｐゴシック" panose="020B0600070205080204" pitchFamily="50" charset="-128"/>
                    <a:ea typeface="ＭＳ Ｐゴシック" panose="020B0600070205080204" pitchFamily="50" charset="-128"/>
                  </a:rPr>
                  <a:t>全指摘事項を抽出</a:t>
                </a:r>
                <a:endParaRPr kumimoji="1" lang="ja-JP" altLang="en-US" sz="1200" b="1" kern="1200" dirty="0">
                  <a:solidFill>
                    <a:schemeClr val="tx1"/>
                  </a:solidFill>
                  <a:latin typeface="ＭＳ Ｐゴシック" panose="020B0600070205080204" pitchFamily="50" charset="-128"/>
                  <a:ea typeface="ＭＳ Ｐゴシック" panose="020B0600070205080204" pitchFamily="50" charset="-128"/>
                </a:endParaRPr>
              </a:p>
            </p:txBody>
          </p:sp>
        </p:grpSp>
        <p:grpSp>
          <p:nvGrpSpPr>
            <p:cNvPr id="18" name="グループ化 17"/>
            <p:cNvGrpSpPr/>
            <p:nvPr/>
          </p:nvGrpSpPr>
          <p:grpSpPr>
            <a:xfrm>
              <a:off x="2910319" y="1645743"/>
              <a:ext cx="3712566" cy="2569701"/>
              <a:chOff x="2389604" y="1681461"/>
              <a:chExt cx="4033321" cy="2705604"/>
            </a:xfrm>
          </p:grpSpPr>
          <p:sp>
            <p:nvSpPr>
              <p:cNvPr id="61" name="角丸四角形 60"/>
              <p:cNvSpPr/>
              <p:nvPr/>
            </p:nvSpPr>
            <p:spPr>
              <a:xfrm>
                <a:off x="2389604" y="1681461"/>
                <a:ext cx="2479983" cy="261166"/>
              </a:xfrm>
              <a:prstGeom prst="roundRect">
                <a:avLst/>
              </a:prstGeom>
              <a:noFill/>
              <a:ln w="12700" cmpd="sng">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u="sng" dirty="0">
                    <a:solidFill>
                      <a:schemeClr val="tx1"/>
                    </a:solidFill>
                    <a:latin typeface="ＭＳ Ｐゴシック" panose="020B0600070205080204" pitchFamily="50" charset="-128"/>
                    <a:ea typeface="ＭＳ Ｐゴシック" panose="020B0600070205080204" pitchFamily="50" charset="-128"/>
                  </a:rPr>
                  <a:t>大阪府健康医療部薬務課</a:t>
                </a:r>
              </a:p>
            </p:txBody>
          </p:sp>
          <p:grpSp>
            <p:nvGrpSpPr>
              <p:cNvPr id="15" name="グループ化 14"/>
              <p:cNvGrpSpPr/>
              <p:nvPr/>
            </p:nvGrpSpPr>
            <p:grpSpPr>
              <a:xfrm>
                <a:off x="2528541" y="1953268"/>
                <a:ext cx="3894384" cy="2433797"/>
                <a:chOff x="2528541" y="1953268"/>
                <a:chExt cx="3894384" cy="2433797"/>
              </a:xfrm>
            </p:grpSpPr>
            <p:sp>
              <p:nvSpPr>
                <p:cNvPr id="69" name="テキスト ボックス 68"/>
                <p:cNvSpPr txBox="1"/>
                <p:nvPr/>
              </p:nvSpPr>
              <p:spPr>
                <a:xfrm>
                  <a:off x="3089303" y="2637597"/>
                  <a:ext cx="398806" cy="306879"/>
                </a:xfrm>
                <a:prstGeom prst="rect">
                  <a:avLst/>
                </a:prstGeom>
                <a:noFill/>
              </p:spPr>
              <p:txBody>
                <a:bodyPr vert="eaVert" wrap="none" rtlCol="0">
                  <a:spAutoFit/>
                </a:bodyPr>
                <a:lstStyle/>
                <a:p>
                  <a:r>
                    <a:rPr lang="ja-JP" altLang="en-US" sz="1200" dirty="0"/>
                    <a:t>Ａ社</a:t>
                  </a:r>
                </a:p>
              </p:txBody>
            </p:sp>
            <p:sp>
              <p:nvSpPr>
                <p:cNvPr id="70" name="フローチャート : 複数書類 69"/>
                <p:cNvSpPr/>
                <p:nvPr/>
              </p:nvSpPr>
              <p:spPr>
                <a:xfrm>
                  <a:off x="2930146" y="1953268"/>
                  <a:ext cx="1469620" cy="468108"/>
                </a:xfrm>
                <a:prstGeom prst="flowChartMultidocumen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rPr>
                    <a:t>各指摘</a:t>
                  </a:r>
                  <a:r>
                    <a:rPr lang="ja-JP" altLang="en-US" sz="1100" dirty="0" smtClean="0">
                      <a:solidFill>
                        <a:schemeClr val="tx1"/>
                      </a:solidFill>
                    </a:rPr>
                    <a:t>事項書</a:t>
                  </a:r>
                  <a:r>
                    <a:rPr lang="en-US" altLang="ja-JP" sz="1200" baseline="30000" dirty="0" smtClean="0">
                      <a:solidFill>
                        <a:schemeClr val="tx1"/>
                      </a:solidFill>
                    </a:rPr>
                    <a:t>※</a:t>
                  </a:r>
                  <a:endParaRPr lang="ja-JP" altLang="en-US" sz="1200" baseline="30000" dirty="0">
                    <a:solidFill>
                      <a:schemeClr val="tx1"/>
                    </a:solidFill>
                  </a:endParaRPr>
                </a:p>
              </p:txBody>
            </p:sp>
            <p:cxnSp>
              <p:nvCxnSpPr>
                <p:cNvPr id="71" name="直線矢印コネクタ 70"/>
                <p:cNvCxnSpPr>
                  <a:endCxn id="69" idx="0"/>
                </p:cNvCxnSpPr>
                <p:nvPr/>
              </p:nvCxnSpPr>
              <p:spPr>
                <a:xfrm>
                  <a:off x="3257610" y="2466272"/>
                  <a:ext cx="31096" cy="1713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2" name="テキスト ボックス 71"/>
                <p:cNvSpPr txBox="1"/>
                <p:nvPr/>
              </p:nvSpPr>
              <p:spPr>
                <a:xfrm>
                  <a:off x="3396412" y="2591995"/>
                  <a:ext cx="398805" cy="308215"/>
                </a:xfrm>
                <a:prstGeom prst="rect">
                  <a:avLst/>
                </a:prstGeom>
                <a:noFill/>
              </p:spPr>
              <p:txBody>
                <a:bodyPr vert="eaVert" wrap="none" rtlCol="0">
                  <a:spAutoFit/>
                </a:bodyPr>
                <a:lstStyle/>
                <a:p>
                  <a:r>
                    <a:rPr lang="ja-JP" altLang="en-US" sz="1200" dirty="0" smtClean="0"/>
                    <a:t>Ｂ社</a:t>
                  </a:r>
                  <a:endParaRPr lang="ja-JP" altLang="en-US" sz="1200" dirty="0"/>
                </a:p>
              </p:txBody>
            </p:sp>
            <p:sp>
              <p:nvSpPr>
                <p:cNvPr id="73" name="テキスト ボックス 72"/>
                <p:cNvSpPr txBox="1"/>
                <p:nvPr/>
              </p:nvSpPr>
              <p:spPr>
                <a:xfrm>
                  <a:off x="3690035" y="2589821"/>
                  <a:ext cx="398805" cy="308215"/>
                </a:xfrm>
                <a:prstGeom prst="rect">
                  <a:avLst/>
                </a:prstGeom>
                <a:noFill/>
              </p:spPr>
              <p:txBody>
                <a:bodyPr vert="eaVert" wrap="none" rtlCol="0">
                  <a:spAutoFit/>
                </a:bodyPr>
                <a:lstStyle/>
                <a:p>
                  <a:r>
                    <a:rPr lang="ja-JP" altLang="en-US" sz="1200" dirty="0" smtClean="0"/>
                    <a:t>Ｃ社</a:t>
                  </a:r>
                  <a:endParaRPr lang="ja-JP" altLang="en-US" sz="1200" dirty="0"/>
                </a:p>
              </p:txBody>
            </p:sp>
            <p:sp>
              <p:nvSpPr>
                <p:cNvPr id="75" name="メモ 74"/>
                <p:cNvSpPr/>
                <p:nvPr/>
              </p:nvSpPr>
              <p:spPr>
                <a:xfrm>
                  <a:off x="4003585" y="4017325"/>
                  <a:ext cx="2419340" cy="369740"/>
                </a:xfrm>
                <a:prstGeom prst="foldedCorner">
                  <a:avLst>
                    <a:gd name="adj" fmla="val 5000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ja-JP" sz="1200" b="1" i="1" u="sng" dirty="0" smtClean="0">
                      <a:solidFill>
                        <a:schemeClr val="tx1"/>
                      </a:solidFill>
                      <a:latin typeface="ＭＳ Ｐゴシック" panose="020B0600070205080204" pitchFamily="50" charset="-128"/>
                      <a:ea typeface="ＭＳ Ｐゴシック" panose="020B0600070205080204" pitchFamily="50" charset="-128"/>
                    </a:rPr>
                    <a:t>『</a:t>
                  </a:r>
                  <a:r>
                    <a:rPr lang="ja-JP" altLang="en-US" sz="1200" b="1" i="1" u="sng" dirty="0">
                      <a:solidFill>
                        <a:schemeClr val="tx1"/>
                      </a:solidFill>
                      <a:latin typeface="ＭＳ Ｐゴシック" panose="020B0600070205080204" pitchFamily="50" charset="-128"/>
                      <a:ea typeface="ＭＳ Ｐゴシック" panose="020B0600070205080204" pitchFamily="50" charset="-128"/>
                    </a:rPr>
                    <a:t>ＧＭＰ指摘事項ノート</a:t>
                  </a:r>
                  <a:r>
                    <a:rPr lang="en-US" altLang="ja-JP" sz="1200" b="1" i="1" u="sng" dirty="0" smtClean="0">
                      <a:solidFill>
                        <a:schemeClr val="tx1"/>
                      </a:solidFill>
                      <a:latin typeface="ＭＳ Ｐゴシック" panose="020B0600070205080204" pitchFamily="50" charset="-128"/>
                      <a:ea typeface="ＭＳ Ｐゴシック" panose="020B0600070205080204" pitchFamily="50" charset="-128"/>
                    </a:rPr>
                    <a:t>』</a:t>
                  </a:r>
                  <a:r>
                    <a:rPr lang="ja-JP" altLang="en-US" sz="1200" b="1" i="1" u="sng" dirty="0" smtClean="0">
                      <a:solidFill>
                        <a:schemeClr val="tx1"/>
                      </a:solidFill>
                      <a:latin typeface="ＭＳ Ｐゴシック" panose="020B0600070205080204" pitchFamily="50" charset="-128"/>
                      <a:ea typeface="ＭＳ Ｐゴシック" panose="020B0600070205080204" pitchFamily="50" charset="-128"/>
                    </a:rPr>
                    <a:t>の</a:t>
                  </a:r>
                  <a:r>
                    <a:rPr lang="ja-JP" altLang="en-US" sz="1200" b="1" i="1" u="sng" dirty="0">
                      <a:solidFill>
                        <a:schemeClr val="tx1"/>
                      </a:solidFill>
                      <a:latin typeface="ＭＳ Ｐゴシック" panose="020B0600070205080204" pitchFamily="50" charset="-128"/>
                      <a:ea typeface="ＭＳ Ｐゴシック" panose="020B0600070205080204" pitchFamily="50" charset="-128"/>
                    </a:rPr>
                    <a:t>作成</a:t>
                  </a:r>
                </a:p>
              </p:txBody>
            </p:sp>
            <p:sp>
              <p:nvSpPr>
                <p:cNvPr id="76" name="テキスト ボックス 75"/>
                <p:cNvSpPr txBox="1"/>
                <p:nvPr/>
              </p:nvSpPr>
              <p:spPr>
                <a:xfrm>
                  <a:off x="2657274" y="2938231"/>
                  <a:ext cx="864061" cy="307777"/>
                </a:xfrm>
                <a:prstGeom prst="rect">
                  <a:avLst/>
                </a:prstGeom>
                <a:noFill/>
              </p:spPr>
              <p:txBody>
                <a:bodyPr wrap="square" rtlCol="0">
                  <a:spAutoFit/>
                </a:bodyPr>
                <a:lstStyle/>
                <a:p>
                  <a:r>
                    <a:rPr lang="ja-JP" altLang="en-US" sz="1400" b="1" i="1" u="sng" dirty="0">
                      <a:latin typeface="ＭＳ Ｐゴシック" panose="020B0600070205080204" pitchFamily="50" charset="-128"/>
                      <a:ea typeface="ＭＳ Ｐゴシック" panose="020B0600070205080204" pitchFamily="50" charset="-128"/>
                    </a:rPr>
                    <a:t>公表</a:t>
                  </a:r>
                </a:p>
              </p:txBody>
            </p:sp>
            <p:sp>
              <p:nvSpPr>
                <p:cNvPr id="78" name="左カーブ矢印 77"/>
                <p:cNvSpPr/>
                <p:nvPr/>
              </p:nvSpPr>
              <p:spPr>
                <a:xfrm rot="11645039">
                  <a:off x="2528541" y="2620279"/>
                  <a:ext cx="549149" cy="892116"/>
                </a:xfrm>
                <a:prstGeom prst="curvedLeftArrow">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79" name="左カーブ矢印 78"/>
                <p:cNvSpPr/>
                <p:nvPr/>
              </p:nvSpPr>
              <p:spPr>
                <a:xfrm rot="17854175">
                  <a:off x="4850254" y="1638849"/>
                  <a:ext cx="443685" cy="1231506"/>
                </a:xfrm>
                <a:prstGeom prst="curvedLeftArrow">
                  <a:avLst/>
                </a:prstGeom>
                <a:solidFill>
                  <a:schemeClr val="accent2"/>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cxnSp>
              <p:nvCxnSpPr>
                <p:cNvPr id="80" name="直線矢印コネクタ 79"/>
                <p:cNvCxnSpPr/>
                <p:nvPr/>
              </p:nvCxnSpPr>
              <p:spPr>
                <a:xfrm>
                  <a:off x="3542766" y="2427764"/>
                  <a:ext cx="31096" cy="1713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1" name="直線矢印コネクタ 80"/>
                <p:cNvCxnSpPr/>
                <p:nvPr/>
              </p:nvCxnSpPr>
              <p:spPr>
                <a:xfrm>
                  <a:off x="3851495" y="2352542"/>
                  <a:ext cx="53491" cy="23997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grpSp>
          <p:nvGrpSpPr>
            <p:cNvPr id="23" name="グループ化 22"/>
            <p:cNvGrpSpPr/>
            <p:nvPr/>
          </p:nvGrpSpPr>
          <p:grpSpPr>
            <a:xfrm>
              <a:off x="3540972" y="3345539"/>
              <a:ext cx="861605" cy="928851"/>
              <a:chOff x="3382128" y="3191688"/>
              <a:chExt cx="983517" cy="987673"/>
            </a:xfrm>
          </p:grpSpPr>
          <p:pic>
            <p:nvPicPr>
              <p:cNvPr id="1028" name="Picture 4" descr="D:\TaniguchiMe\Desktop\3.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65512" y="3426781"/>
                <a:ext cx="500133" cy="752580"/>
              </a:xfrm>
              <a:prstGeom prst="rect">
                <a:avLst/>
              </a:prstGeom>
              <a:noFill/>
              <a:ln w="3175">
                <a:solidFill>
                  <a:schemeClr val="tx1"/>
                </a:solidFill>
              </a:ln>
              <a:scene3d>
                <a:camera prst="orthographicFront">
                  <a:rot lat="0" lon="0" rev="20699999"/>
                </a:camera>
                <a:lightRig rig="threePt" dir="t"/>
              </a:scene3d>
              <a:extLst>
                <a:ext uri="{909E8E84-426E-40DD-AFC4-6F175D3DCCD1}">
                  <a14:hiddenFill xmlns:a14="http://schemas.microsoft.com/office/drawing/2010/main">
                    <a:solidFill>
                      <a:srgbClr val="FFFFFF"/>
                    </a:solidFill>
                  </a14:hiddenFill>
                </a:ext>
              </a:extLst>
            </p:spPr>
          </p:pic>
          <p:pic>
            <p:nvPicPr>
              <p:cNvPr id="1027" name="Picture 3" descr="D:\TaniguchiMe\Desktop\2.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729900" y="3341974"/>
                <a:ext cx="523875" cy="747713"/>
              </a:xfrm>
              <a:prstGeom prst="rect">
                <a:avLst/>
              </a:prstGeom>
              <a:noFill/>
              <a:ln w="3175">
                <a:solidFill>
                  <a:schemeClr val="tx1"/>
                </a:solidFill>
              </a:ln>
              <a:scene3d>
                <a:camera prst="orthographicFront">
                  <a:rot lat="0" lon="0" rev="20999999"/>
                </a:camera>
                <a:lightRig rig="threePt" dir="t"/>
              </a:scene3d>
              <a:extLst>
                <a:ext uri="{909E8E84-426E-40DD-AFC4-6F175D3DCCD1}">
                  <a14:hiddenFill xmlns:a14="http://schemas.microsoft.com/office/drawing/2010/main">
                    <a:solidFill>
                      <a:srgbClr val="FFFFFF"/>
                    </a:solidFill>
                  </a14:hiddenFill>
                </a:ext>
              </a:extLst>
            </p:spPr>
          </p:pic>
          <p:pic>
            <p:nvPicPr>
              <p:cNvPr id="1029" name="Picture 5" descr="D:\TaniguchiMe\Desktop\4.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591819" y="3250510"/>
                <a:ext cx="519185" cy="743054"/>
              </a:xfrm>
              <a:prstGeom prst="rect">
                <a:avLst/>
              </a:prstGeom>
              <a:noFill/>
              <a:ln w="3175">
                <a:solidFill>
                  <a:schemeClr val="tx1"/>
                </a:solidFill>
              </a:ln>
              <a:scene3d>
                <a:camera prst="orthographicFront">
                  <a:rot lat="0" lon="0" rev="21299999"/>
                </a:camera>
                <a:lightRig rig="threePt" dir="t"/>
              </a:scene3d>
              <a:extLst>
                <a:ext uri="{909E8E84-426E-40DD-AFC4-6F175D3DCCD1}">
                  <a14:hiddenFill xmlns:a14="http://schemas.microsoft.com/office/drawing/2010/main">
                    <a:solidFill>
                      <a:srgbClr val="FFFFFF"/>
                    </a:solidFill>
                  </a14:hiddenFill>
                </a:ext>
              </a:extLst>
            </p:spPr>
          </p:pic>
          <p:pic>
            <p:nvPicPr>
              <p:cNvPr id="11" name="Picture 2" descr="D:\TaniguchiMe\Desktop\1.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382128" y="3191688"/>
                <a:ext cx="514422" cy="738291"/>
              </a:xfrm>
              <a:prstGeom prst="rect">
                <a:avLst/>
              </a:prstGeom>
              <a:noFill/>
              <a:ln w="3175">
                <a:solidFill>
                  <a:schemeClr val="tx1"/>
                </a:solidFill>
              </a:ln>
              <a:extLst>
                <a:ext uri="{909E8E84-426E-40DD-AFC4-6F175D3DCCD1}">
                  <a14:hiddenFill xmlns:a14="http://schemas.microsoft.com/office/drawing/2010/main">
                    <a:solidFill>
                      <a:srgbClr val="FFFFFF"/>
                    </a:solidFill>
                  </a14:hiddenFill>
                </a:ext>
              </a:extLst>
            </p:spPr>
          </p:pic>
        </p:grpSp>
        <p:grpSp>
          <p:nvGrpSpPr>
            <p:cNvPr id="84" name="グループ化 83"/>
            <p:cNvGrpSpPr/>
            <p:nvPr/>
          </p:nvGrpSpPr>
          <p:grpSpPr>
            <a:xfrm>
              <a:off x="4779539" y="3378225"/>
              <a:ext cx="2465572" cy="414557"/>
              <a:chOff x="103311" y="1034153"/>
              <a:chExt cx="3008641" cy="414557"/>
            </a:xfrm>
          </p:grpSpPr>
          <p:sp>
            <p:nvSpPr>
              <p:cNvPr id="85" name="角丸四角形 84"/>
              <p:cNvSpPr/>
              <p:nvPr/>
            </p:nvSpPr>
            <p:spPr>
              <a:xfrm>
                <a:off x="103311" y="1034153"/>
                <a:ext cx="3008641" cy="414557"/>
              </a:xfrm>
              <a:prstGeom prst="roundRect">
                <a:avLst>
                  <a:gd name="adj" fmla="val 10000"/>
                </a:avLst>
              </a:prstGeom>
              <a:solidFill>
                <a:schemeClr val="accent2">
                  <a:lumMod val="20000"/>
                  <a:lumOff val="80000"/>
                </a:schemeClr>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86" name="角丸四角形 4"/>
              <p:cNvSpPr/>
              <p:nvPr/>
            </p:nvSpPr>
            <p:spPr>
              <a:xfrm>
                <a:off x="115453" y="1046295"/>
                <a:ext cx="2960882" cy="39027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pPr>
                <a:r>
                  <a:rPr kumimoji="1" lang="ja-JP" altLang="en-US" sz="1200" b="1" kern="1200" dirty="0" smtClean="0">
                    <a:solidFill>
                      <a:schemeClr val="tx1"/>
                    </a:solidFill>
                    <a:latin typeface="ＭＳ Ｐゴシック" panose="020B0600070205080204" pitchFamily="50" charset="-128"/>
                    <a:ea typeface="ＭＳ Ｐゴシック" panose="020B0600070205080204" pitchFamily="50" charset="-128"/>
                  </a:rPr>
                  <a:t>「指摘事項」「指摘の背景」</a:t>
                </a:r>
                <a:r>
                  <a:rPr kumimoji="1" lang="en-US" altLang="ja-JP" sz="1200" b="1" kern="1200" dirty="0" smtClean="0">
                    <a:solidFill>
                      <a:schemeClr val="tx1"/>
                    </a:solidFill>
                    <a:latin typeface="ＭＳ Ｐゴシック" panose="020B0600070205080204" pitchFamily="50" charset="-128"/>
                    <a:ea typeface="ＭＳ Ｐゴシック" panose="020B0600070205080204" pitchFamily="50" charset="-128"/>
                  </a:rPr>
                  <a:t/>
                </a:r>
                <a:br>
                  <a:rPr kumimoji="1" lang="en-US" altLang="ja-JP" sz="1200" b="1" kern="1200" dirty="0" smtClean="0">
                    <a:solidFill>
                      <a:schemeClr val="tx1"/>
                    </a:solidFill>
                    <a:latin typeface="ＭＳ Ｐゴシック" panose="020B0600070205080204" pitchFamily="50" charset="-128"/>
                    <a:ea typeface="ＭＳ Ｐゴシック" panose="020B0600070205080204" pitchFamily="50" charset="-128"/>
                  </a:rPr>
                </a:br>
                <a:r>
                  <a:rPr kumimoji="1" lang="ja-JP" altLang="en-US" sz="1200" b="1" kern="1200" dirty="0" smtClean="0">
                    <a:solidFill>
                      <a:schemeClr val="tx1"/>
                    </a:solidFill>
                    <a:latin typeface="ＭＳ Ｐゴシック" panose="020B0600070205080204" pitchFamily="50" charset="-128"/>
                    <a:ea typeface="ＭＳ Ｐゴシック" panose="020B0600070205080204" pitchFamily="50" charset="-128"/>
                  </a:rPr>
                  <a:t>「根拠省令等」「補足資料」の整備</a:t>
                </a:r>
                <a:endParaRPr kumimoji="1" lang="ja-JP" altLang="en-US" sz="1200" b="1" kern="1200" dirty="0">
                  <a:solidFill>
                    <a:schemeClr val="tx1"/>
                  </a:solidFill>
                  <a:latin typeface="ＭＳ Ｐゴシック" panose="020B0600070205080204" pitchFamily="50" charset="-128"/>
                  <a:ea typeface="ＭＳ Ｐゴシック" panose="020B0600070205080204" pitchFamily="50" charset="-128"/>
                </a:endParaRPr>
              </a:p>
            </p:txBody>
          </p:sp>
        </p:grpSp>
        <p:grpSp>
          <p:nvGrpSpPr>
            <p:cNvPr id="87" name="グループ化 86"/>
            <p:cNvGrpSpPr/>
            <p:nvPr/>
          </p:nvGrpSpPr>
          <p:grpSpPr>
            <a:xfrm>
              <a:off x="4583323" y="2918145"/>
              <a:ext cx="2410185" cy="382715"/>
              <a:chOff x="29697" y="641581"/>
              <a:chExt cx="2602534" cy="307434"/>
            </a:xfrm>
          </p:grpSpPr>
          <p:sp>
            <p:nvSpPr>
              <p:cNvPr id="88" name="角丸四角形 87"/>
              <p:cNvSpPr/>
              <p:nvPr/>
            </p:nvSpPr>
            <p:spPr>
              <a:xfrm>
                <a:off x="29697" y="641581"/>
                <a:ext cx="2602534" cy="307434"/>
              </a:xfrm>
              <a:prstGeom prst="roundRect">
                <a:avLst>
                  <a:gd name="adj" fmla="val 10000"/>
                </a:avLst>
              </a:prstGeom>
              <a:solidFill>
                <a:schemeClr val="accent2">
                  <a:lumMod val="20000"/>
                  <a:lumOff val="80000"/>
                </a:schemeClr>
              </a:solidFill>
              <a:ln>
                <a:solidFill>
                  <a:schemeClr val="tx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89" name="角丸四角形 4"/>
              <p:cNvSpPr/>
              <p:nvPr/>
            </p:nvSpPr>
            <p:spPr>
              <a:xfrm>
                <a:off x="38700" y="650585"/>
                <a:ext cx="2397859" cy="28942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5720" tIns="45720" rIns="45720" bIns="45720" numCol="1" spcCol="1270" anchor="ctr" anchorCtr="0">
                <a:noAutofit/>
              </a:bodyPr>
              <a:lstStyle/>
              <a:p>
                <a:pPr lvl="0" algn="l" defTabSz="533400">
                  <a:lnSpc>
                    <a:spcPct val="90000"/>
                  </a:lnSpc>
                  <a:spcBef>
                    <a:spcPct val="0"/>
                  </a:spcBef>
                  <a:spcAft>
                    <a:spcPct val="35000"/>
                  </a:spcAft>
                  <a:tabLst/>
                </a:pPr>
                <a:r>
                  <a:rPr kumimoji="1" lang="ja-JP" altLang="en-US" sz="1200" b="1" kern="1200" dirty="0" smtClean="0">
                    <a:solidFill>
                      <a:schemeClr val="tx1"/>
                    </a:solidFill>
                    <a:latin typeface="ＭＳ Ｐゴシック" panose="020B0600070205080204" pitchFamily="50" charset="-128"/>
                    <a:ea typeface="ＭＳ Ｐゴシック" panose="020B0600070205080204" pitchFamily="50" charset="-128"/>
                  </a:rPr>
                  <a:t>有用な指摘事項を精査・抽出</a:t>
                </a:r>
                <a:endParaRPr kumimoji="1" lang="ja-JP" altLang="en-US" sz="1200" b="1" kern="1200" dirty="0">
                  <a:solidFill>
                    <a:schemeClr val="tx1"/>
                  </a:solidFill>
                  <a:latin typeface="ＭＳ Ｐゴシック" panose="020B0600070205080204" pitchFamily="50" charset="-128"/>
                  <a:ea typeface="ＭＳ Ｐゴシック" panose="020B0600070205080204" pitchFamily="50" charset="-128"/>
                </a:endParaRPr>
              </a:p>
            </p:txBody>
          </p:sp>
        </p:grpSp>
        <p:grpSp>
          <p:nvGrpSpPr>
            <p:cNvPr id="93" name="グループ化 92"/>
            <p:cNvGrpSpPr/>
            <p:nvPr/>
          </p:nvGrpSpPr>
          <p:grpSpPr>
            <a:xfrm>
              <a:off x="6002706" y="2647629"/>
              <a:ext cx="322226" cy="322226"/>
              <a:chOff x="1875802" y="374706"/>
              <a:chExt cx="322226" cy="322226"/>
            </a:xfrm>
          </p:grpSpPr>
          <p:sp>
            <p:nvSpPr>
              <p:cNvPr id="94" name="下矢印 93"/>
              <p:cNvSpPr/>
              <p:nvPr/>
            </p:nvSpPr>
            <p:spPr>
              <a:xfrm>
                <a:off x="1875802" y="374706"/>
                <a:ext cx="322226" cy="322226"/>
              </a:xfrm>
              <a:prstGeom prst="downArrow">
                <a:avLst>
                  <a:gd name="adj1" fmla="val 55000"/>
                  <a:gd name="adj2" fmla="val 45000"/>
                </a:avLst>
              </a:prstGeom>
              <a:solidFill>
                <a:schemeClr val="tx1">
                  <a:lumMod val="65000"/>
                  <a:lumOff val="35000"/>
                </a:schemeClr>
              </a:solidFill>
              <a:ln>
                <a:solidFill>
                  <a:schemeClr val="tx1">
                    <a:lumMod val="75000"/>
                    <a:lumOff val="25000"/>
                    <a:alpha val="90000"/>
                  </a:scheme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95" name="下矢印 4"/>
              <p:cNvSpPr/>
              <p:nvPr/>
            </p:nvSpPr>
            <p:spPr>
              <a:xfrm>
                <a:off x="1948303" y="374706"/>
                <a:ext cx="177224" cy="24247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endParaRPr kumimoji="1" lang="ja-JP" altLang="en-US" sz="1500" kern="1200" dirty="0"/>
              </a:p>
            </p:txBody>
          </p:sp>
        </p:grpSp>
        <p:grpSp>
          <p:nvGrpSpPr>
            <p:cNvPr id="96" name="グループ化 95"/>
            <p:cNvGrpSpPr/>
            <p:nvPr/>
          </p:nvGrpSpPr>
          <p:grpSpPr>
            <a:xfrm>
              <a:off x="6615278" y="3201767"/>
              <a:ext cx="322226" cy="322226"/>
              <a:chOff x="1875802" y="374706"/>
              <a:chExt cx="322226" cy="322226"/>
            </a:xfrm>
          </p:grpSpPr>
          <p:sp>
            <p:nvSpPr>
              <p:cNvPr id="97" name="下矢印 96"/>
              <p:cNvSpPr/>
              <p:nvPr/>
            </p:nvSpPr>
            <p:spPr>
              <a:xfrm>
                <a:off x="1875802" y="374706"/>
                <a:ext cx="322226" cy="322226"/>
              </a:xfrm>
              <a:prstGeom prst="downArrow">
                <a:avLst>
                  <a:gd name="adj1" fmla="val 55000"/>
                  <a:gd name="adj2" fmla="val 45000"/>
                </a:avLst>
              </a:prstGeom>
              <a:solidFill>
                <a:schemeClr val="tx1">
                  <a:lumMod val="65000"/>
                  <a:lumOff val="35000"/>
                </a:schemeClr>
              </a:solidFill>
              <a:ln>
                <a:solidFill>
                  <a:schemeClr val="tx1">
                    <a:lumMod val="75000"/>
                    <a:lumOff val="25000"/>
                    <a:alpha val="90000"/>
                  </a:scheme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98" name="下矢印 4"/>
              <p:cNvSpPr/>
              <p:nvPr/>
            </p:nvSpPr>
            <p:spPr>
              <a:xfrm>
                <a:off x="1948303" y="374706"/>
                <a:ext cx="177224" cy="24247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endParaRPr kumimoji="1" lang="ja-JP" altLang="en-US" sz="1500" kern="1200" dirty="0"/>
              </a:p>
            </p:txBody>
          </p:sp>
        </p:grpSp>
      </p:grpSp>
      <p:sp>
        <p:nvSpPr>
          <p:cNvPr id="99" name="テキスト ボックス 98"/>
          <p:cNvSpPr txBox="1"/>
          <p:nvPr/>
        </p:nvSpPr>
        <p:spPr>
          <a:xfrm>
            <a:off x="661074" y="7380734"/>
            <a:ext cx="6670808" cy="1614500"/>
          </a:xfrm>
          <a:prstGeom prst="rect">
            <a:avLst/>
          </a:prstGeom>
          <a:noFill/>
        </p:spPr>
        <p:txBody>
          <a:bodyPr wrap="square" lIns="105366" tIns="52683" rIns="105366" bIns="52683" rtlCol="0">
            <a:spAutoFit/>
          </a:bodyPr>
          <a:lstStyle/>
          <a:p>
            <a:pPr marL="177800" indent="-177800"/>
            <a:r>
              <a:rPr lang="ja-JP" altLang="en-US" sz="1400" dirty="0" smtClean="0"/>
              <a:t>＜抽出した指摘事項＞</a:t>
            </a:r>
            <a:endParaRPr lang="en-US" altLang="ja-JP" sz="1400" dirty="0" smtClean="0"/>
          </a:p>
          <a:p>
            <a:pPr marL="177800"/>
            <a:r>
              <a:rPr lang="ja-JP" altLang="en-US" sz="1400" dirty="0"/>
              <a:t>液剤包装作業室に設置している包装機について、稼働前確認に使用する</a:t>
            </a:r>
            <a:r>
              <a:rPr lang="ja-JP" altLang="en-US" sz="1400" dirty="0" smtClean="0"/>
              <a:t>テストピースの</a:t>
            </a:r>
            <a:r>
              <a:rPr lang="ja-JP" altLang="en-US" sz="1400" dirty="0"/>
              <a:t>管理方法を手順書等に規定するとともに、出納記録等を作成し適切に管理してください</a:t>
            </a:r>
            <a:r>
              <a:rPr lang="ja-JP" altLang="en-US" sz="1400" dirty="0" smtClean="0"/>
              <a:t>。</a:t>
            </a:r>
            <a:endParaRPr lang="en-US" altLang="ja-JP" sz="1400" dirty="0" smtClean="0"/>
          </a:p>
          <a:p>
            <a:pPr marL="1425575" indent="-1128713"/>
            <a:r>
              <a:rPr lang="ja-JP" altLang="en-US" sz="1400" dirty="0"/>
              <a:t>（</a:t>
            </a:r>
            <a:r>
              <a:rPr lang="ja-JP" altLang="en-US" sz="1400" dirty="0" smtClean="0"/>
              <a:t>指摘のポイント）テストピース（機器の不良品排除機能等が適切に稼働することを確認するためのサンプル）が製品に混入し出荷された場合、患者影響が大きく、管理が必要であるため指摘したものである。</a:t>
            </a:r>
            <a:endParaRPr lang="en-US" altLang="ja-JP" sz="1400" dirty="0"/>
          </a:p>
        </p:txBody>
      </p:sp>
      <p:sp>
        <p:nvSpPr>
          <p:cNvPr id="100" name="テキスト ボックス 99"/>
          <p:cNvSpPr txBox="1"/>
          <p:nvPr/>
        </p:nvSpPr>
        <p:spPr>
          <a:xfrm>
            <a:off x="8140912" y="6834679"/>
            <a:ext cx="6432119" cy="646331"/>
          </a:xfrm>
          <a:prstGeom prst="rect">
            <a:avLst/>
          </a:prstGeom>
          <a:noFill/>
        </p:spPr>
        <p:txBody>
          <a:bodyPr wrap="square" rtlCol="0">
            <a:spAutoFit/>
          </a:bodyPr>
          <a:lstStyle/>
          <a:p>
            <a:pPr marL="2235200" indent="-2235200"/>
            <a:r>
              <a:rPr lang="en-US" altLang="ja-JP" sz="1200" dirty="0" smtClean="0">
                <a:latin typeface="+mj-ea"/>
              </a:rPr>
              <a:t>※</a:t>
            </a:r>
            <a:r>
              <a:rPr lang="en-US" altLang="ja-JP" sz="1200" dirty="0"/>
              <a:t> 『</a:t>
            </a:r>
            <a:r>
              <a:rPr lang="ja-JP" altLang="en-US" sz="1200" dirty="0" smtClean="0"/>
              <a:t>ＧＱＰ</a:t>
            </a:r>
            <a:r>
              <a:rPr lang="ja-JP" altLang="en-US" sz="1200" dirty="0"/>
              <a:t>／ＧＶＰ指摘事項</a:t>
            </a:r>
            <a:r>
              <a:rPr lang="ja-JP" altLang="en-US" sz="1200" dirty="0" smtClean="0"/>
              <a:t>ノート</a:t>
            </a:r>
            <a:r>
              <a:rPr lang="en-US" altLang="ja-JP" sz="1200" dirty="0"/>
              <a:t>』</a:t>
            </a:r>
            <a:r>
              <a:rPr lang="ja-JP" altLang="ja-JP" sz="1200" dirty="0" smtClean="0">
                <a:latin typeface="+mj-ea"/>
              </a:rPr>
              <a:t>：</a:t>
            </a:r>
            <a:r>
              <a:rPr lang="ja-JP" altLang="en-US" sz="1200" dirty="0" smtClean="0">
                <a:latin typeface="+mj-ea"/>
              </a:rPr>
              <a:t>ＧＱＰ／ＧＶＰ省令に</a:t>
            </a:r>
            <a:r>
              <a:rPr lang="ja-JP" altLang="en-US" sz="1200" dirty="0">
                <a:latin typeface="+mj-ea"/>
              </a:rPr>
              <a:t>基づき大阪府</a:t>
            </a:r>
            <a:r>
              <a:rPr lang="ja-JP" altLang="en-US" sz="1200" dirty="0" smtClean="0">
                <a:latin typeface="+mj-ea"/>
              </a:rPr>
              <a:t>が製造販売業者</a:t>
            </a:r>
            <a:r>
              <a:rPr lang="ja-JP" altLang="en-US" sz="1200" dirty="0">
                <a:latin typeface="+mj-ea"/>
              </a:rPr>
              <a:t>に指導</a:t>
            </a:r>
            <a:r>
              <a:rPr lang="ja-JP" altLang="en-US" sz="1200" dirty="0" smtClean="0">
                <a:latin typeface="+mj-ea"/>
              </a:rPr>
              <a:t>した　内容</a:t>
            </a:r>
            <a:r>
              <a:rPr lang="ja-JP" altLang="en-US" sz="1200" dirty="0">
                <a:latin typeface="+mj-ea"/>
              </a:rPr>
              <a:t>のうち、参考となる指導内容を匿名化したうえで集約</a:t>
            </a:r>
            <a:r>
              <a:rPr lang="ja-JP" altLang="en-US" sz="1200" dirty="0" smtClean="0">
                <a:latin typeface="+mj-ea"/>
              </a:rPr>
              <a:t>した</a:t>
            </a:r>
            <a:r>
              <a:rPr lang="en-US" altLang="ja-JP" sz="1200" dirty="0" smtClean="0">
                <a:latin typeface="+mj-ea"/>
              </a:rPr>
              <a:t/>
            </a:r>
            <a:br>
              <a:rPr lang="en-US" altLang="ja-JP" sz="1200" dirty="0" smtClean="0">
                <a:latin typeface="+mj-ea"/>
              </a:rPr>
            </a:br>
            <a:r>
              <a:rPr lang="ja-JP" altLang="en-US" sz="1200" dirty="0" smtClean="0">
                <a:latin typeface="+mj-ea"/>
              </a:rPr>
              <a:t>事例集。</a:t>
            </a:r>
            <a:endParaRPr kumimoji="1" lang="ja-JP" altLang="en-US" sz="1200" dirty="0"/>
          </a:p>
        </p:txBody>
      </p:sp>
      <p:sp>
        <p:nvSpPr>
          <p:cNvPr id="22" name="テキスト ボックス 21"/>
          <p:cNvSpPr txBox="1"/>
          <p:nvPr/>
        </p:nvSpPr>
        <p:spPr>
          <a:xfrm>
            <a:off x="14185998" y="35918"/>
            <a:ext cx="838691" cy="276999"/>
          </a:xfrm>
          <a:prstGeom prst="rect">
            <a:avLst/>
          </a:prstGeom>
          <a:noFill/>
          <a:ln>
            <a:solidFill>
              <a:schemeClr val="tx1"/>
            </a:solidFill>
          </a:ln>
        </p:spPr>
        <p:txBody>
          <a:bodyPr wrap="none" rtlCol="0">
            <a:spAutoFit/>
          </a:bodyPr>
          <a:lstStyle/>
          <a:p>
            <a:r>
              <a:rPr kumimoji="1" lang="ja-JP" altLang="en-US" sz="1200" dirty="0" smtClean="0"/>
              <a:t>資料２－２</a:t>
            </a:r>
            <a:endParaRPr kumimoji="1" lang="ja-JP" altLang="en-US" sz="1200" dirty="0"/>
          </a:p>
        </p:txBody>
      </p:sp>
      <p:sp>
        <p:nvSpPr>
          <p:cNvPr id="101" name="テキスト ボックス 100"/>
          <p:cNvSpPr txBox="1"/>
          <p:nvPr/>
        </p:nvSpPr>
        <p:spPr>
          <a:xfrm>
            <a:off x="517761" y="6868469"/>
            <a:ext cx="6771584" cy="537282"/>
          </a:xfrm>
          <a:prstGeom prst="rect">
            <a:avLst/>
          </a:prstGeom>
          <a:noFill/>
        </p:spPr>
        <p:txBody>
          <a:bodyPr wrap="square" lIns="105366" tIns="52683" rIns="105366" bIns="52683" rtlCol="0">
            <a:spAutoFit/>
          </a:bodyPr>
          <a:lstStyle/>
          <a:p>
            <a:pPr marL="177800" indent="-177800"/>
            <a:r>
              <a:rPr lang="ja-JP" altLang="en-US" sz="1400" dirty="0"/>
              <a:t>○平成２２年度以降に蓄積した指摘事項（</a:t>
            </a:r>
            <a:r>
              <a:rPr lang="ja-JP" altLang="en-US" sz="1400" dirty="0" smtClean="0"/>
              <a:t>約５，３００事項）</a:t>
            </a:r>
            <a:r>
              <a:rPr lang="ja-JP" altLang="en-US" sz="1400" dirty="0"/>
              <a:t>から</a:t>
            </a:r>
            <a:r>
              <a:rPr lang="ja-JP" altLang="en-US" sz="1400" dirty="0" smtClean="0"/>
              <a:t>、公開の可否・特殊性等を精査し、追加（改訂）すべき事項（１８</a:t>
            </a:r>
            <a:r>
              <a:rPr lang="ja-JP" altLang="en-US" sz="1400" dirty="0"/>
              <a:t>事項</a:t>
            </a:r>
            <a:r>
              <a:rPr lang="ja-JP" altLang="en-US" sz="1400" dirty="0" smtClean="0"/>
              <a:t>）</a:t>
            </a:r>
            <a:r>
              <a:rPr lang="ja-JP" altLang="en-US" sz="1400" dirty="0"/>
              <a:t>を抽出</a:t>
            </a:r>
            <a:r>
              <a:rPr lang="ja-JP" altLang="en-US" sz="1400" dirty="0" smtClean="0"/>
              <a:t>。</a:t>
            </a:r>
            <a:endParaRPr lang="en-US" altLang="ja-JP" sz="1400" dirty="0"/>
          </a:p>
        </p:txBody>
      </p:sp>
      <p:sp>
        <p:nvSpPr>
          <p:cNvPr id="102" name="テキスト ボックス 101"/>
          <p:cNvSpPr txBox="1"/>
          <p:nvPr/>
        </p:nvSpPr>
        <p:spPr>
          <a:xfrm>
            <a:off x="10917721" y="4746940"/>
            <a:ext cx="3917988" cy="461665"/>
          </a:xfrm>
          <a:prstGeom prst="rect">
            <a:avLst/>
          </a:prstGeom>
          <a:noFill/>
        </p:spPr>
        <p:txBody>
          <a:bodyPr wrap="square" rtlCol="0">
            <a:spAutoFit/>
          </a:bodyPr>
          <a:lstStyle/>
          <a:p>
            <a:pPr marL="119063" indent="-119063"/>
            <a:r>
              <a:rPr lang="en-US" altLang="ja-JP" sz="1200" dirty="0" smtClean="0">
                <a:latin typeface="+mj-ea"/>
              </a:rPr>
              <a:t>※GVP</a:t>
            </a:r>
            <a:r>
              <a:rPr lang="ja-JP" altLang="en-US" sz="1200" dirty="0" smtClean="0">
                <a:latin typeface="+mj-ea"/>
              </a:rPr>
              <a:t>省令：</a:t>
            </a:r>
            <a:r>
              <a:rPr lang="en-US" altLang="ja-JP" sz="1200" dirty="0" smtClean="0">
                <a:latin typeface="+mj-ea"/>
              </a:rPr>
              <a:t>Good </a:t>
            </a:r>
            <a:r>
              <a:rPr lang="en-US" altLang="ja-JP" sz="1200" dirty="0">
                <a:latin typeface="+mj-ea"/>
              </a:rPr>
              <a:t>Vigilance </a:t>
            </a:r>
            <a:r>
              <a:rPr lang="en-US" altLang="ja-JP" sz="1200" dirty="0" smtClean="0">
                <a:latin typeface="+mj-ea"/>
              </a:rPr>
              <a:t>Practice</a:t>
            </a:r>
            <a:br>
              <a:rPr lang="en-US" altLang="ja-JP" sz="1200" dirty="0" smtClean="0">
                <a:latin typeface="+mj-ea"/>
              </a:rPr>
            </a:br>
            <a:r>
              <a:rPr lang="ja-JP" altLang="en-US" sz="1200" dirty="0" smtClean="0">
                <a:latin typeface="+mj-ea"/>
              </a:rPr>
              <a:t>医薬</a:t>
            </a:r>
            <a:r>
              <a:rPr lang="ja-JP" altLang="en-US" sz="1200" dirty="0">
                <a:latin typeface="+mj-ea"/>
              </a:rPr>
              <a:t>品等の製造販売後安全管理</a:t>
            </a:r>
            <a:r>
              <a:rPr lang="ja-JP" altLang="en-US" sz="1200" dirty="0" smtClean="0">
                <a:latin typeface="+mj-ea"/>
              </a:rPr>
              <a:t>の基準</a:t>
            </a:r>
            <a:r>
              <a:rPr lang="ja-JP" altLang="en-US" sz="1200" dirty="0">
                <a:latin typeface="+mj-ea"/>
              </a:rPr>
              <a:t>に関する</a:t>
            </a:r>
            <a:r>
              <a:rPr lang="ja-JP" altLang="en-US" sz="1200" dirty="0" smtClean="0">
                <a:latin typeface="+mj-ea"/>
              </a:rPr>
              <a:t>省令</a:t>
            </a:r>
            <a:r>
              <a:rPr lang="ja-JP" altLang="en-US" sz="1200" dirty="0">
                <a:latin typeface="+mj-ea"/>
              </a:rPr>
              <a:t>　</a:t>
            </a:r>
          </a:p>
        </p:txBody>
      </p:sp>
    </p:spTree>
    <p:extLst>
      <p:ext uri="{BB962C8B-B14F-4D97-AF65-F5344CB8AC3E}">
        <p14:creationId xmlns:p14="http://schemas.microsoft.com/office/powerpoint/2010/main" val="19253021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フォーマル">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944</TotalTime>
  <Words>581</Words>
  <Application>Microsoft Office PowerPoint</Application>
  <PresentationFormat>ユーザー設定</PresentationFormat>
  <Paragraphs>53</Paragraphs>
  <Slides>1</Slides>
  <Notes>1</Notes>
  <HiddenSlides>0</HiddenSlides>
  <MMClips>0</MMClips>
  <ScaleCrop>false</ScaleCrop>
  <HeadingPairs>
    <vt:vector size="4" baseType="variant">
      <vt:variant>
        <vt:lpstr>テーマ</vt:lpstr>
      </vt:variant>
      <vt:variant>
        <vt:i4>2</vt:i4>
      </vt:variant>
      <vt:variant>
        <vt:lpstr>スライド タイトル</vt:lpstr>
      </vt:variant>
      <vt:variant>
        <vt:i4>1</vt:i4>
      </vt:variant>
    </vt:vector>
  </HeadingPairs>
  <TitlesOfParts>
    <vt:vector size="3" baseType="lpstr">
      <vt:lpstr>Office ​​テーマ</vt:lpstr>
      <vt:lpstr>デザインの設定</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Osaka</dc:creator>
  <cp:lastModifiedBy>Osaka</cp:lastModifiedBy>
  <cp:revision>101</cp:revision>
  <cp:lastPrinted>2017-12-13T10:38:31Z</cp:lastPrinted>
  <dcterms:created xsi:type="dcterms:W3CDTF">2017-10-31T07:23:06Z</dcterms:created>
  <dcterms:modified xsi:type="dcterms:W3CDTF">2017-12-19T02:15:27Z</dcterms:modified>
</cp:coreProperties>
</file>