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8"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75" userDrawn="1">
          <p15:clr>
            <a:srgbClr val="A4A3A4"/>
          </p15:clr>
        </p15:guide>
        <p15:guide id="2" pos="2381" userDrawn="1">
          <p15:clr>
            <a:srgbClr val="A4A3A4"/>
          </p15:clr>
        </p15:guide>
        <p15:guide id="3" pos="340" userDrawn="1">
          <p15:clr>
            <a:srgbClr val="A4A3A4"/>
          </p15:clr>
        </p15:guide>
        <p15:guide id="5" pos="4422" userDrawn="1">
          <p15:clr>
            <a:srgbClr val="A4A3A4"/>
          </p15:clr>
        </p15:guide>
        <p15:guide id="6" pos="408" userDrawn="1">
          <p15:clr>
            <a:srgbClr val="A4A3A4"/>
          </p15:clr>
        </p15:guide>
        <p15:guide id="7" pos="4490" userDrawn="1">
          <p15:clr>
            <a:srgbClr val="A4A3A4"/>
          </p15:clr>
        </p15:guide>
        <p15:guide id="8" orient="horz"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7762"/>
    <a:srgbClr val="5B837D"/>
    <a:srgbClr val="C0D2D0"/>
    <a:srgbClr val="FFC000"/>
    <a:srgbClr val="B5CBC8"/>
    <a:srgbClr val="E4ECEB"/>
    <a:srgbClr val="17406D"/>
    <a:srgbClr val="F9D3D3"/>
    <a:srgbClr val="EDE5DF"/>
    <a:srgbClr val="A3BD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2CDE9-7B78-4B64-98AB-4326BBACA078}" v="2" dt="2023-01-06T06:19:29.1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95" autoAdjust="0"/>
    <p:restoredTop sz="95294" autoAdjust="0"/>
  </p:normalViewPr>
  <p:slideViewPr>
    <p:cSldViewPr snapToGrid="0">
      <p:cViewPr>
        <p:scale>
          <a:sx n="100" d="100"/>
          <a:sy n="100" d="100"/>
        </p:scale>
        <p:origin x="588" y="-3768"/>
      </p:cViewPr>
      <p:guideLst>
        <p:guide orient="horz" pos="6475"/>
        <p:guide pos="2381"/>
        <p:guide pos="340"/>
        <p:guide pos="4422"/>
        <p:guide pos="408"/>
        <p:guide pos="4490"/>
        <p:guide orient="horz" pos="339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青柳 淳之介" userId="14490d4e-7472-491b-9af7-18208dc5fc1c" providerId="ADAL" clId="{58D1924D-1826-4211-8D37-5C1FD940C7C0}"/>
    <pc:docChg chg="undo custSel modSld">
      <pc:chgData name="青柳 淳之介" userId="14490d4e-7472-491b-9af7-18208dc5fc1c" providerId="ADAL" clId="{58D1924D-1826-4211-8D37-5C1FD940C7C0}" dt="2021-07-20T05:41:50.542" v="184" actId="1076"/>
      <pc:docMkLst>
        <pc:docMk/>
      </pc:docMkLst>
      <pc:sldChg chg="addSp delSp modSp mod">
        <pc:chgData name="青柳 淳之介" userId="14490d4e-7472-491b-9af7-18208dc5fc1c" providerId="ADAL" clId="{58D1924D-1826-4211-8D37-5C1FD940C7C0}" dt="2021-07-20T05:41:50.542" v="184" actId="1076"/>
        <pc:sldMkLst>
          <pc:docMk/>
          <pc:sldMk cId="2774302904" sldId="256"/>
        </pc:sldMkLst>
        <pc:spChg chg="mod">
          <ac:chgData name="青柳 淳之介" userId="14490d4e-7472-491b-9af7-18208dc5fc1c" providerId="ADAL" clId="{58D1924D-1826-4211-8D37-5C1FD940C7C0}" dt="2021-07-20T05:35:31.643" v="6" actId="1076"/>
          <ac:spMkLst>
            <pc:docMk/>
            <pc:sldMk cId="2774302904" sldId="256"/>
            <ac:spMk id="25" creationId="{55E57ACA-F729-4208-A825-0EF73361865A}"/>
          </ac:spMkLst>
        </pc:spChg>
        <pc:spChg chg="mod">
          <ac:chgData name="青柳 淳之介" userId="14490d4e-7472-491b-9af7-18208dc5fc1c" providerId="ADAL" clId="{58D1924D-1826-4211-8D37-5C1FD940C7C0}" dt="2021-07-20T05:35:34.618" v="7" actId="14100"/>
          <ac:spMkLst>
            <pc:docMk/>
            <pc:sldMk cId="2774302904" sldId="256"/>
            <ac:spMk id="30" creationId="{878828CD-7114-48F2-A827-4348D1C5E734}"/>
          </ac:spMkLst>
        </pc:spChg>
        <pc:spChg chg="mod">
          <ac:chgData name="青柳 淳之介" userId="14490d4e-7472-491b-9af7-18208dc5fc1c" providerId="ADAL" clId="{58D1924D-1826-4211-8D37-5C1FD940C7C0}" dt="2021-07-20T05:35:48.574" v="8" actId="164"/>
          <ac:spMkLst>
            <pc:docMk/>
            <pc:sldMk cId="2774302904" sldId="256"/>
            <ac:spMk id="35" creationId="{AA4D1B25-887C-4BE7-9C0B-DD181AC5E95C}"/>
          </ac:spMkLst>
        </pc:spChg>
        <pc:spChg chg="mod">
          <ac:chgData name="青柳 淳之介" userId="14490d4e-7472-491b-9af7-18208dc5fc1c" providerId="ADAL" clId="{58D1924D-1826-4211-8D37-5C1FD940C7C0}" dt="2021-07-20T05:35:31.643" v="6" actId="1076"/>
          <ac:spMkLst>
            <pc:docMk/>
            <pc:sldMk cId="2774302904" sldId="256"/>
            <ac:spMk id="49" creationId="{8587A5E8-9C3A-42EA-9456-6A1CC6C95B56}"/>
          </ac:spMkLst>
        </pc:spChg>
        <pc:spChg chg="mod">
          <ac:chgData name="青柳 淳之介" userId="14490d4e-7472-491b-9af7-18208dc5fc1c" providerId="ADAL" clId="{58D1924D-1826-4211-8D37-5C1FD940C7C0}" dt="2021-07-20T05:35:31.643" v="6" actId="1076"/>
          <ac:spMkLst>
            <pc:docMk/>
            <pc:sldMk cId="2774302904" sldId="256"/>
            <ac:spMk id="52" creationId="{3A963336-4051-4675-B9A8-EF4AF8CA6F2E}"/>
          </ac:spMkLst>
        </pc:spChg>
        <pc:spChg chg="mod">
          <ac:chgData name="青柳 淳之介" userId="14490d4e-7472-491b-9af7-18208dc5fc1c" providerId="ADAL" clId="{58D1924D-1826-4211-8D37-5C1FD940C7C0}" dt="2021-07-20T05:35:31.643" v="6" actId="1076"/>
          <ac:spMkLst>
            <pc:docMk/>
            <pc:sldMk cId="2774302904" sldId="256"/>
            <ac:spMk id="53" creationId="{928AA448-1804-4D1D-BF53-0C034CD3E9AA}"/>
          </ac:spMkLst>
        </pc:spChg>
        <pc:spChg chg="del">
          <ac:chgData name="青柳 淳之介" userId="14490d4e-7472-491b-9af7-18208dc5fc1c" providerId="ADAL" clId="{58D1924D-1826-4211-8D37-5C1FD940C7C0}" dt="2021-07-20T05:34:29.987" v="0" actId="478"/>
          <ac:spMkLst>
            <pc:docMk/>
            <pc:sldMk cId="2774302904" sldId="256"/>
            <ac:spMk id="57" creationId="{F7CBF142-7476-4C23-A828-BFA6F7BCC546}"/>
          </ac:spMkLst>
        </pc:spChg>
        <pc:spChg chg="mod">
          <ac:chgData name="青柳 淳之介" userId="14490d4e-7472-491b-9af7-18208dc5fc1c" providerId="ADAL" clId="{58D1924D-1826-4211-8D37-5C1FD940C7C0}" dt="2021-07-20T05:41:50.542" v="184" actId="1076"/>
          <ac:spMkLst>
            <pc:docMk/>
            <pc:sldMk cId="2774302904" sldId="256"/>
            <ac:spMk id="59" creationId="{181F2DB6-1FC2-4C2F-9FE7-6E6EBF7620F1}"/>
          </ac:spMkLst>
        </pc:spChg>
        <pc:spChg chg="add mod">
          <ac:chgData name="青柳 淳之介" userId="14490d4e-7472-491b-9af7-18208dc5fc1c" providerId="ADAL" clId="{58D1924D-1826-4211-8D37-5C1FD940C7C0}" dt="2021-07-20T05:39:59.532" v="177" actId="20577"/>
          <ac:spMkLst>
            <pc:docMk/>
            <pc:sldMk cId="2774302904" sldId="256"/>
            <ac:spMk id="61" creationId="{3FE2F34B-B43F-41D0-A11B-3F9465E6C5C8}"/>
          </ac:spMkLst>
        </pc:spChg>
        <pc:spChg chg="mod">
          <ac:chgData name="青柳 淳之介" userId="14490d4e-7472-491b-9af7-18208dc5fc1c" providerId="ADAL" clId="{58D1924D-1826-4211-8D37-5C1FD940C7C0}" dt="2021-07-20T05:39:30.628" v="112" actId="1076"/>
          <ac:spMkLst>
            <pc:docMk/>
            <pc:sldMk cId="2774302904" sldId="256"/>
            <ac:spMk id="101" creationId="{6A535E43-4400-4A20-94F8-1F50A94588FF}"/>
          </ac:spMkLst>
        </pc:spChg>
        <pc:spChg chg="mod">
          <ac:chgData name="青柳 淳之介" userId="14490d4e-7472-491b-9af7-18208dc5fc1c" providerId="ADAL" clId="{58D1924D-1826-4211-8D37-5C1FD940C7C0}" dt="2021-07-20T05:35:48.574" v="8" actId="164"/>
          <ac:spMkLst>
            <pc:docMk/>
            <pc:sldMk cId="2774302904" sldId="256"/>
            <ac:spMk id="103" creationId="{14604378-AA13-411D-A328-1E0A99FB2436}"/>
          </ac:spMkLst>
        </pc:spChg>
        <pc:spChg chg="mod">
          <ac:chgData name="青柳 淳之介" userId="14490d4e-7472-491b-9af7-18208dc5fc1c" providerId="ADAL" clId="{58D1924D-1826-4211-8D37-5C1FD940C7C0}" dt="2021-07-20T05:39:32.408" v="113" actId="1076"/>
          <ac:spMkLst>
            <pc:docMk/>
            <pc:sldMk cId="2774302904" sldId="256"/>
            <ac:spMk id="104" creationId="{E5BF04B9-BC3F-4810-ADE9-D64342932210}"/>
          </ac:spMkLst>
        </pc:spChg>
        <pc:spChg chg="mod">
          <ac:chgData name="青柳 淳之介" userId="14490d4e-7472-491b-9af7-18208dc5fc1c" providerId="ADAL" clId="{58D1924D-1826-4211-8D37-5C1FD940C7C0}" dt="2021-07-20T05:35:48.574" v="8" actId="164"/>
          <ac:spMkLst>
            <pc:docMk/>
            <pc:sldMk cId="2774302904" sldId="256"/>
            <ac:spMk id="110" creationId="{D24BA4E5-E78C-4D04-AE5C-2884ACB9F89B}"/>
          </ac:spMkLst>
        </pc:spChg>
        <pc:spChg chg="mod">
          <ac:chgData name="青柳 淳之介" userId="14490d4e-7472-491b-9af7-18208dc5fc1c" providerId="ADAL" clId="{58D1924D-1826-4211-8D37-5C1FD940C7C0}" dt="2021-07-20T05:35:48.574" v="8" actId="164"/>
          <ac:spMkLst>
            <pc:docMk/>
            <pc:sldMk cId="2774302904" sldId="256"/>
            <ac:spMk id="113" creationId="{AAF9EDF0-6E12-4428-B7D6-0AB4EC8A88F3}"/>
          </ac:spMkLst>
        </pc:spChg>
        <pc:spChg chg="mod">
          <ac:chgData name="青柳 淳之介" userId="14490d4e-7472-491b-9af7-18208dc5fc1c" providerId="ADAL" clId="{58D1924D-1826-4211-8D37-5C1FD940C7C0}" dt="2021-07-20T05:35:48.574" v="8" actId="164"/>
          <ac:spMkLst>
            <pc:docMk/>
            <pc:sldMk cId="2774302904" sldId="256"/>
            <ac:spMk id="117" creationId="{D446AAE7-82BD-444C-83BA-FFFEF89DED31}"/>
          </ac:spMkLst>
        </pc:spChg>
        <pc:grpChg chg="add mod">
          <ac:chgData name="青柳 淳之介" userId="14490d4e-7472-491b-9af7-18208dc5fc1c" providerId="ADAL" clId="{58D1924D-1826-4211-8D37-5C1FD940C7C0}" dt="2021-07-20T05:35:52.666" v="10" actId="14100"/>
          <ac:grpSpMkLst>
            <pc:docMk/>
            <pc:sldMk cId="2774302904" sldId="256"/>
            <ac:grpSpMk id="3" creationId="{7BA08188-8FF8-41CF-979D-007030D5A92A}"/>
          </ac:grpSpMkLst>
        </pc:grpChg>
        <pc:picChg chg="mod">
          <ac:chgData name="青柳 淳之介" userId="14490d4e-7472-491b-9af7-18208dc5fc1c" providerId="ADAL" clId="{58D1924D-1826-4211-8D37-5C1FD940C7C0}" dt="2021-07-20T05:35:48.574" v="8" actId="164"/>
          <ac:picMkLst>
            <pc:docMk/>
            <pc:sldMk cId="2774302904" sldId="256"/>
            <ac:picMk id="33" creationId="{68D2FACC-87D0-4FE9-86AE-450EF930DAF2}"/>
          </ac:picMkLst>
        </pc:picChg>
        <pc:picChg chg="mod">
          <ac:chgData name="青柳 淳之介" userId="14490d4e-7472-491b-9af7-18208dc5fc1c" providerId="ADAL" clId="{58D1924D-1826-4211-8D37-5C1FD940C7C0}" dt="2021-07-20T05:35:48.574" v="8" actId="164"/>
          <ac:picMkLst>
            <pc:docMk/>
            <pc:sldMk cId="2774302904" sldId="256"/>
            <ac:picMk id="47" creationId="{65E2AFEC-5851-47EA-8D63-CE1482B31FD1}"/>
          </ac:picMkLst>
        </pc:picChg>
        <pc:picChg chg="mod">
          <ac:chgData name="青柳 淳之介" userId="14490d4e-7472-491b-9af7-18208dc5fc1c" providerId="ADAL" clId="{58D1924D-1826-4211-8D37-5C1FD940C7C0}" dt="2021-07-20T05:35:48.574" v="8" actId="164"/>
          <ac:picMkLst>
            <pc:docMk/>
            <pc:sldMk cId="2774302904" sldId="256"/>
            <ac:picMk id="54" creationId="{51EF6FFC-6197-4339-B64D-6439F96F54A9}"/>
          </ac:picMkLst>
        </pc:picChg>
        <pc:picChg chg="mod">
          <ac:chgData name="青柳 淳之介" userId="14490d4e-7472-491b-9af7-18208dc5fc1c" providerId="ADAL" clId="{58D1924D-1826-4211-8D37-5C1FD940C7C0}" dt="2021-07-20T05:35:48.574" v="8" actId="164"/>
          <ac:picMkLst>
            <pc:docMk/>
            <pc:sldMk cId="2774302904" sldId="256"/>
            <ac:picMk id="56" creationId="{E6820A87-AA9E-4FD8-980A-0723B96853DA}"/>
          </ac:picMkLst>
        </pc:picChg>
        <pc:picChg chg="mod">
          <ac:chgData name="青柳 淳之介" userId="14490d4e-7472-491b-9af7-18208dc5fc1c" providerId="ADAL" clId="{58D1924D-1826-4211-8D37-5C1FD940C7C0}" dt="2021-07-20T05:35:31.643" v="6" actId="1076"/>
          <ac:picMkLst>
            <pc:docMk/>
            <pc:sldMk cId="2774302904" sldId="256"/>
            <ac:picMk id="67" creationId="{A547D789-CF2C-4862-AE80-1D70216B96CD}"/>
          </ac:picMkLst>
        </pc:picChg>
        <pc:cxnChg chg="mod">
          <ac:chgData name="青柳 淳之介" userId="14490d4e-7472-491b-9af7-18208dc5fc1c" providerId="ADAL" clId="{58D1924D-1826-4211-8D37-5C1FD940C7C0}" dt="2021-07-20T05:35:31.643" v="6" actId="1076"/>
          <ac:cxnSpMkLst>
            <pc:docMk/>
            <pc:sldMk cId="2774302904" sldId="256"/>
            <ac:cxnSpMk id="27" creationId="{6AE4AD2B-CAF7-4358-BD74-CFC6A54A50A2}"/>
          </ac:cxnSpMkLst>
        </pc:cxnChg>
      </pc:sldChg>
    </pc:docChg>
  </pc:docChgLst>
  <pc:docChgLst>
    <pc:chgData name="山本 崇裕" userId="3f66f80a-329c-482e-8054-9bfb85a1210c" providerId="ADAL" clId="{26A2CDE9-7B78-4B64-98AB-4326BBACA078}"/>
    <pc:docChg chg="modSld">
      <pc:chgData name="山本 崇裕" userId="3f66f80a-329c-482e-8054-9bfb85a1210c" providerId="ADAL" clId="{26A2CDE9-7B78-4B64-98AB-4326BBACA078}" dt="2023-01-06T06:19:29.112" v="38"/>
      <pc:docMkLst>
        <pc:docMk/>
      </pc:docMkLst>
      <pc:sldChg chg="addSp modSp mod">
        <pc:chgData name="山本 崇裕" userId="3f66f80a-329c-482e-8054-9bfb85a1210c" providerId="ADAL" clId="{26A2CDE9-7B78-4B64-98AB-4326BBACA078}" dt="2023-01-06T06:19:29.112" v="38"/>
        <pc:sldMkLst>
          <pc:docMk/>
          <pc:sldMk cId="3838124990" sldId="258"/>
        </pc:sldMkLst>
        <pc:spChg chg="add mod">
          <ac:chgData name="山本 崇裕" userId="3f66f80a-329c-482e-8054-9bfb85a1210c" providerId="ADAL" clId="{26A2CDE9-7B78-4B64-98AB-4326BBACA078}" dt="2023-01-06T06:19:22.841" v="4" actId="207"/>
          <ac:spMkLst>
            <pc:docMk/>
            <pc:sldMk cId="3838124990" sldId="258"/>
            <ac:spMk id="19" creationId="{F7F17B41-04AC-488F-8EF5-201DA189C689}"/>
          </ac:spMkLst>
        </pc:spChg>
        <pc:spChg chg="mod">
          <ac:chgData name="山本 崇裕" userId="3f66f80a-329c-482e-8054-9bfb85a1210c" providerId="ADAL" clId="{26A2CDE9-7B78-4B64-98AB-4326BBACA078}" dt="2023-01-06T06:19:29.112" v="38"/>
          <ac:spMkLst>
            <pc:docMk/>
            <pc:sldMk cId="3838124990" sldId="258"/>
            <ac:spMk id="60" creationId="{B3C23E18-8871-4207-AF93-E9D124DE6A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7EB0DF20-C01E-4357-BDE0-84AA1A91A0A0}" type="datetimeFigureOut">
              <a:rPr kumimoji="1" lang="ja-JP" altLang="en-US" smtClean="0"/>
              <a:t>2023/1/17</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F43545C4-93CE-46BA-8210-7C15317F72EA}" type="slidenum">
              <a:rPr kumimoji="1" lang="ja-JP" altLang="en-US" smtClean="0"/>
              <a:t>‹#›</a:t>
            </a:fld>
            <a:endParaRPr kumimoji="1" lang="ja-JP" altLang="en-US"/>
          </a:p>
        </p:txBody>
      </p:sp>
    </p:spTree>
    <p:extLst>
      <p:ext uri="{BB962C8B-B14F-4D97-AF65-F5344CB8AC3E}">
        <p14:creationId xmlns:p14="http://schemas.microsoft.com/office/powerpoint/2010/main" val="776500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43545C4-93CE-46BA-8210-7C15317F72EA}" type="slidenum">
              <a:rPr kumimoji="1" lang="ja-JP" altLang="en-US" smtClean="0"/>
              <a:t>1</a:t>
            </a:fld>
            <a:endParaRPr kumimoji="1" lang="ja-JP" altLang="en-US"/>
          </a:p>
        </p:txBody>
      </p:sp>
    </p:spTree>
    <p:extLst>
      <p:ext uri="{BB962C8B-B14F-4D97-AF65-F5344CB8AC3E}">
        <p14:creationId xmlns:p14="http://schemas.microsoft.com/office/powerpoint/2010/main" val="1544243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43545C4-93CE-46BA-8210-7C15317F72EA}" type="slidenum">
              <a:rPr kumimoji="1" lang="ja-JP" altLang="en-US" smtClean="0"/>
              <a:t>2</a:t>
            </a:fld>
            <a:endParaRPr kumimoji="1" lang="ja-JP" altLang="en-US"/>
          </a:p>
        </p:txBody>
      </p:sp>
    </p:spTree>
    <p:extLst>
      <p:ext uri="{BB962C8B-B14F-4D97-AF65-F5344CB8AC3E}">
        <p14:creationId xmlns:p14="http://schemas.microsoft.com/office/powerpoint/2010/main" val="3804030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345489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86952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27436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204604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1927190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2356308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2568470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112072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312380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3783419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2025AC-E7EE-4B4B-9BB9-D2CB48A661E2}"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375976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22025AC-E7EE-4B4B-9BB9-D2CB48A661E2}" type="datetimeFigureOut">
              <a:rPr kumimoji="1" lang="ja-JP" altLang="en-US" smtClean="0"/>
              <a:t>2023/1/17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83EAF5D-D5B6-491C-B266-0775C84C4A7C}" type="slidenum">
              <a:rPr kumimoji="1" lang="ja-JP" altLang="en-US" smtClean="0"/>
              <a:t>‹#›</a:t>
            </a:fld>
            <a:endParaRPr kumimoji="1" lang="ja-JP" altLang="en-US"/>
          </a:p>
        </p:txBody>
      </p:sp>
    </p:spTree>
    <p:extLst>
      <p:ext uri="{BB962C8B-B14F-4D97-AF65-F5344CB8AC3E}">
        <p14:creationId xmlns:p14="http://schemas.microsoft.com/office/powerpoint/2010/main" val="947852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fi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図 39" descr="グラフ, レーダー チャート&#10;&#10;自動的に生成された説明">
            <a:extLst>
              <a:ext uri="{FF2B5EF4-FFF2-40B4-BE49-F238E27FC236}">
                <a16:creationId xmlns:a16="http://schemas.microsoft.com/office/drawing/2014/main" id="{7AE115D9-710E-4412-99D1-4D0F84F7945E}"/>
              </a:ext>
            </a:extLst>
          </p:cNvPr>
          <p:cNvPicPr>
            <a:picLocks noChangeAspect="1"/>
          </p:cNvPicPr>
          <p:nvPr/>
        </p:nvPicPr>
        <p:blipFill rotWithShape="1">
          <a:blip r:embed="rId3" cstate="print">
            <a:alphaModFix amt="70000"/>
            <a:extLst>
              <a:ext uri="{28A0092B-C50C-407E-A947-70E740481C1C}">
                <a14:useLocalDpi xmlns:a14="http://schemas.microsoft.com/office/drawing/2010/main" val="0"/>
              </a:ext>
            </a:extLst>
          </a:blip>
          <a:srcRect l="38177" t="1789" r="1519"/>
          <a:stretch/>
        </p:blipFill>
        <p:spPr bwMode="gray">
          <a:xfrm>
            <a:off x="-5824" y="-11452"/>
            <a:ext cx="7565499" cy="8783109"/>
          </a:xfrm>
          <a:prstGeom prst="rect">
            <a:avLst/>
          </a:prstGeom>
        </p:spPr>
      </p:pic>
      <p:sp>
        <p:nvSpPr>
          <p:cNvPr id="18" name="正方形/長方形 17">
            <a:extLst>
              <a:ext uri="{FF2B5EF4-FFF2-40B4-BE49-F238E27FC236}">
                <a16:creationId xmlns:a16="http://schemas.microsoft.com/office/drawing/2014/main" id="{0AF1FBD6-F454-4233-9CF5-5D3868F552E0}"/>
              </a:ext>
            </a:extLst>
          </p:cNvPr>
          <p:cNvSpPr/>
          <p:nvPr/>
        </p:nvSpPr>
        <p:spPr bwMode="gray">
          <a:xfrm>
            <a:off x="0" y="7081091"/>
            <a:ext cx="7559675" cy="3610721"/>
          </a:xfrm>
          <a:custGeom>
            <a:avLst/>
            <a:gdLst>
              <a:gd name="connsiteX0" fmla="*/ 0 w 7559675"/>
              <a:gd name="connsiteY0" fmla="*/ 0 h 2832064"/>
              <a:gd name="connsiteX1" fmla="*/ 7559675 w 7559675"/>
              <a:gd name="connsiteY1" fmla="*/ 0 h 2832064"/>
              <a:gd name="connsiteX2" fmla="*/ 7559675 w 7559675"/>
              <a:gd name="connsiteY2" fmla="*/ 2832064 h 2832064"/>
              <a:gd name="connsiteX3" fmla="*/ 0 w 7559675"/>
              <a:gd name="connsiteY3" fmla="*/ 2832064 h 2832064"/>
              <a:gd name="connsiteX4" fmla="*/ 0 w 7559675"/>
              <a:gd name="connsiteY4" fmla="*/ 0 h 2832064"/>
              <a:gd name="connsiteX0" fmla="*/ 0 w 7559675"/>
              <a:gd name="connsiteY0" fmla="*/ 1624 h 2833688"/>
              <a:gd name="connsiteX1" fmla="*/ 2343150 w 7559675"/>
              <a:gd name="connsiteY1" fmla="*/ 0 h 2833688"/>
              <a:gd name="connsiteX2" fmla="*/ 7559675 w 7559675"/>
              <a:gd name="connsiteY2" fmla="*/ 1624 h 2833688"/>
              <a:gd name="connsiteX3" fmla="*/ 7559675 w 7559675"/>
              <a:gd name="connsiteY3" fmla="*/ 2833688 h 2833688"/>
              <a:gd name="connsiteX4" fmla="*/ 0 w 7559675"/>
              <a:gd name="connsiteY4" fmla="*/ 2833688 h 2833688"/>
              <a:gd name="connsiteX5" fmla="*/ 0 w 7559675"/>
              <a:gd name="connsiteY5" fmla="*/ 1624 h 2833688"/>
              <a:gd name="connsiteX0" fmla="*/ 0 w 7559675"/>
              <a:gd name="connsiteY0" fmla="*/ 140783 h 2972847"/>
              <a:gd name="connsiteX1" fmla="*/ 2343150 w 7559675"/>
              <a:gd name="connsiteY1" fmla="*/ 139159 h 2972847"/>
              <a:gd name="connsiteX2" fmla="*/ 7559675 w 7559675"/>
              <a:gd name="connsiteY2" fmla="*/ 140783 h 2972847"/>
              <a:gd name="connsiteX3" fmla="*/ 7559675 w 7559675"/>
              <a:gd name="connsiteY3" fmla="*/ 2972847 h 2972847"/>
              <a:gd name="connsiteX4" fmla="*/ 0 w 7559675"/>
              <a:gd name="connsiteY4" fmla="*/ 2972847 h 2972847"/>
              <a:gd name="connsiteX5" fmla="*/ 0 w 7559675"/>
              <a:gd name="connsiteY5" fmla="*/ 140783 h 2972847"/>
              <a:gd name="connsiteX0" fmla="*/ 0 w 7559675"/>
              <a:gd name="connsiteY0" fmla="*/ 140783 h 2972847"/>
              <a:gd name="connsiteX1" fmla="*/ 2343150 w 7559675"/>
              <a:gd name="connsiteY1" fmla="*/ 139159 h 2972847"/>
              <a:gd name="connsiteX2" fmla="*/ 7559675 w 7559675"/>
              <a:gd name="connsiteY2" fmla="*/ 140783 h 2972847"/>
              <a:gd name="connsiteX3" fmla="*/ 7559675 w 7559675"/>
              <a:gd name="connsiteY3" fmla="*/ 2972847 h 2972847"/>
              <a:gd name="connsiteX4" fmla="*/ 0 w 7559675"/>
              <a:gd name="connsiteY4" fmla="*/ 2972847 h 2972847"/>
              <a:gd name="connsiteX5" fmla="*/ 0 w 7559675"/>
              <a:gd name="connsiteY5" fmla="*/ 140783 h 2972847"/>
              <a:gd name="connsiteX0" fmla="*/ 0 w 7559675"/>
              <a:gd name="connsiteY0" fmla="*/ 432882 h 3264946"/>
              <a:gd name="connsiteX1" fmla="*/ 2343150 w 7559675"/>
              <a:gd name="connsiteY1" fmla="*/ 431258 h 3264946"/>
              <a:gd name="connsiteX2" fmla="*/ 7559675 w 7559675"/>
              <a:gd name="connsiteY2" fmla="*/ 432882 h 3264946"/>
              <a:gd name="connsiteX3" fmla="*/ 7559675 w 7559675"/>
              <a:gd name="connsiteY3" fmla="*/ 3264946 h 3264946"/>
              <a:gd name="connsiteX4" fmla="*/ 0 w 7559675"/>
              <a:gd name="connsiteY4" fmla="*/ 3264946 h 3264946"/>
              <a:gd name="connsiteX5" fmla="*/ 0 w 7559675"/>
              <a:gd name="connsiteY5" fmla="*/ 432882 h 3264946"/>
              <a:gd name="connsiteX0" fmla="*/ 0 w 7559675"/>
              <a:gd name="connsiteY0" fmla="*/ 432882 h 3264946"/>
              <a:gd name="connsiteX1" fmla="*/ 2343150 w 7559675"/>
              <a:gd name="connsiteY1" fmla="*/ 431258 h 3264946"/>
              <a:gd name="connsiteX2" fmla="*/ 7559675 w 7559675"/>
              <a:gd name="connsiteY2" fmla="*/ 432882 h 3264946"/>
              <a:gd name="connsiteX3" fmla="*/ 7559675 w 7559675"/>
              <a:gd name="connsiteY3" fmla="*/ 3264946 h 3264946"/>
              <a:gd name="connsiteX4" fmla="*/ 0 w 7559675"/>
              <a:gd name="connsiteY4" fmla="*/ 3264946 h 3264946"/>
              <a:gd name="connsiteX5" fmla="*/ 0 w 7559675"/>
              <a:gd name="connsiteY5" fmla="*/ 432882 h 3264946"/>
              <a:gd name="connsiteX0" fmla="*/ 0 w 7559675"/>
              <a:gd name="connsiteY0" fmla="*/ 609333 h 3441397"/>
              <a:gd name="connsiteX1" fmla="*/ 4614863 w 7559675"/>
              <a:gd name="connsiteY1" fmla="*/ 379109 h 3441397"/>
              <a:gd name="connsiteX2" fmla="*/ 7559675 w 7559675"/>
              <a:gd name="connsiteY2" fmla="*/ 609333 h 3441397"/>
              <a:gd name="connsiteX3" fmla="*/ 7559675 w 7559675"/>
              <a:gd name="connsiteY3" fmla="*/ 3441397 h 3441397"/>
              <a:gd name="connsiteX4" fmla="*/ 0 w 7559675"/>
              <a:gd name="connsiteY4" fmla="*/ 3441397 h 3441397"/>
              <a:gd name="connsiteX5" fmla="*/ 0 w 7559675"/>
              <a:gd name="connsiteY5" fmla="*/ 609333 h 3441397"/>
              <a:gd name="connsiteX0" fmla="*/ 0 w 7559675"/>
              <a:gd name="connsiteY0" fmla="*/ 609333 h 3441397"/>
              <a:gd name="connsiteX1" fmla="*/ 4614863 w 7559675"/>
              <a:gd name="connsiteY1" fmla="*/ 379109 h 3441397"/>
              <a:gd name="connsiteX2" fmla="*/ 7559675 w 7559675"/>
              <a:gd name="connsiteY2" fmla="*/ 609333 h 3441397"/>
              <a:gd name="connsiteX3" fmla="*/ 7559675 w 7559675"/>
              <a:gd name="connsiteY3" fmla="*/ 3441397 h 3441397"/>
              <a:gd name="connsiteX4" fmla="*/ 0 w 7559675"/>
              <a:gd name="connsiteY4" fmla="*/ 3441397 h 3441397"/>
              <a:gd name="connsiteX5" fmla="*/ 0 w 7559675"/>
              <a:gd name="connsiteY5" fmla="*/ 609333 h 3441397"/>
              <a:gd name="connsiteX0" fmla="*/ 0 w 7559675"/>
              <a:gd name="connsiteY0" fmla="*/ 609333 h 3441397"/>
              <a:gd name="connsiteX1" fmla="*/ 4614863 w 7559675"/>
              <a:gd name="connsiteY1" fmla="*/ 379109 h 3441397"/>
              <a:gd name="connsiteX2" fmla="*/ 7559675 w 7559675"/>
              <a:gd name="connsiteY2" fmla="*/ 609333 h 3441397"/>
              <a:gd name="connsiteX3" fmla="*/ 7559675 w 7559675"/>
              <a:gd name="connsiteY3" fmla="*/ 3441397 h 3441397"/>
              <a:gd name="connsiteX4" fmla="*/ 0 w 7559675"/>
              <a:gd name="connsiteY4" fmla="*/ 3441397 h 3441397"/>
              <a:gd name="connsiteX5" fmla="*/ 0 w 7559675"/>
              <a:gd name="connsiteY5" fmla="*/ 609333 h 3441397"/>
              <a:gd name="connsiteX0" fmla="*/ 0 w 7559675"/>
              <a:gd name="connsiteY0" fmla="*/ 750385 h 3582449"/>
              <a:gd name="connsiteX1" fmla="*/ 4614863 w 7559675"/>
              <a:gd name="connsiteY1" fmla="*/ 520161 h 3582449"/>
              <a:gd name="connsiteX2" fmla="*/ 7559675 w 7559675"/>
              <a:gd name="connsiteY2" fmla="*/ 750385 h 3582449"/>
              <a:gd name="connsiteX3" fmla="*/ 7559675 w 7559675"/>
              <a:gd name="connsiteY3" fmla="*/ 3582449 h 3582449"/>
              <a:gd name="connsiteX4" fmla="*/ 0 w 7559675"/>
              <a:gd name="connsiteY4" fmla="*/ 3582449 h 3582449"/>
              <a:gd name="connsiteX5" fmla="*/ 0 w 7559675"/>
              <a:gd name="connsiteY5" fmla="*/ 750385 h 3582449"/>
              <a:gd name="connsiteX0" fmla="*/ 0 w 7559675"/>
              <a:gd name="connsiteY0" fmla="*/ 1108839 h 3455128"/>
              <a:gd name="connsiteX1" fmla="*/ 4614863 w 7559675"/>
              <a:gd name="connsiteY1" fmla="*/ 392840 h 3455128"/>
              <a:gd name="connsiteX2" fmla="*/ 7559675 w 7559675"/>
              <a:gd name="connsiteY2" fmla="*/ 623064 h 3455128"/>
              <a:gd name="connsiteX3" fmla="*/ 7559675 w 7559675"/>
              <a:gd name="connsiteY3" fmla="*/ 3455128 h 3455128"/>
              <a:gd name="connsiteX4" fmla="*/ 0 w 7559675"/>
              <a:gd name="connsiteY4" fmla="*/ 3455128 h 3455128"/>
              <a:gd name="connsiteX5" fmla="*/ 0 w 7559675"/>
              <a:gd name="connsiteY5" fmla="*/ 1108839 h 3455128"/>
              <a:gd name="connsiteX0" fmla="*/ 0 w 7559675"/>
              <a:gd name="connsiteY0" fmla="*/ 1108839 h 3455128"/>
              <a:gd name="connsiteX1" fmla="*/ 4614863 w 7559675"/>
              <a:gd name="connsiteY1" fmla="*/ 392840 h 3455128"/>
              <a:gd name="connsiteX2" fmla="*/ 7545387 w 7559675"/>
              <a:gd name="connsiteY2" fmla="*/ 180151 h 3455128"/>
              <a:gd name="connsiteX3" fmla="*/ 7559675 w 7559675"/>
              <a:gd name="connsiteY3" fmla="*/ 3455128 h 3455128"/>
              <a:gd name="connsiteX4" fmla="*/ 0 w 7559675"/>
              <a:gd name="connsiteY4" fmla="*/ 3455128 h 3455128"/>
              <a:gd name="connsiteX5" fmla="*/ 0 w 7559675"/>
              <a:gd name="connsiteY5" fmla="*/ 1108839 h 3455128"/>
              <a:gd name="connsiteX0" fmla="*/ 0 w 7559675"/>
              <a:gd name="connsiteY0" fmla="*/ 1108839 h 3455128"/>
              <a:gd name="connsiteX1" fmla="*/ 4614863 w 7559675"/>
              <a:gd name="connsiteY1" fmla="*/ 392840 h 3455128"/>
              <a:gd name="connsiteX2" fmla="*/ 7545387 w 7559675"/>
              <a:gd name="connsiteY2" fmla="*/ 180151 h 3455128"/>
              <a:gd name="connsiteX3" fmla="*/ 7559675 w 7559675"/>
              <a:gd name="connsiteY3" fmla="*/ 3455128 h 3455128"/>
              <a:gd name="connsiteX4" fmla="*/ 0 w 7559675"/>
              <a:gd name="connsiteY4" fmla="*/ 3455128 h 3455128"/>
              <a:gd name="connsiteX5" fmla="*/ 0 w 7559675"/>
              <a:gd name="connsiteY5" fmla="*/ 1108839 h 3455128"/>
              <a:gd name="connsiteX0" fmla="*/ 0 w 7559675"/>
              <a:gd name="connsiteY0" fmla="*/ 1108839 h 3455128"/>
              <a:gd name="connsiteX1" fmla="*/ 4614863 w 7559675"/>
              <a:gd name="connsiteY1" fmla="*/ 392840 h 3455128"/>
              <a:gd name="connsiteX2" fmla="*/ 7545387 w 7559675"/>
              <a:gd name="connsiteY2" fmla="*/ 180151 h 3455128"/>
              <a:gd name="connsiteX3" fmla="*/ 7559675 w 7559675"/>
              <a:gd name="connsiteY3" fmla="*/ 3455128 h 3455128"/>
              <a:gd name="connsiteX4" fmla="*/ 0 w 7559675"/>
              <a:gd name="connsiteY4" fmla="*/ 3455128 h 3455128"/>
              <a:gd name="connsiteX5" fmla="*/ 0 w 7559675"/>
              <a:gd name="connsiteY5" fmla="*/ 1108839 h 3455128"/>
              <a:gd name="connsiteX0" fmla="*/ 0 w 7559675"/>
              <a:gd name="connsiteY0" fmla="*/ 1008868 h 3355157"/>
              <a:gd name="connsiteX1" fmla="*/ 4614863 w 7559675"/>
              <a:gd name="connsiteY1" fmla="*/ 292869 h 3355157"/>
              <a:gd name="connsiteX2" fmla="*/ 7545387 w 7559675"/>
              <a:gd name="connsiteY2" fmla="*/ 80180 h 3355157"/>
              <a:gd name="connsiteX3" fmla="*/ 7559675 w 7559675"/>
              <a:gd name="connsiteY3" fmla="*/ 3355157 h 3355157"/>
              <a:gd name="connsiteX4" fmla="*/ 0 w 7559675"/>
              <a:gd name="connsiteY4" fmla="*/ 3355157 h 3355157"/>
              <a:gd name="connsiteX5" fmla="*/ 0 w 7559675"/>
              <a:gd name="connsiteY5" fmla="*/ 1008868 h 3355157"/>
              <a:gd name="connsiteX0" fmla="*/ 0 w 7559675"/>
              <a:gd name="connsiteY0" fmla="*/ 965399 h 3311688"/>
              <a:gd name="connsiteX1" fmla="*/ 4614863 w 7559675"/>
              <a:gd name="connsiteY1" fmla="*/ 249400 h 3311688"/>
              <a:gd name="connsiteX2" fmla="*/ 7545387 w 7559675"/>
              <a:gd name="connsiteY2" fmla="*/ 36711 h 3311688"/>
              <a:gd name="connsiteX3" fmla="*/ 7559675 w 7559675"/>
              <a:gd name="connsiteY3" fmla="*/ 3311688 h 3311688"/>
              <a:gd name="connsiteX4" fmla="*/ 0 w 7559675"/>
              <a:gd name="connsiteY4" fmla="*/ 3311688 h 3311688"/>
              <a:gd name="connsiteX5" fmla="*/ 0 w 7559675"/>
              <a:gd name="connsiteY5" fmla="*/ 965399 h 3311688"/>
              <a:gd name="connsiteX0" fmla="*/ 0 w 7559675"/>
              <a:gd name="connsiteY0" fmla="*/ 965399 h 3311688"/>
              <a:gd name="connsiteX1" fmla="*/ 4614863 w 7559675"/>
              <a:gd name="connsiteY1" fmla="*/ 249400 h 3311688"/>
              <a:gd name="connsiteX2" fmla="*/ 7545387 w 7559675"/>
              <a:gd name="connsiteY2" fmla="*/ 36711 h 3311688"/>
              <a:gd name="connsiteX3" fmla="*/ 7559675 w 7559675"/>
              <a:gd name="connsiteY3" fmla="*/ 3311688 h 3311688"/>
              <a:gd name="connsiteX4" fmla="*/ 0 w 7559675"/>
              <a:gd name="connsiteY4" fmla="*/ 3311688 h 3311688"/>
              <a:gd name="connsiteX5" fmla="*/ 0 w 7559675"/>
              <a:gd name="connsiteY5" fmla="*/ 965399 h 3311688"/>
              <a:gd name="connsiteX0" fmla="*/ 0 w 7559675"/>
              <a:gd name="connsiteY0" fmla="*/ 965399 h 3311688"/>
              <a:gd name="connsiteX1" fmla="*/ 4614863 w 7559675"/>
              <a:gd name="connsiteY1" fmla="*/ 249400 h 3311688"/>
              <a:gd name="connsiteX2" fmla="*/ 7545387 w 7559675"/>
              <a:gd name="connsiteY2" fmla="*/ 36711 h 3311688"/>
              <a:gd name="connsiteX3" fmla="*/ 7559675 w 7559675"/>
              <a:gd name="connsiteY3" fmla="*/ 3311688 h 3311688"/>
              <a:gd name="connsiteX4" fmla="*/ 0 w 7559675"/>
              <a:gd name="connsiteY4" fmla="*/ 3311688 h 3311688"/>
              <a:gd name="connsiteX5" fmla="*/ 0 w 7559675"/>
              <a:gd name="connsiteY5" fmla="*/ 965399 h 3311688"/>
              <a:gd name="connsiteX0" fmla="*/ 0 w 7559675"/>
              <a:gd name="connsiteY0" fmla="*/ 959208 h 3305497"/>
              <a:gd name="connsiteX1" fmla="*/ 4614863 w 7559675"/>
              <a:gd name="connsiteY1" fmla="*/ 243209 h 3305497"/>
              <a:gd name="connsiteX2" fmla="*/ 7545387 w 7559675"/>
              <a:gd name="connsiteY2" fmla="*/ 30520 h 3305497"/>
              <a:gd name="connsiteX3" fmla="*/ 7559675 w 7559675"/>
              <a:gd name="connsiteY3" fmla="*/ 3305497 h 3305497"/>
              <a:gd name="connsiteX4" fmla="*/ 0 w 7559675"/>
              <a:gd name="connsiteY4" fmla="*/ 3305497 h 3305497"/>
              <a:gd name="connsiteX5" fmla="*/ 0 w 7559675"/>
              <a:gd name="connsiteY5" fmla="*/ 959208 h 3305497"/>
              <a:gd name="connsiteX0" fmla="*/ 0 w 7559675"/>
              <a:gd name="connsiteY0" fmla="*/ 959208 h 3305497"/>
              <a:gd name="connsiteX1" fmla="*/ 4614863 w 7559675"/>
              <a:gd name="connsiteY1" fmla="*/ 243209 h 3305497"/>
              <a:gd name="connsiteX2" fmla="*/ 7545387 w 7559675"/>
              <a:gd name="connsiteY2" fmla="*/ 30520 h 3305497"/>
              <a:gd name="connsiteX3" fmla="*/ 7559675 w 7559675"/>
              <a:gd name="connsiteY3" fmla="*/ 3305497 h 3305497"/>
              <a:gd name="connsiteX4" fmla="*/ 0 w 7559675"/>
              <a:gd name="connsiteY4" fmla="*/ 3305497 h 3305497"/>
              <a:gd name="connsiteX5" fmla="*/ 0 w 7559675"/>
              <a:gd name="connsiteY5" fmla="*/ 959208 h 3305497"/>
              <a:gd name="connsiteX0" fmla="*/ 0 w 7559675"/>
              <a:gd name="connsiteY0" fmla="*/ 1140588 h 3486877"/>
              <a:gd name="connsiteX1" fmla="*/ 3827463 w 7559675"/>
              <a:gd name="connsiteY1" fmla="*/ 208689 h 3486877"/>
              <a:gd name="connsiteX2" fmla="*/ 7545387 w 7559675"/>
              <a:gd name="connsiteY2" fmla="*/ 211900 h 3486877"/>
              <a:gd name="connsiteX3" fmla="*/ 7559675 w 7559675"/>
              <a:gd name="connsiteY3" fmla="*/ 3486877 h 3486877"/>
              <a:gd name="connsiteX4" fmla="*/ 0 w 7559675"/>
              <a:gd name="connsiteY4" fmla="*/ 3486877 h 3486877"/>
              <a:gd name="connsiteX5" fmla="*/ 0 w 7559675"/>
              <a:gd name="connsiteY5" fmla="*/ 1140588 h 3486877"/>
              <a:gd name="connsiteX0" fmla="*/ 0 w 7559675"/>
              <a:gd name="connsiteY0" fmla="*/ 1140588 h 3486877"/>
              <a:gd name="connsiteX1" fmla="*/ 3827463 w 7559675"/>
              <a:gd name="connsiteY1" fmla="*/ 208689 h 3486877"/>
              <a:gd name="connsiteX2" fmla="*/ 7545387 w 7559675"/>
              <a:gd name="connsiteY2" fmla="*/ 211900 h 3486877"/>
              <a:gd name="connsiteX3" fmla="*/ 7559675 w 7559675"/>
              <a:gd name="connsiteY3" fmla="*/ 3486877 h 3486877"/>
              <a:gd name="connsiteX4" fmla="*/ 0 w 7559675"/>
              <a:gd name="connsiteY4" fmla="*/ 3486877 h 3486877"/>
              <a:gd name="connsiteX5" fmla="*/ 0 w 7559675"/>
              <a:gd name="connsiteY5" fmla="*/ 1140588 h 3486877"/>
              <a:gd name="connsiteX0" fmla="*/ 0 w 7559675"/>
              <a:gd name="connsiteY0" fmla="*/ 948861 h 3295150"/>
              <a:gd name="connsiteX1" fmla="*/ 3979863 w 7559675"/>
              <a:gd name="connsiteY1" fmla="*/ 245562 h 3295150"/>
              <a:gd name="connsiteX2" fmla="*/ 7545387 w 7559675"/>
              <a:gd name="connsiteY2" fmla="*/ 20173 h 3295150"/>
              <a:gd name="connsiteX3" fmla="*/ 7559675 w 7559675"/>
              <a:gd name="connsiteY3" fmla="*/ 3295150 h 3295150"/>
              <a:gd name="connsiteX4" fmla="*/ 0 w 7559675"/>
              <a:gd name="connsiteY4" fmla="*/ 3295150 h 3295150"/>
              <a:gd name="connsiteX5" fmla="*/ 0 w 7559675"/>
              <a:gd name="connsiteY5" fmla="*/ 948861 h 3295150"/>
              <a:gd name="connsiteX0" fmla="*/ 0 w 7559675"/>
              <a:gd name="connsiteY0" fmla="*/ 948861 h 3295150"/>
              <a:gd name="connsiteX1" fmla="*/ 3979863 w 7559675"/>
              <a:gd name="connsiteY1" fmla="*/ 245562 h 3295150"/>
              <a:gd name="connsiteX2" fmla="*/ 7545387 w 7559675"/>
              <a:gd name="connsiteY2" fmla="*/ 20173 h 3295150"/>
              <a:gd name="connsiteX3" fmla="*/ 7559675 w 7559675"/>
              <a:gd name="connsiteY3" fmla="*/ 3295150 h 3295150"/>
              <a:gd name="connsiteX4" fmla="*/ 0 w 7559675"/>
              <a:gd name="connsiteY4" fmla="*/ 3295150 h 3295150"/>
              <a:gd name="connsiteX5" fmla="*/ 0 w 7559675"/>
              <a:gd name="connsiteY5" fmla="*/ 948861 h 3295150"/>
              <a:gd name="connsiteX0" fmla="*/ 0 w 7559675"/>
              <a:gd name="connsiteY0" fmla="*/ 948861 h 3295150"/>
              <a:gd name="connsiteX1" fmla="*/ 3979863 w 7559675"/>
              <a:gd name="connsiteY1" fmla="*/ 245562 h 3295150"/>
              <a:gd name="connsiteX2" fmla="*/ 7545387 w 7559675"/>
              <a:gd name="connsiteY2" fmla="*/ 20173 h 3295150"/>
              <a:gd name="connsiteX3" fmla="*/ 7559675 w 7559675"/>
              <a:gd name="connsiteY3" fmla="*/ 3295150 h 3295150"/>
              <a:gd name="connsiteX4" fmla="*/ 0 w 7559675"/>
              <a:gd name="connsiteY4" fmla="*/ 3295150 h 3295150"/>
              <a:gd name="connsiteX5" fmla="*/ 0 w 7559675"/>
              <a:gd name="connsiteY5" fmla="*/ 948861 h 3295150"/>
              <a:gd name="connsiteX0" fmla="*/ 0 w 7559675"/>
              <a:gd name="connsiteY0" fmla="*/ 948861 h 3295150"/>
              <a:gd name="connsiteX1" fmla="*/ 3979863 w 7559675"/>
              <a:gd name="connsiteY1" fmla="*/ 245562 h 3295150"/>
              <a:gd name="connsiteX2" fmla="*/ 7545387 w 7559675"/>
              <a:gd name="connsiteY2" fmla="*/ 20173 h 3295150"/>
              <a:gd name="connsiteX3" fmla="*/ 7559675 w 7559675"/>
              <a:gd name="connsiteY3" fmla="*/ 3295150 h 3295150"/>
              <a:gd name="connsiteX4" fmla="*/ 0 w 7559675"/>
              <a:gd name="connsiteY4" fmla="*/ 3295150 h 3295150"/>
              <a:gd name="connsiteX5" fmla="*/ 0 w 7559675"/>
              <a:gd name="connsiteY5" fmla="*/ 948861 h 3295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59675" h="3295150">
                <a:moveTo>
                  <a:pt x="0" y="948861"/>
                </a:moveTo>
                <a:cubicBezTo>
                  <a:pt x="766763" y="319670"/>
                  <a:pt x="2401889" y="-382545"/>
                  <a:pt x="3979863" y="245562"/>
                </a:cubicBezTo>
                <a:cubicBezTo>
                  <a:pt x="5390093" y="719179"/>
                  <a:pt x="6392332" y="719720"/>
                  <a:pt x="7545387" y="20173"/>
                </a:cubicBezTo>
                <a:cubicBezTo>
                  <a:pt x="7550150" y="1111832"/>
                  <a:pt x="7554912" y="2203491"/>
                  <a:pt x="7559675" y="3295150"/>
                </a:cubicBezTo>
                <a:lnTo>
                  <a:pt x="0" y="3295150"/>
                </a:lnTo>
                <a:lnTo>
                  <a:pt x="0" y="94886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678E5271-D6A2-4EDD-92F5-7F8F7B53D109}"/>
              </a:ext>
            </a:extLst>
          </p:cNvPr>
          <p:cNvSpPr txBox="1"/>
          <p:nvPr/>
        </p:nvSpPr>
        <p:spPr bwMode="gray">
          <a:xfrm>
            <a:off x="212259" y="0"/>
            <a:ext cx="677108" cy="10680362"/>
          </a:xfrm>
          <a:prstGeom prst="rect">
            <a:avLst/>
          </a:prstGeom>
          <a:solidFill>
            <a:srgbClr val="FFC000">
              <a:alpha val="25098"/>
            </a:srgbClr>
          </a:solidFill>
        </p:spPr>
        <p:txBody>
          <a:bodyPr vert="eaVert" wrap="square" lIns="0" tIns="0" rIns="0" bIns="0">
            <a:noAutofit/>
          </a:bodyPr>
          <a:lstStyle/>
          <a:p>
            <a:pPr algn="dist"/>
            <a:endParaRPr lang="ja-JP" altLang="en-US" sz="3200" dirty="0">
              <a:latin typeface="+mj-ea"/>
              <a:ea typeface="+mj-ea"/>
            </a:endParaRPr>
          </a:p>
        </p:txBody>
      </p:sp>
      <p:cxnSp>
        <p:nvCxnSpPr>
          <p:cNvPr id="22" name="直線コネクタ 21">
            <a:extLst>
              <a:ext uri="{FF2B5EF4-FFF2-40B4-BE49-F238E27FC236}">
                <a16:creationId xmlns:a16="http://schemas.microsoft.com/office/drawing/2014/main" id="{C8294A72-481F-4148-AC6D-D9A4DBA8D26A}"/>
              </a:ext>
            </a:extLst>
          </p:cNvPr>
          <p:cNvCxnSpPr>
            <a:cxnSpLocks/>
          </p:cNvCxnSpPr>
          <p:nvPr/>
        </p:nvCxnSpPr>
        <p:spPr bwMode="gray">
          <a:xfrm>
            <a:off x="1235632" y="9750521"/>
            <a:ext cx="6324043"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F343F0BE-665A-435B-AFF7-048C6D33F264}"/>
              </a:ext>
            </a:extLst>
          </p:cNvPr>
          <p:cNvSpPr txBox="1"/>
          <p:nvPr/>
        </p:nvSpPr>
        <p:spPr bwMode="gray">
          <a:xfrm>
            <a:off x="1881175" y="7884067"/>
            <a:ext cx="1282723" cy="2215991"/>
          </a:xfrm>
          <a:prstGeom prst="rect">
            <a:avLst/>
          </a:prstGeom>
          <a:noFill/>
        </p:spPr>
        <p:txBody>
          <a:bodyPr wrap="none" rtlCol="0">
            <a:spAutoFit/>
          </a:bodyPr>
          <a:lstStyle/>
          <a:p>
            <a:r>
              <a:rPr kumimoji="1" lang="en-US" altLang="ja-JP" sz="13800">
                <a:solidFill>
                  <a:srgbClr val="FFC000"/>
                </a:solidFill>
              </a:rPr>
              <a:t>6</a:t>
            </a:r>
            <a:endParaRPr kumimoji="1" lang="ja-JP" altLang="en-US" sz="13800" dirty="0">
              <a:solidFill>
                <a:srgbClr val="FFC000"/>
              </a:solidFill>
            </a:endParaRPr>
          </a:p>
        </p:txBody>
      </p:sp>
      <p:sp>
        <p:nvSpPr>
          <p:cNvPr id="68" name="テキスト ボックス 67">
            <a:extLst>
              <a:ext uri="{FF2B5EF4-FFF2-40B4-BE49-F238E27FC236}">
                <a16:creationId xmlns:a16="http://schemas.microsoft.com/office/drawing/2014/main" id="{35684B40-1F5A-4BA5-8629-E196D82DEBBE}"/>
              </a:ext>
            </a:extLst>
          </p:cNvPr>
          <p:cNvSpPr txBox="1"/>
          <p:nvPr/>
        </p:nvSpPr>
        <p:spPr bwMode="gray">
          <a:xfrm>
            <a:off x="2072811" y="7953648"/>
            <a:ext cx="989175" cy="304058"/>
          </a:xfrm>
          <a:prstGeom prst="rect">
            <a:avLst/>
          </a:prstGeom>
          <a:noFill/>
        </p:spPr>
        <p:txBody>
          <a:bodyPr wrap="square">
            <a:spAutoFit/>
          </a:bodyPr>
          <a:lstStyle/>
          <a:p>
            <a:pPr algn="just">
              <a:lnSpc>
                <a:spcPts val="1600"/>
              </a:lnSpc>
            </a:pPr>
            <a:r>
              <a:rPr lang="en-US" altLang="ja-JP" sz="1800" kern="100" dirty="0">
                <a:solidFill>
                  <a:schemeClr val="tx2">
                    <a:lumMod val="50000"/>
                  </a:schemeClr>
                </a:solidFill>
                <a:effectLst/>
                <a:latin typeface="HGPｺﾞｼｯｸM" panose="020B0600000000000000" pitchFamily="50" charset="-128"/>
                <a:ea typeface="游明朝" panose="02020400000000000000" pitchFamily="18" charset="-128"/>
                <a:cs typeface="Times New Roman" panose="02020603050405020304" pitchFamily="18" charset="0"/>
              </a:rPr>
              <a:t>2023</a:t>
            </a:r>
            <a:r>
              <a:rPr lang="ja-JP" altLang="ja-JP" sz="1800" kern="100" dirty="0">
                <a:solidFill>
                  <a:schemeClr val="tx2">
                    <a:lumMod val="50000"/>
                  </a:schemeClr>
                </a:solidFill>
                <a:effectLst/>
                <a:latin typeface="游明朝" panose="02020400000000000000" pitchFamily="18" charset="-128"/>
                <a:ea typeface="HGPｺﾞｼｯｸM" panose="020B0600000000000000" pitchFamily="50" charset="-128"/>
                <a:cs typeface="Times New Roman" panose="02020603050405020304" pitchFamily="18" charset="0"/>
              </a:rPr>
              <a:t>年</a:t>
            </a:r>
            <a:endParaRPr lang="ja-JP" altLang="ja-JP" sz="1800" kern="100" dirty="0">
              <a:solidFill>
                <a:schemeClr val="tx2">
                  <a:lumMod val="50000"/>
                </a:schemeClr>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E42EB33F-6392-4D05-A46E-93FAFA1C123A}"/>
              </a:ext>
            </a:extLst>
          </p:cNvPr>
          <p:cNvSpPr txBox="1"/>
          <p:nvPr/>
        </p:nvSpPr>
        <p:spPr bwMode="gray">
          <a:xfrm>
            <a:off x="1235632" y="7729445"/>
            <a:ext cx="708848" cy="1107996"/>
          </a:xfrm>
          <a:prstGeom prst="rect">
            <a:avLst/>
          </a:prstGeom>
          <a:noFill/>
        </p:spPr>
        <p:txBody>
          <a:bodyPr wrap="none" rtlCol="0">
            <a:spAutoFit/>
          </a:bodyPr>
          <a:lstStyle/>
          <a:p>
            <a:r>
              <a:rPr kumimoji="1" lang="en-US" altLang="ja-JP" sz="6600">
                <a:solidFill>
                  <a:schemeClr val="tx2">
                    <a:lumMod val="50000"/>
                  </a:schemeClr>
                </a:solidFill>
              </a:rPr>
              <a:t>2</a:t>
            </a:r>
            <a:endParaRPr kumimoji="1" lang="ja-JP" altLang="en-US" sz="6600" dirty="0">
              <a:solidFill>
                <a:schemeClr val="tx2">
                  <a:lumMod val="50000"/>
                </a:schemeClr>
              </a:solidFill>
            </a:endParaRPr>
          </a:p>
        </p:txBody>
      </p:sp>
      <p:cxnSp>
        <p:nvCxnSpPr>
          <p:cNvPr id="27" name="直線コネクタ 26">
            <a:extLst>
              <a:ext uri="{FF2B5EF4-FFF2-40B4-BE49-F238E27FC236}">
                <a16:creationId xmlns:a16="http://schemas.microsoft.com/office/drawing/2014/main" id="{A172C4EE-5736-41A0-99DE-E5F42180DC06}"/>
              </a:ext>
            </a:extLst>
          </p:cNvPr>
          <p:cNvCxnSpPr/>
          <p:nvPr/>
        </p:nvCxnSpPr>
        <p:spPr bwMode="gray">
          <a:xfrm flipV="1">
            <a:off x="1759777" y="8237682"/>
            <a:ext cx="457200" cy="558862"/>
          </a:xfrm>
          <a:prstGeom prst="line">
            <a:avLst/>
          </a:prstGeom>
          <a:ln>
            <a:solidFill>
              <a:schemeClr val="tx2">
                <a:lumMod val="50000"/>
              </a:schemeClr>
            </a:solidFill>
          </a:ln>
        </p:spPr>
        <p:style>
          <a:lnRef idx="1">
            <a:schemeClr val="dk1"/>
          </a:lnRef>
          <a:fillRef idx="0">
            <a:schemeClr val="dk1"/>
          </a:fillRef>
          <a:effectRef idx="0">
            <a:schemeClr val="dk1"/>
          </a:effectRef>
          <a:fontRef idx="minor">
            <a:schemeClr val="tx1"/>
          </a:fontRef>
        </p:style>
      </p:cxnSp>
      <p:sp>
        <p:nvSpPr>
          <p:cNvPr id="28" name="楕円 27">
            <a:extLst>
              <a:ext uri="{FF2B5EF4-FFF2-40B4-BE49-F238E27FC236}">
                <a16:creationId xmlns:a16="http://schemas.microsoft.com/office/drawing/2014/main" id="{4222F0A2-AF60-4C8B-8AF6-566608D60CA9}"/>
              </a:ext>
            </a:extLst>
          </p:cNvPr>
          <p:cNvSpPr/>
          <p:nvPr/>
        </p:nvSpPr>
        <p:spPr bwMode="gray">
          <a:xfrm>
            <a:off x="1316865" y="8944989"/>
            <a:ext cx="630757" cy="630757"/>
          </a:xfrm>
          <a:prstGeom prst="ellipse">
            <a:avLst/>
          </a:prstGeom>
          <a:solidFill>
            <a:schemeClr val="tx2">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400" dirty="0"/>
              <a:t>月</a:t>
            </a:r>
          </a:p>
        </p:txBody>
      </p:sp>
      <p:pic>
        <p:nvPicPr>
          <p:cNvPr id="34" name="図 33" descr="スーツを着ている男はスマイルしている&#10;&#10;自動的に生成された説明">
            <a:extLst>
              <a:ext uri="{FF2B5EF4-FFF2-40B4-BE49-F238E27FC236}">
                <a16:creationId xmlns:a16="http://schemas.microsoft.com/office/drawing/2014/main" id="{6757656D-2C54-402B-B3EE-1500A8675A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gray">
          <a:xfrm>
            <a:off x="5789063" y="3398032"/>
            <a:ext cx="1512000" cy="1512000"/>
          </a:xfrm>
          <a:prstGeom prst="rect">
            <a:avLst/>
          </a:prstGeom>
        </p:spPr>
      </p:pic>
      <p:sp>
        <p:nvSpPr>
          <p:cNvPr id="81" name="テキスト ボックス 80">
            <a:extLst>
              <a:ext uri="{FF2B5EF4-FFF2-40B4-BE49-F238E27FC236}">
                <a16:creationId xmlns:a16="http://schemas.microsoft.com/office/drawing/2014/main" id="{7840CE71-1737-42C1-A402-CBE03C9D69C1}"/>
              </a:ext>
            </a:extLst>
          </p:cNvPr>
          <p:cNvSpPr txBox="1"/>
          <p:nvPr/>
        </p:nvSpPr>
        <p:spPr bwMode="gray">
          <a:xfrm>
            <a:off x="3185194" y="7947942"/>
            <a:ext cx="2084757" cy="315471"/>
          </a:xfrm>
          <a:prstGeom prst="rect">
            <a:avLst/>
          </a:prstGeom>
          <a:noFill/>
        </p:spPr>
        <p:txBody>
          <a:bodyPr wrap="square">
            <a:spAutoFit/>
          </a:bodyPr>
          <a:lstStyle>
            <a:defPPr>
              <a:defRPr lang="ja-JP"/>
            </a:defPPr>
            <a:lvl1pPr algn="just">
              <a:lnSpc>
                <a:spcPts val="1600"/>
              </a:lnSpc>
              <a:defRPr kern="100">
                <a:solidFill>
                  <a:schemeClr val="tx2">
                    <a:lumMod val="50000"/>
                  </a:schemeClr>
                </a:solidFill>
                <a:effectLst/>
                <a:latin typeface="HGPｺﾞｼｯｸM" panose="020B0600000000000000" pitchFamily="50" charset="-128"/>
                <a:ea typeface="游明朝" panose="02020400000000000000" pitchFamily="18" charset="-128"/>
                <a:cs typeface="Times New Roman" panose="02020603050405020304" pitchFamily="18" charset="0"/>
              </a:defRPr>
            </a:lvl1pPr>
          </a:lstStyle>
          <a:p>
            <a:r>
              <a:rPr lang="en-US" altLang="ja-JP" dirty="0">
                <a:latin typeface="小塚ゴシック Pro M" panose="020B0700000000000000" pitchFamily="34" charset="-128"/>
                <a:ea typeface="小塚ゴシック Pro M" panose="020B0700000000000000" pitchFamily="34" charset="-128"/>
              </a:rPr>
              <a:t>15</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00</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17</a:t>
            </a:r>
            <a:r>
              <a:rPr lang="ja-JP" altLang="en-US" dirty="0">
                <a:latin typeface="小塚ゴシック Pro M" panose="020B0700000000000000" pitchFamily="34" charset="-128"/>
                <a:ea typeface="小塚ゴシック Pro M" panose="020B0700000000000000" pitchFamily="34" charset="-128"/>
              </a:rPr>
              <a:t>：</a:t>
            </a:r>
            <a:r>
              <a:rPr lang="en-US" altLang="ja-JP" dirty="0">
                <a:latin typeface="小塚ゴシック Pro M" panose="020B0700000000000000" pitchFamily="34" charset="-128"/>
                <a:ea typeface="小塚ゴシック Pro M" panose="020B0700000000000000" pitchFamily="34" charset="-128"/>
              </a:rPr>
              <a:t>00</a:t>
            </a:r>
            <a:endParaRPr lang="ja-JP" altLang="ja-JP" dirty="0">
              <a:latin typeface="小塚ゴシック Pro M" panose="020B0700000000000000" pitchFamily="34" charset="-128"/>
              <a:ea typeface="小塚ゴシック Pro M" panose="020B0700000000000000" pitchFamily="34" charset="-128"/>
            </a:endParaRPr>
          </a:p>
        </p:txBody>
      </p:sp>
      <p:sp>
        <p:nvSpPr>
          <p:cNvPr id="82" name="テキスト ボックス 81">
            <a:extLst>
              <a:ext uri="{FF2B5EF4-FFF2-40B4-BE49-F238E27FC236}">
                <a16:creationId xmlns:a16="http://schemas.microsoft.com/office/drawing/2014/main" id="{FF2E7DC7-1F49-4F33-B6AC-44AE76B44F36}"/>
              </a:ext>
            </a:extLst>
          </p:cNvPr>
          <p:cNvSpPr txBox="1"/>
          <p:nvPr/>
        </p:nvSpPr>
        <p:spPr bwMode="gray">
          <a:xfrm>
            <a:off x="5126972" y="7923025"/>
            <a:ext cx="1356378" cy="260179"/>
          </a:xfrm>
          <a:prstGeom prst="roundRect">
            <a:avLst>
              <a:gd name="adj" fmla="val 50000"/>
            </a:avLst>
          </a:prstGeom>
          <a:solidFill>
            <a:srgbClr val="FFC000"/>
          </a:solidFill>
        </p:spPr>
        <p:txBody>
          <a:bodyPr wrap="square" lIns="0" tIns="0" rIns="0" bIns="0" anchor="ctr" anchorCtr="0">
            <a:noAutofit/>
          </a:bodyPr>
          <a:lstStyle/>
          <a:p>
            <a:pPr algn="ctr"/>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参加無料</a:t>
            </a:r>
            <a:endParaRPr lang="ja-JP" altLang="ja-JP" sz="1200" dirty="0">
              <a:solidFill>
                <a:schemeClr val="tx2">
                  <a:lumMod val="50000"/>
                </a:schemeClr>
              </a:solidFill>
              <a:latin typeface="小塚ゴシック Pro M" panose="020B0700000000000000" pitchFamily="34" charset="-128"/>
              <a:ea typeface="小塚ゴシック Pro M" panose="020B0700000000000000" pitchFamily="34" charset="-128"/>
            </a:endParaRPr>
          </a:p>
        </p:txBody>
      </p:sp>
      <p:sp>
        <p:nvSpPr>
          <p:cNvPr id="84" name="テキスト ボックス 83">
            <a:extLst>
              <a:ext uri="{FF2B5EF4-FFF2-40B4-BE49-F238E27FC236}">
                <a16:creationId xmlns:a16="http://schemas.microsoft.com/office/drawing/2014/main" id="{9001E48A-139B-4C4C-8D26-B28F76BFABEC}"/>
              </a:ext>
            </a:extLst>
          </p:cNvPr>
          <p:cNvSpPr txBox="1"/>
          <p:nvPr/>
        </p:nvSpPr>
        <p:spPr bwMode="gray">
          <a:xfrm>
            <a:off x="3184531" y="8261654"/>
            <a:ext cx="4254540" cy="338554"/>
          </a:xfrm>
          <a:prstGeom prst="rect">
            <a:avLst/>
          </a:prstGeom>
          <a:noFill/>
        </p:spPr>
        <p:txBody>
          <a:bodyPr wrap="square">
            <a:spAutoFit/>
          </a:bodyPr>
          <a:lstStyle/>
          <a:p>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ニューオーサカホテル ３</a:t>
            </a:r>
            <a:r>
              <a:rPr lang="en-US" altLang="ja-JP" sz="1600" dirty="0">
                <a:solidFill>
                  <a:schemeClr val="tx2">
                    <a:lumMod val="50000"/>
                  </a:schemeClr>
                </a:solidFill>
                <a:latin typeface="小塚ゴシック Pro M" panose="020B0700000000000000" pitchFamily="34" charset="-128"/>
                <a:ea typeface="小塚ゴシック Pro M" panose="020B0700000000000000" pitchFamily="34" charset="-128"/>
              </a:rPr>
              <a:t>F</a:t>
            </a: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  淀の間</a:t>
            </a:r>
          </a:p>
        </p:txBody>
      </p:sp>
      <p:sp>
        <p:nvSpPr>
          <p:cNvPr id="89" name="テキスト ボックス 88">
            <a:extLst>
              <a:ext uri="{FF2B5EF4-FFF2-40B4-BE49-F238E27FC236}">
                <a16:creationId xmlns:a16="http://schemas.microsoft.com/office/drawing/2014/main" id="{E8C2249E-1335-4C81-89F7-E829B5590E19}"/>
              </a:ext>
            </a:extLst>
          </p:cNvPr>
          <p:cNvSpPr txBox="1"/>
          <p:nvPr/>
        </p:nvSpPr>
        <p:spPr bwMode="gray">
          <a:xfrm>
            <a:off x="3213106" y="8537390"/>
            <a:ext cx="2165048" cy="261610"/>
          </a:xfrm>
          <a:prstGeom prst="rect">
            <a:avLst/>
          </a:prstGeom>
          <a:noFill/>
        </p:spPr>
        <p:txBody>
          <a:bodyPr wrap="square">
            <a:spAutoFit/>
          </a:bodyPr>
          <a:lstStyle/>
          <a:p>
            <a:pPr algn="dist"/>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大阪市淀川区西中島</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5-14-10</a:t>
            </a:r>
            <a:endPar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p:txBody>
      </p:sp>
      <p:sp>
        <p:nvSpPr>
          <p:cNvPr id="61" name="テキスト ボックス 60">
            <a:extLst>
              <a:ext uri="{FF2B5EF4-FFF2-40B4-BE49-F238E27FC236}">
                <a16:creationId xmlns:a16="http://schemas.microsoft.com/office/drawing/2014/main" id="{244F9E06-E383-439D-91F6-ECE20B6D239D}"/>
              </a:ext>
            </a:extLst>
          </p:cNvPr>
          <p:cNvSpPr txBox="1"/>
          <p:nvPr/>
        </p:nvSpPr>
        <p:spPr bwMode="gray">
          <a:xfrm>
            <a:off x="222576" y="1032462"/>
            <a:ext cx="677108" cy="8543283"/>
          </a:xfrm>
          <a:prstGeom prst="rect">
            <a:avLst/>
          </a:prstGeom>
          <a:noFill/>
        </p:spPr>
        <p:txBody>
          <a:bodyPr vert="eaVert" wrap="square" lIns="0" tIns="0" rIns="0" bIns="0" anchor="ctr" anchorCtr="0">
            <a:noAutofit/>
          </a:bodyPr>
          <a:lstStyle/>
          <a:p>
            <a:pPr algn="dist">
              <a:lnSpc>
                <a:spcPts val="4100"/>
              </a:lnSpc>
            </a:pPr>
            <a:r>
              <a:rPr lang="ja-JP" altLang="en-US" sz="3200" dirty="0">
                <a:solidFill>
                  <a:schemeClr val="tx2">
                    <a:lumMod val="50000"/>
                  </a:schemeClr>
                </a:solidFill>
                <a:latin typeface="+mj-ea"/>
                <a:ea typeface="+mj-ea"/>
              </a:rPr>
              <a:t>新大阪駅周辺地域まちづくりセミナー</a:t>
            </a:r>
          </a:p>
        </p:txBody>
      </p:sp>
      <p:sp>
        <p:nvSpPr>
          <p:cNvPr id="91" name="テキスト ボックス 90">
            <a:extLst>
              <a:ext uri="{FF2B5EF4-FFF2-40B4-BE49-F238E27FC236}">
                <a16:creationId xmlns:a16="http://schemas.microsoft.com/office/drawing/2014/main" id="{902535EE-0302-4D95-954F-01B979F5F1D7}"/>
              </a:ext>
            </a:extLst>
          </p:cNvPr>
          <p:cNvSpPr txBox="1"/>
          <p:nvPr/>
        </p:nvSpPr>
        <p:spPr bwMode="gray">
          <a:xfrm>
            <a:off x="3213105" y="8763513"/>
            <a:ext cx="3418201" cy="854080"/>
          </a:xfrm>
          <a:prstGeom prst="rect">
            <a:avLst/>
          </a:prstGeom>
          <a:noFill/>
        </p:spPr>
        <p:txBody>
          <a:bodyPr wrap="square">
            <a:spAutoFit/>
          </a:bodyPr>
          <a:lstStyle/>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▌定　　員：</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80</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名（先着順）</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▌申込締切：</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2023</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年１月</a:t>
            </a:r>
            <a:r>
              <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31</a:t>
            </a: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日（火）</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a:p>
            <a:pPr>
              <a:lnSpc>
                <a:spcPct val="150000"/>
              </a:lnSpc>
            </a:pPr>
            <a:r>
              <a:rPr lang="ja-JP" altLang="en-US"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rPr>
              <a:t>▌申込方法：裏面に記載</a:t>
            </a:r>
            <a:endParaRPr lang="en-US" altLang="ja-JP" sz="1100" dirty="0">
              <a:solidFill>
                <a:schemeClr val="tx1">
                  <a:lumMod val="75000"/>
                  <a:lumOff val="25000"/>
                </a:schemeClr>
              </a:solidFill>
              <a:latin typeface="小塚ゴシック Pro R" panose="020B0400000000000000" pitchFamily="34" charset="-128"/>
              <a:ea typeface="小塚ゴシック Pro R" panose="020B0400000000000000" pitchFamily="34" charset="-128"/>
            </a:endParaRPr>
          </a:p>
        </p:txBody>
      </p:sp>
      <p:sp>
        <p:nvSpPr>
          <p:cNvPr id="93" name="テキスト ボックス 92">
            <a:extLst>
              <a:ext uri="{FF2B5EF4-FFF2-40B4-BE49-F238E27FC236}">
                <a16:creationId xmlns:a16="http://schemas.microsoft.com/office/drawing/2014/main" id="{0AD4578D-D24D-4B1F-985C-C0370A4C7A16}"/>
              </a:ext>
            </a:extLst>
          </p:cNvPr>
          <p:cNvSpPr txBox="1"/>
          <p:nvPr/>
        </p:nvSpPr>
        <p:spPr bwMode="gray">
          <a:xfrm>
            <a:off x="3345398" y="10012457"/>
            <a:ext cx="1301561" cy="230832"/>
          </a:xfrm>
          <a:prstGeom prst="rect">
            <a:avLst/>
          </a:prstGeom>
          <a:noFill/>
        </p:spPr>
        <p:txBody>
          <a:bodyPr wrap="square">
            <a:spAutoFit/>
          </a:bodyPr>
          <a:lstStyle/>
          <a:p>
            <a:r>
              <a:rPr lang="ja-JP" altLang="en-US" sz="900" dirty="0">
                <a:solidFill>
                  <a:schemeClr val="tx1">
                    <a:lumMod val="75000"/>
                    <a:lumOff val="25000"/>
                  </a:schemeClr>
                </a:solidFill>
              </a:rPr>
              <a:t>お問い合わせ：</a:t>
            </a:r>
          </a:p>
        </p:txBody>
      </p:sp>
      <p:sp>
        <p:nvSpPr>
          <p:cNvPr id="96" name="テキスト ボックス 95">
            <a:extLst>
              <a:ext uri="{FF2B5EF4-FFF2-40B4-BE49-F238E27FC236}">
                <a16:creationId xmlns:a16="http://schemas.microsoft.com/office/drawing/2014/main" id="{72FBC1D5-6E9F-4A68-869B-F5D3F66E141C}"/>
              </a:ext>
            </a:extLst>
          </p:cNvPr>
          <p:cNvSpPr txBox="1"/>
          <p:nvPr/>
        </p:nvSpPr>
        <p:spPr bwMode="gray">
          <a:xfrm>
            <a:off x="4297899" y="9846678"/>
            <a:ext cx="3261776" cy="582467"/>
          </a:xfrm>
          <a:prstGeom prst="rect">
            <a:avLst/>
          </a:prstGeom>
          <a:noFill/>
        </p:spPr>
        <p:txBody>
          <a:bodyPr wrap="square">
            <a:spAutoFit/>
          </a:bodyPr>
          <a:lstStyle/>
          <a:p>
            <a:pPr>
              <a:lnSpc>
                <a:spcPts val="1300"/>
              </a:lnSpc>
            </a:pPr>
            <a:r>
              <a:rPr lang="ja-JP" altLang="en-US" sz="900" dirty="0">
                <a:solidFill>
                  <a:schemeClr val="tx1">
                    <a:lumMod val="75000"/>
                    <a:lumOff val="25000"/>
                  </a:schemeClr>
                </a:solidFill>
              </a:rPr>
              <a:t>パシフィックコンサルタンツ株式会社（業務受託者）</a:t>
            </a:r>
            <a:endParaRPr lang="en-US" altLang="ja-JP" sz="900" dirty="0">
              <a:solidFill>
                <a:schemeClr val="tx1">
                  <a:lumMod val="75000"/>
                  <a:lumOff val="25000"/>
                </a:schemeClr>
              </a:solidFill>
            </a:endParaRPr>
          </a:p>
          <a:p>
            <a:pPr>
              <a:lnSpc>
                <a:spcPts val="1300"/>
              </a:lnSpc>
            </a:pPr>
            <a:r>
              <a:rPr lang="en-US" altLang="ja-JP" sz="800" dirty="0">
                <a:solidFill>
                  <a:schemeClr val="tx1">
                    <a:lumMod val="75000"/>
                    <a:lumOff val="25000"/>
                  </a:schemeClr>
                </a:solidFill>
                <a:latin typeface="+mn-ea"/>
              </a:rPr>
              <a:t>E-mail</a:t>
            </a:r>
            <a:r>
              <a:rPr lang="ja-JP" altLang="en-US" sz="800" dirty="0">
                <a:solidFill>
                  <a:schemeClr val="tx1">
                    <a:lumMod val="75000"/>
                    <a:lumOff val="25000"/>
                  </a:schemeClr>
                </a:solidFill>
                <a:latin typeface="+mn-ea"/>
              </a:rPr>
              <a:t>　</a:t>
            </a:r>
            <a:r>
              <a:rPr lang="en-US" altLang="ja-JP" sz="800" dirty="0">
                <a:solidFill>
                  <a:schemeClr val="tx1">
                    <a:lumMod val="75000"/>
                    <a:lumOff val="25000"/>
                  </a:schemeClr>
                </a:solidFill>
                <a:latin typeface="+mn-ea"/>
              </a:rPr>
              <a:t>shinosaka-seminar@tk.pacific.co.jp</a:t>
            </a:r>
            <a:r>
              <a:rPr lang="ja-JP" altLang="en-US" sz="800" dirty="0">
                <a:solidFill>
                  <a:schemeClr val="tx1">
                    <a:lumMod val="75000"/>
                    <a:lumOff val="25000"/>
                  </a:schemeClr>
                </a:solidFill>
                <a:latin typeface="+mn-ea"/>
              </a:rPr>
              <a:t>　</a:t>
            </a:r>
          </a:p>
          <a:p>
            <a:pPr>
              <a:lnSpc>
                <a:spcPts val="1300"/>
              </a:lnSpc>
            </a:pPr>
            <a:r>
              <a:rPr lang="ja-JP" altLang="en-US" sz="800" dirty="0">
                <a:solidFill>
                  <a:schemeClr val="tx1">
                    <a:lumMod val="75000"/>
                    <a:lumOff val="25000"/>
                  </a:schemeClr>
                </a:solidFill>
              </a:rPr>
              <a:t>電話　 </a:t>
            </a:r>
            <a:r>
              <a:rPr lang="en-US" altLang="ja-JP" sz="900" dirty="0">
                <a:solidFill>
                  <a:schemeClr val="tx1">
                    <a:lumMod val="75000"/>
                    <a:lumOff val="25000"/>
                  </a:schemeClr>
                </a:solidFill>
                <a:latin typeface="+mn-ea"/>
              </a:rPr>
              <a:t>06-4799-7320</a:t>
            </a:r>
            <a:r>
              <a:rPr lang="ja-JP" altLang="en-US" sz="800" dirty="0">
                <a:solidFill>
                  <a:schemeClr val="tx1">
                    <a:lumMod val="75000"/>
                    <a:lumOff val="25000"/>
                  </a:schemeClr>
                </a:solidFill>
              </a:rPr>
              <a:t>（担当：山本）</a:t>
            </a:r>
            <a:endParaRPr lang="en-US" altLang="ja-JP" sz="800" dirty="0">
              <a:solidFill>
                <a:schemeClr val="tx1">
                  <a:lumMod val="75000"/>
                  <a:lumOff val="25000"/>
                </a:schemeClr>
              </a:solidFill>
            </a:endParaRPr>
          </a:p>
        </p:txBody>
      </p:sp>
      <p:cxnSp>
        <p:nvCxnSpPr>
          <p:cNvPr id="47" name="直線コネクタ 46">
            <a:extLst>
              <a:ext uri="{FF2B5EF4-FFF2-40B4-BE49-F238E27FC236}">
                <a16:creationId xmlns:a16="http://schemas.microsoft.com/office/drawing/2014/main" id="{C30CED33-4E17-4F6E-B388-50DBB45E3C67}"/>
              </a:ext>
            </a:extLst>
          </p:cNvPr>
          <p:cNvCxnSpPr>
            <a:cxnSpLocks/>
          </p:cNvCxnSpPr>
          <p:nvPr/>
        </p:nvCxnSpPr>
        <p:spPr bwMode="gray">
          <a:xfrm>
            <a:off x="3306410" y="9910857"/>
            <a:ext cx="0" cy="444514"/>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659B5510-DBC1-4E3A-83C7-0C3BCADEE048}"/>
              </a:ext>
            </a:extLst>
          </p:cNvPr>
          <p:cNvSpPr txBox="1"/>
          <p:nvPr/>
        </p:nvSpPr>
        <p:spPr bwMode="gray">
          <a:xfrm>
            <a:off x="359214" y="1979551"/>
            <a:ext cx="5392761" cy="307777"/>
          </a:xfrm>
          <a:prstGeom prst="rect">
            <a:avLst/>
          </a:prstGeom>
          <a:noFill/>
        </p:spPr>
        <p:txBody>
          <a:bodyPr wrap="square">
            <a:spAutoFit/>
          </a:bodyPr>
          <a:lstStyle/>
          <a:p>
            <a:pPr algn="r"/>
            <a:r>
              <a:rPr lang="ja-JP" altLang="en-US" sz="1400" dirty="0">
                <a:solidFill>
                  <a:schemeClr val="tx2">
                    <a:lumMod val="50000"/>
                  </a:schemeClr>
                </a:solidFill>
                <a:latin typeface="小塚ゴシック Pro R"/>
                <a:ea typeface="小塚ゴシック Pro M" panose="020B0700000000000000" pitchFamily="34" charset="-128"/>
              </a:rPr>
              <a:t>～世界有数の広域交通ターミナルのまちづくり～</a:t>
            </a:r>
          </a:p>
        </p:txBody>
      </p:sp>
      <p:sp>
        <p:nvSpPr>
          <p:cNvPr id="103" name="テキスト ボックス 102">
            <a:extLst>
              <a:ext uri="{FF2B5EF4-FFF2-40B4-BE49-F238E27FC236}">
                <a16:creationId xmlns:a16="http://schemas.microsoft.com/office/drawing/2014/main" id="{70124E99-A8B8-422A-80C1-77C8DAA68A32}"/>
              </a:ext>
            </a:extLst>
          </p:cNvPr>
          <p:cNvSpPr txBox="1"/>
          <p:nvPr/>
        </p:nvSpPr>
        <p:spPr bwMode="gray">
          <a:xfrm>
            <a:off x="212259" y="-11451"/>
            <a:ext cx="677108" cy="430256"/>
          </a:xfrm>
          <a:prstGeom prst="rect">
            <a:avLst/>
          </a:prstGeom>
          <a:solidFill>
            <a:schemeClr val="tx2">
              <a:lumMod val="50000"/>
            </a:schemeClr>
          </a:solidFill>
        </p:spPr>
        <p:txBody>
          <a:bodyPr vert="eaVert" wrap="square" lIns="0" tIns="0" rIns="0" bIns="0">
            <a:noAutofit/>
          </a:bodyPr>
          <a:lstStyle/>
          <a:p>
            <a:pPr algn="dist"/>
            <a:endParaRPr lang="ja-JP" altLang="en-US" sz="3200" dirty="0">
              <a:latin typeface="+mj-ea"/>
              <a:ea typeface="+mj-ea"/>
            </a:endParaRPr>
          </a:p>
        </p:txBody>
      </p:sp>
      <p:sp>
        <p:nvSpPr>
          <p:cNvPr id="106" name="テキスト ボックス 105">
            <a:extLst>
              <a:ext uri="{FF2B5EF4-FFF2-40B4-BE49-F238E27FC236}">
                <a16:creationId xmlns:a16="http://schemas.microsoft.com/office/drawing/2014/main" id="{9E6DEADC-E2FE-4101-9985-62653E072B67}"/>
              </a:ext>
            </a:extLst>
          </p:cNvPr>
          <p:cNvSpPr txBox="1"/>
          <p:nvPr/>
        </p:nvSpPr>
        <p:spPr bwMode="gray">
          <a:xfrm>
            <a:off x="1617990" y="2885429"/>
            <a:ext cx="4087713" cy="276999"/>
          </a:xfrm>
          <a:prstGeom prst="rect">
            <a:avLst/>
          </a:prstGeom>
          <a:noFill/>
        </p:spPr>
        <p:txBody>
          <a:bodyPr wrap="square">
            <a:spAutoFit/>
          </a:bodyPr>
          <a:lstStyle/>
          <a:p>
            <a:pPr algn="r"/>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大阪公立大学 研究推進機構 特別教授　橋爪 紳也氏</a:t>
            </a:r>
          </a:p>
        </p:txBody>
      </p:sp>
      <p:sp>
        <p:nvSpPr>
          <p:cNvPr id="113" name="テキスト ボックス 112">
            <a:extLst>
              <a:ext uri="{FF2B5EF4-FFF2-40B4-BE49-F238E27FC236}">
                <a16:creationId xmlns:a16="http://schemas.microsoft.com/office/drawing/2014/main" id="{B460995D-86D8-46D3-A2CF-D9DC2B2050F0}"/>
              </a:ext>
            </a:extLst>
          </p:cNvPr>
          <p:cNvSpPr txBox="1"/>
          <p:nvPr/>
        </p:nvSpPr>
        <p:spPr bwMode="gray">
          <a:xfrm>
            <a:off x="-35762" y="1663235"/>
            <a:ext cx="5763057" cy="369332"/>
          </a:xfrm>
          <a:prstGeom prst="rect">
            <a:avLst/>
          </a:prstGeom>
          <a:noFill/>
        </p:spPr>
        <p:txBody>
          <a:bodyPr wrap="square">
            <a:spAutoFit/>
          </a:bodyPr>
          <a:lstStyle/>
          <a:p>
            <a:pPr algn="r"/>
            <a:r>
              <a:rPr lang="ja-JP" altLang="en-US" dirty="0">
                <a:solidFill>
                  <a:schemeClr val="tx2">
                    <a:lumMod val="50000"/>
                  </a:schemeClr>
                </a:solidFill>
                <a:latin typeface="小塚ゴシック Pro R"/>
                <a:ea typeface="小塚ゴシック Pro B" panose="020B0800000000000000" pitchFamily="34" charset="-128"/>
              </a:rPr>
              <a:t>新大阪から「シン・新大阪」へ</a:t>
            </a:r>
            <a:endParaRPr lang="ja-JP" altLang="en-US" sz="2000" b="1" dirty="0">
              <a:solidFill>
                <a:schemeClr val="tx2">
                  <a:lumMod val="50000"/>
                </a:schemeClr>
              </a:solidFill>
              <a:latin typeface="小塚ゴシック Pro R"/>
              <a:ea typeface="小塚ゴシック Pro B" panose="020B0800000000000000" pitchFamily="34" charset="-128"/>
            </a:endParaRPr>
          </a:p>
        </p:txBody>
      </p:sp>
      <p:sp>
        <p:nvSpPr>
          <p:cNvPr id="114" name="テキスト ボックス 113">
            <a:extLst>
              <a:ext uri="{FF2B5EF4-FFF2-40B4-BE49-F238E27FC236}">
                <a16:creationId xmlns:a16="http://schemas.microsoft.com/office/drawing/2014/main" id="{BD40E918-C9D8-4336-BEDA-C81EA8B2BFAA}"/>
              </a:ext>
            </a:extLst>
          </p:cNvPr>
          <p:cNvSpPr txBox="1"/>
          <p:nvPr/>
        </p:nvSpPr>
        <p:spPr bwMode="gray">
          <a:xfrm>
            <a:off x="1870050" y="873069"/>
            <a:ext cx="5578392" cy="646331"/>
          </a:xfrm>
          <a:prstGeom prst="rect">
            <a:avLst/>
          </a:prstGeom>
          <a:noFill/>
        </p:spPr>
        <p:txBody>
          <a:bodyPr wrap="square">
            <a:spAutoFit/>
          </a:bodyPr>
          <a:lstStyle/>
          <a:p>
            <a:pPr algn="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プログラム</a:t>
            </a:r>
            <a:r>
              <a:rPr lang="en-US" altLang="ja-JP" sz="3600" dirty="0">
                <a:ln>
                  <a:solidFill>
                    <a:schemeClr val="tx2"/>
                  </a:solidFill>
                </a:ln>
                <a:solidFill>
                  <a:srgbClr val="FFC000"/>
                </a:solidFill>
                <a:latin typeface="小塚ゴシック Pro M" panose="020B0700000000000000" pitchFamily="34" charset="-128"/>
                <a:ea typeface="小塚ゴシック Pro M" panose="020B0700000000000000" pitchFamily="34" charset="-128"/>
              </a:rPr>
              <a:t>1</a:t>
            </a: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 基調講演</a:t>
            </a:r>
          </a:p>
        </p:txBody>
      </p:sp>
      <p:sp>
        <p:nvSpPr>
          <p:cNvPr id="115" name="テキスト ボックス 114">
            <a:extLst>
              <a:ext uri="{FF2B5EF4-FFF2-40B4-BE49-F238E27FC236}">
                <a16:creationId xmlns:a16="http://schemas.microsoft.com/office/drawing/2014/main" id="{7AA587A1-7640-4C92-8DC1-92C438083AC4}"/>
              </a:ext>
            </a:extLst>
          </p:cNvPr>
          <p:cNvSpPr txBox="1"/>
          <p:nvPr/>
        </p:nvSpPr>
        <p:spPr bwMode="gray">
          <a:xfrm>
            <a:off x="1806280" y="5227489"/>
            <a:ext cx="5578392" cy="646331"/>
          </a:xfrm>
          <a:prstGeom prst="rect">
            <a:avLst/>
          </a:prstGeom>
          <a:noFill/>
        </p:spPr>
        <p:txBody>
          <a:bodyPr wrap="square">
            <a:spAutoFit/>
          </a:bodyPr>
          <a:lstStyle/>
          <a:p>
            <a:pPr algn="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プログラム </a:t>
            </a:r>
            <a:r>
              <a:rPr lang="en-US" altLang="ja-JP" sz="3600" dirty="0">
                <a:ln>
                  <a:solidFill>
                    <a:schemeClr val="tx2"/>
                  </a:solidFill>
                </a:ln>
                <a:solidFill>
                  <a:srgbClr val="FFC000"/>
                </a:solidFill>
                <a:latin typeface="小塚ゴシック Pro M" panose="020B0700000000000000" pitchFamily="34" charset="-128"/>
                <a:ea typeface="小塚ゴシック Pro M" panose="020B0700000000000000" pitchFamily="34" charset="-128"/>
              </a:rPr>
              <a:t>2</a:t>
            </a:r>
            <a:r>
              <a:rPr lang="ja-JP" altLang="en-US" sz="3600" dirty="0">
                <a:solidFill>
                  <a:schemeClr val="tx2">
                    <a:lumMod val="50000"/>
                  </a:schemeClr>
                </a:solidFill>
                <a:latin typeface="小塚ゴシック Pro M" panose="020B0700000000000000" pitchFamily="34" charset="-128"/>
                <a:ea typeface="小塚ゴシック Pro M" panose="020B0700000000000000" pitchFamily="34" charset="-128"/>
              </a:rPr>
              <a:t> </a:t>
            </a:r>
            <a:r>
              <a:rPr lang="ja-JP" altLang="en-US" sz="1600" dirty="0">
                <a:solidFill>
                  <a:schemeClr val="tx2">
                    <a:lumMod val="50000"/>
                  </a:schemeClr>
                </a:solidFill>
                <a:latin typeface="小塚ゴシック Pro M" panose="020B0700000000000000" pitchFamily="34" charset="-128"/>
                <a:ea typeface="小塚ゴシック Pro M" panose="020B0700000000000000" pitchFamily="34" charset="-128"/>
              </a:rPr>
              <a:t>パネルディスカッション</a:t>
            </a:r>
          </a:p>
        </p:txBody>
      </p:sp>
      <p:sp>
        <p:nvSpPr>
          <p:cNvPr id="117" name="テキスト ボックス 116">
            <a:extLst>
              <a:ext uri="{FF2B5EF4-FFF2-40B4-BE49-F238E27FC236}">
                <a16:creationId xmlns:a16="http://schemas.microsoft.com/office/drawing/2014/main" id="{76B593BF-F031-4212-875F-289554AEC3F5}"/>
              </a:ext>
            </a:extLst>
          </p:cNvPr>
          <p:cNvSpPr txBox="1"/>
          <p:nvPr/>
        </p:nvSpPr>
        <p:spPr bwMode="gray">
          <a:xfrm>
            <a:off x="1064564" y="5820522"/>
            <a:ext cx="6207093" cy="680758"/>
          </a:xfrm>
          <a:prstGeom prst="rect">
            <a:avLst/>
          </a:prstGeom>
          <a:noFill/>
        </p:spPr>
        <p:txBody>
          <a:bodyPr vert="horz" wrap="square" lIns="0" tIns="0" rIns="0" bIns="0" anchor="ctr" anchorCtr="0">
            <a:noAutofit/>
          </a:bodyPr>
          <a:lstStyle/>
          <a:p>
            <a:pPr algn="r">
              <a:lnSpc>
                <a:spcPts val="4100"/>
              </a:lnSpc>
            </a:pPr>
            <a:r>
              <a:rPr lang="ja-JP" altLang="en-US" sz="2800" dirty="0">
                <a:solidFill>
                  <a:schemeClr val="tx2">
                    <a:lumMod val="50000"/>
                  </a:schemeClr>
                </a:solidFill>
                <a:latin typeface="小塚ゴシック Pro M" panose="020B0700000000000000" pitchFamily="34" charset="-128"/>
                <a:ea typeface="小塚ゴシック Pro M" panose="020B0700000000000000" pitchFamily="34" charset="-128"/>
              </a:rPr>
              <a:t>新たな新大阪のまちづくり</a:t>
            </a:r>
          </a:p>
        </p:txBody>
      </p:sp>
      <p:sp>
        <p:nvSpPr>
          <p:cNvPr id="118" name="テキスト ボックス 117">
            <a:extLst>
              <a:ext uri="{FF2B5EF4-FFF2-40B4-BE49-F238E27FC236}">
                <a16:creationId xmlns:a16="http://schemas.microsoft.com/office/drawing/2014/main" id="{DE49810E-AA45-476A-8C8D-66D5A112E0F3}"/>
              </a:ext>
            </a:extLst>
          </p:cNvPr>
          <p:cNvSpPr txBox="1"/>
          <p:nvPr/>
        </p:nvSpPr>
        <p:spPr bwMode="gray">
          <a:xfrm>
            <a:off x="1316865" y="3714220"/>
            <a:ext cx="4388839" cy="315078"/>
          </a:xfrm>
          <a:prstGeom prst="rect">
            <a:avLst/>
          </a:prstGeom>
          <a:noFill/>
        </p:spPr>
        <p:txBody>
          <a:bodyPr wrap="square">
            <a:spAutoFit/>
          </a:bodyPr>
          <a:lstStyle/>
          <a:p>
            <a:pPr algn="r"/>
            <a:r>
              <a:rPr lang="ja-JP" altLang="en-US" sz="1400" dirty="0">
                <a:solidFill>
                  <a:schemeClr val="tx2">
                    <a:lumMod val="50000"/>
                  </a:schemeClr>
                </a:solidFill>
                <a:latin typeface="小塚ゴシック Pro R"/>
                <a:ea typeface="小塚ゴシック Pro M" panose="020B0700000000000000" pitchFamily="34" charset="-128"/>
              </a:rPr>
              <a:t>～都市圏を超えた人の交流～　</a:t>
            </a:r>
          </a:p>
        </p:txBody>
      </p:sp>
      <p:sp>
        <p:nvSpPr>
          <p:cNvPr id="119" name="テキスト ボックス 118">
            <a:extLst>
              <a:ext uri="{FF2B5EF4-FFF2-40B4-BE49-F238E27FC236}">
                <a16:creationId xmlns:a16="http://schemas.microsoft.com/office/drawing/2014/main" id="{C84D3BD7-EF79-4E66-8551-077A6C691C8E}"/>
              </a:ext>
            </a:extLst>
          </p:cNvPr>
          <p:cNvSpPr txBox="1"/>
          <p:nvPr/>
        </p:nvSpPr>
        <p:spPr bwMode="gray">
          <a:xfrm>
            <a:off x="928712" y="4659188"/>
            <a:ext cx="4776991" cy="276999"/>
          </a:xfrm>
          <a:prstGeom prst="rect">
            <a:avLst/>
          </a:prstGeom>
          <a:noFill/>
        </p:spPr>
        <p:txBody>
          <a:bodyPr wrap="square">
            <a:spAutoFit/>
          </a:bodyPr>
          <a:lstStyle/>
          <a:p>
            <a:pPr algn="r"/>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大阪観光局 </a:t>
            </a:r>
            <a:r>
              <a:rPr lang="en-US" altLang="ja-JP"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MICE</a:t>
            </a:r>
            <a:r>
              <a:rPr lang="ja-JP" altLang="en-US" sz="1200" dirty="0">
                <a:solidFill>
                  <a:schemeClr val="tx1">
                    <a:lumMod val="75000"/>
                    <a:lumOff val="25000"/>
                  </a:schemeClr>
                </a:solidFill>
                <a:latin typeface="小塚ゴシック Pro M" panose="020B0700000000000000" pitchFamily="34" charset="-128"/>
                <a:ea typeface="小塚ゴシック Pro M" panose="020B0700000000000000" pitchFamily="34" charset="-128"/>
              </a:rPr>
              <a:t>政策統括官　田中 嘉一氏</a:t>
            </a:r>
          </a:p>
        </p:txBody>
      </p:sp>
      <p:sp>
        <p:nvSpPr>
          <p:cNvPr id="120" name="テキスト ボックス 119">
            <a:extLst>
              <a:ext uri="{FF2B5EF4-FFF2-40B4-BE49-F238E27FC236}">
                <a16:creationId xmlns:a16="http://schemas.microsoft.com/office/drawing/2014/main" id="{CC31955B-9DFC-4496-9317-CF4C0F4109C0}"/>
              </a:ext>
            </a:extLst>
          </p:cNvPr>
          <p:cNvSpPr txBox="1"/>
          <p:nvPr/>
        </p:nvSpPr>
        <p:spPr bwMode="gray">
          <a:xfrm>
            <a:off x="95047" y="3398031"/>
            <a:ext cx="5763057" cy="369332"/>
          </a:xfrm>
          <a:prstGeom prst="rect">
            <a:avLst/>
          </a:prstGeom>
          <a:noFill/>
        </p:spPr>
        <p:txBody>
          <a:bodyPr wrap="square">
            <a:spAutoFit/>
          </a:bodyPr>
          <a:lstStyle/>
          <a:p>
            <a:pPr algn="r"/>
            <a:r>
              <a:rPr lang="ja-JP" altLang="en-US" b="1" dirty="0" smtClean="0">
                <a:solidFill>
                  <a:schemeClr val="tx2">
                    <a:lumMod val="50000"/>
                  </a:schemeClr>
                </a:solidFill>
                <a:latin typeface="小塚ゴシック Pro R"/>
                <a:ea typeface="小塚ゴシック Pro B" panose="020B0800000000000000" pitchFamily="34" charset="-128"/>
              </a:rPr>
              <a:t>「</a:t>
            </a:r>
            <a:r>
              <a:rPr lang="en-US" altLang="ja-JP" b="1" dirty="0">
                <a:solidFill>
                  <a:schemeClr val="tx2">
                    <a:lumMod val="50000"/>
                  </a:schemeClr>
                </a:solidFill>
                <a:latin typeface="小塚ゴシック Pro R"/>
                <a:ea typeface="小塚ゴシック Pro B" panose="020B0800000000000000" pitchFamily="34" charset="-128"/>
              </a:rPr>
              <a:t>MICE</a:t>
            </a:r>
            <a:r>
              <a:rPr lang="ja-JP" altLang="en-US" b="1" dirty="0">
                <a:solidFill>
                  <a:schemeClr val="tx2">
                    <a:lumMod val="50000"/>
                  </a:schemeClr>
                </a:solidFill>
                <a:latin typeface="小塚ゴシック Pro R"/>
                <a:ea typeface="小塚ゴシック Pro B" panose="020B0800000000000000" pitchFamily="34" charset="-128"/>
              </a:rPr>
              <a:t>誘致の観点からの新大阪への期待」</a:t>
            </a:r>
            <a:endParaRPr lang="ja-JP" altLang="en-US" sz="2000" b="1" dirty="0">
              <a:solidFill>
                <a:schemeClr val="tx2">
                  <a:lumMod val="50000"/>
                </a:schemeClr>
              </a:solidFill>
              <a:latin typeface="小塚ゴシック Pro R"/>
              <a:ea typeface="小塚ゴシック Pro B" panose="020B0800000000000000" pitchFamily="34" charset="-128"/>
            </a:endParaRPr>
          </a:p>
        </p:txBody>
      </p:sp>
      <p:cxnSp>
        <p:nvCxnSpPr>
          <p:cNvPr id="57" name="直線コネクタ 56">
            <a:extLst>
              <a:ext uri="{FF2B5EF4-FFF2-40B4-BE49-F238E27FC236}">
                <a16:creationId xmlns:a16="http://schemas.microsoft.com/office/drawing/2014/main" id="{08E70CCB-4B2A-4320-BDF8-8EB167D19755}"/>
              </a:ext>
            </a:extLst>
          </p:cNvPr>
          <p:cNvCxnSpPr/>
          <p:nvPr/>
        </p:nvCxnSpPr>
        <p:spPr bwMode="gray">
          <a:xfrm>
            <a:off x="5126972" y="1404328"/>
            <a:ext cx="2432703"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AEFF1ADF-DE64-4689-9F90-1421F458C9CF}"/>
              </a:ext>
            </a:extLst>
          </p:cNvPr>
          <p:cNvCxnSpPr>
            <a:cxnSpLocks/>
          </p:cNvCxnSpPr>
          <p:nvPr/>
        </p:nvCxnSpPr>
        <p:spPr bwMode="gray">
          <a:xfrm>
            <a:off x="3505200" y="5820522"/>
            <a:ext cx="40544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A5E6B05A-2B15-4F50-8B2C-8A2BA0868800}"/>
              </a:ext>
            </a:extLst>
          </p:cNvPr>
          <p:cNvSpPr txBox="1"/>
          <p:nvPr/>
        </p:nvSpPr>
        <p:spPr bwMode="gray">
          <a:xfrm>
            <a:off x="1081795" y="9947456"/>
            <a:ext cx="2138952" cy="253916"/>
          </a:xfrm>
          <a:prstGeom prst="rect">
            <a:avLst/>
          </a:prstGeom>
          <a:noFill/>
        </p:spPr>
        <p:txBody>
          <a:bodyPr wrap="square">
            <a:spAutoFit/>
          </a:bodyPr>
          <a:lstStyle/>
          <a:p>
            <a:r>
              <a:rPr lang="ja-JP" altLang="en-US" sz="1050" dirty="0">
                <a:solidFill>
                  <a:schemeClr val="tx2">
                    <a:lumMod val="50000"/>
                  </a:schemeClr>
                </a:solidFill>
              </a:rPr>
              <a:t>主催：新大阪駅周辺地域</a:t>
            </a:r>
          </a:p>
        </p:txBody>
      </p:sp>
      <p:sp>
        <p:nvSpPr>
          <p:cNvPr id="39" name="テキスト ボックス 38">
            <a:extLst>
              <a:ext uri="{FF2B5EF4-FFF2-40B4-BE49-F238E27FC236}">
                <a16:creationId xmlns:a16="http://schemas.microsoft.com/office/drawing/2014/main" id="{E4C02A4B-5DE3-4EF9-AB65-D3E43793D348}"/>
              </a:ext>
            </a:extLst>
          </p:cNvPr>
          <p:cNvSpPr txBox="1"/>
          <p:nvPr/>
        </p:nvSpPr>
        <p:spPr bwMode="gray">
          <a:xfrm>
            <a:off x="2108989" y="4029279"/>
            <a:ext cx="3738105" cy="621196"/>
          </a:xfrm>
          <a:prstGeom prst="rect">
            <a:avLst/>
          </a:prstGeom>
          <a:noFill/>
        </p:spPr>
        <p:txBody>
          <a:bodyPr wrap="square">
            <a:spAutoFit/>
          </a:bodyPr>
          <a:lstStyle/>
          <a:p>
            <a:pPr>
              <a:lnSpc>
                <a:spcPts val="1400"/>
              </a:lnSpc>
            </a:pPr>
            <a:r>
              <a:rPr lang="ja-JP" altLang="en-US" sz="1000" dirty="0">
                <a:solidFill>
                  <a:schemeClr val="tx1">
                    <a:lumMod val="75000"/>
                    <a:lumOff val="25000"/>
                  </a:schemeClr>
                </a:solidFill>
                <a:latin typeface="+mn-ea"/>
              </a:rPr>
              <a:t>新大阪駅周辺地域における</a:t>
            </a:r>
            <a:r>
              <a:rPr lang="en-US" altLang="ja-JP" sz="1000" dirty="0">
                <a:solidFill>
                  <a:schemeClr val="tx1">
                    <a:lumMod val="75000"/>
                    <a:lumOff val="25000"/>
                  </a:schemeClr>
                </a:solidFill>
                <a:latin typeface="+mn-ea"/>
              </a:rPr>
              <a:t>MICE</a:t>
            </a:r>
            <a:r>
              <a:rPr lang="ja-JP" altLang="en-US" sz="1000" dirty="0">
                <a:solidFill>
                  <a:schemeClr val="tx1">
                    <a:lumMod val="75000"/>
                    <a:lumOff val="25000"/>
                  </a:schemeClr>
                </a:solidFill>
                <a:latin typeface="+mn-ea"/>
              </a:rPr>
              <a:t>のポテンシャルなどについて、</a:t>
            </a:r>
            <a:endParaRPr lang="en-US" altLang="ja-JP" sz="1000" dirty="0">
              <a:solidFill>
                <a:schemeClr val="tx1">
                  <a:lumMod val="75000"/>
                  <a:lumOff val="25000"/>
                </a:schemeClr>
              </a:solidFill>
              <a:latin typeface="+mn-ea"/>
            </a:endParaRPr>
          </a:p>
          <a:p>
            <a:pPr>
              <a:lnSpc>
                <a:spcPts val="1400"/>
              </a:lnSpc>
            </a:pPr>
            <a:r>
              <a:rPr lang="ja-JP" altLang="en-US" sz="1000" dirty="0">
                <a:solidFill>
                  <a:schemeClr val="tx1">
                    <a:lumMod val="75000"/>
                    <a:lumOff val="25000"/>
                  </a:schemeClr>
                </a:solidFill>
                <a:latin typeface="+mn-ea"/>
              </a:rPr>
              <a:t>対面で出会う価値の重要性を踏まえ、</a:t>
            </a:r>
            <a:endParaRPr lang="en-US" altLang="ja-JP" sz="1000" dirty="0">
              <a:solidFill>
                <a:schemeClr val="tx1">
                  <a:lumMod val="75000"/>
                  <a:lumOff val="25000"/>
                </a:schemeClr>
              </a:solidFill>
              <a:latin typeface="+mn-ea"/>
            </a:endParaRPr>
          </a:p>
          <a:p>
            <a:pPr>
              <a:lnSpc>
                <a:spcPts val="1400"/>
              </a:lnSpc>
            </a:pPr>
            <a:r>
              <a:rPr lang="en-US" altLang="ja-JP" sz="1000" dirty="0">
                <a:solidFill>
                  <a:schemeClr val="tx1">
                    <a:lumMod val="75000"/>
                    <a:lumOff val="25000"/>
                  </a:schemeClr>
                </a:solidFill>
                <a:latin typeface="+mn-ea"/>
              </a:rPr>
              <a:t>MICE</a:t>
            </a:r>
            <a:r>
              <a:rPr lang="ja-JP" altLang="en-US" sz="1000" dirty="0">
                <a:solidFill>
                  <a:schemeClr val="tx1">
                    <a:lumMod val="75000"/>
                    <a:lumOff val="25000"/>
                  </a:schemeClr>
                </a:solidFill>
                <a:latin typeface="+mn-ea"/>
              </a:rPr>
              <a:t>振興や地域活性化の観点から講演いただきます。</a:t>
            </a:r>
          </a:p>
        </p:txBody>
      </p:sp>
      <p:sp>
        <p:nvSpPr>
          <p:cNvPr id="43" name="テキスト ボックス 42">
            <a:extLst>
              <a:ext uri="{FF2B5EF4-FFF2-40B4-BE49-F238E27FC236}">
                <a16:creationId xmlns:a16="http://schemas.microsoft.com/office/drawing/2014/main" id="{B7179EF9-B9DC-4BF6-A7D3-0FFC7CD3ACA3}"/>
              </a:ext>
            </a:extLst>
          </p:cNvPr>
          <p:cNvSpPr txBox="1"/>
          <p:nvPr/>
        </p:nvSpPr>
        <p:spPr bwMode="gray">
          <a:xfrm>
            <a:off x="2166177" y="2278384"/>
            <a:ext cx="3271631" cy="630942"/>
          </a:xfrm>
          <a:prstGeom prst="rect">
            <a:avLst/>
          </a:prstGeom>
          <a:noFill/>
        </p:spPr>
        <p:txBody>
          <a:bodyPr wrap="square">
            <a:spAutoFit/>
          </a:bodyPr>
          <a:lstStyle/>
          <a:p>
            <a:pPr>
              <a:lnSpc>
                <a:spcPts val="1400"/>
              </a:lnSpc>
            </a:pPr>
            <a:r>
              <a:rPr lang="ja-JP" altLang="en-US" sz="1000" dirty="0">
                <a:solidFill>
                  <a:schemeClr val="tx1">
                    <a:lumMod val="75000"/>
                    <a:lumOff val="25000"/>
                  </a:schemeClr>
                </a:solidFill>
                <a:latin typeface="+mn-ea"/>
              </a:rPr>
              <a:t>新大阪駅周辺地域が</a:t>
            </a:r>
            <a:r>
              <a:rPr lang="ja-JP" altLang="en-US" sz="1000" dirty="0" smtClean="0">
                <a:solidFill>
                  <a:schemeClr val="tx1">
                    <a:lumMod val="75000"/>
                    <a:lumOff val="25000"/>
                  </a:schemeClr>
                </a:solidFill>
                <a:latin typeface="+mn-ea"/>
              </a:rPr>
              <a:t>今後</a:t>
            </a:r>
            <a:r>
              <a:rPr lang="ja-JP" altLang="en-US" sz="1000" dirty="0">
                <a:solidFill>
                  <a:schemeClr val="tx1">
                    <a:lumMod val="75000"/>
                    <a:lumOff val="25000"/>
                  </a:schemeClr>
                </a:solidFill>
                <a:latin typeface="+mn-ea"/>
              </a:rPr>
              <a:t>めざ</a:t>
            </a:r>
            <a:r>
              <a:rPr lang="ja-JP" altLang="en-US" sz="1000" dirty="0" smtClean="0">
                <a:solidFill>
                  <a:schemeClr val="tx1">
                    <a:lumMod val="75000"/>
                    <a:lumOff val="25000"/>
                  </a:schemeClr>
                </a:solidFill>
                <a:latin typeface="+mn-ea"/>
              </a:rPr>
              <a:t>して</a:t>
            </a:r>
            <a:r>
              <a:rPr lang="ja-JP" altLang="en-US" sz="1000" dirty="0">
                <a:solidFill>
                  <a:schemeClr val="tx1">
                    <a:lumMod val="75000"/>
                    <a:lumOff val="25000"/>
                  </a:schemeClr>
                </a:solidFill>
                <a:latin typeface="+mn-ea"/>
              </a:rPr>
              <a:t>いく方向性について、</a:t>
            </a:r>
            <a:endParaRPr lang="en-US" altLang="ja-JP" sz="1000" dirty="0">
              <a:solidFill>
                <a:schemeClr val="tx1">
                  <a:lumMod val="75000"/>
                  <a:lumOff val="25000"/>
                </a:schemeClr>
              </a:solidFill>
              <a:latin typeface="+mn-ea"/>
            </a:endParaRPr>
          </a:p>
          <a:p>
            <a:pPr>
              <a:lnSpc>
                <a:spcPts val="1400"/>
              </a:lnSpc>
            </a:pPr>
            <a:r>
              <a:rPr lang="ja-JP" altLang="en-US" sz="1000" dirty="0">
                <a:solidFill>
                  <a:schemeClr val="tx1">
                    <a:lumMod val="75000"/>
                    <a:lumOff val="25000"/>
                  </a:schemeClr>
                </a:solidFill>
                <a:latin typeface="+mn-ea"/>
              </a:rPr>
              <a:t>これまでの歴史や他都市の事例を踏まえ、</a:t>
            </a:r>
            <a:endParaRPr lang="en-US" altLang="ja-JP" sz="1000" dirty="0">
              <a:solidFill>
                <a:schemeClr val="tx1">
                  <a:lumMod val="75000"/>
                  <a:lumOff val="25000"/>
                </a:schemeClr>
              </a:solidFill>
              <a:latin typeface="+mn-ea"/>
            </a:endParaRPr>
          </a:p>
          <a:p>
            <a:pPr>
              <a:lnSpc>
                <a:spcPts val="1400"/>
              </a:lnSpc>
            </a:pPr>
            <a:r>
              <a:rPr lang="ja-JP" altLang="en-US" sz="1000" dirty="0">
                <a:solidFill>
                  <a:schemeClr val="tx1">
                    <a:lumMod val="75000"/>
                    <a:lumOff val="25000"/>
                  </a:schemeClr>
                </a:solidFill>
                <a:latin typeface="+mn-ea"/>
              </a:rPr>
              <a:t>まちづくりや都市計画の観点から講演いただきます。</a:t>
            </a:r>
          </a:p>
        </p:txBody>
      </p:sp>
      <p:sp>
        <p:nvSpPr>
          <p:cNvPr id="44" name="テキスト ボックス 43">
            <a:extLst>
              <a:ext uri="{FF2B5EF4-FFF2-40B4-BE49-F238E27FC236}">
                <a16:creationId xmlns:a16="http://schemas.microsoft.com/office/drawing/2014/main" id="{17F59F93-471C-471E-8F87-517FC1356416}"/>
              </a:ext>
            </a:extLst>
          </p:cNvPr>
          <p:cNvSpPr txBox="1"/>
          <p:nvPr/>
        </p:nvSpPr>
        <p:spPr bwMode="gray">
          <a:xfrm>
            <a:off x="3971492" y="6421029"/>
            <a:ext cx="3560966" cy="461665"/>
          </a:xfrm>
          <a:prstGeom prst="rect">
            <a:avLst/>
          </a:prstGeom>
          <a:noFill/>
        </p:spPr>
        <p:txBody>
          <a:bodyPr wrap="square">
            <a:spAutoFit/>
          </a:bodyPr>
          <a:lstStyle/>
          <a:p>
            <a:r>
              <a:rPr lang="ja-JP" altLang="en-US" sz="1200" dirty="0">
                <a:solidFill>
                  <a:schemeClr val="tx1">
                    <a:lumMod val="75000"/>
                    <a:lumOff val="25000"/>
                  </a:schemeClr>
                </a:solidFill>
                <a:latin typeface="+mn-ea"/>
              </a:rPr>
              <a:t>パネリスト　　　　橋爪 紳也氏　田中 嘉一氏</a:t>
            </a:r>
            <a:endParaRPr lang="en-US" altLang="ja-JP" sz="1200" dirty="0">
              <a:solidFill>
                <a:schemeClr val="tx1">
                  <a:lumMod val="75000"/>
                  <a:lumOff val="25000"/>
                </a:schemeClr>
              </a:solidFill>
              <a:latin typeface="+mn-ea"/>
            </a:endParaRPr>
          </a:p>
          <a:p>
            <a:r>
              <a:rPr lang="ja-JP" altLang="en-US" sz="1200" dirty="0">
                <a:solidFill>
                  <a:schemeClr val="tx1">
                    <a:lumMod val="75000"/>
                    <a:lumOff val="25000"/>
                  </a:schemeClr>
                </a:solidFill>
                <a:latin typeface="+mn-ea"/>
              </a:rPr>
              <a:t>コーディネーター　畠中 誠司</a:t>
            </a:r>
            <a:r>
              <a:rPr lang="ja-JP" altLang="en-US" sz="700" dirty="0">
                <a:solidFill>
                  <a:schemeClr val="tx1">
                    <a:lumMod val="75000"/>
                    <a:lumOff val="25000"/>
                  </a:schemeClr>
                </a:solidFill>
                <a:latin typeface="+mn-ea"/>
              </a:rPr>
              <a:t>（パシフィックコンサルタンツ）</a:t>
            </a:r>
            <a:endParaRPr lang="ja-JP" altLang="en-US" sz="1200" dirty="0">
              <a:solidFill>
                <a:schemeClr val="tx1">
                  <a:lumMod val="75000"/>
                  <a:lumOff val="25000"/>
                </a:schemeClr>
              </a:solidFill>
              <a:latin typeface="+mn-ea"/>
            </a:endParaRPr>
          </a:p>
        </p:txBody>
      </p:sp>
      <p:pic>
        <p:nvPicPr>
          <p:cNvPr id="3" name="図 2" descr="スーツを着た男性&#10;&#10;自動的に生成された説明">
            <a:extLst>
              <a:ext uri="{FF2B5EF4-FFF2-40B4-BE49-F238E27FC236}">
                <a16:creationId xmlns:a16="http://schemas.microsoft.com/office/drawing/2014/main" id="{260BCE89-4E63-44B5-86FF-0CA807F7D1F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6669" b="27349"/>
          <a:stretch/>
        </p:blipFill>
        <p:spPr bwMode="gray">
          <a:xfrm>
            <a:off x="5789063" y="1671520"/>
            <a:ext cx="1512001" cy="1495294"/>
          </a:xfrm>
          <a:prstGeom prst="rect">
            <a:avLst/>
          </a:prstGeom>
        </p:spPr>
      </p:pic>
      <p:sp>
        <p:nvSpPr>
          <p:cNvPr id="41" name="テキスト ボックス 40">
            <a:extLst>
              <a:ext uri="{FF2B5EF4-FFF2-40B4-BE49-F238E27FC236}">
                <a16:creationId xmlns:a16="http://schemas.microsoft.com/office/drawing/2014/main" id="{2D5B967B-1F00-4501-A24E-8CA28DDF31BB}"/>
              </a:ext>
            </a:extLst>
          </p:cNvPr>
          <p:cNvSpPr txBox="1"/>
          <p:nvPr/>
        </p:nvSpPr>
        <p:spPr bwMode="gray">
          <a:xfrm>
            <a:off x="1115135" y="10108026"/>
            <a:ext cx="2138952" cy="253916"/>
          </a:xfrm>
          <a:prstGeom prst="rect">
            <a:avLst/>
          </a:prstGeom>
          <a:noFill/>
        </p:spPr>
        <p:txBody>
          <a:bodyPr wrap="square">
            <a:spAutoFit/>
          </a:bodyPr>
          <a:lstStyle/>
          <a:p>
            <a:pPr marL="360363"/>
            <a:r>
              <a:rPr lang="ja-JP" altLang="en-US" sz="1050" dirty="0">
                <a:solidFill>
                  <a:schemeClr val="tx2">
                    <a:lumMod val="50000"/>
                  </a:schemeClr>
                </a:solidFill>
              </a:rPr>
              <a:t>都市再生緊急整備協議会</a:t>
            </a:r>
          </a:p>
        </p:txBody>
      </p:sp>
    </p:spTree>
    <p:extLst>
      <p:ext uri="{BB962C8B-B14F-4D97-AF65-F5344CB8AC3E}">
        <p14:creationId xmlns:p14="http://schemas.microsoft.com/office/powerpoint/2010/main" val="277430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a:extLst>
              <a:ext uri="{FF2B5EF4-FFF2-40B4-BE49-F238E27FC236}">
                <a16:creationId xmlns:a16="http://schemas.microsoft.com/office/drawing/2014/main" id="{A7B59695-E2B7-4964-820D-7561CB042FD7}"/>
              </a:ext>
            </a:extLst>
          </p:cNvPr>
          <p:cNvSpPr/>
          <p:nvPr/>
        </p:nvSpPr>
        <p:spPr bwMode="gray">
          <a:xfrm>
            <a:off x="0" y="201533"/>
            <a:ext cx="7559675" cy="106771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D493CE20-73D2-482A-8CBF-B507352EC948}"/>
              </a:ext>
            </a:extLst>
          </p:cNvPr>
          <p:cNvSpPr/>
          <p:nvPr/>
        </p:nvSpPr>
        <p:spPr bwMode="gray">
          <a:xfrm>
            <a:off x="4221914" y="7213928"/>
            <a:ext cx="3050005" cy="33558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0B7B857A-A14D-40D4-BA81-3425602DA68D}"/>
              </a:ext>
            </a:extLst>
          </p:cNvPr>
          <p:cNvSpPr/>
          <p:nvPr/>
        </p:nvSpPr>
        <p:spPr bwMode="gray">
          <a:xfrm>
            <a:off x="-1" y="-1"/>
            <a:ext cx="7559675" cy="5566181"/>
          </a:xfrm>
          <a:prstGeom prst="rect">
            <a:avLst/>
          </a:prstGeom>
          <a:solidFill>
            <a:srgbClr val="E4EC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43844B26-8169-43CB-92AE-D33E2E4CDDA9}"/>
              </a:ext>
            </a:extLst>
          </p:cNvPr>
          <p:cNvSpPr txBox="1"/>
          <p:nvPr/>
        </p:nvSpPr>
        <p:spPr bwMode="gray">
          <a:xfrm>
            <a:off x="1016895" y="9414850"/>
            <a:ext cx="2780130" cy="441659"/>
          </a:xfrm>
          <a:prstGeom prst="rect">
            <a:avLst/>
          </a:prstGeom>
          <a:noFill/>
        </p:spPr>
        <p:txBody>
          <a:bodyPr wrap="square">
            <a:spAutoFit/>
          </a:bodyPr>
          <a:lstStyle/>
          <a:p>
            <a:pPr>
              <a:lnSpc>
                <a:spcPts val="1400"/>
              </a:lnSpc>
            </a:pPr>
            <a:r>
              <a:rPr lang="ja-JP" altLang="en-US" sz="1000" dirty="0">
                <a:solidFill>
                  <a:schemeClr val="tx2">
                    <a:lumMod val="50000"/>
                  </a:schemeClr>
                </a:solidFill>
                <a:latin typeface="小塚ゴシック Pro M" panose="020B0700000000000000" pitchFamily="34" charset="-128"/>
                <a:ea typeface="小塚ゴシック Pro M" panose="020B0700000000000000" pitchFamily="34" charset="-128"/>
              </a:rPr>
              <a:t>ニューオーサカホテル ３</a:t>
            </a:r>
            <a:r>
              <a:rPr lang="en-US" altLang="ja-JP" sz="1000" dirty="0">
                <a:solidFill>
                  <a:schemeClr val="tx2">
                    <a:lumMod val="50000"/>
                  </a:schemeClr>
                </a:solidFill>
                <a:latin typeface="小塚ゴシック Pro M" panose="020B0700000000000000" pitchFamily="34" charset="-128"/>
                <a:ea typeface="小塚ゴシック Pro M" panose="020B0700000000000000" pitchFamily="34" charset="-128"/>
              </a:rPr>
              <a:t>F</a:t>
            </a:r>
            <a:r>
              <a:rPr lang="ja-JP" altLang="en-US" sz="1000" dirty="0">
                <a:solidFill>
                  <a:schemeClr val="tx2">
                    <a:lumMod val="50000"/>
                  </a:schemeClr>
                </a:solidFill>
                <a:latin typeface="小塚ゴシック Pro M" panose="020B0700000000000000" pitchFamily="34" charset="-128"/>
                <a:ea typeface="小塚ゴシック Pro M" panose="020B0700000000000000" pitchFamily="34" charset="-128"/>
              </a:rPr>
              <a:t>  淀の間</a:t>
            </a:r>
            <a:endParaRPr lang="en-US" altLang="ja-JP" sz="1000" dirty="0">
              <a:solidFill>
                <a:schemeClr val="tx2">
                  <a:lumMod val="50000"/>
                </a:schemeClr>
              </a:solidFill>
              <a:latin typeface="小塚ゴシック Pro M" panose="020B0700000000000000" pitchFamily="34" charset="-128"/>
              <a:ea typeface="小塚ゴシック Pro M" panose="020B0700000000000000" pitchFamily="34" charset="-128"/>
            </a:endParaRPr>
          </a:p>
          <a:p>
            <a:pPr>
              <a:lnSpc>
                <a:spcPts val="1400"/>
              </a:lnSpc>
            </a:pP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大阪市淀川区西中島</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5-14-10</a:t>
            </a:r>
            <a:endPar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endParaRPr>
          </a:p>
        </p:txBody>
      </p:sp>
      <p:sp>
        <p:nvSpPr>
          <p:cNvPr id="43" name="テキスト ボックス 42">
            <a:extLst>
              <a:ext uri="{FF2B5EF4-FFF2-40B4-BE49-F238E27FC236}">
                <a16:creationId xmlns:a16="http://schemas.microsoft.com/office/drawing/2014/main" id="{2E79149C-AF1B-403D-8F24-A90A1CBA73F4}"/>
              </a:ext>
            </a:extLst>
          </p:cNvPr>
          <p:cNvSpPr txBox="1"/>
          <p:nvPr/>
        </p:nvSpPr>
        <p:spPr bwMode="gray">
          <a:xfrm>
            <a:off x="768974" y="9198143"/>
            <a:ext cx="2165048" cy="276999"/>
          </a:xfrm>
          <a:prstGeom prst="rect">
            <a:avLst/>
          </a:prstGeom>
          <a:noFill/>
        </p:spPr>
        <p:txBody>
          <a:bodyPr wrap="square">
            <a:spAutoFit/>
          </a:bodyPr>
          <a:lstStyle/>
          <a:p>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 ▌会場アクセス</a:t>
            </a:r>
          </a:p>
        </p:txBody>
      </p:sp>
      <p:sp>
        <p:nvSpPr>
          <p:cNvPr id="44" name="テキスト ボックス 43">
            <a:extLst>
              <a:ext uri="{FF2B5EF4-FFF2-40B4-BE49-F238E27FC236}">
                <a16:creationId xmlns:a16="http://schemas.microsoft.com/office/drawing/2014/main" id="{4C6BA70D-C9E3-4FB9-BEDE-49D28B84A37D}"/>
              </a:ext>
            </a:extLst>
          </p:cNvPr>
          <p:cNvSpPr txBox="1"/>
          <p:nvPr/>
        </p:nvSpPr>
        <p:spPr bwMode="gray">
          <a:xfrm>
            <a:off x="1045470" y="9769002"/>
            <a:ext cx="2165048" cy="800732"/>
          </a:xfrm>
          <a:prstGeom prst="rect">
            <a:avLst/>
          </a:prstGeom>
          <a:noFill/>
        </p:spPr>
        <p:txBody>
          <a:bodyPr wrap="square">
            <a:spAutoFit/>
          </a:bodyPr>
          <a:lstStyle/>
          <a:p>
            <a:pPr>
              <a:lnSpc>
                <a:spcPts val="1400"/>
              </a:lnSpc>
            </a:pPr>
            <a:r>
              <a:rPr lang="ja-JP" altLang="en-US" sz="1000" dirty="0">
                <a:solidFill>
                  <a:srgbClr val="5B837D"/>
                </a:solidFill>
                <a:latin typeface="小塚ゴシック Pro L" panose="020B0200000000000000" pitchFamily="34" charset="-128"/>
                <a:ea typeface="小塚ゴシック Pro L" panose="020B0200000000000000" pitchFamily="34" charset="-128"/>
              </a:rPr>
              <a:t>■</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地下鉄御堂筋線「新大阪駅」</a:t>
            </a:r>
            <a:endPar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endParaRPr>
          </a:p>
          <a:p>
            <a:pPr>
              <a:lnSpc>
                <a:spcPts val="1400"/>
              </a:lnSpc>
            </a:pP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　</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7</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番出口より徒歩</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30</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秒</a:t>
            </a:r>
          </a:p>
          <a:p>
            <a:pPr>
              <a:lnSpc>
                <a:spcPts val="1400"/>
              </a:lnSpc>
            </a:pPr>
            <a:r>
              <a:rPr lang="ja-JP" altLang="en-US" sz="1000" dirty="0">
                <a:solidFill>
                  <a:srgbClr val="5B837D"/>
                </a:solidFill>
                <a:latin typeface="小塚ゴシック Pro L" panose="020B0200000000000000" pitchFamily="34" charset="-128"/>
                <a:ea typeface="小塚ゴシック Pro L" panose="020B0200000000000000" pitchFamily="34" charset="-128"/>
              </a:rPr>
              <a:t>■ </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JR</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「新大阪駅」</a:t>
            </a:r>
            <a:endPar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endParaRPr>
          </a:p>
          <a:p>
            <a:pPr>
              <a:lnSpc>
                <a:spcPts val="1400"/>
              </a:lnSpc>
            </a:pP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　</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1F</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正面出口より徒歩</a:t>
            </a:r>
            <a:r>
              <a:rPr lang="en-US" altLang="ja-JP" sz="1000" dirty="0">
                <a:solidFill>
                  <a:schemeClr val="tx2">
                    <a:lumMod val="50000"/>
                  </a:schemeClr>
                </a:solidFill>
                <a:latin typeface="小塚ゴシック Pro L" panose="020B0200000000000000" pitchFamily="34" charset="-128"/>
                <a:ea typeface="小塚ゴシック Pro L" panose="020B0200000000000000" pitchFamily="34" charset="-128"/>
              </a:rPr>
              <a:t>3</a:t>
            </a:r>
            <a:r>
              <a:rPr lang="ja-JP" altLang="en-US" sz="1000" dirty="0">
                <a:solidFill>
                  <a:schemeClr val="tx2">
                    <a:lumMod val="50000"/>
                  </a:schemeClr>
                </a:solidFill>
                <a:latin typeface="小塚ゴシック Pro L" panose="020B0200000000000000" pitchFamily="34" charset="-128"/>
                <a:ea typeface="小塚ゴシック Pro L" panose="020B0200000000000000" pitchFamily="34" charset="-128"/>
              </a:rPr>
              <a:t>分</a:t>
            </a:r>
          </a:p>
        </p:txBody>
      </p:sp>
      <p:sp>
        <p:nvSpPr>
          <p:cNvPr id="45" name="テキスト ボックス 44">
            <a:extLst>
              <a:ext uri="{FF2B5EF4-FFF2-40B4-BE49-F238E27FC236}">
                <a16:creationId xmlns:a16="http://schemas.microsoft.com/office/drawing/2014/main" id="{7FE9581E-E40A-49EE-BA4C-506CF7439004}"/>
              </a:ext>
            </a:extLst>
          </p:cNvPr>
          <p:cNvSpPr txBox="1"/>
          <p:nvPr/>
        </p:nvSpPr>
        <p:spPr bwMode="gray">
          <a:xfrm>
            <a:off x="991115" y="6789915"/>
            <a:ext cx="6568559" cy="384721"/>
          </a:xfrm>
          <a:prstGeom prst="rect">
            <a:avLst/>
          </a:prstGeom>
          <a:noFill/>
        </p:spPr>
        <p:txBody>
          <a:bodyPr wrap="square">
            <a:spAutoFit/>
          </a:bodyPr>
          <a:lstStyle/>
          <a:p>
            <a:r>
              <a:rPr lang="ja-JP" altLang="en-US" sz="1000" dirty="0">
                <a:solidFill>
                  <a:schemeClr val="tx2">
                    <a:lumMod val="50000"/>
                  </a:schemeClr>
                </a:solidFill>
                <a:latin typeface="+mn-ea"/>
              </a:rPr>
              <a:t>下記の必要事項を記入し、メールにてお申し込みください。</a:t>
            </a:r>
            <a:endParaRPr lang="en-US" altLang="ja-JP" sz="1000" dirty="0">
              <a:solidFill>
                <a:schemeClr val="tx2">
                  <a:lumMod val="50000"/>
                </a:schemeClr>
              </a:solidFill>
              <a:latin typeface="+mn-ea"/>
            </a:endParaRPr>
          </a:p>
          <a:p>
            <a:r>
              <a:rPr lang="en-US" altLang="ja-JP" sz="900" dirty="0">
                <a:solidFill>
                  <a:schemeClr val="tx2">
                    <a:lumMod val="50000"/>
                  </a:schemeClr>
                </a:solidFill>
                <a:latin typeface="+mn-ea"/>
              </a:rPr>
              <a:t>※</a:t>
            </a:r>
            <a:r>
              <a:rPr lang="ja-JP" altLang="en-US" sz="900" dirty="0">
                <a:solidFill>
                  <a:schemeClr val="tx2">
                    <a:lumMod val="50000"/>
                  </a:schemeClr>
                </a:solidFill>
                <a:latin typeface="+mn-ea"/>
              </a:rPr>
              <a:t>いただいた個人情報</a:t>
            </a:r>
            <a:r>
              <a:rPr lang="ja-JP" altLang="en-US" sz="900">
                <a:solidFill>
                  <a:schemeClr val="tx2">
                    <a:lumMod val="50000"/>
                  </a:schemeClr>
                </a:solidFill>
                <a:latin typeface="+mn-ea"/>
              </a:rPr>
              <a:t>は</a:t>
            </a:r>
            <a:r>
              <a:rPr lang="ja-JP" altLang="en-US" sz="900" smtClean="0">
                <a:solidFill>
                  <a:schemeClr val="tx2">
                    <a:lumMod val="50000"/>
                  </a:schemeClr>
                </a:solidFill>
                <a:latin typeface="+mn-ea"/>
              </a:rPr>
              <a:t>、主催者及び</a:t>
            </a:r>
            <a:r>
              <a:rPr lang="ja-JP" altLang="en-US" sz="900" dirty="0">
                <a:solidFill>
                  <a:schemeClr val="tx2">
                    <a:lumMod val="50000"/>
                  </a:schemeClr>
                </a:solidFill>
                <a:latin typeface="+mn-ea"/>
              </a:rPr>
              <a:t>業務受託者にて、本セミナーに関する申込み手続においてのみ利用します。</a:t>
            </a:r>
          </a:p>
        </p:txBody>
      </p:sp>
      <p:sp>
        <p:nvSpPr>
          <p:cNvPr id="49" name="テキスト ボックス 48">
            <a:extLst>
              <a:ext uri="{FF2B5EF4-FFF2-40B4-BE49-F238E27FC236}">
                <a16:creationId xmlns:a16="http://schemas.microsoft.com/office/drawing/2014/main" id="{12ED9D67-34F4-4FC9-8B7B-4C40E173B161}"/>
              </a:ext>
            </a:extLst>
          </p:cNvPr>
          <p:cNvSpPr txBox="1"/>
          <p:nvPr/>
        </p:nvSpPr>
        <p:spPr bwMode="gray">
          <a:xfrm>
            <a:off x="768974" y="6570917"/>
            <a:ext cx="1111323" cy="276999"/>
          </a:xfrm>
          <a:prstGeom prst="rect">
            <a:avLst/>
          </a:prstGeom>
          <a:noFill/>
        </p:spPr>
        <p:txBody>
          <a:bodyPr wrap="square">
            <a:spAutoFit/>
          </a:bodyPr>
          <a:lstStyle/>
          <a:p>
            <a:pPr algn="dist"/>
            <a:r>
              <a:rPr lang="ja-JP" altLang="en-US" sz="1200" dirty="0">
                <a:solidFill>
                  <a:schemeClr val="tx2">
                    <a:lumMod val="50000"/>
                  </a:schemeClr>
                </a:solidFill>
                <a:latin typeface="小塚ゴシック Pro M" panose="020B0700000000000000" pitchFamily="34" charset="-128"/>
                <a:ea typeface="小塚ゴシック Pro M" panose="020B0700000000000000" pitchFamily="34" charset="-128"/>
              </a:rPr>
              <a:t>▌申込方法</a:t>
            </a:r>
          </a:p>
        </p:txBody>
      </p:sp>
      <p:sp>
        <p:nvSpPr>
          <p:cNvPr id="58" name="テキスト ボックス 57">
            <a:extLst>
              <a:ext uri="{FF2B5EF4-FFF2-40B4-BE49-F238E27FC236}">
                <a16:creationId xmlns:a16="http://schemas.microsoft.com/office/drawing/2014/main" id="{0676FE88-C80E-4023-88FB-3EB8910FF6D3}"/>
              </a:ext>
            </a:extLst>
          </p:cNvPr>
          <p:cNvSpPr txBox="1"/>
          <p:nvPr/>
        </p:nvSpPr>
        <p:spPr bwMode="gray">
          <a:xfrm>
            <a:off x="1040263" y="7213928"/>
            <a:ext cx="3000857" cy="915892"/>
          </a:xfrm>
          <a:prstGeom prst="rect">
            <a:avLst/>
          </a:prstGeom>
          <a:noFill/>
          <a:ln>
            <a:solidFill>
              <a:srgbClr val="B5CBC8"/>
            </a:solidFill>
          </a:ln>
        </p:spPr>
        <p:txBody>
          <a:bodyPr wrap="square">
            <a:spAutoFit/>
          </a:bodyPr>
          <a:lstStyle>
            <a:defPPr>
              <a:defRPr lang="ja-JP"/>
            </a:defPPr>
            <a:lvl1pPr>
              <a:defRPr sz="1100">
                <a:solidFill>
                  <a:schemeClr val="tx2">
                    <a:lumMod val="50000"/>
                  </a:schemeClr>
                </a:solidFill>
                <a:latin typeface="+mn-ea"/>
              </a:defRPr>
            </a:lvl1pPr>
          </a:lstStyle>
          <a:p>
            <a:pPr>
              <a:lnSpc>
                <a:spcPts val="1300"/>
              </a:lnSpc>
            </a:pPr>
            <a:r>
              <a:rPr lang="ja-JP" altLang="en-US" sz="900" dirty="0">
                <a:latin typeface="游ゴシック Medium" panose="020B0500000000000000" pitchFamily="50" charset="-128"/>
                <a:ea typeface="游ゴシック Medium" panose="020B0500000000000000" pitchFamily="50" charset="-128"/>
              </a:rPr>
              <a:t>➊</a:t>
            </a:r>
            <a:r>
              <a:rPr lang="ja-JP" altLang="en-US" sz="900" dirty="0">
                <a:latin typeface="小塚ゴシック Pro M" panose="020B0700000000000000" pitchFamily="34" charset="-128"/>
                <a:ea typeface="小塚ゴシック Pro M" panose="020B0700000000000000" pitchFamily="34" charset="-128"/>
              </a:rPr>
              <a:t> お名前</a:t>
            </a:r>
            <a:r>
              <a:rPr lang="ja-JP" altLang="en-US" sz="900" dirty="0"/>
              <a:t>（ふりがな）</a:t>
            </a:r>
          </a:p>
          <a:p>
            <a:pPr>
              <a:lnSpc>
                <a:spcPts val="1300"/>
              </a:lnSpc>
            </a:pPr>
            <a:r>
              <a:rPr lang="ja-JP" altLang="en-US" sz="900" dirty="0">
                <a:latin typeface="小塚ゴシック Pro M" panose="020B0700000000000000" pitchFamily="34" charset="-128"/>
                <a:ea typeface="小塚ゴシック Pro M" panose="020B0700000000000000" pitchFamily="34" charset="-128"/>
              </a:rPr>
              <a:t>❷ 日中連絡がつく電話番号 </a:t>
            </a:r>
          </a:p>
          <a:p>
            <a:pPr>
              <a:lnSpc>
                <a:spcPts val="1300"/>
              </a:lnSpc>
            </a:pPr>
            <a:r>
              <a:rPr lang="ja-JP" altLang="en-US" sz="900" dirty="0">
                <a:latin typeface="小塚ゴシック Pro M" panose="020B0700000000000000" pitchFamily="34" charset="-128"/>
                <a:ea typeface="小塚ゴシック Pro M" panose="020B0700000000000000" pitchFamily="34" charset="-128"/>
              </a:rPr>
              <a:t>❸ 職業</a:t>
            </a:r>
            <a:r>
              <a:rPr lang="ja-JP" altLang="en-US" sz="900" dirty="0"/>
              <a:t>：学生・会社員・自営業・団体職員・公務員・</a:t>
            </a:r>
            <a:endParaRPr lang="en-US" altLang="ja-JP" sz="900" dirty="0"/>
          </a:p>
          <a:p>
            <a:pPr>
              <a:lnSpc>
                <a:spcPts val="1300"/>
              </a:lnSpc>
            </a:pPr>
            <a:r>
              <a:rPr lang="ja-JP" altLang="en-US" sz="900" dirty="0"/>
              <a:t>　 　　　その他（　　　　　　）</a:t>
            </a:r>
          </a:p>
          <a:p>
            <a:pPr>
              <a:lnSpc>
                <a:spcPts val="1300"/>
              </a:lnSpc>
            </a:pPr>
            <a:r>
              <a:rPr lang="ja-JP" altLang="en-US" sz="900" dirty="0">
                <a:latin typeface="小塚ゴシック Pro M" panose="020B0700000000000000" pitchFamily="34" charset="-128"/>
                <a:ea typeface="小塚ゴシック Pro M" panose="020B0700000000000000" pitchFamily="34" charset="-128"/>
              </a:rPr>
              <a:t>❹ 所属名</a:t>
            </a:r>
            <a:r>
              <a:rPr lang="ja-JP" altLang="en-US" sz="900" dirty="0"/>
              <a:t>（企業・団体名等）</a:t>
            </a:r>
          </a:p>
        </p:txBody>
      </p:sp>
      <p:sp>
        <p:nvSpPr>
          <p:cNvPr id="60" name="テキスト ボックス 59">
            <a:extLst>
              <a:ext uri="{FF2B5EF4-FFF2-40B4-BE49-F238E27FC236}">
                <a16:creationId xmlns:a16="http://schemas.microsoft.com/office/drawing/2014/main" id="{B3C23E18-8871-4207-AF93-E9D124DE6A89}"/>
              </a:ext>
            </a:extLst>
          </p:cNvPr>
          <p:cNvSpPr txBox="1"/>
          <p:nvPr/>
        </p:nvSpPr>
        <p:spPr bwMode="gray">
          <a:xfrm>
            <a:off x="612842" y="634230"/>
            <a:ext cx="6333989" cy="3093154"/>
          </a:xfrm>
          <a:prstGeom prst="rect">
            <a:avLst/>
          </a:prstGeom>
          <a:noFill/>
        </p:spPr>
        <p:txBody>
          <a:bodyPr wrap="square">
            <a:spAutoFit/>
          </a:bodyPr>
          <a:lstStyle/>
          <a:p>
            <a:pPr indent="180000">
              <a:lnSpc>
                <a:spcPts val="1800"/>
              </a:lnSpc>
            </a:pP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現在</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、リニア</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中央新幹線をはじめ、北陸新幹線、淀川左岸線などの高速交通ネットワークの形成が</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進められております。新大阪駅が、</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かつてないほどの広域交通の一大ハブ拠点となろうとして</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いるこの機会を捉えて、大阪経済の発展はもとより、関西・西日本のポテンシャルを高めていくには、駅周辺において、世界、日本国内から多様な人を惹きつけ交流を促進し、世界に誇れる豊かな都市空間を作り出すようなまちづくりを進めることが重要です。</a:t>
            </a:r>
            <a:endParaRPr lang="en-US" altLang="ja-JP" sz="1070" dirty="0" smtClean="0">
              <a:solidFill>
                <a:schemeClr val="tx2">
                  <a:lumMod val="50000"/>
                </a:schemeClr>
              </a:solidFill>
              <a:latin typeface="小塚ゴシック Pro R" panose="020B0400000000000000" pitchFamily="34" charset="-128"/>
              <a:ea typeface="小塚ゴシック Pro R" panose="020B0400000000000000" pitchFamily="34" charset="-128"/>
            </a:endParaRPr>
          </a:p>
          <a:p>
            <a:pPr indent="180000">
              <a:lnSpc>
                <a:spcPts val="1800"/>
              </a:lnSpc>
            </a:pP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こう</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した中、将来のまちづくりについて官民が連携して検討を進め、昨年</a:t>
            </a:r>
            <a:r>
              <a:rPr lang="en-US" altLang="ja-JP" sz="1070" dirty="0">
                <a:solidFill>
                  <a:schemeClr val="tx2">
                    <a:lumMod val="50000"/>
                  </a:schemeClr>
                </a:solidFill>
                <a:latin typeface="小塚ゴシック Pro R" panose="020B0400000000000000" pitchFamily="34" charset="-128"/>
                <a:ea typeface="小塚ゴシック Pro R" panose="020B0400000000000000" pitchFamily="34" charset="-128"/>
              </a:rPr>
              <a:t>6</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月には、将来像を官民で共有してまちづくりを進めるため、「新大阪駅周辺地域都市再生緊急整備地域まちづくり方針</a:t>
            </a:r>
            <a:r>
              <a:rPr lang="en-US" altLang="ja-JP" sz="1070" dirty="0">
                <a:solidFill>
                  <a:schemeClr val="tx2">
                    <a:lumMod val="50000"/>
                  </a:schemeClr>
                </a:solidFill>
                <a:latin typeface="小塚ゴシック Pro R" panose="020B0400000000000000" pitchFamily="34" charset="-128"/>
                <a:ea typeface="小塚ゴシック Pro R" panose="020B0400000000000000" pitchFamily="34" charset="-128"/>
              </a:rPr>
              <a:t>2022</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」をとりまとめました</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。この</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方針を踏まえ、</a:t>
            </a:r>
            <a:r>
              <a:rPr lang="en-US" altLang="ja-JP" sz="1070" dirty="0">
                <a:solidFill>
                  <a:schemeClr val="tx2">
                    <a:lumMod val="50000"/>
                  </a:schemeClr>
                </a:solidFill>
                <a:latin typeface="小塚ゴシック Pro R" panose="020B0400000000000000" pitchFamily="34" charset="-128"/>
                <a:ea typeface="小塚ゴシック Pro R" panose="020B0400000000000000" pitchFamily="34" charset="-128"/>
              </a:rPr>
              <a:t>10</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月には都市再生緊急整備地域に指定されたことから、都市再生制度の活用が可能となり、具体的にまちづくりを進めていく段階となりました。</a:t>
            </a:r>
            <a:endParaRPr lang="en-US" altLang="ja-JP" sz="107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indent="180000">
              <a:lnSpc>
                <a:spcPts val="1800"/>
              </a:lnSpc>
            </a:pP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今回のセミナーでは、これからの新大阪</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の</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めざ</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す</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べき方向性や、その中で民間の都市開発に期待される内容などについて、基調講演やパネルディスカッションを通してお伝えすることで、地権者や民間都市開発事業者</a:t>
            </a:r>
            <a:r>
              <a:rPr lang="ja-JP" altLang="en-US" sz="1070" dirty="0" smtClean="0">
                <a:solidFill>
                  <a:schemeClr val="tx2">
                    <a:lumMod val="50000"/>
                  </a:schemeClr>
                </a:solidFill>
                <a:latin typeface="小塚ゴシック Pro R" panose="020B0400000000000000" pitchFamily="34" charset="-128"/>
                <a:ea typeface="小塚ゴシック Pro R" panose="020B0400000000000000" pitchFamily="34" charset="-128"/>
              </a:rPr>
              <a:t>の皆様が</a:t>
            </a:r>
            <a:r>
              <a:rPr lang="ja-JP" altLang="en-US" sz="1070" dirty="0">
                <a:solidFill>
                  <a:schemeClr val="tx2">
                    <a:lumMod val="50000"/>
                  </a:schemeClr>
                </a:solidFill>
                <a:latin typeface="小塚ゴシック Pro R" panose="020B0400000000000000" pitchFamily="34" charset="-128"/>
                <a:ea typeface="小塚ゴシック Pro R" panose="020B0400000000000000" pitchFamily="34" charset="-128"/>
              </a:rPr>
              <a:t>新大阪駅周辺地域のまちづくりについて考え、都市開発を進めていくきっかけにしていただきたいと思います。</a:t>
            </a:r>
            <a:endParaRPr lang="en-US" altLang="ja-JP" sz="1070" dirty="0">
              <a:solidFill>
                <a:schemeClr val="tx2">
                  <a:lumMod val="50000"/>
                </a:schemeClr>
              </a:solidFill>
              <a:latin typeface="小塚ゴシック Pro R" panose="020B0400000000000000" pitchFamily="34" charset="-128"/>
              <a:ea typeface="小塚ゴシック Pro R" panose="020B0400000000000000" pitchFamily="34" charset="-128"/>
            </a:endParaRPr>
          </a:p>
        </p:txBody>
      </p:sp>
      <p:sp>
        <p:nvSpPr>
          <p:cNvPr id="62" name="テキスト ボックス 61">
            <a:extLst>
              <a:ext uri="{FF2B5EF4-FFF2-40B4-BE49-F238E27FC236}">
                <a16:creationId xmlns:a16="http://schemas.microsoft.com/office/drawing/2014/main" id="{3C08062E-5D53-49CA-B343-DDBB500C3933}"/>
              </a:ext>
            </a:extLst>
          </p:cNvPr>
          <p:cNvSpPr txBox="1"/>
          <p:nvPr/>
        </p:nvSpPr>
        <p:spPr bwMode="gray">
          <a:xfrm>
            <a:off x="594358" y="336236"/>
            <a:ext cx="1150036" cy="338554"/>
          </a:xfrm>
          <a:prstGeom prst="rect">
            <a:avLst/>
          </a:prstGeom>
          <a:noFill/>
        </p:spPr>
        <p:txBody>
          <a:bodyPr wrap="square">
            <a:spAutoFit/>
          </a:bodyPr>
          <a:lstStyle/>
          <a:p>
            <a:pPr algn="dist"/>
            <a:r>
              <a:rPr lang="ja-JP" altLang="en-US" sz="1600" b="1" dirty="0">
                <a:solidFill>
                  <a:schemeClr val="tx2">
                    <a:lumMod val="50000"/>
                  </a:schemeClr>
                </a:solidFill>
                <a:latin typeface="+mn-ea"/>
              </a:rPr>
              <a:t>開催趣旨</a:t>
            </a:r>
          </a:p>
        </p:txBody>
      </p:sp>
      <p:sp>
        <p:nvSpPr>
          <p:cNvPr id="4" name="正方形/長方形 3">
            <a:extLst>
              <a:ext uri="{FF2B5EF4-FFF2-40B4-BE49-F238E27FC236}">
                <a16:creationId xmlns:a16="http://schemas.microsoft.com/office/drawing/2014/main" id="{7C9BC4EB-04B5-4122-94A2-BA6B378C7616}"/>
              </a:ext>
            </a:extLst>
          </p:cNvPr>
          <p:cNvSpPr/>
          <p:nvPr/>
        </p:nvSpPr>
        <p:spPr bwMode="gray">
          <a:xfrm>
            <a:off x="1040263" y="8335362"/>
            <a:ext cx="3000857" cy="20616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9819D8AF-B10F-44DB-8A7D-B9BED83474C5}"/>
              </a:ext>
            </a:extLst>
          </p:cNvPr>
          <p:cNvSpPr txBox="1"/>
          <p:nvPr/>
        </p:nvSpPr>
        <p:spPr bwMode="gray">
          <a:xfrm>
            <a:off x="991115" y="8088692"/>
            <a:ext cx="3050005" cy="493340"/>
          </a:xfrm>
          <a:prstGeom prst="rect">
            <a:avLst/>
          </a:prstGeom>
          <a:noFill/>
        </p:spPr>
        <p:txBody>
          <a:bodyPr wrap="square">
            <a:spAutoFit/>
          </a:bodyPr>
          <a:lstStyle>
            <a:defPPr>
              <a:defRPr lang="ja-JP"/>
            </a:defPPr>
            <a:lvl1pPr>
              <a:lnSpc>
                <a:spcPts val="1600"/>
              </a:lnSpc>
              <a:defRPr sz="1100">
                <a:solidFill>
                  <a:schemeClr val="tx2">
                    <a:lumMod val="50000"/>
                  </a:schemeClr>
                </a:solidFill>
                <a:latin typeface="+mn-ea"/>
              </a:defRPr>
            </a:lvl1pPr>
          </a:lstStyle>
          <a:p>
            <a:r>
              <a:rPr lang="ja-JP" altLang="en-US" sz="1000" spc="300" dirty="0">
                <a:latin typeface="小塚ゴシック Pro B" panose="020B0800000000000000" pitchFamily="34" charset="-128"/>
                <a:ea typeface="小塚ゴシック Pro B" panose="020B0800000000000000" pitchFamily="34" charset="-128"/>
              </a:rPr>
              <a:t>申込先</a:t>
            </a:r>
            <a:r>
              <a:rPr lang="ja-JP" altLang="en-US" sz="1000" dirty="0"/>
              <a:t>：</a:t>
            </a:r>
            <a:endParaRPr lang="en-US" altLang="ja-JP" sz="1000" dirty="0"/>
          </a:p>
          <a:p>
            <a:pPr>
              <a:spcAft>
                <a:spcPts val="600"/>
              </a:spcAft>
            </a:pPr>
            <a:r>
              <a:rPr lang="en-US" altLang="ja-JP" spc="100" dirty="0">
                <a:latin typeface="小塚ゴシック Pro R" panose="020B0400000000000000" pitchFamily="34" charset="-128"/>
                <a:ea typeface="小塚ゴシック Pro R" panose="020B0400000000000000" pitchFamily="34" charset="-128"/>
              </a:rPr>
              <a:t> shinosaka-seminar@tk.pacific.co.jp</a:t>
            </a:r>
            <a:r>
              <a:rPr lang="ja-JP" altLang="en-US" dirty="0">
                <a:latin typeface="小塚ゴシック Pro R" panose="020B0400000000000000" pitchFamily="34" charset="-128"/>
                <a:ea typeface="小塚ゴシック Pro R" panose="020B0400000000000000" pitchFamily="34" charset="-128"/>
              </a:rPr>
              <a:t>　</a:t>
            </a:r>
            <a:endParaRPr lang="en-US" altLang="ja-JP" dirty="0">
              <a:latin typeface="小塚ゴシック Pro R" panose="020B0400000000000000" pitchFamily="34" charset="-128"/>
              <a:ea typeface="小塚ゴシック Pro R" panose="020B0400000000000000" pitchFamily="34" charset="-128"/>
            </a:endParaRPr>
          </a:p>
        </p:txBody>
      </p:sp>
      <p:sp>
        <p:nvSpPr>
          <p:cNvPr id="30" name="正方形/長方形 29">
            <a:extLst>
              <a:ext uri="{FF2B5EF4-FFF2-40B4-BE49-F238E27FC236}">
                <a16:creationId xmlns:a16="http://schemas.microsoft.com/office/drawing/2014/main" id="{7DD0711D-0738-4F07-B22F-7BAAB1C383CE}"/>
              </a:ext>
            </a:extLst>
          </p:cNvPr>
          <p:cNvSpPr/>
          <p:nvPr/>
        </p:nvSpPr>
        <p:spPr bwMode="gray">
          <a:xfrm>
            <a:off x="0" y="4002227"/>
            <a:ext cx="7559675" cy="2439338"/>
          </a:xfrm>
          <a:prstGeom prst="rect">
            <a:avLst/>
          </a:prstGeom>
          <a:solidFill>
            <a:srgbClr val="C0D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bwMode="gray">
          <a:xfrm>
            <a:off x="734095" y="4083279"/>
            <a:ext cx="6537824" cy="2259593"/>
          </a:xfrm>
          <a:prstGeom prst="rect">
            <a:avLst/>
          </a:prstGeom>
          <a:noFill/>
          <a:ln>
            <a:noFill/>
            <a:prstDash val="sysDot"/>
          </a:ln>
        </p:spPr>
        <p:txBody>
          <a:bodyPr wrap="square" rtlCol="0">
            <a:spAutoFit/>
          </a:bodyPr>
          <a:lstStyle/>
          <a:p>
            <a:pPr>
              <a:lnSpc>
                <a:spcPts val="1300"/>
              </a:lnSpc>
            </a:pPr>
            <a:r>
              <a:rPr kumimoji="1" lang="ja-JP" altLang="en-US" sz="900" u="sng" dirty="0">
                <a:solidFill>
                  <a:schemeClr val="tx2">
                    <a:lumMod val="50000"/>
                  </a:schemeClr>
                </a:solidFill>
                <a:latin typeface="小塚ゴシック Pro M" panose="020B0700000000000000" pitchFamily="34" charset="-128"/>
                <a:ea typeface="小塚ゴシック Pro M" panose="020B0700000000000000" pitchFamily="34" charset="-128"/>
              </a:rPr>
              <a:t>講師</a:t>
            </a:r>
            <a:r>
              <a:rPr lang="ja-JP" altLang="en-US" sz="900" u="sng" dirty="0">
                <a:solidFill>
                  <a:schemeClr val="tx2">
                    <a:lumMod val="50000"/>
                  </a:schemeClr>
                </a:solidFill>
                <a:latin typeface="小塚ゴシック Pro M" panose="020B0700000000000000" pitchFamily="34" charset="-128"/>
                <a:ea typeface="小塚ゴシック Pro M" panose="020B0700000000000000" pitchFamily="34" charset="-128"/>
              </a:rPr>
              <a:t>プロフィール</a:t>
            </a:r>
            <a:endParaRPr kumimoji="1" lang="en-US" altLang="ja-JP" sz="900" u="sng" dirty="0">
              <a:solidFill>
                <a:schemeClr val="tx2">
                  <a:lumMod val="50000"/>
                </a:schemeClr>
              </a:solidFill>
              <a:latin typeface="小塚ゴシック Pro M" panose="020B0700000000000000" pitchFamily="34" charset="-128"/>
              <a:ea typeface="小塚ゴシック Pro M" panose="020B0700000000000000" pitchFamily="34" charset="-128"/>
            </a:endParaRPr>
          </a:p>
          <a:p>
            <a:pPr>
              <a:lnSpc>
                <a:spcPts val="1300"/>
              </a:lnSpc>
            </a:pPr>
            <a:r>
              <a:rPr lang="ja-JP" altLang="en-US" sz="900" dirty="0">
                <a:solidFill>
                  <a:schemeClr val="tx2">
                    <a:lumMod val="50000"/>
                  </a:schemeClr>
                </a:solidFill>
                <a:latin typeface="小塚ゴシック Pro M" panose="020B0700000000000000" pitchFamily="34" charset="-128"/>
                <a:ea typeface="小塚ゴシック Pro M" panose="020B0700000000000000" pitchFamily="34" charset="-128"/>
              </a:rPr>
              <a:t>　</a:t>
            </a:r>
            <a:r>
              <a:rPr lang="zh-TW" altLang="en-US" sz="900" dirty="0">
                <a:solidFill>
                  <a:schemeClr val="tx2">
                    <a:lumMod val="50000"/>
                  </a:schemeClr>
                </a:solidFill>
                <a:latin typeface="+mj-ea"/>
                <a:ea typeface="+mj-ea"/>
              </a:rPr>
              <a:t>大阪公立大学 研究推進機構 特別教授　橋爪 紳也氏</a:t>
            </a:r>
            <a:endParaRPr lang="en-US" altLang="ja-JP" sz="900" dirty="0">
              <a:solidFill>
                <a:schemeClr val="tx2">
                  <a:lumMod val="50000"/>
                </a:schemeClr>
              </a:solidFill>
              <a:latin typeface="+mj-ea"/>
              <a:ea typeface="+mj-ea"/>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・工学博士。都市計画・都市文化論専攻。大阪府特別顧問、大阪市特別顧問、大阪市都市計画審議会会長などを兼職。</a:t>
            </a:r>
            <a:endParaRPr lang="en-US" altLang="ja-JP" sz="8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・「新</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大阪駅周辺地域都市再生緊急整備地域検討協</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議会」の</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委員として新大阪駅周辺地域のまちづくりに関わる。</a:t>
            </a:r>
            <a:endParaRPr lang="en-US" altLang="ja-JP" sz="8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900" dirty="0">
                <a:solidFill>
                  <a:schemeClr val="tx2">
                    <a:lumMod val="50000"/>
                  </a:schemeClr>
                </a:solidFill>
                <a:latin typeface="小塚ゴシック Pro R" panose="020B0400000000000000" pitchFamily="34" charset="-128"/>
                <a:ea typeface="小塚ゴシック Pro R" panose="020B0400000000000000" pitchFamily="34" charset="-128"/>
              </a:rPr>
              <a:t>　</a:t>
            </a:r>
            <a:endParaRPr lang="en-US" altLang="ja-JP" sz="9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900" dirty="0">
                <a:solidFill>
                  <a:schemeClr val="tx2">
                    <a:lumMod val="50000"/>
                  </a:schemeClr>
                </a:solidFill>
                <a:latin typeface="小塚ゴシック Pro R" panose="020B0400000000000000" pitchFamily="34" charset="-128"/>
                <a:ea typeface="小塚ゴシック Pro R" panose="020B0400000000000000" pitchFamily="34" charset="-128"/>
              </a:rPr>
              <a:t>　</a:t>
            </a:r>
            <a:r>
              <a:rPr lang="ja-JP" altLang="en-US" sz="900" dirty="0">
                <a:solidFill>
                  <a:schemeClr val="tx2">
                    <a:lumMod val="50000"/>
                  </a:schemeClr>
                </a:solidFill>
                <a:latin typeface="+mj-ea"/>
                <a:ea typeface="+mj-ea"/>
              </a:rPr>
              <a:t>大阪観光局 </a:t>
            </a:r>
            <a:r>
              <a:rPr lang="en-US" altLang="ja-JP" sz="900" dirty="0">
                <a:solidFill>
                  <a:schemeClr val="tx2">
                    <a:lumMod val="50000"/>
                  </a:schemeClr>
                </a:solidFill>
                <a:latin typeface="+mj-ea"/>
                <a:ea typeface="+mj-ea"/>
              </a:rPr>
              <a:t>MICE</a:t>
            </a:r>
            <a:r>
              <a:rPr lang="ja-JP" altLang="en-US" sz="900" dirty="0">
                <a:solidFill>
                  <a:schemeClr val="tx2">
                    <a:lumMod val="50000"/>
                  </a:schemeClr>
                </a:solidFill>
                <a:latin typeface="+mj-ea"/>
                <a:ea typeface="+mj-ea"/>
              </a:rPr>
              <a:t>政策統括官　田中 嘉一氏</a:t>
            </a:r>
            <a:endParaRPr lang="en-US" altLang="ja-JP" sz="900" dirty="0">
              <a:solidFill>
                <a:schemeClr val="tx2">
                  <a:lumMod val="50000"/>
                </a:schemeClr>
              </a:solidFill>
              <a:latin typeface="+mj-ea"/>
              <a:ea typeface="+mj-ea"/>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・国際見本市主催会社リードエグジビションジャパン（株）において活躍し、日本展示会協会の会長補佐、広報委員も務めた。</a:t>
            </a:r>
            <a:endParaRPr lang="en-US" altLang="ja-JP" sz="8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第</a:t>
            </a:r>
            <a:r>
              <a:rPr lang="en-US" altLang="ja-JP"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5</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回新大阪駅周辺地域都市再生緊急整備地域検討協</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議会会議」に</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おいて、新大阪における</a:t>
            </a:r>
            <a:r>
              <a:rPr lang="en-US" altLang="ja-JP" sz="800" dirty="0">
                <a:solidFill>
                  <a:schemeClr val="tx2">
                    <a:lumMod val="50000"/>
                  </a:schemeClr>
                </a:solidFill>
                <a:latin typeface="小塚ゴシック Pro R" panose="020B0400000000000000" pitchFamily="34" charset="-128"/>
                <a:ea typeface="小塚ゴシック Pro R" panose="020B0400000000000000" pitchFamily="34" charset="-128"/>
              </a:rPr>
              <a:t>MICE</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の必要性について講演。</a:t>
            </a:r>
            <a:endParaRPr lang="en-US" altLang="ja-JP" sz="8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endParaRPr lang="en-US" altLang="ja-JP" sz="900" dirty="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900" u="sng" dirty="0">
                <a:solidFill>
                  <a:schemeClr val="tx2">
                    <a:lumMod val="50000"/>
                  </a:schemeClr>
                </a:solidFill>
                <a:latin typeface="小塚ゴシック Pro M" panose="020B0700000000000000" pitchFamily="34" charset="-128"/>
                <a:ea typeface="小塚ゴシック Pro M" panose="020B0700000000000000" pitchFamily="34" charset="-128"/>
              </a:rPr>
              <a:t>新大阪駅周辺地域都市再生緊急整備協議会</a:t>
            </a:r>
            <a:endParaRPr lang="en-US" altLang="ja-JP" sz="900" u="sng" dirty="0">
              <a:solidFill>
                <a:schemeClr val="tx2">
                  <a:lumMod val="50000"/>
                </a:schemeClr>
              </a:solidFill>
              <a:latin typeface="小塚ゴシック Pro M" panose="020B0700000000000000" pitchFamily="34" charset="-128"/>
              <a:ea typeface="小塚ゴシック Pro M" panose="020B0700000000000000" pitchFamily="34" charset="-128"/>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・新大阪駅周辺地域が都市再生緊急整備地域に指定されたことを受け</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、市街地</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の整備に関する協議等を行うため</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a:t>
            </a:r>
            <a:endParaRPr lang="en-US" altLang="ja-JP" sz="800" dirty="0" smtClean="0">
              <a:solidFill>
                <a:schemeClr val="tx2">
                  <a:lumMod val="50000"/>
                </a:schemeClr>
              </a:solidFill>
              <a:latin typeface="小塚ゴシック Pro R" panose="020B0400000000000000" pitchFamily="34" charset="-128"/>
              <a:ea typeface="小塚ゴシック Pro R" panose="020B0400000000000000" pitchFamily="34" charset="-128"/>
            </a:endParaRP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　　都市</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再生特別措置法に基づき組織した協議会。</a:t>
            </a:r>
          </a:p>
          <a:p>
            <a:pPr>
              <a:lnSpc>
                <a:spcPts val="1300"/>
              </a:lnSpc>
            </a:pP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　　・国の関係行政機関の長、地方公共団体の長および民間事業者で構成し</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、官民</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協働でまちづくりの検討を</a:t>
            </a:r>
            <a:r>
              <a:rPr lang="ja-JP" altLang="en-US" sz="800" dirty="0" smtClean="0">
                <a:solidFill>
                  <a:schemeClr val="tx2">
                    <a:lumMod val="50000"/>
                  </a:schemeClr>
                </a:solidFill>
                <a:latin typeface="小塚ゴシック Pro R" panose="020B0400000000000000" pitchFamily="34" charset="-128"/>
                <a:ea typeface="小塚ゴシック Pro R" panose="020B0400000000000000" pitchFamily="34" charset="-128"/>
              </a:rPr>
              <a:t>進めている</a:t>
            </a:r>
            <a:r>
              <a:rPr lang="ja-JP" altLang="en-US" sz="800" dirty="0">
                <a:solidFill>
                  <a:schemeClr val="tx2">
                    <a:lumMod val="50000"/>
                  </a:schemeClr>
                </a:solidFill>
                <a:latin typeface="小塚ゴシック Pro R" panose="020B0400000000000000" pitchFamily="34" charset="-128"/>
                <a:ea typeface="小塚ゴシック Pro R" panose="020B0400000000000000" pitchFamily="34" charset="-128"/>
              </a:rPr>
              <a:t>。</a:t>
            </a:r>
          </a:p>
        </p:txBody>
      </p:sp>
      <p:sp>
        <p:nvSpPr>
          <p:cNvPr id="32" name="テキスト ボックス 31">
            <a:extLst>
              <a:ext uri="{FF2B5EF4-FFF2-40B4-BE49-F238E27FC236}">
                <a16:creationId xmlns:a16="http://schemas.microsoft.com/office/drawing/2014/main" id="{C6487E50-467C-4449-AD0B-D47E44695430}"/>
              </a:ext>
            </a:extLst>
          </p:cNvPr>
          <p:cNvSpPr txBox="1"/>
          <p:nvPr/>
        </p:nvSpPr>
        <p:spPr bwMode="gray">
          <a:xfrm>
            <a:off x="991115" y="8518886"/>
            <a:ext cx="3000856" cy="656590"/>
          </a:xfrm>
          <a:prstGeom prst="rect">
            <a:avLst/>
          </a:prstGeom>
          <a:noFill/>
        </p:spPr>
        <p:txBody>
          <a:bodyPr wrap="square">
            <a:spAutoFit/>
          </a:bodyPr>
          <a:lstStyle>
            <a:defPPr>
              <a:defRPr lang="ja-JP"/>
            </a:defPPr>
            <a:lvl1pPr>
              <a:lnSpc>
                <a:spcPts val="1600"/>
              </a:lnSpc>
              <a:defRPr sz="1100">
                <a:solidFill>
                  <a:schemeClr val="tx2">
                    <a:lumMod val="50000"/>
                  </a:schemeClr>
                </a:solidFill>
                <a:latin typeface="+mn-ea"/>
              </a:defRPr>
            </a:lvl1pPr>
          </a:lstStyle>
          <a:p>
            <a:r>
              <a:rPr lang="ja-JP" altLang="en-US" sz="1000" dirty="0">
                <a:latin typeface="小塚ゴシック Pro M" panose="020B0700000000000000" pitchFamily="34" charset="-128"/>
                <a:ea typeface="小塚ゴシック Pro M" panose="020B0700000000000000" pitchFamily="34" charset="-128"/>
              </a:rPr>
              <a:t>申込締切：</a:t>
            </a:r>
            <a:r>
              <a:rPr lang="en-US" altLang="ja-JP" sz="1000" dirty="0">
                <a:latin typeface="小塚ゴシック Pro M" panose="020B0700000000000000" pitchFamily="34" charset="-128"/>
                <a:ea typeface="小塚ゴシック Pro M" panose="020B0700000000000000" pitchFamily="34" charset="-128"/>
              </a:rPr>
              <a:t>2023</a:t>
            </a:r>
            <a:r>
              <a:rPr lang="ja-JP" altLang="en-US" sz="1000" dirty="0">
                <a:latin typeface="小塚ゴシック Pro M" panose="020B0700000000000000" pitchFamily="34" charset="-128"/>
                <a:ea typeface="小塚ゴシック Pro M" panose="020B0700000000000000" pitchFamily="34" charset="-128"/>
              </a:rPr>
              <a:t>年</a:t>
            </a:r>
            <a:r>
              <a:rPr lang="ja-JP" altLang="en-US" dirty="0">
                <a:latin typeface="小塚ゴシック Pro M" panose="020B0700000000000000" pitchFamily="34" charset="-128"/>
                <a:ea typeface="小塚ゴシック Pro M" panose="020B0700000000000000" pitchFamily="34" charset="-128"/>
              </a:rPr>
              <a:t>１</a:t>
            </a:r>
            <a:r>
              <a:rPr lang="ja-JP" altLang="en-US" sz="1000" dirty="0">
                <a:latin typeface="小塚ゴシック Pro M" panose="020B0700000000000000" pitchFamily="34" charset="-128"/>
                <a:ea typeface="小塚ゴシック Pro M" panose="020B0700000000000000" pitchFamily="34" charset="-128"/>
              </a:rPr>
              <a:t>月</a:t>
            </a:r>
            <a:r>
              <a:rPr lang="en-US" altLang="ja-JP" dirty="0">
                <a:latin typeface="小塚ゴシック Pro M" panose="020B0700000000000000" pitchFamily="34" charset="-128"/>
                <a:ea typeface="小塚ゴシック Pro M" panose="020B0700000000000000" pitchFamily="34" charset="-128"/>
              </a:rPr>
              <a:t>31</a:t>
            </a:r>
            <a:r>
              <a:rPr lang="ja-JP" altLang="en-US" sz="1000" dirty="0">
                <a:latin typeface="小塚ゴシック Pro M" panose="020B0700000000000000" pitchFamily="34" charset="-128"/>
                <a:ea typeface="小塚ゴシック Pro M" panose="020B0700000000000000" pitchFamily="34" charset="-128"/>
              </a:rPr>
              <a:t>日（火）</a:t>
            </a:r>
            <a:endParaRPr lang="en-US" altLang="ja-JP" dirty="0">
              <a:latin typeface="小塚ゴシック Pro M" panose="020B0700000000000000" pitchFamily="34" charset="-128"/>
              <a:ea typeface="小塚ゴシック Pro M" panose="020B0700000000000000" pitchFamily="34" charset="-128"/>
            </a:endParaRPr>
          </a:p>
          <a:p>
            <a:pPr>
              <a:lnSpc>
                <a:spcPts val="1400"/>
              </a:lnSpc>
            </a:pPr>
            <a:r>
              <a:rPr lang="en-US" altLang="ja-JP" sz="900" dirty="0"/>
              <a:t>※</a:t>
            </a:r>
            <a:r>
              <a:rPr lang="ja-JP" altLang="en-US" sz="900" dirty="0"/>
              <a:t>申込者多数の場合は先着順とさせていただきます。</a:t>
            </a:r>
            <a:endParaRPr lang="en-US" altLang="ja-JP" sz="900" dirty="0"/>
          </a:p>
          <a:p>
            <a:pPr>
              <a:lnSpc>
                <a:spcPts val="1400"/>
              </a:lnSpc>
            </a:pPr>
            <a:r>
              <a:rPr lang="en-US" altLang="ja-JP" sz="900" dirty="0" smtClean="0"/>
              <a:t>※</a:t>
            </a:r>
            <a:r>
              <a:rPr lang="ja-JP" altLang="en-US" sz="900" dirty="0"/>
              <a:t>オンラインでの配信は実施しません</a:t>
            </a:r>
            <a:r>
              <a:rPr lang="ja-JP" altLang="en-US" sz="900" dirty="0" smtClean="0"/>
              <a:t>。</a:t>
            </a:r>
            <a:endParaRPr lang="en-US" altLang="ja-JP" sz="900" dirty="0"/>
          </a:p>
        </p:txBody>
      </p:sp>
      <p:grpSp>
        <p:nvGrpSpPr>
          <p:cNvPr id="7" name="グループ化 6"/>
          <p:cNvGrpSpPr/>
          <p:nvPr/>
        </p:nvGrpSpPr>
        <p:grpSpPr>
          <a:xfrm>
            <a:off x="4271063" y="7322314"/>
            <a:ext cx="2927242" cy="3036524"/>
            <a:chOff x="4271063" y="7322314"/>
            <a:chExt cx="2927242" cy="3036524"/>
          </a:xfrm>
        </p:grpSpPr>
        <p:pic>
          <p:nvPicPr>
            <p:cNvPr id="1026" name="Picture 2">
              <a:extLst>
                <a:ext uri="{FF2B5EF4-FFF2-40B4-BE49-F238E27FC236}">
                  <a16:creationId xmlns:a16="http://schemas.microsoft.com/office/drawing/2014/main" id="{F8EB0FF2-6355-4FD0-8AFC-A1C4055B17F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73" t="1355" r="1854" b="1553"/>
            <a:stretch/>
          </p:blipFill>
          <p:spPr bwMode="gray">
            <a:xfrm>
              <a:off x="4271063" y="7322314"/>
              <a:ext cx="2927242" cy="3036524"/>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bwMode="gray">
            <a:xfrm>
              <a:off x="4505324" y="7879556"/>
              <a:ext cx="188119" cy="147638"/>
            </a:xfrm>
            <a:prstGeom prst="rect">
              <a:avLst/>
            </a:prstGeom>
            <a:solidFill>
              <a:srgbClr val="7977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38124990"/>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ユーザー定義 12">
      <a:majorFont>
        <a:latin typeface="Bookman Old Style"/>
        <a:ea typeface="小塚ゴシック Pro H"/>
        <a:cs typeface=""/>
      </a:majorFont>
      <a:minorFont>
        <a:latin typeface="Bookman Old Style"/>
        <a:ea typeface="小塚ゴシック Pro L"/>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2949</TotalTime>
  <Words>931</Words>
  <PresentationFormat>ユーザー設定</PresentationFormat>
  <Paragraphs>74</Paragraphs>
  <Slides>2</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HGPｺﾞｼｯｸM</vt:lpstr>
      <vt:lpstr>ＭＳ Ｐゴシック</vt:lpstr>
      <vt:lpstr>小塚ゴシック Pro B</vt:lpstr>
      <vt:lpstr>小塚ゴシック Pro H</vt:lpstr>
      <vt:lpstr>小塚ゴシック Pro L</vt:lpstr>
      <vt:lpstr>小塚ゴシック Pro M</vt:lpstr>
      <vt:lpstr>小塚ゴシック Pro R</vt:lpstr>
      <vt:lpstr>游ゴシック Medium</vt:lpstr>
      <vt:lpstr>游明朝</vt:lpstr>
      <vt:lpstr>Arial</vt:lpstr>
      <vt:lpstr>Bookman Old Style</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2023-01-13T05:25:03Z</cp:lastPrinted>
  <dcterms:created xsi:type="dcterms:W3CDTF">2019-07-17T00:17:25Z</dcterms:created>
  <dcterms:modified xsi:type="dcterms:W3CDTF">2023-01-17T07:04:08Z</dcterms:modified>
</cp:coreProperties>
</file>