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1" r:id="rId2"/>
  </p:sldIdLst>
  <p:sldSz cx="6858000" cy="9906000" type="A4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77" autoAdjust="0"/>
    <p:restoredTop sz="97919" autoAdjust="0"/>
  </p:normalViewPr>
  <p:slideViewPr>
    <p:cSldViewPr snapToGrid="0" showGuides="1">
      <p:cViewPr varScale="1">
        <p:scale>
          <a:sx n="49" d="100"/>
          <a:sy n="49" d="100"/>
        </p:scale>
        <p:origin x="1956" y="66"/>
      </p:cViewPr>
      <p:guideLst>
        <p:guide orient="horz" pos="3120"/>
        <p:guide pos="21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defTabSz="906463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8654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defTabSz="906463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382125"/>
            <a:ext cx="2865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smtClean="0"/>
            </a:lvl1pPr>
          </a:lstStyle>
          <a:p>
            <a:pPr>
              <a:defRPr/>
            </a:pPr>
            <a:fld id="{88608F1D-CB87-4FB5-AA6D-D35F32114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223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536B-CFD8-4DED-A1CF-6F60885332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738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18CB-E2F7-449B-8DDB-09A71815B9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50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3F1BE-F877-47CA-95F2-EA8BA979CE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5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1C51-264F-460F-9C18-143EED6126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51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AAE2-AFA4-4DE8-8ECD-562381791E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70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3DA1-CA45-40F2-AB19-B75060BB74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593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C71D-977C-4DD9-8F13-D692075405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804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A963-B42B-4CA2-861C-EB0817B6F4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19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5537-B693-4C03-8B9D-31D6701C9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075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0ACB-82ED-49EC-A5CB-5BCCC3BB3F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5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72B3-9318-4CFC-B569-BFA086B2B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383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308"/>
            <a:ext cx="16002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308"/>
            <a:ext cx="21717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308"/>
            <a:ext cx="1600200" cy="6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0C6BE9-2D5E-4630-AD2F-556FD14660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152400" y="55706"/>
            <a:ext cx="6553200" cy="6311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rIns="180000" anchor="ctr"/>
          <a:lstStyle/>
          <a:p>
            <a:pPr algn="ctr"/>
            <a:r>
              <a:rPr lang="ja-JP" altLang="en-US" b="1" dirty="0" smtClean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新大阪駅周辺地域　</a:t>
            </a:r>
            <a:r>
              <a:rPr lang="en-US" altLang="ja-JP" b="1" dirty="0" smtClean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&lt;</a:t>
            </a:r>
            <a:r>
              <a:rPr lang="en-US" altLang="ja-JP" b="1" dirty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114</a:t>
            </a:r>
            <a:r>
              <a:rPr lang="en-US" altLang="ja-JP" b="1" dirty="0" smtClean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ha&gt;</a:t>
            </a:r>
            <a:r>
              <a:rPr lang="ja-JP" altLang="en-US" b="1" dirty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b="1" dirty="0" smtClean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</a:rPr>
              <a:t>区域図</a:t>
            </a:r>
            <a:endParaRPr lang="ja-JP" altLang="en-US" b="1" dirty="0">
              <a:solidFill>
                <a:schemeClr val="tx2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2"/>
          <a:srcRect l="10171" t="11885" r="6556" b="17425"/>
          <a:stretch/>
        </p:blipFill>
        <p:spPr>
          <a:xfrm>
            <a:off x="355600" y="1257301"/>
            <a:ext cx="6286500" cy="7556500"/>
          </a:xfrm>
          <a:prstGeom prst="rect">
            <a:avLst/>
          </a:prstGeom>
        </p:spPr>
      </p:pic>
      <p:sp>
        <p:nvSpPr>
          <p:cNvPr id="52" name="フリーフォーム 51"/>
          <p:cNvSpPr/>
          <p:nvPr/>
        </p:nvSpPr>
        <p:spPr>
          <a:xfrm>
            <a:off x="3366335" y="1283708"/>
            <a:ext cx="25400" cy="7478486"/>
          </a:xfrm>
          <a:custGeom>
            <a:avLst/>
            <a:gdLst>
              <a:gd name="connsiteX0" fmla="*/ 0 w 12700"/>
              <a:gd name="connsiteY0" fmla="*/ 0 h 3327400"/>
              <a:gd name="connsiteX1" fmla="*/ 12700 w 12700"/>
              <a:gd name="connsiteY1" fmla="*/ 3327400 h 3327400"/>
              <a:gd name="connsiteX0" fmla="*/ 0 w 25400"/>
              <a:gd name="connsiteY0" fmla="*/ 0 h 6375400"/>
              <a:gd name="connsiteX1" fmla="*/ 25400 w 25400"/>
              <a:gd name="connsiteY1" fmla="*/ 6375400 h 6375400"/>
              <a:gd name="connsiteX0" fmla="*/ 0 w 25400"/>
              <a:gd name="connsiteY0" fmla="*/ 0 h 7159172"/>
              <a:gd name="connsiteX1" fmla="*/ 25400 w 25400"/>
              <a:gd name="connsiteY1" fmla="*/ 7159172 h 7159172"/>
              <a:gd name="connsiteX0" fmla="*/ 0 w 25400"/>
              <a:gd name="connsiteY0" fmla="*/ 0 h 7478486"/>
              <a:gd name="connsiteX1" fmla="*/ 25400 w 25400"/>
              <a:gd name="connsiteY1" fmla="*/ 7478486 h 7478486"/>
              <a:gd name="connsiteX0" fmla="*/ 0 w 25400"/>
              <a:gd name="connsiteY0" fmla="*/ 0 h 7478486"/>
              <a:gd name="connsiteX1" fmla="*/ 25400 w 25400"/>
              <a:gd name="connsiteY1" fmla="*/ 7478486 h 74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7478486">
                <a:moveTo>
                  <a:pt x="0" y="0"/>
                </a:moveTo>
                <a:cubicBezTo>
                  <a:pt x="4233" y="1109133"/>
                  <a:pt x="6653" y="6398381"/>
                  <a:pt x="25400" y="7478486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フリーフォーム 52"/>
          <p:cNvSpPr/>
          <p:nvPr/>
        </p:nvSpPr>
        <p:spPr>
          <a:xfrm>
            <a:off x="4496635" y="1273728"/>
            <a:ext cx="1271814" cy="7477579"/>
          </a:xfrm>
          <a:custGeom>
            <a:avLst/>
            <a:gdLst>
              <a:gd name="connsiteX0" fmla="*/ 1028700 w 1028700"/>
              <a:gd name="connsiteY0" fmla="*/ 0 h 6032500"/>
              <a:gd name="connsiteX1" fmla="*/ 571500 w 1028700"/>
              <a:gd name="connsiteY1" fmla="*/ 1054100 h 6032500"/>
              <a:gd name="connsiteX2" fmla="*/ 292100 w 1028700"/>
              <a:gd name="connsiteY2" fmla="*/ 1778000 h 6032500"/>
              <a:gd name="connsiteX3" fmla="*/ 152400 w 1028700"/>
              <a:gd name="connsiteY3" fmla="*/ 2413000 h 6032500"/>
              <a:gd name="connsiteX4" fmla="*/ 12700 w 1028700"/>
              <a:gd name="connsiteY4" fmla="*/ 3238500 h 6032500"/>
              <a:gd name="connsiteX5" fmla="*/ 0 w 1028700"/>
              <a:gd name="connsiteY5" fmla="*/ 4203700 h 6032500"/>
              <a:gd name="connsiteX6" fmla="*/ 88900 w 1028700"/>
              <a:gd name="connsiteY6" fmla="*/ 4991100 h 6032500"/>
              <a:gd name="connsiteX7" fmla="*/ 152400 w 1028700"/>
              <a:gd name="connsiteY7" fmla="*/ 5232400 h 6032500"/>
              <a:gd name="connsiteX8" fmla="*/ 368300 w 1028700"/>
              <a:gd name="connsiteY8" fmla="*/ 6032500 h 6032500"/>
              <a:gd name="connsiteX0" fmla="*/ 1155700 w 1155700"/>
              <a:gd name="connsiteY0" fmla="*/ 0 h 6330950"/>
              <a:gd name="connsiteX1" fmla="*/ 571500 w 1155700"/>
              <a:gd name="connsiteY1" fmla="*/ 1352550 h 6330950"/>
              <a:gd name="connsiteX2" fmla="*/ 292100 w 1155700"/>
              <a:gd name="connsiteY2" fmla="*/ 2076450 h 6330950"/>
              <a:gd name="connsiteX3" fmla="*/ 152400 w 1155700"/>
              <a:gd name="connsiteY3" fmla="*/ 2711450 h 6330950"/>
              <a:gd name="connsiteX4" fmla="*/ 12700 w 1155700"/>
              <a:gd name="connsiteY4" fmla="*/ 3536950 h 6330950"/>
              <a:gd name="connsiteX5" fmla="*/ 0 w 1155700"/>
              <a:gd name="connsiteY5" fmla="*/ 4502150 h 6330950"/>
              <a:gd name="connsiteX6" fmla="*/ 88900 w 1155700"/>
              <a:gd name="connsiteY6" fmla="*/ 5289550 h 6330950"/>
              <a:gd name="connsiteX7" fmla="*/ 152400 w 1155700"/>
              <a:gd name="connsiteY7" fmla="*/ 5530850 h 6330950"/>
              <a:gd name="connsiteX8" fmla="*/ 368300 w 1155700"/>
              <a:gd name="connsiteY8" fmla="*/ 6330950 h 6330950"/>
              <a:gd name="connsiteX0" fmla="*/ 1155700 w 1155700"/>
              <a:gd name="connsiteY0" fmla="*/ 0 h 7143750"/>
              <a:gd name="connsiteX1" fmla="*/ 571500 w 1155700"/>
              <a:gd name="connsiteY1" fmla="*/ 1352550 h 7143750"/>
              <a:gd name="connsiteX2" fmla="*/ 292100 w 1155700"/>
              <a:gd name="connsiteY2" fmla="*/ 2076450 h 7143750"/>
              <a:gd name="connsiteX3" fmla="*/ 152400 w 1155700"/>
              <a:gd name="connsiteY3" fmla="*/ 2711450 h 7143750"/>
              <a:gd name="connsiteX4" fmla="*/ 12700 w 1155700"/>
              <a:gd name="connsiteY4" fmla="*/ 3536950 h 7143750"/>
              <a:gd name="connsiteX5" fmla="*/ 0 w 1155700"/>
              <a:gd name="connsiteY5" fmla="*/ 4502150 h 7143750"/>
              <a:gd name="connsiteX6" fmla="*/ 88900 w 1155700"/>
              <a:gd name="connsiteY6" fmla="*/ 5289550 h 7143750"/>
              <a:gd name="connsiteX7" fmla="*/ 152400 w 1155700"/>
              <a:gd name="connsiteY7" fmla="*/ 5530850 h 7143750"/>
              <a:gd name="connsiteX8" fmla="*/ 586014 w 1155700"/>
              <a:gd name="connsiteY8" fmla="*/ 7143750 h 7143750"/>
              <a:gd name="connsiteX0" fmla="*/ 1155700 w 1155700"/>
              <a:gd name="connsiteY0" fmla="*/ 0 h 7143750"/>
              <a:gd name="connsiteX1" fmla="*/ 571500 w 1155700"/>
              <a:gd name="connsiteY1" fmla="*/ 1352550 h 7143750"/>
              <a:gd name="connsiteX2" fmla="*/ 292100 w 1155700"/>
              <a:gd name="connsiteY2" fmla="*/ 2076450 h 7143750"/>
              <a:gd name="connsiteX3" fmla="*/ 152400 w 1155700"/>
              <a:gd name="connsiteY3" fmla="*/ 2711450 h 7143750"/>
              <a:gd name="connsiteX4" fmla="*/ 12700 w 1155700"/>
              <a:gd name="connsiteY4" fmla="*/ 3536950 h 7143750"/>
              <a:gd name="connsiteX5" fmla="*/ 0 w 1155700"/>
              <a:gd name="connsiteY5" fmla="*/ 4502150 h 7143750"/>
              <a:gd name="connsiteX6" fmla="*/ 88900 w 1155700"/>
              <a:gd name="connsiteY6" fmla="*/ 5289550 h 7143750"/>
              <a:gd name="connsiteX7" fmla="*/ 152400 w 1155700"/>
              <a:gd name="connsiteY7" fmla="*/ 5530850 h 7143750"/>
              <a:gd name="connsiteX8" fmla="*/ 586014 w 1155700"/>
              <a:gd name="connsiteY8" fmla="*/ 7143750 h 7143750"/>
              <a:gd name="connsiteX0" fmla="*/ 1155700 w 1155700"/>
              <a:gd name="connsiteY0" fmla="*/ 0 h 7129236"/>
              <a:gd name="connsiteX1" fmla="*/ 571500 w 1155700"/>
              <a:gd name="connsiteY1" fmla="*/ 1352550 h 7129236"/>
              <a:gd name="connsiteX2" fmla="*/ 292100 w 1155700"/>
              <a:gd name="connsiteY2" fmla="*/ 2076450 h 7129236"/>
              <a:gd name="connsiteX3" fmla="*/ 152400 w 1155700"/>
              <a:gd name="connsiteY3" fmla="*/ 2711450 h 7129236"/>
              <a:gd name="connsiteX4" fmla="*/ 12700 w 1155700"/>
              <a:gd name="connsiteY4" fmla="*/ 3536950 h 7129236"/>
              <a:gd name="connsiteX5" fmla="*/ 0 w 1155700"/>
              <a:gd name="connsiteY5" fmla="*/ 4502150 h 7129236"/>
              <a:gd name="connsiteX6" fmla="*/ 88900 w 1155700"/>
              <a:gd name="connsiteY6" fmla="*/ 5289550 h 7129236"/>
              <a:gd name="connsiteX7" fmla="*/ 152400 w 1155700"/>
              <a:gd name="connsiteY7" fmla="*/ 5530850 h 7129236"/>
              <a:gd name="connsiteX8" fmla="*/ 615042 w 1155700"/>
              <a:gd name="connsiteY8" fmla="*/ 7129236 h 7129236"/>
              <a:gd name="connsiteX0" fmla="*/ 1155700 w 1155700"/>
              <a:gd name="connsiteY0" fmla="*/ 0 h 7129236"/>
              <a:gd name="connsiteX1" fmla="*/ 571500 w 1155700"/>
              <a:gd name="connsiteY1" fmla="*/ 1352550 h 7129236"/>
              <a:gd name="connsiteX2" fmla="*/ 292100 w 1155700"/>
              <a:gd name="connsiteY2" fmla="*/ 2076450 h 7129236"/>
              <a:gd name="connsiteX3" fmla="*/ 152400 w 1155700"/>
              <a:gd name="connsiteY3" fmla="*/ 2711450 h 7129236"/>
              <a:gd name="connsiteX4" fmla="*/ 12700 w 1155700"/>
              <a:gd name="connsiteY4" fmla="*/ 3536950 h 7129236"/>
              <a:gd name="connsiteX5" fmla="*/ 0 w 1155700"/>
              <a:gd name="connsiteY5" fmla="*/ 4502150 h 7129236"/>
              <a:gd name="connsiteX6" fmla="*/ 88900 w 1155700"/>
              <a:gd name="connsiteY6" fmla="*/ 5289550 h 7129236"/>
              <a:gd name="connsiteX7" fmla="*/ 152400 w 1155700"/>
              <a:gd name="connsiteY7" fmla="*/ 5530850 h 7129236"/>
              <a:gd name="connsiteX8" fmla="*/ 615042 w 1155700"/>
              <a:gd name="connsiteY8" fmla="*/ 7129236 h 7129236"/>
              <a:gd name="connsiteX0" fmla="*/ 1155700 w 1155700"/>
              <a:gd name="connsiteY0" fmla="*/ 0 h 7129236"/>
              <a:gd name="connsiteX1" fmla="*/ 571500 w 1155700"/>
              <a:gd name="connsiteY1" fmla="*/ 1352550 h 7129236"/>
              <a:gd name="connsiteX2" fmla="*/ 292100 w 1155700"/>
              <a:gd name="connsiteY2" fmla="*/ 2076450 h 7129236"/>
              <a:gd name="connsiteX3" fmla="*/ 152400 w 1155700"/>
              <a:gd name="connsiteY3" fmla="*/ 2711450 h 7129236"/>
              <a:gd name="connsiteX4" fmla="*/ 12700 w 1155700"/>
              <a:gd name="connsiteY4" fmla="*/ 3536950 h 7129236"/>
              <a:gd name="connsiteX5" fmla="*/ 0 w 1155700"/>
              <a:gd name="connsiteY5" fmla="*/ 4502150 h 7129236"/>
              <a:gd name="connsiteX6" fmla="*/ 88900 w 1155700"/>
              <a:gd name="connsiteY6" fmla="*/ 5289550 h 7129236"/>
              <a:gd name="connsiteX7" fmla="*/ 123372 w 1155700"/>
              <a:gd name="connsiteY7" fmla="*/ 5588907 h 7129236"/>
              <a:gd name="connsiteX8" fmla="*/ 615042 w 1155700"/>
              <a:gd name="connsiteY8" fmla="*/ 7129236 h 7129236"/>
              <a:gd name="connsiteX0" fmla="*/ 1155700 w 1155700"/>
              <a:gd name="connsiteY0" fmla="*/ 0 h 7129236"/>
              <a:gd name="connsiteX1" fmla="*/ 571500 w 1155700"/>
              <a:gd name="connsiteY1" fmla="*/ 1352550 h 7129236"/>
              <a:gd name="connsiteX2" fmla="*/ 292100 w 1155700"/>
              <a:gd name="connsiteY2" fmla="*/ 2076450 h 7129236"/>
              <a:gd name="connsiteX3" fmla="*/ 152400 w 1155700"/>
              <a:gd name="connsiteY3" fmla="*/ 2711450 h 7129236"/>
              <a:gd name="connsiteX4" fmla="*/ 12700 w 1155700"/>
              <a:gd name="connsiteY4" fmla="*/ 3536950 h 7129236"/>
              <a:gd name="connsiteX5" fmla="*/ 0 w 1155700"/>
              <a:gd name="connsiteY5" fmla="*/ 4502150 h 7129236"/>
              <a:gd name="connsiteX6" fmla="*/ 88900 w 1155700"/>
              <a:gd name="connsiteY6" fmla="*/ 5289550 h 7129236"/>
              <a:gd name="connsiteX7" fmla="*/ 166915 w 1155700"/>
              <a:gd name="connsiteY7" fmla="*/ 5603421 h 7129236"/>
              <a:gd name="connsiteX8" fmla="*/ 615042 w 1155700"/>
              <a:gd name="connsiteY8" fmla="*/ 7129236 h 7129236"/>
              <a:gd name="connsiteX0" fmla="*/ 1271814 w 1271814"/>
              <a:gd name="connsiteY0" fmla="*/ 0 h 7477579"/>
              <a:gd name="connsiteX1" fmla="*/ 571500 w 1271814"/>
              <a:gd name="connsiteY1" fmla="*/ 1700893 h 7477579"/>
              <a:gd name="connsiteX2" fmla="*/ 292100 w 1271814"/>
              <a:gd name="connsiteY2" fmla="*/ 2424793 h 7477579"/>
              <a:gd name="connsiteX3" fmla="*/ 152400 w 1271814"/>
              <a:gd name="connsiteY3" fmla="*/ 3059793 h 7477579"/>
              <a:gd name="connsiteX4" fmla="*/ 12700 w 1271814"/>
              <a:gd name="connsiteY4" fmla="*/ 3885293 h 7477579"/>
              <a:gd name="connsiteX5" fmla="*/ 0 w 1271814"/>
              <a:gd name="connsiteY5" fmla="*/ 4850493 h 7477579"/>
              <a:gd name="connsiteX6" fmla="*/ 88900 w 1271814"/>
              <a:gd name="connsiteY6" fmla="*/ 5637893 h 7477579"/>
              <a:gd name="connsiteX7" fmla="*/ 166915 w 1271814"/>
              <a:gd name="connsiteY7" fmla="*/ 5951764 h 7477579"/>
              <a:gd name="connsiteX8" fmla="*/ 615042 w 1271814"/>
              <a:gd name="connsiteY8" fmla="*/ 7477579 h 7477579"/>
              <a:gd name="connsiteX0" fmla="*/ 1271814 w 1271814"/>
              <a:gd name="connsiteY0" fmla="*/ 0 h 7477579"/>
              <a:gd name="connsiteX1" fmla="*/ 571500 w 1271814"/>
              <a:gd name="connsiteY1" fmla="*/ 1700893 h 7477579"/>
              <a:gd name="connsiteX2" fmla="*/ 292100 w 1271814"/>
              <a:gd name="connsiteY2" fmla="*/ 2424793 h 7477579"/>
              <a:gd name="connsiteX3" fmla="*/ 152400 w 1271814"/>
              <a:gd name="connsiteY3" fmla="*/ 3059793 h 7477579"/>
              <a:gd name="connsiteX4" fmla="*/ 12700 w 1271814"/>
              <a:gd name="connsiteY4" fmla="*/ 3885293 h 7477579"/>
              <a:gd name="connsiteX5" fmla="*/ 0 w 1271814"/>
              <a:gd name="connsiteY5" fmla="*/ 4850493 h 7477579"/>
              <a:gd name="connsiteX6" fmla="*/ 88900 w 1271814"/>
              <a:gd name="connsiteY6" fmla="*/ 5637893 h 7477579"/>
              <a:gd name="connsiteX7" fmla="*/ 166915 w 1271814"/>
              <a:gd name="connsiteY7" fmla="*/ 5951764 h 7477579"/>
              <a:gd name="connsiteX8" fmla="*/ 615042 w 1271814"/>
              <a:gd name="connsiteY8" fmla="*/ 7477579 h 7477579"/>
              <a:gd name="connsiteX0" fmla="*/ 1271814 w 1271814"/>
              <a:gd name="connsiteY0" fmla="*/ 0 h 7477579"/>
              <a:gd name="connsiteX1" fmla="*/ 571500 w 1271814"/>
              <a:gd name="connsiteY1" fmla="*/ 1700893 h 7477579"/>
              <a:gd name="connsiteX2" fmla="*/ 292100 w 1271814"/>
              <a:gd name="connsiteY2" fmla="*/ 2424793 h 7477579"/>
              <a:gd name="connsiteX3" fmla="*/ 152400 w 1271814"/>
              <a:gd name="connsiteY3" fmla="*/ 3059793 h 7477579"/>
              <a:gd name="connsiteX4" fmla="*/ 12700 w 1271814"/>
              <a:gd name="connsiteY4" fmla="*/ 3885293 h 7477579"/>
              <a:gd name="connsiteX5" fmla="*/ 0 w 1271814"/>
              <a:gd name="connsiteY5" fmla="*/ 4850493 h 7477579"/>
              <a:gd name="connsiteX6" fmla="*/ 88900 w 1271814"/>
              <a:gd name="connsiteY6" fmla="*/ 5637893 h 7477579"/>
              <a:gd name="connsiteX7" fmla="*/ 166915 w 1271814"/>
              <a:gd name="connsiteY7" fmla="*/ 5951764 h 7477579"/>
              <a:gd name="connsiteX8" fmla="*/ 615042 w 1271814"/>
              <a:gd name="connsiteY8" fmla="*/ 7477579 h 7477579"/>
              <a:gd name="connsiteX0" fmla="*/ 1271814 w 1271814"/>
              <a:gd name="connsiteY0" fmla="*/ 0 h 7477579"/>
              <a:gd name="connsiteX1" fmla="*/ 571500 w 1271814"/>
              <a:gd name="connsiteY1" fmla="*/ 1700893 h 7477579"/>
              <a:gd name="connsiteX2" fmla="*/ 292100 w 1271814"/>
              <a:gd name="connsiteY2" fmla="*/ 2424793 h 7477579"/>
              <a:gd name="connsiteX3" fmla="*/ 152400 w 1271814"/>
              <a:gd name="connsiteY3" fmla="*/ 3059793 h 7477579"/>
              <a:gd name="connsiteX4" fmla="*/ 12700 w 1271814"/>
              <a:gd name="connsiteY4" fmla="*/ 3885293 h 7477579"/>
              <a:gd name="connsiteX5" fmla="*/ 0 w 1271814"/>
              <a:gd name="connsiteY5" fmla="*/ 4850493 h 7477579"/>
              <a:gd name="connsiteX6" fmla="*/ 88900 w 1271814"/>
              <a:gd name="connsiteY6" fmla="*/ 5637893 h 7477579"/>
              <a:gd name="connsiteX7" fmla="*/ 166915 w 1271814"/>
              <a:gd name="connsiteY7" fmla="*/ 5966279 h 7477579"/>
              <a:gd name="connsiteX8" fmla="*/ 615042 w 1271814"/>
              <a:gd name="connsiteY8" fmla="*/ 7477579 h 74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814" h="7477579">
                <a:moveTo>
                  <a:pt x="1271814" y="0"/>
                </a:moveTo>
                <a:lnTo>
                  <a:pt x="571500" y="1700893"/>
                </a:lnTo>
                <a:lnTo>
                  <a:pt x="292100" y="2424793"/>
                </a:lnTo>
                <a:lnTo>
                  <a:pt x="152400" y="3059793"/>
                </a:lnTo>
                <a:lnTo>
                  <a:pt x="12700" y="3885293"/>
                </a:lnTo>
                <a:lnTo>
                  <a:pt x="0" y="4850493"/>
                </a:lnTo>
                <a:lnTo>
                  <a:pt x="88900" y="5637893"/>
                </a:lnTo>
                <a:lnTo>
                  <a:pt x="166915" y="5966279"/>
                </a:lnTo>
                <a:cubicBezTo>
                  <a:pt x="224368" y="6291036"/>
                  <a:pt x="499531" y="6818993"/>
                  <a:pt x="615042" y="7477579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370270" y="3520720"/>
            <a:ext cx="6183766" cy="2564719"/>
          </a:xfrm>
          <a:custGeom>
            <a:avLst/>
            <a:gdLst>
              <a:gd name="connsiteX0" fmla="*/ 0 w 6896100"/>
              <a:gd name="connsiteY0" fmla="*/ 2946400 h 2946400"/>
              <a:gd name="connsiteX1" fmla="*/ 952500 w 6896100"/>
              <a:gd name="connsiteY1" fmla="*/ 2540000 h 2946400"/>
              <a:gd name="connsiteX2" fmla="*/ 1765300 w 6896100"/>
              <a:gd name="connsiteY2" fmla="*/ 2260600 h 2946400"/>
              <a:gd name="connsiteX3" fmla="*/ 2603500 w 6896100"/>
              <a:gd name="connsiteY3" fmla="*/ 1930400 h 2946400"/>
              <a:gd name="connsiteX4" fmla="*/ 3225800 w 6896100"/>
              <a:gd name="connsiteY4" fmla="*/ 1625600 h 2946400"/>
              <a:gd name="connsiteX5" fmla="*/ 5422900 w 6896100"/>
              <a:gd name="connsiteY5" fmla="*/ 762000 h 2946400"/>
              <a:gd name="connsiteX6" fmla="*/ 6896100 w 6896100"/>
              <a:gd name="connsiteY6" fmla="*/ 0 h 2946400"/>
              <a:gd name="connsiteX0" fmla="*/ 0 w 6896100"/>
              <a:gd name="connsiteY0" fmla="*/ 2946400 h 2946400"/>
              <a:gd name="connsiteX1" fmla="*/ 952500 w 6896100"/>
              <a:gd name="connsiteY1" fmla="*/ 2540000 h 2946400"/>
              <a:gd name="connsiteX2" fmla="*/ 1765300 w 6896100"/>
              <a:gd name="connsiteY2" fmla="*/ 2260600 h 2946400"/>
              <a:gd name="connsiteX3" fmla="*/ 2603500 w 6896100"/>
              <a:gd name="connsiteY3" fmla="*/ 1930400 h 2946400"/>
              <a:gd name="connsiteX4" fmla="*/ 3492500 w 6896100"/>
              <a:gd name="connsiteY4" fmla="*/ 1554163 h 2946400"/>
              <a:gd name="connsiteX5" fmla="*/ 5422900 w 6896100"/>
              <a:gd name="connsiteY5" fmla="*/ 762000 h 2946400"/>
              <a:gd name="connsiteX6" fmla="*/ 6896100 w 6896100"/>
              <a:gd name="connsiteY6" fmla="*/ 0 h 2946400"/>
              <a:gd name="connsiteX0" fmla="*/ 0 w 6896100"/>
              <a:gd name="connsiteY0" fmla="*/ 2946400 h 2946400"/>
              <a:gd name="connsiteX1" fmla="*/ 952500 w 6896100"/>
              <a:gd name="connsiteY1" fmla="*/ 2540000 h 2946400"/>
              <a:gd name="connsiteX2" fmla="*/ 1765300 w 6896100"/>
              <a:gd name="connsiteY2" fmla="*/ 2260600 h 2946400"/>
              <a:gd name="connsiteX3" fmla="*/ 2536825 w 6896100"/>
              <a:gd name="connsiteY3" fmla="*/ 1892300 h 2946400"/>
              <a:gd name="connsiteX4" fmla="*/ 3492500 w 6896100"/>
              <a:gd name="connsiteY4" fmla="*/ 1554163 h 2946400"/>
              <a:gd name="connsiteX5" fmla="*/ 5422900 w 6896100"/>
              <a:gd name="connsiteY5" fmla="*/ 762000 h 2946400"/>
              <a:gd name="connsiteX6" fmla="*/ 6896100 w 6896100"/>
              <a:gd name="connsiteY6" fmla="*/ 0 h 2946400"/>
              <a:gd name="connsiteX0" fmla="*/ 0 w 6896100"/>
              <a:gd name="connsiteY0" fmla="*/ 2946400 h 2946400"/>
              <a:gd name="connsiteX1" fmla="*/ 952500 w 6896100"/>
              <a:gd name="connsiteY1" fmla="*/ 2540000 h 2946400"/>
              <a:gd name="connsiteX2" fmla="*/ 1727200 w 6896100"/>
              <a:gd name="connsiteY2" fmla="*/ 2198687 h 2946400"/>
              <a:gd name="connsiteX3" fmla="*/ 2536825 w 6896100"/>
              <a:gd name="connsiteY3" fmla="*/ 1892300 h 2946400"/>
              <a:gd name="connsiteX4" fmla="*/ 3492500 w 6896100"/>
              <a:gd name="connsiteY4" fmla="*/ 1554163 h 2946400"/>
              <a:gd name="connsiteX5" fmla="*/ 5422900 w 6896100"/>
              <a:gd name="connsiteY5" fmla="*/ 762000 h 2946400"/>
              <a:gd name="connsiteX6" fmla="*/ 6896100 w 6896100"/>
              <a:gd name="connsiteY6" fmla="*/ 0 h 2946400"/>
              <a:gd name="connsiteX0" fmla="*/ 0 w 6896100"/>
              <a:gd name="connsiteY0" fmla="*/ 2946400 h 2946400"/>
              <a:gd name="connsiteX1" fmla="*/ 842963 w 6896100"/>
              <a:gd name="connsiteY1" fmla="*/ 2535237 h 2946400"/>
              <a:gd name="connsiteX2" fmla="*/ 1727200 w 6896100"/>
              <a:gd name="connsiteY2" fmla="*/ 2198687 h 2946400"/>
              <a:gd name="connsiteX3" fmla="*/ 2536825 w 6896100"/>
              <a:gd name="connsiteY3" fmla="*/ 1892300 h 2946400"/>
              <a:gd name="connsiteX4" fmla="*/ 3492500 w 6896100"/>
              <a:gd name="connsiteY4" fmla="*/ 1554163 h 2946400"/>
              <a:gd name="connsiteX5" fmla="*/ 5422900 w 6896100"/>
              <a:gd name="connsiteY5" fmla="*/ 762000 h 2946400"/>
              <a:gd name="connsiteX6" fmla="*/ 6896100 w 6896100"/>
              <a:gd name="connsiteY6" fmla="*/ 0 h 2946400"/>
              <a:gd name="connsiteX0" fmla="*/ 0 w 6886575"/>
              <a:gd name="connsiteY0" fmla="*/ 2860675 h 2860675"/>
              <a:gd name="connsiteX1" fmla="*/ 833438 w 6886575"/>
              <a:gd name="connsiteY1" fmla="*/ 2535237 h 2860675"/>
              <a:gd name="connsiteX2" fmla="*/ 1717675 w 6886575"/>
              <a:gd name="connsiteY2" fmla="*/ 2198687 h 2860675"/>
              <a:gd name="connsiteX3" fmla="*/ 2527300 w 6886575"/>
              <a:gd name="connsiteY3" fmla="*/ 1892300 h 2860675"/>
              <a:gd name="connsiteX4" fmla="*/ 3482975 w 6886575"/>
              <a:gd name="connsiteY4" fmla="*/ 1554163 h 2860675"/>
              <a:gd name="connsiteX5" fmla="*/ 5413375 w 6886575"/>
              <a:gd name="connsiteY5" fmla="*/ 762000 h 2860675"/>
              <a:gd name="connsiteX6" fmla="*/ 6886575 w 6886575"/>
              <a:gd name="connsiteY6" fmla="*/ 0 h 2860675"/>
              <a:gd name="connsiteX0" fmla="*/ 0 w 6886575"/>
              <a:gd name="connsiteY0" fmla="*/ 2860675 h 2860675"/>
              <a:gd name="connsiteX1" fmla="*/ 833438 w 6886575"/>
              <a:gd name="connsiteY1" fmla="*/ 2506662 h 2860675"/>
              <a:gd name="connsiteX2" fmla="*/ 1717675 w 6886575"/>
              <a:gd name="connsiteY2" fmla="*/ 2198687 h 2860675"/>
              <a:gd name="connsiteX3" fmla="*/ 2527300 w 6886575"/>
              <a:gd name="connsiteY3" fmla="*/ 1892300 h 2860675"/>
              <a:gd name="connsiteX4" fmla="*/ 3482975 w 6886575"/>
              <a:gd name="connsiteY4" fmla="*/ 1554163 h 2860675"/>
              <a:gd name="connsiteX5" fmla="*/ 5413375 w 6886575"/>
              <a:gd name="connsiteY5" fmla="*/ 762000 h 2860675"/>
              <a:gd name="connsiteX6" fmla="*/ 6886575 w 6886575"/>
              <a:gd name="connsiteY6" fmla="*/ 0 h 2860675"/>
              <a:gd name="connsiteX0" fmla="*/ 0 w 6886575"/>
              <a:gd name="connsiteY0" fmla="*/ 2832100 h 2832100"/>
              <a:gd name="connsiteX1" fmla="*/ 833438 w 6886575"/>
              <a:gd name="connsiteY1" fmla="*/ 2506662 h 2832100"/>
              <a:gd name="connsiteX2" fmla="*/ 1717675 w 6886575"/>
              <a:gd name="connsiteY2" fmla="*/ 2198687 h 2832100"/>
              <a:gd name="connsiteX3" fmla="*/ 2527300 w 6886575"/>
              <a:gd name="connsiteY3" fmla="*/ 1892300 h 2832100"/>
              <a:gd name="connsiteX4" fmla="*/ 3482975 w 6886575"/>
              <a:gd name="connsiteY4" fmla="*/ 1554163 h 2832100"/>
              <a:gd name="connsiteX5" fmla="*/ 5413375 w 6886575"/>
              <a:gd name="connsiteY5" fmla="*/ 762000 h 2832100"/>
              <a:gd name="connsiteX6" fmla="*/ 6886575 w 6886575"/>
              <a:gd name="connsiteY6" fmla="*/ 0 h 2832100"/>
              <a:gd name="connsiteX0" fmla="*/ 0 w 6886575"/>
              <a:gd name="connsiteY0" fmla="*/ 2832100 h 2832100"/>
              <a:gd name="connsiteX1" fmla="*/ 833438 w 6886575"/>
              <a:gd name="connsiteY1" fmla="*/ 2506662 h 2832100"/>
              <a:gd name="connsiteX2" fmla="*/ 1708150 w 6886575"/>
              <a:gd name="connsiteY2" fmla="*/ 2165349 h 2832100"/>
              <a:gd name="connsiteX3" fmla="*/ 2527300 w 6886575"/>
              <a:gd name="connsiteY3" fmla="*/ 1892300 h 2832100"/>
              <a:gd name="connsiteX4" fmla="*/ 3482975 w 6886575"/>
              <a:gd name="connsiteY4" fmla="*/ 1554163 h 2832100"/>
              <a:gd name="connsiteX5" fmla="*/ 5413375 w 6886575"/>
              <a:gd name="connsiteY5" fmla="*/ 762000 h 2832100"/>
              <a:gd name="connsiteX6" fmla="*/ 6886575 w 6886575"/>
              <a:gd name="connsiteY6" fmla="*/ 0 h 2832100"/>
              <a:gd name="connsiteX0" fmla="*/ 0 w 6654346"/>
              <a:gd name="connsiteY0" fmla="*/ 2672443 h 2672443"/>
              <a:gd name="connsiteX1" fmla="*/ 601209 w 6654346"/>
              <a:gd name="connsiteY1" fmla="*/ 2506662 h 2672443"/>
              <a:gd name="connsiteX2" fmla="*/ 1475921 w 6654346"/>
              <a:gd name="connsiteY2" fmla="*/ 2165349 h 2672443"/>
              <a:gd name="connsiteX3" fmla="*/ 2295071 w 6654346"/>
              <a:gd name="connsiteY3" fmla="*/ 1892300 h 2672443"/>
              <a:gd name="connsiteX4" fmla="*/ 3250746 w 6654346"/>
              <a:gd name="connsiteY4" fmla="*/ 1554163 h 2672443"/>
              <a:gd name="connsiteX5" fmla="*/ 5181146 w 6654346"/>
              <a:gd name="connsiteY5" fmla="*/ 762000 h 2672443"/>
              <a:gd name="connsiteX6" fmla="*/ 6654346 w 6654346"/>
              <a:gd name="connsiteY6" fmla="*/ 0 h 2672443"/>
              <a:gd name="connsiteX0" fmla="*/ 0 w 6053137"/>
              <a:gd name="connsiteY0" fmla="*/ 2506662 h 2506662"/>
              <a:gd name="connsiteX1" fmla="*/ 874712 w 6053137"/>
              <a:gd name="connsiteY1" fmla="*/ 2165349 h 2506662"/>
              <a:gd name="connsiteX2" fmla="*/ 1693862 w 6053137"/>
              <a:gd name="connsiteY2" fmla="*/ 1892300 h 2506662"/>
              <a:gd name="connsiteX3" fmla="*/ 2649537 w 6053137"/>
              <a:gd name="connsiteY3" fmla="*/ 1554163 h 2506662"/>
              <a:gd name="connsiteX4" fmla="*/ 4579937 w 6053137"/>
              <a:gd name="connsiteY4" fmla="*/ 762000 h 2506662"/>
              <a:gd name="connsiteX5" fmla="*/ 6053137 w 6053137"/>
              <a:gd name="connsiteY5" fmla="*/ 0 h 2506662"/>
              <a:gd name="connsiteX0" fmla="*/ 0 w 6183766"/>
              <a:gd name="connsiteY0" fmla="*/ 2564719 h 2564719"/>
              <a:gd name="connsiteX1" fmla="*/ 1005341 w 6183766"/>
              <a:gd name="connsiteY1" fmla="*/ 2165349 h 2564719"/>
              <a:gd name="connsiteX2" fmla="*/ 1824491 w 6183766"/>
              <a:gd name="connsiteY2" fmla="*/ 1892300 h 2564719"/>
              <a:gd name="connsiteX3" fmla="*/ 2780166 w 6183766"/>
              <a:gd name="connsiteY3" fmla="*/ 1554163 h 2564719"/>
              <a:gd name="connsiteX4" fmla="*/ 4710566 w 6183766"/>
              <a:gd name="connsiteY4" fmla="*/ 762000 h 2564719"/>
              <a:gd name="connsiteX5" fmla="*/ 6183766 w 6183766"/>
              <a:gd name="connsiteY5" fmla="*/ 0 h 2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766" h="2564719">
                <a:moveTo>
                  <a:pt x="0" y="2564719"/>
                </a:moveTo>
                <a:lnTo>
                  <a:pt x="1005341" y="2165349"/>
                </a:lnTo>
                <a:lnTo>
                  <a:pt x="1824491" y="1892300"/>
                </a:lnTo>
                <a:lnTo>
                  <a:pt x="2780166" y="1554163"/>
                </a:lnTo>
                <a:lnTo>
                  <a:pt x="4710566" y="762000"/>
                </a:lnTo>
                <a:lnTo>
                  <a:pt x="6183766" y="0"/>
                </a:lnTo>
              </a:path>
            </a:pathLst>
          </a:custGeom>
          <a:noFill/>
          <a:ln w="349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Text Box 26"/>
          <p:cNvSpPr txBox="1">
            <a:spLocks noChangeAspect="1" noChangeArrowheads="1"/>
          </p:cNvSpPr>
          <p:nvPr/>
        </p:nvSpPr>
        <p:spPr bwMode="auto">
          <a:xfrm>
            <a:off x="3499482" y="4579345"/>
            <a:ext cx="779830" cy="405683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新幹線</a:t>
            </a:r>
            <a:endParaRPr kumimoji="0"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新大阪駅</a:t>
            </a:r>
          </a:p>
        </p:txBody>
      </p:sp>
      <p:sp>
        <p:nvSpPr>
          <p:cNvPr id="56" name="Text Box 26"/>
          <p:cNvSpPr txBox="1">
            <a:spLocks noChangeAspect="1" noChangeArrowheads="1"/>
          </p:cNvSpPr>
          <p:nvPr/>
        </p:nvSpPr>
        <p:spPr bwMode="auto">
          <a:xfrm>
            <a:off x="4493936" y="4298267"/>
            <a:ext cx="442035" cy="916848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squar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1200" dirty="0">
                <a:latin typeface="ＭＳ ゴシック" pitchFamily="49" charset="-128"/>
                <a:ea typeface="ＭＳ ゴシック" pitchFamily="49" charset="-128"/>
              </a:rPr>
              <a:t>JR</a:t>
            </a:r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在来線</a:t>
            </a:r>
            <a:endParaRPr kumimoji="0" lang="en-US" altLang="ja-JP" sz="1200" dirty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新大阪駅</a:t>
            </a:r>
          </a:p>
        </p:txBody>
      </p:sp>
      <p:sp>
        <p:nvSpPr>
          <p:cNvPr id="57" name="Text Box 55"/>
          <p:cNvSpPr txBox="1">
            <a:spLocks noChangeAspect="1" noChangeArrowheads="1"/>
          </p:cNvSpPr>
          <p:nvPr/>
        </p:nvSpPr>
        <p:spPr bwMode="auto">
          <a:xfrm rot="20514601">
            <a:off x="1563567" y="5111637"/>
            <a:ext cx="1149922" cy="22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ＪＲ山陽新幹線</a:t>
            </a:r>
          </a:p>
        </p:txBody>
      </p:sp>
      <p:sp>
        <p:nvSpPr>
          <p:cNvPr id="58" name="Text Box 55"/>
          <p:cNvSpPr txBox="1">
            <a:spLocks noChangeAspect="1" noChangeArrowheads="1"/>
          </p:cNvSpPr>
          <p:nvPr/>
        </p:nvSpPr>
        <p:spPr bwMode="auto">
          <a:xfrm rot="20147505">
            <a:off x="4930785" y="3744632"/>
            <a:ext cx="1303809" cy="22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ＪＲ東海道新幹線</a:t>
            </a:r>
          </a:p>
        </p:txBody>
      </p:sp>
      <p:sp>
        <p:nvSpPr>
          <p:cNvPr id="59" name="Text Box 55"/>
          <p:cNvSpPr txBox="1">
            <a:spLocks noChangeAspect="1" noChangeArrowheads="1"/>
          </p:cNvSpPr>
          <p:nvPr/>
        </p:nvSpPr>
        <p:spPr bwMode="auto">
          <a:xfrm rot="21367435">
            <a:off x="4648084" y="5907515"/>
            <a:ext cx="257369" cy="111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ＪＲ東海道本線</a:t>
            </a:r>
          </a:p>
        </p:txBody>
      </p:sp>
      <p:sp>
        <p:nvSpPr>
          <p:cNvPr id="61" name="Text Box 31"/>
          <p:cNvSpPr txBox="1">
            <a:spLocks noChangeAspect="1" noChangeArrowheads="1"/>
          </p:cNvSpPr>
          <p:nvPr/>
        </p:nvSpPr>
        <p:spPr bwMode="auto">
          <a:xfrm>
            <a:off x="3145317" y="5193409"/>
            <a:ext cx="442035" cy="882737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1200" dirty="0">
                <a:latin typeface="ＭＳ ゴシック" pitchFamily="49" charset="-128"/>
                <a:ea typeface="ＭＳ ゴシック" pitchFamily="49" charset="-128"/>
              </a:rPr>
              <a:t>Osaka</a:t>
            </a:r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0" lang="en-US" altLang="ja-JP" sz="1200" dirty="0">
                <a:latin typeface="ＭＳ ゴシック" pitchFamily="49" charset="-128"/>
                <a:ea typeface="ＭＳ ゴシック" pitchFamily="49" charset="-128"/>
              </a:rPr>
              <a:t>Metro</a:t>
            </a:r>
          </a:p>
          <a:p>
            <a:pPr algn="ctr"/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新大阪駅</a:t>
            </a:r>
          </a:p>
        </p:txBody>
      </p:sp>
      <p:sp>
        <p:nvSpPr>
          <p:cNvPr id="63" name="Text Box 55"/>
          <p:cNvSpPr txBox="1">
            <a:spLocks noChangeAspect="1" noChangeArrowheads="1"/>
          </p:cNvSpPr>
          <p:nvPr/>
        </p:nvSpPr>
        <p:spPr bwMode="auto">
          <a:xfrm>
            <a:off x="3419092" y="2897760"/>
            <a:ext cx="257369" cy="15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36000" tIns="18000" rIns="36000" bIns="18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1200" dirty="0"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Osaka</a:t>
            </a:r>
            <a:r>
              <a:rPr kumimoji="0" lang="ja-JP" altLang="en-US" sz="1200" dirty="0"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0" lang="en-US" altLang="ja-JP" sz="1200" dirty="0"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Metro</a:t>
            </a:r>
            <a:r>
              <a:rPr kumimoji="0" lang="ja-JP" altLang="en-US" sz="1200" dirty="0">
                <a:effectLst>
                  <a:glow rad="38100">
                    <a:schemeClr val="bg1">
                      <a:alpha val="40000"/>
                    </a:schemeClr>
                  </a:glow>
                </a:effectLst>
                <a:latin typeface="ＭＳ ゴシック" pitchFamily="49" charset="-128"/>
                <a:ea typeface="ＭＳ ゴシック" pitchFamily="49" charset="-128"/>
              </a:rPr>
              <a:t> 御堂筋線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915830" y="1257301"/>
            <a:ext cx="738684" cy="738419"/>
            <a:chOff x="4848227" y="1238864"/>
            <a:chExt cx="738684" cy="738419"/>
          </a:xfrm>
        </p:grpSpPr>
        <p:sp>
          <p:nvSpPr>
            <p:cNvPr id="3" name="正方形/長方形 2"/>
            <p:cNvSpPr/>
            <p:nvPr/>
          </p:nvSpPr>
          <p:spPr>
            <a:xfrm>
              <a:off x="4848227" y="1238864"/>
              <a:ext cx="738684" cy="73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67" name="Picture 6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>
              <a:off x="4920869" y="1256953"/>
              <a:ext cx="609600" cy="70339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67" name="AutoShape 37"/>
          <p:cNvSpPr>
            <a:spLocks noChangeAspect="1" noChangeArrowheads="1"/>
          </p:cNvSpPr>
          <p:nvPr/>
        </p:nvSpPr>
        <p:spPr bwMode="auto">
          <a:xfrm>
            <a:off x="3025319" y="2923740"/>
            <a:ext cx="259675" cy="18990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eaVert" wrap="none" lIns="0" tIns="0" rIns="0" bIns="0" anchor="ctr" anchorCtr="0">
            <a:noAutofit/>
          </a:bodyPr>
          <a:lstStyle/>
          <a:p>
            <a:pPr algn="ctr" eaLnBrk="0" hangingPunct="0"/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  国道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４２３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号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（新御堂筋）</a:t>
            </a:r>
          </a:p>
        </p:txBody>
      </p:sp>
      <p:sp>
        <p:nvSpPr>
          <p:cNvPr id="62" name="フリーフォーム 61"/>
          <p:cNvSpPr/>
          <p:nvPr/>
        </p:nvSpPr>
        <p:spPr>
          <a:xfrm>
            <a:off x="921585" y="2605527"/>
            <a:ext cx="5238750" cy="4879181"/>
          </a:xfrm>
          <a:custGeom>
            <a:avLst/>
            <a:gdLst>
              <a:gd name="connsiteX0" fmla="*/ 812800 w 5232400"/>
              <a:gd name="connsiteY0" fmla="*/ 1104900 h 4914900"/>
              <a:gd name="connsiteX1" fmla="*/ 762000 w 5232400"/>
              <a:gd name="connsiteY1" fmla="*/ 482600 h 4914900"/>
              <a:gd name="connsiteX2" fmla="*/ 2324100 w 5232400"/>
              <a:gd name="connsiteY2" fmla="*/ 215900 h 4914900"/>
              <a:gd name="connsiteX3" fmla="*/ 2590800 w 5232400"/>
              <a:gd name="connsiteY3" fmla="*/ 203200 h 4914900"/>
              <a:gd name="connsiteX4" fmla="*/ 4127500 w 5232400"/>
              <a:gd name="connsiteY4" fmla="*/ 0 h 4914900"/>
              <a:gd name="connsiteX5" fmla="*/ 4432300 w 5232400"/>
              <a:gd name="connsiteY5" fmla="*/ 76200 h 4914900"/>
              <a:gd name="connsiteX6" fmla="*/ 5232400 w 5232400"/>
              <a:gd name="connsiteY6" fmla="*/ 431800 h 4914900"/>
              <a:gd name="connsiteX7" fmla="*/ 4419600 w 5232400"/>
              <a:gd name="connsiteY7" fmla="*/ 3302000 h 4914900"/>
              <a:gd name="connsiteX8" fmla="*/ 4318000 w 5232400"/>
              <a:gd name="connsiteY8" fmla="*/ 3721100 h 4914900"/>
              <a:gd name="connsiteX9" fmla="*/ 4292600 w 5232400"/>
              <a:gd name="connsiteY9" fmla="*/ 4597400 h 4914900"/>
              <a:gd name="connsiteX10" fmla="*/ 2438400 w 5232400"/>
              <a:gd name="connsiteY10" fmla="*/ 4660900 h 4914900"/>
              <a:gd name="connsiteX11" fmla="*/ 812800 w 5232400"/>
              <a:gd name="connsiteY11" fmla="*/ 4914900 h 4914900"/>
              <a:gd name="connsiteX12" fmla="*/ 774700 w 5232400"/>
              <a:gd name="connsiteY12" fmla="*/ 4191000 h 4914900"/>
              <a:gd name="connsiteX13" fmla="*/ 609600 w 5232400"/>
              <a:gd name="connsiteY13" fmla="*/ 3594100 h 4914900"/>
              <a:gd name="connsiteX14" fmla="*/ 368300 w 5232400"/>
              <a:gd name="connsiteY14" fmla="*/ 2933700 h 4914900"/>
              <a:gd name="connsiteX15" fmla="*/ 139700 w 5232400"/>
              <a:gd name="connsiteY15" fmla="*/ 2400300 h 4914900"/>
              <a:gd name="connsiteX16" fmla="*/ 0 w 5232400"/>
              <a:gd name="connsiteY16" fmla="*/ 1181100 h 4914900"/>
              <a:gd name="connsiteX17" fmla="*/ 812800 w 5232400"/>
              <a:gd name="connsiteY17" fmla="*/ 1104900 h 4914900"/>
              <a:gd name="connsiteX0" fmla="*/ 565150 w 5232400"/>
              <a:gd name="connsiteY0" fmla="*/ 1130300 h 4914900"/>
              <a:gd name="connsiteX1" fmla="*/ 762000 w 5232400"/>
              <a:gd name="connsiteY1" fmla="*/ 482600 h 4914900"/>
              <a:gd name="connsiteX2" fmla="*/ 2324100 w 5232400"/>
              <a:gd name="connsiteY2" fmla="*/ 215900 h 4914900"/>
              <a:gd name="connsiteX3" fmla="*/ 2590800 w 5232400"/>
              <a:gd name="connsiteY3" fmla="*/ 203200 h 4914900"/>
              <a:gd name="connsiteX4" fmla="*/ 4127500 w 5232400"/>
              <a:gd name="connsiteY4" fmla="*/ 0 h 4914900"/>
              <a:gd name="connsiteX5" fmla="*/ 4432300 w 5232400"/>
              <a:gd name="connsiteY5" fmla="*/ 76200 h 4914900"/>
              <a:gd name="connsiteX6" fmla="*/ 5232400 w 5232400"/>
              <a:gd name="connsiteY6" fmla="*/ 431800 h 4914900"/>
              <a:gd name="connsiteX7" fmla="*/ 4419600 w 5232400"/>
              <a:gd name="connsiteY7" fmla="*/ 3302000 h 4914900"/>
              <a:gd name="connsiteX8" fmla="*/ 4318000 w 5232400"/>
              <a:gd name="connsiteY8" fmla="*/ 3721100 h 4914900"/>
              <a:gd name="connsiteX9" fmla="*/ 4292600 w 5232400"/>
              <a:gd name="connsiteY9" fmla="*/ 4597400 h 4914900"/>
              <a:gd name="connsiteX10" fmla="*/ 2438400 w 5232400"/>
              <a:gd name="connsiteY10" fmla="*/ 4660900 h 4914900"/>
              <a:gd name="connsiteX11" fmla="*/ 812800 w 5232400"/>
              <a:gd name="connsiteY11" fmla="*/ 4914900 h 4914900"/>
              <a:gd name="connsiteX12" fmla="*/ 774700 w 5232400"/>
              <a:gd name="connsiteY12" fmla="*/ 4191000 h 4914900"/>
              <a:gd name="connsiteX13" fmla="*/ 609600 w 5232400"/>
              <a:gd name="connsiteY13" fmla="*/ 3594100 h 4914900"/>
              <a:gd name="connsiteX14" fmla="*/ 368300 w 5232400"/>
              <a:gd name="connsiteY14" fmla="*/ 2933700 h 4914900"/>
              <a:gd name="connsiteX15" fmla="*/ 139700 w 5232400"/>
              <a:gd name="connsiteY15" fmla="*/ 2400300 h 4914900"/>
              <a:gd name="connsiteX16" fmla="*/ 0 w 5232400"/>
              <a:gd name="connsiteY16" fmla="*/ 1181100 h 4914900"/>
              <a:gd name="connsiteX17" fmla="*/ 565150 w 5232400"/>
              <a:gd name="connsiteY17" fmla="*/ 1130300 h 4914900"/>
              <a:gd name="connsiteX0" fmla="*/ 571500 w 5238750"/>
              <a:gd name="connsiteY0" fmla="*/ 1130300 h 4914900"/>
              <a:gd name="connsiteX1" fmla="*/ 768350 w 5238750"/>
              <a:gd name="connsiteY1" fmla="*/ 482600 h 4914900"/>
              <a:gd name="connsiteX2" fmla="*/ 2330450 w 5238750"/>
              <a:gd name="connsiteY2" fmla="*/ 215900 h 4914900"/>
              <a:gd name="connsiteX3" fmla="*/ 2597150 w 5238750"/>
              <a:gd name="connsiteY3" fmla="*/ 203200 h 4914900"/>
              <a:gd name="connsiteX4" fmla="*/ 4133850 w 5238750"/>
              <a:gd name="connsiteY4" fmla="*/ 0 h 4914900"/>
              <a:gd name="connsiteX5" fmla="*/ 4438650 w 5238750"/>
              <a:gd name="connsiteY5" fmla="*/ 76200 h 4914900"/>
              <a:gd name="connsiteX6" fmla="*/ 5238750 w 5238750"/>
              <a:gd name="connsiteY6" fmla="*/ 431800 h 4914900"/>
              <a:gd name="connsiteX7" fmla="*/ 4425950 w 5238750"/>
              <a:gd name="connsiteY7" fmla="*/ 3302000 h 4914900"/>
              <a:gd name="connsiteX8" fmla="*/ 4324350 w 5238750"/>
              <a:gd name="connsiteY8" fmla="*/ 3721100 h 4914900"/>
              <a:gd name="connsiteX9" fmla="*/ 4298950 w 5238750"/>
              <a:gd name="connsiteY9" fmla="*/ 4597400 h 4914900"/>
              <a:gd name="connsiteX10" fmla="*/ 2444750 w 5238750"/>
              <a:gd name="connsiteY10" fmla="*/ 4660900 h 4914900"/>
              <a:gd name="connsiteX11" fmla="*/ 819150 w 5238750"/>
              <a:gd name="connsiteY11" fmla="*/ 4914900 h 4914900"/>
              <a:gd name="connsiteX12" fmla="*/ 781050 w 5238750"/>
              <a:gd name="connsiteY12" fmla="*/ 4191000 h 4914900"/>
              <a:gd name="connsiteX13" fmla="*/ 615950 w 5238750"/>
              <a:gd name="connsiteY13" fmla="*/ 3594100 h 4914900"/>
              <a:gd name="connsiteX14" fmla="*/ 374650 w 5238750"/>
              <a:gd name="connsiteY14" fmla="*/ 2933700 h 4914900"/>
              <a:gd name="connsiteX15" fmla="*/ 146050 w 5238750"/>
              <a:gd name="connsiteY15" fmla="*/ 2400300 h 4914900"/>
              <a:gd name="connsiteX16" fmla="*/ 0 w 5238750"/>
              <a:gd name="connsiteY16" fmla="*/ 1193800 h 4914900"/>
              <a:gd name="connsiteX17" fmla="*/ 571500 w 5238750"/>
              <a:gd name="connsiteY17" fmla="*/ 1130300 h 4914900"/>
              <a:gd name="connsiteX0" fmla="*/ 571500 w 5238750"/>
              <a:gd name="connsiteY0" fmla="*/ 1130300 h 4914900"/>
              <a:gd name="connsiteX1" fmla="*/ 495300 w 5238750"/>
              <a:gd name="connsiteY1" fmla="*/ 508000 h 4914900"/>
              <a:gd name="connsiteX2" fmla="*/ 2330450 w 5238750"/>
              <a:gd name="connsiteY2" fmla="*/ 215900 h 4914900"/>
              <a:gd name="connsiteX3" fmla="*/ 2597150 w 5238750"/>
              <a:gd name="connsiteY3" fmla="*/ 203200 h 4914900"/>
              <a:gd name="connsiteX4" fmla="*/ 4133850 w 5238750"/>
              <a:gd name="connsiteY4" fmla="*/ 0 h 4914900"/>
              <a:gd name="connsiteX5" fmla="*/ 4438650 w 5238750"/>
              <a:gd name="connsiteY5" fmla="*/ 76200 h 4914900"/>
              <a:gd name="connsiteX6" fmla="*/ 5238750 w 5238750"/>
              <a:gd name="connsiteY6" fmla="*/ 431800 h 4914900"/>
              <a:gd name="connsiteX7" fmla="*/ 4425950 w 5238750"/>
              <a:gd name="connsiteY7" fmla="*/ 3302000 h 4914900"/>
              <a:gd name="connsiteX8" fmla="*/ 4324350 w 5238750"/>
              <a:gd name="connsiteY8" fmla="*/ 3721100 h 4914900"/>
              <a:gd name="connsiteX9" fmla="*/ 4298950 w 5238750"/>
              <a:gd name="connsiteY9" fmla="*/ 4597400 h 4914900"/>
              <a:gd name="connsiteX10" fmla="*/ 2444750 w 5238750"/>
              <a:gd name="connsiteY10" fmla="*/ 4660900 h 4914900"/>
              <a:gd name="connsiteX11" fmla="*/ 819150 w 5238750"/>
              <a:gd name="connsiteY11" fmla="*/ 4914900 h 4914900"/>
              <a:gd name="connsiteX12" fmla="*/ 781050 w 5238750"/>
              <a:gd name="connsiteY12" fmla="*/ 4191000 h 4914900"/>
              <a:gd name="connsiteX13" fmla="*/ 615950 w 5238750"/>
              <a:gd name="connsiteY13" fmla="*/ 3594100 h 4914900"/>
              <a:gd name="connsiteX14" fmla="*/ 374650 w 5238750"/>
              <a:gd name="connsiteY14" fmla="*/ 2933700 h 4914900"/>
              <a:gd name="connsiteX15" fmla="*/ 146050 w 5238750"/>
              <a:gd name="connsiteY15" fmla="*/ 2400300 h 4914900"/>
              <a:gd name="connsiteX16" fmla="*/ 0 w 5238750"/>
              <a:gd name="connsiteY16" fmla="*/ 1193800 h 4914900"/>
              <a:gd name="connsiteX17" fmla="*/ 571500 w 5238750"/>
              <a:gd name="connsiteY17" fmla="*/ 1130300 h 4914900"/>
              <a:gd name="connsiteX0" fmla="*/ 571500 w 5238750"/>
              <a:gd name="connsiteY0" fmla="*/ 1130300 h 4914900"/>
              <a:gd name="connsiteX1" fmla="*/ 495300 w 5238750"/>
              <a:gd name="connsiteY1" fmla="*/ 508000 h 4914900"/>
              <a:gd name="connsiteX2" fmla="*/ 2330450 w 5238750"/>
              <a:gd name="connsiteY2" fmla="*/ 215900 h 4914900"/>
              <a:gd name="connsiteX3" fmla="*/ 2597150 w 5238750"/>
              <a:gd name="connsiteY3" fmla="*/ 203200 h 4914900"/>
              <a:gd name="connsiteX4" fmla="*/ 4133850 w 5238750"/>
              <a:gd name="connsiteY4" fmla="*/ 0 h 4914900"/>
              <a:gd name="connsiteX5" fmla="*/ 4443412 w 5238750"/>
              <a:gd name="connsiteY5" fmla="*/ 95250 h 4914900"/>
              <a:gd name="connsiteX6" fmla="*/ 5238750 w 5238750"/>
              <a:gd name="connsiteY6" fmla="*/ 431800 h 4914900"/>
              <a:gd name="connsiteX7" fmla="*/ 4425950 w 5238750"/>
              <a:gd name="connsiteY7" fmla="*/ 3302000 h 4914900"/>
              <a:gd name="connsiteX8" fmla="*/ 4324350 w 5238750"/>
              <a:gd name="connsiteY8" fmla="*/ 3721100 h 4914900"/>
              <a:gd name="connsiteX9" fmla="*/ 4298950 w 5238750"/>
              <a:gd name="connsiteY9" fmla="*/ 4597400 h 4914900"/>
              <a:gd name="connsiteX10" fmla="*/ 2444750 w 5238750"/>
              <a:gd name="connsiteY10" fmla="*/ 4660900 h 4914900"/>
              <a:gd name="connsiteX11" fmla="*/ 819150 w 5238750"/>
              <a:gd name="connsiteY11" fmla="*/ 4914900 h 4914900"/>
              <a:gd name="connsiteX12" fmla="*/ 781050 w 5238750"/>
              <a:gd name="connsiteY12" fmla="*/ 4191000 h 4914900"/>
              <a:gd name="connsiteX13" fmla="*/ 615950 w 5238750"/>
              <a:gd name="connsiteY13" fmla="*/ 3594100 h 4914900"/>
              <a:gd name="connsiteX14" fmla="*/ 374650 w 5238750"/>
              <a:gd name="connsiteY14" fmla="*/ 2933700 h 4914900"/>
              <a:gd name="connsiteX15" fmla="*/ 146050 w 5238750"/>
              <a:gd name="connsiteY15" fmla="*/ 2400300 h 4914900"/>
              <a:gd name="connsiteX16" fmla="*/ 0 w 5238750"/>
              <a:gd name="connsiteY16" fmla="*/ 1193800 h 4914900"/>
              <a:gd name="connsiteX17" fmla="*/ 571500 w 5238750"/>
              <a:gd name="connsiteY17" fmla="*/ 1130300 h 4914900"/>
              <a:gd name="connsiteX0" fmla="*/ 571500 w 5238750"/>
              <a:gd name="connsiteY0" fmla="*/ 1118394 h 4902994"/>
              <a:gd name="connsiteX1" fmla="*/ 495300 w 5238750"/>
              <a:gd name="connsiteY1" fmla="*/ 496094 h 4902994"/>
              <a:gd name="connsiteX2" fmla="*/ 2330450 w 5238750"/>
              <a:gd name="connsiteY2" fmla="*/ 203994 h 4902994"/>
              <a:gd name="connsiteX3" fmla="*/ 2597150 w 5238750"/>
              <a:gd name="connsiteY3" fmla="*/ 191294 h 4902994"/>
              <a:gd name="connsiteX4" fmla="*/ 4083844 w 5238750"/>
              <a:gd name="connsiteY4" fmla="*/ 0 h 4902994"/>
              <a:gd name="connsiteX5" fmla="*/ 4443412 w 5238750"/>
              <a:gd name="connsiteY5" fmla="*/ 83344 h 4902994"/>
              <a:gd name="connsiteX6" fmla="*/ 5238750 w 5238750"/>
              <a:gd name="connsiteY6" fmla="*/ 419894 h 4902994"/>
              <a:gd name="connsiteX7" fmla="*/ 4425950 w 5238750"/>
              <a:gd name="connsiteY7" fmla="*/ 3290094 h 4902994"/>
              <a:gd name="connsiteX8" fmla="*/ 4324350 w 5238750"/>
              <a:gd name="connsiteY8" fmla="*/ 3709194 h 4902994"/>
              <a:gd name="connsiteX9" fmla="*/ 4298950 w 5238750"/>
              <a:gd name="connsiteY9" fmla="*/ 4585494 h 4902994"/>
              <a:gd name="connsiteX10" fmla="*/ 2444750 w 5238750"/>
              <a:gd name="connsiteY10" fmla="*/ 4648994 h 4902994"/>
              <a:gd name="connsiteX11" fmla="*/ 819150 w 5238750"/>
              <a:gd name="connsiteY11" fmla="*/ 4902994 h 4902994"/>
              <a:gd name="connsiteX12" fmla="*/ 781050 w 5238750"/>
              <a:gd name="connsiteY12" fmla="*/ 4179094 h 4902994"/>
              <a:gd name="connsiteX13" fmla="*/ 615950 w 5238750"/>
              <a:gd name="connsiteY13" fmla="*/ 3582194 h 4902994"/>
              <a:gd name="connsiteX14" fmla="*/ 374650 w 5238750"/>
              <a:gd name="connsiteY14" fmla="*/ 2921794 h 4902994"/>
              <a:gd name="connsiteX15" fmla="*/ 146050 w 5238750"/>
              <a:gd name="connsiteY15" fmla="*/ 2388394 h 4902994"/>
              <a:gd name="connsiteX16" fmla="*/ 0 w 5238750"/>
              <a:gd name="connsiteY16" fmla="*/ 1181894 h 4902994"/>
              <a:gd name="connsiteX17" fmla="*/ 571500 w 5238750"/>
              <a:gd name="connsiteY17" fmla="*/ 1118394 h 4902994"/>
              <a:gd name="connsiteX0" fmla="*/ 571500 w 5238750"/>
              <a:gd name="connsiteY0" fmla="*/ 1125538 h 4910138"/>
              <a:gd name="connsiteX1" fmla="*/ 495300 w 5238750"/>
              <a:gd name="connsiteY1" fmla="*/ 503238 h 4910138"/>
              <a:gd name="connsiteX2" fmla="*/ 2330450 w 5238750"/>
              <a:gd name="connsiteY2" fmla="*/ 211138 h 4910138"/>
              <a:gd name="connsiteX3" fmla="*/ 2597150 w 5238750"/>
              <a:gd name="connsiteY3" fmla="*/ 198438 h 4910138"/>
              <a:gd name="connsiteX4" fmla="*/ 4083844 w 5238750"/>
              <a:gd name="connsiteY4" fmla="*/ 0 h 4910138"/>
              <a:gd name="connsiteX5" fmla="*/ 4443412 w 5238750"/>
              <a:gd name="connsiteY5" fmla="*/ 90488 h 4910138"/>
              <a:gd name="connsiteX6" fmla="*/ 5238750 w 5238750"/>
              <a:gd name="connsiteY6" fmla="*/ 427038 h 4910138"/>
              <a:gd name="connsiteX7" fmla="*/ 4425950 w 5238750"/>
              <a:gd name="connsiteY7" fmla="*/ 3297238 h 4910138"/>
              <a:gd name="connsiteX8" fmla="*/ 4324350 w 5238750"/>
              <a:gd name="connsiteY8" fmla="*/ 3716338 h 4910138"/>
              <a:gd name="connsiteX9" fmla="*/ 4298950 w 5238750"/>
              <a:gd name="connsiteY9" fmla="*/ 4592638 h 4910138"/>
              <a:gd name="connsiteX10" fmla="*/ 2444750 w 5238750"/>
              <a:gd name="connsiteY10" fmla="*/ 4656138 h 4910138"/>
              <a:gd name="connsiteX11" fmla="*/ 819150 w 5238750"/>
              <a:gd name="connsiteY11" fmla="*/ 4910138 h 4910138"/>
              <a:gd name="connsiteX12" fmla="*/ 781050 w 5238750"/>
              <a:gd name="connsiteY12" fmla="*/ 4186238 h 4910138"/>
              <a:gd name="connsiteX13" fmla="*/ 615950 w 5238750"/>
              <a:gd name="connsiteY13" fmla="*/ 3589338 h 4910138"/>
              <a:gd name="connsiteX14" fmla="*/ 374650 w 5238750"/>
              <a:gd name="connsiteY14" fmla="*/ 2928938 h 4910138"/>
              <a:gd name="connsiteX15" fmla="*/ 146050 w 5238750"/>
              <a:gd name="connsiteY15" fmla="*/ 2395538 h 4910138"/>
              <a:gd name="connsiteX16" fmla="*/ 0 w 5238750"/>
              <a:gd name="connsiteY16" fmla="*/ 1189038 h 4910138"/>
              <a:gd name="connsiteX17" fmla="*/ 571500 w 5238750"/>
              <a:gd name="connsiteY17" fmla="*/ 1125538 h 4910138"/>
              <a:gd name="connsiteX0" fmla="*/ 571500 w 5238750"/>
              <a:gd name="connsiteY0" fmla="*/ 1116013 h 4900613"/>
              <a:gd name="connsiteX1" fmla="*/ 495300 w 5238750"/>
              <a:gd name="connsiteY1" fmla="*/ 493713 h 4900613"/>
              <a:gd name="connsiteX2" fmla="*/ 2330450 w 5238750"/>
              <a:gd name="connsiteY2" fmla="*/ 201613 h 4900613"/>
              <a:gd name="connsiteX3" fmla="*/ 2597150 w 5238750"/>
              <a:gd name="connsiteY3" fmla="*/ 188913 h 4900613"/>
              <a:gd name="connsiteX4" fmla="*/ 4083844 w 5238750"/>
              <a:gd name="connsiteY4" fmla="*/ 0 h 4900613"/>
              <a:gd name="connsiteX5" fmla="*/ 4443412 w 5238750"/>
              <a:gd name="connsiteY5" fmla="*/ 80963 h 4900613"/>
              <a:gd name="connsiteX6" fmla="*/ 5238750 w 5238750"/>
              <a:gd name="connsiteY6" fmla="*/ 417513 h 4900613"/>
              <a:gd name="connsiteX7" fmla="*/ 4425950 w 5238750"/>
              <a:gd name="connsiteY7" fmla="*/ 3287713 h 4900613"/>
              <a:gd name="connsiteX8" fmla="*/ 4324350 w 5238750"/>
              <a:gd name="connsiteY8" fmla="*/ 3706813 h 4900613"/>
              <a:gd name="connsiteX9" fmla="*/ 4298950 w 5238750"/>
              <a:gd name="connsiteY9" fmla="*/ 4583113 h 4900613"/>
              <a:gd name="connsiteX10" fmla="*/ 2444750 w 5238750"/>
              <a:gd name="connsiteY10" fmla="*/ 4646613 h 4900613"/>
              <a:gd name="connsiteX11" fmla="*/ 819150 w 5238750"/>
              <a:gd name="connsiteY11" fmla="*/ 4900613 h 4900613"/>
              <a:gd name="connsiteX12" fmla="*/ 781050 w 5238750"/>
              <a:gd name="connsiteY12" fmla="*/ 4176713 h 4900613"/>
              <a:gd name="connsiteX13" fmla="*/ 615950 w 5238750"/>
              <a:gd name="connsiteY13" fmla="*/ 3579813 h 4900613"/>
              <a:gd name="connsiteX14" fmla="*/ 374650 w 5238750"/>
              <a:gd name="connsiteY14" fmla="*/ 2919413 h 4900613"/>
              <a:gd name="connsiteX15" fmla="*/ 146050 w 5238750"/>
              <a:gd name="connsiteY15" fmla="*/ 2386013 h 4900613"/>
              <a:gd name="connsiteX16" fmla="*/ 0 w 5238750"/>
              <a:gd name="connsiteY16" fmla="*/ 1179513 h 4900613"/>
              <a:gd name="connsiteX17" fmla="*/ 571500 w 5238750"/>
              <a:gd name="connsiteY17" fmla="*/ 1116013 h 4900613"/>
              <a:gd name="connsiteX0" fmla="*/ 571500 w 5238750"/>
              <a:gd name="connsiteY0" fmla="*/ 1118394 h 4902994"/>
              <a:gd name="connsiteX1" fmla="*/ 495300 w 5238750"/>
              <a:gd name="connsiteY1" fmla="*/ 496094 h 4902994"/>
              <a:gd name="connsiteX2" fmla="*/ 2330450 w 5238750"/>
              <a:gd name="connsiteY2" fmla="*/ 203994 h 4902994"/>
              <a:gd name="connsiteX3" fmla="*/ 2597150 w 5238750"/>
              <a:gd name="connsiteY3" fmla="*/ 191294 h 4902994"/>
              <a:gd name="connsiteX4" fmla="*/ 4083844 w 5238750"/>
              <a:gd name="connsiteY4" fmla="*/ 0 h 4902994"/>
              <a:gd name="connsiteX5" fmla="*/ 4443412 w 5238750"/>
              <a:gd name="connsiteY5" fmla="*/ 83344 h 4902994"/>
              <a:gd name="connsiteX6" fmla="*/ 5238750 w 5238750"/>
              <a:gd name="connsiteY6" fmla="*/ 419894 h 4902994"/>
              <a:gd name="connsiteX7" fmla="*/ 4425950 w 5238750"/>
              <a:gd name="connsiteY7" fmla="*/ 3290094 h 4902994"/>
              <a:gd name="connsiteX8" fmla="*/ 4324350 w 5238750"/>
              <a:gd name="connsiteY8" fmla="*/ 3709194 h 4902994"/>
              <a:gd name="connsiteX9" fmla="*/ 4298950 w 5238750"/>
              <a:gd name="connsiteY9" fmla="*/ 4585494 h 4902994"/>
              <a:gd name="connsiteX10" fmla="*/ 2444750 w 5238750"/>
              <a:gd name="connsiteY10" fmla="*/ 4648994 h 4902994"/>
              <a:gd name="connsiteX11" fmla="*/ 819150 w 5238750"/>
              <a:gd name="connsiteY11" fmla="*/ 4902994 h 4902994"/>
              <a:gd name="connsiteX12" fmla="*/ 781050 w 5238750"/>
              <a:gd name="connsiteY12" fmla="*/ 4179094 h 4902994"/>
              <a:gd name="connsiteX13" fmla="*/ 615950 w 5238750"/>
              <a:gd name="connsiteY13" fmla="*/ 3582194 h 4902994"/>
              <a:gd name="connsiteX14" fmla="*/ 374650 w 5238750"/>
              <a:gd name="connsiteY14" fmla="*/ 2921794 h 4902994"/>
              <a:gd name="connsiteX15" fmla="*/ 146050 w 5238750"/>
              <a:gd name="connsiteY15" fmla="*/ 2388394 h 4902994"/>
              <a:gd name="connsiteX16" fmla="*/ 0 w 5238750"/>
              <a:gd name="connsiteY16" fmla="*/ 1181894 h 4902994"/>
              <a:gd name="connsiteX17" fmla="*/ 571500 w 5238750"/>
              <a:gd name="connsiteY17" fmla="*/ 1118394 h 4902994"/>
              <a:gd name="connsiteX0" fmla="*/ 571500 w 5238750"/>
              <a:gd name="connsiteY0" fmla="*/ 1118394 h 4902994"/>
              <a:gd name="connsiteX1" fmla="*/ 495300 w 5238750"/>
              <a:gd name="connsiteY1" fmla="*/ 496094 h 4902994"/>
              <a:gd name="connsiteX2" fmla="*/ 2330450 w 5238750"/>
              <a:gd name="connsiteY2" fmla="*/ 203994 h 4902994"/>
              <a:gd name="connsiteX3" fmla="*/ 2597150 w 5238750"/>
              <a:gd name="connsiteY3" fmla="*/ 191294 h 4902994"/>
              <a:gd name="connsiteX4" fmla="*/ 4083844 w 5238750"/>
              <a:gd name="connsiteY4" fmla="*/ 0 h 4902994"/>
              <a:gd name="connsiteX5" fmla="*/ 4443412 w 5238750"/>
              <a:gd name="connsiteY5" fmla="*/ 83344 h 4902994"/>
              <a:gd name="connsiteX6" fmla="*/ 5238750 w 5238750"/>
              <a:gd name="connsiteY6" fmla="*/ 419894 h 4902994"/>
              <a:gd name="connsiteX7" fmla="*/ 4425950 w 5238750"/>
              <a:gd name="connsiteY7" fmla="*/ 3290094 h 4902994"/>
              <a:gd name="connsiteX8" fmla="*/ 4324350 w 5238750"/>
              <a:gd name="connsiteY8" fmla="*/ 3709194 h 4902994"/>
              <a:gd name="connsiteX9" fmla="*/ 4294188 w 5238750"/>
              <a:gd name="connsiteY9" fmla="*/ 4604544 h 4902994"/>
              <a:gd name="connsiteX10" fmla="*/ 2444750 w 5238750"/>
              <a:gd name="connsiteY10" fmla="*/ 4648994 h 4902994"/>
              <a:gd name="connsiteX11" fmla="*/ 819150 w 5238750"/>
              <a:gd name="connsiteY11" fmla="*/ 4902994 h 4902994"/>
              <a:gd name="connsiteX12" fmla="*/ 781050 w 5238750"/>
              <a:gd name="connsiteY12" fmla="*/ 4179094 h 4902994"/>
              <a:gd name="connsiteX13" fmla="*/ 615950 w 5238750"/>
              <a:gd name="connsiteY13" fmla="*/ 3582194 h 4902994"/>
              <a:gd name="connsiteX14" fmla="*/ 374650 w 5238750"/>
              <a:gd name="connsiteY14" fmla="*/ 2921794 h 4902994"/>
              <a:gd name="connsiteX15" fmla="*/ 146050 w 5238750"/>
              <a:gd name="connsiteY15" fmla="*/ 2388394 h 4902994"/>
              <a:gd name="connsiteX16" fmla="*/ 0 w 5238750"/>
              <a:gd name="connsiteY16" fmla="*/ 1181894 h 4902994"/>
              <a:gd name="connsiteX17" fmla="*/ 571500 w 5238750"/>
              <a:gd name="connsiteY17" fmla="*/ 1118394 h 4902994"/>
              <a:gd name="connsiteX0" fmla="*/ 571500 w 5238750"/>
              <a:gd name="connsiteY0" fmla="*/ 1118394 h 4902994"/>
              <a:gd name="connsiteX1" fmla="*/ 495300 w 5238750"/>
              <a:gd name="connsiteY1" fmla="*/ 496094 h 4902994"/>
              <a:gd name="connsiteX2" fmla="*/ 2330450 w 5238750"/>
              <a:gd name="connsiteY2" fmla="*/ 203994 h 4902994"/>
              <a:gd name="connsiteX3" fmla="*/ 2597150 w 5238750"/>
              <a:gd name="connsiteY3" fmla="*/ 191294 h 4902994"/>
              <a:gd name="connsiteX4" fmla="*/ 4083844 w 5238750"/>
              <a:gd name="connsiteY4" fmla="*/ 0 h 4902994"/>
              <a:gd name="connsiteX5" fmla="*/ 4443412 w 5238750"/>
              <a:gd name="connsiteY5" fmla="*/ 83344 h 4902994"/>
              <a:gd name="connsiteX6" fmla="*/ 5238750 w 5238750"/>
              <a:gd name="connsiteY6" fmla="*/ 419894 h 4902994"/>
              <a:gd name="connsiteX7" fmla="*/ 4425950 w 5238750"/>
              <a:gd name="connsiteY7" fmla="*/ 3290094 h 4902994"/>
              <a:gd name="connsiteX8" fmla="*/ 4324350 w 5238750"/>
              <a:gd name="connsiteY8" fmla="*/ 3709194 h 4902994"/>
              <a:gd name="connsiteX9" fmla="*/ 4303713 w 5238750"/>
              <a:gd name="connsiteY9" fmla="*/ 4604544 h 4902994"/>
              <a:gd name="connsiteX10" fmla="*/ 2444750 w 5238750"/>
              <a:gd name="connsiteY10" fmla="*/ 4648994 h 4902994"/>
              <a:gd name="connsiteX11" fmla="*/ 819150 w 5238750"/>
              <a:gd name="connsiteY11" fmla="*/ 4902994 h 4902994"/>
              <a:gd name="connsiteX12" fmla="*/ 781050 w 5238750"/>
              <a:gd name="connsiteY12" fmla="*/ 4179094 h 4902994"/>
              <a:gd name="connsiteX13" fmla="*/ 615950 w 5238750"/>
              <a:gd name="connsiteY13" fmla="*/ 3582194 h 4902994"/>
              <a:gd name="connsiteX14" fmla="*/ 374650 w 5238750"/>
              <a:gd name="connsiteY14" fmla="*/ 2921794 h 4902994"/>
              <a:gd name="connsiteX15" fmla="*/ 146050 w 5238750"/>
              <a:gd name="connsiteY15" fmla="*/ 2388394 h 4902994"/>
              <a:gd name="connsiteX16" fmla="*/ 0 w 5238750"/>
              <a:gd name="connsiteY16" fmla="*/ 1181894 h 4902994"/>
              <a:gd name="connsiteX17" fmla="*/ 571500 w 5238750"/>
              <a:gd name="connsiteY17" fmla="*/ 1118394 h 4902994"/>
              <a:gd name="connsiteX0" fmla="*/ 571500 w 5238750"/>
              <a:gd name="connsiteY0" fmla="*/ 1118394 h 4902994"/>
              <a:gd name="connsiteX1" fmla="*/ 495300 w 5238750"/>
              <a:gd name="connsiteY1" fmla="*/ 496094 h 4902994"/>
              <a:gd name="connsiteX2" fmla="*/ 2330450 w 5238750"/>
              <a:gd name="connsiteY2" fmla="*/ 203994 h 4902994"/>
              <a:gd name="connsiteX3" fmla="*/ 2597150 w 5238750"/>
              <a:gd name="connsiteY3" fmla="*/ 191294 h 4902994"/>
              <a:gd name="connsiteX4" fmla="*/ 4083844 w 5238750"/>
              <a:gd name="connsiteY4" fmla="*/ 0 h 4902994"/>
              <a:gd name="connsiteX5" fmla="*/ 4443412 w 5238750"/>
              <a:gd name="connsiteY5" fmla="*/ 83344 h 4902994"/>
              <a:gd name="connsiteX6" fmla="*/ 5238750 w 5238750"/>
              <a:gd name="connsiteY6" fmla="*/ 419894 h 4902994"/>
              <a:gd name="connsiteX7" fmla="*/ 4425950 w 5238750"/>
              <a:gd name="connsiteY7" fmla="*/ 3290094 h 4902994"/>
              <a:gd name="connsiteX8" fmla="*/ 4324350 w 5238750"/>
              <a:gd name="connsiteY8" fmla="*/ 3709194 h 4902994"/>
              <a:gd name="connsiteX9" fmla="*/ 4303713 w 5238750"/>
              <a:gd name="connsiteY9" fmla="*/ 4604544 h 4902994"/>
              <a:gd name="connsiteX10" fmla="*/ 2444750 w 5238750"/>
              <a:gd name="connsiteY10" fmla="*/ 4648994 h 4902994"/>
              <a:gd name="connsiteX11" fmla="*/ 819150 w 5238750"/>
              <a:gd name="connsiteY11" fmla="*/ 4902994 h 4902994"/>
              <a:gd name="connsiteX12" fmla="*/ 781050 w 5238750"/>
              <a:gd name="connsiteY12" fmla="*/ 4179094 h 4902994"/>
              <a:gd name="connsiteX13" fmla="*/ 615950 w 5238750"/>
              <a:gd name="connsiteY13" fmla="*/ 3582194 h 4902994"/>
              <a:gd name="connsiteX14" fmla="*/ 374650 w 5238750"/>
              <a:gd name="connsiteY14" fmla="*/ 2921794 h 4902994"/>
              <a:gd name="connsiteX15" fmla="*/ 146050 w 5238750"/>
              <a:gd name="connsiteY15" fmla="*/ 2388394 h 4902994"/>
              <a:gd name="connsiteX16" fmla="*/ 0 w 5238750"/>
              <a:gd name="connsiteY16" fmla="*/ 1181894 h 4902994"/>
              <a:gd name="connsiteX17" fmla="*/ 571500 w 5238750"/>
              <a:gd name="connsiteY17" fmla="*/ 1118394 h 4902994"/>
              <a:gd name="connsiteX0" fmla="*/ 571500 w 5238750"/>
              <a:gd name="connsiteY0" fmla="*/ 1118394 h 4883944"/>
              <a:gd name="connsiteX1" fmla="*/ 495300 w 5238750"/>
              <a:gd name="connsiteY1" fmla="*/ 496094 h 4883944"/>
              <a:gd name="connsiteX2" fmla="*/ 2330450 w 5238750"/>
              <a:gd name="connsiteY2" fmla="*/ 203994 h 4883944"/>
              <a:gd name="connsiteX3" fmla="*/ 2597150 w 5238750"/>
              <a:gd name="connsiteY3" fmla="*/ 191294 h 4883944"/>
              <a:gd name="connsiteX4" fmla="*/ 4083844 w 5238750"/>
              <a:gd name="connsiteY4" fmla="*/ 0 h 4883944"/>
              <a:gd name="connsiteX5" fmla="*/ 4443412 w 5238750"/>
              <a:gd name="connsiteY5" fmla="*/ 83344 h 4883944"/>
              <a:gd name="connsiteX6" fmla="*/ 5238750 w 5238750"/>
              <a:gd name="connsiteY6" fmla="*/ 419894 h 4883944"/>
              <a:gd name="connsiteX7" fmla="*/ 4425950 w 5238750"/>
              <a:gd name="connsiteY7" fmla="*/ 3290094 h 4883944"/>
              <a:gd name="connsiteX8" fmla="*/ 4324350 w 5238750"/>
              <a:gd name="connsiteY8" fmla="*/ 3709194 h 4883944"/>
              <a:gd name="connsiteX9" fmla="*/ 4303713 w 5238750"/>
              <a:gd name="connsiteY9" fmla="*/ 4604544 h 4883944"/>
              <a:gd name="connsiteX10" fmla="*/ 2444750 w 5238750"/>
              <a:gd name="connsiteY10" fmla="*/ 4648994 h 4883944"/>
              <a:gd name="connsiteX11" fmla="*/ 819150 w 5238750"/>
              <a:gd name="connsiteY11" fmla="*/ 4883944 h 4883944"/>
              <a:gd name="connsiteX12" fmla="*/ 781050 w 5238750"/>
              <a:gd name="connsiteY12" fmla="*/ 4179094 h 4883944"/>
              <a:gd name="connsiteX13" fmla="*/ 615950 w 5238750"/>
              <a:gd name="connsiteY13" fmla="*/ 3582194 h 4883944"/>
              <a:gd name="connsiteX14" fmla="*/ 374650 w 5238750"/>
              <a:gd name="connsiteY14" fmla="*/ 2921794 h 4883944"/>
              <a:gd name="connsiteX15" fmla="*/ 146050 w 5238750"/>
              <a:gd name="connsiteY15" fmla="*/ 2388394 h 4883944"/>
              <a:gd name="connsiteX16" fmla="*/ 0 w 5238750"/>
              <a:gd name="connsiteY16" fmla="*/ 1181894 h 4883944"/>
              <a:gd name="connsiteX17" fmla="*/ 571500 w 5238750"/>
              <a:gd name="connsiteY17" fmla="*/ 1118394 h 4883944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81050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71525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74650 w 5238750"/>
              <a:gd name="connsiteY14" fmla="*/ 2921794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65125 w 5238750"/>
              <a:gd name="connsiteY14" fmla="*/ 2931319 h 4879181"/>
              <a:gd name="connsiteX15" fmla="*/ 146050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65125 w 5238750"/>
              <a:gd name="connsiteY14" fmla="*/ 2931319 h 4879181"/>
              <a:gd name="connsiteX15" fmla="*/ 160338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65125 w 5238750"/>
              <a:gd name="connsiteY14" fmla="*/ 2931319 h 4879181"/>
              <a:gd name="connsiteX15" fmla="*/ 160338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24350 w 5238750"/>
              <a:gd name="connsiteY8" fmla="*/ 3709194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65125 w 5238750"/>
              <a:gd name="connsiteY14" fmla="*/ 2931319 h 4879181"/>
              <a:gd name="connsiteX15" fmla="*/ 160338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  <a:gd name="connsiteX0" fmla="*/ 571500 w 5238750"/>
              <a:gd name="connsiteY0" fmla="*/ 1118394 h 4879181"/>
              <a:gd name="connsiteX1" fmla="*/ 495300 w 5238750"/>
              <a:gd name="connsiteY1" fmla="*/ 496094 h 4879181"/>
              <a:gd name="connsiteX2" fmla="*/ 2330450 w 5238750"/>
              <a:gd name="connsiteY2" fmla="*/ 203994 h 4879181"/>
              <a:gd name="connsiteX3" fmla="*/ 2597150 w 5238750"/>
              <a:gd name="connsiteY3" fmla="*/ 191294 h 4879181"/>
              <a:gd name="connsiteX4" fmla="*/ 4083844 w 5238750"/>
              <a:gd name="connsiteY4" fmla="*/ 0 h 4879181"/>
              <a:gd name="connsiteX5" fmla="*/ 4443412 w 5238750"/>
              <a:gd name="connsiteY5" fmla="*/ 83344 h 4879181"/>
              <a:gd name="connsiteX6" fmla="*/ 5238750 w 5238750"/>
              <a:gd name="connsiteY6" fmla="*/ 419894 h 4879181"/>
              <a:gd name="connsiteX7" fmla="*/ 4425950 w 5238750"/>
              <a:gd name="connsiteY7" fmla="*/ 3290094 h 4879181"/>
              <a:gd name="connsiteX8" fmla="*/ 4310063 w 5238750"/>
              <a:gd name="connsiteY8" fmla="*/ 3680619 h 4879181"/>
              <a:gd name="connsiteX9" fmla="*/ 4303713 w 5238750"/>
              <a:gd name="connsiteY9" fmla="*/ 4604544 h 4879181"/>
              <a:gd name="connsiteX10" fmla="*/ 2444750 w 5238750"/>
              <a:gd name="connsiteY10" fmla="*/ 4648994 h 4879181"/>
              <a:gd name="connsiteX11" fmla="*/ 823913 w 5238750"/>
              <a:gd name="connsiteY11" fmla="*/ 4879181 h 4879181"/>
              <a:gd name="connsiteX12" fmla="*/ 762000 w 5238750"/>
              <a:gd name="connsiteY12" fmla="*/ 4179094 h 4879181"/>
              <a:gd name="connsiteX13" fmla="*/ 615950 w 5238750"/>
              <a:gd name="connsiteY13" fmla="*/ 3582194 h 4879181"/>
              <a:gd name="connsiteX14" fmla="*/ 365125 w 5238750"/>
              <a:gd name="connsiteY14" fmla="*/ 2931319 h 4879181"/>
              <a:gd name="connsiteX15" fmla="*/ 160338 w 5238750"/>
              <a:gd name="connsiteY15" fmla="*/ 2388394 h 4879181"/>
              <a:gd name="connsiteX16" fmla="*/ 0 w 5238750"/>
              <a:gd name="connsiteY16" fmla="*/ 1181894 h 4879181"/>
              <a:gd name="connsiteX17" fmla="*/ 571500 w 5238750"/>
              <a:gd name="connsiteY17" fmla="*/ 1118394 h 48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38750" h="4879181">
                <a:moveTo>
                  <a:pt x="571500" y="1118394"/>
                </a:moveTo>
                <a:lnTo>
                  <a:pt x="495300" y="496094"/>
                </a:lnTo>
                <a:lnTo>
                  <a:pt x="2330450" y="203994"/>
                </a:lnTo>
                <a:lnTo>
                  <a:pt x="2597150" y="191294"/>
                </a:lnTo>
                <a:lnTo>
                  <a:pt x="4083844" y="0"/>
                </a:lnTo>
                <a:lnTo>
                  <a:pt x="4443412" y="83344"/>
                </a:lnTo>
                <a:lnTo>
                  <a:pt x="5238750" y="419894"/>
                </a:lnTo>
                <a:lnTo>
                  <a:pt x="4425950" y="3290094"/>
                </a:lnTo>
                <a:lnTo>
                  <a:pt x="4310063" y="3680619"/>
                </a:lnTo>
                <a:cubicBezTo>
                  <a:pt x="4307946" y="3988594"/>
                  <a:pt x="4305830" y="4296569"/>
                  <a:pt x="4303713" y="4604544"/>
                </a:cubicBezTo>
                <a:lnTo>
                  <a:pt x="2444750" y="4648994"/>
                </a:lnTo>
                <a:lnTo>
                  <a:pt x="823913" y="4879181"/>
                </a:lnTo>
                <a:cubicBezTo>
                  <a:pt x="803275" y="4645819"/>
                  <a:pt x="796926" y="4412456"/>
                  <a:pt x="762000" y="4179094"/>
                </a:cubicBezTo>
                <a:cubicBezTo>
                  <a:pt x="713317" y="3980127"/>
                  <a:pt x="693208" y="3766873"/>
                  <a:pt x="615950" y="3582194"/>
                </a:cubicBezTo>
                <a:lnTo>
                  <a:pt x="365125" y="2931319"/>
                </a:lnTo>
                <a:cubicBezTo>
                  <a:pt x="292100" y="2750344"/>
                  <a:pt x="228600" y="2569369"/>
                  <a:pt x="160338" y="2388394"/>
                </a:cubicBezTo>
                <a:lnTo>
                  <a:pt x="0" y="1181894"/>
                </a:lnTo>
                <a:lnTo>
                  <a:pt x="571500" y="111839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0" name="AutoShape 37"/>
          <p:cNvSpPr>
            <a:spLocks noChangeAspect="1" noChangeArrowheads="1"/>
          </p:cNvSpPr>
          <p:nvPr/>
        </p:nvSpPr>
        <p:spPr bwMode="auto">
          <a:xfrm rot="897474">
            <a:off x="5674457" y="4639394"/>
            <a:ext cx="310793" cy="10432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eaVert" wrap="none" lIns="18000" tIns="18000" rIns="18000" bIns="18000" anchor="ctr" anchorCtr="1">
            <a:spAutoFit/>
          </a:bodyPr>
          <a:lstStyle/>
          <a:p>
            <a:pPr algn="ctr" eaLnBrk="0" hangingPunct="0"/>
            <a:r>
              <a:rPr kumimoji="0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西淡路南方線</a:t>
            </a:r>
            <a:endParaRPr kumimoji="0" lang="ja-JP" altLang="en-US" sz="1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1" name="AutoShape 35"/>
          <p:cNvSpPr>
            <a:spLocks noChangeAspect="1" noChangeArrowheads="1"/>
          </p:cNvSpPr>
          <p:nvPr/>
        </p:nvSpPr>
        <p:spPr bwMode="auto">
          <a:xfrm rot="21182880">
            <a:off x="1318202" y="4351193"/>
            <a:ext cx="1258722" cy="243602"/>
          </a:xfrm>
          <a:prstGeom prst="roundRect">
            <a:avLst>
              <a:gd name="adj" fmla="val 41667"/>
            </a:avLst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0" rIns="18000" bIns="0" anchor="ctr" anchorCtr="1">
            <a:spAutoFit/>
          </a:bodyPr>
          <a:lstStyle/>
          <a:p>
            <a:pPr algn="ctr"/>
            <a:r>
              <a:rPr kumimoji="0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歌</a:t>
            </a:r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島豊里線</a:t>
            </a:r>
          </a:p>
        </p:txBody>
      </p:sp>
      <p:sp>
        <p:nvSpPr>
          <p:cNvPr id="72" name="AutoShape 35"/>
          <p:cNvSpPr>
            <a:spLocks noChangeAspect="1" noChangeArrowheads="1"/>
          </p:cNvSpPr>
          <p:nvPr/>
        </p:nvSpPr>
        <p:spPr bwMode="auto">
          <a:xfrm rot="21182880">
            <a:off x="1886319" y="7495899"/>
            <a:ext cx="1258722" cy="243602"/>
          </a:xfrm>
          <a:prstGeom prst="roundRect">
            <a:avLst>
              <a:gd name="adj" fmla="val 41667"/>
            </a:avLst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0" rIns="18000" bIns="0" anchor="ctr" anchorCtr="1">
            <a:spAutoFit/>
          </a:bodyPr>
          <a:lstStyle/>
          <a:p>
            <a:pPr algn="ctr"/>
            <a:r>
              <a:rPr kumimoji="0"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十三</a:t>
            </a:r>
            <a:r>
              <a:rPr kumimoji="0" lang="ja-JP" altLang="en-US" sz="1200" dirty="0">
                <a:latin typeface="ＭＳ ゴシック" pitchFamily="49" charset="-128"/>
                <a:ea typeface="ＭＳ ゴシック" pitchFamily="49" charset="-128"/>
              </a:rPr>
              <a:t>吹田線</a:t>
            </a:r>
          </a:p>
        </p:txBody>
      </p: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273808" y="9031671"/>
            <a:ext cx="4441145" cy="297524"/>
            <a:chOff x="190" y="5494"/>
            <a:chExt cx="1468" cy="173"/>
          </a:xfrm>
        </p:grpSpPr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207" y="5599"/>
              <a:ext cx="1360" cy="6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207" y="5633"/>
              <a:ext cx="680" cy="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887" y="5599"/>
              <a:ext cx="680" cy="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ja-JP" altLang="en-US"/>
            </a:p>
          </p:txBody>
        </p:sp>
        <p:sp>
          <p:nvSpPr>
            <p:cNvPr id="46" name="Text Box 63"/>
            <p:cNvSpPr txBox="1">
              <a:spLocks noChangeArrowheads="1"/>
            </p:cNvSpPr>
            <p:nvPr/>
          </p:nvSpPr>
          <p:spPr bwMode="auto">
            <a:xfrm>
              <a:off x="190" y="5494"/>
              <a:ext cx="3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000" dirty="0">
                  <a:latin typeface="ＭＳ ゴシック" pitchFamily="49" charset="-128"/>
                  <a:ea typeface="ＭＳ ゴシック" pitchFamily="49" charset="-128"/>
                </a:rPr>
                <a:t>0</a:t>
              </a:r>
            </a:p>
          </p:txBody>
        </p:sp>
        <p:sp>
          <p:nvSpPr>
            <p:cNvPr id="47" name="Text Box 64"/>
            <p:cNvSpPr txBox="1">
              <a:spLocks noChangeArrowheads="1"/>
            </p:cNvSpPr>
            <p:nvPr/>
          </p:nvSpPr>
          <p:spPr bwMode="auto">
            <a:xfrm>
              <a:off x="814" y="5494"/>
              <a:ext cx="14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000">
                  <a:latin typeface="ＭＳ ゴシック" pitchFamily="49" charset="-128"/>
                  <a:ea typeface="ＭＳ ゴシック" pitchFamily="49" charset="-128"/>
                </a:rPr>
                <a:t>500m</a:t>
              </a: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1475" y="5494"/>
              <a:ext cx="18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000">
                  <a:latin typeface="ＭＳ ゴシック" pitchFamily="49" charset="-128"/>
                  <a:ea typeface="ＭＳ ゴシック" pitchFamily="49" charset="-128"/>
                </a:rPr>
                <a:t>1000m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61322" y="8348858"/>
            <a:ext cx="2061259" cy="340478"/>
            <a:chOff x="4161322" y="8348858"/>
            <a:chExt cx="2061259" cy="340478"/>
          </a:xfrm>
        </p:grpSpPr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4161322" y="8348858"/>
              <a:ext cx="2061259" cy="340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41" name="グループ化 1"/>
            <p:cNvGrpSpPr>
              <a:grpSpLocks/>
            </p:cNvGrpSpPr>
            <p:nvPr/>
          </p:nvGrpSpPr>
          <p:grpSpPr bwMode="auto">
            <a:xfrm>
              <a:off x="4288319" y="8423714"/>
              <a:ext cx="1826297" cy="153888"/>
              <a:chOff x="4251530" y="4820122"/>
              <a:chExt cx="1692565" cy="153877"/>
            </a:xfrm>
          </p:grpSpPr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4755598" y="4820122"/>
                <a:ext cx="1188497" cy="153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1000" dirty="0" smtClean="0">
                    <a:latin typeface="ＭＳ ゴシック" pitchFamily="49" charset="-128"/>
                    <a:ea typeface="ＭＳ ゴシック" pitchFamily="49" charset="-128"/>
                  </a:rPr>
                  <a:t>都市</a:t>
                </a:r>
                <a:r>
                  <a:rPr lang="ja-JP" altLang="en-US" sz="1000" dirty="0">
                    <a:latin typeface="ＭＳ ゴシック" pitchFamily="49" charset="-128"/>
                    <a:ea typeface="ＭＳ ゴシック" pitchFamily="49" charset="-128"/>
                  </a:rPr>
                  <a:t>再生緊急整備地域</a:t>
                </a:r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4251530" y="4861214"/>
                <a:ext cx="320330" cy="1116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00722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58</Words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ゴシック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2005-04-25T04:16:26Z</dcterms:created>
  <dcterms:modified xsi:type="dcterms:W3CDTF">2022-10-26T08:28:33Z</dcterms:modified>
</cp:coreProperties>
</file>