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81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1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1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16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6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8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53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14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64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33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03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1CA2-D649-404B-900D-57CE4B6BA477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46B1-CB59-42AD-8C52-4DF97E6AF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5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67634F-8AE8-46B5-9333-DF1ED8EA40A1}"/>
              </a:ext>
            </a:extLst>
          </p:cNvPr>
          <p:cNvSpPr txBox="1"/>
          <p:nvPr/>
        </p:nvSpPr>
        <p:spPr>
          <a:xfrm>
            <a:off x="129291" y="1554967"/>
            <a:ext cx="81112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◆</a:t>
            </a:r>
            <a:r>
              <a:rPr lang="ja-JP" altLang="ja-JP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新飛行経路の運用</a:t>
            </a:r>
            <a:endParaRPr lang="ja-JP" altLang="ja-JP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10911"/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・令和７年３月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20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日より新飛行経路運用開始</a:t>
            </a:r>
            <a:endParaRPr lang="ja-JP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410911" algn="just"/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・令和７年３月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30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日より新ダイヤの運航開始</a:t>
            </a:r>
            <a:r>
              <a:rPr lang="ja-JP" altLang="en-US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（発着調整基準：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60</a:t>
            </a:r>
            <a:r>
              <a:rPr lang="ja-JP" altLang="en-US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回／時の適用）</a:t>
            </a:r>
            <a:endParaRPr lang="ja-JP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4804F2-8BBD-45D6-B756-CCFCFE5A1ADA}"/>
              </a:ext>
            </a:extLst>
          </p:cNvPr>
          <p:cNvSpPr txBox="1"/>
          <p:nvPr/>
        </p:nvSpPr>
        <p:spPr>
          <a:xfrm>
            <a:off x="129291" y="2582779"/>
            <a:ext cx="1267231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◆</a:t>
            </a:r>
            <a:r>
              <a:rPr lang="ja-JP" altLang="ja-JP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Bold"/>
              </a:rPr>
              <a:t>環境監視</a:t>
            </a:r>
            <a:r>
              <a:rPr lang="ja-JP" altLang="en-US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Bold"/>
              </a:rPr>
              <a:t>の強化</a:t>
            </a:r>
            <a:endParaRPr lang="ja-JP" altLang="ja-JP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１．情報の一般公開</a:t>
            </a:r>
          </a:p>
          <a:p>
            <a:pPr marL="366396"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令和７年３月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20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日</a:t>
            </a:r>
            <a:r>
              <a:rPr lang="ja-JP" altLang="en-US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分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より</a:t>
            </a:r>
            <a:r>
              <a:rPr lang="ja-JP" altLang="en-US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、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騒音情報に加え、１便毎の飛行情報（航跡、高度、日時情報など）を関西エアポート社の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ホームページ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にて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原則、翌営業日に公開している。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endParaRPr lang="en-US" altLang="ja-JP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6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 </a:t>
            </a:r>
            <a:endParaRPr lang="ja-JP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２．経路外飛行時の情報共有</a:t>
            </a:r>
          </a:p>
          <a:p>
            <a:pPr marL="366396"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令和７年３月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20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日</a:t>
            </a:r>
            <a:r>
              <a:rPr lang="ja-JP" altLang="en-US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分</a:t>
            </a:r>
            <a:r>
              <a:rPr lang="ja-JP" altLang="ja-JP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より</a:t>
            </a:r>
            <a:r>
              <a:rPr lang="ja-JP" altLang="en-US" sz="1600" kern="0" dirty="0">
                <a:latin typeface="Century" panose="02040604050505020304" pitchFamily="18" charset="0"/>
                <a:ea typeface="ＭＳ ゴシック" panose="020B0609070205080204" pitchFamily="49" charset="-128"/>
                <a:cs typeface="YuGothic-Regular"/>
              </a:rPr>
              <a:t>、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経路外飛行について、システムで自動抽出し、管制側からの報告を関西エアポート社で集約し、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自治体へ情報提供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している。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３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．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関係者会議の設置</a:t>
            </a:r>
            <a:endParaRPr lang="ja-JP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国土交通省、関西エアポート社、大阪府の専門職等で構成する「環境影響に関する連絡調整会議」を新たに設置し、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システムで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収集したデータを基に、飛行状況、騒音状況などを分析・議論している。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r>
              <a:rPr lang="ja-JP" altLang="en-US" sz="1600" kern="10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今年度の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開催実績：４月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21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日、５月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27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日、６月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27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日、７月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23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日、８月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18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日、９月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19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日、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10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月</a:t>
            </a:r>
            <a:r>
              <a:rPr lang="en-US" altLang="ja-JP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17</a:t>
            </a:r>
            <a:r>
              <a:rPr lang="ja-JP" altLang="en-US" sz="16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YuGothic-Regular"/>
              </a:rPr>
              <a:t>日</a:t>
            </a:r>
            <a:endParaRPr lang="ja-JP" altLang="en-US" sz="16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66396"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（事務局：大阪府、関西エアポート社）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41E926-6435-4006-B514-95ECAA4B7DBE}"/>
              </a:ext>
            </a:extLst>
          </p:cNvPr>
          <p:cNvSpPr txBox="1"/>
          <p:nvPr/>
        </p:nvSpPr>
        <p:spPr>
          <a:xfrm>
            <a:off x="1699769" y="813810"/>
            <a:ext cx="10002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MeiryoUI"/>
              </a:rPr>
              <a:t>新飛行経路の運用開始及び環境監視の強化について</a:t>
            </a:r>
            <a:endParaRPr lang="ja-JP" altLang="en-US" sz="32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809112-DBD7-43E6-B576-EB43168F95E4}"/>
              </a:ext>
            </a:extLst>
          </p:cNvPr>
          <p:cNvSpPr txBox="1"/>
          <p:nvPr/>
        </p:nvSpPr>
        <p:spPr>
          <a:xfrm>
            <a:off x="11608904" y="288096"/>
            <a:ext cx="10558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MeiryoUI"/>
              </a:rPr>
              <a:t>資料－１</a:t>
            </a:r>
            <a:endParaRPr lang="ja-JP" altLang="en-US" sz="1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A74C26-A15B-4A4C-8D7F-96E6EFA0E0B1}"/>
              </a:ext>
            </a:extLst>
          </p:cNvPr>
          <p:cNvSpPr txBox="1"/>
          <p:nvPr/>
        </p:nvSpPr>
        <p:spPr>
          <a:xfrm>
            <a:off x="3186883" y="3713617"/>
            <a:ext cx="35666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航跡動画</a:t>
            </a:r>
            <a:endParaRPr lang="ja-JP" altLang="ja-JP" sz="14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DBC401-9D31-4919-9F7B-ECA5ECBF9F1C}"/>
              </a:ext>
            </a:extLst>
          </p:cNvPr>
          <p:cNvSpPr txBox="1"/>
          <p:nvPr/>
        </p:nvSpPr>
        <p:spPr>
          <a:xfrm>
            <a:off x="8719592" y="3732030"/>
            <a:ext cx="3279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重ね合わせ航跡</a:t>
            </a:r>
            <a:endParaRPr lang="ja-JP" altLang="ja-JP" sz="14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37B0B2C-02FD-4E40-9657-AA25C41D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06" y="4132140"/>
            <a:ext cx="4834735" cy="27198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697C7B5-FA06-4CF6-9467-1D6B6E4D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62" y="4132140"/>
            <a:ext cx="4835513" cy="27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257</Words>
  <PresentationFormat>A3 297x420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MeiryoUI</vt:lpstr>
      <vt:lpstr>ＭＳ 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2025-10-08T07:49:53Z</cp:lastPrinted>
  <dcterms:created xsi:type="dcterms:W3CDTF">2025-06-10T04:13:30Z</dcterms:created>
  <dcterms:modified xsi:type="dcterms:W3CDTF">2025-10-08T07:49:56Z</dcterms:modified>
</cp:coreProperties>
</file>