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852" y="-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906" cy="341509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1"/>
            <a:ext cx="4307904" cy="341509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11525" y="850900"/>
            <a:ext cx="3316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6" y="3276084"/>
            <a:ext cx="7952877" cy="2680629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691"/>
            <a:ext cx="4307906" cy="341509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691"/>
            <a:ext cx="4307904" cy="341509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11525" y="850900"/>
            <a:ext cx="3316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8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2018/1/23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77661" y="880805"/>
            <a:ext cx="4637341" cy="3375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＜既に連携を開始しているもの＞</a:t>
            </a:r>
            <a:endParaRPr lang="en-US" altLang="ja-JP" sz="1056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集貨策等による連携強化</a:t>
            </a: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・府市共同によるポートセールス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大阪港及び堺泉北港港湾計画（改訂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）策定に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向けた検討業務</a:t>
            </a: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（特定品種の貨物量推計及び機能分担や防災に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＜今後、速やかに連携を行っていくもの＞</a:t>
            </a:r>
            <a:endParaRPr lang="en-US" altLang="ja-JP" sz="1056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・外貿ふ頭入構証の規格の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統一　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・市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船に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よる堺泉北港での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船舶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給水対応のＰＲ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8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◆港湾計画策定の連携強化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>
              <a:lnSpc>
                <a:spcPts val="13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・港湾審議会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【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次期改選時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（府市各々の港湾審議会で学識委員を可能な限り同一委員とする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22492" y="599730"/>
            <a:ext cx="4677715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安全・安心を強化する項目</a:t>
            </a:r>
            <a:endParaRPr lang="ja-JP" altLang="en-US" sz="1138" b="1" strike="sngStrike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22492" y="866944"/>
            <a:ext cx="4677716" cy="1567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6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＜既に連携を開始しているもの＞</a:t>
            </a:r>
          </a:p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・南海トラフ巨大地震に対する堤防の耐震対策（国への要望活動等）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＜今後、速やかに連携を行っていくもの＞</a:t>
            </a:r>
          </a:p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事故・災害時における連携強化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の実効性の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　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（大阪港、堺泉北港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協議会の情報伝達訓練の共同実施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・オイルフェンス等の相互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（油流出事故等発生時に必要な資材の相互支援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22492" y="2445816"/>
            <a:ext cx="4677716" cy="27007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臨海地域を活性化する項目</a:t>
            </a:r>
            <a:endParaRPr lang="ja-JP" altLang="en-US" sz="1138" b="1" strike="sngStrike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22492" y="2718118"/>
            <a:ext cx="4677716" cy="1605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6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＜既に連携を開始しているもの＞</a:t>
            </a:r>
          </a:p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・府市の港湾関連用地への企業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（土地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情報の共有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に相互リンク設置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観光集客の活性化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・クルーズ客船の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誘致（受入れ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体制やおもてなしにおける相互協力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6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＜今後、速やかに連携を行っていくもの＞</a:t>
            </a:r>
          </a:p>
          <a:p>
            <a:pPr>
              <a:lnSpc>
                <a:spcPts val="1300"/>
              </a:lnSpc>
            </a:pPr>
            <a:r>
              <a:rPr lang="ja-JP" altLang="en-US" sz="106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6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6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府所管船舶の活用		　　　　　　</a:t>
            </a: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（企業誘致のための視察に府所管船舶を活用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0708" y="604809"/>
            <a:ext cx="4643599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/>
              <a:t>港の成長</a:t>
            </a:r>
            <a:r>
              <a:rPr lang="ja-JP" altLang="en-US" sz="1138" b="1" dirty="0"/>
              <a:t>を促す項目</a:t>
            </a:r>
            <a:endParaRPr lang="ja-JP" altLang="en-US" sz="1138" b="1" strike="sngStrike" dirty="0"/>
          </a:p>
        </p:txBody>
      </p:sp>
      <p:sp>
        <p:nvSpPr>
          <p:cNvPr id="12" name="角丸四角形 11"/>
          <p:cNvSpPr/>
          <p:nvPr/>
        </p:nvSpPr>
        <p:spPr>
          <a:xfrm>
            <a:off x="150481" y="571500"/>
            <a:ext cx="9664834" cy="4729708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2" name="角丸四角形 21"/>
          <p:cNvSpPr/>
          <p:nvPr/>
        </p:nvSpPr>
        <p:spPr>
          <a:xfrm>
            <a:off x="126865" y="5361256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検討内容（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引き続き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の可否を検討して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いる内容）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6865" y="5581972"/>
            <a:ext cx="9652270" cy="44255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138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・港湾調査データの分析・活用（大阪港と府営港湾の港湾統計データに関する情報交換・共有）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大阪府所有船舶の整備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を大阪市ドックで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受託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77661" y="4361817"/>
            <a:ext cx="9422545" cy="887914"/>
            <a:chOff x="1259632" y="3989723"/>
            <a:chExt cx="6624736" cy="1092819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259632" y="3989723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 smtClean="0"/>
                <a:t>その他上記</a:t>
              </a:r>
              <a:r>
                <a:rPr lang="ja-JP" altLang="en-US" sz="1138" b="1" dirty="0"/>
                <a:t>を下支え</a:t>
              </a:r>
              <a:r>
                <a:rPr lang="ja-JP" altLang="en-US" sz="1138" b="1" dirty="0" smtClean="0"/>
                <a:t>する項目</a:t>
              </a:r>
              <a:endParaRPr lang="ja-JP" altLang="en-US" sz="1138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259632" y="4332672"/>
              <a:ext cx="6624736" cy="7498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ja-JP" altLang="en-US" sz="1138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＜既に連携を開始しているもの＞</a:t>
              </a:r>
            </a:p>
            <a:p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◆府市港湾の円滑な管理に関する取組を連携して進める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　　　　　　　　　　　　　　　　　　　　　　◆技術・情報の共有化　</a:t>
              </a:r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3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情報交換及び調整の場として、府市の港湾局長をトップとした大阪港湾連携会議を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　　　　　　　         　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講演会の合同開催、技術研修の合同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開催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endPara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73625" y="6596418"/>
            <a:ext cx="9905999" cy="249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3332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港湾及び海岸の管理に係る連携の取り組み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6865" y="360631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主な検討内容（既に連携を開始もしくは今後速やかに連携を行っていく内容）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6865" y="6118158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連携が困難な内容（今後、整理を行っていく内容）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865" y="6338874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・それぞれの管理者が権限を行使する業務（一体となった港湾計画の策定、財産の所有が異なる港湾施設の維持管理、施設の許認可業務　など）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557049" y="14723"/>
            <a:ext cx="1143157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資料１</a:t>
            </a:r>
            <a:endParaRPr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172</Words>
  <Application>Microsoft Office PowerPoint</Application>
  <PresentationFormat>A4 210 x 297 mm</PresentationFormat>
  <Paragraphs>57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府市の港湾及び海岸の管理に係る連携の取り組み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府市港湾管理一元化の検討状況について</dc:title>
  <dc:creator>立花 孝昭</dc:creator>
  <cp:lastModifiedBy>HOSTNAME</cp:lastModifiedBy>
  <cp:revision>174</cp:revision>
  <cp:lastPrinted>2018-01-22T00:12:06Z</cp:lastPrinted>
  <dcterms:created xsi:type="dcterms:W3CDTF">2017-09-13T02:11:19Z</dcterms:created>
  <dcterms:modified xsi:type="dcterms:W3CDTF">2018-01-23T02:20:42Z</dcterms:modified>
</cp:coreProperties>
</file>