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sldIdLst>
    <p:sldId id="256" r:id="rId2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12" autoAdjust="0"/>
    <p:restoredTop sz="94660"/>
  </p:normalViewPr>
  <p:slideViewPr>
    <p:cSldViewPr snapToGrid="0">
      <p:cViewPr>
        <p:scale>
          <a:sx n="75" d="100"/>
          <a:sy n="75" d="100"/>
        </p:scale>
        <p:origin x="2148" y="-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597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30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19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85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00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71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03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58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48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969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2317-9BF4-44F1-A000-4B771EB59D0B}" type="datetimeFigureOut">
              <a:rPr kumimoji="1" lang="ja-JP" altLang="en-US" smtClean="0"/>
              <a:t>2020/7/20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EC67-613C-4646-8F4E-ED19BE4D629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15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グループ化 91"/>
          <p:cNvGrpSpPr/>
          <p:nvPr/>
        </p:nvGrpSpPr>
        <p:grpSpPr>
          <a:xfrm>
            <a:off x="88783" y="983528"/>
            <a:ext cx="6662396" cy="8853892"/>
            <a:chOff x="88783" y="983528"/>
            <a:chExt cx="6662396" cy="8853892"/>
          </a:xfrm>
          <a:solidFill>
            <a:schemeClr val="bg1"/>
          </a:solidFill>
        </p:grpSpPr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3" y="983528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77" name="図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120" y="983528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456" y="983528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79" name="図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7" y="3188089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18" y="3189933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81" name="図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040" y="3189561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82" name="図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97" y="5401791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83" name="図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18" y="5401791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609" y="5413060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85" name="図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6" y="7618683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86" name="図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18" y="7613647"/>
              <a:ext cx="2219337" cy="2218737"/>
            </a:xfrm>
            <a:prstGeom prst="rect">
              <a:avLst/>
            </a:prstGeom>
            <a:grpFill/>
          </p:spPr>
        </p:pic>
        <p:pic>
          <p:nvPicPr>
            <p:cNvPr id="87" name="図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842" y="7608611"/>
              <a:ext cx="2219337" cy="2218737"/>
            </a:xfrm>
            <a:prstGeom prst="rect">
              <a:avLst/>
            </a:prstGeom>
            <a:grpFill/>
          </p:spPr>
        </p:pic>
      </p:grpSp>
      <p:sp>
        <p:nvSpPr>
          <p:cNvPr id="28" name="正方形/長方形 27"/>
          <p:cNvSpPr/>
          <p:nvPr/>
        </p:nvSpPr>
        <p:spPr>
          <a:xfrm>
            <a:off x="59016" y="487020"/>
            <a:ext cx="6717544" cy="937223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1431" y="34244"/>
            <a:ext cx="6817520" cy="1026777"/>
          </a:xfrm>
          <a:prstGeom prst="horizontalScroll">
            <a:avLst>
              <a:gd name="adj" fmla="val 10645"/>
            </a:avLst>
          </a:prstGeom>
          <a:solidFill>
            <a:schemeClr val="bg1"/>
          </a:solidFill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 dirty="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59" y="235396"/>
            <a:ext cx="1043386" cy="6500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59" y="331883"/>
            <a:ext cx="478295" cy="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86606" y="214110"/>
            <a:ext cx="3407557" cy="664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97039"/>
              </p:ext>
            </p:extLst>
          </p:nvPr>
        </p:nvGraphicFramePr>
        <p:xfrm>
          <a:off x="5040230" y="186109"/>
          <a:ext cx="1710949" cy="71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令和２年７月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大阪府安全なまちづくり推進会議</a:t>
                      </a:r>
                      <a:endParaRPr kumimoji="1" lang="ja-JP" altLang="en-US" sz="800" baseline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令和２年度　第４号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64566" y="2307600"/>
            <a:ext cx="6674145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大阪府と大阪府警察が協働して、夏休みを迎える小学生に</a:t>
            </a:r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対して犯罪被害防止に向けた動画を作成しました。</a:t>
            </a:r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子どもが集まる機会や場所での放映にご協力をお願いします。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9448" y="978539"/>
            <a:ext cx="5930443" cy="12618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ども</a:t>
            </a:r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r>
              <a:rPr kumimoji="1" lang="ja-JP" altLang="en-US" sz="3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犯罪被害防止</a:t>
            </a:r>
            <a:endParaRPr kumimoji="1" lang="en-US" altLang="ja-JP" sz="28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sz="28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</a:t>
            </a:r>
            <a:r>
              <a:rPr kumimoji="1" lang="ja-JP" altLang="en-US" sz="3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向</a:t>
            </a:r>
            <a:r>
              <a:rPr kumimoji="1" lang="ja-JP" altLang="en-US" sz="28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けた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動画</a:t>
            </a:r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作成</a:t>
            </a:r>
            <a:r>
              <a:rPr kumimoji="1" lang="ja-JP" altLang="en-US" sz="36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kumimoji="1" lang="ja-JP" altLang="en-US" sz="28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7" y="7244886"/>
            <a:ext cx="3508733" cy="1975314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" y="6906716"/>
            <a:ext cx="3984168" cy="2938324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138315" y="5489262"/>
            <a:ext cx="3057247" cy="156966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家族で！</a:t>
            </a:r>
            <a:endParaRPr kumimoji="1" lang="en-US" altLang="ja-JP" sz="24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地域で！</a:t>
            </a:r>
            <a:endParaRPr kumimoji="1" lang="en-US" altLang="ja-JP" sz="24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みんなで守ろう！</a:t>
            </a:r>
            <a:endParaRPr kumimoji="1" lang="en-US" altLang="ja-JP" sz="24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　こどもの安全！</a:t>
            </a:r>
            <a:endParaRPr kumimoji="1" lang="ja-JP" altLang="en-US" sz="24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82" y="3511807"/>
            <a:ext cx="3292908" cy="947599"/>
          </a:xfrm>
          <a:prstGeom prst="rect">
            <a:avLst/>
          </a:prstGeom>
        </p:spPr>
      </p:pic>
      <p:sp>
        <p:nvSpPr>
          <p:cNvPr id="102" name="テキスト ボックス 101"/>
          <p:cNvSpPr txBox="1"/>
          <p:nvPr/>
        </p:nvSpPr>
        <p:spPr>
          <a:xfrm>
            <a:off x="3706957" y="9103611"/>
            <a:ext cx="2906904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kumimoji="1" lang="en-US" altLang="ja-JP" sz="1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YouTube</a:t>
            </a:r>
            <a:r>
              <a:rPr kumimoji="1" lang="ja-JP" altLang="en-US" sz="1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（ユーチューブ）</a:t>
            </a:r>
            <a:endParaRPr kumimoji="1" lang="en-US" altLang="ja-JP" sz="12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大阪府警察</a:t>
            </a:r>
            <a:endParaRPr kumimoji="1" lang="en-US" altLang="ja-JP" sz="1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安まち公式チャンネル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699739" y="7731085"/>
            <a:ext cx="2914122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kumimoji="1" lang="en-US" altLang="ja-JP" sz="1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Twitter</a:t>
            </a:r>
            <a:r>
              <a:rPr kumimoji="1" lang="ja-JP" altLang="en-US" sz="1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（ツイッター）</a:t>
            </a:r>
            <a:endParaRPr kumimoji="1" lang="en-US" altLang="ja-JP" sz="12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</a:t>
            </a:r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kumimoji="1"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公式</a:t>
            </a:r>
            <a:r>
              <a:rPr kumimoji="1"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r>
              <a:rPr kumimoji="1"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大阪府治安対策課</a:t>
            </a:r>
          </a:p>
          <a:p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・大阪府警察防犯情報　　　　</a:t>
            </a:r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3706957" y="8416443"/>
            <a:ext cx="2906904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gradFill flip="none" rotWithShape="1">
              <a:gsLst>
                <a:gs pos="0">
                  <a:schemeClr val="tx1"/>
                </a:gs>
                <a:gs pos="34000">
                  <a:srgbClr val="00B0F0"/>
                </a:gs>
                <a:gs pos="100000">
                  <a:schemeClr val="tx1"/>
                </a:gs>
                <a:gs pos="62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1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kumimoji="1" lang="en-US" altLang="ja-JP" sz="1200" b="1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TikTok</a:t>
            </a:r>
            <a:r>
              <a:rPr kumimoji="1" lang="ja-JP" altLang="en-US" sz="1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（ティックトック）</a:t>
            </a:r>
            <a:endParaRPr kumimoji="1" lang="en-US" altLang="ja-JP" sz="12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</a:t>
            </a:r>
            <a:r>
              <a:rPr kumimoji="1" lang="en-US" altLang="ja-JP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公式</a:t>
            </a:r>
            <a:r>
              <a:rPr kumimoji="1" lang="en-US" altLang="ja-JP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r>
              <a:rPr kumimoji="1" lang="ja-JP" altLang="en-US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大阪府／</a:t>
            </a:r>
            <a:r>
              <a:rPr kumimoji="1" lang="en-US" altLang="ja-JP" sz="1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OSAKA</a:t>
            </a:r>
          </a:p>
          <a:p>
            <a:endParaRPr kumimoji="1"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64" y="9223224"/>
            <a:ext cx="537858" cy="44241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21" y="7840825"/>
            <a:ext cx="537858" cy="44241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00" y="8523036"/>
            <a:ext cx="537858" cy="442411"/>
          </a:xfrm>
          <a:prstGeom prst="rect">
            <a:avLst/>
          </a:prstGeom>
        </p:spPr>
      </p:pic>
      <p:sp>
        <p:nvSpPr>
          <p:cNvPr id="105" name="テキスト ボックス 104"/>
          <p:cNvSpPr txBox="1"/>
          <p:nvPr/>
        </p:nvSpPr>
        <p:spPr>
          <a:xfrm>
            <a:off x="3451787" y="6894163"/>
            <a:ext cx="3278462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ホームページのほか</a:t>
            </a:r>
            <a:endParaRPr kumimoji="1" lang="en-US" altLang="ja-JP" sz="2400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ＳＮＳでも配信中</a:t>
            </a:r>
            <a:r>
              <a:rPr kumimoji="1" lang="ja-JP" altLang="en-US" sz="24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kumimoji="1" lang="ja-JP" altLang="en-US" sz="24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6" y="3427464"/>
            <a:ext cx="2985853" cy="1677735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" y="3128674"/>
            <a:ext cx="3390169" cy="25002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14" y="4731748"/>
            <a:ext cx="3303706" cy="1858335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58" y="4408350"/>
            <a:ext cx="3780203" cy="27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A4 210 x 297 mm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HGS創英角ﾎﾟｯﾌﾟ体</vt:lpstr>
      <vt:lpstr>HG丸ｺﾞｼｯｸM-PRO</vt:lpstr>
      <vt:lpstr>HG創英角ｺﾞｼｯｸUB</vt:lpstr>
      <vt:lpstr>ＭＳ 明朝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2020-07-17T04:52:53Z</dcterms:created>
  <dcterms:modified xsi:type="dcterms:W3CDTF">2020-07-20T01:23:15Z</dcterms:modified>
</cp:coreProperties>
</file>