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0" autoAdjust="0"/>
    <p:restoredTop sz="94660"/>
  </p:normalViewPr>
  <p:slideViewPr>
    <p:cSldViewPr>
      <p:cViewPr varScale="1">
        <p:scale>
          <a:sx n="52" d="100"/>
          <a:sy n="52" d="100"/>
        </p:scale>
        <p:origin x="2532" y="78"/>
      </p:cViewPr>
      <p:guideLst>
        <p:guide orient="horz" pos="312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7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3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3" y="3141487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4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91" y="394407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4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rd.yahoo.co.jp/o/image/RV=1/RE=1561784275/RH=b3JkLnlhaG9vLmNvLmpw/RB=/RU=aHR0cHM6Ly9pcGhvbmUtbWFuaWEuanAvbmV3cy0xMzI2NjQv/RS=%5eADBN1KxJHk0nIzPFW9wR1hZa1V8Qyk-;_ylc=X3IDMgRmc3QDMD9yPTUmbD1yaQRpZHgDMARvaWQDQU5kOUdjUm9kQnpUWHpWd2NYcFdlR1dseGVDSlM2T3ltQzVqMzZoRUNfUlFyQ1FSM2o2aFN2eDZtTVFmaHVkQQRwA1ZIZHBkSFJsY2ctLQRwb3MDNQRzZWMDc2h3BHNsawNyaQ--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2" descr="空の背景パターン「夜空と街」">
            <a:extLst>
              <a:ext uri="{FF2B5EF4-FFF2-40B4-BE49-F238E27FC236}">
                <a16:creationId xmlns:a16="http://schemas.microsoft.com/office/drawing/2014/main" id="{183E15D5-16C0-4028-8239-2EA849C68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3" y="944854"/>
            <a:ext cx="6817520" cy="27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026414" y="782449"/>
            <a:ext cx="2670325" cy="3491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　　　　　　　　　　</a:t>
            </a:r>
            <a:endParaRPr kumimoji="1" lang="ja-JP" altLang="en-US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044966" y="272481"/>
            <a:ext cx="2663681" cy="3396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spc="7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　　</a:t>
            </a:r>
            <a:endParaRPr kumimoji="1" lang="ja-JP" altLang="en-US" sz="2400" b="1" spc="7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079647" y="1"/>
            <a:ext cx="581382" cy="200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4" name="AutoShape 1"/>
          <p:cNvSpPr>
            <a:spLocks noChangeArrowheads="1"/>
          </p:cNvSpPr>
          <p:nvPr/>
        </p:nvSpPr>
        <p:spPr bwMode="auto">
          <a:xfrm>
            <a:off x="21431" y="19003"/>
            <a:ext cx="6817520" cy="1026777"/>
          </a:xfrm>
          <a:prstGeom prst="horizontalScroll">
            <a:avLst>
              <a:gd name="adj" fmla="val 10645"/>
            </a:avLst>
          </a:prstGeom>
          <a:solidFill>
            <a:schemeClr val="bg1"/>
          </a:solidFill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38" y="198582"/>
            <a:ext cx="1043386" cy="650033"/>
          </a:xfrm>
          <a:prstGeom prst="rect">
            <a:avLst/>
          </a:prstGeom>
        </p:spPr>
      </p:pic>
      <p:sp>
        <p:nvSpPr>
          <p:cNvPr id="88" name="WordArt 5"/>
          <p:cNvSpPr>
            <a:spLocks noChangeArrowheads="1" noChangeShapeType="1" noTextEdit="1"/>
          </p:cNvSpPr>
          <p:nvPr/>
        </p:nvSpPr>
        <p:spPr bwMode="auto">
          <a:xfrm>
            <a:off x="1061402" y="230181"/>
            <a:ext cx="3407557" cy="6646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pic>
        <p:nvPicPr>
          <p:cNvPr id="89" name="図 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61" y="365562"/>
            <a:ext cx="478295" cy="5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0" name="表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37179"/>
              </p:ext>
            </p:extLst>
          </p:nvPr>
        </p:nvGraphicFramePr>
        <p:xfrm>
          <a:off x="5084586" y="176615"/>
          <a:ext cx="1710949" cy="71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令和３年９月１５日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aseline="0" dirty="0" smtClean="0"/>
                        <a:t>大阪府安全なまちづくり推進会議</a:t>
                      </a:r>
                      <a:endParaRPr kumimoji="1" lang="ja-JP" altLang="en-US" sz="800" baseline="0" dirty="0"/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/>
                        <a:t>第　７　号</a:t>
                      </a:r>
                      <a:endParaRPr kumimoji="1" lang="ja-JP" altLang="en-US" sz="900" dirty="0"/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1" name="グループ化 90"/>
          <p:cNvGrpSpPr/>
          <p:nvPr/>
        </p:nvGrpSpPr>
        <p:grpSpPr>
          <a:xfrm>
            <a:off x="55759" y="9160515"/>
            <a:ext cx="6741070" cy="745485"/>
            <a:chOff x="175381" y="8526392"/>
            <a:chExt cx="6142869" cy="573163"/>
          </a:xfrm>
        </p:grpSpPr>
        <p:sp>
          <p:nvSpPr>
            <p:cNvPr id="92" name="正方形/長方形 91"/>
            <p:cNvSpPr/>
            <p:nvPr/>
          </p:nvSpPr>
          <p:spPr>
            <a:xfrm>
              <a:off x="175381" y="8561376"/>
              <a:ext cx="6142869" cy="530403"/>
            </a:xfrm>
            <a:prstGeom prst="rect">
              <a:avLst/>
            </a:prstGeom>
            <a:solidFill>
              <a:srgbClr val="1DA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115"/>
            </a:p>
          </p:txBody>
        </p:sp>
        <p:pic>
          <p:nvPicPr>
            <p:cNvPr id="93" name="図 9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4" t="6554" r="6554" b="6554"/>
            <a:stretch/>
          </p:blipFill>
          <p:spPr>
            <a:xfrm>
              <a:off x="5759060" y="8598256"/>
              <a:ext cx="442025" cy="442024"/>
            </a:xfrm>
            <a:prstGeom prst="rect">
              <a:avLst/>
            </a:prstGeom>
          </p:spPr>
        </p:pic>
        <p:sp>
          <p:nvSpPr>
            <p:cNvPr id="94" name="テキスト ボックス 93"/>
            <p:cNvSpPr txBox="1"/>
            <p:nvPr/>
          </p:nvSpPr>
          <p:spPr>
            <a:xfrm>
              <a:off x="634442" y="8526392"/>
              <a:ext cx="3196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Twitter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のフォロー</a:t>
              </a:r>
              <a:r>
                <a:rPr kumimoji="1" lang="ja-JP" altLang="en-US" sz="1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をお願い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します！</a:t>
              </a:r>
              <a:endPara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95" name="Picture 2" descr="クリックすると新しいウィンドウで開きます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4231" y="8565705"/>
              <a:ext cx="506941" cy="50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6" descr="【公式】大阪府治安対策課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104" y="8603003"/>
              <a:ext cx="440997" cy="44099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テキスト ボックス 96"/>
            <p:cNvSpPr txBox="1"/>
            <p:nvPr/>
          </p:nvSpPr>
          <p:spPr>
            <a:xfrm>
              <a:off x="2732718" y="8791778"/>
              <a:ext cx="1837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 </a:t>
              </a:r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@</a:t>
              </a:r>
              <a:r>
                <a:rPr kumimoji="1" lang="en-US" altLang="ja-JP" sz="1400" b="1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osaka_chiantai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750943" y="8784003"/>
              <a:ext cx="2159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公式</a:t>
              </a:r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大阪府治安対策課</a:t>
              </a: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4903216" y="8578716"/>
              <a:ext cx="909261" cy="414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QR</a:t>
              </a:r>
              <a:r>
                <a:rPr kumimoji="1"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コードから</a:t>
              </a:r>
              <a:endPara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/>
              <a:r>
                <a:rPr kumimoji="1"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どうぞ⇒</a:t>
              </a:r>
              <a:endPara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1" name="角丸四角形 100"/>
          <p:cNvSpPr/>
          <p:nvPr/>
        </p:nvSpPr>
        <p:spPr>
          <a:xfrm>
            <a:off x="139639" y="1108475"/>
            <a:ext cx="6569008" cy="61055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dist"/>
            <a:r>
              <a:rPr lang="ja-JP" altLang="en-US" sz="3600" b="1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自動車関連</a:t>
            </a:r>
            <a:r>
              <a:rPr lang="ja-JP" altLang="en-US" sz="3600" b="1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犯罪にご注意を</a:t>
            </a:r>
            <a:r>
              <a:rPr kumimoji="1" lang="en-US" altLang="ja-JP" sz="3600" b="1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!</a:t>
            </a:r>
            <a:endParaRPr kumimoji="1" lang="ja-JP" altLang="en-US" sz="3600" b="1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pic>
        <p:nvPicPr>
          <p:cNvPr id="102" name="図 10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809">
            <a:off x="141894" y="2309543"/>
            <a:ext cx="1926356" cy="1572388"/>
          </a:xfrm>
          <a:prstGeom prst="rect">
            <a:avLst/>
          </a:prstGeom>
        </p:spPr>
      </p:pic>
      <p:pic>
        <p:nvPicPr>
          <p:cNvPr id="103" name="Picture 22" descr="パトカーのイラスト（車）">
            <a:extLst>
              <a:ext uri="{FF2B5EF4-FFF2-40B4-BE49-F238E27FC236}">
                <a16:creationId xmlns:a16="http://schemas.microsoft.com/office/drawing/2014/main" id="{8590C819-086B-408E-B5B8-B9DE0D1C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58" y="2448401"/>
            <a:ext cx="1735203" cy="12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テキスト ボックス 103"/>
          <p:cNvSpPr txBox="1"/>
          <p:nvPr/>
        </p:nvSpPr>
        <p:spPr>
          <a:xfrm>
            <a:off x="2051453" y="1708640"/>
            <a:ext cx="305030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20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大阪府内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において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kumimoji="1" lang="en-US" altLang="ja-JP" sz="2400" b="1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自動車関連犯罪である、自動車盗、車上ねらい、部品ねらいが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多発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しています。</a:t>
            </a:r>
            <a:endParaRPr kumimoji="1" lang="ja-JP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-20768" y="3679469"/>
            <a:ext cx="68597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7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被害は</a:t>
            </a:r>
            <a:r>
              <a:rPr lang="ja-JP" altLang="en-US" sz="17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契約</a:t>
            </a:r>
            <a:r>
              <a:rPr lang="ja-JP" altLang="en-US" sz="17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駐車場や</a:t>
            </a:r>
            <a:r>
              <a:rPr lang="ja-JP" altLang="en-US" sz="17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コインパーキング、道路上で</a:t>
            </a:r>
            <a:r>
              <a:rPr lang="ja-JP" altLang="en-US" sz="17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多く</a:t>
            </a:r>
            <a:r>
              <a:rPr lang="ja-JP" altLang="en-US" sz="17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発生</a:t>
            </a:r>
            <a:r>
              <a:rPr lang="ja-JP" altLang="en-US" sz="17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して</a:t>
            </a:r>
            <a:r>
              <a:rPr lang="ja-JP" altLang="en-US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おり、被害品について</a:t>
            </a:r>
            <a:r>
              <a:rPr lang="ja-JP" altLang="en-US" sz="17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17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バッグ</a:t>
            </a:r>
            <a:r>
              <a:rPr lang="ja-JP" altLang="en-US" sz="17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・財布類</a:t>
            </a:r>
            <a:r>
              <a:rPr lang="ja-JP" altLang="en-US" sz="17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7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機械工具類</a:t>
            </a:r>
            <a:r>
              <a:rPr lang="ja-JP" altLang="en-US" sz="17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7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ナンバープレート</a:t>
            </a:r>
            <a:r>
              <a:rPr lang="ja-JP" altLang="en-US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7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車両用</a:t>
            </a:r>
            <a:r>
              <a:rPr lang="ja-JP" altLang="en-US" sz="17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バッテリー</a:t>
            </a:r>
            <a:r>
              <a:rPr lang="ja-JP" altLang="en-US" sz="17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多くみられます</a:t>
            </a:r>
            <a:r>
              <a:rPr lang="ja-JP" altLang="en-US" sz="17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17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en-US" altLang="ja-JP" sz="17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7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自動車</a:t>
            </a:r>
            <a:r>
              <a:rPr lang="ja-JP" altLang="en-US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ユーザーや駐車場管理者</a:t>
            </a:r>
            <a:r>
              <a:rPr lang="ja-JP" altLang="en-US" sz="1700" b="1" spc="6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等のみなさまにおかれましては、</a:t>
            </a:r>
            <a:r>
              <a:rPr lang="ja-JP" altLang="en-US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下記の「防犯対策のポイント」を参考に防犯体制の強化をお願いします。</a:t>
            </a:r>
          </a:p>
          <a:p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07" name="タイトル 1"/>
          <p:cNvSpPr txBox="1">
            <a:spLocks/>
          </p:cNvSpPr>
          <p:nvPr/>
        </p:nvSpPr>
        <p:spPr>
          <a:xfrm>
            <a:off x="89693" y="5434257"/>
            <a:ext cx="6724697" cy="27694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89693" y="5792063"/>
            <a:ext cx="6372148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 短時間でも車を離れるときは、</a:t>
            </a:r>
            <a:r>
              <a:rPr lang="ja-JP" altLang="en-US" sz="17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窓を閉め、必ず施錠</a:t>
            </a:r>
            <a:r>
              <a:rPr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する。</a:t>
            </a:r>
            <a:endParaRPr lang="en-US" altLang="ja-JP" sz="17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 車の中に</a:t>
            </a:r>
            <a:r>
              <a:rPr kumimoji="1" lang="ja-JP" altLang="en-US" sz="17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貴重品、カバン、工具類等を置いたままにしない</a:t>
            </a:r>
            <a:r>
              <a:rPr kumimoji="1"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17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ja-JP" altLang="en-US" sz="17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～　</a:t>
            </a:r>
            <a:r>
              <a:rPr lang="ja-JP" altLang="en-US" sz="1700" b="1" u="sng" spc="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車内からっぽ宣言</a:t>
            </a:r>
            <a:r>
              <a:rPr lang="ja-JP" altLang="en-US" sz="17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！！</a:t>
            </a:r>
            <a:r>
              <a:rPr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～</a:t>
            </a:r>
            <a:endParaRPr lang="en-US" altLang="ja-JP" sz="17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 </a:t>
            </a:r>
            <a:r>
              <a:rPr lang="ja-JP" altLang="en-US" sz="17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ハンドルロック</a:t>
            </a:r>
            <a:r>
              <a:rPr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r>
              <a:rPr lang="ja-JP" altLang="en-US" sz="17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自動車盗難防止器具を活用</a:t>
            </a:r>
            <a:r>
              <a:rPr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する。</a:t>
            </a:r>
            <a:endParaRPr lang="en-US" altLang="ja-JP" sz="17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 </a:t>
            </a:r>
            <a:r>
              <a:rPr kumimoji="1" lang="ja-JP" altLang="en-US" sz="17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ナンバープレート盗難防止ネジを活用</a:t>
            </a:r>
            <a:r>
              <a:rPr kumimoji="1"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する。</a:t>
            </a:r>
            <a:endParaRPr kumimoji="1" lang="en-US" altLang="ja-JP" sz="17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 </a:t>
            </a:r>
            <a:r>
              <a:rPr kumimoji="1" lang="ja-JP" altLang="en-US" sz="17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照明</a:t>
            </a:r>
            <a:r>
              <a:rPr lang="ja-JP" altLang="en-US" sz="17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が明るく見通しがよく</a:t>
            </a:r>
            <a:r>
              <a:rPr lang="ja-JP" altLang="en-US" sz="17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kumimoji="1" lang="ja-JP" altLang="en-US" sz="17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防犯カメラ</a:t>
            </a:r>
            <a:r>
              <a:rPr lang="ja-JP" altLang="en-US" sz="17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</a:t>
            </a:r>
            <a:r>
              <a:rPr kumimoji="1" lang="ja-JP" altLang="en-US" sz="17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が設置され管理</a:t>
            </a:r>
            <a:endParaRPr kumimoji="1" lang="en-US" altLang="ja-JP" sz="17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ja-JP" altLang="en-US" sz="17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7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された駐車場を利用</a:t>
            </a:r>
            <a:r>
              <a:rPr kumimoji="1"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する。</a:t>
            </a:r>
            <a:endParaRPr kumimoji="1" lang="en-US" altLang="ja-JP" sz="17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対角する 2 つの角を丸めた四角形 21"/>
          <p:cNvSpPr/>
          <p:nvPr/>
        </p:nvSpPr>
        <p:spPr>
          <a:xfrm>
            <a:off x="1971335" y="5194586"/>
            <a:ext cx="3067959" cy="478867"/>
          </a:xfrm>
          <a:prstGeom prst="round2Diag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防犯対策のポイント</a:t>
            </a:r>
            <a:endParaRPr kumimoji="1" lang="ja-JP" altLang="en-US" sz="2400" b="1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09" name="図 10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8" y="5079483"/>
            <a:ext cx="1225299" cy="873434"/>
          </a:xfrm>
          <a:prstGeom prst="rect">
            <a:avLst/>
          </a:prstGeom>
        </p:spPr>
      </p:pic>
      <p:pic>
        <p:nvPicPr>
          <p:cNvPr id="110" name="図 10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4" y="1934093"/>
            <a:ext cx="1113165" cy="550732"/>
          </a:xfrm>
          <a:prstGeom prst="rect">
            <a:avLst/>
          </a:prstGeom>
        </p:spPr>
      </p:pic>
      <p:sp>
        <p:nvSpPr>
          <p:cNvPr id="111" name="横巻き 110"/>
          <p:cNvSpPr/>
          <p:nvPr/>
        </p:nvSpPr>
        <p:spPr>
          <a:xfrm>
            <a:off x="1013715" y="8265445"/>
            <a:ext cx="4721730" cy="90702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不審</a:t>
            </a:r>
            <a:r>
              <a:rPr lang="ja-JP" altLang="en-US" b="1" dirty="0" smtClean="0">
                <a:solidFill>
                  <a:schemeClr val="tx1"/>
                </a:solidFill>
              </a:rPr>
              <a:t>な</a:t>
            </a:r>
            <a:r>
              <a:rPr lang="ja-JP" altLang="en-US" b="1" dirty="0">
                <a:solidFill>
                  <a:schemeClr val="tx1"/>
                </a:solidFill>
              </a:rPr>
              <a:t>人物</a:t>
            </a:r>
            <a:r>
              <a:rPr lang="ja-JP" altLang="en-US" b="1" dirty="0" smtClean="0">
                <a:solidFill>
                  <a:schemeClr val="tx1"/>
                </a:solidFill>
              </a:rPr>
              <a:t>を見かければ、１１０番もしく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は最寄りの警察署に通報をお願いします。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12" name="Picture 2" descr="逮捕のイラスト">
            <a:extLst>
              <a:ext uri="{FF2B5EF4-FFF2-40B4-BE49-F238E27FC236}">
                <a16:creationId xmlns:a16="http://schemas.microsoft.com/office/drawing/2014/main" id="{9B96FB8B-FF3D-46CC-B0EC-81AB87D2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2" y="8265445"/>
            <a:ext cx="868270" cy="95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4" descr="■">
            <a:extLst>
              <a:ext uri="{FF2B5EF4-FFF2-40B4-BE49-F238E27FC236}">
                <a16:creationId xmlns:a16="http://schemas.microsoft.com/office/drawing/2014/main" id="{4EFD7DDB-3AD7-48C2-9800-5772CE4C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8" y="8279759"/>
            <a:ext cx="797854" cy="9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27" y="5201750"/>
            <a:ext cx="949189" cy="939318"/>
          </a:xfrm>
          <a:prstGeom prst="rect">
            <a:avLst/>
          </a:prstGeom>
        </p:spPr>
      </p:pic>
      <p:grpSp>
        <p:nvGrpSpPr>
          <p:cNvPr id="114" name="グループ化 113"/>
          <p:cNvGrpSpPr/>
          <p:nvPr/>
        </p:nvGrpSpPr>
        <p:grpSpPr>
          <a:xfrm>
            <a:off x="5618924" y="6653841"/>
            <a:ext cx="1073105" cy="974522"/>
            <a:chOff x="3823467" y="2607115"/>
            <a:chExt cx="2759498" cy="1971239"/>
          </a:xfrm>
        </p:grpSpPr>
        <p:grpSp>
          <p:nvGrpSpPr>
            <p:cNvPr id="115" name="グループ化 114"/>
            <p:cNvGrpSpPr/>
            <p:nvPr/>
          </p:nvGrpSpPr>
          <p:grpSpPr>
            <a:xfrm>
              <a:off x="3823467" y="2846016"/>
              <a:ext cx="2759498" cy="1676525"/>
              <a:chOff x="3823467" y="2846016"/>
              <a:chExt cx="2759498" cy="1676525"/>
            </a:xfrm>
          </p:grpSpPr>
          <p:pic>
            <p:nvPicPr>
              <p:cNvPr id="119" name="Picture 2" descr="C:\Users\n6kvp\Desktop\いろんな画像\car_suv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3467" y="2846016"/>
                <a:ext cx="2594235" cy="1676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0" name="Group 2"/>
              <p:cNvGrpSpPr>
                <a:grpSpLocks/>
              </p:cNvGrpSpPr>
              <p:nvPr/>
            </p:nvGrpSpPr>
            <p:grpSpPr bwMode="auto">
              <a:xfrm>
                <a:off x="5590900" y="3346428"/>
                <a:ext cx="992065" cy="938464"/>
                <a:chOff x="243" y="416"/>
                <a:chExt cx="764" cy="1040"/>
              </a:xfrm>
            </p:grpSpPr>
            <p:sp>
              <p:nvSpPr>
                <p:cNvPr id="121" name="Freeform 5"/>
                <p:cNvSpPr>
                  <a:spLocks noChangeArrowheads="1"/>
                </p:cNvSpPr>
                <p:nvPr/>
              </p:nvSpPr>
              <p:spPr bwMode="auto">
                <a:xfrm>
                  <a:off x="358" y="1297"/>
                  <a:ext cx="223" cy="85"/>
                </a:xfrm>
                <a:custGeom>
                  <a:avLst/>
                  <a:gdLst>
                    <a:gd name="T0" fmla="*/ 17698 w 21600"/>
                    <a:gd name="T1" fmla="*/ 0 h 21600"/>
                    <a:gd name="T2" fmla="*/ 19566 w 21600"/>
                    <a:gd name="T3" fmla="*/ 16736 h 21600"/>
                    <a:gd name="T4" fmla="*/ 7145 w 21600"/>
                    <a:gd name="T5" fmla="*/ 19454 h 21600"/>
                    <a:gd name="T6" fmla="*/ 5716 w 21600"/>
                    <a:gd name="T7" fmla="*/ 10013 h 21600"/>
                    <a:gd name="T8" fmla="*/ 17698 w 21600"/>
                    <a:gd name="T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17698" y="0"/>
                      </a:moveTo>
                      <a:cubicBezTo>
                        <a:pt x="17698" y="0"/>
                        <a:pt x="21600" y="14019"/>
                        <a:pt x="19566" y="16736"/>
                      </a:cubicBezTo>
                      <a:cubicBezTo>
                        <a:pt x="17588" y="19454"/>
                        <a:pt x="10882" y="21600"/>
                        <a:pt x="7145" y="19454"/>
                      </a:cubicBezTo>
                      <a:cubicBezTo>
                        <a:pt x="3298" y="17309"/>
                        <a:pt x="0" y="16450"/>
                        <a:pt x="5716" y="10013"/>
                      </a:cubicBezTo>
                      <a:cubicBezTo>
                        <a:pt x="11487" y="3719"/>
                        <a:pt x="17698" y="0"/>
                        <a:pt x="17698" y="0"/>
                      </a:cubicBezTo>
                    </a:path>
                  </a:pathLst>
                </a:custGeom>
                <a:solidFill>
                  <a:srgbClr val="7B7170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2" name="Freeform 6"/>
                <p:cNvSpPr>
                  <a:spLocks noChangeArrowheads="1"/>
                </p:cNvSpPr>
                <p:nvPr/>
              </p:nvSpPr>
              <p:spPr bwMode="auto">
                <a:xfrm>
                  <a:off x="431" y="1070"/>
                  <a:ext cx="529" cy="302"/>
                </a:xfrm>
                <a:custGeom>
                  <a:avLst/>
                  <a:gdLst>
                    <a:gd name="T0" fmla="*/ 8566 w 21600"/>
                    <a:gd name="T1" fmla="*/ 2233 h 21600"/>
                    <a:gd name="T2" fmla="*/ 1945 w 21600"/>
                    <a:gd name="T3" fmla="*/ 1015 h 21600"/>
                    <a:gd name="T4" fmla="*/ 185 w 21600"/>
                    <a:gd name="T5" fmla="*/ 4588 h 21600"/>
                    <a:gd name="T6" fmla="*/ 787 w 21600"/>
                    <a:gd name="T7" fmla="*/ 18068 h 21600"/>
                    <a:gd name="T8" fmla="*/ 5348 w 21600"/>
                    <a:gd name="T9" fmla="*/ 18514 h 21600"/>
                    <a:gd name="T10" fmla="*/ 5348 w 21600"/>
                    <a:gd name="T11" fmla="*/ 10435 h 21600"/>
                    <a:gd name="T12" fmla="*/ 11784 w 21600"/>
                    <a:gd name="T13" fmla="*/ 11368 h 21600"/>
                    <a:gd name="T14" fmla="*/ 9029 w 21600"/>
                    <a:gd name="T15" fmla="*/ 19326 h 21600"/>
                    <a:gd name="T16" fmla="*/ 12386 w 21600"/>
                    <a:gd name="T17" fmla="*/ 21397 h 21600"/>
                    <a:gd name="T18" fmla="*/ 20442 w 21600"/>
                    <a:gd name="T19" fmla="*/ 21600 h 21600"/>
                    <a:gd name="T20" fmla="*/ 21368 w 21600"/>
                    <a:gd name="T21" fmla="*/ 17256 h 21600"/>
                    <a:gd name="T22" fmla="*/ 16646 w 21600"/>
                    <a:gd name="T23" fmla="*/ 16890 h 21600"/>
                    <a:gd name="T24" fmla="*/ 18683 w 21600"/>
                    <a:gd name="T25" fmla="*/ 13520 h 21600"/>
                    <a:gd name="T26" fmla="*/ 21600 w 21600"/>
                    <a:gd name="T27" fmla="*/ 5278 h 21600"/>
                    <a:gd name="T28" fmla="*/ 8566 w 21600"/>
                    <a:gd name="T29" fmla="*/ 223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600" h="21600">
                      <a:moveTo>
                        <a:pt x="8566" y="2233"/>
                      </a:moveTo>
                      <a:cubicBezTo>
                        <a:pt x="8566" y="2233"/>
                        <a:pt x="3889" y="934"/>
                        <a:pt x="1945" y="1015"/>
                      </a:cubicBezTo>
                      <a:cubicBezTo>
                        <a:pt x="0" y="1137"/>
                        <a:pt x="116" y="0"/>
                        <a:pt x="185" y="4588"/>
                      </a:cubicBezTo>
                      <a:cubicBezTo>
                        <a:pt x="232" y="9176"/>
                        <a:pt x="787" y="18068"/>
                        <a:pt x="787" y="18068"/>
                      </a:cubicBezTo>
                      <a:cubicBezTo>
                        <a:pt x="787" y="18068"/>
                        <a:pt x="5348" y="18514"/>
                        <a:pt x="5348" y="18514"/>
                      </a:cubicBezTo>
                      <a:cubicBezTo>
                        <a:pt x="5348" y="18514"/>
                        <a:pt x="5348" y="10435"/>
                        <a:pt x="5348" y="10435"/>
                      </a:cubicBezTo>
                      <a:cubicBezTo>
                        <a:pt x="5348" y="10435"/>
                        <a:pt x="9654" y="11653"/>
                        <a:pt x="11784" y="11368"/>
                      </a:cubicBezTo>
                      <a:cubicBezTo>
                        <a:pt x="11414" y="12586"/>
                        <a:pt x="9284" y="18068"/>
                        <a:pt x="9029" y="19326"/>
                      </a:cubicBezTo>
                      <a:cubicBezTo>
                        <a:pt x="8797" y="20626"/>
                        <a:pt x="9608" y="21153"/>
                        <a:pt x="12386" y="21397"/>
                      </a:cubicBezTo>
                      <a:cubicBezTo>
                        <a:pt x="15164" y="21600"/>
                        <a:pt x="20442" y="21600"/>
                        <a:pt x="20442" y="21600"/>
                      </a:cubicBezTo>
                      <a:cubicBezTo>
                        <a:pt x="20442" y="21600"/>
                        <a:pt x="21368" y="17256"/>
                        <a:pt x="21368" y="17256"/>
                      </a:cubicBezTo>
                      <a:cubicBezTo>
                        <a:pt x="21368" y="17256"/>
                        <a:pt x="16646" y="16890"/>
                        <a:pt x="16646" y="16890"/>
                      </a:cubicBezTo>
                      <a:cubicBezTo>
                        <a:pt x="16646" y="16890"/>
                        <a:pt x="17595" y="16038"/>
                        <a:pt x="18683" y="13520"/>
                      </a:cubicBezTo>
                      <a:cubicBezTo>
                        <a:pt x="19794" y="11044"/>
                        <a:pt x="21600" y="5278"/>
                        <a:pt x="21600" y="5278"/>
                      </a:cubicBezTo>
                      <a:cubicBezTo>
                        <a:pt x="21600" y="5278"/>
                        <a:pt x="8566" y="2233"/>
                        <a:pt x="8566" y="2233"/>
                      </a:cubicBezTo>
                    </a:path>
                  </a:pathLst>
                </a:custGeom>
                <a:solidFill>
                  <a:srgbClr val="968C73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3" name="Freeform 7"/>
                <p:cNvSpPr>
                  <a:spLocks noChangeArrowheads="1"/>
                </p:cNvSpPr>
                <p:nvPr/>
              </p:nvSpPr>
              <p:spPr bwMode="auto">
                <a:xfrm>
                  <a:off x="883" y="1238"/>
                  <a:ext cx="102" cy="218"/>
                </a:xfrm>
                <a:custGeom>
                  <a:avLst/>
                  <a:gdLst>
                    <a:gd name="T0" fmla="*/ 10257 w 21600"/>
                    <a:gd name="T1" fmla="*/ 9594 h 21600"/>
                    <a:gd name="T2" fmla="*/ 10257 w 21600"/>
                    <a:gd name="T3" fmla="*/ 18346 h 21600"/>
                    <a:gd name="T4" fmla="*/ 10257 w 21600"/>
                    <a:gd name="T5" fmla="*/ 959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10257" y="9594"/>
                      </a:moveTo>
                      <a:cubicBezTo>
                        <a:pt x="10257" y="9594"/>
                        <a:pt x="0" y="21600"/>
                        <a:pt x="10257" y="18346"/>
                      </a:cubicBezTo>
                      <a:cubicBezTo>
                        <a:pt x="20635" y="15148"/>
                        <a:pt x="21600" y="0"/>
                        <a:pt x="10257" y="9594"/>
                      </a:cubicBezTo>
                    </a:path>
                  </a:pathLst>
                </a:custGeom>
                <a:solidFill>
                  <a:srgbClr val="7B7170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4" name="Freeform 11"/>
                <p:cNvSpPr>
                  <a:spLocks noChangeArrowheads="1"/>
                </p:cNvSpPr>
                <p:nvPr/>
              </p:nvSpPr>
              <p:spPr bwMode="auto">
                <a:xfrm>
                  <a:off x="243" y="760"/>
                  <a:ext cx="136" cy="90"/>
                </a:xfrm>
                <a:custGeom>
                  <a:avLst/>
                  <a:gdLst>
                    <a:gd name="T0" fmla="*/ 21600 w 21600"/>
                    <a:gd name="T1" fmla="*/ 14943 h 21600"/>
                    <a:gd name="T2" fmla="*/ 15183 w 21600"/>
                    <a:gd name="T3" fmla="*/ 4211 h 21600"/>
                    <a:gd name="T4" fmla="*/ 11207 w 21600"/>
                    <a:gd name="T5" fmla="*/ 8151 h 21600"/>
                    <a:gd name="T6" fmla="*/ 6236 w 21600"/>
                    <a:gd name="T7" fmla="*/ 3940 h 21600"/>
                    <a:gd name="T8" fmla="*/ 2440 w 21600"/>
                    <a:gd name="T9" fmla="*/ 6792 h 21600"/>
                    <a:gd name="T10" fmla="*/ 4157 w 21600"/>
                    <a:gd name="T11" fmla="*/ 20649 h 21600"/>
                    <a:gd name="T12" fmla="*/ 19792 w 21600"/>
                    <a:gd name="T13" fmla="*/ 21600 h 21600"/>
                    <a:gd name="T14" fmla="*/ 21600 w 21600"/>
                    <a:gd name="T15" fmla="*/ 1494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4943"/>
                      </a:moveTo>
                      <a:cubicBezTo>
                        <a:pt x="21600" y="14943"/>
                        <a:pt x="17443" y="7064"/>
                        <a:pt x="15183" y="4211"/>
                      </a:cubicBezTo>
                      <a:cubicBezTo>
                        <a:pt x="11839" y="0"/>
                        <a:pt x="12472" y="6521"/>
                        <a:pt x="11207" y="8151"/>
                      </a:cubicBezTo>
                      <a:cubicBezTo>
                        <a:pt x="10936" y="10732"/>
                        <a:pt x="8857" y="5026"/>
                        <a:pt x="6236" y="3940"/>
                      </a:cubicBezTo>
                      <a:cubicBezTo>
                        <a:pt x="3615" y="2717"/>
                        <a:pt x="4157" y="4483"/>
                        <a:pt x="2440" y="6792"/>
                      </a:cubicBezTo>
                      <a:cubicBezTo>
                        <a:pt x="0" y="9917"/>
                        <a:pt x="2079" y="19970"/>
                        <a:pt x="4157" y="20649"/>
                      </a:cubicBezTo>
                      <a:cubicBezTo>
                        <a:pt x="6236" y="21192"/>
                        <a:pt x="19792" y="21600"/>
                        <a:pt x="19792" y="21600"/>
                      </a:cubicBezTo>
                      <a:cubicBezTo>
                        <a:pt x="19792" y="21600"/>
                        <a:pt x="21600" y="14943"/>
                        <a:pt x="21600" y="14943"/>
                      </a:cubicBezTo>
                    </a:path>
                  </a:pathLst>
                </a:custGeom>
                <a:solidFill>
                  <a:srgbClr val="FFE2BA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5" name="Freeform 12"/>
                <p:cNvSpPr>
                  <a:spLocks noChangeArrowheads="1"/>
                </p:cNvSpPr>
                <p:nvPr/>
              </p:nvSpPr>
              <p:spPr bwMode="auto">
                <a:xfrm>
                  <a:off x="261" y="783"/>
                  <a:ext cx="29" cy="39"/>
                </a:xfrm>
                <a:custGeom>
                  <a:avLst/>
                  <a:gdLst>
                    <a:gd name="T0" fmla="*/ 21600 w 21600"/>
                    <a:gd name="T1" fmla="*/ 21600 h 21600"/>
                    <a:gd name="T2" fmla="*/ 2541 w 21600"/>
                    <a:gd name="T3" fmla="*/ 9212 h 21600"/>
                    <a:gd name="T4" fmla="*/ 1271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4659" y="17471"/>
                        <a:pt x="2541" y="9212"/>
                      </a:cubicBezTo>
                      <a:cubicBezTo>
                        <a:pt x="0" y="953"/>
                        <a:pt x="1271" y="0"/>
                        <a:pt x="1271" y="0"/>
                      </a:cubicBezTo>
                    </a:path>
                  </a:pathLst>
                </a:custGeom>
                <a:noFill/>
                <a:ln w="14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6" name="Oval 13"/>
                <p:cNvSpPr>
                  <a:spLocks noChangeArrowheads="1"/>
                </p:cNvSpPr>
                <p:nvPr/>
              </p:nvSpPr>
              <p:spPr bwMode="auto">
                <a:xfrm rot="5121563">
                  <a:off x="369" y="711"/>
                  <a:ext cx="60" cy="76"/>
                </a:xfrm>
                <a:prstGeom prst="ellipse">
                  <a:avLst/>
                </a:prstGeom>
                <a:solidFill>
                  <a:srgbClr val="FFE2BA"/>
                </a:solidFill>
                <a:ln w="14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7" name="Freeform 14"/>
                <p:cNvSpPr>
                  <a:spLocks noChangeArrowheads="1"/>
                </p:cNvSpPr>
                <p:nvPr/>
              </p:nvSpPr>
              <p:spPr bwMode="auto">
                <a:xfrm>
                  <a:off x="403" y="743"/>
                  <a:ext cx="154" cy="118"/>
                </a:xfrm>
                <a:custGeom>
                  <a:avLst/>
                  <a:gdLst>
                    <a:gd name="T0" fmla="*/ 21600 w 21600"/>
                    <a:gd name="T1" fmla="*/ 15861 h 21600"/>
                    <a:gd name="T2" fmla="*/ 3494 w 21600"/>
                    <a:gd name="T3" fmla="*/ 0 h 21600"/>
                    <a:gd name="T4" fmla="*/ 0 w 21600"/>
                    <a:gd name="T5" fmla="*/ 7200 h 21600"/>
                    <a:gd name="T6" fmla="*/ 13024 w 21600"/>
                    <a:gd name="T7" fmla="*/ 21600 h 21600"/>
                    <a:gd name="T8" fmla="*/ 21600 w 21600"/>
                    <a:gd name="T9" fmla="*/ 1586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21600" y="15861"/>
                      </a:moveTo>
                      <a:cubicBezTo>
                        <a:pt x="21600" y="15861"/>
                        <a:pt x="3494" y="0"/>
                        <a:pt x="3494" y="0"/>
                      </a:cubicBezTo>
                      <a:cubicBezTo>
                        <a:pt x="3494" y="0"/>
                        <a:pt x="0" y="7200"/>
                        <a:pt x="0" y="7200"/>
                      </a:cubicBezTo>
                      <a:cubicBezTo>
                        <a:pt x="0" y="7200"/>
                        <a:pt x="13024" y="21600"/>
                        <a:pt x="13024" y="21600"/>
                      </a:cubicBezTo>
                      <a:cubicBezTo>
                        <a:pt x="13024" y="21600"/>
                        <a:pt x="21600" y="15861"/>
                        <a:pt x="21600" y="15861"/>
                      </a:cubicBezTo>
                    </a:path>
                  </a:pathLst>
                </a:custGeom>
                <a:solidFill>
                  <a:srgbClr val="7D8877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8" name="Freeform 15"/>
                <p:cNvSpPr>
                  <a:spLocks noChangeArrowheads="1"/>
                </p:cNvSpPr>
                <p:nvPr/>
              </p:nvSpPr>
              <p:spPr bwMode="auto">
                <a:xfrm>
                  <a:off x="421" y="683"/>
                  <a:ext cx="69" cy="58"/>
                </a:xfrm>
                <a:custGeom>
                  <a:avLst/>
                  <a:gdLst>
                    <a:gd name="T0" fmla="*/ 9104 w 21600"/>
                    <a:gd name="T1" fmla="*/ 0 h 21600"/>
                    <a:gd name="T2" fmla="*/ 0 w 21600"/>
                    <a:gd name="T3" fmla="*/ 21600 h 21600"/>
                    <a:gd name="T4" fmla="*/ 21600 w 21600"/>
                    <a:gd name="T5" fmla="*/ 19083 h 21600"/>
                    <a:gd name="T6" fmla="*/ 9104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9104" y="0"/>
                      </a:moveTo>
                      <a:cubicBezTo>
                        <a:pt x="9104" y="0"/>
                        <a:pt x="0" y="21600"/>
                        <a:pt x="0" y="21600"/>
                      </a:cubicBezTo>
                      <a:cubicBezTo>
                        <a:pt x="0" y="21600"/>
                        <a:pt x="21600" y="19083"/>
                        <a:pt x="21600" y="19083"/>
                      </a:cubicBezTo>
                      <a:cubicBezTo>
                        <a:pt x="21600" y="19083"/>
                        <a:pt x="9104" y="0"/>
                        <a:pt x="9104" y="0"/>
                      </a:cubicBezTo>
                    </a:path>
                  </a:pathLst>
                </a:custGeom>
                <a:solidFill>
                  <a:srgbClr val="FFE2BA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9" name="Freeform 16"/>
                <p:cNvSpPr>
                  <a:spLocks noChangeArrowheads="1"/>
                </p:cNvSpPr>
                <p:nvPr/>
              </p:nvSpPr>
              <p:spPr bwMode="auto">
                <a:xfrm>
                  <a:off x="399" y="530"/>
                  <a:ext cx="346" cy="238"/>
                </a:xfrm>
                <a:custGeom>
                  <a:avLst/>
                  <a:gdLst>
                    <a:gd name="T0" fmla="*/ 2443 w 21600"/>
                    <a:gd name="T1" fmla="*/ 0 h 21600"/>
                    <a:gd name="T2" fmla="*/ 1735 w 21600"/>
                    <a:gd name="T3" fmla="*/ 12703 h 21600"/>
                    <a:gd name="T4" fmla="*/ 8852 w 21600"/>
                    <a:gd name="T5" fmla="*/ 21446 h 21600"/>
                    <a:gd name="T6" fmla="*/ 18909 w 21600"/>
                    <a:gd name="T7" fmla="*/ 19697 h 21600"/>
                    <a:gd name="T8" fmla="*/ 21210 w 21600"/>
                    <a:gd name="T9" fmla="*/ 10080 h 21600"/>
                    <a:gd name="T10" fmla="*/ 2443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443" y="0"/>
                      </a:moveTo>
                      <a:cubicBezTo>
                        <a:pt x="2443" y="0"/>
                        <a:pt x="0" y="7457"/>
                        <a:pt x="1735" y="12703"/>
                      </a:cubicBezTo>
                      <a:cubicBezTo>
                        <a:pt x="3470" y="17949"/>
                        <a:pt x="4320" y="21291"/>
                        <a:pt x="8852" y="21446"/>
                      </a:cubicBezTo>
                      <a:cubicBezTo>
                        <a:pt x="13385" y="21600"/>
                        <a:pt x="18909" y="19697"/>
                        <a:pt x="18909" y="19697"/>
                      </a:cubicBezTo>
                      <a:cubicBezTo>
                        <a:pt x="18909" y="19697"/>
                        <a:pt x="21600" y="12754"/>
                        <a:pt x="21210" y="10080"/>
                      </a:cubicBezTo>
                      <a:cubicBezTo>
                        <a:pt x="20821" y="7457"/>
                        <a:pt x="9490" y="154"/>
                        <a:pt x="2443" y="0"/>
                      </a:cubicBezTo>
                    </a:path>
                  </a:pathLst>
                </a:custGeom>
                <a:solidFill>
                  <a:srgbClr val="FFE2BA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0" name="Freeform 17"/>
                <p:cNvSpPr>
                  <a:spLocks noChangeArrowheads="1"/>
                </p:cNvSpPr>
                <p:nvPr/>
              </p:nvSpPr>
              <p:spPr bwMode="auto">
                <a:xfrm>
                  <a:off x="472" y="416"/>
                  <a:ext cx="264" cy="228"/>
                </a:xfrm>
                <a:custGeom>
                  <a:avLst/>
                  <a:gdLst>
                    <a:gd name="T0" fmla="*/ 0 w 21600"/>
                    <a:gd name="T1" fmla="*/ 11738 h 21600"/>
                    <a:gd name="T2" fmla="*/ 5621 w 21600"/>
                    <a:gd name="T3" fmla="*/ 17795 h 21600"/>
                    <a:gd name="T4" fmla="*/ 8036 w 21600"/>
                    <a:gd name="T5" fmla="*/ 14847 h 21600"/>
                    <a:gd name="T6" fmla="*/ 10777 w 21600"/>
                    <a:gd name="T7" fmla="*/ 19617 h 21600"/>
                    <a:gd name="T8" fmla="*/ 15236 w 21600"/>
                    <a:gd name="T9" fmla="*/ 21171 h 21600"/>
                    <a:gd name="T10" fmla="*/ 21600 w 21600"/>
                    <a:gd name="T11" fmla="*/ 20046 h 21600"/>
                    <a:gd name="T12" fmla="*/ 18999 w 21600"/>
                    <a:gd name="T13" fmla="*/ 11202 h 21600"/>
                    <a:gd name="T14" fmla="*/ 0 w 21600"/>
                    <a:gd name="T15" fmla="*/ 1173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0" y="11738"/>
                      </a:moveTo>
                      <a:cubicBezTo>
                        <a:pt x="0" y="11738"/>
                        <a:pt x="5621" y="17795"/>
                        <a:pt x="5621" y="17795"/>
                      </a:cubicBezTo>
                      <a:cubicBezTo>
                        <a:pt x="5621" y="17795"/>
                        <a:pt x="6457" y="14364"/>
                        <a:pt x="8036" y="14847"/>
                      </a:cubicBezTo>
                      <a:cubicBezTo>
                        <a:pt x="9615" y="15383"/>
                        <a:pt x="11288" y="17634"/>
                        <a:pt x="10777" y="19617"/>
                      </a:cubicBezTo>
                      <a:cubicBezTo>
                        <a:pt x="10266" y="21600"/>
                        <a:pt x="12356" y="21439"/>
                        <a:pt x="15236" y="21171"/>
                      </a:cubicBezTo>
                      <a:cubicBezTo>
                        <a:pt x="18163" y="20850"/>
                        <a:pt x="21600" y="20046"/>
                        <a:pt x="21600" y="20046"/>
                      </a:cubicBezTo>
                      <a:cubicBezTo>
                        <a:pt x="21600" y="20046"/>
                        <a:pt x="20439" y="14203"/>
                        <a:pt x="18999" y="11202"/>
                      </a:cubicBezTo>
                      <a:cubicBezTo>
                        <a:pt x="17512" y="8200"/>
                        <a:pt x="13935" y="0"/>
                        <a:pt x="0" y="11738"/>
                      </a:cubicBezTo>
                    </a:path>
                  </a:pathLst>
                </a:custGeom>
                <a:solidFill>
                  <a:srgbClr val="918064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1" name="Freeform 18"/>
                <p:cNvSpPr>
                  <a:spLocks noChangeArrowheads="1"/>
                </p:cNvSpPr>
                <p:nvPr/>
              </p:nvSpPr>
              <p:spPr bwMode="auto">
                <a:xfrm>
                  <a:off x="319" y="519"/>
                  <a:ext cx="189" cy="130"/>
                </a:xfrm>
                <a:custGeom>
                  <a:avLst/>
                  <a:gdLst>
                    <a:gd name="T0" fmla="*/ 11641 w 21600"/>
                    <a:gd name="T1" fmla="*/ 3944 h 21600"/>
                    <a:gd name="T2" fmla="*/ 6144 w 21600"/>
                    <a:gd name="T3" fmla="*/ 19722 h 21600"/>
                    <a:gd name="T4" fmla="*/ 16944 w 21600"/>
                    <a:gd name="T5" fmla="*/ 9861 h 21600"/>
                    <a:gd name="T6" fmla="*/ 11641 w 21600"/>
                    <a:gd name="T7" fmla="*/ 394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641" y="3944"/>
                      </a:moveTo>
                      <a:cubicBezTo>
                        <a:pt x="11641" y="3944"/>
                        <a:pt x="0" y="21600"/>
                        <a:pt x="6144" y="19722"/>
                      </a:cubicBezTo>
                      <a:cubicBezTo>
                        <a:pt x="12352" y="17750"/>
                        <a:pt x="14745" y="13805"/>
                        <a:pt x="16944" y="9861"/>
                      </a:cubicBezTo>
                      <a:cubicBezTo>
                        <a:pt x="19143" y="5917"/>
                        <a:pt x="21600" y="0"/>
                        <a:pt x="11641" y="3944"/>
                      </a:cubicBezTo>
                    </a:path>
                  </a:pathLst>
                </a:custGeom>
                <a:solidFill>
                  <a:srgbClr val="7D8877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2" name="Freeform 19"/>
                <p:cNvSpPr>
                  <a:spLocks noChangeArrowheads="1"/>
                </p:cNvSpPr>
                <p:nvPr/>
              </p:nvSpPr>
              <p:spPr bwMode="auto">
                <a:xfrm>
                  <a:off x="408" y="431"/>
                  <a:ext cx="275" cy="136"/>
                </a:xfrm>
                <a:custGeom>
                  <a:avLst/>
                  <a:gdLst>
                    <a:gd name="T0" fmla="*/ 10822 w 21600"/>
                    <a:gd name="T1" fmla="*/ 0 h 21600"/>
                    <a:gd name="T2" fmla="*/ 1915 w 21600"/>
                    <a:gd name="T3" fmla="*/ 11839 h 21600"/>
                    <a:gd name="T4" fmla="*/ 0 w 21600"/>
                    <a:gd name="T5" fmla="*/ 21600 h 21600"/>
                    <a:gd name="T6" fmla="*/ 10822 w 21600"/>
                    <a:gd name="T7" fmla="*/ 16539 h 21600"/>
                    <a:gd name="T8" fmla="*/ 21600 w 21600"/>
                    <a:gd name="T9" fmla="*/ 10122 h 21600"/>
                    <a:gd name="T10" fmla="*/ 10822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0822" y="0"/>
                      </a:moveTo>
                      <a:cubicBezTo>
                        <a:pt x="6057" y="1356"/>
                        <a:pt x="3073" y="7501"/>
                        <a:pt x="1915" y="11839"/>
                      </a:cubicBezTo>
                      <a:cubicBezTo>
                        <a:pt x="757" y="16177"/>
                        <a:pt x="0" y="21600"/>
                        <a:pt x="0" y="21600"/>
                      </a:cubicBezTo>
                      <a:cubicBezTo>
                        <a:pt x="0" y="21600"/>
                        <a:pt x="7126" y="18346"/>
                        <a:pt x="10822" y="16539"/>
                      </a:cubicBezTo>
                      <a:cubicBezTo>
                        <a:pt x="14563" y="14641"/>
                        <a:pt x="21600" y="10122"/>
                        <a:pt x="21600" y="10122"/>
                      </a:cubicBezTo>
                      <a:cubicBezTo>
                        <a:pt x="21600" y="10122"/>
                        <a:pt x="19106" y="1085"/>
                        <a:pt x="10822" y="0"/>
                      </a:cubicBezTo>
                    </a:path>
                  </a:pathLst>
                </a:custGeom>
                <a:solidFill>
                  <a:srgbClr val="7D8877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3" name="Freeform 20"/>
                <p:cNvSpPr>
                  <a:spLocks noChangeArrowheads="1"/>
                </p:cNvSpPr>
                <p:nvPr/>
              </p:nvSpPr>
              <p:spPr bwMode="auto">
                <a:xfrm>
                  <a:off x="564" y="592"/>
                  <a:ext cx="13" cy="44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16904 w 21600"/>
                    <a:gd name="T3" fmla="*/ 10800 h 21600"/>
                    <a:gd name="T4" fmla="*/ 16904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11270" y="17169"/>
                        <a:pt x="16904" y="10800"/>
                      </a:cubicBezTo>
                      <a:cubicBezTo>
                        <a:pt x="21600" y="4154"/>
                        <a:pt x="16904" y="0"/>
                        <a:pt x="16904" y="0"/>
                      </a:cubicBezTo>
                    </a:path>
                  </a:pathLst>
                </a:custGeom>
                <a:noFill/>
                <a:ln w="14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4" name="Oval 21"/>
                <p:cNvSpPr>
                  <a:spLocks noChangeArrowheads="1"/>
                </p:cNvSpPr>
                <p:nvPr/>
              </p:nvSpPr>
              <p:spPr bwMode="auto">
                <a:xfrm rot="2583750">
                  <a:off x="436" y="602"/>
                  <a:ext cx="31" cy="81"/>
                </a:xfrm>
                <a:prstGeom prst="ellipse">
                  <a:avLst/>
                </a:prstGeom>
                <a:solidFill>
                  <a:srgbClr val="FFFFFF"/>
                </a:solidFill>
                <a:ln w="14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5" name="Oval 22"/>
                <p:cNvSpPr>
                  <a:spLocks noChangeArrowheads="1"/>
                </p:cNvSpPr>
                <p:nvPr/>
              </p:nvSpPr>
              <p:spPr bwMode="auto">
                <a:xfrm>
                  <a:off x="420" y="654"/>
                  <a:ext cx="20" cy="2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6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6" name="Freeform 23"/>
                <p:cNvSpPr>
                  <a:spLocks noChangeArrowheads="1"/>
                </p:cNvSpPr>
                <p:nvPr/>
              </p:nvSpPr>
              <p:spPr bwMode="auto">
                <a:xfrm>
                  <a:off x="482" y="697"/>
                  <a:ext cx="61" cy="69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0 w 21600"/>
                    <a:gd name="T3" fmla="*/ 16997 h 21600"/>
                    <a:gd name="T4" fmla="*/ 6521 w 21600"/>
                    <a:gd name="T5" fmla="*/ 20007 h 21600"/>
                    <a:gd name="T6" fmla="*/ 15079 w 21600"/>
                    <a:gd name="T7" fmla="*/ 20715 h 21600"/>
                    <a:gd name="T8" fmla="*/ 21600 w 21600"/>
                    <a:gd name="T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16997"/>
                        <a:pt x="0" y="16997"/>
                      </a:cubicBezTo>
                      <a:cubicBezTo>
                        <a:pt x="0" y="16997"/>
                        <a:pt x="408" y="18059"/>
                        <a:pt x="6521" y="20007"/>
                      </a:cubicBezTo>
                      <a:cubicBezTo>
                        <a:pt x="11411" y="21600"/>
                        <a:pt x="15079" y="20715"/>
                        <a:pt x="15079" y="20715"/>
                      </a:cubicBezTo>
                      <a:cubicBezTo>
                        <a:pt x="15079" y="20715"/>
                        <a:pt x="21600" y="0"/>
                        <a:pt x="21600" y="0"/>
                      </a:cubicBezTo>
                    </a:path>
                  </a:pathLst>
                </a:custGeom>
                <a:solidFill>
                  <a:srgbClr val="FF9999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7" name="Freeform 24"/>
                <p:cNvSpPr>
                  <a:spLocks noChangeArrowheads="1"/>
                </p:cNvSpPr>
                <p:nvPr/>
              </p:nvSpPr>
              <p:spPr bwMode="auto">
                <a:xfrm>
                  <a:off x="655" y="525"/>
                  <a:ext cx="41" cy="70"/>
                </a:xfrm>
                <a:custGeom>
                  <a:avLst/>
                  <a:gdLst>
                    <a:gd name="T0" fmla="*/ 0 w 21600"/>
                    <a:gd name="T1" fmla="*/ 0 h 21600"/>
                    <a:gd name="T2" fmla="*/ 12777 w 21600"/>
                    <a:gd name="T3" fmla="*/ 878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8214" y="1756"/>
                        <a:pt x="12777" y="8780"/>
                      </a:cubicBezTo>
                      <a:cubicBezTo>
                        <a:pt x="17341" y="15980"/>
                        <a:pt x="21600" y="21600"/>
                        <a:pt x="21600" y="21600"/>
                      </a:cubicBezTo>
                    </a:path>
                  </a:pathLst>
                </a:custGeom>
                <a:noFill/>
                <a:ln w="14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8" name="Freeform 25"/>
                <p:cNvSpPr>
                  <a:spLocks noChangeArrowheads="1"/>
                </p:cNvSpPr>
                <p:nvPr/>
              </p:nvSpPr>
              <p:spPr bwMode="auto">
                <a:xfrm>
                  <a:off x="604" y="541"/>
                  <a:ext cx="56" cy="39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36 w 21600"/>
                    <a:gd name="T3" fmla="*/ 7941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4364" y="318"/>
                        <a:pt x="10036" y="7941"/>
                      </a:cubicBezTo>
                      <a:cubicBezTo>
                        <a:pt x="15709" y="15882"/>
                        <a:pt x="21600" y="21600"/>
                        <a:pt x="21600" y="21600"/>
                      </a:cubicBezTo>
                    </a:path>
                  </a:pathLst>
                </a:custGeom>
                <a:noFill/>
                <a:ln w="14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9" name="Freeform 26"/>
                <p:cNvSpPr>
                  <a:spLocks noChangeArrowheads="1"/>
                </p:cNvSpPr>
                <p:nvPr/>
              </p:nvSpPr>
              <p:spPr bwMode="auto">
                <a:xfrm>
                  <a:off x="338" y="634"/>
                  <a:ext cx="669" cy="542"/>
                </a:xfrm>
                <a:custGeom>
                  <a:avLst/>
                  <a:gdLst>
                    <a:gd name="T0" fmla="*/ 20776 w 21600"/>
                    <a:gd name="T1" fmla="*/ 21600 h 21600"/>
                    <a:gd name="T2" fmla="*/ 20410 w 21600"/>
                    <a:gd name="T3" fmla="*/ 13073 h 21600"/>
                    <a:gd name="T4" fmla="*/ 15834 w 21600"/>
                    <a:gd name="T5" fmla="*/ 1923 h 21600"/>
                    <a:gd name="T6" fmla="*/ 13491 w 21600"/>
                    <a:gd name="T7" fmla="*/ 0 h 21600"/>
                    <a:gd name="T8" fmla="*/ 9702 w 21600"/>
                    <a:gd name="T9" fmla="*/ 3528 h 21600"/>
                    <a:gd name="T10" fmla="*/ 3844 w 21600"/>
                    <a:gd name="T11" fmla="*/ 9432 h 21600"/>
                    <a:gd name="T12" fmla="*/ 641 w 21600"/>
                    <a:gd name="T13" fmla="*/ 6288 h 21600"/>
                    <a:gd name="T14" fmla="*/ 0 w 21600"/>
                    <a:gd name="T15" fmla="*/ 8663 h 21600"/>
                    <a:gd name="T16" fmla="*/ 2984 w 21600"/>
                    <a:gd name="T17" fmla="*/ 11874 h 21600"/>
                    <a:gd name="T18" fmla="*/ 5876 w 21600"/>
                    <a:gd name="T19" fmla="*/ 12824 h 21600"/>
                    <a:gd name="T20" fmla="*/ 7780 w 21600"/>
                    <a:gd name="T21" fmla="*/ 11874 h 21600"/>
                    <a:gd name="T22" fmla="*/ 7633 w 21600"/>
                    <a:gd name="T23" fmla="*/ 17325 h 21600"/>
                    <a:gd name="T24" fmla="*/ 9262 w 21600"/>
                    <a:gd name="T25" fmla="*/ 20899 h 21600"/>
                    <a:gd name="T26" fmla="*/ 20776 w 21600"/>
                    <a:gd name="T27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20776" y="21600"/>
                      </a:moveTo>
                      <a:cubicBezTo>
                        <a:pt x="20776" y="21600"/>
                        <a:pt x="21600" y="18411"/>
                        <a:pt x="20410" y="13073"/>
                      </a:cubicBezTo>
                      <a:cubicBezTo>
                        <a:pt x="19202" y="7735"/>
                        <a:pt x="17079" y="3008"/>
                        <a:pt x="15834" y="1923"/>
                      </a:cubicBezTo>
                      <a:cubicBezTo>
                        <a:pt x="14589" y="837"/>
                        <a:pt x="13491" y="0"/>
                        <a:pt x="13491" y="0"/>
                      </a:cubicBezTo>
                      <a:cubicBezTo>
                        <a:pt x="13491" y="0"/>
                        <a:pt x="11349" y="2036"/>
                        <a:pt x="9702" y="3528"/>
                      </a:cubicBezTo>
                      <a:cubicBezTo>
                        <a:pt x="8054" y="4999"/>
                        <a:pt x="3844" y="9432"/>
                        <a:pt x="3844" y="9432"/>
                      </a:cubicBezTo>
                      <a:cubicBezTo>
                        <a:pt x="3844" y="9432"/>
                        <a:pt x="641" y="6288"/>
                        <a:pt x="641" y="6288"/>
                      </a:cubicBezTo>
                      <a:cubicBezTo>
                        <a:pt x="641" y="6288"/>
                        <a:pt x="0" y="8663"/>
                        <a:pt x="0" y="8663"/>
                      </a:cubicBezTo>
                      <a:cubicBezTo>
                        <a:pt x="0" y="8663"/>
                        <a:pt x="1959" y="10676"/>
                        <a:pt x="2984" y="11874"/>
                      </a:cubicBezTo>
                      <a:cubicBezTo>
                        <a:pt x="3991" y="13073"/>
                        <a:pt x="4723" y="13345"/>
                        <a:pt x="5876" y="12824"/>
                      </a:cubicBezTo>
                      <a:cubicBezTo>
                        <a:pt x="7011" y="12304"/>
                        <a:pt x="7780" y="11874"/>
                        <a:pt x="7780" y="11874"/>
                      </a:cubicBezTo>
                      <a:cubicBezTo>
                        <a:pt x="7780" y="11874"/>
                        <a:pt x="7633" y="15222"/>
                        <a:pt x="7633" y="17325"/>
                      </a:cubicBezTo>
                      <a:cubicBezTo>
                        <a:pt x="7633" y="19406"/>
                        <a:pt x="6773" y="20741"/>
                        <a:pt x="9262" y="20899"/>
                      </a:cubicBezTo>
                      <a:cubicBezTo>
                        <a:pt x="11752" y="21057"/>
                        <a:pt x="20831" y="21600"/>
                        <a:pt x="20776" y="21600"/>
                      </a:cubicBezTo>
                    </a:path>
                  </a:pathLst>
                </a:custGeom>
                <a:solidFill>
                  <a:srgbClr val="7D8877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0" name="Freeform 27"/>
                <p:cNvSpPr>
                  <a:spLocks noChangeArrowheads="1"/>
                </p:cNvSpPr>
                <p:nvPr/>
              </p:nvSpPr>
              <p:spPr bwMode="auto">
                <a:xfrm>
                  <a:off x="647" y="954"/>
                  <a:ext cx="124" cy="100"/>
                </a:xfrm>
                <a:custGeom>
                  <a:avLst/>
                  <a:gdLst>
                    <a:gd name="T0" fmla="*/ 21600 w 21600"/>
                    <a:gd name="T1" fmla="*/ 21600 h 21600"/>
                    <a:gd name="T2" fmla="*/ 5846 w 21600"/>
                    <a:gd name="T3" fmla="*/ 10432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10800" y="17305"/>
                        <a:pt x="5846" y="10432"/>
                      </a:cubicBezTo>
                      <a:cubicBezTo>
                        <a:pt x="793" y="3559"/>
                        <a:pt x="0" y="0"/>
                        <a:pt x="0" y="0"/>
                      </a:cubicBezTo>
                    </a:path>
                  </a:pathLst>
                </a:custGeom>
                <a:noFill/>
                <a:ln w="14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1" name="Freeform 28"/>
                <p:cNvSpPr>
                  <a:spLocks noChangeArrowheads="1"/>
                </p:cNvSpPr>
                <p:nvPr/>
              </p:nvSpPr>
              <p:spPr bwMode="auto">
                <a:xfrm>
                  <a:off x="634" y="676"/>
                  <a:ext cx="186" cy="5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13343 w 21600"/>
                    <a:gd name="T3" fmla="*/ 1560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8455" y="21120"/>
                        <a:pt x="13343" y="15600"/>
                      </a:cubicBezTo>
                      <a:cubicBezTo>
                        <a:pt x="18165" y="10080"/>
                        <a:pt x="21600" y="0"/>
                        <a:pt x="21600" y="0"/>
                      </a:cubicBezTo>
                    </a:path>
                  </a:pathLst>
                </a:custGeom>
                <a:noFill/>
                <a:ln w="14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2" name="Freeform 29"/>
                <p:cNvSpPr>
                  <a:spLocks noChangeArrowheads="1"/>
                </p:cNvSpPr>
                <p:nvPr/>
              </p:nvSpPr>
              <p:spPr bwMode="auto">
                <a:xfrm>
                  <a:off x="578" y="901"/>
                  <a:ext cx="88" cy="34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0 w 21600"/>
                    <a:gd name="T3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21600"/>
                        <a:pt x="0" y="21600"/>
                      </a:cubicBezTo>
                    </a:path>
                  </a:pathLst>
                </a:custGeom>
                <a:noFill/>
                <a:ln w="14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" name="Freeform 30"/>
                <p:cNvSpPr>
                  <a:spLocks noChangeArrowheads="1"/>
                </p:cNvSpPr>
                <p:nvPr/>
              </p:nvSpPr>
              <p:spPr bwMode="auto">
                <a:xfrm>
                  <a:off x="293" y="745"/>
                  <a:ext cx="69" cy="21"/>
                </a:xfrm>
                <a:custGeom>
                  <a:avLst/>
                  <a:gdLst>
                    <a:gd name="T0" fmla="*/ 351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351" y="21600"/>
                      </a:moveTo>
                      <a:cubicBezTo>
                        <a:pt x="0" y="10508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</a:path>
                  </a:pathLst>
                </a:custGeom>
                <a:noFill/>
                <a:ln w="14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4" name="Freeform 31"/>
                <p:cNvSpPr>
                  <a:spLocks noChangeArrowheads="1"/>
                </p:cNvSpPr>
                <p:nvPr/>
              </p:nvSpPr>
              <p:spPr bwMode="auto">
                <a:xfrm>
                  <a:off x="591" y="623"/>
                  <a:ext cx="13" cy="28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0 w 21600"/>
                    <a:gd name="T3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6904" y="15869"/>
                        <a:pt x="0" y="21600"/>
                        <a:pt x="0" y="21600"/>
                      </a:cubicBezTo>
                    </a:path>
                  </a:pathLst>
                </a:custGeom>
                <a:noFill/>
                <a:ln w="14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" name="Freeform 32"/>
                <p:cNvSpPr>
                  <a:spLocks noChangeArrowheads="1"/>
                </p:cNvSpPr>
                <p:nvPr/>
              </p:nvSpPr>
              <p:spPr bwMode="auto">
                <a:xfrm>
                  <a:off x="531" y="1201"/>
                  <a:ext cx="31" cy="15"/>
                </a:xfrm>
                <a:custGeom>
                  <a:avLst/>
                  <a:gdLst>
                    <a:gd name="T0" fmla="*/ 21600 w 21600"/>
                    <a:gd name="T1" fmla="*/ 21600 h 21600"/>
                    <a:gd name="T2" fmla="*/ 0 w 21600"/>
                    <a:gd name="T3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10211" y="17446"/>
                        <a:pt x="0" y="0"/>
                        <a:pt x="0" y="0"/>
                      </a:cubicBezTo>
                    </a:path>
                  </a:pathLst>
                </a:custGeom>
                <a:noFill/>
                <a:ln w="14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6" name="Freeform 33"/>
                <p:cNvSpPr>
                  <a:spLocks noChangeArrowheads="1"/>
                </p:cNvSpPr>
                <p:nvPr/>
              </p:nvSpPr>
              <p:spPr bwMode="auto">
                <a:xfrm>
                  <a:off x="719" y="1221"/>
                  <a:ext cx="105" cy="10"/>
                </a:xfrm>
                <a:custGeom>
                  <a:avLst/>
                  <a:gdLst>
                    <a:gd name="T0" fmla="*/ 0 w 21600"/>
                    <a:gd name="T1" fmla="*/ 16800 h 21600"/>
                    <a:gd name="T2" fmla="*/ 21600 w 21600"/>
                    <a:gd name="T3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1600" h="21600">
                      <a:moveTo>
                        <a:pt x="0" y="16800"/>
                      </a:moveTo>
                      <a:cubicBezTo>
                        <a:pt x="9224" y="21600"/>
                        <a:pt x="21600" y="0"/>
                        <a:pt x="21600" y="0"/>
                      </a:cubicBezTo>
                    </a:path>
                  </a:pathLst>
                </a:custGeom>
                <a:noFill/>
                <a:ln w="14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16" name="Group 525"/>
            <p:cNvGrpSpPr>
              <a:grpSpLocks/>
            </p:cNvGrpSpPr>
            <p:nvPr/>
          </p:nvGrpSpPr>
          <p:grpSpPr bwMode="auto">
            <a:xfrm>
              <a:off x="4310016" y="2607115"/>
              <a:ext cx="1909687" cy="1971239"/>
              <a:chOff x="-349" y="1284"/>
              <a:chExt cx="904" cy="904"/>
            </a:xfrm>
          </p:grpSpPr>
          <p:sp>
            <p:nvSpPr>
              <p:cNvPr id="117" name="Freeform 530"/>
              <p:cNvSpPr>
                <a:spLocks noChangeArrowheads="1"/>
              </p:cNvSpPr>
              <p:nvPr/>
            </p:nvSpPr>
            <p:spPr bwMode="auto">
              <a:xfrm>
                <a:off x="-196" y="1426"/>
                <a:ext cx="636" cy="647"/>
              </a:xfrm>
              <a:custGeom>
                <a:avLst/>
                <a:gdLst>
                  <a:gd name="T0" fmla="*/ 0 w 21600"/>
                  <a:gd name="T1" fmla="*/ 2194 h 21600"/>
                  <a:gd name="T2" fmla="*/ 19771 w 21600"/>
                  <a:gd name="T3" fmla="*/ 21600 h 21600"/>
                  <a:gd name="T4" fmla="*/ 21600 w 21600"/>
                  <a:gd name="T5" fmla="*/ 19198 h 21600"/>
                  <a:gd name="T6" fmla="*/ 2041 w 21600"/>
                  <a:gd name="T7" fmla="*/ 0 h 21600"/>
                  <a:gd name="T8" fmla="*/ 0 w 21600"/>
                  <a:gd name="T9" fmla="*/ 219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94"/>
                    </a:moveTo>
                    <a:lnTo>
                      <a:pt x="19771" y="21600"/>
                    </a:lnTo>
                    <a:lnTo>
                      <a:pt x="21600" y="19198"/>
                    </a:lnTo>
                    <a:lnTo>
                      <a:pt x="2041" y="0"/>
                    </a:lnTo>
                    <a:lnTo>
                      <a:pt x="0" y="2194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6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118" name="Picture 531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9" y="1284"/>
                <a:ext cx="904" cy="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517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A4 210 x 297 mm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AR P丸ゴシック体E</vt:lpstr>
      <vt:lpstr>AR P丸ゴシック体M</vt:lpstr>
      <vt:lpstr>AR丸ゴシック体E</vt:lpstr>
      <vt:lpstr>HG創英角ｺﾞｼｯｸUB</vt:lpstr>
      <vt:lpstr>Meiryo UI</vt:lpstr>
      <vt:lpstr>ＭＳ Ｐゴシック</vt:lpstr>
      <vt:lpstr>ＭＳ ゴシック</vt:lpstr>
      <vt:lpstr>ＭＳ 明朝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2021-09-15T06:55:39Z</dcterms:created>
  <dcterms:modified xsi:type="dcterms:W3CDTF">2021-09-15T06:55:55Z</dcterms:modified>
</cp:coreProperties>
</file>