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955" r:id="rId2"/>
    <p:sldId id="930" r:id="rId3"/>
    <p:sldId id="856" r:id="rId4"/>
    <p:sldId id="931" r:id="rId5"/>
    <p:sldId id="964" r:id="rId6"/>
    <p:sldId id="903" r:id="rId7"/>
    <p:sldId id="954" r:id="rId8"/>
    <p:sldId id="905" r:id="rId9"/>
    <p:sldId id="932" r:id="rId10"/>
    <p:sldId id="984" r:id="rId11"/>
    <p:sldId id="846" r:id="rId12"/>
    <p:sldId id="933" r:id="rId13"/>
    <p:sldId id="985" r:id="rId14"/>
    <p:sldId id="957" r:id="rId15"/>
    <p:sldId id="870" r:id="rId16"/>
    <p:sldId id="937" r:id="rId17"/>
    <p:sldId id="872" r:id="rId18"/>
    <p:sldId id="986" r:id="rId19"/>
    <p:sldId id="996" r:id="rId20"/>
    <p:sldId id="961" r:id="rId21"/>
    <p:sldId id="987" r:id="rId22"/>
    <p:sldId id="907" r:id="rId23"/>
    <p:sldId id="908" r:id="rId24"/>
    <p:sldId id="875" r:id="rId25"/>
    <p:sldId id="909" r:id="rId26"/>
    <p:sldId id="877" r:id="rId27"/>
    <p:sldId id="878" r:id="rId28"/>
    <p:sldId id="997" r:id="rId29"/>
    <p:sldId id="962" r:id="rId30"/>
    <p:sldId id="988" r:id="rId31"/>
    <p:sldId id="910" r:id="rId32"/>
    <p:sldId id="893" r:id="rId33"/>
    <p:sldId id="894" r:id="rId34"/>
    <p:sldId id="895" r:id="rId35"/>
    <p:sldId id="896" r:id="rId36"/>
    <p:sldId id="897" r:id="rId37"/>
    <p:sldId id="898" r:id="rId38"/>
    <p:sldId id="834" r:id="rId39"/>
    <p:sldId id="899" r:id="rId40"/>
    <p:sldId id="960" r:id="rId41"/>
    <p:sldId id="836" r:id="rId42"/>
    <p:sldId id="838" r:id="rId43"/>
    <p:sldId id="840" r:id="rId44"/>
    <p:sldId id="992" r:id="rId45"/>
    <p:sldId id="989" r:id="rId46"/>
    <p:sldId id="998" r:id="rId47"/>
    <p:sldId id="841" r:id="rId48"/>
    <p:sldId id="993" r:id="rId49"/>
    <p:sldId id="847" r:id="rId50"/>
    <p:sldId id="842" r:id="rId51"/>
    <p:sldId id="843" r:id="rId52"/>
    <p:sldId id="844" r:id="rId53"/>
    <p:sldId id="994" r:id="rId54"/>
    <p:sldId id="995" r:id="rId55"/>
    <p:sldId id="862" r:id="rId56"/>
    <p:sldId id="866" r:id="rId57"/>
    <p:sldId id="454" r:id="rId58"/>
    <p:sldId id="990" r:id="rId5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08E799C-4A59-4CE8-B700-CD1EE0CAA2F7}">
          <p14:sldIdLst>
            <p14:sldId id="955"/>
          </p14:sldIdLst>
        </p14:section>
        <p14:section name="お金で何ができるの？お金はどんな役割があるの？" id="{8903647B-99A0-48D1-9619-029BB27F43B4}">
          <p14:sldIdLst>
            <p14:sldId id="930"/>
            <p14:sldId id="856"/>
            <p14:sldId id="931"/>
            <p14:sldId id="964"/>
          </p14:sldIdLst>
        </p14:section>
        <p14:section name="入ってくるお金と出ていくお金" id="{62F128CF-A463-41DB-B972-AA2A12EE72E9}">
          <p14:sldIdLst>
            <p14:sldId id="903"/>
            <p14:sldId id="954"/>
            <p14:sldId id="905"/>
            <p14:sldId id="932"/>
            <p14:sldId id="984"/>
          </p14:sldIdLst>
        </p14:section>
        <p14:section name="考えてみよう！お金の使い方" id="{BA6F0980-1B39-4386-910E-CA3C3E27B083}">
          <p14:sldIdLst>
            <p14:sldId id="846"/>
            <p14:sldId id="933"/>
            <p14:sldId id="985"/>
            <p14:sldId id="957"/>
          </p14:sldIdLst>
        </p14:section>
        <p14:section name="消費者って、だれのこと？" id="{4450694C-06B5-4FB9-8AE6-DD96AFC0B013}">
          <p14:sldIdLst>
            <p14:sldId id="870"/>
            <p14:sldId id="937"/>
            <p14:sldId id="872"/>
            <p14:sldId id="986"/>
          </p14:sldIdLst>
        </p14:section>
        <p14:section name="契約ってなに？" id="{5591C71A-CEF6-4829-A852-925BDD132654}">
          <p14:sldIdLst>
            <p14:sldId id="996"/>
            <p14:sldId id="961"/>
            <p14:sldId id="987"/>
          </p14:sldIdLst>
        </p14:section>
        <p14:section name="生活の中で契約を考えよう" id="{F4B51D07-26E6-4EA5-B829-56DFB0CCF06D}">
          <p14:sldIdLst>
            <p14:sldId id="907"/>
            <p14:sldId id="908"/>
            <p14:sldId id="875"/>
            <p14:sldId id="909"/>
            <p14:sldId id="877"/>
            <p14:sldId id="878"/>
            <p14:sldId id="997"/>
            <p14:sldId id="962"/>
            <p14:sldId id="988"/>
          </p14:sldIdLst>
        </p14:section>
        <p14:section name="契約の成立について考えよう" id="{C95DB655-6FEE-45E1-B3CD-30F4918C67E0}">
          <p14:sldIdLst>
            <p14:sldId id="910"/>
            <p14:sldId id="893"/>
            <p14:sldId id="894"/>
            <p14:sldId id="895"/>
            <p14:sldId id="896"/>
            <p14:sldId id="897"/>
            <p14:sldId id="898"/>
            <p14:sldId id="834"/>
            <p14:sldId id="899"/>
            <p14:sldId id="960"/>
            <p14:sldId id="836"/>
            <p14:sldId id="838"/>
            <p14:sldId id="840"/>
            <p14:sldId id="992"/>
            <p14:sldId id="989"/>
          </p14:sldIdLst>
        </p14:section>
        <p14:section name="クイズで学ぼう！" id="{3810BE14-A8FE-473F-AD70-E901CD529785}">
          <p14:sldIdLst>
            <p14:sldId id="998"/>
            <p14:sldId id="841"/>
            <p14:sldId id="993"/>
            <p14:sldId id="847"/>
            <p14:sldId id="842"/>
            <p14:sldId id="843"/>
            <p14:sldId id="844"/>
            <p14:sldId id="994"/>
            <p14:sldId id="995"/>
          </p14:sldIdLst>
        </p14:section>
        <p14:section name="困ったときは相談しよう！" id="{236E3829-B861-46C6-A1EE-F7AB3F7F5BC2}">
          <p14:sldIdLst>
            <p14:sldId id="862"/>
            <p14:sldId id="866"/>
            <p14:sldId id="454"/>
            <p14:sldId id="990"/>
          </p14:sldIdLst>
        </p14:section>
      </p14:sectionLst>
    </p:ext>
    <p:ext uri="{EFAFB233-063F-42B5-8137-9DF3F51BA10A}">
      <p15:sldGuideLst xmlns:p15="http://schemas.microsoft.com/office/powerpoint/2012/main">
        <p15:guide id="1" orient="horz" pos="2160">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澤村 美賀" initials="澤村" lastIdx="1" clrIdx="0">
    <p:extLst>
      <p:ext uri="{19B8F6BF-5375-455C-9EA6-DF929625EA0E}">
        <p15:presenceInfo xmlns:p15="http://schemas.microsoft.com/office/powerpoint/2012/main" userId="7265541225608f13" providerId="Windows Live"/>
      </p:ext>
    </p:extLst>
  </p:cmAuthor>
  <p:cmAuthor id="2" name="PC011" initials="P" lastIdx="1" clrIdx="1">
    <p:extLst>
      <p:ext uri="{19B8F6BF-5375-455C-9EA6-DF929625EA0E}">
        <p15:presenceInfo xmlns:p15="http://schemas.microsoft.com/office/powerpoint/2012/main" userId="PC011" providerId="None"/>
      </p:ext>
    </p:extLst>
  </p:cmAuthor>
  <p:cmAuthor id="3" name="PC019" initials="P" lastIdx="1" clrIdx="2">
    <p:extLst>
      <p:ext uri="{19B8F6BF-5375-455C-9EA6-DF929625EA0E}">
        <p15:presenceInfo xmlns:p15="http://schemas.microsoft.com/office/powerpoint/2012/main" userId="PC01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3300"/>
    <a:srgbClr val="78AE78"/>
    <a:srgbClr val="CCFF66"/>
    <a:srgbClr val="FF0066"/>
    <a:srgbClr val="FF0000"/>
    <a:srgbClr val="719239"/>
    <a:srgbClr val="EC6E89"/>
    <a:srgbClr val="990000"/>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39" autoAdjust="0"/>
    <p:restoredTop sz="94280" autoAdjust="0"/>
  </p:normalViewPr>
  <p:slideViewPr>
    <p:cSldViewPr>
      <p:cViewPr>
        <p:scale>
          <a:sx n="50" d="100"/>
          <a:sy n="50" d="100"/>
        </p:scale>
        <p:origin x="1038" y="540"/>
      </p:cViewPr>
      <p:guideLst>
        <p:guide orient="horz" pos="2160"/>
        <p:guide pos="3795"/>
      </p:guideLst>
    </p:cSldViewPr>
  </p:slideViewPr>
  <p:notesTextViewPr>
    <p:cViewPr>
      <p:scale>
        <a:sx n="150" d="100"/>
        <a:sy n="150" d="100"/>
      </p:scale>
      <p:origin x="0" y="0"/>
    </p:cViewPr>
  </p:notesTextViewPr>
  <p:notesViewPr>
    <p:cSldViewPr>
      <p:cViewPr varScale="1">
        <p:scale>
          <a:sx n="51" d="100"/>
          <a:sy n="51" d="100"/>
        </p:scale>
        <p:origin x="2988" y="1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4EBBF01-CB90-4BE7-04A9-5077F5FF7BC8}"/>
              </a:ext>
            </a:extLst>
          </p:cNvPr>
          <p:cNvSpPr>
            <a:spLocks noGrp="1"/>
          </p:cNvSpPr>
          <p:nvPr>
            <p:ph type="hdr" sz="quarter"/>
          </p:nvPr>
        </p:nvSpPr>
        <p:spPr>
          <a:xfrm>
            <a:off x="1" y="1"/>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F5A8B45-3937-4030-32FD-93EBC81642E0}"/>
              </a:ext>
            </a:extLst>
          </p:cNvPr>
          <p:cNvSpPr>
            <a:spLocks noGrp="1"/>
          </p:cNvSpPr>
          <p:nvPr>
            <p:ph type="dt" sz="quarter" idx="1"/>
          </p:nvPr>
        </p:nvSpPr>
        <p:spPr>
          <a:xfrm>
            <a:off x="3814763" y="1"/>
            <a:ext cx="2919412" cy="495300"/>
          </a:xfrm>
          <a:prstGeom prst="rect">
            <a:avLst/>
          </a:prstGeom>
        </p:spPr>
        <p:txBody>
          <a:bodyPr vert="horz" lIns="91440" tIns="45720" rIns="91440" bIns="45720" rtlCol="0"/>
          <a:lstStyle>
            <a:lvl1pPr algn="r">
              <a:defRPr sz="1200"/>
            </a:lvl1pPr>
          </a:lstStyle>
          <a:p>
            <a:fld id="{2C5FB3DB-D081-46FC-982B-9A2B296FB89A}" type="datetimeFigureOut">
              <a:rPr kumimoji="1" lang="ja-JP" altLang="en-US" smtClean="0"/>
              <a:t>2023/2/1</a:t>
            </a:fld>
            <a:endParaRPr kumimoji="1" lang="ja-JP" altLang="en-US"/>
          </a:p>
        </p:txBody>
      </p:sp>
      <p:sp>
        <p:nvSpPr>
          <p:cNvPr id="4" name="フッター プレースホルダー 3">
            <a:extLst>
              <a:ext uri="{FF2B5EF4-FFF2-40B4-BE49-F238E27FC236}">
                <a16:creationId xmlns:a16="http://schemas.microsoft.com/office/drawing/2014/main" id="{92266B49-AAF0-9EDF-96B1-6BBF6F522521}"/>
              </a:ext>
            </a:extLst>
          </p:cNvPr>
          <p:cNvSpPr>
            <a:spLocks noGrp="1"/>
          </p:cNvSpPr>
          <p:nvPr>
            <p:ph type="ftr" sz="quarter" idx="2"/>
          </p:nvPr>
        </p:nvSpPr>
        <p:spPr>
          <a:xfrm>
            <a:off x="1" y="9371014"/>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6B09CD4-C689-199C-13EF-663611C2EFC0}"/>
              </a:ext>
            </a:extLst>
          </p:cNvPr>
          <p:cNvSpPr>
            <a:spLocks noGrp="1"/>
          </p:cNvSpPr>
          <p:nvPr>
            <p:ph type="sldNum" sz="quarter" idx="3"/>
          </p:nvPr>
        </p:nvSpPr>
        <p:spPr>
          <a:xfrm>
            <a:off x="3814763" y="9371014"/>
            <a:ext cx="2919412" cy="495300"/>
          </a:xfrm>
          <a:prstGeom prst="rect">
            <a:avLst/>
          </a:prstGeom>
        </p:spPr>
        <p:txBody>
          <a:bodyPr vert="horz" lIns="91440" tIns="45720" rIns="91440" bIns="45720" rtlCol="0" anchor="b"/>
          <a:lstStyle>
            <a:lvl1pPr algn="r">
              <a:defRPr sz="1200"/>
            </a:lvl1pPr>
          </a:lstStyle>
          <a:p>
            <a:fld id="{18079AEF-6FA7-4C5C-9168-05156F28F890}" type="slidenum">
              <a:rPr kumimoji="1" lang="ja-JP" altLang="en-US" smtClean="0"/>
              <a:t>‹#›</a:t>
            </a:fld>
            <a:endParaRPr kumimoji="1" lang="ja-JP" altLang="en-US"/>
          </a:p>
        </p:txBody>
      </p:sp>
    </p:spTree>
    <p:extLst>
      <p:ext uri="{BB962C8B-B14F-4D97-AF65-F5344CB8AC3E}">
        <p14:creationId xmlns:p14="http://schemas.microsoft.com/office/powerpoint/2010/main" val="3525672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8831" cy="493315"/>
          </a:xfrm>
          <a:prstGeom prst="rect">
            <a:avLst/>
          </a:prstGeom>
        </p:spPr>
        <p:txBody>
          <a:bodyPr vert="horz" lIns="90727" tIns="45363" rIns="90727"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3"/>
            <a:ext cx="2918831" cy="493315"/>
          </a:xfrm>
          <a:prstGeom prst="rect">
            <a:avLst/>
          </a:prstGeom>
        </p:spPr>
        <p:txBody>
          <a:bodyPr vert="horz" lIns="90727" tIns="45363" rIns="90727" bIns="45363" rtlCol="0"/>
          <a:lstStyle>
            <a:lvl1pPr algn="r">
              <a:defRPr sz="1200"/>
            </a:lvl1pPr>
          </a:lstStyle>
          <a:p>
            <a:fld id="{07BB9F28-7045-48ED-AB05-D2B8B52BBC6A}" type="datetimeFigureOut">
              <a:rPr kumimoji="1" lang="ja-JP" altLang="en-US" smtClean="0"/>
              <a:t>2023/2/1</a:t>
            </a:fld>
            <a:endParaRPr kumimoji="1" lang="ja-JP" altLang="en-US"/>
          </a:p>
        </p:txBody>
      </p:sp>
      <p:sp>
        <p:nvSpPr>
          <p:cNvPr id="4" name="スライド イメージ プレースホルダー 3"/>
          <p:cNvSpPr>
            <a:spLocks noGrp="1" noRot="1" noChangeAspect="1"/>
          </p:cNvSpPr>
          <p:nvPr>
            <p:ph type="sldImg" idx="2"/>
          </p:nvPr>
        </p:nvSpPr>
        <p:spPr>
          <a:xfrm>
            <a:off x="79375" y="741363"/>
            <a:ext cx="6577013" cy="3700462"/>
          </a:xfrm>
          <a:prstGeom prst="rect">
            <a:avLst/>
          </a:prstGeom>
          <a:noFill/>
          <a:ln w="12700">
            <a:solidFill>
              <a:prstClr val="black"/>
            </a:solidFill>
          </a:ln>
        </p:spPr>
        <p:txBody>
          <a:bodyPr vert="horz" lIns="90727" tIns="45363" rIns="90727" bIns="45363" rtlCol="0" anchor="ctr"/>
          <a:lstStyle/>
          <a:p>
            <a:endParaRPr lang="ja-JP" altLang="en-US"/>
          </a:p>
        </p:txBody>
      </p:sp>
      <p:sp>
        <p:nvSpPr>
          <p:cNvPr id="5" name="ノート プレースホルダー 4"/>
          <p:cNvSpPr>
            <a:spLocks noGrp="1"/>
          </p:cNvSpPr>
          <p:nvPr>
            <p:ph type="body" sz="quarter" idx="3"/>
          </p:nvPr>
        </p:nvSpPr>
        <p:spPr>
          <a:xfrm>
            <a:off x="673577" y="4687294"/>
            <a:ext cx="5388610" cy="4439840"/>
          </a:xfrm>
          <a:prstGeom prst="rect">
            <a:avLst/>
          </a:prstGeom>
        </p:spPr>
        <p:txBody>
          <a:bodyPr vert="horz" lIns="90727" tIns="45363" rIns="90727" bIns="45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413"/>
            <a:ext cx="2918831" cy="493315"/>
          </a:xfrm>
          <a:prstGeom prst="rect">
            <a:avLst/>
          </a:prstGeom>
        </p:spPr>
        <p:txBody>
          <a:bodyPr vert="horz" lIns="90727" tIns="45363" rIns="90727"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413"/>
            <a:ext cx="2918831" cy="493315"/>
          </a:xfrm>
          <a:prstGeom prst="rect">
            <a:avLst/>
          </a:prstGeom>
        </p:spPr>
        <p:txBody>
          <a:bodyPr vert="horz" lIns="90727" tIns="45363" rIns="90727" bIns="45363" rtlCol="0" anchor="b"/>
          <a:lstStyle>
            <a:lvl1pPr algn="r">
              <a:defRPr sz="1200"/>
            </a:lvl1pPr>
          </a:lstStyle>
          <a:p>
            <a:fld id="{35286326-713D-4E22-85CB-4D06F80F33E4}" type="slidenum">
              <a:rPr kumimoji="1" lang="ja-JP" altLang="en-US" smtClean="0"/>
              <a:t>‹#›</a:t>
            </a:fld>
            <a:endParaRPr kumimoji="1" lang="ja-JP" altLang="en-US"/>
          </a:p>
        </p:txBody>
      </p:sp>
    </p:spTree>
    <p:extLst>
      <p:ext uri="{BB962C8B-B14F-4D97-AF65-F5344CB8AC3E}">
        <p14:creationId xmlns:p14="http://schemas.microsoft.com/office/powerpoint/2010/main" val="17269796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a:t>
            </a:fld>
            <a:endParaRPr kumimoji="1" lang="ja-JP" altLang="en-US"/>
          </a:p>
        </p:txBody>
      </p:sp>
    </p:spTree>
    <p:extLst>
      <p:ext uri="{BB962C8B-B14F-4D97-AF65-F5344CB8AC3E}">
        <p14:creationId xmlns:p14="http://schemas.microsoft.com/office/powerpoint/2010/main" val="182794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10</a:t>
            </a:fld>
            <a:endParaRPr kumimoji="1" lang="ja-JP" altLang="en-US"/>
          </a:p>
        </p:txBody>
      </p:sp>
    </p:spTree>
    <p:extLst>
      <p:ext uri="{BB962C8B-B14F-4D97-AF65-F5344CB8AC3E}">
        <p14:creationId xmlns:p14="http://schemas.microsoft.com/office/powerpoint/2010/main" val="49348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考えてみましょう。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お小遣いを</a:t>
            </a:r>
            <a:r>
              <a:rPr kumimoji="1" lang="en-US" altLang="ja-JP" dirty="0">
                <a:solidFill>
                  <a:schemeClr val="tx1"/>
                </a:solidFill>
                <a:latin typeface="BIZ UDPゴシック" panose="020B0400000000000000" pitchFamily="50" charset="-128"/>
                <a:ea typeface="BIZ UDPゴシック" panose="020B0400000000000000" pitchFamily="50" charset="-128"/>
              </a:rPr>
              <a:t>3,000</a:t>
            </a:r>
            <a:r>
              <a:rPr kumimoji="1" lang="ja-JP" altLang="en-US" dirty="0">
                <a:solidFill>
                  <a:schemeClr val="tx1"/>
                </a:solidFill>
                <a:latin typeface="BIZ UDPゴシック" panose="020B0400000000000000" pitchFamily="50" charset="-128"/>
                <a:ea typeface="BIZ UDPゴシック" panose="020B0400000000000000" pitchFamily="50" charset="-128"/>
              </a:rPr>
              <a:t>円もらいました。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お菓子が欲しい、オンラインゲームのアイテムが欲しい、洋服も欲しいと思いました。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しかし、お菓子代とオンラインゲームのアイテム購入代、洋服代を合わせると、</a:t>
            </a:r>
            <a:r>
              <a:rPr kumimoji="1" lang="en-US" altLang="ja-JP" dirty="0">
                <a:solidFill>
                  <a:schemeClr val="tx1"/>
                </a:solidFill>
                <a:latin typeface="BIZ UDPゴシック" panose="020B0400000000000000" pitchFamily="50" charset="-128"/>
                <a:ea typeface="BIZ UDPゴシック" panose="020B0400000000000000" pitchFamily="50" charset="-128"/>
              </a:rPr>
              <a:t>3,500</a:t>
            </a:r>
            <a:r>
              <a:rPr kumimoji="1" lang="ja-JP" altLang="en-US" dirty="0">
                <a:solidFill>
                  <a:schemeClr val="tx1"/>
                </a:solidFill>
                <a:latin typeface="BIZ UDPゴシック" panose="020B0400000000000000" pitchFamily="50" charset="-128"/>
                <a:ea typeface="BIZ UDPゴシック" panose="020B0400000000000000" pitchFamily="50" charset="-128"/>
              </a:rPr>
              <a:t>円になります。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3,000</a:t>
            </a:r>
            <a:r>
              <a:rPr kumimoji="1" lang="ja-JP" altLang="en-US" dirty="0">
                <a:latin typeface="BIZ UDPゴシック" panose="020B0400000000000000" pitchFamily="50" charset="-128"/>
                <a:ea typeface="BIZ UDPゴシック" panose="020B0400000000000000" pitchFamily="50" charset="-128"/>
              </a:rPr>
              <a:t>円のお小遣いで全部買うことができますか。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欲しくてもお金が足りないとき、皆さんはどうしますか。どうしたらよいでしょうか。</a:t>
            </a:r>
          </a:p>
          <a:p>
            <a:endParaRPr kumimoji="1" lang="en-US" altLang="ja-JP"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11</a:t>
            </a:fld>
            <a:endParaRPr kumimoji="1" lang="ja-JP" altLang="en-US"/>
          </a:p>
        </p:txBody>
      </p:sp>
    </p:spTree>
    <p:extLst>
      <p:ext uri="{BB962C8B-B14F-4D97-AF65-F5344CB8AC3E}">
        <p14:creationId xmlns:p14="http://schemas.microsoft.com/office/powerpoint/2010/main" val="392837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お金があるからといって欲しいものを</a:t>
            </a:r>
            <a:r>
              <a:rPr kumimoji="1" lang="ja-JP" altLang="en-US" strike="noStrike" dirty="0">
                <a:solidFill>
                  <a:schemeClr val="tx1"/>
                </a:solidFill>
                <a:latin typeface="BIZ UDPゴシック" panose="020B0400000000000000" pitchFamily="50" charset="-128"/>
                <a:ea typeface="BIZ UDPゴシック" panose="020B0400000000000000" pitchFamily="50" charset="-128"/>
              </a:rPr>
              <a:t>どんどん</a:t>
            </a:r>
            <a:r>
              <a:rPr kumimoji="1" lang="ja-JP" altLang="en-US" dirty="0">
                <a:solidFill>
                  <a:schemeClr val="tx1"/>
                </a:solidFill>
                <a:latin typeface="BIZ UDPゴシック" panose="020B0400000000000000" pitchFamily="50" charset="-128"/>
                <a:ea typeface="BIZ UDPゴシック" panose="020B0400000000000000" pitchFamily="50" charset="-128"/>
              </a:rPr>
              <a:t>買ってしまうと、お金は減ります。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お金がなくなってしまうと、</a:t>
            </a:r>
            <a:r>
              <a:rPr kumimoji="1" lang="ja-JP" altLang="en-US" strike="noStrike" dirty="0">
                <a:solidFill>
                  <a:schemeClr val="tx1"/>
                </a:solidFill>
                <a:latin typeface="BIZ UDPゴシック" panose="020B0400000000000000" pitchFamily="50" charset="-128"/>
                <a:ea typeface="BIZ UDPゴシック" panose="020B0400000000000000" pitchFamily="50" charset="-128"/>
              </a:rPr>
              <a:t>本当に</a:t>
            </a:r>
            <a:r>
              <a:rPr kumimoji="1" lang="ja-JP" altLang="en-US" dirty="0">
                <a:solidFill>
                  <a:schemeClr val="tx1"/>
                </a:solidFill>
                <a:latin typeface="BIZ UDPゴシック" panose="020B0400000000000000" pitchFamily="50" charset="-128"/>
                <a:ea typeface="BIZ UDPゴシック" panose="020B0400000000000000" pitchFamily="50" charset="-128"/>
              </a:rPr>
              <a:t>買いたいものがあったときに、買うことができません。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買い物をするときは、自分にとって今、本当に必要なものかを考えましょう。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もし、お金が足りなくて欲しいものが買えないときは、我慢して買えるまでお金を貯めることも大事です。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計画的に大切にお金を使いましょう。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12</a:t>
            </a:fld>
            <a:endParaRPr kumimoji="1" lang="ja-JP" altLang="en-US"/>
          </a:p>
        </p:txBody>
      </p:sp>
    </p:spTree>
    <p:extLst>
      <p:ext uri="{BB962C8B-B14F-4D97-AF65-F5344CB8AC3E}">
        <p14:creationId xmlns:p14="http://schemas.microsoft.com/office/powerpoint/2010/main" val="247527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13</a:t>
            </a:fld>
            <a:endParaRPr kumimoji="1" lang="ja-JP" altLang="en-US"/>
          </a:p>
        </p:txBody>
      </p:sp>
    </p:spTree>
    <p:extLst>
      <p:ext uri="{BB962C8B-B14F-4D97-AF65-F5344CB8AC3E}">
        <p14:creationId xmlns:p14="http://schemas.microsoft.com/office/powerpoint/2010/main" val="328062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14</a:t>
            </a:fld>
            <a:endParaRPr kumimoji="1" lang="ja-JP" altLang="en-US"/>
          </a:p>
        </p:txBody>
      </p:sp>
    </p:spTree>
    <p:extLst>
      <p:ext uri="{BB962C8B-B14F-4D97-AF65-F5344CB8AC3E}">
        <p14:creationId xmlns:p14="http://schemas.microsoft.com/office/powerpoint/2010/main" val="129028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このイラストの人たちは、何をしているのでしょうか。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・買い物をしている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・電車に乗っている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・病院で診てもらっている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・お店でたこ焼きを食べている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生活のためにお金を使う人を、「消費者」といいます。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私たち消費者は、生活をするためにいろいろな場面でお金を支払っています。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このイラストに出てくる２人も「消費者」です。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皆さんも買い物をしたり、電車に乗ったりしますね。お金を使います。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だから、皆さんも「消費者」です。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15</a:t>
            </a:fld>
            <a:endParaRPr kumimoji="1" lang="ja-JP" altLang="en-US"/>
          </a:p>
        </p:txBody>
      </p:sp>
    </p:spTree>
    <p:extLst>
      <p:ext uri="{BB962C8B-B14F-4D97-AF65-F5344CB8AC3E}">
        <p14:creationId xmlns:p14="http://schemas.microsoft.com/office/powerpoint/2010/main" val="371386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皆さんの周りに「消費者」はいますか？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学校の先生は消費者でしょうか。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保護者は消費者でしょうか。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保護者もお友達も学校の先生も実は「消費者」なのです。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おじいちゃん、おばあちゃんも皆、消費者です。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16</a:t>
            </a:fld>
            <a:endParaRPr kumimoji="1" lang="ja-JP" altLang="en-US"/>
          </a:p>
        </p:txBody>
      </p:sp>
    </p:spTree>
    <p:extLst>
      <p:ext uri="{BB962C8B-B14F-4D97-AF65-F5344CB8AC3E}">
        <p14:creationId xmlns:p14="http://schemas.microsoft.com/office/powerpoint/2010/main" val="425445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私たち「消費者」が生活するためには、</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たくさんのお金が必要なことを覚えていてください。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17</a:t>
            </a:fld>
            <a:endParaRPr kumimoji="1" lang="ja-JP" altLang="en-US"/>
          </a:p>
        </p:txBody>
      </p:sp>
    </p:spTree>
    <p:extLst>
      <p:ext uri="{BB962C8B-B14F-4D97-AF65-F5344CB8AC3E}">
        <p14:creationId xmlns:p14="http://schemas.microsoft.com/office/powerpoint/2010/main" val="299532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18</a:t>
            </a:fld>
            <a:endParaRPr kumimoji="1" lang="ja-JP" altLang="en-US"/>
          </a:p>
        </p:txBody>
      </p:sp>
    </p:spTree>
    <p:extLst>
      <p:ext uri="{BB962C8B-B14F-4D97-AF65-F5344CB8AC3E}">
        <p14:creationId xmlns:p14="http://schemas.microsoft.com/office/powerpoint/2010/main" val="1547104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お金を支払って商品を買ったり、サービスを受けたりすることを「契約」といいます。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契約は、法律上の約束のことです。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契約をすると、法律で決められたルールを守らなければなりません。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商品を買うこと、例えば書店でマンガを買うことは、契約です。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マンガと引き換えにお金を支払うというルールを守らなければなりません。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サービスを受けるということ、例えば美容院で髪を切ってもらうことは契約です。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髪を切ってもらうのと引き換えにお金を支払うというルールを守らなければなりません。</a:t>
            </a:r>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19</a:t>
            </a:fld>
            <a:endParaRPr kumimoji="1" lang="ja-JP" altLang="en-US"/>
          </a:p>
        </p:txBody>
      </p:sp>
    </p:spTree>
    <p:extLst>
      <p:ext uri="{BB962C8B-B14F-4D97-AF65-F5344CB8AC3E}">
        <p14:creationId xmlns:p14="http://schemas.microsoft.com/office/powerpoint/2010/main" val="282750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お金のことを思い出してみましょう。</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１万円札や千円札のように紙でできているお金（紙幣）と、</a:t>
            </a:r>
            <a:r>
              <a:rPr kumimoji="1" lang="en-US" altLang="ja-JP" sz="1200" dirty="0">
                <a:solidFill>
                  <a:schemeClr val="tx1"/>
                </a:solidFill>
                <a:latin typeface="BIZ UDPゴシック" panose="020B0400000000000000" pitchFamily="50" charset="-128"/>
                <a:ea typeface="BIZ UDPゴシック" panose="020B0400000000000000" pitchFamily="50" charset="-128"/>
              </a:rPr>
              <a:t>500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円玉や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100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円玉のように金属でできているお金（硬貨）があります。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a:t>
            </a:fld>
            <a:endParaRPr kumimoji="1" lang="ja-JP" altLang="en-US"/>
          </a:p>
        </p:txBody>
      </p:sp>
    </p:spTree>
    <p:extLst>
      <p:ext uri="{BB962C8B-B14F-4D97-AF65-F5344CB8AC3E}">
        <p14:creationId xmlns:p14="http://schemas.microsoft.com/office/powerpoint/2010/main" val="188986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書店でマンガを買ったとき、お金を支払いますね。</a:t>
            </a:r>
          </a:p>
          <a:p>
            <a:r>
              <a:rPr kumimoji="1" lang="ja-JP" altLang="en-US" dirty="0">
                <a:latin typeface="BIZ UDPゴシック" panose="020B0400000000000000" pitchFamily="50" charset="-128"/>
                <a:ea typeface="BIZ UDPゴシック" panose="020B0400000000000000" pitchFamily="50" charset="-128"/>
              </a:rPr>
              <a:t>電車に乗る時にも切符を買うのでお金を支払います。</a:t>
            </a:r>
          </a:p>
          <a:p>
            <a:r>
              <a:rPr kumimoji="1" lang="ja-JP" altLang="en-US" dirty="0">
                <a:latin typeface="BIZ UDPゴシック" panose="020B0400000000000000" pitchFamily="50" charset="-128"/>
                <a:ea typeface="BIZ UDPゴシック" panose="020B0400000000000000" pitchFamily="50" charset="-128"/>
              </a:rPr>
              <a:t>美容院で髪を切ってもらっても、お金を支払います。</a:t>
            </a:r>
          </a:p>
          <a:p>
            <a:r>
              <a:rPr kumimoji="1" lang="ja-JP" altLang="en-US" dirty="0">
                <a:latin typeface="BIZ UDPゴシック" panose="020B0400000000000000" pitchFamily="50" charset="-128"/>
                <a:ea typeface="BIZ UDPゴシック" panose="020B0400000000000000" pitchFamily="50" charset="-128"/>
              </a:rPr>
              <a:t>病院で診てもらった後もお金を支払うし、お店でたこやきを食べるときにもお金を支払います。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これらは、すべて「契約」です。</a:t>
            </a:r>
          </a:p>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20</a:t>
            </a:fld>
            <a:endParaRPr kumimoji="1" lang="ja-JP" altLang="en-US"/>
          </a:p>
        </p:txBody>
      </p:sp>
    </p:spTree>
    <p:extLst>
      <p:ext uri="{BB962C8B-B14F-4D97-AF65-F5344CB8AC3E}">
        <p14:creationId xmlns:p14="http://schemas.microsoft.com/office/powerpoint/2010/main" val="376361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21</a:t>
            </a:fld>
            <a:endParaRPr kumimoji="1" lang="ja-JP" altLang="en-US"/>
          </a:p>
        </p:txBody>
      </p:sp>
    </p:spTree>
    <p:extLst>
      <p:ext uri="{BB962C8B-B14F-4D97-AF65-F5344CB8AC3E}">
        <p14:creationId xmlns:p14="http://schemas.microsoft.com/office/powerpoint/2010/main" val="420312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さんの一日をのぞいて、契約をしているか考えてみましょう。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22</a:t>
            </a:fld>
            <a:endParaRPr kumimoji="1" lang="ja-JP" altLang="en-US"/>
          </a:p>
        </p:txBody>
      </p:sp>
    </p:spTree>
    <p:extLst>
      <p:ext uri="{BB962C8B-B14F-4D97-AF65-F5344CB8AC3E}">
        <p14:creationId xmlns:p14="http://schemas.microsoft.com/office/powerpoint/2010/main" val="1090455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さんは、</a:t>
            </a:r>
          </a:p>
          <a:p>
            <a:r>
              <a:rPr kumimoji="1" lang="ja-JP" altLang="en-US" dirty="0">
                <a:solidFill>
                  <a:schemeClr val="tx1"/>
                </a:solidFill>
                <a:latin typeface="BIZ UDPゴシック" panose="020B0400000000000000" pitchFamily="50" charset="-128"/>
                <a:ea typeface="BIZ UDPゴシック" panose="020B0400000000000000" pitchFamily="50" charset="-128"/>
              </a:rPr>
              <a:t>切符を買って電車に乗り、ショッピングセンターに行きました。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洋服店で洋服を買いました。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お腹がすいたので、お昼ご飯にラーメン店でラーメンを食べました。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その後、映画館で今人気の映画を観ました。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たくさん遊んで疲れたので、帰りは、保護者に車で迎えに来てもらいました。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23</a:t>
            </a:fld>
            <a:endParaRPr kumimoji="1" lang="ja-JP" altLang="en-US"/>
          </a:p>
        </p:txBody>
      </p:sp>
    </p:spTree>
    <p:extLst>
      <p:ext uri="{BB962C8B-B14F-4D97-AF65-F5344CB8AC3E}">
        <p14:creationId xmlns:p14="http://schemas.microsoft.com/office/powerpoint/2010/main" val="2240140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ここで質問です。</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まずは、ショッピングセンターへ行くために</a:t>
            </a:r>
          </a:p>
          <a:p>
            <a:r>
              <a:rPr kumimoji="1" lang="ja-JP" altLang="en-US" dirty="0">
                <a:solidFill>
                  <a:schemeClr val="tx1"/>
                </a:solidFill>
                <a:latin typeface="BIZ UDPゴシック" panose="020B0400000000000000" pitchFamily="50" charset="-128"/>
                <a:ea typeface="BIZ UDPゴシック" panose="020B0400000000000000" pitchFamily="50" charset="-128"/>
              </a:rPr>
              <a:t>切符売り場で切符を買い、改札を通って、電車に乗りました。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ショッピングセンターの近くの駅に到着したので、電車を降りて改札を出ました。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さて、切符を買って電車に乗ることは、「契約」でしょうか。</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はい、契約です。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24</a:t>
            </a:fld>
            <a:endParaRPr kumimoji="1" lang="ja-JP" altLang="en-US"/>
          </a:p>
        </p:txBody>
      </p:sp>
    </p:spTree>
    <p:extLst>
      <p:ext uri="{BB962C8B-B14F-4D97-AF65-F5344CB8AC3E}">
        <p14:creationId xmlns:p14="http://schemas.microsoft.com/office/powerpoint/2010/main" val="1340283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では、次の行動です。</a:t>
            </a:r>
          </a:p>
          <a:p>
            <a:r>
              <a:rPr kumimoji="1" lang="ja-JP" altLang="en-US" dirty="0">
                <a:solidFill>
                  <a:schemeClr val="tx1"/>
                </a:solidFill>
                <a:latin typeface="BIZ UDPゴシック" panose="020B0400000000000000" pitchFamily="50" charset="-128"/>
                <a:ea typeface="BIZ UDPゴシック" panose="020B0400000000000000" pitchFamily="50" charset="-128"/>
              </a:rPr>
              <a:t>ショッピングセンターの中を歩いていると</a:t>
            </a:r>
          </a:p>
          <a:p>
            <a:r>
              <a:rPr kumimoji="1" lang="ja-JP" altLang="en-US" dirty="0">
                <a:solidFill>
                  <a:schemeClr val="tx1"/>
                </a:solidFill>
                <a:latin typeface="BIZ UDPゴシック" panose="020B0400000000000000" pitchFamily="50" charset="-128"/>
                <a:ea typeface="BIZ UDPゴシック" panose="020B0400000000000000" pitchFamily="50" charset="-128"/>
              </a:rPr>
              <a:t>洋服店でかっこいい（かわいい）洋服を見つけました。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サイズもぴったりだったので、この洋服を買おうと思います。</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さんはお店の人に、「この洋服をください」と言うと、</a:t>
            </a: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お店の人から「はい、</a:t>
            </a:r>
            <a:r>
              <a:rPr kumimoji="1" lang="en-US" altLang="ja-JP" dirty="0">
                <a:solidFill>
                  <a:schemeClr val="tx1"/>
                </a:solidFill>
                <a:latin typeface="BIZ UDPゴシック" panose="020B0400000000000000" pitchFamily="50" charset="-128"/>
                <a:ea typeface="BIZ UDPゴシック" panose="020B0400000000000000" pitchFamily="50" charset="-128"/>
              </a:rPr>
              <a:t>3,000</a:t>
            </a:r>
            <a:r>
              <a:rPr kumimoji="1" lang="ja-JP" altLang="en-US" dirty="0">
                <a:solidFill>
                  <a:schemeClr val="tx1"/>
                </a:solidFill>
                <a:latin typeface="BIZ UDPゴシック" panose="020B0400000000000000" pitchFamily="50" charset="-128"/>
                <a:ea typeface="BIZ UDPゴシック" panose="020B0400000000000000" pitchFamily="50" charset="-128"/>
              </a:rPr>
              <a:t>円です」と言われました。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お財布から</a:t>
            </a:r>
            <a:r>
              <a:rPr kumimoji="1" lang="en-US" altLang="ja-JP" dirty="0">
                <a:solidFill>
                  <a:schemeClr val="tx1"/>
                </a:solidFill>
                <a:latin typeface="BIZ UDPゴシック" panose="020B0400000000000000" pitchFamily="50" charset="-128"/>
                <a:ea typeface="BIZ UDPゴシック" panose="020B0400000000000000" pitchFamily="50" charset="-128"/>
              </a:rPr>
              <a:t>3,000</a:t>
            </a:r>
            <a:r>
              <a:rPr kumimoji="1" lang="ja-JP" altLang="en-US" dirty="0">
                <a:solidFill>
                  <a:schemeClr val="tx1"/>
                </a:solidFill>
                <a:latin typeface="BIZ UDPゴシック" panose="020B0400000000000000" pitchFamily="50" charset="-128"/>
                <a:ea typeface="BIZ UDPゴシック" panose="020B0400000000000000" pitchFamily="50" charset="-128"/>
              </a:rPr>
              <a:t>円出して、レジで支払うと、</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お店の人が「ありがとうございます」と言って、</a:t>
            </a:r>
          </a:p>
          <a:p>
            <a:r>
              <a:rPr kumimoji="1" lang="ja-JP" altLang="en-US" dirty="0">
                <a:solidFill>
                  <a:schemeClr val="tx1"/>
                </a:solidFill>
                <a:latin typeface="BIZ UDPゴシック" panose="020B0400000000000000" pitchFamily="50" charset="-128"/>
                <a:ea typeface="BIZ UDPゴシック" panose="020B0400000000000000" pitchFamily="50" charset="-128"/>
              </a:rPr>
              <a:t>紙袋に入れた洋服を渡してくれました。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さて、この洋服を買うことは、「契約」でしょうか。</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はい、契約です。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25</a:t>
            </a:fld>
            <a:endParaRPr kumimoji="1" lang="ja-JP" altLang="en-US"/>
          </a:p>
        </p:txBody>
      </p:sp>
    </p:spTree>
    <p:extLst>
      <p:ext uri="{BB962C8B-B14F-4D97-AF65-F5344CB8AC3E}">
        <p14:creationId xmlns:p14="http://schemas.microsoft.com/office/powerpoint/2010/main" val="449496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お昼になり、おなかがすいたので、ラーメン店に行きました。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お店の人に「ラーメンを</a:t>
            </a:r>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杯ください」と注文すると、</a:t>
            </a:r>
          </a:p>
          <a:p>
            <a:r>
              <a:rPr kumimoji="1" lang="ja-JP" altLang="en-US" dirty="0">
                <a:solidFill>
                  <a:schemeClr val="tx1"/>
                </a:solidFill>
                <a:latin typeface="BIZ UDPゴシック" panose="020B0400000000000000" pitchFamily="50" charset="-128"/>
                <a:ea typeface="BIZ UDPゴシック" panose="020B0400000000000000" pitchFamily="50" charset="-128"/>
              </a:rPr>
              <a:t>しばらくして、おいしそうなラーメンを出してくれました。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とてもおいしくて、残さず全部食べました。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お店を出る前に、レジで代金</a:t>
            </a:r>
            <a:r>
              <a:rPr kumimoji="1" lang="en-US" altLang="ja-JP" dirty="0">
                <a:solidFill>
                  <a:schemeClr val="tx1"/>
                </a:solidFill>
                <a:latin typeface="BIZ UDPゴシック" panose="020B0400000000000000" pitchFamily="50" charset="-128"/>
                <a:ea typeface="BIZ UDPゴシック" panose="020B0400000000000000" pitchFamily="50" charset="-128"/>
              </a:rPr>
              <a:t>800</a:t>
            </a:r>
            <a:r>
              <a:rPr kumimoji="1" lang="ja-JP" altLang="en-US" dirty="0">
                <a:solidFill>
                  <a:schemeClr val="tx1"/>
                </a:solidFill>
                <a:latin typeface="BIZ UDPゴシック" panose="020B0400000000000000" pitchFamily="50" charset="-128"/>
                <a:ea typeface="BIZ UDPゴシック" panose="020B0400000000000000" pitchFamily="50" charset="-128"/>
              </a:rPr>
              <a:t>円を支払いました。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さて、このラーメン店でラーメンを食べることは、「契約」でしょうか。</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はい、契約です。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26</a:t>
            </a:fld>
            <a:endParaRPr kumimoji="1" lang="ja-JP" altLang="en-US"/>
          </a:p>
        </p:txBody>
      </p:sp>
    </p:spTree>
    <p:extLst>
      <p:ext uri="{BB962C8B-B14F-4D97-AF65-F5344CB8AC3E}">
        <p14:creationId xmlns:p14="http://schemas.microsoft.com/office/powerpoint/2010/main" val="2581335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ラーメンを食べた</a:t>
            </a:r>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さんは、前から観たかった映画を観に映画館に行きました。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映画館のチケット売り場で「チケットをください」とお願いすると、売り場の人に「はい、</a:t>
            </a:r>
            <a:r>
              <a:rPr kumimoji="1" lang="en-US" altLang="ja-JP" dirty="0">
                <a:solidFill>
                  <a:schemeClr val="tx1"/>
                </a:solidFill>
                <a:latin typeface="BIZ UDPゴシック" panose="020B0400000000000000" pitchFamily="50" charset="-128"/>
                <a:ea typeface="BIZ UDPゴシック" panose="020B0400000000000000" pitchFamily="50" charset="-128"/>
              </a:rPr>
              <a:t>1,000</a:t>
            </a:r>
            <a:r>
              <a:rPr kumimoji="1" lang="ja-JP" altLang="en-US" dirty="0">
                <a:solidFill>
                  <a:schemeClr val="tx1"/>
                </a:solidFill>
                <a:latin typeface="BIZ UDPゴシック" panose="020B0400000000000000" pitchFamily="50" charset="-128"/>
                <a:ea typeface="BIZ UDPゴシック" panose="020B0400000000000000" pitchFamily="50" charset="-128"/>
              </a:rPr>
              <a:t>円です」と言われました。</a:t>
            </a:r>
          </a:p>
          <a:p>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さんは</a:t>
            </a:r>
            <a:r>
              <a:rPr kumimoji="1" lang="en-US" altLang="ja-JP" dirty="0">
                <a:solidFill>
                  <a:schemeClr val="tx1"/>
                </a:solidFill>
                <a:latin typeface="BIZ UDPゴシック" panose="020B0400000000000000" pitchFamily="50" charset="-128"/>
                <a:ea typeface="BIZ UDPゴシック" panose="020B0400000000000000" pitchFamily="50" charset="-128"/>
              </a:rPr>
              <a:t>1,000</a:t>
            </a:r>
            <a:r>
              <a:rPr kumimoji="1" lang="ja-JP" altLang="en-US" dirty="0">
                <a:solidFill>
                  <a:schemeClr val="tx1"/>
                </a:solidFill>
                <a:latin typeface="BIZ UDPゴシック" panose="020B0400000000000000" pitchFamily="50" charset="-128"/>
                <a:ea typeface="BIZ UDPゴシック" panose="020B0400000000000000" pitchFamily="50" charset="-128"/>
              </a:rPr>
              <a:t>円を支払い、チケットを受け取り、映画を観ました。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さて、この映画を観ることは、「契約」でしょうか。</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はい、契約です。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27</a:t>
            </a:fld>
            <a:endParaRPr kumimoji="1" lang="ja-JP" altLang="en-US"/>
          </a:p>
        </p:txBody>
      </p:sp>
    </p:spTree>
    <p:extLst>
      <p:ext uri="{BB962C8B-B14F-4D97-AF65-F5344CB8AC3E}">
        <p14:creationId xmlns:p14="http://schemas.microsoft.com/office/powerpoint/2010/main" val="3101948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洋服を買って、ラーメンも食べ、映画も観て疲れたので、</a:t>
            </a:r>
          </a:p>
          <a:p>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さんは、保護者に電話して、「迎えに来てください」とお願いしました。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保護者に迎えに来てもらうことは、契約でしょうか。</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これは、契約ではありません。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「契約」というのは、法律上の約束のことです。</a:t>
            </a:r>
          </a:p>
          <a:p>
            <a:r>
              <a:rPr kumimoji="1" lang="ja-JP" altLang="en-US" dirty="0">
                <a:solidFill>
                  <a:schemeClr val="tx1"/>
                </a:solidFill>
                <a:latin typeface="BIZ UDPゴシック" panose="020B0400000000000000" pitchFamily="50" charset="-128"/>
                <a:ea typeface="BIZ UDPゴシック" panose="020B0400000000000000" pitchFamily="50" charset="-128"/>
              </a:rPr>
              <a:t>保護者に迎えに来てもらうことは、法律上の約束ではありません。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単なる約束です。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28</a:t>
            </a:fld>
            <a:endParaRPr kumimoji="1" lang="ja-JP" altLang="en-US"/>
          </a:p>
        </p:txBody>
      </p:sp>
    </p:spTree>
    <p:extLst>
      <p:ext uri="{BB962C8B-B14F-4D97-AF65-F5344CB8AC3E}">
        <p14:creationId xmlns:p14="http://schemas.microsoft.com/office/powerpoint/2010/main" val="268523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もう一度、復習しましょう。</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さんが</a:t>
            </a:r>
          </a:p>
          <a:p>
            <a:r>
              <a:rPr kumimoji="1" lang="ja-JP" altLang="en-US" dirty="0">
                <a:solidFill>
                  <a:schemeClr val="tx1"/>
                </a:solidFill>
                <a:latin typeface="BIZ UDPゴシック" panose="020B0400000000000000" pitchFamily="50" charset="-128"/>
                <a:ea typeface="BIZ UDPゴシック" panose="020B0400000000000000" pitchFamily="50" charset="-128"/>
              </a:rPr>
              <a:t>切符を買って電車でショッピングセンターに行ったこと</a:t>
            </a:r>
          </a:p>
          <a:p>
            <a:r>
              <a:rPr kumimoji="1" lang="ja-JP" altLang="en-US" dirty="0">
                <a:solidFill>
                  <a:schemeClr val="tx1"/>
                </a:solidFill>
                <a:latin typeface="BIZ UDPゴシック" panose="020B0400000000000000" pitchFamily="50" charset="-128"/>
                <a:ea typeface="BIZ UDPゴシック" panose="020B0400000000000000" pitchFamily="50" charset="-128"/>
              </a:rPr>
              <a:t>洋服店で洋服を買ったこと</a:t>
            </a:r>
          </a:p>
          <a:p>
            <a:r>
              <a:rPr kumimoji="1" lang="ja-JP" altLang="en-US" dirty="0">
                <a:solidFill>
                  <a:schemeClr val="tx1"/>
                </a:solidFill>
                <a:latin typeface="BIZ UDPゴシック" panose="020B0400000000000000" pitchFamily="50" charset="-128"/>
                <a:ea typeface="BIZ UDPゴシック" panose="020B0400000000000000" pitchFamily="50" charset="-128"/>
              </a:rPr>
              <a:t>ラーメン店でラーメンを食べたこと</a:t>
            </a:r>
          </a:p>
          <a:p>
            <a:r>
              <a:rPr kumimoji="1" lang="ja-JP" altLang="en-US" dirty="0">
                <a:solidFill>
                  <a:schemeClr val="tx1"/>
                </a:solidFill>
                <a:latin typeface="BIZ UDPゴシック" panose="020B0400000000000000" pitchFamily="50" charset="-128"/>
                <a:ea typeface="BIZ UDPゴシック" panose="020B0400000000000000" pitchFamily="50" charset="-128"/>
              </a:rPr>
              <a:t>映画館で映画を観たことは</a:t>
            </a:r>
          </a:p>
          <a:p>
            <a:r>
              <a:rPr kumimoji="1" lang="ja-JP" altLang="en-US" dirty="0">
                <a:solidFill>
                  <a:schemeClr val="tx1"/>
                </a:solidFill>
                <a:latin typeface="BIZ UDPゴシック" panose="020B0400000000000000" pitchFamily="50" charset="-128"/>
                <a:ea typeface="BIZ UDPゴシック" panose="020B0400000000000000" pitchFamily="50" charset="-128"/>
              </a:rPr>
              <a:t>契約でした。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帰りに保護者に迎えに来てもらうことは、契約ではありません。</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29</a:t>
            </a:fld>
            <a:endParaRPr kumimoji="1" lang="ja-JP" altLang="en-US"/>
          </a:p>
        </p:txBody>
      </p:sp>
    </p:spTree>
    <p:extLst>
      <p:ext uri="{BB962C8B-B14F-4D97-AF65-F5344CB8AC3E}">
        <p14:creationId xmlns:p14="http://schemas.microsoft.com/office/powerpoint/2010/main" val="129650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質問します。ビニール傘と壊れにくい丈夫な傘があります。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さて、どちらの傘の値段が高いと思いますか。</a:t>
            </a:r>
          </a:p>
          <a:p>
            <a:r>
              <a:rPr kumimoji="1" lang="ja-JP" altLang="en-US" dirty="0">
                <a:solidFill>
                  <a:schemeClr val="tx1"/>
                </a:solidFill>
                <a:latin typeface="BIZ UDPゴシック" panose="020B0400000000000000" pitchFamily="50" charset="-128"/>
                <a:ea typeface="BIZ UDPゴシック" panose="020B0400000000000000" pitchFamily="50" charset="-128"/>
              </a:rPr>
              <a:t>ビニール傘の値段が高いと思う人？壊れにくい丈夫な傘の値段が高いと思う人？</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a:t>
            </a:fld>
            <a:endParaRPr kumimoji="1" lang="ja-JP" altLang="en-US"/>
          </a:p>
        </p:txBody>
      </p:sp>
    </p:spTree>
    <p:extLst>
      <p:ext uri="{BB962C8B-B14F-4D97-AF65-F5344CB8AC3E}">
        <p14:creationId xmlns:p14="http://schemas.microsoft.com/office/powerpoint/2010/main" val="4293006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30</a:t>
            </a:fld>
            <a:endParaRPr kumimoji="1" lang="ja-JP" altLang="en-US"/>
          </a:p>
        </p:txBody>
      </p:sp>
    </p:spTree>
    <p:extLst>
      <p:ext uri="{BB962C8B-B14F-4D97-AF65-F5344CB8AC3E}">
        <p14:creationId xmlns:p14="http://schemas.microsoft.com/office/powerpoint/2010/main" val="570013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さんが、洋服を買います。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次の４つのどの場面で契約が成立するでしょうか。</a:t>
            </a:r>
          </a:p>
          <a:p>
            <a:r>
              <a:rPr kumimoji="1" lang="ja-JP" altLang="en-US" dirty="0">
                <a:solidFill>
                  <a:schemeClr val="tx1"/>
                </a:solidFill>
                <a:latin typeface="BIZ UDPゴシック" panose="020B0400000000000000" pitchFamily="50" charset="-128"/>
                <a:ea typeface="BIZ UDPゴシック" panose="020B0400000000000000" pitchFamily="50" charset="-128"/>
              </a:rPr>
              <a:t>一緒に考えてみましょう。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31</a:t>
            </a:fld>
            <a:endParaRPr kumimoji="1" lang="ja-JP" altLang="en-US"/>
          </a:p>
        </p:txBody>
      </p:sp>
    </p:spTree>
    <p:extLst>
      <p:ext uri="{BB962C8B-B14F-4D97-AF65-F5344CB8AC3E}">
        <p14:creationId xmlns:p14="http://schemas.microsoft.com/office/powerpoint/2010/main" val="66100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まず</a:t>
            </a:r>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つ目、「この洋服をください」と買うことをお店の人に伝えた場面です。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お店に飾っている洋服を、素敵だなぁ、欲しいなぁと思うことがありますよね。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洋服を確認してみると、デザインも素敵だし、持っているお金で買うことができます。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「よし！これに決めた」と洋服をレジに持って行き、お店の人に、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「これください」と言います。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このときに契約が成立するのでしょうか。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32</a:t>
            </a:fld>
            <a:endParaRPr kumimoji="1" lang="ja-JP" altLang="en-US"/>
          </a:p>
        </p:txBody>
      </p:sp>
    </p:spTree>
    <p:extLst>
      <p:ext uri="{BB962C8B-B14F-4D97-AF65-F5344CB8AC3E}">
        <p14:creationId xmlns:p14="http://schemas.microsoft.com/office/powerpoint/2010/main" val="166622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33</a:t>
            </a:fld>
            <a:endParaRPr kumimoji="1" lang="ja-JP" altLang="en-US"/>
          </a:p>
        </p:txBody>
      </p:sp>
    </p:spTree>
    <p:extLst>
      <p:ext uri="{BB962C8B-B14F-4D97-AF65-F5344CB8AC3E}">
        <p14:creationId xmlns:p14="http://schemas.microsoft.com/office/powerpoint/2010/main" val="2352343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つ目、お店の人が「はい、わかりました。</a:t>
            </a:r>
            <a:r>
              <a:rPr kumimoji="1" lang="en-US" altLang="ja-JP" dirty="0">
                <a:solidFill>
                  <a:schemeClr val="tx1"/>
                </a:solidFill>
                <a:latin typeface="BIZ UDPゴシック" panose="020B0400000000000000" pitchFamily="50" charset="-128"/>
                <a:ea typeface="BIZ UDPゴシック" panose="020B0400000000000000" pitchFamily="50" charset="-128"/>
              </a:rPr>
              <a:t>3,000</a:t>
            </a:r>
            <a:r>
              <a:rPr kumimoji="1" lang="ja-JP" altLang="en-US" dirty="0">
                <a:solidFill>
                  <a:schemeClr val="tx1"/>
                </a:solidFill>
                <a:latin typeface="BIZ UDPゴシック" panose="020B0400000000000000" pitchFamily="50" charset="-128"/>
                <a:ea typeface="BIZ UDPゴシック" panose="020B0400000000000000" pitchFamily="50" charset="-128"/>
              </a:rPr>
              <a:t>円です」と言います。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このときに契約が成立するのでしょうか。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34</a:t>
            </a:fld>
            <a:endParaRPr kumimoji="1" lang="ja-JP" altLang="en-US"/>
          </a:p>
        </p:txBody>
      </p:sp>
    </p:spTree>
    <p:extLst>
      <p:ext uri="{BB962C8B-B14F-4D97-AF65-F5344CB8AC3E}">
        <p14:creationId xmlns:p14="http://schemas.microsoft.com/office/powerpoint/2010/main" val="400044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35</a:t>
            </a:fld>
            <a:endParaRPr kumimoji="1" lang="ja-JP" altLang="en-US"/>
          </a:p>
        </p:txBody>
      </p:sp>
    </p:spTree>
    <p:extLst>
      <p:ext uri="{BB962C8B-B14F-4D97-AF65-F5344CB8AC3E}">
        <p14:creationId xmlns:p14="http://schemas.microsoft.com/office/powerpoint/2010/main" val="2414014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つ目、お店の人から、「</a:t>
            </a:r>
            <a:r>
              <a:rPr kumimoji="1" lang="en-US" altLang="ja-JP" dirty="0">
                <a:solidFill>
                  <a:schemeClr val="tx1"/>
                </a:solidFill>
                <a:latin typeface="BIZ UDPゴシック" panose="020B0400000000000000" pitchFamily="50" charset="-128"/>
                <a:ea typeface="BIZ UDPゴシック" panose="020B0400000000000000" pitchFamily="50" charset="-128"/>
              </a:rPr>
              <a:t>3,000</a:t>
            </a:r>
            <a:r>
              <a:rPr kumimoji="1" lang="ja-JP" altLang="en-US" dirty="0">
                <a:solidFill>
                  <a:schemeClr val="tx1"/>
                </a:solidFill>
                <a:latin typeface="BIZ UDPゴシック" panose="020B0400000000000000" pitchFamily="50" charset="-128"/>
                <a:ea typeface="BIZ UDPゴシック" panose="020B0400000000000000" pitchFamily="50" charset="-128"/>
              </a:rPr>
              <a:t>円です」と言われて、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さんがレジで</a:t>
            </a:r>
            <a:r>
              <a:rPr kumimoji="1" lang="en-US" altLang="ja-JP" dirty="0">
                <a:solidFill>
                  <a:schemeClr val="tx1"/>
                </a:solidFill>
                <a:latin typeface="BIZ UDPゴシック" panose="020B0400000000000000" pitchFamily="50" charset="-128"/>
                <a:ea typeface="BIZ UDPゴシック" panose="020B0400000000000000" pitchFamily="50" charset="-128"/>
              </a:rPr>
              <a:t>3,000</a:t>
            </a:r>
            <a:r>
              <a:rPr kumimoji="1" lang="ja-JP" altLang="en-US" dirty="0">
                <a:solidFill>
                  <a:schemeClr val="tx1"/>
                </a:solidFill>
                <a:latin typeface="BIZ UDPゴシック" panose="020B0400000000000000" pitchFamily="50" charset="-128"/>
                <a:ea typeface="BIZ UDPゴシック" panose="020B0400000000000000" pitchFamily="50" charset="-128"/>
              </a:rPr>
              <a:t>円を支払います。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このときに契約が成立するのでしょうか。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36</a:t>
            </a:fld>
            <a:endParaRPr kumimoji="1" lang="ja-JP" altLang="en-US"/>
          </a:p>
        </p:txBody>
      </p:sp>
    </p:spTree>
    <p:extLst>
      <p:ext uri="{BB962C8B-B14F-4D97-AF65-F5344CB8AC3E}">
        <p14:creationId xmlns:p14="http://schemas.microsoft.com/office/powerpoint/2010/main" val="526606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37</a:t>
            </a:fld>
            <a:endParaRPr kumimoji="1" lang="ja-JP" altLang="en-US"/>
          </a:p>
        </p:txBody>
      </p:sp>
    </p:spTree>
    <p:extLst>
      <p:ext uri="{BB962C8B-B14F-4D97-AF65-F5344CB8AC3E}">
        <p14:creationId xmlns:p14="http://schemas.microsoft.com/office/powerpoint/2010/main" val="1321376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最後、</a:t>
            </a:r>
            <a:r>
              <a:rPr kumimoji="1" lang="en-US" altLang="ja-JP" dirty="0">
                <a:solidFill>
                  <a:schemeClr val="tx1"/>
                </a:solidFill>
                <a:latin typeface="BIZ UDPゴシック" panose="020B0400000000000000" pitchFamily="50" charset="-128"/>
                <a:ea typeface="BIZ UDPゴシック" panose="020B0400000000000000" pitchFamily="50" charset="-128"/>
              </a:rPr>
              <a:t>4</a:t>
            </a:r>
            <a:r>
              <a:rPr kumimoji="1" lang="ja-JP" altLang="en-US" dirty="0">
                <a:solidFill>
                  <a:schemeClr val="tx1"/>
                </a:solidFill>
                <a:latin typeface="BIZ UDPゴシック" panose="020B0400000000000000" pitchFamily="50" charset="-128"/>
                <a:ea typeface="BIZ UDPゴシック" panose="020B0400000000000000" pitchFamily="50" charset="-128"/>
              </a:rPr>
              <a:t>つ目、お店の人が、「お買い上げ、ありがとうごさいます」と言って、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洋服が入った紙袋を渡してくれました。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このときに契約が成立するのでしょうか。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38</a:t>
            </a:fld>
            <a:endParaRPr kumimoji="1" lang="ja-JP" altLang="en-US"/>
          </a:p>
        </p:txBody>
      </p:sp>
    </p:spTree>
    <p:extLst>
      <p:ext uri="{BB962C8B-B14F-4D97-AF65-F5344CB8AC3E}">
        <p14:creationId xmlns:p14="http://schemas.microsoft.com/office/powerpoint/2010/main" val="1051012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39</a:t>
            </a:fld>
            <a:endParaRPr kumimoji="1" lang="ja-JP" altLang="en-US"/>
          </a:p>
        </p:txBody>
      </p:sp>
    </p:spTree>
    <p:extLst>
      <p:ext uri="{BB962C8B-B14F-4D97-AF65-F5344CB8AC3E}">
        <p14:creationId xmlns:p14="http://schemas.microsoft.com/office/powerpoint/2010/main" val="92650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左側に「価値を比べる」とあります。例えば、スライドにあるように、</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ビニール傘</a:t>
            </a:r>
            <a:r>
              <a:rPr kumimoji="1" lang="en-US" altLang="ja-JP" sz="1200" dirty="0">
                <a:solidFill>
                  <a:schemeClr val="tx1"/>
                </a:solidFill>
                <a:latin typeface="BIZ UDPゴシック" panose="020B0400000000000000" pitchFamily="50" charset="-128"/>
                <a:ea typeface="BIZ UDPゴシック" panose="020B0400000000000000" pitchFamily="50" charset="-128"/>
              </a:rPr>
              <a:t>100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円、壊れにくい丈夫な傘</a:t>
            </a:r>
            <a:r>
              <a:rPr kumimoji="1" lang="en-US" altLang="ja-JP" sz="1200" dirty="0">
                <a:solidFill>
                  <a:schemeClr val="tx1"/>
                </a:solidFill>
                <a:latin typeface="BIZ UDPゴシック" panose="020B0400000000000000" pitchFamily="50" charset="-128"/>
                <a:ea typeface="BIZ UDPゴシック" panose="020B0400000000000000" pitchFamily="50" charset="-128"/>
              </a:rPr>
              <a:t>1,500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円など、それぞれの商品に値段をつけることで価値を比べることができます。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商品を買うとき、値段がわからないと買うことができませんね。</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商品の金額がわかると、その商品の値段を知ることで価値を比べることができるのです。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中央に「商品と交換する」「サービスと交換する」とあります。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買い物をしたときのことを思い出してみましょう。</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お菓子やマンガを買うとき、お金を渡して、お菓子やマンガを得ますね。</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これは、お菓子やマンガをお金と交換しています。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髪を切るなどのサービスを受けた後、お金を渡します。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これもサービスとお金を交換しています。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右側に「貯める」とあります。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お金を貯めるって聞いたことがありますか。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5,000</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円のゲームが欲しいけれど、</a:t>
            </a:r>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3,000</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円しか持っていない場合があるとします。</a:t>
            </a:r>
            <a:endParaRPr kumimoji="1" lang="en-US" altLang="ja-JP" sz="1200" strike="noStrik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ゲームを買うには、あと、</a:t>
            </a:r>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2,000</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円足りません。</a:t>
            </a:r>
            <a:endParaRPr kumimoji="1" lang="en-US" altLang="ja-JP" sz="1200" strike="noStrik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お小遣いが</a:t>
            </a:r>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1</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か月</a:t>
            </a:r>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1,000</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円としたら、</a:t>
            </a:r>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2</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か月分のお小遣いの</a:t>
            </a:r>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2,000</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円を合わせれば、</a:t>
            </a:r>
            <a:endParaRPr kumimoji="1" lang="en-US" altLang="ja-JP" sz="1200" strike="noStrik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合わせて</a:t>
            </a:r>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5,000</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円となり、ゲームを買うことができます。</a:t>
            </a:r>
            <a:endParaRPr kumimoji="1" lang="en-US" altLang="ja-JP" sz="1200" strike="noStrike"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strike="noStrike" dirty="0">
                <a:solidFill>
                  <a:schemeClr val="tx1"/>
                </a:solidFill>
                <a:latin typeface="BIZ UDPゴシック" panose="020B0400000000000000" pitchFamily="50" charset="-128"/>
                <a:ea typeface="BIZ UDPゴシック" panose="020B0400000000000000" pitchFamily="50" charset="-128"/>
              </a:rPr>
              <a:t>5,000</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円になるまでにお金を取っておくことを「貯める」といいます。</a:t>
            </a:r>
            <a:endParaRPr kumimoji="1" lang="en-US" altLang="ja-JP" sz="1200" strike="noStrik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欲しいものを買うとき、高い値段のものを買うときのために、少しずつお金を貯めることも大切です。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a:t>
            </a:fld>
            <a:endParaRPr kumimoji="1" lang="ja-JP" altLang="en-US"/>
          </a:p>
        </p:txBody>
      </p:sp>
    </p:spTree>
    <p:extLst>
      <p:ext uri="{BB962C8B-B14F-4D97-AF65-F5344CB8AC3E}">
        <p14:creationId xmlns:p14="http://schemas.microsoft.com/office/powerpoint/2010/main" val="1845244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さて、</a:t>
            </a:r>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さんが洋服を買うという契約をしました。</a:t>
            </a:r>
          </a:p>
          <a:p>
            <a:r>
              <a:rPr kumimoji="1" lang="ja-JP" altLang="en-US" dirty="0">
                <a:latin typeface="BIZ UDPゴシック" panose="020B0400000000000000" pitchFamily="50" charset="-128"/>
                <a:ea typeface="BIZ UDPゴシック" panose="020B0400000000000000" pitchFamily="50" charset="-128"/>
              </a:rPr>
              <a:t>①から④のうち、契約が成立するのはいつでしょうか。</a:t>
            </a:r>
          </a:p>
          <a:p>
            <a:r>
              <a:rPr kumimoji="1" lang="ja-JP" altLang="en-US" dirty="0">
                <a:latin typeface="BIZ UDPゴシック" panose="020B0400000000000000" pitchFamily="50" charset="-128"/>
                <a:ea typeface="BIZ UDPゴシック" panose="020B0400000000000000" pitchFamily="50" charset="-128"/>
              </a:rPr>
              <a:t>①だと思う人～？②だと思う人～？③だと思う人～？➃だと思う人～？</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正解は②です。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40</a:t>
            </a:fld>
            <a:endParaRPr kumimoji="1" lang="ja-JP" altLang="en-US"/>
          </a:p>
        </p:txBody>
      </p:sp>
    </p:spTree>
    <p:extLst>
      <p:ext uri="{BB962C8B-B14F-4D97-AF65-F5344CB8AC3E}">
        <p14:creationId xmlns:p14="http://schemas.microsoft.com/office/powerpoint/2010/main" val="624908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消費者である</a:t>
            </a: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さんの「買う」という気持ちと、お店の人の「売る」という気持ち、お互いの気持ちの確認ができたときに、契約は成立します。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41</a:t>
            </a:fld>
            <a:endParaRPr kumimoji="1" lang="ja-JP" altLang="en-US"/>
          </a:p>
        </p:txBody>
      </p:sp>
    </p:spTree>
    <p:extLst>
      <p:ext uri="{BB962C8B-B14F-4D97-AF65-F5344CB8AC3E}">
        <p14:creationId xmlns:p14="http://schemas.microsoft.com/office/powerpoint/2010/main" val="458435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そして、契約が成立すると、</a:t>
            </a: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さんはお店の人に商品の代金を支払い、商品を受け取ります。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お店の人は、商品の代金を受け取り、商品を</a:t>
            </a: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さんに渡します。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42</a:t>
            </a:fld>
            <a:endParaRPr kumimoji="1" lang="ja-JP" altLang="en-US"/>
          </a:p>
        </p:txBody>
      </p:sp>
    </p:spTree>
    <p:extLst>
      <p:ext uri="{BB962C8B-B14F-4D97-AF65-F5344CB8AC3E}">
        <p14:creationId xmlns:p14="http://schemas.microsoft.com/office/powerpoint/2010/main" val="211510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「この洋服ください。買います」と</a:t>
            </a: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さんが申し込み、</a:t>
            </a: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お店の人が、「はい、売ります。</a:t>
            </a:r>
            <a:r>
              <a:rPr kumimoji="1" lang="en-US" altLang="ja-JP" dirty="0">
                <a:solidFill>
                  <a:schemeClr val="tx1"/>
                </a:solidFill>
                <a:latin typeface="BIZ UDPゴシック" panose="020B0400000000000000" pitchFamily="50" charset="-128"/>
                <a:ea typeface="BIZ UDPゴシック" panose="020B0400000000000000" pitchFamily="50" charset="-128"/>
              </a:rPr>
              <a:t>3,000</a:t>
            </a:r>
            <a:r>
              <a:rPr kumimoji="1" lang="ja-JP" altLang="en-US" dirty="0">
                <a:solidFill>
                  <a:schemeClr val="tx1"/>
                </a:solidFill>
                <a:latin typeface="BIZ UDPゴシック" panose="020B0400000000000000" pitchFamily="50" charset="-128"/>
                <a:ea typeface="BIZ UDPゴシック" panose="020B0400000000000000" pitchFamily="50" charset="-128"/>
              </a:rPr>
              <a:t>円です」というように、</a:t>
            </a:r>
          </a:p>
          <a:p>
            <a:r>
              <a:rPr kumimoji="1" lang="ja-JP" altLang="en-US" dirty="0">
                <a:solidFill>
                  <a:schemeClr val="tx1"/>
                </a:solidFill>
                <a:latin typeface="BIZ UDPゴシック" panose="020B0400000000000000" pitchFamily="50" charset="-128"/>
                <a:ea typeface="BIZ UDPゴシック" panose="020B0400000000000000" pitchFamily="50" charset="-128"/>
              </a:rPr>
              <a:t>買いたい人と売りたい人のお互いの気持ちの確認ができたときに契約は成立します。</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こんな風に、契約は言葉の確認（口約束）だけで成立するのです。</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契約書という紙に自分の名前を書いたり、ハンコ（印鑑）を押したりして確認をしなくても、</a:t>
            </a:r>
          </a:p>
          <a:p>
            <a:r>
              <a:rPr kumimoji="1" lang="ja-JP" altLang="en-US" dirty="0">
                <a:solidFill>
                  <a:schemeClr val="tx1"/>
                </a:solidFill>
                <a:latin typeface="BIZ UDPゴシック" panose="020B0400000000000000" pitchFamily="50" charset="-128"/>
                <a:ea typeface="BIZ UDPゴシック" panose="020B0400000000000000" pitchFamily="50" charset="-128"/>
              </a:rPr>
              <a:t>「買います」と「売ります」という言葉のやりとりをするだけで、契約が成立します。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名前を書くということは、契約をすることと同じです。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一度、契約をすると勝手にやめることはできません。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お金も支払わなければならなくなるので、</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契約をする前に、今、本当に必要なものか、契約をしなければならないのかを</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考えましょう。</a:t>
            </a:r>
          </a:p>
          <a:p>
            <a:endParaRPr kumimoji="1" lang="en-US" altLang="ja-JP"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43</a:t>
            </a:fld>
            <a:endParaRPr kumimoji="1" lang="ja-JP" altLang="en-US"/>
          </a:p>
        </p:txBody>
      </p:sp>
    </p:spTree>
    <p:extLst>
      <p:ext uri="{BB962C8B-B14F-4D97-AF65-F5344CB8AC3E}">
        <p14:creationId xmlns:p14="http://schemas.microsoft.com/office/powerpoint/2010/main" val="3869508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契約が成立すると、「買います」と言った人はお金を支払わなければなりません。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お金を支払った後に「やっぱり買いません」と言うことはできません。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契約が成立すると、お店の人は「買います」と言った人に商品を渡さなければなりませんし、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お金を受け取った後に「やっぱり売りません」と言うことはできません。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さんは、契約が成立したら、きちんとお金を支払い、お店の人は商品を渡さなければなりません。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自分の都合で、勝手に契約をやめることはできません。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「買わなければよかった！」「契約しなければよかった！」とならないように、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契約をする前によく考えてから契約しましょう。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44</a:t>
            </a:fld>
            <a:endParaRPr kumimoji="1" lang="ja-JP" altLang="en-US"/>
          </a:p>
        </p:txBody>
      </p:sp>
    </p:spTree>
    <p:extLst>
      <p:ext uri="{BB962C8B-B14F-4D97-AF65-F5344CB8AC3E}">
        <p14:creationId xmlns:p14="http://schemas.microsoft.com/office/powerpoint/2010/main" val="2203300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45</a:t>
            </a:fld>
            <a:endParaRPr kumimoji="1" lang="ja-JP" altLang="en-US"/>
          </a:p>
        </p:txBody>
      </p:sp>
    </p:spTree>
    <p:extLst>
      <p:ext uri="{BB962C8B-B14F-4D97-AF65-F5344CB8AC3E}">
        <p14:creationId xmlns:p14="http://schemas.microsoft.com/office/powerpoint/2010/main" val="3043506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クイズ問題にチャレンジしましょう。</a:t>
            </a:r>
          </a:p>
          <a:p>
            <a:r>
              <a:rPr kumimoji="1" lang="ja-JP" altLang="en-US" dirty="0">
                <a:solidFill>
                  <a:schemeClr val="tx1"/>
                </a:solidFill>
                <a:latin typeface="BIZ UDPゴシック" panose="020B0400000000000000" pitchFamily="50" charset="-128"/>
                <a:ea typeface="BIZ UDPゴシック" panose="020B0400000000000000" pitchFamily="50" charset="-128"/>
              </a:rPr>
              <a:t>商品を買って、お金を支払ったあとにお店の人からレシートをもらいました。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このレシートは、どうしますか？</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①「いりません」とお店の人に返す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②すぐにゴミ箱に捨てる</a:t>
            </a:r>
          </a:p>
          <a:p>
            <a:r>
              <a:rPr kumimoji="1" lang="ja-JP" altLang="en-US" dirty="0">
                <a:solidFill>
                  <a:schemeClr val="tx1"/>
                </a:solidFill>
                <a:latin typeface="BIZ UDPゴシック" panose="020B0400000000000000" pitchFamily="50" charset="-128"/>
                <a:ea typeface="BIZ UDPゴシック" panose="020B0400000000000000" pitchFamily="50" charset="-128"/>
              </a:rPr>
              <a:t>③</a:t>
            </a:r>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か月から</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か月くらい残しておく</a:t>
            </a:r>
            <a:endParaRPr kumimoji="1" lang="en-US" altLang="ja-JP"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46</a:t>
            </a:fld>
            <a:endParaRPr kumimoji="1" lang="ja-JP" altLang="en-US"/>
          </a:p>
        </p:txBody>
      </p:sp>
    </p:spTree>
    <p:extLst>
      <p:ext uri="{BB962C8B-B14F-4D97-AF65-F5344CB8AC3E}">
        <p14:creationId xmlns:p14="http://schemas.microsoft.com/office/powerpoint/2010/main" val="1352182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正解は、③</a:t>
            </a:r>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か月から３か月くらい残しておく　です。</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契約をしたとき（商品やサービスを買ったとき）は、お店の人から必ずレシートを受け取りましょう。</a:t>
            </a:r>
          </a:p>
          <a:p>
            <a:r>
              <a:rPr kumimoji="1" lang="ja-JP" altLang="en-US" dirty="0">
                <a:solidFill>
                  <a:schemeClr val="tx1"/>
                </a:solidFill>
                <a:latin typeface="BIZ UDPゴシック" panose="020B0400000000000000" pitchFamily="50" charset="-128"/>
                <a:ea typeface="BIZ UDPゴシック" panose="020B0400000000000000" pitchFamily="50" charset="-128"/>
              </a:rPr>
              <a:t>何を買ったかのかわかります。また、契約をした証拠になります。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大切に保管しましょう。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47</a:t>
            </a:fld>
            <a:endParaRPr kumimoji="1" lang="ja-JP" altLang="en-US"/>
          </a:p>
        </p:txBody>
      </p:sp>
    </p:spTree>
    <p:extLst>
      <p:ext uri="{BB962C8B-B14F-4D97-AF65-F5344CB8AC3E}">
        <p14:creationId xmlns:p14="http://schemas.microsoft.com/office/powerpoint/2010/main" val="3778609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レシートは、お店で買ったことを証明するためのものです。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レシートを残しておかないとどうなるのでしょう？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レシートを残しておかないと、」買った商品が間違っていた場合や商品が壊れていたり、一部足りなかったりした場合に交換したり、返品したりしてもらうことができないかもしれません。</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商品を買ってレシートを受け取ったら、おこづかい帳に書いておきましょう。</a:t>
            </a:r>
          </a:p>
          <a:p>
            <a:r>
              <a:rPr kumimoji="1" lang="ja-JP" altLang="en-US" dirty="0">
                <a:latin typeface="BIZ UDPゴシック" panose="020B0400000000000000" pitchFamily="50" charset="-128"/>
                <a:ea typeface="BIZ UDPゴシック" panose="020B0400000000000000" pitchFamily="50" charset="-128"/>
              </a:rPr>
              <a:t>自分がどれだけお金を使っているか、確認することができ、買い物の予定を立てることができます。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48</a:t>
            </a:fld>
            <a:endParaRPr kumimoji="1" lang="ja-JP" altLang="en-US"/>
          </a:p>
        </p:txBody>
      </p:sp>
    </p:spTree>
    <p:extLst>
      <p:ext uri="{BB962C8B-B14F-4D97-AF65-F5344CB8AC3E}">
        <p14:creationId xmlns:p14="http://schemas.microsoft.com/office/powerpoint/2010/main" val="894704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クイズ問題にチャレンジしましょう。</a:t>
            </a:r>
          </a:p>
          <a:p>
            <a:r>
              <a:rPr kumimoji="1" lang="ja-JP" altLang="en-US" dirty="0">
                <a:solidFill>
                  <a:schemeClr val="tx1"/>
                </a:solidFill>
                <a:latin typeface="BIZ UDPゴシック" panose="020B0400000000000000" pitchFamily="50" charset="-128"/>
                <a:ea typeface="BIZ UDPゴシック" panose="020B0400000000000000" pitchFamily="50" charset="-128"/>
              </a:rPr>
              <a:t>洋服を買おうと思ったのに、お店の人からスニーカーを勧められました。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でもスニーカーはいりません。</a:t>
            </a:r>
          </a:p>
          <a:p>
            <a:r>
              <a:rPr kumimoji="1" lang="ja-JP" altLang="en-US" dirty="0">
                <a:solidFill>
                  <a:schemeClr val="tx1"/>
                </a:solidFill>
                <a:latin typeface="BIZ UDPゴシック" panose="020B0400000000000000" pitchFamily="50" charset="-128"/>
                <a:ea typeface="BIZ UDPゴシック" panose="020B0400000000000000" pitchFamily="50" charset="-128"/>
              </a:rPr>
              <a:t>どうしますか？</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①欲しくないけれど、勧められたから買う</a:t>
            </a:r>
          </a:p>
          <a:p>
            <a:r>
              <a:rPr kumimoji="1" lang="ja-JP" altLang="en-US" dirty="0">
                <a:solidFill>
                  <a:schemeClr val="tx1"/>
                </a:solidFill>
                <a:latin typeface="BIZ UDPゴシック" panose="020B0400000000000000" pitchFamily="50" charset="-128"/>
                <a:ea typeface="BIZ UDPゴシック" panose="020B0400000000000000" pitchFamily="50" charset="-128"/>
              </a:rPr>
              <a:t>②「いりません」とはっきり断る</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49</a:t>
            </a:fld>
            <a:endParaRPr kumimoji="1" lang="ja-JP" altLang="en-US"/>
          </a:p>
        </p:txBody>
      </p:sp>
    </p:spTree>
    <p:extLst>
      <p:ext uri="{BB962C8B-B14F-4D97-AF65-F5344CB8AC3E}">
        <p14:creationId xmlns:p14="http://schemas.microsoft.com/office/powerpoint/2010/main" val="106958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a:t>
            </a:fld>
            <a:endParaRPr kumimoji="1" lang="ja-JP" altLang="en-US"/>
          </a:p>
        </p:txBody>
      </p:sp>
    </p:spTree>
    <p:extLst>
      <p:ext uri="{BB962C8B-B14F-4D97-AF65-F5344CB8AC3E}">
        <p14:creationId xmlns:p14="http://schemas.microsoft.com/office/powerpoint/2010/main" val="811584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正解は、②「いりません」とはっきり断る　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もしかしたら、欲しくないけれど、断れなくて①を選んでしまう人もいるかもしれませんね。</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でも、お店の人から「いりませんか」「買いませんか」「皆持っているよ」「最後の一足ですよ」「人気の商品ですよ」と言われても欲しくないとき、いらないときは、はっきりと「いりません」「買いません」と言いましょう。</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お店の人に勧められるまま「はい」と言ってしまうと、契約をしたことになります。</a:t>
            </a:r>
          </a:p>
          <a:p>
            <a:r>
              <a:rPr kumimoji="1" lang="ja-JP" altLang="en-US" dirty="0">
                <a:latin typeface="BIZ UDPゴシック" panose="020B0400000000000000" pitchFamily="50" charset="-128"/>
                <a:ea typeface="BIZ UDPゴシック" panose="020B0400000000000000" pitchFamily="50" charset="-128"/>
              </a:rPr>
              <a:t>お店の人から「いりませんか」「買ってほしい」と言われても、欲しくない（いらない）ときは、はっきりと「いりません」「買いません」と断りましょう。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50</a:t>
            </a:fld>
            <a:endParaRPr kumimoji="1" lang="ja-JP" altLang="en-US"/>
          </a:p>
        </p:txBody>
      </p:sp>
    </p:spTree>
    <p:extLst>
      <p:ext uri="{BB962C8B-B14F-4D97-AF65-F5344CB8AC3E}">
        <p14:creationId xmlns:p14="http://schemas.microsoft.com/office/powerpoint/2010/main" val="4139551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クイズ問題にチャレンジしましょう。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欲しくないのに「いりません」「買いません」と断れない場合は、どうしますか？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①お店の人がいなくなるのを待つ</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②何も言わずに、お店を出る</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51</a:t>
            </a:fld>
            <a:endParaRPr kumimoji="1" lang="ja-JP" altLang="en-US"/>
          </a:p>
        </p:txBody>
      </p:sp>
    </p:spTree>
    <p:extLst>
      <p:ext uri="{BB962C8B-B14F-4D97-AF65-F5344CB8AC3E}">
        <p14:creationId xmlns:p14="http://schemas.microsoft.com/office/powerpoint/2010/main" val="3476484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正解は、②何も言わずに、店を出る　です。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「いりません」「買いません」と言えない場合は、お店から出ましょう。</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お店の人に勧められるまま「はい」と答えると、契約したことになるので</a:t>
            </a:r>
          </a:p>
          <a:p>
            <a:r>
              <a:rPr kumimoji="1" lang="ja-JP" altLang="en-US" dirty="0">
                <a:latin typeface="BIZ UDPゴシック" panose="020B0400000000000000" pitchFamily="50" charset="-128"/>
                <a:ea typeface="BIZ UDPゴシック" panose="020B0400000000000000" pitchFamily="50" charset="-128"/>
              </a:rPr>
              <a:t>よく考えてから契約しましょう。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52</a:t>
            </a:fld>
            <a:endParaRPr kumimoji="1" lang="ja-JP" altLang="en-US"/>
          </a:p>
        </p:txBody>
      </p:sp>
    </p:spTree>
    <p:extLst>
      <p:ext uri="{BB962C8B-B14F-4D97-AF65-F5344CB8AC3E}">
        <p14:creationId xmlns:p14="http://schemas.microsoft.com/office/powerpoint/2010/main" val="2691058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クイズ問題にチャレンジしましょう。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言葉の確認（口約束）だけで契約できますか？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①契約できる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②契約できない</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53</a:t>
            </a:fld>
            <a:endParaRPr kumimoji="1" lang="ja-JP" altLang="en-US"/>
          </a:p>
        </p:txBody>
      </p:sp>
    </p:spTree>
    <p:extLst>
      <p:ext uri="{BB962C8B-B14F-4D97-AF65-F5344CB8AC3E}">
        <p14:creationId xmlns:p14="http://schemas.microsoft.com/office/powerpoint/2010/main" val="1823780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正解は、①契約できるです。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「この洋服ください。買います」と</a:t>
            </a: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さんが申し込み、</a:t>
            </a: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お店の人が、「はい、売ります。</a:t>
            </a:r>
            <a:r>
              <a:rPr kumimoji="1" lang="en-US" altLang="ja-JP" dirty="0">
                <a:solidFill>
                  <a:schemeClr val="tx1"/>
                </a:solidFill>
                <a:latin typeface="BIZ UDPゴシック" panose="020B0400000000000000" pitchFamily="50" charset="-128"/>
                <a:ea typeface="BIZ UDPゴシック" panose="020B0400000000000000" pitchFamily="50" charset="-128"/>
              </a:rPr>
              <a:t>3,000</a:t>
            </a:r>
            <a:r>
              <a:rPr kumimoji="1" lang="ja-JP" altLang="en-US" dirty="0">
                <a:solidFill>
                  <a:schemeClr val="tx1"/>
                </a:solidFill>
                <a:latin typeface="BIZ UDPゴシック" panose="020B0400000000000000" pitchFamily="50" charset="-128"/>
                <a:ea typeface="BIZ UDPゴシック" panose="020B0400000000000000" pitchFamily="50" charset="-128"/>
              </a:rPr>
              <a:t>円です」というように、</a:t>
            </a:r>
          </a:p>
          <a:p>
            <a:r>
              <a:rPr kumimoji="1" lang="ja-JP" altLang="en-US" dirty="0">
                <a:solidFill>
                  <a:schemeClr val="tx1"/>
                </a:solidFill>
                <a:latin typeface="BIZ UDPゴシック" panose="020B0400000000000000" pitchFamily="50" charset="-128"/>
                <a:ea typeface="BIZ UDPゴシック" panose="020B0400000000000000" pitchFamily="50" charset="-128"/>
              </a:rPr>
              <a:t>買いたい人と売りたい人のお互いの気持ちの確認ができたときに契約は成立します。</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こんな風に、契約は言葉の確認（口約束）だけで成立するのです。</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契約書という紙に自分の名前を書いたり、ハンコ（印鑑）を押したりして確認をしなくても、</a:t>
            </a:r>
          </a:p>
          <a:p>
            <a:r>
              <a:rPr kumimoji="1" lang="ja-JP" altLang="en-US" dirty="0">
                <a:solidFill>
                  <a:schemeClr val="tx1"/>
                </a:solidFill>
                <a:latin typeface="BIZ UDPゴシック" panose="020B0400000000000000" pitchFamily="50" charset="-128"/>
                <a:ea typeface="BIZ UDPゴシック" panose="020B0400000000000000" pitchFamily="50" charset="-128"/>
              </a:rPr>
              <a:t>「買います」と「売ります」という言葉のやりとりをするだけで、契約が成立します。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一度、契約をすると勝手にやめることはできません。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54</a:t>
            </a:fld>
            <a:endParaRPr kumimoji="1" lang="ja-JP" altLang="en-US"/>
          </a:p>
        </p:txBody>
      </p:sp>
    </p:spTree>
    <p:extLst>
      <p:ext uri="{BB962C8B-B14F-4D97-AF65-F5344CB8AC3E}">
        <p14:creationId xmlns:p14="http://schemas.microsoft.com/office/powerpoint/2010/main" val="603446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契約するときはよく考えて、保護者や信頼できる人に相談しましょう。</a:t>
            </a:r>
          </a:p>
          <a:p>
            <a:endParaRPr kumimoji="1" lang="en-US" altLang="ja-JP"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55</a:t>
            </a:fld>
            <a:endParaRPr kumimoji="1" lang="ja-JP" altLang="en-US"/>
          </a:p>
        </p:txBody>
      </p:sp>
    </p:spTree>
    <p:extLst>
      <p:ext uri="{BB962C8B-B14F-4D97-AF65-F5344CB8AC3E}">
        <p14:creationId xmlns:p14="http://schemas.microsoft.com/office/powerpoint/2010/main" val="1579408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・契約したくないのに「契約書に名前を書いてください」と言われて名前を書いてしまった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・お店の人に勧められるまま「はい」と言ってしまった</a:t>
            </a:r>
          </a:p>
          <a:p>
            <a:r>
              <a:rPr kumimoji="1" lang="ja-JP" altLang="en-US" dirty="0">
                <a:solidFill>
                  <a:schemeClr val="tx1"/>
                </a:solidFill>
                <a:latin typeface="BIZ UDPゴシック" panose="020B0400000000000000" pitchFamily="50" charset="-128"/>
                <a:ea typeface="BIZ UDPゴシック" panose="020B0400000000000000" pitchFamily="50" charset="-128"/>
              </a:rPr>
              <a:t>・断れなかった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・どうしたらよいかわからない</a:t>
            </a:r>
          </a:p>
          <a:p>
            <a:r>
              <a:rPr kumimoji="1" lang="ja-JP" altLang="en-US" dirty="0">
                <a:solidFill>
                  <a:schemeClr val="tx1"/>
                </a:solidFill>
                <a:latin typeface="BIZ UDPゴシック" panose="020B0400000000000000" pitchFamily="50" charset="-128"/>
                <a:ea typeface="BIZ UDPゴシック" panose="020B0400000000000000" pitchFamily="50" charset="-128"/>
              </a:rPr>
              <a:t>・困った</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そんなときは、すぐに保護者や学校の先生など信頼できる人に相談しましょう。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56</a:t>
            </a:fld>
            <a:endParaRPr kumimoji="1" lang="ja-JP" altLang="en-US"/>
          </a:p>
        </p:txBody>
      </p:sp>
    </p:spTree>
    <p:extLst>
      <p:ext uri="{BB962C8B-B14F-4D97-AF65-F5344CB8AC3E}">
        <p14:creationId xmlns:p14="http://schemas.microsoft.com/office/powerpoint/2010/main" val="2478134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「どうしよう、困った」と思ったときは、消費生活センターに相談しましょう。</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消費者ホットライン</a:t>
            </a:r>
            <a:r>
              <a:rPr kumimoji="1" lang="en-US" altLang="ja-JP" dirty="0">
                <a:latin typeface="BIZ UDPゴシック" panose="020B0400000000000000" pitchFamily="50" charset="-128"/>
                <a:ea typeface="BIZ UDPゴシック" panose="020B0400000000000000" pitchFamily="50" charset="-128"/>
              </a:rPr>
              <a:t>188</a:t>
            </a:r>
            <a:r>
              <a:rPr kumimoji="1" lang="ja-JP" altLang="en-US" dirty="0">
                <a:latin typeface="BIZ UDPゴシック" panose="020B0400000000000000" pitchFamily="50" charset="-128"/>
                <a:ea typeface="BIZ UDPゴシック" panose="020B0400000000000000" pitchFamily="50" charset="-128"/>
              </a:rPr>
              <a:t>（いやや！）に電話をすると、消費生活相談員が皆さんの「どうしよう、困った」という話を聞いてくれます。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相談した話は、秘密にするので安心してください。</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困ったときは、まず相談することを覚えておいてくださいね。</a:t>
            </a:r>
          </a:p>
          <a:p>
            <a:endParaRPr kumimoji="1" lang="en-US" altLang="ja-JP"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57</a:t>
            </a:fld>
            <a:endParaRPr kumimoji="1" lang="ja-JP" altLang="en-US"/>
          </a:p>
        </p:txBody>
      </p:sp>
    </p:spTree>
    <p:extLst>
      <p:ext uri="{BB962C8B-B14F-4D97-AF65-F5344CB8AC3E}">
        <p14:creationId xmlns:p14="http://schemas.microsoft.com/office/powerpoint/2010/main" val="28892429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58</a:t>
            </a:fld>
            <a:endParaRPr kumimoji="1" lang="ja-JP" altLang="en-US"/>
          </a:p>
        </p:txBody>
      </p:sp>
    </p:spTree>
    <p:extLst>
      <p:ext uri="{BB962C8B-B14F-4D97-AF65-F5344CB8AC3E}">
        <p14:creationId xmlns:p14="http://schemas.microsoft.com/office/powerpoint/2010/main" val="98266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お金はどこからやってくると思いますか？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皆さんのなかには、保護者からお小遣いなどのお金をもらっている人もいるのではないでしょうか。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みなさんの保護者は、働いてお金を得ています。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このイラストは、働いている人たちです。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質問です。皆さんは、どんなお仕事を知っていますか？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・バスの運転手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・スーパーの店員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・レストランの店員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・清掃員</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・医者</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学校の先生もお仕事をしています。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皆さんの周りにもいろいろなお仕事があり、たくさんの人が働いてます。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皆働いてお金を得ています。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6</a:t>
            </a:fld>
            <a:endParaRPr kumimoji="1" lang="ja-JP" altLang="en-US"/>
          </a:p>
        </p:txBody>
      </p:sp>
    </p:spTree>
    <p:extLst>
      <p:ext uri="{BB962C8B-B14F-4D97-AF65-F5344CB8AC3E}">
        <p14:creationId xmlns:p14="http://schemas.microsoft.com/office/powerpoint/2010/main" val="320128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お金は働いて得ていることがわかりました。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では、お金はどんなときに使いますか？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・買い物をするとき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・電車に乗るとき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・病院で診てもらうとき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・お店でたこやきを食べるとき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・美容院で髪を切るとき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食べるとき、どこかに行くとき、病院で診てもらうときなど</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私たちは、生活をするためにお金を使っています。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7</a:t>
            </a:fld>
            <a:endParaRPr kumimoji="1" lang="ja-JP" altLang="en-US"/>
          </a:p>
        </p:txBody>
      </p:sp>
    </p:spTree>
    <p:extLst>
      <p:ext uri="{BB962C8B-B14F-4D97-AF65-F5344CB8AC3E}">
        <p14:creationId xmlns:p14="http://schemas.microsoft.com/office/powerpoint/2010/main" val="413169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お金は働いて得ると話しましたね。</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働いて得るお金は、入ってくるお金で「収入」といいます。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また、私たちは生活のためにお金を使うという話もしました。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お金が出ていくということです。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出ていくお金を「支出」といいます。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私たちが生活をするために使っているお金には、</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どんなものがあると思いますか？挙げてみましょう。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・食費、洋服代、お菓子代</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・光熱費、水道代、電気代、スマホ代</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strike="noStrike" dirty="0">
                <a:solidFill>
                  <a:schemeClr val="tx1"/>
                </a:solidFill>
                <a:latin typeface="BIZ UDPゴシック" panose="020B0400000000000000" pitchFamily="50" charset="-128"/>
                <a:ea typeface="BIZ UDPゴシック" panose="020B0400000000000000" pitchFamily="50" charset="-128"/>
              </a:rPr>
              <a:t>習い事のお金</a:t>
            </a:r>
            <a:endParaRPr kumimoji="1" lang="en-US" altLang="ja-JP" strike="noStrik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・病院に行ったときのお金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・遊びに行ったときのお金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8</a:t>
            </a:fld>
            <a:endParaRPr kumimoji="1" lang="ja-JP" altLang="en-US"/>
          </a:p>
        </p:txBody>
      </p:sp>
    </p:spTree>
    <p:extLst>
      <p:ext uri="{BB962C8B-B14F-4D97-AF65-F5344CB8AC3E}">
        <p14:creationId xmlns:p14="http://schemas.microsoft.com/office/powerpoint/2010/main" val="57608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生活するためには、ご飯を食べなければならないし、</a:t>
            </a:r>
          </a:p>
          <a:p>
            <a:r>
              <a:rPr kumimoji="1" lang="ja-JP" altLang="en-US" dirty="0">
                <a:latin typeface="BIZ UDPゴシック" panose="020B0400000000000000" pitchFamily="50" charset="-128"/>
                <a:ea typeface="BIZ UDPゴシック" panose="020B0400000000000000" pitchFamily="50" charset="-128"/>
              </a:rPr>
              <a:t>住む家も必要です。</a:t>
            </a:r>
          </a:p>
          <a:p>
            <a:r>
              <a:rPr kumimoji="1" lang="ja-JP" altLang="en-US" dirty="0">
                <a:latin typeface="BIZ UDPゴシック" panose="020B0400000000000000" pitchFamily="50" charset="-128"/>
                <a:ea typeface="BIZ UDPゴシック" panose="020B0400000000000000" pitchFamily="50" charset="-128"/>
              </a:rPr>
              <a:t>皆さんが着ている洋服も必要です。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皆さん、「テレビつけっぱなしは、ダメ！」「電気つけっぱなしはダメ！」と言われたことはありませんか。</a:t>
            </a:r>
          </a:p>
          <a:p>
            <a:r>
              <a:rPr kumimoji="1" lang="ja-JP" altLang="en-US" dirty="0">
                <a:latin typeface="BIZ UDPゴシック" panose="020B0400000000000000" pitchFamily="50" charset="-128"/>
                <a:ea typeface="BIZ UDPゴシック" panose="020B0400000000000000" pitchFamily="50" charset="-128"/>
              </a:rPr>
              <a:t>電気をつけたままにすることで電気代が発生しています。余分にお金がかかっています。</a:t>
            </a:r>
          </a:p>
          <a:p>
            <a:r>
              <a:rPr kumimoji="1" lang="ja-JP" altLang="en-US" dirty="0">
                <a:latin typeface="BIZ UDPゴシック" panose="020B0400000000000000" pitchFamily="50" charset="-128"/>
                <a:ea typeface="BIZ UDPゴシック" panose="020B0400000000000000" pitchFamily="50" charset="-128"/>
              </a:rPr>
              <a:t>皆さんは、スマホ（携帯）やゲーム機を使うために、充電をしますね。</a:t>
            </a:r>
          </a:p>
          <a:p>
            <a:r>
              <a:rPr kumimoji="1" lang="ja-JP" altLang="en-US" dirty="0">
                <a:latin typeface="BIZ UDPゴシック" panose="020B0400000000000000" pitchFamily="50" charset="-128"/>
                <a:ea typeface="BIZ UDPゴシック" panose="020B0400000000000000" pitchFamily="50" charset="-128"/>
              </a:rPr>
              <a:t>この充電にも電気代が発生してお金がかかっています。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電気だけでなく、他にも</a:t>
            </a:r>
          </a:p>
          <a:p>
            <a:r>
              <a:rPr kumimoji="1" lang="ja-JP" altLang="en-US" dirty="0">
                <a:latin typeface="BIZ UDPゴシック" panose="020B0400000000000000" pitchFamily="50" charset="-128"/>
                <a:ea typeface="BIZ UDPゴシック" panose="020B0400000000000000" pitchFamily="50" charset="-128"/>
              </a:rPr>
              <a:t>いろんなところでたくさんのお金を支払っています。</a:t>
            </a:r>
          </a:p>
          <a:p>
            <a:r>
              <a:rPr kumimoji="1" lang="ja-JP" altLang="en-US" dirty="0">
                <a:latin typeface="BIZ UDPゴシック" panose="020B0400000000000000" pitchFamily="50" charset="-128"/>
                <a:ea typeface="BIZ UDPゴシック" panose="020B0400000000000000" pitchFamily="50" charset="-128"/>
              </a:rPr>
              <a:t>生活するためには、たくさんのお金が必要なことがわかります。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お金は使うと、減っていきます。</a:t>
            </a:r>
          </a:p>
          <a:p>
            <a:r>
              <a:rPr kumimoji="1" lang="ja-JP" altLang="en-US" dirty="0">
                <a:latin typeface="BIZ UDPゴシック" panose="020B0400000000000000" pitchFamily="50" charset="-128"/>
                <a:ea typeface="BIZ UDPゴシック" panose="020B0400000000000000" pitchFamily="50" charset="-128"/>
              </a:rPr>
              <a:t>入ってくるお金（収入）と出ていくお金（支出）のバランスを考えることが大切です。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使ったお金をノートなどに書いておくと、どれだけお金を使ったか、</a:t>
            </a:r>
          </a:p>
          <a:p>
            <a:r>
              <a:rPr kumimoji="1" lang="ja-JP" altLang="en-US" dirty="0">
                <a:latin typeface="BIZ UDPゴシック" panose="020B0400000000000000" pitchFamily="50" charset="-128"/>
                <a:ea typeface="BIZ UDPゴシック" panose="020B0400000000000000" pitchFamily="50" charset="-128"/>
              </a:rPr>
              <a:t>いらないものを買っていないかなど、確認をすることができます。</a:t>
            </a:r>
          </a:p>
          <a:p>
            <a:endParaRPr kumimoji="1" lang="ja-JP" altLang="en-US"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9</a:t>
            </a:fld>
            <a:endParaRPr kumimoji="1" lang="ja-JP" altLang="en-US"/>
          </a:p>
        </p:txBody>
      </p:sp>
    </p:spTree>
    <p:extLst>
      <p:ext uri="{BB962C8B-B14F-4D97-AF65-F5344CB8AC3E}">
        <p14:creationId xmlns:p14="http://schemas.microsoft.com/office/powerpoint/2010/main" val="277700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40E347-D555-4A4B-954A-E16A1D8E402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DBA55F5-67E1-48D9-A64C-F84EE8603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23E9735-41AB-4DF2-B2D0-643612B9BE2C}"/>
              </a:ext>
            </a:extLst>
          </p:cNvPr>
          <p:cNvSpPr>
            <a:spLocks noGrp="1"/>
          </p:cNvSpPr>
          <p:nvPr>
            <p:ph type="dt" sz="half" idx="10"/>
          </p:nvPr>
        </p:nvSpPr>
        <p:spPr/>
        <p:txBody>
          <a:bodyPr/>
          <a:lstStyle/>
          <a:p>
            <a:fld id="{F9679BE7-6467-4535-A7B0-C672B953230C}" type="datetime1">
              <a:rPr kumimoji="1" lang="ja-JP" altLang="en-US" smtClean="0"/>
              <a:t>2023/2/1</a:t>
            </a:fld>
            <a:endParaRPr kumimoji="1" lang="ja-JP" altLang="en-US"/>
          </a:p>
        </p:txBody>
      </p:sp>
      <p:sp>
        <p:nvSpPr>
          <p:cNvPr id="5" name="フッター プレースホルダー 4">
            <a:extLst>
              <a:ext uri="{FF2B5EF4-FFF2-40B4-BE49-F238E27FC236}">
                <a16:creationId xmlns:a16="http://schemas.microsoft.com/office/drawing/2014/main" id="{BCEE4F6C-3116-47A5-9C55-403E17C2D9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E04C6D-DB97-4A26-AE09-7CB461AFC6DF}"/>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1604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1D4B1-0F98-469F-91BA-41D782BFE72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92D4165-32C5-4773-BE26-70C58F009CF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E7F42E-C039-42CC-8674-94121BE8532D}"/>
              </a:ext>
            </a:extLst>
          </p:cNvPr>
          <p:cNvSpPr>
            <a:spLocks noGrp="1"/>
          </p:cNvSpPr>
          <p:nvPr>
            <p:ph type="dt" sz="half" idx="10"/>
          </p:nvPr>
        </p:nvSpPr>
        <p:spPr/>
        <p:txBody>
          <a:bodyPr/>
          <a:lstStyle/>
          <a:p>
            <a:fld id="{D337A2AC-975E-4020-8878-B51CD42D201E}" type="datetime1">
              <a:rPr kumimoji="1" lang="ja-JP" altLang="en-US" smtClean="0"/>
              <a:t>2023/2/1</a:t>
            </a:fld>
            <a:endParaRPr kumimoji="1" lang="ja-JP" altLang="en-US"/>
          </a:p>
        </p:txBody>
      </p:sp>
      <p:sp>
        <p:nvSpPr>
          <p:cNvPr id="5" name="フッター プレースホルダー 4">
            <a:extLst>
              <a:ext uri="{FF2B5EF4-FFF2-40B4-BE49-F238E27FC236}">
                <a16:creationId xmlns:a16="http://schemas.microsoft.com/office/drawing/2014/main" id="{42B28BAC-34F6-40C0-828B-32E78218FE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FBDB45-A933-4D50-B02F-0DACCFC94CEF}"/>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258593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51E0F5-912F-440A-B72E-B3A104214CF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1AA89E3-529F-45F4-A915-DAC60860B8F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D534AD-C15A-40B8-8686-AA9B12A52703}"/>
              </a:ext>
            </a:extLst>
          </p:cNvPr>
          <p:cNvSpPr>
            <a:spLocks noGrp="1"/>
          </p:cNvSpPr>
          <p:nvPr>
            <p:ph type="dt" sz="half" idx="10"/>
          </p:nvPr>
        </p:nvSpPr>
        <p:spPr/>
        <p:txBody>
          <a:bodyPr/>
          <a:lstStyle/>
          <a:p>
            <a:fld id="{C6C82496-872E-4F67-A73A-041A470CB2D6}" type="datetime1">
              <a:rPr kumimoji="1" lang="ja-JP" altLang="en-US" smtClean="0"/>
              <a:t>2023/2/1</a:t>
            </a:fld>
            <a:endParaRPr kumimoji="1" lang="ja-JP" altLang="en-US"/>
          </a:p>
        </p:txBody>
      </p:sp>
      <p:sp>
        <p:nvSpPr>
          <p:cNvPr id="5" name="フッター プレースホルダー 4">
            <a:extLst>
              <a:ext uri="{FF2B5EF4-FFF2-40B4-BE49-F238E27FC236}">
                <a16:creationId xmlns:a16="http://schemas.microsoft.com/office/drawing/2014/main" id="{E2B5DC5B-B05E-4B54-8750-144100D197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2494AB-5FEB-47FB-8F6D-C27C7B48899B}"/>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62982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3F0AE3-DB0D-4658-8F5E-B5E26109DD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BEA694-E030-46FD-842D-AF5D7644E67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136365-4886-4386-B187-DED8EFA1FD3C}"/>
              </a:ext>
            </a:extLst>
          </p:cNvPr>
          <p:cNvSpPr>
            <a:spLocks noGrp="1"/>
          </p:cNvSpPr>
          <p:nvPr>
            <p:ph type="dt" sz="half" idx="10"/>
          </p:nvPr>
        </p:nvSpPr>
        <p:spPr/>
        <p:txBody>
          <a:bodyPr/>
          <a:lstStyle/>
          <a:p>
            <a:fld id="{6E85E3F1-C190-4807-8586-A33EF41EB2AE}" type="datetime1">
              <a:rPr kumimoji="1" lang="ja-JP" altLang="en-US" smtClean="0"/>
              <a:t>2023/2/1</a:t>
            </a:fld>
            <a:endParaRPr kumimoji="1" lang="ja-JP" altLang="en-US"/>
          </a:p>
        </p:txBody>
      </p:sp>
      <p:sp>
        <p:nvSpPr>
          <p:cNvPr id="5" name="フッター プレースホルダー 4">
            <a:extLst>
              <a:ext uri="{FF2B5EF4-FFF2-40B4-BE49-F238E27FC236}">
                <a16:creationId xmlns:a16="http://schemas.microsoft.com/office/drawing/2014/main" id="{CB96A9F0-B1B8-41FF-B5F9-B6B635375B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B5D833-DF1A-4DE3-85DC-DD14D23EA0D4}"/>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281921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F4D174-6456-4853-A1E6-9DBEC750BE8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EE9E9D-7DFD-4CB5-A2F0-E8735D459E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DDC082E-6003-4DB3-908E-2AA1E0A5B6AD}"/>
              </a:ext>
            </a:extLst>
          </p:cNvPr>
          <p:cNvSpPr>
            <a:spLocks noGrp="1"/>
          </p:cNvSpPr>
          <p:nvPr>
            <p:ph type="dt" sz="half" idx="10"/>
          </p:nvPr>
        </p:nvSpPr>
        <p:spPr/>
        <p:txBody>
          <a:bodyPr/>
          <a:lstStyle/>
          <a:p>
            <a:fld id="{F1D1FEDD-E68E-403A-88A4-501DB153C378}" type="datetime1">
              <a:rPr kumimoji="1" lang="ja-JP" altLang="en-US" smtClean="0"/>
              <a:t>2023/2/1</a:t>
            </a:fld>
            <a:endParaRPr kumimoji="1" lang="ja-JP" altLang="en-US"/>
          </a:p>
        </p:txBody>
      </p:sp>
      <p:sp>
        <p:nvSpPr>
          <p:cNvPr id="5" name="フッター プレースホルダー 4">
            <a:extLst>
              <a:ext uri="{FF2B5EF4-FFF2-40B4-BE49-F238E27FC236}">
                <a16:creationId xmlns:a16="http://schemas.microsoft.com/office/drawing/2014/main" id="{FC33E9F0-276C-4E7A-9605-CCC0D1945C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6D28DA-7CDC-4CC1-B3B4-DEB328D67C67}"/>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124925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9F81E0-452F-43D6-B928-4DFF3A8D74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1C85EE-25BC-46D4-947B-3DC4A605AAF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514A1FA-B448-4551-9F64-5B69ACBC281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3886762-8393-4DDC-AF7B-BB2716C9EA29}"/>
              </a:ext>
            </a:extLst>
          </p:cNvPr>
          <p:cNvSpPr>
            <a:spLocks noGrp="1"/>
          </p:cNvSpPr>
          <p:nvPr>
            <p:ph type="dt" sz="half" idx="10"/>
          </p:nvPr>
        </p:nvSpPr>
        <p:spPr/>
        <p:txBody>
          <a:bodyPr/>
          <a:lstStyle/>
          <a:p>
            <a:fld id="{AD71808E-54F7-4C56-A4D1-F451B502187A}" type="datetime1">
              <a:rPr kumimoji="1" lang="ja-JP" altLang="en-US" smtClean="0"/>
              <a:t>2023/2/1</a:t>
            </a:fld>
            <a:endParaRPr kumimoji="1" lang="ja-JP" altLang="en-US"/>
          </a:p>
        </p:txBody>
      </p:sp>
      <p:sp>
        <p:nvSpPr>
          <p:cNvPr id="6" name="フッター プレースホルダー 5">
            <a:extLst>
              <a:ext uri="{FF2B5EF4-FFF2-40B4-BE49-F238E27FC236}">
                <a16:creationId xmlns:a16="http://schemas.microsoft.com/office/drawing/2014/main" id="{2E20D595-C622-4144-8FC6-B4CAC2B534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14C1D5-0652-4FC6-923A-F227B99CCF8D}"/>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308206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7EA42-1A9D-4528-9DAD-5260495DA28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F7731F-0690-40C6-82EB-5866A41BE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F5AAE01-5B38-42CF-92F2-C19922BF134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312CADD-D4BA-4E7C-886E-0B3DABCAF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CFE472F-E47B-429B-BAB8-5F88DC05995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DE7DABF-D987-488B-99C1-56AA290C58E2}"/>
              </a:ext>
            </a:extLst>
          </p:cNvPr>
          <p:cNvSpPr>
            <a:spLocks noGrp="1"/>
          </p:cNvSpPr>
          <p:nvPr>
            <p:ph type="dt" sz="half" idx="10"/>
          </p:nvPr>
        </p:nvSpPr>
        <p:spPr/>
        <p:txBody>
          <a:bodyPr/>
          <a:lstStyle/>
          <a:p>
            <a:fld id="{CC0EE84E-F9D2-48C1-AFC6-BF130AFA7DD4}" type="datetime1">
              <a:rPr kumimoji="1" lang="ja-JP" altLang="en-US" smtClean="0"/>
              <a:t>2023/2/1</a:t>
            </a:fld>
            <a:endParaRPr kumimoji="1" lang="ja-JP" altLang="en-US"/>
          </a:p>
        </p:txBody>
      </p:sp>
      <p:sp>
        <p:nvSpPr>
          <p:cNvPr id="8" name="フッター プレースホルダー 7">
            <a:extLst>
              <a:ext uri="{FF2B5EF4-FFF2-40B4-BE49-F238E27FC236}">
                <a16:creationId xmlns:a16="http://schemas.microsoft.com/office/drawing/2014/main" id="{B2339699-93CB-44D1-A04F-C9E215EB31B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DB0FF93-52FC-407B-AB05-BA64CD27BBF2}"/>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272834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293CB-D8D0-4829-B5A2-4813332A51C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62A5201-D8FA-4A52-9A2D-8EE9CDA7988C}"/>
              </a:ext>
            </a:extLst>
          </p:cNvPr>
          <p:cNvSpPr>
            <a:spLocks noGrp="1"/>
          </p:cNvSpPr>
          <p:nvPr>
            <p:ph type="dt" sz="half" idx="10"/>
          </p:nvPr>
        </p:nvSpPr>
        <p:spPr/>
        <p:txBody>
          <a:bodyPr/>
          <a:lstStyle/>
          <a:p>
            <a:fld id="{3C9CC164-58E3-4BD7-95CB-EE5AB79E98BB}" type="datetime1">
              <a:rPr kumimoji="1" lang="ja-JP" altLang="en-US" smtClean="0"/>
              <a:t>2023/2/1</a:t>
            </a:fld>
            <a:endParaRPr kumimoji="1" lang="ja-JP" altLang="en-US"/>
          </a:p>
        </p:txBody>
      </p:sp>
      <p:sp>
        <p:nvSpPr>
          <p:cNvPr id="4" name="フッター プレースホルダー 3">
            <a:extLst>
              <a:ext uri="{FF2B5EF4-FFF2-40B4-BE49-F238E27FC236}">
                <a16:creationId xmlns:a16="http://schemas.microsoft.com/office/drawing/2014/main" id="{1931AC42-225E-46C6-A18C-7646F9EBB0F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876BFCE-4060-49B9-BD20-9E5EB17749EA}"/>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89580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1AEB8E-7055-4CAB-A60E-80014B6A92BD}"/>
              </a:ext>
            </a:extLst>
          </p:cNvPr>
          <p:cNvSpPr>
            <a:spLocks noGrp="1"/>
          </p:cNvSpPr>
          <p:nvPr>
            <p:ph type="dt" sz="half" idx="10"/>
          </p:nvPr>
        </p:nvSpPr>
        <p:spPr/>
        <p:txBody>
          <a:bodyPr/>
          <a:lstStyle/>
          <a:p>
            <a:fld id="{6308ED7F-1878-4C49-86DE-7C56C7974CC7}" type="datetime1">
              <a:rPr kumimoji="1" lang="ja-JP" altLang="en-US" smtClean="0"/>
              <a:t>2023/2/1</a:t>
            </a:fld>
            <a:endParaRPr kumimoji="1" lang="ja-JP" altLang="en-US"/>
          </a:p>
        </p:txBody>
      </p:sp>
      <p:sp>
        <p:nvSpPr>
          <p:cNvPr id="3" name="フッター プレースホルダー 2">
            <a:extLst>
              <a:ext uri="{FF2B5EF4-FFF2-40B4-BE49-F238E27FC236}">
                <a16:creationId xmlns:a16="http://schemas.microsoft.com/office/drawing/2014/main" id="{9279ABE1-550E-4193-99EB-C7D0CDECF14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982DA9-0C36-4AB7-81C1-F4929705A6D6}"/>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260095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02BE8-E7E0-4438-9F1F-7D3A5CF582C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F0C19EB-3494-458E-A764-9D4F8DE2B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AEDA9F6-8E39-42D8-8358-AE1E324BB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F94906-4B34-424F-9E65-A522220E7D4C}"/>
              </a:ext>
            </a:extLst>
          </p:cNvPr>
          <p:cNvSpPr>
            <a:spLocks noGrp="1"/>
          </p:cNvSpPr>
          <p:nvPr>
            <p:ph type="dt" sz="half" idx="10"/>
          </p:nvPr>
        </p:nvSpPr>
        <p:spPr/>
        <p:txBody>
          <a:bodyPr/>
          <a:lstStyle/>
          <a:p>
            <a:fld id="{8A331493-5342-44C9-BD37-9879F2A87C14}" type="datetime1">
              <a:rPr kumimoji="1" lang="ja-JP" altLang="en-US" smtClean="0"/>
              <a:t>2023/2/1</a:t>
            </a:fld>
            <a:endParaRPr kumimoji="1" lang="ja-JP" altLang="en-US"/>
          </a:p>
        </p:txBody>
      </p:sp>
      <p:sp>
        <p:nvSpPr>
          <p:cNvPr id="6" name="フッター プレースホルダー 5">
            <a:extLst>
              <a:ext uri="{FF2B5EF4-FFF2-40B4-BE49-F238E27FC236}">
                <a16:creationId xmlns:a16="http://schemas.microsoft.com/office/drawing/2014/main" id="{4162CFD2-1223-4CDE-9D1A-5894FF2971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23BE79-594E-4BCD-9E34-2043626DFEE5}"/>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317457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4FEB4-5D8B-4D81-AC01-2A81F77F853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EFB8EF3-D14D-47C1-9543-2BE588EAE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B4CB01F-A481-405F-B37C-6BD89452D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BC9634-5021-4E7A-8A6C-9D6F8DBE6D1A}"/>
              </a:ext>
            </a:extLst>
          </p:cNvPr>
          <p:cNvSpPr>
            <a:spLocks noGrp="1"/>
          </p:cNvSpPr>
          <p:nvPr>
            <p:ph type="dt" sz="half" idx="10"/>
          </p:nvPr>
        </p:nvSpPr>
        <p:spPr/>
        <p:txBody>
          <a:bodyPr/>
          <a:lstStyle/>
          <a:p>
            <a:fld id="{94464F44-B707-451D-9E04-FC5AAB2215E7}" type="datetime1">
              <a:rPr kumimoji="1" lang="ja-JP" altLang="en-US" smtClean="0"/>
              <a:t>2023/2/1</a:t>
            </a:fld>
            <a:endParaRPr kumimoji="1" lang="ja-JP" altLang="en-US"/>
          </a:p>
        </p:txBody>
      </p:sp>
      <p:sp>
        <p:nvSpPr>
          <p:cNvPr id="6" name="フッター プレースホルダー 5">
            <a:extLst>
              <a:ext uri="{FF2B5EF4-FFF2-40B4-BE49-F238E27FC236}">
                <a16:creationId xmlns:a16="http://schemas.microsoft.com/office/drawing/2014/main" id="{2DD7E3EA-0167-4E9F-81E5-C5AC6C37A9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8FBA8B0-8843-4F39-8DA7-114F7912E54B}"/>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421218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20C435D-2762-45C6-B051-F022BC9A5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04E328-BB0F-426F-86EC-7DEE44D8C8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F07352-6F0A-4825-8C07-4CE0D01AD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2DCF6-039B-4AAF-B6BB-E2AD43FCF9CB}" type="datetime1">
              <a:rPr kumimoji="1" lang="ja-JP" altLang="en-US" smtClean="0"/>
              <a:t>2023/2/1</a:t>
            </a:fld>
            <a:endParaRPr kumimoji="1" lang="ja-JP" altLang="en-US"/>
          </a:p>
        </p:txBody>
      </p:sp>
      <p:sp>
        <p:nvSpPr>
          <p:cNvPr id="5" name="フッター プレースホルダー 4">
            <a:extLst>
              <a:ext uri="{FF2B5EF4-FFF2-40B4-BE49-F238E27FC236}">
                <a16:creationId xmlns:a16="http://schemas.microsoft.com/office/drawing/2014/main" id="{F5EB6EE8-CA03-4EC5-8E75-CCA8980B2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CB896D1-27F5-45C3-964A-BFB37BC42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207983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2.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1.png"/><Relationship Id="rId10" Type="http://schemas.openxmlformats.org/officeDocument/2006/relationships/image" Target="../media/image7.png"/><Relationship Id="rId4" Type="http://schemas.openxmlformats.org/officeDocument/2006/relationships/image" Target="../media/image29.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2.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1.png"/><Relationship Id="rId10" Type="http://schemas.openxmlformats.org/officeDocument/2006/relationships/image" Target="../media/image7.png"/><Relationship Id="rId4" Type="http://schemas.openxmlformats.org/officeDocument/2006/relationships/image" Target="../media/image29.pn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69.pn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8.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6.png"/><Relationship Id="rId5" Type="http://schemas.openxmlformats.org/officeDocument/2006/relationships/image" Target="../media/image72.png"/><Relationship Id="rId15" Type="http://schemas.openxmlformats.org/officeDocument/2006/relationships/image" Target="../media/image69.png"/><Relationship Id="rId10" Type="http://schemas.openxmlformats.org/officeDocument/2006/relationships/image" Target="../media/image67.png"/><Relationship Id="rId4" Type="http://schemas.openxmlformats.org/officeDocument/2006/relationships/image" Target="../media/image71.png"/><Relationship Id="rId9" Type="http://schemas.openxmlformats.org/officeDocument/2006/relationships/image" Target="../media/image63.png"/><Relationship Id="rId14"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0.png"/><Relationship Id="rId7"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83.png"/></Relationships>
</file>

<file path=ppt/slides/_rels/slide2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54.png"/><Relationship Id="rId7"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84.png"/><Relationship Id="rId4" Type="http://schemas.openxmlformats.org/officeDocument/2006/relationships/image" Target="../media/image3.png"/><Relationship Id="rId9" Type="http://schemas.openxmlformats.org/officeDocument/2006/relationships/image" Target="../media/image87.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7.png"/><Relationship Id="rId11" Type="http://schemas.openxmlformats.org/officeDocument/2006/relationships/image" Target="../media/image67.png"/><Relationship Id="rId5" Type="http://schemas.openxmlformats.org/officeDocument/2006/relationships/image" Target="../media/image56.png"/><Relationship Id="rId10" Type="http://schemas.openxmlformats.org/officeDocument/2006/relationships/image" Target="../media/image7.png"/><Relationship Id="rId4" Type="http://schemas.openxmlformats.org/officeDocument/2006/relationships/image" Target="../media/image55.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93.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90.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10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01.png"/><Relationship Id="rId5" Type="http://schemas.openxmlformats.org/officeDocument/2006/relationships/image" Target="../media/image99.pn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102.png"/><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105.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104.png"/><Relationship Id="rId4" Type="http://schemas.openxmlformats.org/officeDocument/2006/relationships/image" Target="../media/image10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108.png"/></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111.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image" Target="../media/image111.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113.png"/><Relationship Id="rId5" Type="http://schemas.openxmlformats.org/officeDocument/2006/relationships/image" Target="../media/image111.png"/><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92.png"/><Relationship Id="rId5" Type="http://schemas.openxmlformats.org/officeDocument/2006/relationships/image" Target="../media/image111.png"/><Relationship Id="rId4" Type="http://schemas.openxmlformats.org/officeDocument/2006/relationships/image" Target="../media/image110.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116.png"/><Relationship Id="rId4" Type="http://schemas.openxmlformats.org/officeDocument/2006/relationships/image" Target="../media/image115.png"/></Relationships>
</file>

<file path=ppt/slides/_rels/slide54.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5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22.png"/><Relationship Id="rId7" Type="http://schemas.openxmlformats.org/officeDocument/2006/relationships/image" Target="../media/image122.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4.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image" Target="../media/image20.png"/><Relationship Id="rId7" Type="http://schemas.openxmlformats.org/officeDocument/2006/relationships/image" Target="../media/image39.png"/><Relationship Id="rId12"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image" Target="../media/image44.png"/><Relationship Id="rId15" Type="http://schemas.openxmlformats.org/officeDocument/2006/relationships/image" Target="../media/image43.pn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18.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20C10D-7BEA-C08C-983F-364403A7E34C}"/>
              </a:ext>
            </a:extLst>
          </p:cNvPr>
          <p:cNvSpPr>
            <a:spLocks noGrp="1"/>
          </p:cNvSpPr>
          <p:nvPr>
            <p:ph type="ctrTitle"/>
          </p:nvPr>
        </p:nvSpPr>
        <p:spPr/>
        <p:txBody>
          <a:bodyPr/>
          <a:lstStyle/>
          <a:p>
            <a:r>
              <a:rPr kumimoji="1" lang="ja-JP" altLang="en-US" dirty="0">
                <a:latin typeface="BIZ UDPゴシック" panose="020B0400000000000000" pitchFamily="50" charset="-128"/>
                <a:ea typeface="BIZ UDPゴシック" panose="020B0400000000000000" pitchFamily="50" charset="-128"/>
              </a:rPr>
              <a:t>学ぼう！お金のこと</a:t>
            </a:r>
          </a:p>
        </p:txBody>
      </p:sp>
      <p:sp>
        <p:nvSpPr>
          <p:cNvPr id="4" name="スライド番号プレースホルダー 3">
            <a:extLst>
              <a:ext uri="{FF2B5EF4-FFF2-40B4-BE49-F238E27FC236}">
                <a16:creationId xmlns:a16="http://schemas.microsoft.com/office/drawing/2014/main" id="{5A02B41B-247E-79BF-0DE8-B06916C930DE}"/>
              </a:ext>
            </a:extLst>
          </p:cNvPr>
          <p:cNvSpPr>
            <a:spLocks noGrp="1"/>
          </p:cNvSpPr>
          <p:nvPr>
            <p:ph type="sldNum" sz="quarter" idx="12"/>
          </p:nvPr>
        </p:nvSpPr>
        <p:spPr/>
        <p:txBody>
          <a:bodyPr/>
          <a:lstStyle/>
          <a:p>
            <a:fld id="{C9D707A9-BE3A-46EF-B64A-4D23364FB652}"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46309081-A677-6773-147A-9E35C17BBD9F}"/>
              </a:ext>
            </a:extLst>
          </p:cNvPr>
          <p:cNvSpPr txBox="1"/>
          <p:nvPr/>
        </p:nvSpPr>
        <p:spPr>
          <a:xfrm>
            <a:off x="2745517" y="2225942"/>
            <a:ext cx="843503" cy="461665"/>
          </a:xfrm>
          <a:prstGeom prst="rect">
            <a:avLst/>
          </a:prstGeom>
          <a:noFill/>
        </p:spPr>
        <p:txBody>
          <a:bodyPr wrap="square" rtlCol="0">
            <a:spAutoFit/>
          </a:bodyPr>
          <a:lstStyle/>
          <a:p>
            <a:pPr>
              <a:spcBef>
                <a:spcPts val="600"/>
              </a:spcBef>
              <a:spcAft>
                <a:spcPts val="600"/>
              </a:spcAft>
            </a:pPr>
            <a:r>
              <a:rPr kumimoji="1" lang="ja-JP" altLang="en-US" sz="2400" dirty="0">
                <a:latin typeface="BIZ UDPゴシック" panose="020B0400000000000000" pitchFamily="50" charset="-128"/>
                <a:ea typeface="BIZ UDPゴシック" panose="020B0400000000000000" pitchFamily="50" charset="-128"/>
              </a:rPr>
              <a:t>まな</a:t>
            </a:r>
          </a:p>
        </p:txBody>
      </p:sp>
      <p:sp>
        <p:nvSpPr>
          <p:cNvPr id="6" name="テキスト ボックス 5">
            <a:extLst>
              <a:ext uri="{FF2B5EF4-FFF2-40B4-BE49-F238E27FC236}">
                <a16:creationId xmlns:a16="http://schemas.microsoft.com/office/drawing/2014/main" id="{724B2F75-E26D-8896-2B2E-B1B41251E310}"/>
              </a:ext>
            </a:extLst>
          </p:cNvPr>
          <p:cNvSpPr txBox="1"/>
          <p:nvPr/>
        </p:nvSpPr>
        <p:spPr>
          <a:xfrm>
            <a:off x="6482631" y="2225942"/>
            <a:ext cx="843503" cy="461665"/>
          </a:xfrm>
          <a:prstGeom prst="rect">
            <a:avLst/>
          </a:prstGeom>
          <a:noFill/>
        </p:spPr>
        <p:txBody>
          <a:bodyPr wrap="square" rtlCol="0">
            <a:spAutoFit/>
          </a:bodyPr>
          <a:lstStyle/>
          <a:p>
            <a:pPr>
              <a:spcBef>
                <a:spcPts val="600"/>
              </a:spcBef>
              <a:spcAft>
                <a:spcPts val="600"/>
              </a:spcAft>
            </a:pPr>
            <a:r>
              <a:rPr lang="ja-JP" altLang="en-US" sz="2400" dirty="0">
                <a:latin typeface="BIZ UDPゴシック" panose="020B0400000000000000" pitchFamily="50" charset="-128"/>
                <a:ea typeface="BIZ UDPゴシック" panose="020B0400000000000000" pitchFamily="50" charset="-128"/>
              </a:rPr>
              <a:t>かね</a:t>
            </a:r>
            <a:endParaRPr kumimoji="1" lang="ja-JP" altLang="en-US" sz="2400"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4ACFC798-EC5C-DDC1-78DF-9F05E168A760}"/>
              </a:ext>
            </a:extLst>
          </p:cNvPr>
          <p:cNvGrpSpPr/>
          <p:nvPr/>
        </p:nvGrpSpPr>
        <p:grpSpPr>
          <a:xfrm>
            <a:off x="2332383" y="5628024"/>
            <a:ext cx="9144000" cy="728326"/>
            <a:chOff x="2332383" y="5628024"/>
            <a:chExt cx="9144000" cy="728326"/>
          </a:xfrm>
        </p:grpSpPr>
        <p:sp>
          <p:nvSpPr>
            <p:cNvPr id="11" name="字幕 2">
              <a:extLst>
                <a:ext uri="{FF2B5EF4-FFF2-40B4-BE49-F238E27FC236}">
                  <a16:creationId xmlns:a16="http://schemas.microsoft.com/office/drawing/2014/main" id="{016DEE8E-A900-528B-DC95-12F94E731FFC}"/>
                </a:ext>
              </a:extLst>
            </p:cNvPr>
            <p:cNvSpPr txBox="1">
              <a:spLocks/>
            </p:cNvSpPr>
            <p:nvPr/>
          </p:nvSpPr>
          <p:spPr>
            <a:xfrm>
              <a:off x="2332383" y="5810458"/>
              <a:ext cx="9144000" cy="545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2000" dirty="0">
                  <a:latin typeface="BIZ UDPゴシック" panose="020B0400000000000000" pitchFamily="50" charset="-128"/>
                  <a:ea typeface="BIZ UDPゴシック" panose="020B0400000000000000" pitchFamily="50" charset="-128"/>
                </a:rPr>
                <a:t>大阪府消費生活センター</a:t>
              </a:r>
            </a:p>
          </p:txBody>
        </p:sp>
        <p:sp>
          <p:nvSpPr>
            <p:cNvPr id="12" name="テキスト ボックス 11">
              <a:extLst>
                <a:ext uri="{FF2B5EF4-FFF2-40B4-BE49-F238E27FC236}">
                  <a16:creationId xmlns:a16="http://schemas.microsoft.com/office/drawing/2014/main" id="{B6055B4D-6A02-706F-0193-94A88907389A}"/>
                </a:ext>
              </a:extLst>
            </p:cNvPr>
            <p:cNvSpPr txBox="1"/>
            <p:nvPr/>
          </p:nvSpPr>
          <p:spPr>
            <a:xfrm>
              <a:off x="8657094" y="5628024"/>
              <a:ext cx="1955800"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おおさかふ　しょうひせいかつ</a:t>
              </a:r>
            </a:p>
          </p:txBody>
        </p:sp>
      </p:grpSp>
    </p:spTree>
    <p:extLst>
      <p:ext uri="{BB962C8B-B14F-4D97-AF65-F5344CB8AC3E}">
        <p14:creationId xmlns:p14="http://schemas.microsoft.com/office/powerpoint/2010/main" val="390520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E64CAE-3E33-0169-6F95-BF32001B8B67}"/>
              </a:ext>
            </a:extLst>
          </p:cNvPr>
          <p:cNvSpPr>
            <a:spLocks noGrp="1"/>
          </p:cNvSpPr>
          <p:nvPr>
            <p:ph type="sldNum" sz="quarter" idx="12"/>
          </p:nvPr>
        </p:nvSpPr>
        <p:spPr/>
        <p:txBody>
          <a:bodyPr/>
          <a:lstStyle/>
          <a:p>
            <a:fld id="{C9D707A9-BE3A-46EF-B64A-4D23364FB652}" type="slidenum">
              <a:rPr kumimoji="1" lang="ja-JP" altLang="en-US" smtClean="0"/>
              <a:t>10</a:t>
            </a:fld>
            <a:endParaRPr kumimoji="1" lang="ja-JP" altLang="en-US"/>
          </a:p>
        </p:txBody>
      </p:sp>
      <p:sp>
        <p:nvSpPr>
          <p:cNvPr id="3" name="四角形: 角を丸くする 2">
            <a:extLst>
              <a:ext uri="{FF2B5EF4-FFF2-40B4-BE49-F238E27FC236}">
                <a16:creationId xmlns:a16="http://schemas.microsoft.com/office/drawing/2014/main" id="{BC98E3D3-831C-3D3F-CBA0-C364029C9991}"/>
              </a:ext>
            </a:extLst>
          </p:cNvPr>
          <p:cNvSpPr/>
          <p:nvPr/>
        </p:nvSpPr>
        <p:spPr>
          <a:xfrm>
            <a:off x="623392" y="476672"/>
            <a:ext cx="2088232" cy="7920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16" name="グループ化 15">
            <a:extLst>
              <a:ext uri="{FF2B5EF4-FFF2-40B4-BE49-F238E27FC236}">
                <a16:creationId xmlns:a16="http://schemas.microsoft.com/office/drawing/2014/main" id="{A288A651-ED4B-9742-D9AA-43D7D050CF90}"/>
              </a:ext>
            </a:extLst>
          </p:cNvPr>
          <p:cNvGrpSpPr/>
          <p:nvPr/>
        </p:nvGrpSpPr>
        <p:grpSpPr>
          <a:xfrm>
            <a:off x="2999656" y="433406"/>
            <a:ext cx="8856984" cy="700920"/>
            <a:chOff x="2999656" y="433406"/>
            <a:chExt cx="8856984" cy="700920"/>
          </a:xfrm>
        </p:grpSpPr>
        <p:sp>
          <p:nvSpPr>
            <p:cNvPr id="6" name="テキスト ボックス 5">
              <a:extLst>
                <a:ext uri="{FF2B5EF4-FFF2-40B4-BE49-F238E27FC236}">
                  <a16:creationId xmlns:a16="http://schemas.microsoft.com/office/drawing/2014/main" id="{04B84EFC-0D81-F855-0025-D36047BDBBCA}"/>
                </a:ext>
              </a:extLst>
            </p:cNvPr>
            <p:cNvSpPr txBox="1"/>
            <p:nvPr/>
          </p:nvSpPr>
          <p:spPr>
            <a:xfrm>
              <a:off x="2999656" y="611106"/>
              <a:ext cx="8856984"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入ってくるお金と出ていくお金</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FDCFC55-1A46-C736-DEB7-3369FD66AB3B}"/>
                </a:ext>
              </a:extLst>
            </p:cNvPr>
            <p:cNvSpPr txBox="1"/>
            <p:nvPr/>
          </p:nvSpPr>
          <p:spPr>
            <a:xfrm>
              <a:off x="5087888" y="433408"/>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F35EA13-9E71-F3C2-291B-944C73D9EE0A}"/>
                </a:ext>
              </a:extLst>
            </p:cNvPr>
            <p:cNvSpPr txBox="1"/>
            <p:nvPr/>
          </p:nvSpPr>
          <p:spPr>
            <a:xfrm>
              <a:off x="7510940" y="433406"/>
              <a:ext cx="493272"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930403E-E8F8-78F6-B1CC-56ADB67E699D}"/>
                </a:ext>
              </a:extLst>
            </p:cNvPr>
            <p:cNvSpPr txBox="1"/>
            <p:nvPr/>
          </p:nvSpPr>
          <p:spPr>
            <a:xfrm>
              <a:off x="5807968" y="433406"/>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で</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CC54226-E276-E3BB-D4CC-750B6E021E8E}"/>
                </a:ext>
              </a:extLst>
            </p:cNvPr>
            <p:cNvSpPr txBox="1"/>
            <p:nvPr/>
          </p:nvSpPr>
          <p:spPr>
            <a:xfrm>
              <a:off x="3082448" y="433406"/>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はい</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51883981-F369-8374-7D31-EA91D8546421}"/>
              </a:ext>
            </a:extLst>
          </p:cNvPr>
          <p:cNvGrpSpPr/>
          <p:nvPr/>
        </p:nvGrpSpPr>
        <p:grpSpPr>
          <a:xfrm>
            <a:off x="1134744" y="2306524"/>
            <a:ext cx="9929808" cy="1429127"/>
            <a:chOff x="1134744" y="2306524"/>
            <a:chExt cx="9929808" cy="1429127"/>
          </a:xfrm>
        </p:grpSpPr>
        <p:sp>
          <p:nvSpPr>
            <p:cNvPr id="36" name="テキスト ボックス 35">
              <a:extLst>
                <a:ext uri="{FF2B5EF4-FFF2-40B4-BE49-F238E27FC236}">
                  <a16:creationId xmlns:a16="http://schemas.microsoft.com/office/drawing/2014/main" id="{535513FA-1EFF-5F63-00A2-48AB06D439EE}"/>
                </a:ext>
              </a:extLst>
            </p:cNvPr>
            <p:cNvSpPr txBox="1"/>
            <p:nvPr/>
          </p:nvSpPr>
          <p:spPr>
            <a:xfrm>
              <a:off x="1134744" y="2383486"/>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買い物をしたり、遊びに行ったりするだけでなく、毎日の</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1200"/>
                </a:spcAft>
              </a:pPr>
              <a:r>
                <a:rPr lang="ja-JP" altLang="en-US" sz="2800" dirty="0">
                  <a:latin typeface="BIZ UDPゴシック" panose="020B0400000000000000" pitchFamily="50" charset="-128"/>
                  <a:ea typeface="BIZ UDPゴシック" panose="020B0400000000000000" pitchFamily="50" charset="-128"/>
                </a:rPr>
                <a:t>　　生活の中のさまざまな場面で、お金を使います</a:t>
              </a:r>
              <a:endParaRPr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77D7143-FAAE-F0EF-2BBE-A01884EBF944}"/>
                </a:ext>
              </a:extLst>
            </p:cNvPr>
            <p:cNvSpPr txBox="1"/>
            <p:nvPr/>
          </p:nvSpPr>
          <p:spPr>
            <a:xfrm>
              <a:off x="6684504" y="3079992"/>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B5EFE4FB-6EE6-7A16-37C0-E26421EDF8CA}"/>
                </a:ext>
              </a:extLst>
            </p:cNvPr>
            <p:cNvSpPr txBox="1"/>
            <p:nvPr/>
          </p:nvSpPr>
          <p:spPr>
            <a:xfrm>
              <a:off x="1703816" y="3048094"/>
              <a:ext cx="87834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せいかつ</a:t>
              </a:r>
              <a:endParaRPr lang="en-US" altLang="ja-JP" sz="12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908E541-3057-158E-6A50-880576B8944F}"/>
                </a:ext>
              </a:extLst>
            </p:cNvPr>
            <p:cNvSpPr txBox="1"/>
            <p:nvPr/>
          </p:nvSpPr>
          <p:spPr>
            <a:xfrm>
              <a:off x="2697888" y="3063366"/>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なか</a:t>
              </a:r>
              <a:endParaRPr lang="en-US" altLang="ja-JP" sz="12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C9A02F4-36AF-8A14-C1DE-0125D911918C}"/>
                </a:ext>
              </a:extLst>
            </p:cNvPr>
            <p:cNvSpPr txBox="1"/>
            <p:nvPr/>
          </p:nvSpPr>
          <p:spPr>
            <a:xfrm>
              <a:off x="5252270" y="3063366"/>
              <a:ext cx="77703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ばめん</a:t>
              </a:r>
              <a:endParaRPr lang="en-US" altLang="ja-JP" sz="1200" b="1"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58AA0EB-A745-A3A9-4600-589C89776B4D}"/>
                </a:ext>
              </a:extLst>
            </p:cNvPr>
            <p:cNvSpPr txBox="1"/>
            <p:nvPr/>
          </p:nvSpPr>
          <p:spPr>
            <a:xfrm>
              <a:off x="7477410" y="3079993"/>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つか</a:t>
              </a:r>
              <a:endParaRPr lang="en-US" altLang="ja-JP"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6B5EB62-F83E-D954-2487-186B023206E6}"/>
                </a:ext>
              </a:extLst>
            </p:cNvPr>
            <p:cNvSpPr txBox="1"/>
            <p:nvPr/>
          </p:nvSpPr>
          <p:spPr>
            <a:xfrm>
              <a:off x="1703816" y="2306524"/>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lang="en-US" altLang="ja-JP" sz="12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04BADD1-8A4D-7B9B-D71E-71A106955FC3}"/>
                </a:ext>
              </a:extLst>
            </p:cNvPr>
            <p:cNvSpPr txBox="1"/>
            <p:nvPr/>
          </p:nvSpPr>
          <p:spPr>
            <a:xfrm>
              <a:off x="2315156" y="2310111"/>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もの</a:t>
              </a:r>
              <a:endParaRPr lang="en-US" altLang="ja-JP" sz="12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38F2222-F14F-32E9-044F-19A2ECBC5987}"/>
                </a:ext>
              </a:extLst>
            </p:cNvPr>
            <p:cNvSpPr txBox="1"/>
            <p:nvPr/>
          </p:nvSpPr>
          <p:spPr>
            <a:xfrm>
              <a:off x="4235786" y="2314100"/>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あそ</a:t>
              </a:r>
              <a:endParaRPr lang="en-US" altLang="ja-JP" sz="12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72239981-59A8-E017-91FB-3D76182942D2}"/>
                </a:ext>
              </a:extLst>
            </p:cNvPr>
            <p:cNvSpPr txBox="1"/>
            <p:nvPr/>
          </p:nvSpPr>
          <p:spPr>
            <a:xfrm>
              <a:off x="5370110" y="2335777"/>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い</a:t>
              </a:r>
              <a:endParaRPr lang="en-US" altLang="ja-JP"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43E7209-7CD5-D8BE-E5CF-C68ECA9F4031}"/>
                </a:ext>
              </a:extLst>
            </p:cNvPr>
            <p:cNvSpPr txBox="1"/>
            <p:nvPr/>
          </p:nvSpPr>
          <p:spPr>
            <a:xfrm>
              <a:off x="9271648" y="2314100"/>
              <a:ext cx="8663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まいにち</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5BF0CD75-80D2-FAFB-50E2-0512B43A27FE}"/>
              </a:ext>
            </a:extLst>
          </p:cNvPr>
          <p:cNvGrpSpPr/>
          <p:nvPr/>
        </p:nvGrpSpPr>
        <p:grpSpPr>
          <a:xfrm>
            <a:off x="1159496" y="4797715"/>
            <a:ext cx="9929808" cy="683813"/>
            <a:chOff x="1159496" y="4797715"/>
            <a:chExt cx="9929808" cy="683813"/>
          </a:xfrm>
        </p:grpSpPr>
        <p:sp>
          <p:nvSpPr>
            <p:cNvPr id="37" name="テキスト ボックス 36">
              <a:extLst>
                <a:ext uri="{FF2B5EF4-FFF2-40B4-BE49-F238E27FC236}">
                  <a16:creationId xmlns:a16="http://schemas.microsoft.com/office/drawing/2014/main" id="{56EDFE52-205D-6DBB-84BF-BD5CA5D2185F}"/>
                </a:ext>
              </a:extLst>
            </p:cNvPr>
            <p:cNvSpPr txBox="1"/>
            <p:nvPr/>
          </p:nvSpPr>
          <p:spPr>
            <a:xfrm>
              <a:off x="1159496" y="4852638"/>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何かあったときに使うための貯金も必要です</a:t>
              </a:r>
              <a:endParaRPr lang="en-US" altLang="ja-JP"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97616BC-9F65-B143-9AD0-168FF99697B6}"/>
                </a:ext>
              </a:extLst>
            </p:cNvPr>
            <p:cNvSpPr txBox="1"/>
            <p:nvPr/>
          </p:nvSpPr>
          <p:spPr>
            <a:xfrm>
              <a:off x="7194774" y="4813179"/>
              <a:ext cx="82662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ひつよう</a:t>
              </a:r>
              <a:endParaRPr lang="en-US" altLang="ja-JP" sz="12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BA35628-7B1B-8F22-C56A-5A9D6D1A4182}"/>
                </a:ext>
              </a:extLst>
            </p:cNvPr>
            <p:cNvSpPr txBox="1"/>
            <p:nvPr/>
          </p:nvSpPr>
          <p:spPr>
            <a:xfrm>
              <a:off x="1643072" y="479771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なに</a:t>
              </a:r>
              <a:endParaRPr lang="en-US" altLang="ja-JP" sz="12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EEE5D88E-8950-A3A8-E0E7-9D1BD0ED9D81}"/>
                </a:ext>
              </a:extLst>
            </p:cNvPr>
            <p:cNvSpPr txBox="1"/>
            <p:nvPr/>
          </p:nvSpPr>
          <p:spPr>
            <a:xfrm>
              <a:off x="4418923" y="4813179"/>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つか</a:t>
              </a:r>
              <a:endParaRPr lang="en-US" altLang="ja-JP" sz="12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6E26638-6551-7BAE-4E54-5BD67E55635D}"/>
                </a:ext>
              </a:extLst>
            </p:cNvPr>
            <p:cNvSpPr txBox="1"/>
            <p:nvPr/>
          </p:nvSpPr>
          <p:spPr>
            <a:xfrm>
              <a:off x="6178655" y="4801031"/>
              <a:ext cx="96073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ちょきん</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4A58C216-D6C3-98CB-3C76-CAEB4723B159}"/>
              </a:ext>
            </a:extLst>
          </p:cNvPr>
          <p:cNvGrpSpPr/>
          <p:nvPr/>
        </p:nvGrpSpPr>
        <p:grpSpPr>
          <a:xfrm>
            <a:off x="1155692" y="1559276"/>
            <a:ext cx="9929808" cy="721016"/>
            <a:chOff x="1155692" y="1559276"/>
            <a:chExt cx="9929808" cy="721016"/>
          </a:xfrm>
        </p:grpSpPr>
        <p:sp>
          <p:nvSpPr>
            <p:cNvPr id="34" name="テキスト ボックス 33">
              <a:extLst>
                <a:ext uri="{FF2B5EF4-FFF2-40B4-BE49-F238E27FC236}">
                  <a16:creationId xmlns:a16="http://schemas.microsoft.com/office/drawing/2014/main" id="{E42FD8A4-181C-3B69-632F-CD894989D28F}"/>
                </a:ext>
              </a:extLst>
            </p:cNvPr>
            <p:cNvSpPr txBox="1"/>
            <p:nvPr/>
          </p:nvSpPr>
          <p:spPr>
            <a:xfrm>
              <a:off x="1155692" y="1651402"/>
              <a:ext cx="9929808" cy="628890"/>
            </a:xfrm>
            <a:prstGeom prst="rect">
              <a:avLst/>
            </a:prstGeom>
            <a:noFill/>
          </p:spPr>
          <p:txBody>
            <a:bodyPr wrap="square" rtlCol="0">
              <a:spAutoFit/>
            </a:bodyPr>
            <a:lstStyle/>
            <a:p>
              <a:pPr marL="457200" indent="-457200">
                <a:lnSpc>
                  <a:spcPct val="150000"/>
                </a:lnSpc>
                <a:spcAft>
                  <a:spcPts val="12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お金は働いて給料として、得ます</a:t>
              </a:r>
              <a:endParaRPr lang="en-US" altLang="ja-JP"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BF2E359-CF55-9519-DEB6-E542031C9A5B}"/>
                </a:ext>
              </a:extLst>
            </p:cNvPr>
            <p:cNvSpPr txBox="1"/>
            <p:nvPr/>
          </p:nvSpPr>
          <p:spPr>
            <a:xfrm>
              <a:off x="2642273" y="1564172"/>
              <a:ext cx="86409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はたら</a:t>
              </a:r>
              <a:endParaRPr lang="en-US" altLang="ja-JP" sz="1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EB1D31B-C1F5-058A-C3A8-605E2C8E57C8}"/>
                </a:ext>
              </a:extLst>
            </p:cNvPr>
            <p:cNvSpPr txBox="1"/>
            <p:nvPr/>
          </p:nvSpPr>
          <p:spPr>
            <a:xfrm>
              <a:off x="3649496" y="1566775"/>
              <a:ext cx="115798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きゅうりょう</a:t>
              </a:r>
              <a:endParaRPr lang="en-US" altLang="ja-JP" sz="12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83A0CF06-8D03-919F-080E-2EC234EEDA2F}"/>
                </a:ext>
              </a:extLst>
            </p:cNvPr>
            <p:cNvSpPr txBox="1"/>
            <p:nvPr/>
          </p:nvSpPr>
          <p:spPr>
            <a:xfrm>
              <a:off x="1991544" y="1559276"/>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310D6CDB-E04E-CA24-9FBC-280104D5C0FC}"/>
                </a:ext>
              </a:extLst>
            </p:cNvPr>
            <p:cNvSpPr txBox="1"/>
            <p:nvPr/>
          </p:nvSpPr>
          <p:spPr>
            <a:xfrm>
              <a:off x="5739081" y="1596359"/>
              <a:ext cx="4019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え</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40" name="グループ化 39">
            <a:extLst>
              <a:ext uri="{FF2B5EF4-FFF2-40B4-BE49-F238E27FC236}">
                <a16:creationId xmlns:a16="http://schemas.microsoft.com/office/drawing/2014/main" id="{6DE1F54C-8328-7C92-9546-F343906B2441}"/>
              </a:ext>
            </a:extLst>
          </p:cNvPr>
          <p:cNvGrpSpPr/>
          <p:nvPr/>
        </p:nvGrpSpPr>
        <p:grpSpPr>
          <a:xfrm>
            <a:off x="1131096" y="3885009"/>
            <a:ext cx="9929808" cy="696119"/>
            <a:chOff x="1131096" y="3885009"/>
            <a:chExt cx="9929808" cy="696119"/>
          </a:xfrm>
        </p:grpSpPr>
        <p:sp>
          <p:nvSpPr>
            <p:cNvPr id="35" name="テキスト ボックス 34">
              <a:extLst>
                <a:ext uri="{FF2B5EF4-FFF2-40B4-BE49-F238E27FC236}">
                  <a16:creationId xmlns:a16="http://schemas.microsoft.com/office/drawing/2014/main" id="{28662691-AE4D-30AC-178E-FB9358402B7B}"/>
                </a:ext>
              </a:extLst>
            </p:cNvPr>
            <p:cNvSpPr txBox="1"/>
            <p:nvPr/>
          </p:nvSpPr>
          <p:spPr>
            <a:xfrm>
              <a:off x="1131096" y="3952238"/>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お金には限りがあるので、お金を使うと、減ってしまいます　　</a:t>
              </a:r>
              <a:endParaRPr lang="en-US" altLang="ja-JP" sz="2800" spc="3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5560A8F-A51D-5F9D-66F6-2308C22377F2}"/>
                </a:ext>
              </a:extLst>
            </p:cNvPr>
            <p:cNvSpPr txBox="1"/>
            <p:nvPr/>
          </p:nvSpPr>
          <p:spPr>
            <a:xfrm>
              <a:off x="1961789" y="3885009"/>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273BFEC-55CD-FB5E-62C9-CCF2D5C9A1E1}"/>
                </a:ext>
              </a:extLst>
            </p:cNvPr>
            <p:cNvSpPr txBox="1"/>
            <p:nvPr/>
          </p:nvSpPr>
          <p:spPr>
            <a:xfrm>
              <a:off x="6059918" y="3894498"/>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C383CA89-C511-10B0-273A-41797128C300}"/>
                </a:ext>
              </a:extLst>
            </p:cNvPr>
            <p:cNvSpPr txBox="1"/>
            <p:nvPr/>
          </p:nvSpPr>
          <p:spPr>
            <a:xfrm>
              <a:off x="2985319" y="3885009"/>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かぎ</a:t>
              </a:r>
              <a:endParaRPr lang="en-US" altLang="ja-JP" sz="1200" b="1"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6F781E0-A60C-EE51-D78E-5897F9B910D6}"/>
                </a:ext>
              </a:extLst>
            </p:cNvPr>
            <p:cNvSpPr txBox="1"/>
            <p:nvPr/>
          </p:nvSpPr>
          <p:spPr>
            <a:xfrm>
              <a:off x="8046547" y="3885009"/>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へ</a:t>
              </a:r>
              <a:endParaRPr lang="en-US" altLang="ja-JP" sz="12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CB2CD14-1F9A-FD5B-0A5D-BD06EF27BE33}"/>
                </a:ext>
              </a:extLst>
            </p:cNvPr>
            <p:cNvSpPr txBox="1"/>
            <p:nvPr/>
          </p:nvSpPr>
          <p:spPr>
            <a:xfrm>
              <a:off x="6736903" y="3894498"/>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つか</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94803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C548F95C-1A9E-18F4-8097-A9ECE3DBAF1E}"/>
              </a:ext>
            </a:extLst>
          </p:cNvPr>
          <p:cNvSpPr>
            <a:spLocks noGrp="1"/>
          </p:cNvSpPr>
          <p:nvPr>
            <p:ph type="sldNum" sz="quarter" idx="12"/>
          </p:nvPr>
        </p:nvSpPr>
        <p:spPr/>
        <p:txBody>
          <a:bodyPr/>
          <a:lstStyle/>
          <a:p>
            <a:fld id="{C9D707A9-BE3A-46EF-B64A-4D23364FB652}" type="slidenum">
              <a:rPr kumimoji="1" lang="ja-JP" altLang="en-US" smtClean="0"/>
              <a:t>11</a:t>
            </a:fld>
            <a:endParaRPr kumimoji="1" lang="ja-JP" altLang="en-US"/>
          </a:p>
        </p:txBody>
      </p:sp>
      <p:grpSp>
        <p:nvGrpSpPr>
          <p:cNvPr id="12" name="グループ化 11">
            <a:extLst>
              <a:ext uri="{FF2B5EF4-FFF2-40B4-BE49-F238E27FC236}">
                <a16:creationId xmlns:a16="http://schemas.microsoft.com/office/drawing/2014/main" id="{2EA7ABD9-CBD9-6FF8-0166-C642E5B8A693}"/>
              </a:ext>
            </a:extLst>
          </p:cNvPr>
          <p:cNvGrpSpPr/>
          <p:nvPr/>
        </p:nvGrpSpPr>
        <p:grpSpPr>
          <a:xfrm>
            <a:off x="2983741" y="3933056"/>
            <a:ext cx="1570994" cy="2420466"/>
            <a:chOff x="2983741" y="3933056"/>
            <a:chExt cx="1570994" cy="2420466"/>
          </a:xfrm>
        </p:grpSpPr>
        <p:pic>
          <p:nvPicPr>
            <p:cNvPr id="5" name="図 4">
              <a:extLst>
                <a:ext uri="{FF2B5EF4-FFF2-40B4-BE49-F238E27FC236}">
                  <a16:creationId xmlns:a16="http://schemas.microsoft.com/office/drawing/2014/main" id="{52ECC1E6-B1F6-122F-2AE3-5E251CD43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890" y="5605304"/>
              <a:ext cx="1563845" cy="748218"/>
            </a:xfrm>
            <a:prstGeom prst="rect">
              <a:avLst/>
            </a:prstGeom>
          </p:spPr>
        </p:pic>
        <p:pic>
          <p:nvPicPr>
            <p:cNvPr id="6" name="図 5">
              <a:extLst>
                <a:ext uri="{FF2B5EF4-FFF2-40B4-BE49-F238E27FC236}">
                  <a16:creationId xmlns:a16="http://schemas.microsoft.com/office/drawing/2014/main" id="{975C70FB-7E87-EE2B-3A0E-EFDF121FD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741" y="3933056"/>
              <a:ext cx="1563845" cy="748218"/>
            </a:xfrm>
            <a:prstGeom prst="rect">
              <a:avLst/>
            </a:prstGeom>
          </p:spPr>
        </p:pic>
        <p:pic>
          <p:nvPicPr>
            <p:cNvPr id="8" name="図 7">
              <a:extLst>
                <a:ext uri="{FF2B5EF4-FFF2-40B4-BE49-F238E27FC236}">
                  <a16:creationId xmlns:a16="http://schemas.microsoft.com/office/drawing/2014/main" id="{ED95E499-6AD2-CE5D-0E5C-A2D5B0B27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283" y="4764133"/>
              <a:ext cx="1563845" cy="748218"/>
            </a:xfrm>
            <a:prstGeom prst="rect">
              <a:avLst/>
            </a:prstGeom>
          </p:spPr>
        </p:pic>
      </p:grpSp>
      <p:sp>
        <p:nvSpPr>
          <p:cNvPr id="16" name="タイトル 1">
            <a:extLst>
              <a:ext uri="{FF2B5EF4-FFF2-40B4-BE49-F238E27FC236}">
                <a16:creationId xmlns:a16="http://schemas.microsoft.com/office/drawing/2014/main" id="{2C0B2ABC-E3A6-54E2-70A3-E561C7A7AF04}"/>
              </a:ext>
            </a:extLst>
          </p:cNvPr>
          <p:cNvSpPr txBox="1">
            <a:spLocks/>
          </p:cNvSpPr>
          <p:nvPr/>
        </p:nvSpPr>
        <p:spPr>
          <a:xfrm>
            <a:off x="10175707" y="2629125"/>
            <a:ext cx="1239821" cy="859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BIZ UDPゴシック" panose="020B0400000000000000" pitchFamily="50" charset="-128"/>
                <a:ea typeface="BIZ UDPゴシック" panose="020B0400000000000000" pitchFamily="50" charset="-128"/>
              </a:rPr>
              <a:t>ゲーム</a:t>
            </a:r>
            <a:endParaRPr lang="en-US" altLang="ja-JP" sz="2400"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BD05D4AB-DD1F-DD94-B0F3-C6BBC65391B2}"/>
              </a:ext>
            </a:extLst>
          </p:cNvPr>
          <p:cNvSpPr txBox="1">
            <a:spLocks/>
          </p:cNvSpPr>
          <p:nvPr/>
        </p:nvSpPr>
        <p:spPr>
          <a:xfrm>
            <a:off x="7058745" y="2605573"/>
            <a:ext cx="1802584" cy="934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BIZ UDPゴシック" panose="020B0400000000000000" pitchFamily="50" charset="-128"/>
                <a:ea typeface="BIZ UDPゴシック" panose="020B0400000000000000" pitchFamily="50" charset="-128"/>
              </a:rPr>
              <a:t>おやつ</a:t>
            </a:r>
            <a:endParaRPr lang="en-US" altLang="ja-JP" sz="240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736756AF-699B-E5C3-499C-F5AA78060E05}"/>
              </a:ext>
            </a:extLst>
          </p:cNvPr>
          <p:cNvGrpSpPr/>
          <p:nvPr/>
        </p:nvGrpSpPr>
        <p:grpSpPr>
          <a:xfrm>
            <a:off x="438114" y="188640"/>
            <a:ext cx="1913470" cy="1368131"/>
            <a:chOff x="438114" y="188640"/>
            <a:chExt cx="1913470" cy="1368131"/>
          </a:xfrm>
        </p:grpSpPr>
        <p:pic>
          <p:nvPicPr>
            <p:cNvPr id="4" name="Picture 2" descr="黒板のイラスト">
              <a:extLst>
                <a:ext uri="{FF2B5EF4-FFF2-40B4-BE49-F238E27FC236}">
                  <a16:creationId xmlns:a16="http://schemas.microsoft.com/office/drawing/2014/main" id="{99046984-9E0D-B305-D34A-4FEEBA863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14" y="188640"/>
              <a:ext cx="1913470" cy="136813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F2833C15-2D9E-EB3C-7B7A-A4D088C3FCE3}"/>
                </a:ext>
              </a:extLst>
            </p:cNvPr>
            <p:cNvSpPr txBox="1"/>
            <p:nvPr/>
          </p:nvSpPr>
          <p:spPr bwMode="white">
            <a:xfrm>
              <a:off x="569751" y="481449"/>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F5500176-3CC2-BB2C-3FAF-2A565B6150D0}"/>
                </a:ext>
              </a:extLst>
            </p:cNvPr>
            <p:cNvSpPr txBox="1"/>
            <p:nvPr/>
          </p:nvSpPr>
          <p:spPr bwMode="white">
            <a:xfrm>
              <a:off x="632795" y="332656"/>
              <a:ext cx="1200640"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8CA39A35-06E5-87EB-53FA-CAFF5E4B707E}"/>
              </a:ext>
            </a:extLst>
          </p:cNvPr>
          <p:cNvGrpSpPr/>
          <p:nvPr/>
        </p:nvGrpSpPr>
        <p:grpSpPr>
          <a:xfrm>
            <a:off x="8383023" y="4365104"/>
            <a:ext cx="1802584" cy="934544"/>
            <a:chOff x="8383023" y="4365104"/>
            <a:chExt cx="1802584" cy="934544"/>
          </a:xfrm>
        </p:grpSpPr>
        <p:sp>
          <p:nvSpPr>
            <p:cNvPr id="15" name="タイトル 1">
              <a:extLst>
                <a:ext uri="{FF2B5EF4-FFF2-40B4-BE49-F238E27FC236}">
                  <a16:creationId xmlns:a16="http://schemas.microsoft.com/office/drawing/2014/main" id="{D1F3B61E-0DE9-61CE-488A-8BBA7A16EDB3}"/>
                </a:ext>
              </a:extLst>
            </p:cNvPr>
            <p:cNvSpPr txBox="1">
              <a:spLocks/>
            </p:cNvSpPr>
            <p:nvPr/>
          </p:nvSpPr>
          <p:spPr>
            <a:xfrm>
              <a:off x="8383023" y="4365104"/>
              <a:ext cx="1802584" cy="934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BIZ UDPゴシック" panose="020B0400000000000000" pitchFamily="50" charset="-128"/>
                  <a:ea typeface="BIZ UDPゴシック" panose="020B0400000000000000" pitchFamily="50" charset="-128"/>
                </a:rPr>
                <a:t>洋服</a:t>
              </a:r>
              <a:endParaRPr lang="en-US" altLang="ja-JP" sz="24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91D86730-482A-F366-699F-894B9C783105}"/>
                </a:ext>
              </a:extLst>
            </p:cNvPr>
            <p:cNvSpPr txBox="1"/>
            <p:nvPr/>
          </p:nvSpPr>
          <p:spPr>
            <a:xfrm>
              <a:off x="8902455" y="4436439"/>
              <a:ext cx="748619"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ようふく</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88A9A507-2E59-8152-C5F8-FF365CED8B65}"/>
              </a:ext>
            </a:extLst>
          </p:cNvPr>
          <p:cNvGrpSpPr/>
          <p:nvPr/>
        </p:nvGrpSpPr>
        <p:grpSpPr>
          <a:xfrm>
            <a:off x="8340201" y="4836551"/>
            <a:ext cx="2004271" cy="811503"/>
            <a:chOff x="8153223" y="4728235"/>
            <a:chExt cx="2004271" cy="934544"/>
          </a:xfrm>
        </p:grpSpPr>
        <p:sp>
          <p:nvSpPr>
            <p:cNvPr id="29" name="タイトル 1">
              <a:extLst>
                <a:ext uri="{FF2B5EF4-FFF2-40B4-BE49-F238E27FC236}">
                  <a16:creationId xmlns:a16="http://schemas.microsoft.com/office/drawing/2014/main" id="{EFAF217A-B10B-6BAE-E911-669F7861F011}"/>
                </a:ext>
              </a:extLst>
            </p:cNvPr>
            <p:cNvSpPr txBox="1">
              <a:spLocks/>
            </p:cNvSpPr>
            <p:nvPr/>
          </p:nvSpPr>
          <p:spPr>
            <a:xfrm>
              <a:off x="8153223" y="4728235"/>
              <a:ext cx="2004271" cy="934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en-US" altLang="ja-JP" sz="2400" dirty="0">
                  <a:latin typeface="BIZ UDPゴシック" panose="020B0400000000000000" pitchFamily="50" charset="-128"/>
                  <a:ea typeface="BIZ UDPゴシック" panose="020B0400000000000000" pitchFamily="50" charset="-128"/>
                </a:rPr>
                <a:t>2</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000</a:t>
              </a:r>
              <a:r>
                <a:rPr lang="ja-JP" altLang="en-US" sz="2400" dirty="0">
                  <a:latin typeface="BIZ UDPゴシック" panose="020B0400000000000000" pitchFamily="50" charset="-128"/>
                  <a:ea typeface="BIZ UDPゴシック" panose="020B0400000000000000" pitchFamily="50" charset="-128"/>
                </a:rPr>
                <a:t>円</a:t>
              </a:r>
              <a:endParaRPr lang="en-US" altLang="ja-JP" sz="24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554B8566-F353-EFFA-9BD5-49C0BEE4714B}"/>
                </a:ext>
              </a:extLst>
            </p:cNvPr>
            <p:cNvSpPr txBox="1"/>
            <p:nvPr/>
          </p:nvSpPr>
          <p:spPr>
            <a:xfrm>
              <a:off x="9478708" y="4752958"/>
              <a:ext cx="485638" cy="261609"/>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えん</a:t>
              </a:r>
            </a:p>
          </p:txBody>
        </p:sp>
      </p:grpSp>
      <p:grpSp>
        <p:nvGrpSpPr>
          <p:cNvPr id="26" name="グループ化 25">
            <a:extLst>
              <a:ext uri="{FF2B5EF4-FFF2-40B4-BE49-F238E27FC236}">
                <a16:creationId xmlns:a16="http://schemas.microsoft.com/office/drawing/2014/main" id="{5D850FAD-6D3D-C8EE-777C-3ED91C08EDFC}"/>
              </a:ext>
            </a:extLst>
          </p:cNvPr>
          <p:cNvGrpSpPr/>
          <p:nvPr/>
        </p:nvGrpSpPr>
        <p:grpSpPr>
          <a:xfrm>
            <a:off x="7096884" y="3142528"/>
            <a:ext cx="1802584" cy="934544"/>
            <a:chOff x="7096884" y="2820610"/>
            <a:chExt cx="1802584" cy="934544"/>
          </a:xfrm>
        </p:grpSpPr>
        <p:sp>
          <p:nvSpPr>
            <p:cNvPr id="10" name="タイトル 1">
              <a:extLst>
                <a:ext uri="{FF2B5EF4-FFF2-40B4-BE49-F238E27FC236}">
                  <a16:creationId xmlns:a16="http://schemas.microsoft.com/office/drawing/2014/main" id="{16697297-172C-D480-A10F-713282E3A274}"/>
                </a:ext>
              </a:extLst>
            </p:cNvPr>
            <p:cNvSpPr txBox="1">
              <a:spLocks/>
            </p:cNvSpPr>
            <p:nvPr/>
          </p:nvSpPr>
          <p:spPr>
            <a:xfrm>
              <a:off x="7096884" y="2820610"/>
              <a:ext cx="1802584" cy="934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en-US" altLang="ja-JP" sz="2400" dirty="0">
                  <a:latin typeface="BIZ UDPゴシック" panose="020B0400000000000000" pitchFamily="50" charset="-128"/>
                  <a:ea typeface="BIZ UDPゴシック" panose="020B0400000000000000" pitchFamily="50" charset="-128"/>
                </a:rPr>
                <a:t>500</a:t>
              </a:r>
              <a:r>
                <a:rPr lang="ja-JP" altLang="en-US" sz="2400" dirty="0">
                  <a:latin typeface="BIZ UDPゴシック" panose="020B0400000000000000" pitchFamily="50" charset="-128"/>
                  <a:ea typeface="BIZ UDPゴシック" panose="020B0400000000000000" pitchFamily="50" charset="-128"/>
                </a:rPr>
                <a:t>円</a:t>
              </a:r>
              <a:endParaRPr lang="en-US" altLang="ja-JP" sz="24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8CE249CA-CCAA-AC2B-68B1-1078254D3B80}"/>
                </a:ext>
              </a:extLst>
            </p:cNvPr>
            <p:cNvSpPr txBox="1"/>
            <p:nvPr/>
          </p:nvSpPr>
          <p:spPr>
            <a:xfrm>
              <a:off x="8146395" y="2915034"/>
              <a:ext cx="55462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えん</a:t>
              </a:r>
            </a:p>
          </p:txBody>
        </p:sp>
      </p:grpSp>
      <p:grpSp>
        <p:nvGrpSpPr>
          <p:cNvPr id="27" name="グループ化 26">
            <a:extLst>
              <a:ext uri="{FF2B5EF4-FFF2-40B4-BE49-F238E27FC236}">
                <a16:creationId xmlns:a16="http://schemas.microsoft.com/office/drawing/2014/main" id="{41FA9C12-6466-7C00-7D6F-BE415CF68544}"/>
              </a:ext>
            </a:extLst>
          </p:cNvPr>
          <p:cNvGrpSpPr/>
          <p:nvPr/>
        </p:nvGrpSpPr>
        <p:grpSpPr>
          <a:xfrm>
            <a:off x="9930723" y="3142528"/>
            <a:ext cx="1802584" cy="934544"/>
            <a:chOff x="9930723" y="2817346"/>
            <a:chExt cx="1802584" cy="934544"/>
          </a:xfrm>
        </p:grpSpPr>
        <p:sp>
          <p:nvSpPr>
            <p:cNvPr id="9" name="タイトル 1">
              <a:extLst>
                <a:ext uri="{FF2B5EF4-FFF2-40B4-BE49-F238E27FC236}">
                  <a16:creationId xmlns:a16="http://schemas.microsoft.com/office/drawing/2014/main" id="{78DB50BE-ACE5-55AA-519A-4B3850F4AE3E}"/>
                </a:ext>
              </a:extLst>
            </p:cNvPr>
            <p:cNvSpPr txBox="1">
              <a:spLocks/>
            </p:cNvSpPr>
            <p:nvPr/>
          </p:nvSpPr>
          <p:spPr>
            <a:xfrm>
              <a:off x="9930723" y="2817346"/>
              <a:ext cx="1802584" cy="934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en-US" altLang="ja-JP" sz="2400" dirty="0">
                  <a:latin typeface="BIZ UDPゴシック" panose="020B0400000000000000" pitchFamily="50" charset="-128"/>
                  <a:ea typeface="BIZ UDPゴシック" panose="020B0400000000000000" pitchFamily="50" charset="-128"/>
                </a:rPr>
                <a:t>1,000</a:t>
              </a:r>
              <a:r>
                <a:rPr lang="ja-JP" altLang="en-US" sz="2400" dirty="0">
                  <a:latin typeface="BIZ UDPゴシック" panose="020B0400000000000000" pitchFamily="50" charset="-128"/>
                  <a:ea typeface="BIZ UDPゴシック" panose="020B0400000000000000" pitchFamily="50" charset="-128"/>
                </a:rPr>
                <a:t>円</a:t>
              </a:r>
              <a:endParaRPr lang="en-US" altLang="ja-JP" sz="24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8247F19B-6379-2222-D13C-BB9F6F668788}"/>
                </a:ext>
              </a:extLst>
            </p:cNvPr>
            <p:cNvSpPr txBox="1"/>
            <p:nvPr/>
          </p:nvSpPr>
          <p:spPr>
            <a:xfrm>
              <a:off x="11094423" y="2909409"/>
              <a:ext cx="52358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えん</a:t>
              </a:r>
            </a:p>
          </p:txBody>
        </p:sp>
      </p:grpSp>
      <p:sp>
        <p:nvSpPr>
          <p:cNvPr id="39" name="タイトル 1">
            <a:extLst>
              <a:ext uri="{FF2B5EF4-FFF2-40B4-BE49-F238E27FC236}">
                <a16:creationId xmlns:a16="http://schemas.microsoft.com/office/drawing/2014/main" id="{640F8CE7-231A-77E7-1B8B-200C08A9B842}"/>
              </a:ext>
            </a:extLst>
          </p:cNvPr>
          <p:cNvSpPr txBox="1">
            <a:spLocks/>
          </p:cNvSpPr>
          <p:nvPr/>
        </p:nvSpPr>
        <p:spPr>
          <a:xfrm>
            <a:off x="2739425" y="2778468"/>
            <a:ext cx="2122622" cy="722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BIZ UDPゴシック" panose="020B0400000000000000" pitchFamily="50" charset="-128"/>
                <a:ea typeface="BIZ UDPゴシック" panose="020B0400000000000000" pitchFamily="50" charset="-128"/>
              </a:rPr>
              <a:t>おこづかい</a:t>
            </a:r>
            <a:endParaRPr lang="en-US" altLang="ja-JP" sz="2400" dirty="0">
              <a:latin typeface="BIZ UDPゴシック" panose="020B0400000000000000" pitchFamily="50" charset="-128"/>
              <a:ea typeface="BIZ UDPゴシック" panose="020B0400000000000000" pitchFamily="50" charset="-128"/>
            </a:endParaRPr>
          </a:p>
        </p:txBody>
      </p:sp>
      <p:grpSp>
        <p:nvGrpSpPr>
          <p:cNvPr id="24" name="グループ化 23">
            <a:extLst>
              <a:ext uri="{FF2B5EF4-FFF2-40B4-BE49-F238E27FC236}">
                <a16:creationId xmlns:a16="http://schemas.microsoft.com/office/drawing/2014/main" id="{FB6947CA-76F4-E786-1565-DF840F144FF5}"/>
              </a:ext>
            </a:extLst>
          </p:cNvPr>
          <p:cNvGrpSpPr/>
          <p:nvPr/>
        </p:nvGrpSpPr>
        <p:grpSpPr>
          <a:xfrm>
            <a:off x="2703573" y="3140968"/>
            <a:ext cx="2122622" cy="934544"/>
            <a:chOff x="2703573" y="2827045"/>
            <a:chExt cx="2122622" cy="934544"/>
          </a:xfrm>
        </p:grpSpPr>
        <p:sp>
          <p:nvSpPr>
            <p:cNvPr id="36" name="テキスト ボックス 35">
              <a:extLst>
                <a:ext uri="{FF2B5EF4-FFF2-40B4-BE49-F238E27FC236}">
                  <a16:creationId xmlns:a16="http://schemas.microsoft.com/office/drawing/2014/main" id="{3EDE3571-6018-83E2-1B29-CD62D9DE4BC5}"/>
                </a:ext>
              </a:extLst>
            </p:cNvPr>
            <p:cNvSpPr txBox="1"/>
            <p:nvPr/>
          </p:nvSpPr>
          <p:spPr>
            <a:xfrm>
              <a:off x="4060103" y="2930085"/>
              <a:ext cx="64633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えん</a:t>
              </a:r>
            </a:p>
          </p:txBody>
        </p:sp>
        <p:sp>
          <p:nvSpPr>
            <p:cNvPr id="40" name="タイトル 1">
              <a:extLst>
                <a:ext uri="{FF2B5EF4-FFF2-40B4-BE49-F238E27FC236}">
                  <a16:creationId xmlns:a16="http://schemas.microsoft.com/office/drawing/2014/main" id="{DB313D6E-B338-BFBC-2384-C5093AECBE8A}"/>
                </a:ext>
              </a:extLst>
            </p:cNvPr>
            <p:cNvSpPr txBox="1">
              <a:spLocks/>
            </p:cNvSpPr>
            <p:nvPr/>
          </p:nvSpPr>
          <p:spPr>
            <a:xfrm>
              <a:off x="2703573" y="2827045"/>
              <a:ext cx="2122622" cy="934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BIZ UDPゴシック" panose="020B0400000000000000" pitchFamily="50" charset="-128"/>
                  <a:ea typeface="BIZ UDPゴシック" panose="020B0400000000000000" pitchFamily="50" charset="-128"/>
                </a:rPr>
                <a:t>３</a:t>
              </a:r>
              <a:r>
                <a:rPr lang="en-US" altLang="ja-JP" sz="2400" dirty="0">
                  <a:latin typeface="BIZ UDPゴシック" panose="020B0400000000000000" pitchFamily="50" charset="-128"/>
                  <a:ea typeface="BIZ UDPゴシック" panose="020B0400000000000000" pitchFamily="50" charset="-128"/>
                </a:rPr>
                <a:t>,000</a:t>
              </a:r>
              <a:r>
                <a:rPr lang="ja-JP" altLang="en-US" sz="2400" dirty="0">
                  <a:latin typeface="BIZ UDPゴシック" panose="020B0400000000000000" pitchFamily="50" charset="-128"/>
                  <a:ea typeface="BIZ UDPゴシック" panose="020B0400000000000000" pitchFamily="50" charset="-128"/>
                </a:rPr>
                <a:t>円</a:t>
              </a:r>
              <a:endParaRPr lang="en-US" altLang="ja-JP" sz="2400"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ED4D4CB3-17B7-3DDA-D9A4-61082CF0B4EF}"/>
              </a:ext>
            </a:extLst>
          </p:cNvPr>
          <p:cNvPicPr preferRelativeResize="0">
            <a:picLocks/>
          </p:cNvPicPr>
          <p:nvPr/>
        </p:nvPicPr>
        <p:blipFill>
          <a:blip r:embed="rId5"/>
          <a:stretch>
            <a:fillRect/>
          </a:stretch>
        </p:blipFill>
        <p:spPr>
          <a:xfrm>
            <a:off x="5203887" y="3298184"/>
            <a:ext cx="1764250" cy="3212810"/>
          </a:xfrm>
          <a:prstGeom prst="rect">
            <a:avLst/>
          </a:prstGeom>
        </p:spPr>
      </p:pic>
      <p:pic>
        <p:nvPicPr>
          <p:cNvPr id="21" name="図 20">
            <a:extLst>
              <a:ext uri="{FF2B5EF4-FFF2-40B4-BE49-F238E27FC236}">
                <a16:creationId xmlns:a16="http://schemas.microsoft.com/office/drawing/2014/main" id="{F67896C3-1C21-E700-28B4-43A00A3F818A}"/>
              </a:ext>
            </a:extLst>
          </p:cNvPr>
          <p:cNvPicPr>
            <a:picLocks noChangeAspect="1"/>
          </p:cNvPicPr>
          <p:nvPr/>
        </p:nvPicPr>
        <p:blipFill>
          <a:blip r:embed="rId6"/>
          <a:stretch>
            <a:fillRect/>
          </a:stretch>
        </p:blipFill>
        <p:spPr>
          <a:xfrm>
            <a:off x="4829216" y="3428123"/>
            <a:ext cx="874156" cy="853827"/>
          </a:xfrm>
          <a:prstGeom prst="rect">
            <a:avLst/>
          </a:prstGeom>
        </p:spPr>
      </p:pic>
      <p:grpSp>
        <p:nvGrpSpPr>
          <p:cNvPr id="22" name="グループ化 21">
            <a:extLst>
              <a:ext uri="{FF2B5EF4-FFF2-40B4-BE49-F238E27FC236}">
                <a16:creationId xmlns:a16="http://schemas.microsoft.com/office/drawing/2014/main" id="{97E0F231-BED7-3609-1EA0-B6EB01E16C34}"/>
              </a:ext>
            </a:extLst>
          </p:cNvPr>
          <p:cNvGrpSpPr/>
          <p:nvPr/>
        </p:nvGrpSpPr>
        <p:grpSpPr>
          <a:xfrm>
            <a:off x="7998176" y="1514719"/>
            <a:ext cx="2520000" cy="1260000"/>
            <a:chOff x="7998176" y="1531572"/>
            <a:chExt cx="2520000" cy="1260000"/>
          </a:xfrm>
        </p:grpSpPr>
        <p:sp>
          <p:nvSpPr>
            <p:cNvPr id="56" name="四角形: 角を丸くする 55">
              <a:extLst>
                <a:ext uri="{FF2B5EF4-FFF2-40B4-BE49-F238E27FC236}">
                  <a16:creationId xmlns:a16="http://schemas.microsoft.com/office/drawing/2014/main" id="{F6E196E7-8A9F-C80C-0204-094A824A5454}"/>
                </a:ext>
              </a:extLst>
            </p:cNvPr>
            <p:cNvSpPr/>
            <p:nvPr/>
          </p:nvSpPr>
          <p:spPr>
            <a:xfrm>
              <a:off x="7998176" y="1531572"/>
              <a:ext cx="2520000" cy="12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出ていくお金</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（支出）</a:t>
              </a:r>
            </a:p>
          </p:txBody>
        </p:sp>
        <p:sp>
          <p:nvSpPr>
            <p:cNvPr id="57" name="テキスト ボックス 56">
              <a:extLst>
                <a:ext uri="{FF2B5EF4-FFF2-40B4-BE49-F238E27FC236}">
                  <a16:creationId xmlns:a16="http://schemas.microsoft.com/office/drawing/2014/main" id="{0B7D7BCD-45F1-BECE-63BC-D476A0972373}"/>
                </a:ext>
              </a:extLst>
            </p:cNvPr>
            <p:cNvSpPr txBox="1"/>
            <p:nvPr/>
          </p:nvSpPr>
          <p:spPr bwMode="white">
            <a:xfrm>
              <a:off x="9658439" y="1673509"/>
              <a:ext cx="600320" cy="254488"/>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4A5BC5E8-F285-D429-FC3C-561DA78A1C60}"/>
                </a:ext>
              </a:extLst>
            </p:cNvPr>
            <p:cNvSpPr txBox="1"/>
            <p:nvPr/>
          </p:nvSpPr>
          <p:spPr bwMode="white">
            <a:xfrm>
              <a:off x="8487136" y="1679197"/>
              <a:ext cx="536487" cy="254488"/>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で</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163AD979-C054-4D95-A922-4DF8B2829D56}"/>
                </a:ext>
              </a:extLst>
            </p:cNvPr>
            <p:cNvSpPr txBox="1"/>
            <p:nvPr/>
          </p:nvSpPr>
          <p:spPr bwMode="white">
            <a:xfrm>
              <a:off x="8932275" y="2101631"/>
              <a:ext cx="692159" cy="254488"/>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ししゅつ</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B64C3749-1B58-9F97-0EF3-518AEA95540E}"/>
              </a:ext>
            </a:extLst>
          </p:cNvPr>
          <p:cNvGrpSpPr/>
          <p:nvPr/>
        </p:nvGrpSpPr>
        <p:grpSpPr>
          <a:xfrm>
            <a:off x="2559427" y="1541376"/>
            <a:ext cx="2520000" cy="1260000"/>
            <a:chOff x="2559427" y="1541376"/>
            <a:chExt cx="2520000" cy="1260000"/>
          </a:xfrm>
        </p:grpSpPr>
        <p:sp>
          <p:nvSpPr>
            <p:cNvPr id="69" name="四角形: 角を丸くする 68">
              <a:extLst>
                <a:ext uri="{FF2B5EF4-FFF2-40B4-BE49-F238E27FC236}">
                  <a16:creationId xmlns:a16="http://schemas.microsoft.com/office/drawing/2014/main" id="{5636DAF2-249A-77C3-FE8F-7A08AE3CF436}"/>
                </a:ext>
              </a:extLst>
            </p:cNvPr>
            <p:cNvSpPr/>
            <p:nvPr/>
          </p:nvSpPr>
          <p:spPr>
            <a:xfrm>
              <a:off x="2559427" y="1541376"/>
              <a:ext cx="2520000" cy="12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入ってくるお金</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（収入）</a:t>
              </a:r>
            </a:p>
          </p:txBody>
        </p:sp>
        <p:sp>
          <p:nvSpPr>
            <p:cNvPr id="70" name="テキスト ボックス 69">
              <a:extLst>
                <a:ext uri="{FF2B5EF4-FFF2-40B4-BE49-F238E27FC236}">
                  <a16:creationId xmlns:a16="http://schemas.microsoft.com/office/drawing/2014/main" id="{9891AB64-1C2C-EAD2-29A6-99F3B4F8C53F}"/>
                </a:ext>
              </a:extLst>
            </p:cNvPr>
            <p:cNvSpPr txBox="1"/>
            <p:nvPr/>
          </p:nvSpPr>
          <p:spPr bwMode="white">
            <a:xfrm>
              <a:off x="3426396" y="2076687"/>
              <a:ext cx="1200640" cy="246221"/>
            </a:xfrm>
            <a:prstGeom prst="rect">
              <a:avLst/>
            </a:prstGeom>
            <a:noFill/>
          </p:spPr>
          <p:txBody>
            <a:bodyPr wrap="square" rtlCol="0">
              <a:spAutoFit/>
            </a:bodyPr>
            <a:lstStyle/>
            <a:p>
              <a:pPr>
                <a:spcBef>
                  <a:spcPts val="600"/>
                </a:spcBef>
                <a:spcAft>
                  <a:spcPts val="600"/>
                </a:spcAft>
              </a:pPr>
              <a:r>
                <a:rPr kumimoji="1" lang="ja-JP" altLang="en-US" sz="1000" dirty="0">
                  <a:solidFill>
                    <a:schemeClr val="bg1"/>
                  </a:solidFill>
                  <a:latin typeface="BIZ UDPゴシック" panose="020B0400000000000000" pitchFamily="50" charset="-128"/>
                  <a:ea typeface="BIZ UDPゴシック" panose="020B0400000000000000" pitchFamily="50" charset="-128"/>
                </a:rPr>
                <a:t>しゅうにゅう</a:t>
              </a:r>
            </a:p>
          </p:txBody>
        </p:sp>
        <p:sp>
          <p:nvSpPr>
            <p:cNvPr id="67" name="テキスト ボックス 66">
              <a:extLst>
                <a:ext uri="{FF2B5EF4-FFF2-40B4-BE49-F238E27FC236}">
                  <a16:creationId xmlns:a16="http://schemas.microsoft.com/office/drawing/2014/main" id="{25027B08-9E53-5FCC-9FBA-C102C7CA3706}"/>
                </a:ext>
              </a:extLst>
            </p:cNvPr>
            <p:cNvSpPr txBox="1"/>
            <p:nvPr/>
          </p:nvSpPr>
          <p:spPr bwMode="white">
            <a:xfrm>
              <a:off x="2862957" y="1670611"/>
              <a:ext cx="444906" cy="246221"/>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はい</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BAB48463-6328-FEC2-B346-C78D57797963}"/>
                </a:ext>
              </a:extLst>
            </p:cNvPr>
            <p:cNvSpPr txBox="1"/>
            <p:nvPr/>
          </p:nvSpPr>
          <p:spPr bwMode="white">
            <a:xfrm>
              <a:off x="4337984" y="1670611"/>
              <a:ext cx="600320" cy="246221"/>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grpSp>
      <p:pic>
        <p:nvPicPr>
          <p:cNvPr id="18" name="図 17">
            <a:extLst>
              <a:ext uri="{FF2B5EF4-FFF2-40B4-BE49-F238E27FC236}">
                <a16:creationId xmlns:a16="http://schemas.microsoft.com/office/drawing/2014/main" id="{F3A55094-0732-D5BC-7ABB-A9E55333EE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7613" y="3861048"/>
            <a:ext cx="1724922" cy="1224136"/>
          </a:xfrm>
          <a:prstGeom prst="rect">
            <a:avLst/>
          </a:prstGeom>
        </p:spPr>
      </p:pic>
      <p:pic>
        <p:nvPicPr>
          <p:cNvPr id="19" name="図 18">
            <a:extLst>
              <a:ext uri="{FF2B5EF4-FFF2-40B4-BE49-F238E27FC236}">
                <a16:creationId xmlns:a16="http://schemas.microsoft.com/office/drawing/2014/main" id="{F635AA29-EBEF-9124-851F-A63A343E66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9769" y="5583034"/>
            <a:ext cx="988639" cy="1014318"/>
          </a:xfrm>
          <a:prstGeom prst="rect">
            <a:avLst/>
          </a:prstGeom>
        </p:spPr>
      </p:pic>
      <p:pic>
        <p:nvPicPr>
          <p:cNvPr id="2" name="図 1">
            <a:extLst>
              <a:ext uri="{FF2B5EF4-FFF2-40B4-BE49-F238E27FC236}">
                <a16:creationId xmlns:a16="http://schemas.microsoft.com/office/drawing/2014/main" id="{7BDB3D17-89EC-0CC1-B871-BEDFA806C9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8527" y="3889125"/>
            <a:ext cx="1311881" cy="2290822"/>
          </a:xfrm>
          <a:prstGeom prst="rect">
            <a:avLst/>
          </a:prstGeom>
        </p:spPr>
      </p:pic>
      <p:grpSp>
        <p:nvGrpSpPr>
          <p:cNvPr id="32" name="グループ化 31">
            <a:extLst>
              <a:ext uri="{FF2B5EF4-FFF2-40B4-BE49-F238E27FC236}">
                <a16:creationId xmlns:a16="http://schemas.microsoft.com/office/drawing/2014/main" id="{29F5E745-6999-67DF-3BF5-A5909FA8F504}"/>
              </a:ext>
            </a:extLst>
          </p:cNvPr>
          <p:cNvGrpSpPr/>
          <p:nvPr/>
        </p:nvGrpSpPr>
        <p:grpSpPr>
          <a:xfrm>
            <a:off x="2351584" y="415697"/>
            <a:ext cx="5308262" cy="760841"/>
            <a:chOff x="2351584" y="415697"/>
            <a:chExt cx="5308262" cy="760841"/>
          </a:xfrm>
        </p:grpSpPr>
        <p:sp>
          <p:nvSpPr>
            <p:cNvPr id="3" name="タイトル 1">
              <a:extLst>
                <a:ext uri="{FF2B5EF4-FFF2-40B4-BE49-F238E27FC236}">
                  <a16:creationId xmlns:a16="http://schemas.microsoft.com/office/drawing/2014/main" id="{D5B10138-5B00-C1E0-B172-1F9DEC92730A}"/>
                </a:ext>
              </a:extLst>
            </p:cNvPr>
            <p:cNvSpPr txBox="1">
              <a:spLocks/>
            </p:cNvSpPr>
            <p:nvPr/>
          </p:nvSpPr>
          <p:spPr>
            <a:xfrm>
              <a:off x="2351584" y="506548"/>
              <a:ext cx="5308262" cy="6699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b="1" dirty="0">
                  <a:solidFill>
                    <a:srgbClr val="006600"/>
                  </a:solidFill>
                  <a:latin typeface="BIZ UDPゴシック" panose="020B0400000000000000" pitchFamily="50" charset="-128"/>
                  <a:ea typeface="BIZ UDPゴシック" panose="020B0400000000000000" pitchFamily="50" charset="-128"/>
                </a:rPr>
                <a:t>お金が足りないときどうする？</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A4A28C7-218D-19EF-EB90-F8399871894B}"/>
                </a:ext>
              </a:extLst>
            </p:cNvPr>
            <p:cNvSpPr txBox="1"/>
            <p:nvPr/>
          </p:nvSpPr>
          <p:spPr>
            <a:xfrm>
              <a:off x="2711624" y="415697"/>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E55D76C0-7006-5AF1-7085-AC38B51D3055}"/>
                </a:ext>
              </a:extLst>
            </p:cNvPr>
            <p:cNvSpPr txBox="1"/>
            <p:nvPr/>
          </p:nvSpPr>
          <p:spPr>
            <a:xfrm>
              <a:off x="3503712" y="415697"/>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た</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72866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4CB13E-3240-1821-7381-24B2A91194E8}"/>
              </a:ext>
            </a:extLst>
          </p:cNvPr>
          <p:cNvSpPr>
            <a:spLocks noGrp="1"/>
          </p:cNvSpPr>
          <p:nvPr>
            <p:ph type="sldNum" sz="quarter" idx="12"/>
          </p:nvPr>
        </p:nvSpPr>
        <p:spPr/>
        <p:txBody>
          <a:bodyPr/>
          <a:lstStyle/>
          <a:p>
            <a:fld id="{C9D707A9-BE3A-46EF-B64A-4D23364FB652}" type="slidenum">
              <a:rPr kumimoji="1" lang="ja-JP" altLang="en-US" smtClean="0"/>
              <a:t>12</a:t>
            </a:fld>
            <a:endParaRPr kumimoji="1" lang="ja-JP" altLang="en-US"/>
          </a:p>
        </p:txBody>
      </p:sp>
      <p:pic>
        <p:nvPicPr>
          <p:cNvPr id="3" name="図 2">
            <a:extLst>
              <a:ext uri="{FF2B5EF4-FFF2-40B4-BE49-F238E27FC236}">
                <a16:creationId xmlns:a16="http://schemas.microsoft.com/office/drawing/2014/main" id="{93C5F521-5B7B-5152-5D9F-E84DB2DD0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902" y="3889931"/>
            <a:ext cx="1928055" cy="2586416"/>
          </a:xfrm>
          <a:prstGeom prst="rect">
            <a:avLst/>
          </a:prstGeom>
        </p:spPr>
      </p:pic>
      <p:grpSp>
        <p:nvGrpSpPr>
          <p:cNvPr id="22" name="グループ化 21">
            <a:extLst>
              <a:ext uri="{FF2B5EF4-FFF2-40B4-BE49-F238E27FC236}">
                <a16:creationId xmlns:a16="http://schemas.microsoft.com/office/drawing/2014/main" id="{20412B52-70E5-FFC8-B117-6FB795906B77}"/>
              </a:ext>
            </a:extLst>
          </p:cNvPr>
          <p:cNvGrpSpPr/>
          <p:nvPr/>
        </p:nvGrpSpPr>
        <p:grpSpPr>
          <a:xfrm>
            <a:off x="335360" y="4072931"/>
            <a:ext cx="1988000" cy="955343"/>
            <a:chOff x="335360" y="4072931"/>
            <a:chExt cx="1988000" cy="955343"/>
          </a:xfrm>
        </p:grpSpPr>
        <p:sp>
          <p:nvSpPr>
            <p:cNvPr id="17" name="楕円 16">
              <a:extLst>
                <a:ext uri="{FF2B5EF4-FFF2-40B4-BE49-F238E27FC236}">
                  <a16:creationId xmlns:a16="http://schemas.microsoft.com/office/drawing/2014/main" id="{5440001E-5BB5-EC94-99AA-E4927DFD9A3E}"/>
                </a:ext>
              </a:extLst>
            </p:cNvPr>
            <p:cNvSpPr/>
            <p:nvPr/>
          </p:nvSpPr>
          <p:spPr>
            <a:xfrm>
              <a:off x="1929472" y="4760857"/>
              <a:ext cx="167244" cy="1524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EC19C2C0-66B5-94F6-2C5A-268F4D9DBB93}"/>
                </a:ext>
              </a:extLst>
            </p:cNvPr>
            <p:cNvSpPr/>
            <p:nvPr/>
          </p:nvSpPr>
          <p:spPr>
            <a:xfrm>
              <a:off x="2170960" y="4830310"/>
              <a:ext cx="152400" cy="1524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58BCD85-6050-D0C4-2B22-0F71F426E7C6}"/>
                </a:ext>
              </a:extLst>
            </p:cNvPr>
            <p:cNvSpPr/>
            <p:nvPr/>
          </p:nvSpPr>
          <p:spPr>
            <a:xfrm>
              <a:off x="335360" y="4072931"/>
              <a:ext cx="1587980" cy="955343"/>
            </a:xfrm>
            <a:prstGeom prst="ellipse">
              <a:avLst/>
            </a:prstGeom>
            <a:solidFill>
              <a:srgbClr val="00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0D82012-8917-1491-A680-3C5BA686B3E3}"/>
                </a:ext>
              </a:extLst>
            </p:cNvPr>
            <p:cNvSpPr txBox="1"/>
            <p:nvPr/>
          </p:nvSpPr>
          <p:spPr bwMode="white">
            <a:xfrm>
              <a:off x="447417" y="4343002"/>
              <a:ext cx="1587980" cy="400110"/>
            </a:xfrm>
            <a:prstGeom prst="rect">
              <a:avLst/>
            </a:prstGeom>
            <a:noFill/>
          </p:spPr>
          <p:txBody>
            <a:bodyPr wrap="square" rtlCol="0">
              <a:spAutoFit/>
            </a:bodyP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いらない？</a:t>
              </a:r>
            </a:p>
          </p:txBody>
        </p:sp>
      </p:grpSp>
      <p:pic>
        <p:nvPicPr>
          <p:cNvPr id="23" name="図 22">
            <a:extLst>
              <a:ext uri="{FF2B5EF4-FFF2-40B4-BE49-F238E27FC236}">
                <a16:creationId xmlns:a16="http://schemas.microsoft.com/office/drawing/2014/main" id="{FF3313EE-A3C4-448E-FB81-185162C7D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1913" y="1922673"/>
            <a:ext cx="2090632" cy="4521600"/>
          </a:xfrm>
          <a:prstGeom prst="rect">
            <a:avLst/>
          </a:prstGeom>
        </p:spPr>
      </p:pic>
      <p:grpSp>
        <p:nvGrpSpPr>
          <p:cNvPr id="28" name="グループ化 27">
            <a:extLst>
              <a:ext uri="{FF2B5EF4-FFF2-40B4-BE49-F238E27FC236}">
                <a16:creationId xmlns:a16="http://schemas.microsoft.com/office/drawing/2014/main" id="{13227A73-6CB7-ED87-6C58-439A54D99249}"/>
              </a:ext>
            </a:extLst>
          </p:cNvPr>
          <p:cNvGrpSpPr/>
          <p:nvPr/>
        </p:nvGrpSpPr>
        <p:grpSpPr>
          <a:xfrm>
            <a:off x="3503712" y="447328"/>
            <a:ext cx="4781862" cy="2806557"/>
            <a:chOff x="3503712" y="447328"/>
            <a:chExt cx="4781862" cy="2806557"/>
          </a:xfrm>
        </p:grpSpPr>
        <p:sp>
          <p:nvSpPr>
            <p:cNvPr id="4" name="吹き出し: 角を丸めた四角形 3">
              <a:extLst>
                <a:ext uri="{FF2B5EF4-FFF2-40B4-BE49-F238E27FC236}">
                  <a16:creationId xmlns:a16="http://schemas.microsoft.com/office/drawing/2014/main" id="{A2291A50-D36B-1F2C-F61C-1D58E650816C}"/>
                </a:ext>
              </a:extLst>
            </p:cNvPr>
            <p:cNvSpPr/>
            <p:nvPr/>
          </p:nvSpPr>
          <p:spPr>
            <a:xfrm>
              <a:off x="3503712" y="447328"/>
              <a:ext cx="4781862" cy="2806557"/>
            </a:xfrm>
            <a:prstGeom prst="wedgeRoundRectCallout">
              <a:avLst>
                <a:gd name="adj1" fmla="val 67595"/>
                <a:gd name="adj2" fmla="val 20842"/>
                <a:gd name="adj3" fmla="val 16667"/>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お金</a:t>
              </a:r>
              <a:r>
                <a:rPr lang="ja-JP" altLang="en-US" sz="2800" b="1" dirty="0">
                  <a:solidFill>
                    <a:schemeClr val="tx1"/>
                  </a:solidFill>
                  <a:latin typeface="BIZ UDPゴシック" panose="020B0400000000000000" pitchFamily="50" charset="-128"/>
                  <a:ea typeface="BIZ UDPゴシック" panose="020B0400000000000000" pitchFamily="50" charset="-128"/>
                </a:rPr>
                <a:t>は使うと</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減ってしまいます。</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spcBef>
                  <a:spcPts val="1200"/>
                </a:spcBef>
              </a:pPr>
              <a:r>
                <a:rPr lang="ja-JP" altLang="en-US" sz="2800" b="1" dirty="0">
                  <a:solidFill>
                    <a:schemeClr val="tx1"/>
                  </a:solidFill>
                  <a:latin typeface="BIZ UDPゴシック" panose="020B0400000000000000" pitchFamily="50" charset="-128"/>
                  <a:ea typeface="BIZ UDPゴシック" panose="020B0400000000000000" pitchFamily="50" charset="-128"/>
                </a:rPr>
                <a:t>今、本当に必要なものか</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spcBef>
                  <a:spcPts val="1200"/>
                </a:spcBef>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考えることが大切です。</a:t>
              </a:r>
              <a:endParaRPr kumimoji="1" lang="ja-JP" altLang="en-US" sz="22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C89EFB6-FEC9-B8B8-32BF-2C594F0118D7}"/>
                </a:ext>
              </a:extLst>
            </p:cNvPr>
            <p:cNvSpPr txBox="1"/>
            <p:nvPr/>
          </p:nvSpPr>
          <p:spPr>
            <a:xfrm>
              <a:off x="5144918" y="556160"/>
              <a:ext cx="70768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6" name="テキスト ボックス 5">
              <a:extLst>
                <a:ext uri="{FF2B5EF4-FFF2-40B4-BE49-F238E27FC236}">
                  <a16:creationId xmlns:a16="http://schemas.microsoft.com/office/drawing/2014/main" id="{BEE1C9EE-52D5-DE62-9E45-F6F15B2F2EF3}"/>
                </a:ext>
              </a:extLst>
            </p:cNvPr>
            <p:cNvSpPr txBox="1"/>
            <p:nvPr/>
          </p:nvSpPr>
          <p:spPr>
            <a:xfrm>
              <a:off x="5852599" y="556160"/>
              <a:ext cx="707681" cy="276999"/>
            </a:xfrm>
            <a:prstGeom prst="rect">
              <a:avLst/>
            </a:prstGeom>
            <a:noFill/>
          </p:spPr>
          <p:txBody>
            <a:bodyPr wrap="square" rtlCol="0">
              <a:spAutoFit/>
            </a:bodyPr>
            <a:lstStyle/>
            <a:p>
              <a:pPr>
                <a:spcBef>
                  <a:spcPts val="600"/>
                </a:spcBef>
                <a:spcAft>
                  <a:spcPts val="600"/>
                </a:spcAft>
              </a:pPr>
              <a:r>
                <a:rPr kumimoji="1" lang="ja-JP" altLang="en-US" sz="1200" b="1"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D70CB40-E357-E4A7-3E74-4CE25F617264}"/>
                </a:ext>
              </a:extLst>
            </p:cNvPr>
            <p:cNvSpPr txBox="1"/>
            <p:nvPr/>
          </p:nvSpPr>
          <p:spPr>
            <a:xfrm>
              <a:off x="4583832" y="1767710"/>
              <a:ext cx="882354" cy="276999"/>
            </a:xfrm>
            <a:prstGeom prst="rect">
              <a:avLst/>
            </a:prstGeom>
            <a:noFill/>
          </p:spPr>
          <p:txBody>
            <a:bodyPr wrap="square" rtlCol="0">
              <a:spAutoFit/>
            </a:bodyPr>
            <a:lstStyle/>
            <a:p>
              <a:pPr>
                <a:spcBef>
                  <a:spcPts val="600"/>
                </a:spcBef>
                <a:spcAft>
                  <a:spcPts val="600"/>
                </a:spcAft>
              </a:pPr>
              <a:r>
                <a:rPr kumimoji="1" lang="ja-JP" altLang="en-US" sz="1200" b="1" dirty="0">
                  <a:latin typeface="BIZ UDPゴシック" panose="020B0400000000000000" pitchFamily="50" charset="-128"/>
                  <a:ea typeface="BIZ UDPゴシック" panose="020B0400000000000000" pitchFamily="50" charset="-128"/>
                </a:rPr>
                <a:t>ほんとう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6C894AE-257C-C1C9-6691-D14CEDF19080}"/>
                </a:ext>
              </a:extLst>
            </p:cNvPr>
            <p:cNvSpPr txBox="1"/>
            <p:nvPr/>
          </p:nvSpPr>
          <p:spPr>
            <a:xfrm>
              <a:off x="3920827" y="2348836"/>
              <a:ext cx="828460" cy="276999"/>
            </a:xfrm>
            <a:prstGeom prst="rect">
              <a:avLst/>
            </a:prstGeom>
            <a:noFill/>
          </p:spPr>
          <p:txBody>
            <a:bodyPr wrap="square" rtlCol="0">
              <a:spAutoFit/>
            </a:bodyPr>
            <a:lstStyle/>
            <a:p>
              <a:pPr>
                <a:spcBef>
                  <a:spcPts val="600"/>
                </a:spcBef>
                <a:spcAft>
                  <a:spcPts val="600"/>
                </a:spcAft>
              </a:pPr>
              <a:r>
                <a:rPr kumimoji="1" lang="ja-JP" altLang="en-US" sz="1200" b="1" dirty="0">
                  <a:latin typeface="BIZ UDPゴシック" panose="020B0400000000000000" pitchFamily="50" charset="-128"/>
                  <a:ea typeface="BIZ UDPゴシック" panose="020B0400000000000000" pitchFamily="50" charset="-128"/>
                </a:rPr>
                <a:t>かんが</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93A5FF-E129-A4FE-FFB1-9D0A5D0C8608}"/>
                </a:ext>
              </a:extLst>
            </p:cNvPr>
            <p:cNvSpPr txBox="1"/>
            <p:nvPr/>
          </p:nvSpPr>
          <p:spPr>
            <a:xfrm>
              <a:off x="6085947" y="2361846"/>
              <a:ext cx="828460"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たいせつ</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C3DF601-59F2-E5DF-1AC5-DCA818D8100D}"/>
                </a:ext>
              </a:extLst>
            </p:cNvPr>
            <p:cNvSpPr txBox="1"/>
            <p:nvPr/>
          </p:nvSpPr>
          <p:spPr>
            <a:xfrm>
              <a:off x="3935760" y="1772392"/>
              <a:ext cx="70768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いま</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78FB16D-735B-A2A1-865A-09B7E6740DC9}"/>
                </a:ext>
              </a:extLst>
            </p:cNvPr>
            <p:cNvSpPr txBox="1"/>
            <p:nvPr/>
          </p:nvSpPr>
          <p:spPr>
            <a:xfrm>
              <a:off x="5645694" y="1766522"/>
              <a:ext cx="882354"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ひつよう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C0C1DF6-4082-C407-89F7-A5171EB6DA97}"/>
                </a:ext>
              </a:extLst>
            </p:cNvPr>
            <p:cNvSpPr txBox="1"/>
            <p:nvPr/>
          </p:nvSpPr>
          <p:spPr>
            <a:xfrm>
              <a:off x="4406152" y="1115662"/>
              <a:ext cx="70768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へ</a:t>
              </a:r>
            </a:p>
          </p:txBody>
        </p:sp>
      </p:grpSp>
      <p:grpSp>
        <p:nvGrpSpPr>
          <p:cNvPr id="27" name="グループ化 26">
            <a:extLst>
              <a:ext uri="{FF2B5EF4-FFF2-40B4-BE49-F238E27FC236}">
                <a16:creationId xmlns:a16="http://schemas.microsoft.com/office/drawing/2014/main" id="{86FD7BD8-9861-2249-35DE-1E76DD3ED98A}"/>
              </a:ext>
            </a:extLst>
          </p:cNvPr>
          <p:cNvGrpSpPr/>
          <p:nvPr/>
        </p:nvGrpSpPr>
        <p:grpSpPr>
          <a:xfrm>
            <a:off x="4373752" y="4096595"/>
            <a:ext cx="2007026" cy="955343"/>
            <a:chOff x="4373752" y="4096595"/>
            <a:chExt cx="2007026" cy="955343"/>
          </a:xfrm>
        </p:grpSpPr>
        <p:sp>
          <p:nvSpPr>
            <p:cNvPr id="12" name="楕円 11">
              <a:extLst>
                <a:ext uri="{FF2B5EF4-FFF2-40B4-BE49-F238E27FC236}">
                  <a16:creationId xmlns:a16="http://schemas.microsoft.com/office/drawing/2014/main" id="{5C3098D1-F9AC-D7F1-F236-406E0230E2F6}"/>
                </a:ext>
              </a:extLst>
            </p:cNvPr>
            <p:cNvSpPr/>
            <p:nvPr/>
          </p:nvSpPr>
          <p:spPr>
            <a:xfrm>
              <a:off x="4792798" y="4096595"/>
              <a:ext cx="1587980" cy="955343"/>
            </a:xfrm>
            <a:prstGeom prst="ellipse">
              <a:avLst/>
            </a:prstGeom>
            <a:solidFill>
              <a:srgbClr val="00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latin typeface="BIZ UDPゴシック" panose="020B0400000000000000" pitchFamily="50" charset="-128"/>
                <a:ea typeface="BIZ UDPゴシック" panose="020B0400000000000000" pitchFamily="50" charset="-128"/>
              </a:endParaRPr>
            </a:p>
          </p:txBody>
        </p:sp>
        <p:sp>
          <p:nvSpPr>
            <p:cNvPr id="13" name="楕円 12">
              <a:extLst>
                <a:ext uri="{FF2B5EF4-FFF2-40B4-BE49-F238E27FC236}">
                  <a16:creationId xmlns:a16="http://schemas.microsoft.com/office/drawing/2014/main" id="{203245BA-487D-9D9A-5F69-7EEBBC109AC7}"/>
                </a:ext>
              </a:extLst>
            </p:cNvPr>
            <p:cNvSpPr/>
            <p:nvPr/>
          </p:nvSpPr>
          <p:spPr>
            <a:xfrm>
              <a:off x="4552442" y="4673118"/>
              <a:ext cx="167244" cy="1524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7773AAC6-B2D4-5F3F-2A55-0F54F112CEB4}"/>
                </a:ext>
              </a:extLst>
            </p:cNvPr>
            <p:cNvSpPr/>
            <p:nvPr/>
          </p:nvSpPr>
          <p:spPr>
            <a:xfrm>
              <a:off x="4373752" y="4734843"/>
              <a:ext cx="149858" cy="14586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51552775-D662-D43C-A5FD-A33250AD4BD9}"/>
                </a:ext>
              </a:extLst>
            </p:cNvPr>
            <p:cNvSpPr txBox="1"/>
            <p:nvPr/>
          </p:nvSpPr>
          <p:spPr bwMode="white">
            <a:xfrm>
              <a:off x="5113246" y="4374211"/>
              <a:ext cx="947085" cy="400110"/>
            </a:xfrm>
            <a:prstGeom prst="rect">
              <a:avLst/>
            </a:prstGeom>
            <a:noFill/>
          </p:spPr>
          <p:txBody>
            <a:bodyPr wrap="square" rtlCol="0">
              <a:spAutoFit/>
            </a:bodyP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いる？</a:t>
              </a:r>
            </a:p>
          </p:txBody>
        </p:sp>
      </p:grpSp>
    </p:spTree>
    <p:extLst>
      <p:ext uri="{BB962C8B-B14F-4D97-AF65-F5344CB8AC3E}">
        <p14:creationId xmlns:p14="http://schemas.microsoft.com/office/powerpoint/2010/main" val="386168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E64CAE-3E33-0169-6F95-BF32001B8B67}"/>
              </a:ext>
            </a:extLst>
          </p:cNvPr>
          <p:cNvSpPr>
            <a:spLocks noGrp="1"/>
          </p:cNvSpPr>
          <p:nvPr>
            <p:ph type="sldNum" sz="quarter" idx="12"/>
          </p:nvPr>
        </p:nvSpPr>
        <p:spPr/>
        <p:txBody>
          <a:bodyPr/>
          <a:lstStyle/>
          <a:p>
            <a:fld id="{C9D707A9-BE3A-46EF-B64A-4D23364FB652}" type="slidenum">
              <a:rPr kumimoji="1" lang="ja-JP" altLang="en-US" smtClean="0"/>
              <a:t>13</a:t>
            </a:fld>
            <a:endParaRPr kumimoji="1" lang="ja-JP" altLang="en-US"/>
          </a:p>
        </p:txBody>
      </p:sp>
      <p:sp>
        <p:nvSpPr>
          <p:cNvPr id="3" name="四角形: 角を丸くする 2">
            <a:extLst>
              <a:ext uri="{FF2B5EF4-FFF2-40B4-BE49-F238E27FC236}">
                <a16:creationId xmlns:a16="http://schemas.microsoft.com/office/drawing/2014/main" id="{BC98E3D3-831C-3D3F-CBA0-C364029C9991}"/>
              </a:ext>
            </a:extLst>
          </p:cNvPr>
          <p:cNvSpPr/>
          <p:nvPr/>
        </p:nvSpPr>
        <p:spPr>
          <a:xfrm>
            <a:off x="623392" y="476672"/>
            <a:ext cx="2088232" cy="7920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1" name="グループ化 20">
            <a:extLst>
              <a:ext uri="{FF2B5EF4-FFF2-40B4-BE49-F238E27FC236}">
                <a16:creationId xmlns:a16="http://schemas.microsoft.com/office/drawing/2014/main" id="{3D144A0C-EDCC-870A-7A18-5A6B9F7EF3D7}"/>
              </a:ext>
            </a:extLst>
          </p:cNvPr>
          <p:cNvGrpSpPr/>
          <p:nvPr/>
        </p:nvGrpSpPr>
        <p:grpSpPr>
          <a:xfrm>
            <a:off x="2999656" y="463879"/>
            <a:ext cx="8856984" cy="670447"/>
            <a:chOff x="2999656" y="463879"/>
            <a:chExt cx="8856984" cy="670447"/>
          </a:xfrm>
        </p:grpSpPr>
        <p:sp>
          <p:nvSpPr>
            <p:cNvPr id="6" name="テキスト ボックス 5">
              <a:extLst>
                <a:ext uri="{FF2B5EF4-FFF2-40B4-BE49-F238E27FC236}">
                  <a16:creationId xmlns:a16="http://schemas.microsoft.com/office/drawing/2014/main" id="{04B84EFC-0D81-F855-0025-D36047BDBBCA}"/>
                </a:ext>
              </a:extLst>
            </p:cNvPr>
            <p:cNvSpPr txBox="1"/>
            <p:nvPr/>
          </p:nvSpPr>
          <p:spPr>
            <a:xfrm>
              <a:off x="2999656" y="611106"/>
              <a:ext cx="8856984"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考えてみよう！お金の使い方</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9AB32AD-1F22-6FA3-5E6E-928416F19070}"/>
                </a:ext>
              </a:extLst>
            </p:cNvPr>
            <p:cNvSpPr txBox="1"/>
            <p:nvPr/>
          </p:nvSpPr>
          <p:spPr>
            <a:xfrm>
              <a:off x="5807968" y="471001"/>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55A6394-9102-4CCA-B700-4C949FA275A4}"/>
                </a:ext>
              </a:extLst>
            </p:cNvPr>
            <p:cNvSpPr txBox="1"/>
            <p:nvPr/>
          </p:nvSpPr>
          <p:spPr>
            <a:xfrm>
              <a:off x="6528048" y="463879"/>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つか</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306206C-6E69-7B08-9A7D-B37191981E25}"/>
                </a:ext>
              </a:extLst>
            </p:cNvPr>
            <p:cNvSpPr txBox="1"/>
            <p:nvPr/>
          </p:nvSpPr>
          <p:spPr>
            <a:xfrm>
              <a:off x="7248128" y="463879"/>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かた</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9E2960B-84FC-33A2-4354-7D0864C4D9E9}"/>
                </a:ext>
              </a:extLst>
            </p:cNvPr>
            <p:cNvSpPr txBox="1"/>
            <p:nvPr/>
          </p:nvSpPr>
          <p:spPr>
            <a:xfrm>
              <a:off x="3009662" y="471001"/>
              <a:ext cx="710073"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かんが</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3D7ACA75-0A8D-CB71-B2BB-3BE683B892D0}"/>
              </a:ext>
            </a:extLst>
          </p:cNvPr>
          <p:cNvGrpSpPr/>
          <p:nvPr/>
        </p:nvGrpSpPr>
        <p:grpSpPr>
          <a:xfrm>
            <a:off x="1131096" y="1603580"/>
            <a:ext cx="9929808" cy="1407365"/>
            <a:chOff x="1131096" y="1603580"/>
            <a:chExt cx="9929808" cy="1407365"/>
          </a:xfrm>
        </p:grpSpPr>
        <p:sp>
          <p:nvSpPr>
            <p:cNvPr id="5" name="テキスト ボックス 4">
              <a:extLst>
                <a:ext uri="{FF2B5EF4-FFF2-40B4-BE49-F238E27FC236}">
                  <a16:creationId xmlns:a16="http://schemas.microsoft.com/office/drawing/2014/main" id="{09406CA7-912B-3F3E-CC57-1B6A7D702053}"/>
                </a:ext>
              </a:extLst>
            </p:cNvPr>
            <p:cNvSpPr txBox="1"/>
            <p:nvPr/>
          </p:nvSpPr>
          <p:spPr>
            <a:xfrm>
              <a:off x="1131096" y="1658780"/>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欲しいものが全部買えない場合は、今、本当に必要なもの</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なのか、よく考えましょう</a:t>
              </a:r>
              <a:endParaRPr lang="en-US" altLang="ja-JP"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C04C08C-E3FD-565E-1C2D-A33A30698092}"/>
                </a:ext>
              </a:extLst>
            </p:cNvPr>
            <p:cNvSpPr txBox="1"/>
            <p:nvPr/>
          </p:nvSpPr>
          <p:spPr>
            <a:xfrm>
              <a:off x="1631504" y="1603580"/>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a:t>
              </a:r>
              <a:endParaRPr lang="en-US" altLang="ja-JP" sz="12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6534792-6358-7597-1D1E-42A79F3D73F7}"/>
                </a:ext>
              </a:extLst>
            </p:cNvPr>
            <p:cNvSpPr txBox="1"/>
            <p:nvPr/>
          </p:nvSpPr>
          <p:spPr>
            <a:xfrm>
              <a:off x="4433038" y="1603580"/>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E903D09-24FA-AF9F-7C8E-4069865FA06C}"/>
                </a:ext>
              </a:extLst>
            </p:cNvPr>
            <p:cNvSpPr txBox="1"/>
            <p:nvPr/>
          </p:nvSpPr>
          <p:spPr>
            <a:xfrm>
              <a:off x="3708040" y="1603580"/>
              <a:ext cx="72499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ぜんぶ</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91E55B8-4C81-6880-735B-4E7F3543AB1D}"/>
                </a:ext>
              </a:extLst>
            </p:cNvPr>
            <p:cNvSpPr txBox="1"/>
            <p:nvPr/>
          </p:nvSpPr>
          <p:spPr>
            <a:xfrm>
              <a:off x="7608168" y="1603580"/>
              <a:ext cx="108012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ほんとう</a:t>
              </a:r>
              <a:endParaRPr lang="en-US" altLang="ja-JP" sz="1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EFEA553-160D-B3C4-6124-449A50CCCA1F}"/>
                </a:ext>
              </a:extLst>
            </p:cNvPr>
            <p:cNvSpPr txBox="1"/>
            <p:nvPr/>
          </p:nvSpPr>
          <p:spPr>
            <a:xfrm>
              <a:off x="5844460" y="1603580"/>
              <a:ext cx="75559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ばあい</a:t>
              </a:r>
              <a:endParaRPr lang="en-US" altLang="ja-JP" sz="1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643FE40-6DF2-5693-89CA-CD26CB733BA1}"/>
                </a:ext>
              </a:extLst>
            </p:cNvPr>
            <p:cNvSpPr txBox="1"/>
            <p:nvPr/>
          </p:nvSpPr>
          <p:spPr>
            <a:xfrm>
              <a:off x="8773390" y="1603580"/>
              <a:ext cx="85100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ひつよう</a:t>
              </a:r>
              <a:endParaRPr lang="en-US" altLang="ja-JP" sz="12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47898EA-3047-E4D2-2BAB-60F1E39B670A}"/>
                </a:ext>
              </a:extLst>
            </p:cNvPr>
            <p:cNvSpPr txBox="1"/>
            <p:nvPr/>
          </p:nvSpPr>
          <p:spPr>
            <a:xfrm>
              <a:off x="7032104" y="1603580"/>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いま</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2C6705B0-43DC-9135-0054-24ABDD89C246}"/>
                </a:ext>
              </a:extLst>
            </p:cNvPr>
            <p:cNvSpPr txBox="1"/>
            <p:nvPr/>
          </p:nvSpPr>
          <p:spPr>
            <a:xfrm>
              <a:off x="3528329" y="2307262"/>
              <a:ext cx="86044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かんが</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89544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20C10D-7BEA-C08C-983F-364403A7E34C}"/>
              </a:ext>
            </a:extLst>
          </p:cNvPr>
          <p:cNvSpPr>
            <a:spLocks noGrp="1"/>
          </p:cNvSpPr>
          <p:nvPr>
            <p:ph type="ctrTitle"/>
          </p:nvPr>
        </p:nvSpPr>
        <p:spPr/>
        <p:txBody>
          <a:bodyPr/>
          <a:lstStyle/>
          <a:p>
            <a:r>
              <a:rPr kumimoji="1" lang="ja-JP" altLang="en-US" dirty="0">
                <a:latin typeface="BIZ UDPゴシック" panose="020B0400000000000000" pitchFamily="50" charset="-128"/>
                <a:ea typeface="BIZ UDPゴシック" panose="020B0400000000000000" pitchFamily="50" charset="-128"/>
              </a:rPr>
              <a:t>学ぼう！契約のこと</a:t>
            </a:r>
          </a:p>
        </p:txBody>
      </p:sp>
      <p:sp>
        <p:nvSpPr>
          <p:cNvPr id="3" name="字幕 2">
            <a:extLst>
              <a:ext uri="{FF2B5EF4-FFF2-40B4-BE49-F238E27FC236}">
                <a16:creationId xmlns:a16="http://schemas.microsoft.com/office/drawing/2014/main" id="{A980C64C-F2DF-6F6E-C5A9-3E6CC6EF508E}"/>
              </a:ext>
            </a:extLst>
          </p:cNvPr>
          <p:cNvSpPr>
            <a:spLocks noGrp="1"/>
          </p:cNvSpPr>
          <p:nvPr>
            <p:ph type="subTitle" idx="1"/>
          </p:nvPr>
        </p:nvSpPr>
        <p:spPr>
          <a:xfrm>
            <a:off x="2332383" y="5810458"/>
            <a:ext cx="9144000" cy="545892"/>
          </a:xfrm>
        </p:spPr>
        <p:txBody>
          <a:bodyPr>
            <a:normAutofit/>
          </a:bodyPr>
          <a:lstStyle/>
          <a:p>
            <a:pPr algn="r"/>
            <a:r>
              <a:rPr kumimoji="1" lang="ja-JP" altLang="en-US" sz="2000" dirty="0">
                <a:latin typeface="BIZ UDPゴシック" panose="020B0400000000000000" pitchFamily="50" charset="-128"/>
                <a:ea typeface="BIZ UDPゴシック" panose="020B0400000000000000" pitchFamily="50" charset="-128"/>
              </a:rPr>
              <a:t>大阪府消費生活センター</a:t>
            </a:r>
          </a:p>
        </p:txBody>
      </p:sp>
      <p:sp>
        <p:nvSpPr>
          <p:cNvPr id="4" name="スライド番号プレースホルダー 3">
            <a:extLst>
              <a:ext uri="{FF2B5EF4-FFF2-40B4-BE49-F238E27FC236}">
                <a16:creationId xmlns:a16="http://schemas.microsoft.com/office/drawing/2014/main" id="{5A02B41B-247E-79BF-0DE8-B06916C930DE}"/>
              </a:ext>
            </a:extLst>
          </p:cNvPr>
          <p:cNvSpPr>
            <a:spLocks noGrp="1"/>
          </p:cNvSpPr>
          <p:nvPr>
            <p:ph type="sldNum" sz="quarter" idx="12"/>
          </p:nvPr>
        </p:nvSpPr>
        <p:spPr/>
        <p:txBody>
          <a:bodyPr/>
          <a:lstStyle/>
          <a:p>
            <a:fld id="{C9D707A9-BE3A-46EF-B64A-4D23364FB652}" type="slidenum">
              <a:rPr kumimoji="1" lang="ja-JP" altLang="en-US" smtClean="0"/>
              <a:t>14</a:t>
            </a:fld>
            <a:endParaRPr kumimoji="1" lang="ja-JP" altLang="en-US"/>
          </a:p>
        </p:txBody>
      </p:sp>
      <p:sp>
        <p:nvSpPr>
          <p:cNvPr id="5" name="テキスト ボックス 4">
            <a:extLst>
              <a:ext uri="{FF2B5EF4-FFF2-40B4-BE49-F238E27FC236}">
                <a16:creationId xmlns:a16="http://schemas.microsoft.com/office/drawing/2014/main" id="{72E9D632-28B1-8134-FA68-71240D3CE077}"/>
              </a:ext>
            </a:extLst>
          </p:cNvPr>
          <p:cNvSpPr txBox="1"/>
          <p:nvPr/>
        </p:nvSpPr>
        <p:spPr>
          <a:xfrm>
            <a:off x="2794551" y="2210702"/>
            <a:ext cx="843503" cy="461665"/>
          </a:xfrm>
          <a:prstGeom prst="rect">
            <a:avLst/>
          </a:prstGeom>
          <a:noFill/>
        </p:spPr>
        <p:txBody>
          <a:bodyPr wrap="square" rtlCol="0">
            <a:spAutoFit/>
          </a:bodyPr>
          <a:lstStyle/>
          <a:p>
            <a:pPr>
              <a:spcBef>
                <a:spcPts val="600"/>
              </a:spcBef>
              <a:spcAft>
                <a:spcPts val="600"/>
              </a:spcAft>
            </a:pPr>
            <a:r>
              <a:rPr lang="ja-JP" altLang="en-US" sz="2400" dirty="0">
                <a:latin typeface="BIZ UDPゴシック" panose="020B0400000000000000" pitchFamily="50" charset="-128"/>
                <a:ea typeface="BIZ UDPゴシック" panose="020B0400000000000000" pitchFamily="50" charset="-128"/>
              </a:rPr>
              <a:t>まな</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C5FF4DE-95EB-3561-4076-DD6748744252}"/>
              </a:ext>
            </a:extLst>
          </p:cNvPr>
          <p:cNvSpPr txBox="1"/>
          <p:nvPr/>
        </p:nvSpPr>
        <p:spPr>
          <a:xfrm>
            <a:off x="5819028" y="2210701"/>
            <a:ext cx="1480932" cy="461665"/>
          </a:xfrm>
          <a:prstGeom prst="rect">
            <a:avLst/>
          </a:prstGeom>
          <a:noFill/>
        </p:spPr>
        <p:txBody>
          <a:bodyPr wrap="square" rtlCol="0">
            <a:spAutoFit/>
          </a:bodyPr>
          <a:lstStyle/>
          <a:p>
            <a:pPr>
              <a:spcBef>
                <a:spcPts val="600"/>
              </a:spcBef>
              <a:spcAft>
                <a:spcPts val="600"/>
              </a:spcAft>
            </a:pPr>
            <a:r>
              <a:rPr lang="ja-JP" altLang="en-US" sz="2400" dirty="0">
                <a:latin typeface="BIZ UDPゴシック" panose="020B0400000000000000" pitchFamily="50" charset="-128"/>
                <a:ea typeface="BIZ UDPゴシック" panose="020B0400000000000000" pitchFamily="50" charset="-128"/>
              </a:rPr>
              <a:t>けいやく</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27BFF63-C415-502B-E91D-ABA2B9951AF6}"/>
              </a:ext>
            </a:extLst>
          </p:cNvPr>
          <p:cNvSpPr txBox="1"/>
          <p:nvPr/>
        </p:nvSpPr>
        <p:spPr>
          <a:xfrm>
            <a:off x="8610600" y="5612526"/>
            <a:ext cx="1955800"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おおさかふ　しょうひせいかつ</a:t>
            </a:r>
          </a:p>
        </p:txBody>
      </p:sp>
    </p:spTree>
    <p:extLst>
      <p:ext uri="{BB962C8B-B14F-4D97-AF65-F5344CB8AC3E}">
        <p14:creationId xmlns:p14="http://schemas.microsoft.com/office/powerpoint/2010/main" val="193137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9952B44-8A24-A854-F8CA-2D43C05AB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51" y="4869160"/>
            <a:ext cx="1045294" cy="1825304"/>
          </a:xfrm>
          <a:prstGeom prst="rect">
            <a:avLst/>
          </a:prstGeom>
        </p:spPr>
      </p:pic>
      <p:pic>
        <p:nvPicPr>
          <p:cNvPr id="21" name="図 20">
            <a:extLst>
              <a:ext uri="{FF2B5EF4-FFF2-40B4-BE49-F238E27FC236}">
                <a16:creationId xmlns:a16="http://schemas.microsoft.com/office/drawing/2014/main" id="{EEDD1D3A-FB8D-9803-1697-2E37C3C5E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28" y="1052736"/>
            <a:ext cx="2697102" cy="2380438"/>
          </a:xfrm>
          <a:prstGeom prst="rect">
            <a:avLst/>
          </a:prstGeom>
        </p:spPr>
      </p:pic>
      <p:pic>
        <p:nvPicPr>
          <p:cNvPr id="20" name="図 19">
            <a:extLst>
              <a:ext uri="{FF2B5EF4-FFF2-40B4-BE49-F238E27FC236}">
                <a16:creationId xmlns:a16="http://schemas.microsoft.com/office/drawing/2014/main" id="{9D505D62-BF34-07F2-7368-178B79071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862" y="4730573"/>
            <a:ext cx="2913938" cy="1881361"/>
          </a:xfrm>
          <a:prstGeom prst="rect">
            <a:avLst/>
          </a:prstGeom>
        </p:spPr>
      </p:pic>
      <p:pic>
        <p:nvPicPr>
          <p:cNvPr id="9" name="図 8">
            <a:extLst>
              <a:ext uri="{FF2B5EF4-FFF2-40B4-BE49-F238E27FC236}">
                <a16:creationId xmlns:a16="http://schemas.microsoft.com/office/drawing/2014/main" id="{F0F8286C-BC24-BA75-EC64-576561DE24CA}"/>
              </a:ext>
            </a:extLst>
          </p:cNvPr>
          <p:cNvPicPr>
            <a:picLocks noChangeAspect="1"/>
          </p:cNvPicPr>
          <p:nvPr/>
        </p:nvPicPr>
        <p:blipFill rotWithShape="1">
          <a:blip r:embed="rId6">
            <a:extLst>
              <a:ext uri="{28A0092B-C50C-407E-A947-70E740481C1C}">
                <a14:useLocalDpi xmlns:a14="http://schemas.microsoft.com/office/drawing/2010/main" val="0"/>
              </a:ext>
            </a:extLst>
          </a:blip>
          <a:srcRect l="5763" t="11919" r="6053"/>
          <a:stretch/>
        </p:blipFill>
        <p:spPr>
          <a:xfrm>
            <a:off x="4317081" y="1052736"/>
            <a:ext cx="2986397" cy="1984314"/>
          </a:xfrm>
          <a:prstGeom prst="rect">
            <a:avLst/>
          </a:prstGeom>
        </p:spPr>
      </p:pic>
      <p:pic>
        <p:nvPicPr>
          <p:cNvPr id="5" name="図 4">
            <a:extLst>
              <a:ext uri="{FF2B5EF4-FFF2-40B4-BE49-F238E27FC236}">
                <a16:creationId xmlns:a16="http://schemas.microsoft.com/office/drawing/2014/main" id="{1CA5444E-7A0B-0065-8BC4-5C4C3D16B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6770" y="4823773"/>
            <a:ext cx="2003677" cy="1912601"/>
          </a:xfrm>
          <a:prstGeom prst="rect">
            <a:avLst/>
          </a:prstGeom>
        </p:spPr>
      </p:pic>
      <p:pic>
        <p:nvPicPr>
          <p:cNvPr id="12" name="図 11">
            <a:extLst>
              <a:ext uri="{FF2B5EF4-FFF2-40B4-BE49-F238E27FC236}">
                <a16:creationId xmlns:a16="http://schemas.microsoft.com/office/drawing/2014/main" id="{F45A5FFD-73AA-B2A9-D08E-FB261EC762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9268" y="595580"/>
            <a:ext cx="1868428" cy="1923292"/>
          </a:xfrm>
          <a:prstGeom prst="rect">
            <a:avLst/>
          </a:prstGeom>
        </p:spPr>
      </p:pic>
      <p:pic>
        <p:nvPicPr>
          <p:cNvPr id="3" name="図 2">
            <a:extLst>
              <a:ext uri="{FF2B5EF4-FFF2-40B4-BE49-F238E27FC236}">
                <a16:creationId xmlns:a16="http://schemas.microsoft.com/office/drawing/2014/main" id="{0EA9CAEF-B48D-CADB-D374-6BB580D3AA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3822" y="2686214"/>
            <a:ext cx="1881083" cy="900000"/>
          </a:xfrm>
          <a:prstGeom prst="rect">
            <a:avLst/>
          </a:prstGeom>
        </p:spPr>
      </p:pic>
      <p:grpSp>
        <p:nvGrpSpPr>
          <p:cNvPr id="6" name="グループ化 5">
            <a:extLst>
              <a:ext uri="{FF2B5EF4-FFF2-40B4-BE49-F238E27FC236}">
                <a16:creationId xmlns:a16="http://schemas.microsoft.com/office/drawing/2014/main" id="{2E7DA816-C18B-E7D6-B1F6-16A4A36FA510}"/>
              </a:ext>
            </a:extLst>
          </p:cNvPr>
          <p:cNvGrpSpPr/>
          <p:nvPr/>
        </p:nvGrpSpPr>
        <p:grpSpPr>
          <a:xfrm>
            <a:off x="5339082" y="1131334"/>
            <a:ext cx="2535784" cy="869658"/>
            <a:chOff x="5339082" y="1131334"/>
            <a:chExt cx="2535784" cy="869658"/>
          </a:xfrm>
        </p:grpSpPr>
        <p:pic>
          <p:nvPicPr>
            <p:cNvPr id="8" name="図 7">
              <a:extLst>
                <a:ext uri="{FF2B5EF4-FFF2-40B4-BE49-F238E27FC236}">
                  <a16:creationId xmlns:a16="http://schemas.microsoft.com/office/drawing/2014/main" id="{A45D30E0-1428-43E9-0D14-582ABB9F2D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6785" y="1157989"/>
              <a:ext cx="848081" cy="843003"/>
            </a:xfrm>
            <a:prstGeom prst="rect">
              <a:avLst/>
            </a:prstGeom>
          </p:spPr>
        </p:pic>
        <p:pic>
          <p:nvPicPr>
            <p:cNvPr id="14" name="図 13">
              <a:extLst>
                <a:ext uri="{FF2B5EF4-FFF2-40B4-BE49-F238E27FC236}">
                  <a16:creationId xmlns:a16="http://schemas.microsoft.com/office/drawing/2014/main" id="{BE4ADB20-B3B0-DAFD-4182-B43C0E331B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2611" y="1141272"/>
              <a:ext cx="848081" cy="843003"/>
            </a:xfrm>
            <a:prstGeom prst="rect">
              <a:avLst/>
            </a:prstGeom>
          </p:spPr>
        </p:pic>
        <p:pic>
          <p:nvPicPr>
            <p:cNvPr id="15" name="図 14">
              <a:extLst>
                <a:ext uri="{FF2B5EF4-FFF2-40B4-BE49-F238E27FC236}">
                  <a16:creationId xmlns:a16="http://schemas.microsoft.com/office/drawing/2014/main" id="{72968052-EA29-99EC-4535-4F3B736F0A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9082" y="1131334"/>
              <a:ext cx="848081" cy="843003"/>
            </a:xfrm>
            <a:prstGeom prst="rect">
              <a:avLst/>
            </a:prstGeom>
          </p:spPr>
        </p:pic>
      </p:grpSp>
      <p:grpSp>
        <p:nvGrpSpPr>
          <p:cNvPr id="7" name="グループ化 6">
            <a:extLst>
              <a:ext uri="{FF2B5EF4-FFF2-40B4-BE49-F238E27FC236}">
                <a16:creationId xmlns:a16="http://schemas.microsoft.com/office/drawing/2014/main" id="{6DF39D2F-D4C9-8D2D-0A97-15B4D2FACB6B}"/>
              </a:ext>
            </a:extLst>
          </p:cNvPr>
          <p:cNvGrpSpPr/>
          <p:nvPr/>
        </p:nvGrpSpPr>
        <p:grpSpPr>
          <a:xfrm>
            <a:off x="7992426" y="2302503"/>
            <a:ext cx="3870855" cy="904036"/>
            <a:chOff x="7992426" y="2302503"/>
            <a:chExt cx="3870855" cy="904036"/>
          </a:xfrm>
        </p:grpSpPr>
        <p:pic>
          <p:nvPicPr>
            <p:cNvPr id="16" name="図 15">
              <a:extLst>
                <a:ext uri="{FF2B5EF4-FFF2-40B4-BE49-F238E27FC236}">
                  <a16:creationId xmlns:a16="http://schemas.microsoft.com/office/drawing/2014/main" id="{8120B987-CE09-5AD6-F2BB-FEE22B6315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2426" y="2302503"/>
              <a:ext cx="1881081" cy="900000"/>
            </a:xfrm>
            <a:prstGeom prst="rect">
              <a:avLst/>
            </a:prstGeom>
          </p:spPr>
        </p:pic>
        <p:pic>
          <p:nvPicPr>
            <p:cNvPr id="17" name="図 16">
              <a:extLst>
                <a:ext uri="{FF2B5EF4-FFF2-40B4-BE49-F238E27FC236}">
                  <a16:creationId xmlns:a16="http://schemas.microsoft.com/office/drawing/2014/main" id="{5790BF26-AB91-5EDA-9E62-8A91EE7CC4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2200" y="2306539"/>
              <a:ext cx="1881081" cy="900000"/>
            </a:xfrm>
            <a:prstGeom prst="rect">
              <a:avLst/>
            </a:prstGeom>
          </p:spPr>
        </p:pic>
      </p:grpSp>
      <p:pic>
        <p:nvPicPr>
          <p:cNvPr id="18" name="図 17">
            <a:extLst>
              <a:ext uri="{FF2B5EF4-FFF2-40B4-BE49-F238E27FC236}">
                <a16:creationId xmlns:a16="http://schemas.microsoft.com/office/drawing/2014/main" id="{5A801901-093E-A04D-CBE0-5A8788CB81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3812" y="5757143"/>
            <a:ext cx="1881084" cy="900000"/>
          </a:xfrm>
          <a:prstGeom prst="rect">
            <a:avLst/>
          </a:prstGeom>
        </p:spPr>
      </p:pic>
      <p:pic>
        <p:nvPicPr>
          <p:cNvPr id="19" name="図 18">
            <a:extLst>
              <a:ext uri="{FF2B5EF4-FFF2-40B4-BE49-F238E27FC236}">
                <a16:creationId xmlns:a16="http://schemas.microsoft.com/office/drawing/2014/main" id="{E8E1FB78-200B-C535-7223-35083E3837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0153" y="5589240"/>
            <a:ext cx="1881084" cy="900000"/>
          </a:xfrm>
          <a:prstGeom prst="rect">
            <a:avLst/>
          </a:prstGeom>
        </p:spPr>
      </p:pic>
      <p:grpSp>
        <p:nvGrpSpPr>
          <p:cNvPr id="2" name="グループ化 1">
            <a:extLst>
              <a:ext uri="{FF2B5EF4-FFF2-40B4-BE49-F238E27FC236}">
                <a16:creationId xmlns:a16="http://schemas.microsoft.com/office/drawing/2014/main" id="{14EDA69F-5E65-3844-59B1-9D945FA0B7C8}"/>
              </a:ext>
            </a:extLst>
          </p:cNvPr>
          <p:cNvGrpSpPr/>
          <p:nvPr/>
        </p:nvGrpSpPr>
        <p:grpSpPr>
          <a:xfrm>
            <a:off x="848555" y="404664"/>
            <a:ext cx="2590799" cy="603851"/>
            <a:chOff x="848555" y="404664"/>
            <a:chExt cx="2590799" cy="603851"/>
          </a:xfrm>
        </p:grpSpPr>
        <p:sp>
          <p:nvSpPr>
            <p:cNvPr id="26" name="テキスト ボックス 25">
              <a:extLst>
                <a:ext uri="{FF2B5EF4-FFF2-40B4-BE49-F238E27FC236}">
                  <a16:creationId xmlns:a16="http://schemas.microsoft.com/office/drawing/2014/main" id="{B2D590BA-A1B5-6073-FA8C-7F8699CCB884}"/>
                </a:ext>
              </a:extLst>
            </p:cNvPr>
            <p:cNvSpPr txBox="1"/>
            <p:nvPr/>
          </p:nvSpPr>
          <p:spPr>
            <a:xfrm>
              <a:off x="1088785" y="404664"/>
              <a:ext cx="39756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a:t>
              </a:r>
            </a:p>
          </p:txBody>
        </p:sp>
        <p:sp>
          <p:nvSpPr>
            <p:cNvPr id="27" name="テキスト ボックス 8">
              <a:extLst>
                <a:ext uri="{FF2B5EF4-FFF2-40B4-BE49-F238E27FC236}">
                  <a16:creationId xmlns:a16="http://schemas.microsoft.com/office/drawing/2014/main" id="{AC9ACC96-2675-2B62-B234-D6A0869688C7}"/>
                </a:ext>
              </a:extLst>
            </p:cNvPr>
            <p:cNvSpPr txBox="1"/>
            <p:nvPr/>
          </p:nvSpPr>
          <p:spPr>
            <a:xfrm>
              <a:off x="848555" y="546850"/>
              <a:ext cx="259079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400" b="1" dirty="0">
                  <a:latin typeface="BIZ UDPゴシック" panose="020B0400000000000000" pitchFamily="50" charset="-128"/>
                  <a:ea typeface="BIZ UDPゴシック" panose="020B0400000000000000" pitchFamily="50" charset="-128"/>
                </a:rPr>
                <a:t>買い物をしたり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C77790C-0FEC-DD6E-19B4-839567B8EEF7}"/>
                </a:ext>
              </a:extLst>
            </p:cNvPr>
            <p:cNvSpPr txBox="1"/>
            <p:nvPr/>
          </p:nvSpPr>
          <p:spPr>
            <a:xfrm>
              <a:off x="1665834" y="412146"/>
              <a:ext cx="574434"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3" name="グループ化 52">
            <a:extLst>
              <a:ext uri="{FF2B5EF4-FFF2-40B4-BE49-F238E27FC236}">
                <a16:creationId xmlns:a16="http://schemas.microsoft.com/office/drawing/2014/main" id="{691B2F2C-CA1B-C42D-38F7-CF1604841307}"/>
              </a:ext>
            </a:extLst>
          </p:cNvPr>
          <p:cNvGrpSpPr/>
          <p:nvPr/>
        </p:nvGrpSpPr>
        <p:grpSpPr>
          <a:xfrm>
            <a:off x="2955866" y="3009967"/>
            <a:ext cx="5740377" cy="1761866"/>
            <a:chOff x="2955866" y="3009967"/>
            <a:chExt cx="5740377" cy="1761866"/>
          </a:xfrm>
        </p:grpSpPr>
        <p:sp>
          <p:nvSpPr>
            <p:cNvPr id="30" name="楕円 29">
              <a:extLst>
                <a:ext uri="{FF2B5EF4-FFF2-40B4-BE49-F238E27FC236}">
                  <a16:creationId xmlns:a16="http://schemas.microsoft.com/office/drawing/2014/main" id="{2719DBFE-5455-2690-80D4-9F96847C83D5}"/>
                </a:ext>
              </a:extLst>
            </p:cNvPr>
            <p:cNvSpPr/>
            <p:nvPr/>
          </p:nvSpPr>
          <p:spPr>
            <a:xfrm>
              <a:off x="2955866" y="3009967"/>
              <a:ext cx="5740377" cy="176186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610B7DA-ED69-DEEE-661E-91B12220E391}"/>
                </a:ext>
              </a:extLst>
            </p:cNvPr>
            <p:cNvSpPr txBox="1"/>
            <p:nvPr/>
          </p:nvSpPr>
          <p:spPr>
            <a:xfrm>
              <a:off x="3237237" y="3364102"/>
              <a:ext cx="5280616" cy="1190711"/>
            </a:xfrm>
            <a:prstGeom prst="rect">
              <a:avLst/>
            </a:prstGeom>
            <a:noFill/>
          </p:spPr>
          <p:txBody>
            <a:bodyPr wrap="square" rtlCol="0">
              <a:spAutoFit/>
            </a:bodyPr>
            <a:lstStyle/>
            <a:p>
              <a:pPr algn="ctr">
                <a:lnSpc>
                  <a:spcPct val="150000"/>
                </a:lnSpc>
              </a:pPr>
              <a:r>
                <a:rPr lang="ja-JP" altLang="en-US" sz="2600" b="1" dirty="0">
                  <a:solidFill>
                    <a:srgbClr val="006600"/>
                  </a:solidFill>
                  <a:latin typeface="BIZ UDPゴシック" panose="020B0400000000000000" pitchFamily="50" charset="-128"/>
                  <a:ea typeface="BIZ UDPゴシック" panose="020B0400000000000000" pitchFamily="50" charset="-128"/>
                </a:rPr>
                <a:t>生活のためにお金をつかう人を</a:t>
              </a:r>
              <a:endParaRPr lang="en-US" altLang="ja-JP" sz="2600" b="1" dirty="0">
                <a:solidFill>
                  <a:srgbClr val="006600"/>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600" b="1" dirty="0">
                  <a:solidFill>
                    <a:srgbClr val="006600"/>
                  </a:solidFill>
                  <a:latin typeface="BIZ UDPゴシック" panose="020B0400000000000000" pitchFamily="50" charset="-128"/>
                  <a:ea typeface="BIZ UDPゴシック" panose="020B0400000000000000" pitchFamily="50" charset="-128"/>
                </a:rPr>
                <a:t>「消費者</a:t>
              </a:r>
              <a:r>
                <a:rPr kumimoji="1" lang="ja-JP" altLang="en-US" sz="2600" b="1" dirty="0">
                  <a:solidFill>
                    <a:srgbClr val="006600"/>
                  </a:solidFill>
                  <a:latin typeface="BIZ UDPゴシック" panose="020B0400000000000000" pitchFamily="50" charset="-128"/>
                  <a:ea typeface="BIZ UDPゴシック" panose="020B0400000000000000" pitchFamily="50" charset="-128"/>
                </a:rPr>
                <a:t>」といいます</a:t>
              </a:r>
            </a:p>
          </p:txBody>
        </p:sp>
        <p:sp>
          <p:nvSpPr>
            <p:cNvPr id="33" name="テキスト ボックス 32">
              <a:extLst>
                <a:ext uri="{FF2B5EF4-FFF2-40B4-BE49-F238E27FC236}">
                  <a16:creationId xmlns:a16="http://schemas.microsoft.com/office/drawing/2014/main" id="{F250EA93-1D85-70F1-52CE-D2543E1FA304}"/>
                </a:ext>
              </a:extLst>
            </p:cNvPr>
            <p:cNvSpPr txBox="1"/>
            <p:nvPr/>
          </p:nvSpPr>
          <p:spPr>
            <a:xfrm>
              <a:off x="3522999" y="3298195"/>
              <a:ext cx="803628" cy="261610"/>
            </a:xfrm>
            <a:prstGeom prst="rect">
              <a:avLst/>
            </a:prstGeom>
            <a:noFill/>
          </p:spPr>
          <p:txBody>
            <a:bodyPr wrap="square" rtlCol="0">
              <a:spAutoFit/>
            </a:bodyPr>
            <a:lstStyle/>
            <a:p>
              <a:pPr>
                <a:spcAft>
                  <a:spcPts val="600"/>
                </a:spcAft>
              </a:pPr>
              <a:r>
                <a:rPr lang="ja-JP" altLang="en-US" sz="1100" b="1" dirty="0">
                  <a:solidFill>
                    <a:srgbClr val="006600"/>
                  </a:solidFill>
                  <a:latin typeface="BIZ UDPゴシック" panose="020B0400000000000000" pitchFamily="50" charset="-128"/>
                  <a:ea typeface="BIZ UDPゴシック" panose="020B0400000000000000" pitchFamily="50" charset="-128"/>
                </a:rPr>
                <a:t>せいかつ</a:t>
              </a:r>
              <a:endParaRPr kumimoji="1" lang="ja-JP" altLang="en-US" sz="1050" dirty="0">
                <a:solidFill>
                  <a:srgbClr val="006600"/>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B19B8A83-FD15-4556-F7F2-E5F949E5541C}"/>
                </a:ext>
              </a:extLst>
            </p:cNvPr>
            <p:cNvSpPr txBox="1"/>
            <p:nvPr/>
          </p:nvSpPr>
          <p:spPr>
            <a:xfrm>
              <a:off x="4595510" y="3890900"/>
              <a:ext cx="1054347" cy="261610"/>
            </a:xfrm>
            <a:prstGeom prst="rect">
              <a:avLst/>
            </a:prstGeom>
            <a:noFill/>
          </p:spPr>
          <p:txBody>
            <a:bodyPr wrap="square" rtlCol="0">
              <a:spAutoFit/>
            </a:bodyPr>
            <a:lstStyle/>
            <a:p>
              <a:pPr>
                <a:spcAft>
                  <a:spcPts val="600"/>
                </a:spcAft>
              </a:pPr>
              <a:r>
                <a:rPr lang="ja-JP" altLang="en-US" sz="1100" b="1" dirty="0">
                  <a:solidFill>
                    <a:srgbClr val="006600"/>
                  </a:solidFill>
                  <a:latin typeface="BIZ UDPゴシック" panose="020B0400000000000000" pitchFamily="50" charset="-128"/>
                  <a:ea typeface="BIZ UDPゴシック" panose="020B0400000000000000" pitchFamily="50" charset="-128"/>
                </a:rPr>
                <a:t>しょうひしゃ</a:t>
              </a:r>
              <a:endParaRPr kumimoji="1" lang="ja-JP" altLang="en-US" sz="1050" dirty="0">
                <a:solidFill>
                  <a:srgbClr val="006600"/>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DDD816A9-75B8-6BFE-95B1-9112074F64FC}"/>
                </a:ext>
              </a:extLst>
            </p:cNvPr>
            <p:cNvSpPr txBox="1"/>
            <p:nvPr/>
          </p:nvSpPr>
          <p:spPr>
            <a:xfrm>
              <a:off x="5826417" y="3309901"/>
              <a:ext cx="803628" cy="261610"/>
            </a:xfrm>
            <a:prstGeom prst="rect">
              <a:avLst/>
            </a:prstGeom>
            <a:noFill/>
          </p:spPr>
          <p:txBody>
            <a:bodyPr wrap="square" rtlCol="0">
              <a:spAutoFit/>
            </a:bodyPr>
            <a:lstStyle/>
            <a:p>
              <a:pPr>
                <a:spcAft>
                  <a:spcPts val="600"/>
                </a:spcAft>
              </a:pPr>
              <a:r>
                <a:rPr kumimoji="1" lang="ja-JP" altLang="en-US" sz="1100" b="1" dirty="0">
                  <a:solidFill>
                    <a:srgbClr val="006600"/>
                  </a:solidFill>
                  <a:latin typeface="BIZ UDPゴシック" panose="020B0400000000000000" pitchFamily="50" charset="-128"/>
                  <a:ea typeface="BIZ UDPゴシック" panose="020B0400000000000000" pitchFamily="50" charset="-128"/>
                </a:rPr>
                <a:t>かね</a:t>
              </a:r>
              <a:endParaRPr kumimoji="1" lang="ja-JP" altLang="en-US" sz="1050" dirty="0">
                <a:solidFill>
                  <a:srgbClr val="0066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DEC91941-8139-B92D-3E91-53AC26A58203}"/>
                </a:ext>
              </a:extLst>
            </p:cNvPr>
            <p:cNvSpPr txBox="1"/>
            <p:nvPr/>
          </p:nvSpPr>
          <p:spPr>
            <a:xfrm>
              <a:off x="7434278" y="3309901"/>
              <a:ext cx="803628" cy="261610"/>
            </a:xfrm>
            <a:prstGeom prst="rect">
              <a:avLst/>
            </a:prstGeom>
            <a:noFill/>
          </p:spPr>
          <p:txBody>
            <a:bodyPr wrap="square" rtlCol="0">
              <a:spAutoFit/>
            </a:bodyPr>
            <a:lstStyle/>
            <a:p>
              <a:pPr>
                <a:spcAft>
                  <a:spcPts val="600"/>
                </a:spcAft>
              </a:pPr>
              <a:r>
                <a:rPr lang="ja-JP" altLang="en-US" sz="1100" b="1" dirty="0">
                  <a:solidFill>
                    <a:srgbClr val="006600"/>
                  </a:solidFill>
                  <a:latin typeface="BIZ UDPゴシック" panose="020B0400000000000000" pitchFamily="50" charset="-128"/>
                  <a:ea typeface="BIZ UDPゴシック" panose="020B0400000000000000" pitchFamily="50" charset="-128"/>
                </a:rPr>
                <a:t>ひと</a:t>
              </a:r>
              <a:endParaRPr kumimoji="1" lang="ja-JP" altLang="en-US" sz="1050"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54" name="グループ化 53">
            <a:extLst>
              <a:ext uri="{FF2B5EF4-FFF2-40B4-BE49-F238E27FC236}">
                <a16:creationId xmlns:a16="http://schemas.microsoft.com/office/drawing/2014/main" id="{3DEC4CAD-F77D-DC58-C6D9-994C354CB595}"/>
              </a:ext>
            </a:extLst>
          </p:cNvPr>
          <p:cNvGrpSpPr/>
          <p:nvPr/>
        </p:nvGrpSpPr>
        <p:grpSpPr>
          <a:xfrm>
            <a:off x="3526002" y="4875890"/>
            <a:ext cx="2733819" cy="941412"/>
            <a:chOff x="3526002" y="4875890"/>
            <a:chExt cx="2733819" cy="941412"/>
          </a:xfrm>
        </p:grpSpPr>
        <p:sp>
          <p:nvSpPr>
            <p:cNvPr id="39" name="テキスト ボックス 11">
              <a:extLst>
                <a:ext uri="{FF2B5EF4-FFF2-40B4-BE49-F238E27FC236}">
                  <a16:creationId xmlns:a16="http://schemas.microsoft.com/office/drawing/2014/main" id="{B01C114D-F49A-9D36-D68C-1ED317D1FBD3}"/>
                </a:ext>
              </a:extLst>
            </p:cNvPr>
            <p:cNvSpPr txBox="1"/>
            <p:nvPr/>
          </p:nvSpPr>
          <p:spPr>
            <a:xfrm>
              <a:off x="3526002" y="4875890"/>
              <a:ext cx="2733819"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lang="ja-JP" altLang="en-US" sz="2400" b="1" dirty="0">
                  <a:latin typeface="BIZ UDPゴシック" panose="020B0400000000000000" pitchFamily="50" charset="-128"/>
                  <a:ea typeface="BIZ UDPゴシック" panose="020B0400000000000000" pitchFamily="50" charset="-128"/>
                </a:rPr>
                <a:t>スマホで</a:t>
              </a:r>
              <a:endParaRPr lang="en-US" altLang="ja-JP" sz="2400" b="1" dirty="0">
                <a:latin typeface="BIZ UDPゴシック" panose="020B0400000000000000" pitchFamily="50" charset="-128"/>
                <a:ea typeface="BIZ UDPゴシック" panose="020B0400000000000000" pitchFamily="50" charset="-128"/>
              </a:endParaRPr>
            </a:p>
            <a:p>
              <a:pPr>
                <a:lnSpc>
                  <a:spcPts val="3700"/>
                </a:lnSpc>
              </a:pPr>
              <a:r>
                <a:rPr lang="ja-JP" altLang="en-US" sz="2400" b="1" dirty="0">
                  <a:latin typeface="BIZ UDPゴシック" panose="020B0400000000000000" pitchFamily="50" charset="-128"/>
                  <a:ea typeface="BIZ UDPゴシック" panose="020B0400000000000000" pitchFamily="50" charset="-128"/>
                </a:rPr>
                <a:t>ゲーム課金したり</a:t>
              </a:r>
              <a:endParaRPr lang="en-US" altLang="ja-JP" sz="24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C703B5E4-BA93-04D5-27B7-2944BBA0B3C9}"/>
                </a:ext>
              </a:extLst>
            </p:cNvPr>
            <p:cNvSpPr txBox="1"/>
            <p:nvPr/>
          </p:nvSpPr>
          <p:spPr>
            <a:xfrm>
              <a:off x="4511824" y="5229200"/>
              <a:ext cx="66589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かきん</a:t>
              </a:r>
            </a:p>
          </p:txBody>
        </p:sp>
      </p:grpSp>
      <p:grpSp>
        <p:nvGrpSpPr>
          <p:cNvPr id="55" name="グループ化 54">
            <a:extLst>
              <a:ext uri="{FF2B5EF4-FFF2-40B4-BE49-F238E27FC236}">
                <a16:creationId xmlns:a16="http://schemas.microsoft.com/office/drawing/2014/main" id="{25359156-F365-06BD-A59B-68DB523A530D}"/>
              </a:ext>
            </a:extLst>
          </p:cNvPr>
          <p:cNvGrpSpPr/>
          <p:nvPr/>
        </p:nvGrpSpPr>
        <p:grpSpPr>
          <a:xfrm>
            <a:off x="8929159" y="3655789"/>
            <a:ext cx="2882078" cy="1078930"/>
            <a:chOff x="8929159" y="3655789"/>
            <a:chExt cx="2882078" cy="1078930"/>
          </a:xfrm>
        </p:grpSpPr>
        <p:sp>
          <p:nvSpPr>
            <p:cNvPr id="41" name="テキスト ボックス 15">
              <a:extLst>
                <a:ext uri="{FF2B5EF4-FFF2-40B4-BE49-F238E27FC236}">
                  <a16:creationId xmlns:a16="http://schemas.microsoft.com/office/drawing/2014/main" id="{D52953A3-89F3-3DE1-2779-8D7FB19EFC9D}"/>
                </a:ext>
              </a:extLst>
            </p:cNvPr>
            <p:cNvSpPr txBox="1"/>
            <p:nvPr/>
          </p:nvSpPr>
          <p:spPr>
            <a:xfrm>
              <a:off x="8929159" y="3793307"/>
              <a:ext cx="2882078"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b="1" dirty="0">
                  <a:latin typeface="BIZ UDPゴシック" panose="020B0400000000000000" pitchFamily="50" charset="-128"/>
                  <a:ea typeface="BIZ UDPゴシック" panose="020B0400000000000000" pitchFamily="50" charset="-128"/>
                </a:rPr>
                <a:t>お</a:t>
              </a:r>
              <a:r>
                <a:rPr lang="ja-JP" altLang="en-US" sz="2400" b="1" dirty="0">
                  <a:latin typeface="BIZ UDPゴシック" panose="020B0400000000000000" pitchFamily="50" charset="-128"/>
                  <a:ea typeface="BIZ UDPゴシック" panose="020B0400000000000000" pitchFamily="50" charset="-128"/>
                </a:rPr>
                <a:t>店</a:t>
              </a:r>
              <a:r>
                <a:rPr kumimoji="1" lang="ja-JP" altLang="en-US" sz="2400" b="1" dirty="0">
                  <a:latin typeface="BIZ UDPゴシック" panose="020B0400000000000000" pitchFamily="50" charset="-128"/>
                  <a:ea typeface="BIZ UDPゴシック" panose="020B0400000000000000" pitchFamily="50" charset="-128"/>
                </a:rPr>
                <a:t>で</a:t>
              </a:r>
              <a:r>
                <a:rPr lang="ja-JP" altLang="en-US" sz="2400" b="1" dirty="0">
                  <a:latin typeface="BIZ UDPゴシック" panose="020B0400000000000000" pitchFamily="50" charset="-128"/>
                  <a:ea typeface="BIZ UDPゴシック" panose="020B0400000000000000" pitchFamily="50" charset="-128"/>
                </a:rPr>
                <a:t>たこやき</a:t>
              </a:r>
              <a:r>
                <a:rPr kumimoji="1" lang="ja-JP" altLang="en-US" sz="2400" b="1" dirty="0">
                  <a:latin typeface="BIZ UDPゴシック" panose="020B0400000000000000" pitchFamily="50" charset="-128"/>
                  <a:ea typeface="BIZ UDPゴシック" panose="020B0400000000000000" pitchFamily="50" charset="-128"/>
                </a:rPr>
                <a:t>を</a:t>
              </a:r>
              <a:endParaRPr kumimoji="1" lang="en-US" altLang="ja-JP" sz="2400" b="1" dirty="0">
                <a:latin typeface="BIZ UDPゴシック" panose="020B0400000000000000" pitchFamily="50" charset="-128"/>
                <a:ea typeface="BIZ UDPゴシック" panose="020B0400000000000000" pitchFamily="50" charset="-128"/>
              </a:endParaRPr>
            </a:p>
            <a:p>
              <a:pPr>
                <a:lnSpc>
                  <a:spcPts val="3700"/>
                </a:lnSpc>
              </a:pPr>
              <a:r>
                <a:rPr kumimoji="1" lang="ja-JP" altLang="en-US" sz="2400" b="1" dirty="0">
                  <a:latin typeface="BIZ UDPゴシック" panose="020B0400000000000000" pitchFamily="50" charset="-128"/>
                  <a:ea typeface="BIZ UDPゴシック" panose="020B0400000000000000" pitchFamily="50" charset="-128"/>
                </a:rPr>
                <a:t>食べたり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22F17EBD-8544-8D26-2793-F0797BDDDAC3}"/>
                </a:ext>
              </a:extLst>
            </p:cNvPr>
            <p:cNvSpPr txBox="1"/>
            <p:nvPr/>
          </p:nvSpPr>
          <p:spPr>
            <a:xfrm>
              <a:off x="9280199" y="3655789"/>
              <a:ext cx="665893"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5377B32-3900-5D8E-D858-07F121D27637}"/>
                </a:ext>
              </a:extLst>
            </p:cNvPr>
            <p:cNvSpPr txBox="1"/>
            <p:nvPr/>
          </p:nvSpPr>
          <p:spPr>
            <a:xfrm>
              <a:off x="9003058" y="4174534"/>
              <a:ext cx="507931"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た</a:t>
              </a:r>
            </a:p>
          </p:txBody>
        </p:sp>
      </p:grpSp>
      <p:grpSp>
        <p:nvGrpSpPr>
          <p:cNvPr id="11" name="グループ化 10">
            <a:extLst>
              <a:ext uri="{FF2B5EF4-FFF2-40B4-BE49-F238E27FC236}">
                <a16:creationId xmlns:a16="http://schemas.microsoft.com/office/drawing/2014/main" id="{DA8AD577-721A-2674-D331-C4DB33BC8548}"/>
              </a:ext>
            </a:extLst>
          </p:cNvPr>
          <p:cNvGrpSpPr/>
          <p:nvPr/>
        </p:nvGrpSpPr>
        <p:grpSpPr>
          <a:xfrm>
            <a:off x="4416034" y="382112"/>
            <a:ext cx="2733819" cy="618789"/>
            <a:chOff x="4416034" y="382112"/>
            <a:chExt cx="2733819" cy="618789"/>
          </a:xfrm>
        </p:grpSpPr>
        <p:sp>
          <p:nvSpPr>
            <p:cNvPr id="29" name="テキスト ボックス 11">
              <a:extLst>
                <a:ext uri="{FF2B5EF4-FFF2-40B4-BE49-F238E27FC236}">
                  <a16:creationId xmlns:a16="http://schemas.microsoft.com/office/drawing/2014/main" id="{82BD2640-2E38-E379-B510-CD60D4698707}"/>
                </a:ext>
              </a:extLst>
            </p:cNvPr>
            <p:cNvSpPr txBox="1"/>
            <p:nvPr/>
          </p:nvSpPr>
          <p:spPr>
            <a:xfrm>
              <a:off x="4416034" y="539236"/>
              <a:ext cx="273381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b="1" dirty="0">
                  <a:latin typeface="BIZ UDPゴシック" panose="020B0400000000000000" pitchFamily="50" charset="-128"/>
                  <a:ea typeface="BIZ UDPゴシック" panose="020B0400000000000000" pitchFamily="50" charset="-128"/>
                </a:rPr>
                <a:t>　　　</a:t>
              </a:r>
              <a:r>
                <a:rPr kumimoji="1" lang="ja-JP" altLang="en-US" sz="2400" b="1" dirty="0">
                  <a:latin typeface="BIZ UDPゴシック" panose="020B0400000000000000" pitchFamily="50" charset="-128"/>
                  <a:ea typeface="BIZ UDPゴシック" panose="020B0400000000000000" pitchFamily="50" charset="-128"/>
                </a:rPr>
                <a:t>電車に乗ったり</a:t>
              </a:r>
            </a:p>
          </p:txBody>
        </p:sp>
        <p:sp>
          <p:nvSpPr>
            <p:cNvPr id="45" name="テキスト ボックス 44">
              <a:extLst>
                <a:ext uri="{FF2B5EF4-FFF2-40B4-BE49-F238E27FC236}">
                  <a16:creationId xmlns:a16="http://schemas.microsoft.com/office/drawing/2014/main" id="{A29DCE77-A92F-745B-D58F-826EDF7CD022}"/>
                </a:ext>
              </a:extLst>
            </p:cNvPr>
            <p:cNvSpPr txBox="1"/>
            <p:nvPr/>
          </p:nvSpPr>
          <p:spPr>
            <a:xfrm>
              <a:off x="4777783" y="382112"/>
              <a:ext cx="798829"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でんしゃ</a:t>
              </a:r>
            </a:p>
          </p:txBody>
        </p:sp>
        <p:sp>
          <p:nvSpPr>
            <p:cNvPr id="46" name="テキスト ボックス 45">
              <a:extLst>
                <a:ext uri="{FF2B5EF4-FFF2-40B4-BE49-F238E27FC236}">
                  <a16:creationId xmlns:a16="http://schemas.microsoft.com/office/drawing/2014/main" id="{2696D27E-31DE-DFC4-8FAE-0D96A26A40B8}"/>
                </a:ext>
              </a:extLst>
            </p:cNvPr>
            <p:cNvSpPr txBox="1"/>
            <p:nvPr/>
          </p:nvSpPr>
          <p:spPr>
            <a:xfrm>
              <a:off x="5681537" y="393947"/>
              <a:ext cx="574434"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の</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3585B4E8-C62C-6024-C402-A8687B33EB9C}"/>
              </a:ext>
            </a:extLst>
          </p:cNvPr>
          <p:cNvGrpSpPr/>
          <p:nvPr/>
        </p:nvGrpSpPr>
        <p:grpSpPr>
          <a:xfrm>
            <a:off x="748223" y="3763372"/>
            <a:ext cx="2395235" cy="997243"/>
            <a:chOff x="748223" y="3763372"/>
            <a:chExt cx="2395235" cy="997243"/>
          </a:xfrm>
        </p:grpSpPr>
        <p:sp>
          <p:nvSpPr>
            <p:cNvPr id="37" name="テキスト ボックス 13">
              <a:extLst>
                <a:ext uri="{FF2B5EF4-FFF2-40B4-BE49-F238E27FC236}">
                  <a16:creationId xmlns:a16="http://schemas.microsoft.com/office/drawing/2014/main" id="{BD16BD17-0ED9-F27E-E243-EEC094F0FE8B}"/>
                </a:ext>
              </a:extLst>
            </p:cNvPr>
            <p:cNvSpPr txBox="1"/>
            <p:nvPr/>
          </p:nvSpPr>
          <p:spPr>
            <a:xfrm>
              <a:off x="748223" y="3929618"/>
              <a:ext cx="2395235" cy="8309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400" b="1" dirty="0">
                  <a:latin typeface="BIZ UDPゴシック" panose="020B0400000000000000" pitchFamily="50" charset="-128"/>
                  <a:ea typeface="BIZ UDPゴシック" panose="020B0400000000000000" pitchFamily="50" charset="-128"/>
                </a:rPr>
                <a:t>病院で</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みてもらったり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6F5A8272-BEFA-BF3F-1BEB-763E48DC824F}"/>
                </a:ext>
              </a:extLst>
            </p:cNvPr>
            <p:cNvSpPr txBox="1"/>
            <p:nvPr/>
          </p:nvSpPr>
          <p:spPr>
            <a:xfrm>
              <a:off x="801779" y="3763372"/>
              <a:ext cx="111775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びょういん</a:t>
              </a:r>
            </a:p>
          </p:txBody>
        </p:sp>
      </p:grpSp>
      <p:grpSp>
        <p:nvGrpSpPr>
          <p:cNvPr id="10" name="グループ化 9">
            <a:extLst>
              <a:ext uri="{FF2B5EF4-FFF2-40B4-BE49-F238E27FC236}">
                <a16:creationId xmlns:a16="http://schemas.microsoft.com/office/drawing/2014/main" id="{164C663C-FB99-A38E-C985-70B08D54B92F}"/>
              </a:ext>
            </a:extLst>
          </p:cNvPr>
          <p:cNvGrpSpPr/>
          <p:nvPr/>
        </p:nvGrpSpPr>
        <p:grpSpPr>
          <a:xfrm>
            <a:off x="5649857" y="5804202"/>
            <a:ext cx="2535784" cy="869658"/>
            <a:chOff x="5649857" y="5804202"/>
            <a:chExt cx="2535784" cy="869658"/>
          </a:xfrm>
        </p:grpSpPr>
        <p:pic>
          <p:nvPicPr>
            <p:cNvPr id="24" name="図 23">
              <a:extLst>
                <a:ext uri="{FF2B5EF4-FFF2-40B4-BE49-F238E27FC236}">
                  <a16:creationId xmlns:a16="http://schemas.microsoft.com/office/drawing/2014/main" id="{4993BD4B-C3B2-D0C7-655A-23E746A1D2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7560" y="5830857"/>
              <a:ext cx="848081" cy="843003"/>
            </a:xfrm>
            <a:prstGeom prst="rect">
              <a:avLst/>
            </a:prstGeom>
          </p:spPr>
        </p:pic>
        <p:pic>
          <p:nvPicPr>
            <p:cNvPr id="25" name="図 24">
              <a:extLst>
                <a:ext uri="{FF2B5EF4-FFF2-40B4-BE49-F238E27FC236}">
                  <a16:creationId xmlns:a16="http://schemas.microsoft.com/office/drawing/2014/main" id="{60AE1E5E-5506-9B08-AA91-C1E4CA3C14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3386" y="5814140"/>
              <a:ext cx="848081" cy="843003"/>
            </a:xfrm>
            <a:prstGeom prst="rect">
              <a:avLst/>
            </a:prstGeom>
          </p:spPr>
        </p:pic>
        <p:pic>
          <p:nvPicPr>
            <p:cNvPr id="51" name="図 50">
              <a:extLst>
                <a:ext uri="{FF2B5EF4-FFF2-40B4-BE49-F238E27FC236}">
                  <a16:creationId xmlns:a16="http://schemas.microsoft.com/office/drawing/2014/main" id="{91FAF742-AF60-9BD2-6294-11B3161311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9857" y="5804202"/>
              <a:ext cx="848081" cy="843003"/>
            </a:xfrm>
            <a:prstGeom prst="rect">
              <a:avLst/>
            </a:prstGeom>
          </p:spPr>
        </p:pic>
      </p:grpSp>
      <p:sp>
        <p:nvSpPr>
          <p:cNvPr id="13" name="スライド番号プレースホルダー 2">
            <a:extLst>
              <a:ext uri="{FF2B5EF4-FFF2-40B4-BE49-F238E27FC236}">
                <a16:creationId xmlns:a16="http://schemas.microsoft.com/office/drawing/2014/main" id="{0D956A44-5FEB-11FD-3F93-BDEBB2A6ED35}"/>
              </a:ext>
            </a:extLst>
          </p:cNvPr>
          <p:cNvSpPr>
            <a:spLocks noGrp="1"/>
          </p:cNvSpPr>
          <p:nvPr>
            <p:ph type="sldNum" sz="quarter" idx="12"/>
          </p:nvPr>
        </p:nvSpPr>
        <p:spPr>
          <a:xfrm>
            <a:off x="8825408" y="6525344"/>
            <a:ext cx="2743200" cy="365125"/>
          </a:xfrm>
        </p:spPr>
        <p:txBody>
          <a:bodyPr/>
          <a:lstStyle/>
          <a:p>
            <a:fld id="{C9D707A9-BE3A-46EF-B64A-4D23364FB652}" type="slidenum">
              <a:rPr kumimoji="1" lang="ja-JP" altLang="en-US" smtClean="0"/>
              <a:t>15</a:t>
            </a:fld>
            <a:endParaRPr kumimoji="1" lang="ja-JP" altLang="en-US" dirty="0"/>
          </a:p>
        </p:txBody>
      </p:sp>
      <p:grpSp>
        <p:nvGrpSpPr>
          <p:cNvPr id="23" name="グループ化 22">
            <a:extLst>
              <a:ext uri="{FF2B5EF4-FFF2-40B4-BE49-F238E27FC236}">
                <a16:creationId xmlns:a16="http://schemas.microsoft.com/office/drawing/2014/main" id="{26E13A9E-C323-496E-E8D3-B00F5E21C5A6}"/>
              </a:ext>
            </a:extLst>
          </p:cNvPr>
          <p:cNvGrpSpPr/>
          <p:nvPr/>
        </p:nvGrpSpPr>
        <p:grpSpPr>
          <a:xfrm>
            <a:off x="8024879" y="220273"/>
            <a:ext cx="2674927" cy="1061403"/>
            <a:chOff x="8024879" y="220273"/>
            <a:chExt cx="2674927" cy="1061403"/>
          </a:xfrm>
        </p:grpSpPr>
        <p:sp>
          <p:nvSpPr>
            <p:cNvPr id="44" name="テキスト ボックス 9">
              <a:extLst>
                <a:ext uri="{FF2B5EF4-FFF2-40B4-BE49-F238E27FC236}">
                  <a16:creationId xmlns:a16="http://schemas.microsoft.com/office/drawing/2014/main" id="{62F731E4-8C7A-53CB-794F-43070701F37F}"/>
                </a:ext>
              </a:extLst>
            </p:cNvPr>
            <p:cNvSpPr txBox="1"/>
            <p:nvPr/>
          </p:nvSpPr>
          <p:spPr>
            <a:xfrm>
              <a:off x="8024879" y="340264"/>
              <a:ext cx="2674927"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b="1" dirty="0">
                  <a:latin typeface="BIZ UDPゴシック" panose="020B0400000000000000" pitchFamily="50" charset="-128"/>
                  <a:ea typeface="BIZ UDPゴシック" panose="020B0400000000000000" pitchFamily="50" charset="-128"/>
                </a:rPr>
                <a:t>美容院で</a:t>
              </a:r>
              <a:endParaRPr kumimoji="1" lang="en-US" altLang="ja-JP" sz="1100" b="1" dirty="0">
                <a:latin typeface="BIZ UDPゴシック" panose="020B0400000000000000" pitchFamily="50" charset="-128"/>
                <a:ea typeface="BIZ UDPゴシック" panose="020B0400000000000000" pitchFamily="50" charset="-128"/>
              </a:endParaRPr>
            </a:p>
            <a:p>
              <a:pPr>
                <a:lnSpc>
                  <a:spcPts val="3700"/>
                </a:lnSpc>
              </a:pPr>
              <a:r>
                <a:rPr kumimoji="1" lang="ja-JP" altLang="en-US" sz="2400" b="1" dirty="0">
                  <a:latin typeface="BIZ UDPゴシック" panose="020B0400000000000000" pitchFamily="50" charset="-128"/>
                  <a:ea typeface="BIZ UDPゴシック" panose="020B0400000000000000" pitchFamily="50" charset="-128"/>
                </a:rPr>
                <a:t>髪を切ったり</a:t>
              </a:r>
            </a:p>
          </p:txBody>
        </p:sp>
        <p:sp>
          <p:nvSpPr>
            <p:cNvPr id="47" name="テキスト ボックス 46">
              <a:extLst>
                <a:ext uri="{FF2B5EF4-FFF2-40B4-BE49-F238E27FC236}">
                  <a16:creationId xmlns:a16="http://schemas.microsoft.com/office/drawing/2014/main" id="{55CE26AD-0FBB-8553-C5CA-9D810A0D090A}"/>
                </a:ext>
              </a:extLst>
            </p:cNvPr>
            <p:cNvSpPr txBox="1"/>
            <p:nvPr/>
          </p:nvSpPr>
          <p:spPr>
            <a:xfrm>
              <a:off x="8104337" y="220273"/>
              <a:ext cx="111775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びよういん</a:t>
              </a:r>
            </a:p>
          </p:txBody>
        </p:sp>
        <p:sp>
          <p:nvSpPr>
            <p:cNvPr id="48" name="テキスト ボックス 47">
              <a:extLst>
                <a:ext uri="{FF2B5EF4-FFF2-40B4-BE49-F238E27FC236}">
                  <a16:creationId xmlns:a16="http://schemas.microsoft.com/office/drawing/2014/main" id="{3A09890F-BE0C-8990-5DB2-C2F09DB81AE1}"/>
                </a:ext>
              </a:extLst>
            </p:cNvPr>
            <p:cNvSpPr txBox="1"/>
            <p:nvPr/>
          </p:nvSpPr>
          <p:spPr>
            <a:xfrm>
              <a:off x="8061722" y="696537"/>
              <a:ext cx="634522"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かみ　　　　</a:t>
              </a:r>
            </a:p>
          </p:txBody>
        </p:sp>
        <p:sp>
          <p:nvSpPr>
            <p:cNvPr id="22" name="テキスト ボックス 21">
              <a:extLst>
                <a:ext uri="{FF2B5EF4-FFF2-40B4-BE49-F238E27FC236}">
                  <a16:creationId xmlns:a16="http://schemas.microsoft.com/office/drawing/2014/main" id="{E4BA79FA-48A4-88D1-BBF5-7F0C29EDE8ED}"/>
                </a:ext>
              </a:extLst>
            </p:cNvPr>
            <p:cNvSpPr txBox="1"/>
            <p:nvPr/>
          </p:nvSpPr>
          <p:spPr>
            <a:xfrm>
              <a:off x="8663215" y="696537"/>
              <a:ext cx="634522"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き　　　</a:t>
              </a:r>
            </a:p>
          </p:txBody>
        </p:sp>
      </p:grpSp>
    </p:spTree>
    <p:extLst>
      <p:ext uri="{BB962C8B-B14F-4D97-AF65-F5344CB8AC3E}">
        <p14:creationId xmlns:p14="http://schemas.microsoft.com/office/powerpoint/2010/main" val="36199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2D250B2-C0CE-F3C6-2654-4C27911FA9E0}"/>
              </a:ext>
            </a:extLst>
          </p:cNvPr>
          <p:cNvSpPr>
            <a:spLocks noGrp="1"/>
          </p:cNvSpPr>
          <p:nvPr>
            <p:ph type="sldNum" sz="quarter" idx="12"/>
          </p:nvPr>
        </p:nvSpPr>
        <p:spPr>
          <a:xfrm>
            <a:off x="8616280" y="6309606"/>
            <a:ext cx="2743200" cy="365125"/>
          </a:xfrm>
        </p:spPr>
        <p:txBody>
          <a:bodyPr/>
          <a:lstStyle/>
          <a:p>
            <a:fld id="{C9D707A9-BE3A-46EF-B64A-4D23364FB652}" type="slidenum">
              <a:rPr kumimoji="1" lang="ja-JP" altLang="en-US" smtClean="0"/>
              <a:t>16</a:t>
            </a:fld>
            <a:endParaRPr kumimoji="1" lang="ja-JP" altLang="en-US"/>
          </a:p>
        </p:txBody>
      </p:sp>
      <p:grpSp>
        <p:nvGrpSpPr>
          <p:cNvPr id="2" name="グループ化 1">
            <a:extLst>
              <a:ext uri="{FF2B5EF4-FFF2-40B4-BE49-F238E27FC236}">
                <a16:creationId xmlns:a16="http://schemas.microsoft.com/office/drawing/2014/main" id="{21D7814B-2EBD-A883-888C-C24281B7B96C}"/>
              </a:ext>
            </a:extLst>
          </p:cNvPr>
          <p:cNvGrpSpPr/>
          <p:nvPr/>
        </p:nvGrpSpPr>
        <p:grpSpPr>
          <a:xfrm>
            <a:off x="4429845" y="5558729"/>
            <a:ext cx="3332309" cy="673719"/>
            <a:chOff x="4429845" y="5558729"/>
            <a:chExt cx="3332309" cy="673719"/>
          </a:xfrm>
        </p:grpSpPr>
        <p:sp>
          <p:nvSpPr>
            <p:cNvPr id="5" name="テキスト ボックス 4">
              <a:extLst>
                <a:ext uri="{FF2B5EF4-FFF2-40B4-BE49-F238E27FC236}">
                  <a16:creationId xmlns:a16="http://schemas.microsoft.com/office/drawing/2014/main" id="{AA7D4F4B-32C1-A53A-2E55-B8CCB13F7563}"/>
                </a:ext>
              </a:extLst>
            </p:cNvPr>
            <p:cNvSpPr txBox="1"/>
            <p:nvPr/>
          </p:nvSpPr>
          <p:spPr>
            <a:xfrm>
              <a:off x="4429845" y="5603558"/>
              <a:ext cx="3332309" cy="628890"/>
            </a:xfrm>
            <a:prstGeom prst="rect">
              <a:avLst/>
            </a:prstGeom>
            <a:solidFill>
              <a:srgbClr val="FFFF66"/>
            </a:solidFill>
          </p:spPr>
          <p:txBody>
            <a:bodyPr wrap="square" rtlCol="0">
              <a:spAutoFit/>
            </a:bodyPr>
            <a:lstStyle/>
            <a:p>
              <a:pPr algn="ctr">
                <a:lnSpc>
                  <a:spcPct val="150000"/>
                </a:lnSpc>
                <a:spcBef>
                  <a:spcPts val="600"/>
                </a:spcBef>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みんな</a:t>
              </a:r>
              <a:r>
                <a:rPr lang="ja-JP" altLang="en-US" sz="2800" b="1" u="heavy" dirty="0">
                  <a:solidFill>
                    <a:srgbClr val="006600"/>
                  </a:solidFill>
                  <a:latin typeface="BIZ UDPゴシック" panose="020B0400000000000000" pitchFamily="50" charset="-128"/>
                  <a:ea typeface="BIZ UDPゴシック" panose="020B0400000000000000" pitchFamily="50" charset="-128"/>
                </a:rPr>
                <a:t>消費者</a:t>
              </a:r>
              <a:r>
                <a:rPr kumimoji="1" lang="ja-JP" altLang="en-US" sz="2800" b="1" dirty="0">
                  <a:solidFill>
                    <a:srgbClr val="006600"/>
                  </a:solidFill>
                  <a:latin typeface="BIZ UDPゴシック" panose="020B0400000000000000" pitchFamily="50" charset="-128"/>
                  <a:ea typeface="BIZ UDPゴシック" panose="020B0400000000000000" pitchFamily="50" charset="-128"/>
                </a:rPr>
                <a:t>です</a:t>
              </a:r>
            </a:p>
          </p:txBody>
        </p:sp>
        <p:sp>
          <p:nvSpPr>
            <p:cNvPr id="6" name="テキスト ボックス 5">
              <a:extLst>
                <a:ext uri="{FF2B5EF4-FFF2-40B4-BE49-F238E27FC236}">
                  <a16:creationId xmlns:a16="http://schemas.microsoft.com/office/drawing/2014/main" id="{D493D65A-2745-A003-489E-78E685B4CB98}"/>
                </a:ext>
              </a:extLst>
            </p:cNvPr>
            <p:cNvSpPr txBox="1"/>
            <p:nvPr/>
          </p:nvSpPr>
          <p:spPr>
            <a:xfrm>
              <a:off x="5791943" y="5558729"/>
              <a:ext cx="1255358" cy="276999"/>
            </a:xfrm>
            <a:prstGeom prst="rect">
              <a:avLst/>
            </a:prstGeom>
            <a:noFill/>
          </p:spPr>
          <p:txBody>
            <a:bodyPr wrap="square" rtlCol="0">
              <a:spAutoFit/>
            </a:bodyPr>
            <a:lstStyle/>
            <a:p>
              <a:pPr>
                <a:spcAft>
                  <a:spcPts val="600"/>
                </a:spcAft>
              </a:pPr>
              <a:r>
                <a:rPr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しょうひしゃ</a:t>
              </a:r>
              <a:endParaRPr kumimoji="1" lang="ja-JP" altLang="en-US" sz="11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grpSp>
      <p:pic>
        <p:nvPicPr>
          <p:cNvPr id="7" name="図 6">
            <a:extLst>
              <a:ext uri="{FF2B5EF4-FFF2-40B4-BE49-F238E27FC236}">
                <a16:creationId xmlns:a16="http://schemas.microsoft.com/office/drawing/2014/main" id="{0735E6F5-4513-5BA4-AACD-654CE3507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48" y="556066"/>
            <a:ext cx="6937304" cy="4496400"/>
          </a:xfrm>
          <a:prstGeom prst="rect">
            <a:avLst/>
          </a:prstGeom>
        </p:spPr>
      </p:pic>
    </p:spTree>
    <p:extLst>
      <p:ext uri="{BB962C8B-B14F-4D97-AF65-F5344CB8AC3E}">
        <p14:creationId xmlns:p14="http://schemas.microsoft.com/office/powerpoint/2010/main" val="1225974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32593C7-3B7F-6869-19A5-92C12C298EB5}"/>
              </a:ext>
            </a:extLst>
          </p:cNvPr>
          <p:cNvSpPr>
            <a:spLocks noGrp="1"/>
          </p:cNvSpPr>
          <p:nvPr>
            <p:ph type="sldNum" sz="quarter" idx="12"/>
          </p:nvPr>
        </p:nvSpPr>
        <p:spPr/>
        <p:txBody>
          <a:bodyPr/>
          <a:lstStyle/>
          <a:p>
            <a:fld id="{C9D707A9-BE3A-46EF-B64A-4D23364FB652}" type="slidenum">
              <a:rPr kumimoji="1" lang="ja-JP" altLang="en-US" smtClean="0"/>
              <a:t>17</a:t>
            </a:fld>
            <a:endParaRPr kumimoji="1" lang="ja-JP" altLang="en-US"/>
          </a:p>
        </p:txBody>
      </p:sp>
      <p:grpSp>
        <p:nvGrpSpPr>
          <p:cNvPr id="2" name="グループ化 1">
            <a:extLst>
              <a:ext uri="{FF2B5EF4-FFF2-40B4-BE49-F238E27FC236}">
                <a16:creationId xmlns:a16="http://schemas.microsoft.com/office/drawing/2014/main" id="{577AC634-2B3D-42C8-807A-8AA106EC4F18}"/>
              </a:ext>
            </a:extLst>
          </p:cNvPr>
          <p:cNvGrpSpPr/>
          <p:nvPr/>
        </p:nvGrpSpPr>
        <p:grpSpPr>
          <a:xfrm>
            <a:off x="2926390" y="654164"/>
            <a:ext cx="6580988" cy="1326689"/>
            <a:chOff x="2926390" y="654164"/>
            <a:chExt cx="6580988" cy="1326689"/>
          </a:xfrm>
        </p:grpSpPr>
        <p:sp>
          <p:nvSpPr>
            <p:cNvPr id="10" name="テキスト ボックス 9">
              <a:extLst>
                <a:ext uri="{FF2B5EF4-FFF2-40B4-BE49-F238E27FC236}">
                  <a16:creationId xmlns:a16="http://schemas.microsoft.com/office/drawing/2014/main" id="{CF784DA7-4B05-5290-5EE4-8F1D7CFC57A6}"/>
                </a:ext>
              </a:extLst>
            </p:cNvPr>
            <p:cNvSpPr txBox="1"/>
            <p:nvPr/>
          </p:nvSpPr>
          <p:spPr>
            <a:xfrm>
              <a:off x="2926390" y="705632"/>
              <a:ext cx="6580988" cy="1275221"/>
            </a:xfrm>
            <a:prstGeom prst="rect">
              <a:avLst/>
            </a:prstGeom>
            <a:noFill/>
          </p:spPr>
          <p:txBody>
            <a:bodyPr wrap="square" rtlCol="0">
              <a:spAutoFit/>
            </a:bodyPr>
            <a:lstStyle/>
            <a:p>
              <a:pPr>
                <a:lnSpc>
                  <a:spcPct val="150000"/>
                </a:lnSpc>
              </a:pPr>
              <a:r>
                <a:rPr kumimoji="1" lang="ja-JP" altLang="en-US" sz="2800" b="1" dirty="0">
                  <a:solidFill>
                    <a:srgbClr val="006600"/>
                  </a:solidFill>
                  <a:latin typeface="BIZ UDPゴシック" panose="020B0400000000000000" pitchFamily="50" charset="-128"/>
                  <a:ea typeface="BIZ UDPゴシック" panose="020B0400000000000000" pitchFamily="50" charset="-128"/>
                </a:rPr>
                <a:t>消費者が生活するためには、</a:t>
              </a:r>
              <a:endParaRPr kumimoji="1" lang="en-US" altLang="ja-JP" sz="2800" b="1" dirty="0">
                <a:solidFill>
                  <a:srgbClr val="006600"/>
                </a:solidFill>
                <a:latin typeface="BIZ UDPゴシック" panose="020B0400000000000000" pitchFamily="50" charset="-128"/>
                <a:ea typeface="BIZ UDPゴシック" panose="020B0400000000000000" pitchFamily="50" charset="-128"/>
              </a:endParaRPr>
            </a:p>
            <a:p>
              <a:pPr algn="r">
                <a:lnSpc>
                  <a:spcPct val="150000"/>
                </a:lnSpc>
              </a:pPr>
              <a:r>
                <a:rPr lang="ja-JP" altLang="en-US" sz="2800" b="1" dirty="0">
                  <a:solidFill>
                    <a:srgbClr val="006600"/>
                  </a:solidFill>
                  <a:latin typeface="BIZ UDPゴシック" panose="020B0400000000000000" pitchFamily="50" charset="-128"/>
                  <a:ea typeface="BIZ UDPゴシック" panose="020B0400000000000000" pitchFamily="50" charset="-128"/>
                </a:rPr>
                <a:t>たくさんのお金が必要なんだね</a:t>
              </a:r>
              <a:endParaRPr kumimoji="1" lang="ja-JP" altLang="en-US" sz="2800" b="1" dirty="0">
                <a:solidFill>
                  <a:srgbClr val="0066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07E365F-E2EF-42FC-0198-F26AFCB6ABF0}"/>
                </a:ext>
              </a:extLst>
            </p:cNvPr>
            <p:cNvSpPr txBox="1"/>
            <p:nvPr/>
          </p:nvSpPr>
          <p:spPr>
            <a:xfrm>
              <a:off x="3051956" y="654164"/>
              <a:ext cx="1265191" cy="276999"/>
            </a:xfrm>
            <a:prstGeom prst="rect">
              <a:avLst/>
            </a:prstGeom>
            <a:noFill/>
          </p:spPr>
          <p:txBody>
            <a:bodyPr wrap="square" rtlCol="0">
              <a:spAutoFit/>
            </a:bodyPr>
            <a:lstStyle/>
            <a:p>
              <a:pPr>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しょうひしゃ</a:t>
              </a:r>
            </a:p>
          </p:txBody>
        </p:sp>
        <p:sp>
          <p:nvSpPr>
            <p:cNvPr id="12" name="テキスト ボックス 11">
              <a:extLst>
                <a:ext uri="{FF2B5EF4-FFF2-40B4-BE49-F238E27FC236}">
                  <a16:creationId xmlns:a16="http://schemas.microsoft.com/office/drawing/2014/main" id="{1CC18B6B-9BCD-1DD0-0236-74F890D07992}"/>
                </a:ext>
              </a:extLst>
            </p:cNvPr>
            <p:cNvSpPr txBox="1"/>
            <p:nvPr/>
          </p:nvSpPr>
          <p:spPr>
            <a:xfrm>
              <a:off x="4442713" y="654164"/>
              <a:ext cx="840599"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せいかつ</a:t>
              </a:r>
              <a:endParaRPr kumimoji="1" lang="ja-JP" altLang="en-US" sz="1200" b="1" dirty="0">
                <a:solidFill>
                  <a:srgbClr val="0066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45B4727-3E7F-7DA0-D65A-B7A268C79B59}"/>
                </a:ext>
              </a:extLst>
            </p:cNvPr>
            <p:cNvSpPr txBox="1"/>
            <p:nvPr/>
          </p:nvSpPr>
          <p:spPr>
            <a:xfrm>
              <a:off x="6527509" y="1312572"/>
              <a:ext cx="533622"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0066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6C342ED-E035-4197-9B6B-F0D8D6C8A1C5}"/>
                </a:ext>
              </a:extLst>
            </p:cNvPr>
            <p:cNvSpPr txBox="1"/>
            <p:nvPr/>
          </p:nvSpPr>
          <p:spPr>
            <a:xfrm>
              <a:off x="7293035" y="1312572"/>
              <a:ext cx="796821" cy="276999"/>
            </a:xfrm>
            <a:prstGeom prst="rect">
              <a:avLst/>
            </a:prstGeom>
            <a:noFill/>
          </p:spPr>
          <p:txBody>
            <a:bodyPr wrap="square" rtlCol="0">
              <a:spAutoFit/>
            </a:bodyPr>
            <a:lstStyle/>
            <a:p>
              <a:pPr>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ひつよう</a:t>
              </a:r>
            </a:p>
          </p:txBody>
        </p:sp>
      </p:grpSp>
      <p:pic>
        <p:nvPicPr>
          <p:cNvPr id="17" name="図 16">
            <a:extLst>
              <a:ext uri="{FF2B5EF4-FFF2-40B4-BE49-F238E27FC236}">
                <a16:creationId xmlns:a16="http://schemas.microsoft.com/office/drawing/2014/main" id="{1B060084-B167-7835-2578-DDD3F6164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845" y="3956486"/>
            <a:ext cx="4576310" cy="2246400"/>
          </a:xfrm>
          <a:prstGeom prst="rect">
            <a:avLst/>
          </a:prstGeom>
        </p:spPr>
      </p:pic>
      <p:pic>
        <p:nvPicPr>
          <p:cNvPr id="15" name="図 14">
            <a:extLst>
              <a:ext uri="{FF2B5EF4-FFF2-40B4-BE49-F238E27FC236}">
                <a16:creationId xmlns:a16="http://schemas.microsoft.com/office/drawing/2014/main" id="{6CCF4ABF-698B-AF31-CE03-C79106034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893" y="2434579"/>
            <a:ext cx="2554034" cy="1221723"/>
          </a:xfrm>
          <a:prstGeom prst="rect">
            <a:avLst/>
          </a:prstGeom>
        </p:spPr>
      </p:pic>
      <p:pic>
        <p:nvPicPr>
          <p:cNvPr id="18" name="図 17">
            <a:extLst>
              <a:ext uri="{FF2B5EF4-FFF2-40B4-BE49-F238E27FC236}">
                <a16:creationId xmlns:a16="http://schemas.microsoft.com/office/drawing/2014/main" id="{ED3B7CA5-5E4A-369D-E032-34EE2A30C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0461" y="2800645"/>
            <a:ext cx="996042" cy="940379"/>
          </a:xfrm>
          <a:prstGeom prst="rect">
            <a:avLst/>
          </a:prstGeom>
        </p:spPr>
      </p:pic>
      <p:pic>
        <p:nvPicPr>
          <p:cNvPr id="19" name="図 18">
            <a:extLst>
              <a:ext uri="{FF2B5EF4-FFF2-40B4-BE49-F238E27FC236}">
                <a16:creationId xmlns:a16="http://schemas.microsoft.com/office/drawing/2014/main" id="{907D5C23-AA29-1373-B94A-51E6A25724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1096" y="2482053"/>
            <a:ext cx="2413010" cy="1221722"/>
          </a:xfrm>
          <a:prstGeom prst="rect">
            <a:avLst/>
          </a:prstGeom>
        </p:spPr>
      </p:pic>
      <p:pic>
        <p:nvPicPr>
          <p:cNvPr id="20" name="図 19">
            <a:extLst>
              <a:ext uri="{FF2B5EF4-FFF2-40B4-BE49-F238E27FC236}">
                <a16:creationId xmlns:a16="http://schemas.microsoft.com/office/drawing/2014/main" id="{8EB8005E-FF5D-5F76-82BD-14626DA7C3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619" y="2800645"/>
            <a:ext cx="996042" cy="940379"/>
          </a:xfrm>
          <a:prstGeom prst="rect">
            <a:avLst/>
          </a:prstGeom>
        </p:spPr>
      </p:pic>
      <p:pic>
        <p:nvPicPr>
          <p:cNvPr id="4" name="図 3">
            <a:extLst>
              <a:ext uri="{FF2B5EF4-FFF2-40B4-BE49-F238E27FC236}">
                <a16:creationId xmlns:a16="http://schemas.microsoft.com/office/drawing/2014/main" id="{B06E916E-F6E7-62A6-A822-44D68EEFA6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078" y="2492896"/>
            <a:ext cx="2413010" cy="1221722"/>
          </a:xfrm>
          <a:prstGeom prst="rect">
            <a:avLst/>
          </a:prstGeom>
        </p:spPr>
      </p:pic>
    </p:spTree>
    <p:extLst>
      <p:ext uri="{BB962C8B-B14F-4D97-AF65-F5344CB8AC3E}">
        <p14:creationId xmlns:p14="http://schemas.microsoft.com/office/powerpoint/2010/main" val="384938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E64CAE-3E33-0169-6F95-BF32001B8B67}"/>
              </a:ext>
            </a:extLst>
          </p:cNvPr>
          <p:cNvSpPr>
            <a:spLocks noGrp="1"/>
          </p:cNvSpPr>
          <p:nvPr>
            <p:ph type="sldNum" sz="quarter" idx="12"/>
          </p:nvPr>
        </p:nvSpPr>
        <p:spPr/>
        <p:txBody>
          <a:bodyPr/>
          <a:lstStyle/>
          <a:p>
            <a:fld id="{C9D707A9-BE3A-46EF-B64A-4D23364FB652}" type="slidenum">
              <a:rPr kumimoji="1" lang="ja-JP" altLang="en-US" smtClean="0"/>
              <a:t>18</a:t>
            </a:fld>
            <a:endParaRPr kumimoji="1" lang="ja-JP" altLang="en-US"/>
          </a:p>
        </p:txBody>
      </p:sp>
      <p:sp>
        <p:nvSpPr>
          <p:cNvPr id="3" name="四角形: 角を丸くする 2">
            <a:extLst>
              <a:ext uri="{FF2B5EF4-FFF2-40B4-BE49-F238E27FC236}">
                <a16:creationId xmlns:a16="http://schemas.microsoft.com/office/drawing/2014/main" id="{BC98E3D3-831C-3D3F-CBA0-C364029C9991}"/>
              </a:ext>
            </a:extLst>
          </p:cNvPr>
          <p:cNvSpPr/>
          <p:nvPr/>
        </p:nvSpPr>
        <p:spPr>
          <a:xfrm>
            <a:off x="623392" y="476672"/>
            <a:ext cx="2088232" cy="7920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19" name="グループ化 18">
            <a:extLst>
              <a:ext uri="{FF2B5EF4-FFF2-40B4-BE49-F238E27FC236}">
                <a16:creationId xmlns:a16="http://schemas.microsoft.com/office/drawing/2014/main" id="{E233F4BC-4346-9CFF-E8E5-0EC8FB3DEED6}"/>
              </a:ext>
            </a:extLst>
          </p:cNvPr>
          <p:cNvGrpSpPr/>
          <p:nvPr/>
        </p:nvGrpSpPr>
        <p:grpSpPr>
          <a:xfrm>
            <a:off x="2999656" y="453945"/>
            <a:ext cx="8856984" cy="680381"/>
            <a:chOff x="2999656" y="453945"/>
            <a:chExt cx="8856984" cy="680381"/>
          </a:xfrm>
        </p:grpSpPr>
        <p:sp>
          <p:nvSpPr>
            <p:cNvPr id="6" name="テキスト ボックス 5">
              <a:extLst>
                <a:ext uri="{FF2B5EF4-FFF2-40B4-BE49-F238E27FC236}">
                  <a16:creationId xmlns:a16="http://schemas.microsoft.com/office/drawing/2014/main" id="{04B84EFC-0D81-F855-0025-D36047BDBBCA}"/>
                </a:ext>
              </a:extLst>
            </p:cNvPr>
            <p:cNvSpPr txBox="1"/>
            <p:nvPr/>
          </p:nvSpPr>
          <p:spPr>
            <a:xfrm>
              <a:off x="2999656" y="611106"/>
              <a:ext cx="8856984"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消費者って、だれのこと？</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ABC70C0-C236-ACC4-845B-52FEC9CAC0D3}"/>
                </a:ext>
              </a:extLst>
            </p:cNvPr>
            <p:cNvSpPr txBox="1"/>
            <p:nvPr/>
          </p:nvSpPr>
          <p:spPr>
            <a:xfrm>
              <a:off x="3143672" y="453945"/>
              <a:ext cx="1142122"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しょうひしゃ</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18EC438C-7FE6-703C-5A37-CF56154197AB}"/>
              </a:ext>
            </a:extLst>
          </p:cNvPr>
          <p:cNvGrpSpPr/>
          <p:nvPr/>
        </p:nvGrpSpPr>
        <p:grpSpPr>
          <a:xfrm>
            <a:off x="1131096" y="1601360"/>
            <a:ext cx="9929808" cy="700824"/>
            <a:chOff x="1131096" y="1601360"/>
            <a:chExt cx="9929808" cy="700824"/>
          </a:xfrm>
        </p:grpSpPr>
        <p:sp>
          <p:nvSpPr>
            <p:cNvPr id="5" name="テキスト ボックス 4">
              <a:extLst>
                <a:ext uri="{FF2B5EF4-FFF2-40B4-BE49-F238E27FC236}">
                  <a16:creationId xmlns:a16="http://schemas.microsoft.com/office/drawing/2014/main" id="{09406CA7-912B-3F3E-CC57-1B6A7D702053}"/>
                </a:ext>
              </a:extLst>
            </p:cNvPr>
            <p:cNvSpPr txBox="1"/>
            <p:nvPr/>
          </p:nvSpPr>
          <p:spPr>
            <a:xfrm>
              <a:off x="1131096" y="1673294"/>
              <a:ext cx="9929808" cy="628890"/>
            </a:xfrm>
            <a:prstGeom prst="rect">
              <a:avLst/>
            </a:prstGeom>
            <a:noFill/>
          </p:spPr>
          <p:txBody>
            <a:bodyPr wrap="square" rtlCol="0">
              <a:spAutoFit/>
            </a:bodyPr>
            <a:lstStyle/>
            <a:p>
              <a:pPr marL="457200" indent="-457200">
                <a:lnSpc>
                  <a:spcPct val="150000"/>
                </a:lnSpc>
                <a:spcAft>
                  <a:spcPts val="12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私たち、人はみな消費者です</a:t>
              </a:r>
              <a:endParaRPr lang="en-US" altLang="ja-JP" sz="28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1F7EAC0-9B22-12BA-148C-B06B8939665B}"/>
                </a:ext>
              </a:extLst>
            </p:cNvPr>
            <p:cNvSpPr txBox="1"/>
            <p:nvPr/>
          </p:nvSpPr>
          <p:spPr>
            <a:xfrm>
              <a:off x="4439816" y="1601360"/>
              <a:ext cx="108012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しょうひしゃ</a:t>
              </a:r>
              <a:endParaRPr lang="en-US" altLang="ja-JP" sz="1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8B14ED9-EC7C-2102-2A00-CE394ED28529}"/>
                </a:ext>
              </a:extLst>
            </p:cNvPr>
            <p:cNvSpPr txBox="1"/>
            <p:nvPr/>
          </p:nvSpPr>
          <p:spPr>
            <a:xfrm>
              <a:off x="2855640" y="1601360"/>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lang="en-US" altLang="ja-JP" sz="12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03AD379-4B64-82AE-29E3-9AD576C584D7}"/>
                </a:ext>
              </a:extLst>
            </p:cNvPr>
            <p:cNvSpPr txBox="1"/>
            <p:nvPr/>
          </p:nvSpPr>
          <p:spPr>
            <a:xfrm>
              <a:off x="1588709" y="1601360"/>
              <a:ext cx="80931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わたし</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80B61B90-580A-8783-8667-C62CD1A3DC14}"/>
              </a:ext>
            </a:extLst>
          </p:cNvPr>
          <p:cNvGrpSpPr/>
          <p:nvPr/>
        </p:nvGrpSpPr>
        <p:grpSpPr>
          <a:xfrm>
            <a:off x="1131096" y="2380591"/>
            <a:ext cx="9929808" cy="669187"/>
            <a:chOff x="1131096" y="2380591"/>
            <a:chExt cx="9929808" cy="669187"/>
          </a:xfrm>
        </p:grpSpPr>
        <p:sp>
          <p:nvSpPr>
            <p:cNvPr id="15" name="テキスト ボックス 14">
              <a:extLst>
                <a:ext uri="{FF2B5EF4-FFF2-40B4-BE49-F238E27FC236}">
                  <a16:creationId xmlns:a16="http://schemas.microsoft.com/office/drawing/2014/main" id="{526AFC1F-D135-00D4-DC29-E5328DD28551}"/>
                </a:ext>
              </a:extLst>
            </p:cNvPr>
            <p:cNvSpPr txBox="1"/>
            <p:nvPr/>
          </p:nvSpPr>
          <p:spPr>
            <a:xfrm>
              <a:off x="1131096" y="2420888"/>
              <a:ext cx="9929808" cy="628890"/>
            </a:xfrm>
            <a:prstGeom prst="rect">
              <a:avLst/>
            </a:prstGeom>
            <a:noFill/>
          </p:spPr>
          <p:txBody>
            <a:bodyPr wrap="square" rtlCol="0">
              <a:spAutoFit/>
            </a:bodyPr>
            <a:lstStyle/>
            <a:p>
              <a:pPr marL="457200" indent="-457200">
                <a:lnSpc>
                  <a:spcPct val="150000"/>
                </a:lnSpc>
                <a:spcAft>
                  <a:spcPts val="12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消費者が生活するためには、たくさんのお金が必要です</a:t>
              </a:r>
              <a:endParaRPr lang="en-US" altLang="ja-JP" sz="28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E42A668-E5C6-9EAC-7548-FE22DB107920}"/>
                </a:ext>
              </a:extLst>
            </p:cNvPr>
            <p:cNvSpPr txBox="1"/>
            <p:nvPr/>
          </p:nvSpPr>
          <p:spPr>
            <a:xfrm>
              <a:off x="8832304" y="2380591"/>
              <a:ext cx="85100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ひつよう</a:t>
              </a:r>
              <a:endParaRPr lang="en-US" altLang="ja-JP" sz="1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89CE74C-E5A8-228B-15D5-E6BB2DA39605}"/>
                </a:ext>
              </a:extLst>
            </p:cNvPr>
            <p:cNvSpPr txBox="1"/>
            <p:nvPr/>
          </p:nvSpPr>
          <p:spPr>
            <a:xfrm>
              <a:off x="8040216" y="2380591"/>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5F2FDE7D-1A0B-D130-1119-08B51672B542}"/>
                </a:ext>
              </a:extLst>
            </p:cNvPr>
            <p:cNvSpPr txBox="1"/>
            <p:nvPr/>
          </p:nvSpPr>
          <p:spPr>
            <a:xfrm>
              <a:off x="1679475" y="2380591"/>
              <a:ext cx="111340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しょうひしゃ</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1454AF3-1CDC-82B6-83F4-E172B31C69F3}"/>
                </a:ext>
              </a:extLst>
            </p:cNvPr>
            <p:cNvSpPr txBox="1"/>
            <p:nvPr/>
          </p:nvSpPr>
          <p:spPr>
            <a:xfrm>
              <a:off x="3106960" y="2380591"/>
              <a:ext cx="90080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せいかつ</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2739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9F3D7D4C-01FC-068C-773F-6AB8132DA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89" y="2625906"/>
            <a:ext cx="4302725" cy="3797547"/>
          </a:xfrm>
          <a:prstGeom prst="rect">
            <a:avLst/>
          </a:prstGeom>
        </p:spPr>
      </p:pic>
      <p:sp>
        <p:nvSpPr>
          <p:cNvPr id="3" name="スライド番号プレースホルダー 2">
            <a:extLst>
              <a:ext uri="{FF2B5EF4-FFF2-40B4-BE49-F238E27FC236}">
                <a16:creationId xmlns:a16="http://schemas.microsoft.com/office/drawing/2014/main" id="{066D0A0F-26F8-A3E2-6466-B2755B8F4178}"/>
              </a:ext>
            </a:extLst>
          </p:cNvPr>
          <p:cNvSpPr>
            <a:spLocks noGrp="1"/>
          </p:cNvSpPr>
          <p:nvPr>
            <p:ph type="sldNum" sz="quarter" idx="12"/>
          </p:nvPr>
        </p:nvSpPr>
        <p:spPr/>
        <p:txBody>
          <a:bodyPr/>
          <a:lstStyle/>
          <a:p>
            <a:fld id="{C9D707A9-BE3A-46EF-B64A-4D23364FB652}" type="slidenum">
              <a:rPr kumimoji="1" lang="ja-JP" altLang="en-US" smtClean="0"/>
              <a:t>19</a:t>
            </a:fld>
            <a:endParaRPr kumimoji="1" lang="ja-JP" altLang="en-US"/>
          </a:p>
        </p:txBody>
      </p:sp>
      <p:pic>
        <p:nvPicPr>
          <p:cNvPr id="5" name="図 4">
            <a:extLst>
              <a:ext uri="{FF2B5EF4-FFF2-40B4-BE49-F238E27FC236}">
                <a16:creationId xmlns:a16="http://schemas.microsoft.com/office/drawing/2014/main" id="{427B78BE-9533-F669-5770-31F9E1BD8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25" y="2664712"/>
            <a:ext cx="3462931" cy="3564616"/>
          </a:xfrm>
          <a:prstGeom prst="rect">
            <a:avLst/>
          </a:prstGeom>
        </p:spPr>
      </p:pic>
      <p:grpSp>
        <p:nvGrpSpPr>
          <p:cNvPr id="11" name="グループ化 10">
            <a:extLst>
              <a:ext uri="{FF2B5EF4-FFF2-40B4-BE49-F238E27FC236}">
                <a16:creationId xmlns:a16="http://schemas.microsoft.com/office/drawing/2014/main" id="{31CBCDEA-09D4-E946-1D3C-85F03925BD03}"/>
              </a:ext>
            </a:extLst>
          </p:cNvPr>
          <p:cNvGrpSpPr/>
          <p:nvPr/>
        </p:nvGrpSpPr>
        <p:grpSpPr>
          <a:xfrm>
            <a:off x="2533070" y="1633963"/>
            <a:ext cx="2358682" cy="699358"/>
            <a:chOff x="2533070" y="1633963"/>
            <a:chExt cx="2358682" cy="699358"/>
          </a:xfrm>
        </p:grpSpPr>
        <p:sp>
          <p:nvSpPr>
            <p:cNvPr id="27" name="テキスト ボックス 26">
              <a:extLst>
                <a:ext uri="{FF2B5EF4-FFF2-40B4-BE49-F238E27FC236}">
                  <a16:creationId xmlns:a16="http://schemas.microsoft.com/office/drawing/2014/main" id="{B949CB07-8434-0D4C-75F0-836820E61941}"/>
                </a:ext>
              </a:extLst>
            </p:cNvPr>
            <p:cNvSpPr txBox="1"/>
            <p:nvPr/>
          </p:nvSpPr>
          <p:spPr>
            <a:xfrm>
              <a:off x="2555094" y="1810101"/>
              <a:ext cx="2336658" cy="523220"/>
            </a:xfrm>
            <a:prstGeom prst="rect">
              <a:avLst/>
            </a:prstGeom>
            <a:noFill/>
          </p:spPr>
          <p:txBody>
            <a:bodyPr wrap="square" rtlCol="0">
              <a:spAutoFit/>
            </a:bodyPr>
            <a:lstStyle/>
            <a:p>
              <a:pPr>
                <a:spcAft>
                  <a:spcPts val="600"/>
                </a:spcAft>
              </a:pPr>
              <a:r>
                <a:rPr kumimoji="1" lang="ja-JP" altLang="en-US" sz="2800" b="1" dirty="0">
                  <a:solidFill>
                    <a:srgbClr val="C00000"/>
                  </a:solidFill>
                  <a:latin typeface="BIZ UDPゴシック" panose="020B0400000000000000" pitchFamily="50" charset="-128"/>
                  <a:ea typeface="BIZ UDPゴシック" panose="020B0400000000000000" pitchFamily="50" charset="-128"/>
                </a:rPr>
                <a:t>商品を買う</a:t>
              </a:r>
            </a:p>
          </p:txBody>
        </p:sp>
        <p:sp>
          <p:nvSpPr>
            <p:cNvPr id="28" name="テキスト ボックス 27">
              <a:extLst>
                <a:ext uri="{FF2B5EF4-FFF2-40B4-BE49-F238E27FC236}">
                  <a16:creationId xmlns:a16="http://schemas.microsoft.com/office/drawing/2014/main" id="{AFF3F17F-5700-6B20-810D-2815618BE3E4}"/>
                </a:ext>
              </a:extLst>
            </p:cNvPr>
            <p:cNvSpPr txBox="1"/>
            <p:nvPr/>
          </p:nvSpPr>
          <p:spPr>
            <a:xfrm>
              <a:off x="2533070" y="1633963"/>
              <a:ext cx="1054106"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しょうひん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A30844E-A082-B3F4-8FDA-E70776D666FB}"/>
                </a:ext>
              </a:extLst>
            </p:cNvPr>
            <p:cNvSpPr txBox="1"/>
            <p:nvPr/>
          </p:nvSpPr>
          <p:spPr>
            <a:xfrm>
              <a:off x="3736950" y="1633963"/>
              <a:ext cx="501139" cy="276999"/>
            </a:xfrm>
            <a:prstGeom prst="rect">
              <a:avLst/>
            </a:prstGeom>
            <a:noFill/>
          </p:spPr>
          <p:txBody>
            <a:bodyPr wrap="square" rtlCol="0">
              <a:spAutoFit/>
            </a:bodyPr>
            <a:lstStyle/>
            <a:p>
              <a:pPr>
                <a:spcAft>
                  <a:spcPts val="600"/>
                </a:spcAft>
              </a:pPr>
              <a:r>
                <a:rPr kumimoji="1" lang="ja-JP" altLang="en-US" sz="1200" b="1" dirty="0">
                  <a:solidFill>
                    <a:srgbClr val="C00000"/>
                  </a:solidFill>
                  <a:latin typeface="BIZ UDPゴシック" panose="020B0400000000000000" pitchFamily="50" charset="-128"/>
                  <a:ea typeface="BIZ UDPゴシック" panose="020B0400000000000000" pitchFamily="50" charset="-128"/>
                </a:rPr>
                <a:t>か</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44195ED1-954D-CBE4-A4BC-833DD8C4E95C}"/>
              </a:ext>
            </a:extLst>
          </p:cNvPr>
          <p:cNvGrpSpPr/>
          <p:nvPr/>
        </p:nvGrpSpPr>
        <p:grpSpPr>
          <a:xfrm>
            <a:off x="6774512" y="1578646"/>
            <a:ext cx="3902854" cy="702136"/>
            <a:chOff x="6774512" y="1578646"/>
            <a:chExt cx="3902854" cy="702136"/>
          </a:xfrm>
        </p:grpSpPr>
        <p:sp>
          <p:nvSpPr>
            <p:cNvPr id="34" name="テキスト ボックス 33">
              <a:extLst>
                <a:ext uri="{FF2B5EF4-FFF2-40B4-BE49-F238E27FC236}">
                  <a16:creationId xmlns:a16="http://schemas.microsoft.com/office/drawing/2014/main" id="{6137F5E4-EF59-0F27-2EC5-1E0074BC584C}"/>
                </a:ext>
              </a:extLst>
            </p:cNvPr>
            <p:cNvSpPr txBox="1"/>
            <p:nvPr/>
          </p:nvSpPr>
          <p:spPr>
            <a:xfrm>
              <a:off x="6774512" y="1757562"/>
              <a:ext cx="3902854" cy="523220"/>
            </a:xfrm>
            <a:prstGeom prst="rect">
              <a:avLst/>
            </a:prstGeom>
            <a:noFill/>
          </p:spPr>
          <p:txBody>
            <a:bodyPr wrap="square" rtlCol="0">
              <a:spAutoFit/>
            </a:bodyPr>
            <a:lstStyle/>
            <a:p>
              <a:pPr algn="ctr">
                <a:spcAft>
                  <a:spcPts val="600"/>
                </a:spcAft>
              </a:pPr>
              <a:r>
                <a:rPr kumimoji="1" lang="ja-JP" altLang="en-US" sz="2800" b="1" dirty="0">
                  <a:solidFill>
                    <a:srgbClr val="C00000"/>
                  </a:solidFill>
                  <a:latin typeface="BIZ UDPゴシック" panose="020B0400000000000000" pitchFamily="50" charset="-128"/>
                  <a:ea typeface="BIZ UDPゴシック" panose="020B0400000000000000" pitchFamily="50" charset="-128"/>
                </a:rPr>
                <a:t>サービス</a:t>
              </a:r>
              <a:r>
                <a:rPr lang="ja-JP" altLang="en-US" sz="2800" b="1" dirty="0">
                  <a:solidFill>
                    <a:srgbClr val="C00000"/>
                  </a:solidFill>
                  <a:latin typeface="BIZ UDPゴシック" panose="020B0400000000000000" pitchFamily="50" charset="-128"/>
                  <a:ea typeface="BIZ UDPゴシック" panose="020B0400000000000000" pitchFamily="50" charset="-128"/>
                </a:rPr>
                <a:t>を受ける</a:t>
              </a:r>
              <a:endParaRPr kumimoji="1" lang="ja-JP" altLang="en-US" sz="2800" b="1" dirty="0">
                <a:solidFill>
                  <a:srgbClr val="C00000"/>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B5FA66B2-0BE9-7FF3-F57A-6AE819E729BF}"/>
                </a:ext>
              </a:extLst>
            </p:cNvPr>
            <p:cNvSpPr txBox="1"/>
            <p:nvPr/>
          </p:nvSpPr>
          <p:spPr>
            <a:xfrm>
              <a:off x="9109853" y="1578646"/>
              <a:ext cx="54907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う</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623029F9-5A7F-5382-5B05-1FAE555146B4}"/>
              </a:ext>
            </a:extLst>
          </p:cNvPr>
          <p:cNvGrpSpPr/>
          <p:nvPr/>
        </p:nvGrpSpPr>
        <p:grpSpPr>
          <a:xfrm>
            <a:off x="6034217" y="3399234"/>
            <a:ext cx="1480590" cy="937180"/>
            <a:chOff x="6034217" y="3399234"/>
            <a:chExt cx="1480590" cy="937180"/>
          </a:xfrm>
        </p:grpSpPr>
        <p:sp>
          <p:nvSpPr>
            <p:cNvPr id="38" name="テキスト ボックス 37">
              <a:extLst>
                <a:ext uri="{FF2B5EF4-FFF2-40B4-BE49-F238E27FC236}">
                  <a16:creationId xmlns:a16="http://schemas.microsoft.com/office/drawing/2014/main" id="{DA046718-B46C-0C33-9652-B4E99B521071}"/>
                </a:ext>
              </a:extLst>
            </p:cNvPr>
            <p:cNvSpPr txBox="1"/>
            <p:nvPr/>
          </p:nvSpPr>
          <p:spPr>
            <a:xfrm>
              <a:off x="6034217" y="3399234"/>
              <a:ext cx="1480590" cy="937180"/>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サービスを受け</a:t>
              </a:r>
              <a:r>
                <a:rPr kumimoji="1" lang="ja-JP" altLang="en-US" sz="2000" b="1" dirty="0">
                  <a:latin typeface="BIZ UDPゴシック" panose="020B0400000000000000" pitchFamily="50" charset="-128"/>
                  <a:ea typeface="BIZ UDPゴシック" panose="020B0400000000000000" pitchFamily="50" charset="-128"/>
                </a:rPr>
                <a:t>る人</a:t>
              </a:r>
            </a:p>
          </p:txBody>
        </p:sp>
        <p:sp>
          <p:nvSpPr>
            <p:cNvPr id="39" name="テキスト ボックス 38">
              <a:extLst>
                <a:ext uri="{FF2B5EF4-FFF2-40B4-BE49-F238E27FC236}">
                  <a16:creationId xmlns:a16="http://schemas.microsoft.com/office/drawing/2014/main" id="{E784DACF-EE40-150B-8293-938625B2BA0C}"/>
                </a:ext>
              </a:extLst>
            </p:cNvPr>
            <p:cNvSpPr txBox="1"/>
            <p:nvPr/>
          </p:nvSpPr>
          <p:spPr>
            <a:xfrm>
              <a:off x="6087200" y="3805687"/>
              <a:ext cx="32912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う</a:t>
              </a:r>
              <a:endParaRPr lang="en-US" altLang="ja-JP" sz="10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65212F3-0830-7C0F-4C2F-45C50E04EC25}"/>
                </a:ext>
              </a:extLst>
            </p:cNvPr>
            <p:cNvSpPr txBox="1"/>
            <p:nvPr/>
          </p:nvSpPr>
          <p:spPr>
            <a:xfrm>
              <a:off x="6757764" y="3805687"/>
              <a:ext cx="487303"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ひと</a:t>
              </a:r>
              <a:endParaRPr lang="en-US" altLang="ja-JP" sz="1000" b="1"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1526A837-03A1-D8EC-C6E4-962B7B9A7AC4}"/>
              </a:ext>
            </a:extLst>
          </p:cNvPr>
          <p:cNvGrpSpPr/>
          <p:nvPr/>
        </p:nvGrpSpPr>
        <p:grpSpPr>
          <a:xfrm>
            <a:off x="9843546" y="3045439"/>
            <a:ext cx="1595455" cy="937180"/>
            <a:chOff x="9843546" y="3045439"/>
            <a:chExt cx="1595455" cy="937180"/>
          </a:xfrm>
        </p:grpSpPr>
        <p:sp>
          <p:nvSpPr>
            <p:cNvPr id="36" name="テキスト ボックス 35">
              <a:extLst>
                <a:ext uri="{FF2B5EF4-FFF2-40B4-BE49-F238E27FC236}">
                  <a16:creationId xmlns:a16="http://schemas.microsoft.com/office/drawing/2014/main" id="{F2DCE027-9F05-97F8-1703-F946C3D66F6F}"/>
                </a:ext>
              </a:extLst>
            </p:cNvPr>
            <p:cNvSpPr txBox="1"/>
            <p:nvPr/>
          </p:nvSpPr>
          <p:spPr>
            <a:xfrm>
              <a:off x="9843546" y="3045439"/>
              <a:ext cx="1595455" cy="937180"/>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サービスを提供する</a:t>
              </a:r>
              <a:r>
                <a:rPr kumimoji="1" lang="ja-JP" altLang="en-US" sz="2000" b="1" dirty="0">
                  <a:latin typeface="BIZ UDPゴシック" panose="020B0400000000000000" pitchFamily="50" charset="-128"/>
                  <a:ea typeface="BIZ UDPゴシック" panose="020B0400000000000000" pitchFamily="50" charset="-128"/>
                </a:rPr>
                <a:t>人</a:t>
              </a:r>
            </a:p>
          </p:txBody>
        </p:sp>
        <p:sp>
          <p:nvSpPr>
            <p:cNvPr id="37" name="テキスト ボックス 36">
              <a:extLst>
                <a:ext uri="{FF2B5EF4-FFF2-40B4-BE49-F238E27FC236}">
                  <a16:creationId xmlns:a16="http://schemas.microsoft.com/office/drawing/2014/main" id="{DAB4B656-2463-0812-9EB2-2B8CCFBE85DD}"/>
                </a:ext>
              </a:extLst>
            </p:cNvPr>
            <p:cNvSpPr txBox="1"/>
            <p:nvPr/>
          </p:nvSpPr>
          <p:spPr>
            <a:xfrm>
              <a:off x="9843546" y="3440298"/>
              <a:ext cx="86213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ていきょう</a:t>
              </a:r>
              <a:endParaRPr lang="en-US" altLang="ja-JP" sz="11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FA43D16-35AD-BB9F-672D-6C739D3F83E1}"/>
                </a:ext>
              </a:extLst>
            </p:cNvPr>
            <p:cNvSpPr txBox="1"/>
            <p:nvPr/>
          </p:nvSpPr>
          <p:spPr>
            <a:xfrm>
              <a:off x="10866497" y="3440298"/>
              <a:ext cx="487303"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ひと</a:t>
              </a:r>
              <a:endParaRPr lang="en-US" altLang="ja-JP" sz="1000" b="1" dirty="0">
                <a:latin typeface="BIZ UDPゴシック" panose="020B0400000000000000" pitchFamily="50" charset="-128"/>
                <a:ea typeface="BIZ UDPゴシック" panose="020B0400000000000000" pitchFamily="50" charset="-128"/>
              </a:endParaRPr>
            </a:p>
          </p:txBody>
        </p:sp>
      </p:grpSp>
      <p:grpSp>
        <p:nvGrpSpPr>
          <p:cNvPr id="13" name="グループ化 12">
            <a:extLst>
              <a:ext uri="{FF2B5EF4-FFF2-40B4-BE49-F238E27FC236}">
                <a16:creationId xmlns:a16="http://schemas.microsoft.com/office/drawing/2014/main" id="{FCC444DC-6E3A-BFC8-8FDD-FE9874F861C8}"/>
              </a:ext>
            </a:extLst>
          </p:cNvPr>
          <p:cNvGrpSpPr/>
          <p:nvPr/>
        </p:nvGrpSpPr>
        <p:grpSpPr>
          <a:xfrm>
            <a:off x="339066" y="2961241"/>
            <a:ext cx="1353462" cy="1012772"/>
            <a:chOff x="339066" y="2961241"/>
            <a:chExt cx="1353462" cy="1012772"/>
          </a:xfrm>
        </p:grpSpPr>
        <p:sp>
          <p:nvSpPr>
            <p:cNvPr id="30" name="テキスト ボックス 29">
              <a:extLst>
                <a:ext uri="{FF2B5EF4-FFF2-40B4-BE49-F238E27FC236}">
                  <a16:creationId xmlns:a16="http://schemas.microsoft.com/office/drawing/2014/main" id="{8C2F00E8-BC3A-BBB1-5DAE-B8F42CC689CF}"/>
                </a:ext>
              </a:extLst>
            </p:cNvPr>
            <p:cNvSpPr txBox="1"/>
            <p:nvPr/>
          </p:nvSpPr>
          <p:spPr>
            <a:xfrm>
              <a:off x="399553" y="3036833"/>
              <a:ext cx="1292975" cy="937180"/>
            </a:xfrm>
            <a:prstGeom prst="rect">
              <a:avLst/>
            </a:prstGeom>
            <a:noFill/>
          </p:spPr>
          <p:txBody>
            <a:bodyPr wrap="square" rtlCol="0">
              <a:spAutoFit/>
            </a:bodyPr>
            <a:lstStyle/>
            <a:p>
              <a:pPr>
                <a:lnSpc>
                  <a:spcPct val="150000"/>
                </a:lnSpc>
              </a:pPr>
              <a:r>
                <a:rPr kumimoji="1" lang="ja-JP" altLang="en-US" sz="2000" b="1" dirty="0">
                  <a:latin typeface="BIZ UDPゴシック" panose="020B0400000000000000" pitchFamily="50" charset="-128"/>
                  <a:ea typeface="BIZ UDPゴシック" panose="020B0400000000000000" pitchFamily="50" charset="-128"/>
                </a:rPr>
                <a:t>商品を</a:t>
              </a:r>
              <a:endParaRPr kumimoji="1" lang="en-US" altLang="ja-JP" sz="20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000" b="1" dirty="0">
                  <a:latin typeface="BIZ UDPゴシック" panose="020B0400000000000000" pitchFamily="50" charset="-128"/>
                  <a:ea typeface="BIZ UDPゴシック" panose="020B0400000000000000" pitchFamily="50" charset="-128"/>
                </a:rPr>
                <a:t>買う人</a:t>
              </a:r>
            </a:p>
          </p:txBody>
        </p:sp>
        <p:sp>
          <p:nvSpPr>
            <p:cNvPr id="31" name="テキスト ボックス 30">
              <a:extLst>
                <a:ext uri="{FF2B5EF4-FFF2-40B4-BE49-F238E27FC236}">
                  <a16:creationId xmlns:a16="http://schemas.microsoft.com/office/drawing/2014/main" id="{0929AADC-2A51-9592-B8B5-DD2C55BBA487}"/>
                </a:ext>
              </a:extLst>
            </p:cNvPr>
            <p:cNvSpPr txBox="1"/>
            <p:nvPr/>
          </p:nvSpPr>
          <p:spPr>
            <a:xfrm>
              <a:off x="475176" y="3453259"/>
              <a:ext cx="487303"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か</a:t>
              </a:r>
            </a:p>
          </p:txBody>
        </p:sp>
        <p:sp>
          <p:nvSpPr>
            <p:cNvPr id="6" name="テキスト ボックス 5">
              <a:extLst>
                <a:ext uri="{FF2B5EF4-FFF2-40B4-BE49-F238E27FC236}">
                  <a16:creationId xmlns:a16="http://schemas.microsoft.com/office/drawing/2014/main" id="{0B6A1BD3-641E-D354-CE5D-C6F7EC484EB4}"/>
                </a:ext>
              </a:extLst>
            </p:cNvPr>
            <p:cNvSpPr txBox="1"/>
            <p:nvPr/>
          </p:nvSpPr>
          <p:spPr>
            <a:xfrm>
              <a:off x="875006" y="3437831"/>
              <a:ext cx="487303"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ひと</a:t>
              </a:r>
              <a:endParaRPr lang="en-US" altLang="ja-JP" sz="1000" b="1"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8F08378D-1E04-E28F-147E-69BAD43B501C}"/>
                </a:ext>
              </a:extLst>
            </p:cNvPr>
            <p:cNvSpPr txBox="1"/>
            <p:nvPr/>
          </p:nvSpPr>
          <p:spPr>
            <a:xfrm>
              <a:off x="339066" y="2961241"/>
              <a:ext cx="878926"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しょうひん</a:t>
              </a:r>
              <a:endParaRPr kumimoji="1" lang="ja-JP" altLang="en-US" sz="1000" b="1"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46580321-7620-1EB6-9B69-45BF7FE0F26E}"/>
              </a:ext>
            </a:extLst>
          </p:cNvPr>
          <p:cNvGrpSpPr/>
          <p:nvPr/>
        </p:nvGrpSpPr>
        <p:grpSpPr>
          <a:xfrm>
            <a:off x="3846943" y="2544913"/>
            <a:ext cx="1337233" cy="1008028"/>
            <a:chOff x="3846943" y="2544913"/>
            <a:chExt cx="1337233" cy="1008028"/>
          </a:xfrm>
        </p:grpSpPr>
        <p:sp>
          <p:nvSpPr>
            <p:cNvPr id="32" name="テキスト ボックス 31">
              <a:extLst>
                <a:ext uri="{FF2B5EF4-FFF2-40B4-BE49-F238E27FC236}">
                  <a16:creationId xmlns:a16="http://schemas.microsoft.com/office/drawing/2014/main" id="{839D31FF-13A0-771D-234A-7479A8BBBEC2}"/>
                </a:ext>
              </a:extLst>
            </p:cNvPr>
            <p:cNvSpPr txBox="1"/>
            <p:nvPr/>
          </p:nvSpPr>
          <p:spPr>
            <a:xfrm>
              <a:off x="3891201" y="2615761"/>
              <a:ext cx="1292975" cy="937180"/>
            </a:xfrm>
            <a:prstGeom prst="rect">
              <a:avLst/>
            </a:prstGeom>
            <a:noFill/>
          </p:spPr>
          <p:txBody>
            <a:bodyPr wrap="square" rtlCol="0">
              <a:spAutoFit/>
            </a:bodyPr>
            <a:lstStyle/>
            <a:p>
              <a:pPr>
                <a:lnSpc>
                  <a:spcPct val="150000"/>
                </a:lnSpc>
              </a:pPr>
              <a:r>
                <a:rPr kumimoji="1" lang="ja-JP" altLang="en-US" sz="2000" b="1" dirty="0">
                  <a:latin typeface="BIZ UDPゴシック" panose="020B0400000000000000" pitchFamily="50" charset="-128"/>
                  <a:ea typeface="BIZ UDPゴシック" panose="020B0400000000000000" pitchFamily="50" charset="-128"/>
                </a:rPr>
                <a:t>商品を</a:t>
              </a:r>
              <a:endParaRPr kumimoji="1" lang="en-US" altLang="ja-JP" sz="20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000" b="1" dirty="0">
                  <a:latin typeface="BIZ UDPゴシック" panose="020B0400000000000000" pitchFamily="50" charset="-128"/>
                  <a:ea typeface="BIZ UDPゴシック" panose="020B0400000000000000" pitchFamily="50" charset="-128"/>
                </a:rPr>
                <a:t>売る人</a:t>
              </a:r>
            </a:p>
          </p:txBody>
        </p:sp>
        <p:sp>
          <p:nvSpPr>
            <p:cNvPr id="33" name="テキスト ボックス 32">
              <a:extLst>
                <a:ext uri="{FF2B5EF4-FFF2-40B4-BE49-F238E27FC236}">
                  <a16:creationId xmlns:a16="http://schemas.microsoft.com/office/drawing/2014/main" id="{A286C5D9-5579-835C-4433-FA5815DBFE99}"/>
                </a:ext>
              </a:extLst>
            </p:cNvPr>
            <p:cNvSpPr txBox="1"/>
            <p:nvPr/>
          </p:nvSpPr>
          <p:spPr>
            <a:xfrm>
              <a:off x="3919671" y="3019026"/>
              <a:ext cx="487303"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う</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8639B4B-A0F6-121A-B796-B7E5EEF30B06}"/>
                </a:ext>
              </a:extLst>
            </p:cNvPr>
            <p:cNvSpPr txBox="1"/>
            <p:nvPr/>
          </p:nvSpPr>
          <p:spPr>
            <a:xfrm>
              <a:off x="4404449" y="3038762"/>
              <a:ext cx="487303"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ひと</a:t>
              </a:r>
              <a:endParaRPr lang="en-US" altLang="ja-JP" sz="1000" b="1"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1A238E0E-C5F9-EB87-4755-EEF15D6AB54C}"/>
                </a:ext>
              </a:extLst>
            </p:cNvPr>
            <p:cNvSpPr txBox="1"/>
            <p:nvPr/>
          </p:nvSpPr>
          <p:spPr>
            <a:xfrm>
              <a:off x="3846943" y="2544913"/>
              <a:ext cx="878926"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しょうひん</a:t>
              </a:r>
              <a:endParaRPr kumimoji="1" lang="ja-JP" altLang="en-US" sz="1000" b="1"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7C043D0E-0F0F-4DB1-3233-A63BEE21D742}"/>
              </a:ext>
            </a:extLst>
          </p:cNvPr>
          <p:cNvGrpSpPr/>
          <p:nvPr/>
        </p:nvGrpSpPr>
        <p:grpSpPr>
          <a:xfrm>
            <a:off x="401807" y="127916"/>
            <a:ext cx="11465168" cy="1022387"/>
            <a:chOff x="401807" y="127916"/>
            <a:chExt cx="11465168" cy="1022387"/>
          </a:xfrm>
        </p:grpSpPr>
        <p:sp>
          <p:nvSpPr>
            <p:cNvPr id="17" name="タイトル 1">
              <a:extLst>
                <a:ext uri="{FF2B5EF4-FFF2-40B4-BE49-F238E27FC236}">
                  <a16:creationId xmlns:a16="http://schemas.microsoft.com/office/drawing/2014/main" id="{BBC27767-8A55-F357-CF10-B8DBF6EE1DE7}"/>
                </a:ext>
              </a:extLst>
            </p:cNvPr>
            <p:cNvSpPr txBox="1">
              <a:spLocks/>
            </p:cNvSpPr>
            <p:nvPr/>
          </p:nvSpPr>
          <p:spPr>
            <a:xfrm>
              <a:off x="401807" y="127916"/>
              <a:ext cx="11465168" cy="1022387"/>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006600"/>
                  </a:solidFill>
                  <a:latin typeface="BIZ UDPゴシック" panose="020B0400000000000000" pitchFamily="50" charset="-128"/>
                  <a:ea typeface="BIZ UDPゴシック" panose="020B0400000000000000" pitchFamily="50" charset="-128"/>
                </a:rPr>
                <a:t>お金を払って商品を買ったり、サービスを受けたりすることを</a:t>
              </a:r>
              <a:r>
                <a:rPr lang="ja-JP" altLang="en-US" sz="3200" b="1" u="heavy" dirty="0">
                  <a:solidFill>
                    <a:srgbClr val="006600"/>
                  </a:solidFill>
                  <a:latin typeface="BIZ UDPゴシック" panose="020B0400000000000000" pitchFamily="50" charset="-128"/>
                  <a:ea typeface="BIZ UDPゴシック" panose="020B0400000000000000" pitchFamily="50" charset="-128"/>
                </a:rPr>
                <a:t>契約</a:t>
              </a:r>
              <a:r>
                <a:rPr lang="ja-JP" altLang="en-US" sz="2800" b="1" dirty="0">
                  <a:solidFill>
                    <a:srgbClr val="006600"/>
                  </a:solidFill>
                  <a:latin typeface="BIZ UDPゴシック" panose="020B0400000000000000" pitchFamily="50" charset="-128"/>
                  <a:ea typeface="BIZ UDPゴシック" panose="020B0400000000000000" pitchFamily="50" charset="-128"/>
                </a:rPr>
                <a:t>といいます</a:t>
              </a:r>
              <a:endParaRPr lang="ja-JP" altLang="en-US" sz="3600" b="1" dirty="0">
                <a:solidFill>
                  <a:srgbClr val="0066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F6287085-5B1C-0C93-62BA-85FCDF826F47}"/>
                </a:ext>
              </a:extLst>
            </p:cNvPr>
            <p:cNvSpPr txBox="1"/>
            <p:nvPr/>
          </p:nvSpPr>
          <p:spPr>
            <a:xfrm>
              <a:off x="1402723" y="336347"/>
              <a:ext cx="687544" cy="276999"/>
            </a:xfrm>
            <a:prstGeom prst="rect">
              <a:avLst/>
            </a:prstGeom>
            <a:noFill/>
          </p:spPr>
          <p:txBody>
            <a:bodyPr wrap="square" rtlCol="0">
              <a:spAutoFit/>
            </a:bodyPr>
            <a:lstStyle/>
            <a:p>
              <a:pPr>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はら</a:t>
              </a:r>
            </a:p>
          </p:txBody>
        </p:sp>
        <p:sp>
          <p:nvSpPr>
            <p:cNvPr id="19" name="テキスト ボックス 18">
              <a:extLst>
                <a:ext uri="{FF2B5EF4-FFF2-40B4-BE49-F238E27FC236}">
                  <a16:creationId xmlns:a16="http://schemas.microsoft.com/office/drawing/2014/main" id="{388EEAC4-F8FA-B2BF-5DFD-8E14B2CB5E95}"/>
                </a:ext>
              </a:extLst>
            </p:cNvPr>
            <p:cNvSpPr txBox="1"/>
            <p:nvPr/>
          </p:nvSpPr>
          <p:spPr>
            <a:xfrm>
              <a:off x="2351584" y="336347"/>
              <a:ext cx="1008112"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しょうひん</a:t>
              </a:r>
              <a:endParaRPr kumimoji="1" lang="ja-JP" altLang="en-US" sz="1200" b="1" dirty="0">
                <a:solidFill>
                  <a:srgbClr val="006600"/>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8FB18AC-FB5C-BAC0-6C88-3A369C1F6DA3}"/>
                </a:ext>
              </a:extLst>
            </p:cNvPr>
            <p:cNvSpPr txBox="1"/>
            <p:nvPr/>
          </p:nvSpPr>
          <p:spPr>
            <a:xfrm>
              <a:off x="9294159" y="225177"/>
              <a:ext cx="1092513" cy="237384"/>
            </a:xfrm>
            <a:prstGeom prst="rect">
              <a:avLst/>
            </a:prstGeom>
            <a:noFill/>
          </p:spPr>
          <p:txBody>
            <a:bodyPr wrap="square" rtlCol="0">
              <a:spAutoFit/>
            </a:bodyPr>
            <a:lstStyle/>
            <a:p>
              <a:pPr>
                <a:spcAft>
                  <a:spcPts val="600"/>
                </a:spcAft>
              </a:pPr>
              <a:r>
                <a:rPr lang="ja-JP" altLang="en-US" sz="1400" b="1" dirty="0">
                  <a:solidFill>
                    <a:srgbClr val="006600"/>
                  </a:solidFill>
                  <a:latin typeface="BIZ UDPゴシック" panose="020B0400000000000000" pitchFamily="50" charset="-128"/>
                  <a:ea typeface="BIZ UDPゴシック" panose="020B0400000000000000" pitchFamily="50" charset="-128"/>
                </a:rPr>
                <a:t>けいやく</a:t>
              </a:r>
              <a:endParaRPr kumimoji="1" lang="ja-JP" altLang="en-US" sz="1400" b="1" dirty="0">
                <a:solidFill>
                  <a:srgbClr val="0066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3BFDDB8-ADF8-447F-4D52-92D16D68C57A}"/>
                </a:ext>
              </a:extLst>
            </p:cNvPr>
            <p:cNvSpPr txBox="1"/>
            <p:nvPr/>
          </p:nvSpPr>
          <p:spPr>
            <a:xfrm>
              <a:off x="3431704" y="336347"/>
              <a:ext cx="483283" cy="276999"/>
            </a:xfrm>
            <a:prstGeom prst="rect">
              <a:avLst/>
            </a:prstGeom>
            <a:noFill/>
          </p:spPr>
          <p:txBody>
            <a:bodyPr wrap="square" rtlCol="0">
              <a:spAutoFit/>
            </a:bodyPr>
            <a:lstStyle/>
            <a:p>
              <a:pPr>
                <a:spcAft>
                  <a:spcPts val="600"/>
                </a:spcAft>
              </a:pPr>
              <a:r>
                <a:rPr kumimoji="1"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か</a:t>
              </a:r>
            </a:p>
          </p:txBody>
        </p:sp>
        <p:sp>
          <p:nvSpPr>
            <p:cNvPr id="40" name="テキスト ボックス 39">
              <a:extLst>
                <a:ext uri="{FF2B5EF4-FFF2-40B4-BE49-F238E27FC236}">
                  <a16:creationId xmlns:a16="http://schemas.microsoft.com/office/drawing/2014/main" id="{9A983358-97F5-3A57-9A2F-31510A12D426}"/>
                </a:ext>
              </a:extLst>
            </p:cNvPr>
            <p:cNvSpPr txBox="1"/>
            <p:nvPr/>
          </p:nvSpPr>
          <p:spPr>
            <a:xfrm>
              <a:off x="743970" y="336347"/>
              <a:ext cx="604140" cy="276999"/>
            </a:xfrm>
            <a:prstGeom prst="rect">
              <a:avLst/>
            </a:prstGeom>
            <a:noFill/>
          </p:spPr>
          <p:txBody>
            <a:bodyPr wrap="square" rtlCol="0">
              <a:spAutoFit/>
            </a:bodyPr>
            <a:lstStyle/>
            <a:p>
              <a:pPr>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かね</a:t>
              </a:r>
            </a:p>
          </p:txBody>
        </p:sp>
        <p:sp>
          <p:nvSpPr>
            <p:cNvPr id="9" name="テキスト ボックス 8">
              <a:extLst>
                <a:ext uri="{FF2B5EF4-FFF2-40B4-BE49-F238E27FC236}">
                  <a16:creationId xmlns:a16="http://schemas.microsoft.com/office/drawing/2014/main" id="{4F126ECE-C297-802D-6D2D-318F2861F01B}"/>
                </a:ext>
              </a:extLst>
            </p:cNvPr>
            <p:cNvSpPr txBox="1"/>
            <p:nvPr/>
          </p:nvSpPr>
          <p:spPr>
            <a:xfrm>
              <a:off x="6473266" y="336347"/>
              <a:ext cx="483283" cy="276999"/>
            </a:xfrm>
            <a:prstGeom prst="rect">
              <a:avLst/>
            </a:prstGeom>
            <a:noFill/>
          </p:spPr>
          <p:txBody>
            <a:bodyPr wrap="square" rtlCol="0">
              <a:spAutoFit/>
            </a:bodyPr>
            <a:lstStyle/>
            <a:p>
              <a:pPr>
                <a:spcAft>
                  <a:spcPts val="600"/>
                </a:spcAft>
              </a:pPr>
              <a:r>
                <a:rPr kumimoji="1"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う</a:t>
              </a:r>
            </a:p>
          </p:txBody>
        </p:sp>
      </p:grpSp>
    </p:spTree>
    <p:extLst>
      <p:ext uri="{BB962C8B-B14F-4D97-AF65-F5344CB8AC3E}">
        <p14:creationId xmlns:p14="http://schemas.microsoft.com/office/powerpoint/2010/main" val="378281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E6A231-ACA0-0028-F761-9CE8BAF9C234}"/>
              </a:ext>
            </a:extLst>
          </p:cNvPr>
          <p:cNvSpPr>
            <a:spLocks noGrp="1"/>
          </p:cNvSpPr>
          <p:nvPr>
            <p:ph type="sldNum" sz="quarter" idx="12"/>
          </p:nvPr>
        </p:nvSpPr>
        <p:spPr/>
        <p:txBody>
          <a:bodyPr/>
          <a:lstStyle/>
          <a:p>
            <a:fld id="{C9D707A9-BE3A-46EF-B64A-4D23364FB652}" type="slidenum">
              <a:rPr kumimoji="1" lang="ja-JP" altLang="en-US" smtClean="0"/>
              <a:t>2</a:t>
            </a:fld>
            <a:endParaRPr kumimoji="1" lang="ja-JP" altLang="en-US"/>
          </a:p>
        </p:txBody>
      </p:sp>
      <p:pic>
        <p:nvPicPr>
          <p:cNvPr id="4" name="図 3">
            <a:extLst>
              <a:ext uri="{FF2B5EF4-FFF2-40B4-BE49-F238E27FC236}">
                <a16:creationId xmlns:a16="http://schemas.microsoft.com/office/drawing/2014/main" id="{61EB20E1-3D86-4BC4-2756-563C15BA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993" y="647409"/>
            <a:ext cx="3277283" cy="1567689"/>
          </a:xfrm>
          <a:prstGeom prst="rect">
            <a:avLst/>
          </a:prstGeom>
        </p:spPr>
      </p:pic>
      <p:pic>
        <p:nvPicPr>
          <p:cNvPr id="6" name="図 5">
            <a:extLst>
              <a:ext uri="{FF2B5EF4-FFF2-40B4-BE49-F238E27FC236}">
                <a16:creationId xmlns:a16="http://schemas.microsoft.com/office/drawing/2014/main" id="{812B5067-490A-3C89-BDA9-8C59CEF9C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168" y="662555"/>
            <a:ext cx="3019665" cy="1537395"/>
          </a:xfrm>
          <a:prstGeom prst="rect">
            <a:avLst/>
          </a:prstGeom>
        </p:spPr>
      </p:pic>
      <p:pic>
        <p:nvPicPr>
          <p:cNvPr id="8" name="図 7">
            <a:extLst>
              <a:ext uri="{FF2B5EF4-FFF2-40B4-BE49-F238E27FC236}">
                <a16:creationId xmlns:a16="http://schemas.microsoft.com/office/drawing/2014/main" id="{E2EBDAE1-F93F-96D7-490B-D44239948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725" y="677703"/>
            <a:ext cx="2939791" cy="1537395"/>
          </a:xfrm>
          <a:prstGeom prst="rect">
            <a:avLst/>
          </a:prstGeom>
        </p:spPr>
      </p:pic>
      <p:pic>
        <p:nvPicPr>
          <p:cNvPr id="12" name="図 11">
            <a:extLst>
              <a:ext uri="{FF2B5EF4-FFF2-40B4-BE49-F238E27FC236}">
                <a16:creationId xmlns:a16="http://schemas.microsoft.com/office/drawing/2014/main" id="{AE20EE6D-342D-BF45-B879-088F26F1D0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088" y="2308956"/>
            <a:ext cx="1278100" cy="1206675"/>
          </a:xfrm>
          <a:prstGeom prst="rect">
            <a:avLst/>
          </a:prstGeom>
        </p:spPr>
      </p:pic>
      <p:pic>
        <p:nvPicPr>
          <p:cNvPr id="16" name="図 15">
            <a:extLst>
              <a:ext uri="{FF2B5EF4-FFF2-40B4-BE49-F238E27FC236}">
                <a16:creationId xmlns:a16="http://schemas.microsoft.com/office/drawing/2014/main" id="{BE71EDBD-93C1-5B0C-43D7-D703C8490F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0809" y="3703176"/>
            <a:ext cx="2318512" cy="3110200"/>
          </a:xfrm>
          <a:prstGeom prst="rect">
            <a:avLst/>
          </a:prstGeom>
        </p:spPr>
      </p:pic>
      <p:pic>
        <p:nvPicPr>
          <p:cNvPr id="7" name="図 6">
            <a:extLst>
              <a:ext uri="{FF2B5EF4-FFF2-40B4-BE49-F238E27FC236}">
                <a16:creationId xmlns:a16="http://schemas.microsoft.com/office/drawing/2014/main" id="{3F6954B1-4F96-C207-218D-D759FB8B66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9849" y="2435672"/>
            <a:ext cx="1016636" cy="1016636"/>
          </a:xfrm>
          <a:prstGeom prst="rect">
            <a:avLst/>
          </a:prstGeom>
        </p:spPr>
      </p:pic>
      <p:pic>
        <p:nvPicPr>
          <p:cNvPr id="14" name="図 13">
            <a:extLst>
              <a:ext uri="{FF2B5EF4-FFF2-40B4-BE49-F238E27FC236}">
                <a16:creationId xmlns:a16="http://schemas.microsoft.com/office/drawing/2014/main" id="{B8955675-D0CE-D0E9-87D0-78C0A5DC42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3444" y="2458980"/>
            <a:ext cx="975863" cy="970020"/>
          </a:xfrm>
          <a:prstGeom prst="rect">
            <a:avLst/>
          </a:prstGeom>
        </p:spPr>
      </p:pic>
      <p:pic>
        <p:nvPicPr>
          <p:cNvPr id="9" name="図 8">
            <a:extLst>
              <a:ext uri="{FF2B5EF4-FFF2-40B4-BE49-F238E27FC236}">
                <a16:creationId xmlns:a16="http://schemas.microsoft.com/office/drawing/2014/main" id="{7D7A00B0-A3E8-4173-CCCD-17AD94A6E8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97307" y="2477712"/>
            <a:ext cx="951288" cy="951288"/>
          </a:xfrm>
          <a:prstGeom prst="rect">
            <a:avLst/>
          </a:prstGeom>
        </p:spPr>
      </p:pic>
      <p:pic>
        <p:nvPicPr>
          <p:cNvPr id="10" name="図 9">
            <a:extLst>
              <a:ext uri="{FF2B5EF4-FFF2-40B4-BE49-F238E27FC236}">
                <a16:creationId xmlns:a16="http://schemas.microsoft.com/office/drawing/2014/main" id="{637DCF1A-6D76-F297-2A29-432CA6F5E7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79562" y="2577787"/>
            <a:ext cx="916438" cy="916438"/>
          </a:xfrm>
          <a:prstGeom prst="rect">
            <a:avLst/>
          </a:prstGeom>
        </p:spPr>
      </p:pic>
      <p:pic>
        <p:nvPicPr>
          <p:cNvPr id="3" name="図 2">
            <a:extLst>
              <a:ext uri="{FF2B5EF4-FFF2-40B4-BE49-F238E27FC236}">
                <a16:creationId xmlns:a16="http://schemas.microsoft.com/office/drawing/2014/main" id="{C9FF5D5E-E7B5-5726-3089-B0FD6C482A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49417" y="2499226"/>
            <a:ext cx="889528" cy="889528"/>
          </a:xfrm>
          <a:prstGeom prst="rect">
            <a:avLst/>
          </a:prstGeom>
        </p:spPr>
      </p:pic>
    </p:spTree>
    <p:extLst>
      <p:ext uri="{BB962C8B-B14F-4D97-AF65-F5344CB8AC3E}">
        <p14:creationId xmlns:p14="http://schemas.microsoft.com/office/powerpoint/2010/main" val="4114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3A2A57C-BC2C-6604-76EF-3AB8C8FA1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518" y="5011811"/>
            <a:ext cx="959645" cy="1675743"/>
          </a:xfrm>
          <a:prstGeom prst="rect">
            <a:avLst/>
          </a:prstGeom>
        </p:spPr>
      </p:pic>
      <p:pic>
        <p:nvPicPr>
          <p:cNvPr id="32" name="図 31">
            <a:extLst>
              <a:ext uri="{FF2B5EF4-FFF2-40B4-BE49-F238E27FC236}">
                <a16:creationId xmlns:a16="http://schemas.microsoft.com/office/drawing/2014/main" id="{7807EEE5-BCFE-96F2-93C3-7313C0742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28" y="1052736"/>
            <a:ext cx="2697102" cy="2380438"/>
          </a:xfrm>
          <a:prstGeom prst="rect">
            <a:avLst/>
          </a:prstGeom>
        </p:spPr>
      </p:pic>
      <p:pic>
        <p:nvPicPr>
          <p:cNvPr id="20" name="図 19">
            <a:extLst>
              <a:ext uri="{FF2B5EF4-FFF2-40B4-BE49-F238E27FC236}">
                <a16:creationId xmlns:a16="http://schemas.microsoft.com/office/drawing/2014/main" id="{9D505D62-BF34-07F2-7368-178B79071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862" y="4749234"/>
            <a:ext cx="2913938" cy="1881361"/>
          </a:xfrm>
          <a:prstGeom prst="rect">
            <a:avLst/>
          </a:prstGeom>
        </p:spPr>
      </p:pic>
      <p:pic>
        <p:nvPicPr>
          <p:cNvPr id="9" name="図 8">
            <a:extLst>
              <a:ext uri="{FF2B5EF4-FFF2-40B4-BE49-F238E27FC236}">
                <a16:creationId xmlns:a16="http://schemas.microsoft.com/office/drawing/2014/main" id="{F0F8286C-BC24-BA75-EC64-576561DE24CA}"/>
              </a:ext>
            </a:extLst>
          </p:cNvPr>
          <p:cNvPicPr>
            <a:picLocks noChangeAspect="1"/>
          </p:cNvPicPr>
          <p:nvPr/>
        </p:nvPicPr>
        <p:blipFill rotWithShape="1">
          <a:blip r:embed="rId6">
            <a:extLst>
              <a:ext uri="{28A0092B-C50C-407E-A947-70E740481C1C}">
                <a14:useLocalDpi xmlns:a14="http://schemas.microsoft.com/office/drawing/2010/main" val="0"/>
              </a:ext>
            </a:extLst>
          </a:blip>
          <a:srcRect l="5763" t="11919" r="6053"/>
          <a:stretch/>
        </p:blipFill>
        <p:spPr>
          <a:xfrm>
            <a:off x="4317081" y="1061590"/>
            <a:ext cx="2986397" cy="1984314"/>
          </a:xfrm>
          <a:prstGeom prst="rect">
            <a:avLst/>
          </a:prstGeom>
        </p:spPr>
      </p:pic>
      <p:pic>
        <p:nvPicPr>
          <p:cNvPr id="5" name="図 4">
            <a:extLst>
              <a:ext uri="{FF2B5EF4-FFF2-40B4-BE49-F238E27FC236}">
                <a16:creationId xmlns:a16="http://schemas.microsoft.com/office/drawing/2014/main" id="{1CA5444E-7A0B-0065-8BC4-5C4C3D16B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6770" y="4823773"/>
            <a:ext cx="2003677" cy="1912601"/>
          </a:xfrm>
          <a:prstGeom prst="rect">
            <a:avLst/>
          </a:prstGeom>
        </p:spPr>
      </p:pic>
      <p:pic>
        <p:nvPicPr>
          <p:cNvPr id="12" name="図 11">
            <a:extLst>
              <a:ext uri="{FF2B5EF4-FFF2-40B4-BE49-F238E27FC236}">
                <a16:creationId xmlns:a16="http://schemas.microsoft.com/office/drawing/2014/main" id="{F45A5FFD-73AA-B2A9-D08E-FB261EC762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9268" y="595580"/>
            <a:ext cx="1868428" cy="1923292"/>
          </a:xfrm>
          <a:prstGeom prst="rect">
            <a:avLst/>
          </a:prstGeom>
        </p:spPr>
      </p:pic>
      <p:grpSp>
        <p:nvGrpSpPr>
          <p:cNvPr id="2" name="グループ化 1">
            <a:extLst>
              <a:ext uri="{FF2B5EF4-FFF2-40B4-BE49-F238E27FC236}">
                <a16:creationId xmlns:a16="http://schemas.microsoft.com/office/drawing/2014/main" id="{2B223E87-272B-5697-1AC3-45EB86A7B2A7}"/>
              </a:ext>
            </a:extLst>
          </p:cNvPr>
          <p:cNvGrpSpPr/>
          <p:nvPr/>
        </p:nvGrpSpPr>
        <p:grpSpPr>
          <a:xfrm>
            <a:off x="848555" y="404664"/>
            <a:ext cx="2590799" cy="603851"/>
            <a:chOff x="848555" y="404664"/>
            <a:chExt cx="2590799" cy="603851"/>
          </a:xfrm>
        </p:grpSpPr>
        <p:sp>
          <p:nvSpPr>
            <p:cNvPr id="26" name="テキスト ボックス 25">
              <a:extLst>
                <a:ext uri="{FF2B5EF4-FFF2-40B4-BE49-F238E27FC236}">
                  <a16:creationId xmlns:a16="http://schemas.microsoft.com/office/drawing/2014/main" id="{B2D590BA-A1B5-6073-FA8C-7F8699CCB884}"/>
                </a:ext>
              </a:extLst>
            </p:cNvPr>
            <p:cNvSpPr txBox="1"/>
            <p:nvPr/>
          </p:nvSpPr>
          <p:spPr>
            <a:xfrm>
              <a:off x="1088785" y="404664"/>
              <a:ext cx="39756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a:t>
              </a:r>
            </a:p>
          </p:txBody>
        </p:sp>
        <p:sp>
          <p:nvSpPr>
            <p:cNvPr id="27" name="テキスト ボックス 8">
              <a:extLst>
                <a:ext uri="{FF2B5EF4-FFF2-40B4-BE49-F238E27FC236}">
                  <a16:creationId xmlns:a16="http://schemas.microsoft.com/office/drawing/2014/main" id="{AC9ACC96-2675-2B62-B234-D6A0869688C7}"/>
                </a:ext>
              </a:extLst>
            </p:cNvPr>
            <p:cNvSpPr txBox="1"/>
            <p:nvPr/>
          </p:nvSpPr>
          <p:spPr>
            <a:xfrm>
              <a:off x="848555" y="546850"/>
              <a:ext cx="259079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400" b="1" dirty="0">
                  <a:latin typeface="BIZ UDPゴシック" panose="020B0400000000000000" pitchFamily="50" charset="-128"/>
                  <a:ea typeface="BIZ UDPゴシック" panose="020B0400000000000000" pitchFamily="50" charset="-128"/>
                </a:rPr>
                <a:t>買い物をしたり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C77790C-0FEC-DD6E-19B4-839567B8EEF7}"/>
                </a:ext>
              </a:extLst>
            </p:cNvPr>
            <p:cNvSpPr txBox="1"/>
            <p:nvPr/>
          </p:nvSpPr>
          <p:spPr>
            <a:xfrm>
              <a:off x="1665834" y="412146"/>
              <a:ext cx="574434"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FC31DE54-9C93-201A-CDFD-EAF62741FF5D}"/>
              </a:ext>
            </a:extLst>
          </p:cNvPr>
          <p:cNvGrpSpPr/>
          <p:nvPr/>
        </p:nvGrpSpPr>
        <p:grpSpPr>
          <a:xfrm>
            <a:off x="3526002" y="4875890"/>
            <a:ext cx="2733819" cy="941412"/>
            <a:chOff x="3526002" y="4875890"/>
            <a:chExt cx="2733819" cy="941412"/>
          </a:xfrm>
        </p:grpSpPr>
        <p:sp>
          <p:nvSpPr>
            <p:cNvPr id="39" name="テキスト ボックス 11">
              <a:extLst>
                <a:ext uri="{FF2B5EF4-FFF2-40B4-BE49-F238E27FC236}">
                  <a16:creationId xmlns:a16="http://schemas.microsoft.com/office/drawing/2014/main" id="{B01C114D-F49A-9D36-D68C-1ED317D1FBD3}"/>
                </a:ext>
              </a:extLst>
            </p:cNvPr>
            <p:cNvSpPr txBox="1"/>
            <p:nvPr/>
          </p:nvSpPr>
          <p:spPr>
            <a:xfrm>
              <a:off x="3526002" y="4875890"/>
              <a:ext cx="2733819"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lang="ja-JP" altLang="en-US" sz="2400" b="1" dirty="0">
                  <a:latin typeface="BIZ UDPゴシック" panose="020B0400000000000000" pitchFamily="50" charset="-128"/>
                  <a:ea typeface="BIZ UDPゴシック" panose="020B0400000000000000" pitchFamily="50" charset="-128"/>
                </a:rPr>
                <a:t>スマホで</a:t>
              </a:r>
              <a:endParaRPr lang="en-US" altLang="ja-JP" sz="2400" b="1" dirty="0">
                <a:latin typeface="BIZ UDPゴシック" panose="020B0400000000000000" pitchFamily="50" charset="-128"/>
                <a:ea typeface="BIZ UDPゴシック" panose="020B0400000000000000" pitchFamily="50" charset="-128"/>
              </a:endParaRPr>
            </a:p>
            <a:p>
              <a:pPr>
                <a:lnSpc>
                  <a:spcPts val="3700"/>
                </a:lnSpc>
              </a:pPr>
              <a:r>
                <a:rPr lang="ja-JP" altLang="en-US" sz="2400" b="1" dirty="0">
                  <a:latin typeface="BIZ UDPゴシック" panose="020B0400000000000000" pitchFamily="50" charset="-128"/>
                  <a:ea typeface="BIZ UDPゴシック" panose="020B0400000000000000" pitchFamily="50" charset="-128"/>
                </a:rPr>
                <a:t>ゲーム課金したり</a:t>
              </a:r>
              <a:endParaRPr lang="en-US" altLang="ja-JP" sz="24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C703B5E4-BA93-04D5-27B7-2944BBA0B3C9}"/>
                </a:ext>
              </a:extLst>
            </p:cNvPr>
            <p:cNvSpPr txBox="1"/>
            <p:nvPr/>
          </p:nvSpPr>
          <p:spPr>
            <a:xfrm>
              <a:off x="4489170" y="5210786"/>
              <a:ext cx="66589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かきん</a:t>
              </a:r>
            </a:p>
          </p:txBody>
        </p:sp>
      </p:grpSp>
      <p:grpSp>
        <p:nvGrpSpPr>
          <p:cNvPr id="50" name="グループ化 49">
            <a:extLst>
              <a:ext uri="{FF2B5EF4-FFF2-40B4-BE49-F238E27FC236}">
                <a16:creationId xmlns:a16="http://schemas.microsoft.com/office/drawing/2014/main" id="{9DD16786-F340-EBD6-F327-781CFA469504}"/>
              </a:ext>
            </a:extLst>
          </p:cNvPr>
          <p:cNvGrpSpPr/>
          <p:nvPr/>
        </p:nvGrpSpPr>
        <p:grpSpPr>
          <a:xfrm>
            <a:off x="8929159" y="3655245"/>
            <a:ext cx="2882078" cy="1079474"/>
            <a:chOff x="8929159" y="3655245"/>
            <a:chExt cx="2882078" cy="1079474"/>
          </a:xfrm>
        </p:grpSpPr>
        <p:sp>
          <p:nvSpPr>
            <p:cNvPr id="41" name="テキスト ボックス 15">
              <a:extLst>
                <a:ext uri="{FF2B5EF4-FFF2-40B4-BE49-F238E27FC236}">
                  <a16:creationId xmlns:a16="http://schemas.microsoft.com/office/drawing/2014/main" id="{D52953A3-89F3-3DE1-2779-8D7FB19EFC9D}"/>
                </a:ext>
              </a:extLst>
            </p:cNvPr>
            <p:cNvSpPr txBox="1"/>
            <p:nvPr/>
          </p:nvSpPr>
          <p:spPr>
            <a:xfrm>
              <a:off x="8929159" y="3793307"/>
              <a:ext cx="2882078"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b="1" dirty="0">
                  <a:latin typeface="BIZ UDPゴシック" panose="020B0400000000000000" pitchFamily="50" charset="-128"/>
                  <a:ea typeface="BIZ UDPゴシック" panose="020B0400000000000000" pitchFamily="50" charset="-128"/>
                </a:rPr>
                <a:t>お</a:t>
              </a:r>
              <a:r>
                <a:rPr lang="ja-JP" altLang="en-US" sz="2400" b="1" dirty="0">
                  <a:latin typeface="BIZ UDPゴシック" panose="020B0400000000000000" pitchFamily="50" charset="-128"/>
                  <a:ea typeface="BIZ UDPゴシック" panose="020B0400000000000000" pitchFamily="50" charset="-128"/>
                </a:rPr>
                <a:t>店</a:t>
              </a:r>
              <a:r>
                <a:rPr kumimoji="1" lang="ja-JP" altLang="en-US" sz="2400" b="1" dirty="0">
                  <a:latin typeface="BIZ UDPゴシック" panose="020B0400000000000000" pitchFamily="50" charset="-128"/>
                  <a:ea typeface="BIZ UDPゴシック" panose="020B0400000000000000" pitchFamily="50" charset="-128"/>
                </a:rPr>
                <a:t>で</a:t>
              </a:r>
              <a:r>
                <a:rPr lang="ja-JP" altLang="en-US" sz="2400" b="1" dirty="0">
                  <a:latin typeface="BIZ UDPゴシック" panose="020B0400000000000000" pitchFamily="50" charset="-128"/>
                  <a:ea typeface="BIZ UDPゴシック" panose="020B0400000000000000" pitchFamily="50" charset="-128"/>
                </a:rPr>
                <a:t>たこやき</a:t>
              </a:r>
              <a:r>
                <a:rPr kumimoji="1" lang="ja-JP" altLang="en-US" sz="2400" b="1" dirty="0">
                  <a:latin typeface="BIZ UDPゴシック" panose="020B0400000000000000" pitchFamily="50" charset="-128"/>
                  <a:ea typeface="BIZ UDPゴシック" panose="020B0400000000000000" pitchFamily="50" charset="-128"/>
                </a:rPr>
                <a:t>を</a:t>
              </a:r>
              <a:endParaRPr kumimoji="1" lang="en-US" altLang="ja-JP" sz="2400" b="1" dirty="0">
                <a:latin typeface="BIZ UDPゴシック" panose="020B0400000000000000" pitchFamily="50" charset="-128"/>
                <a:ea typeface="BIZ UDPゴシック" panose="020B0400000000000000" pitchFamily="50" charset="-128"/>
              </a:endParaRPr>
            </a:p>
            <a:p>
              <a:pPr>
                <a:lnSpc>
                  <a:spcPts val="3700"/>
                </a:lnSpc>
              </a:pPr>
              <a:r>
                <a:rPr kumimoji="1" lang="ja-JP" altLang="en-US" sz="2400" b="1" dirty="0">
                  <a:latin typeface="BIZ UDPゴシック" panose="020B0400000000000000" pitchFamily="50" charset="-128"/>
                  <a:ea typeface="BIZ UDPゴシック" panose="020B0400000000000000" pitchFamily="50" charset="-128"/>
                </a:rPr>
                <a:t>食べたり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22F17EBD-8544-8D26-2793-F0797BDDDAC3}"/>
                </a:ext>
              </a:extLst>
            </p:cNvPr>
            <p:cNvSpPr txBox="1"/>
            <p:nvPr/>
          </p:nvSpPr>
          <p:spPr>
            <a:xfrm>
              <a:off x="9239747" y="3655245"/>
              <a:ext cx="665893"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5377B32-3900-5D8E-D858-07F121D27637}"/>
                </a:ext>
              </a:extLst>
            </p:cNvPr>
            <p:cNvSpPr txBox="1"/>
            <p:nvPr/>
          </p:nvSpPr>
          <p:spPr>
            <a:xfrm>
              <a:off x="9016673" y="4145712"/>
              <a:ext cx="44614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た</a:t>
              </a:r>
            </a:p>
          </p:txBody>
        </p:sp>
      </p:grpSp>
      <p:grpSp>
        <p:nvGrpSpPr>
          <p:cNvPr id="11" name="グループ化 10">
            <a:extLst>
              <a:ext uri="{FF2B5EF4-FFF2-40B4-BE49-F238E27FC236}">
                <a16:creationId xmlns:a16="http://schemas.microsoft.com/office/drawing/2014/main" id="{B83D1FA3-83F7-322F-E5A1-A4D257DC7734}"/>
              </a:ext>
            </a:extLst>
          </p:cNvPr>
          <p:cNvGrpSpPr/>
          <p:nvPr/>
        </p:nvGrpSpPr>
        <p:grpSpPr>
          <a:xfrm>
            <a:off x="4416034" y="382112"/>
            <a:ext cx="2733819" cy="618789"/>
            <a:chOff x="4416034" y="382112"/>
            <a:chExt cx="2733819" cy="618789"/>
          </a:xfrm>
        </p:grpSpPr>
        <p:sp>
          <p:nvSpPr>
            <p:cNvPr id="29" name="テキスト ボックス 11">
              <a:extLst>
                <a:ext uri="{FF2B5EF4-FFF2-40B4-BE49-F238E27FC236}">
                  <a16:creationId xmlns:a16="http://schemas.microsoft.com/office/drawing/2014/main" id="{82BD2640-2E38-E379-B510-CD60D4698707}"/>
                </a:ext>
              </a:extLst>
            </p:cNvPr>
            <p:cNvSpPr txBox="1"/>
            <p:nvPr/>
          </p:nvSpPr>
          <p:spPr>
            <a:xfrm>
              <a:off x="4416034" y="539236"/>
              <a:ext cx="273381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b="1" dirty="0">
                  <a:latin typeface="BIZ UDPゴシック" panose="020B0400000000000000" pitchFamily="50" charset="-128"/>
                  <a:ea typeface="BIZ UDPゴシック" panose="020B0400000000000000" pitchFamily="50" charset="-128"/>
                </a:rPr>
                <a:t>　　　</a:t>
              </a:r>
              <a:r>
                <a:rPr kumimoji="1" lang="ja-JP" altLang="en-US" sz="2400" b="1" dirty="0">
                  <a:latin typeface="BIZ UDPゴシック" panose="020B0400000000000000" pitchFamily="50" charset="-128"/>
                  <a:ea typeface="BIZ UDPゴシック" panose="020B0400000000000000" pitchFamily="50" charset="-128"/>
                </a:rPr>
                <a:t>電車に乗ったり</a:t>
              </a:r>
            </a:p>
          </p:txBody>
        </p:sp>
        <p:sp>
          <p:nvSpPr>
            <p:cNvPr id="45" name="テキスト ボックス 44">
              <a:extLst>
                <a:ext uri="{FF2B5EF4-FFF2-40B4-BE49-F238E27FC236}">
                  <a16:creationId xmlns:a16="http://schemas.microsoft.com/office/drawing/2014/main" id="{A29DCE77-A92F-745B-D58F-826EDF7CD022}"/>
                </a:ext>
              </a:extLst>
            </p:cNvPr>
            <p:cNvSpPr txBox="1"/>
            <p:nvPr/>
          </p:nvSpPr>
          <p:spPr>
            <a:xfrm>
              <a:off x="4777783" y="382112"/>
              <a:ext cx="798829"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でんしゃ</a:t>
              </a:r>
            </a:p>
          </p:txBody>
        </p:sp>
        <p:sp>
          <p:nvSpPr>
            <p:cNvPr id="46" name="テキスト ボックス 45">
              <a:extLst>
                <a:ext uri="{FF2B5EF4-FFF2-40B4-BE49-F238E27FC236}">
                  <a16:creationId xmlns:a16="http://schemas.microsoft.com/office/drawing/2014/main" id="{2696D27E-31DE-DFC4-8FAE-0D96A26A40B8}"/>
                </a:ext>
              </a:extLst>
            </p:cNvPr>
            <p:cNvSpPr txBox="1"/>
            <p:nvPr/>
          </p:nvSpPr>
          <p:spPr>
            <a:xfrm>
              <a:off x="5681537" y="393947"/>
              <a:ext cx="574434"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の</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BC4BEB27-5253-2E5D-4937-2DE26139935D}"/>
              </a:ext>
            </a:extLst>
          </p:cNvPr>
          <p:cNvGrpSpPr/>
          <p:nvPr/>
        </p:nvGrpSpPr>
        <p:grpSpPr>
          <a:xfrm>
            <a:off x="726198" y="3805387"/>
            <a:ext cx="2417260" cy="955228"/>
            <a:chOff x="726198" y="3805387"/>
            <a:chExt cx="2417260" cy="955228"/>
          </a:xfrm>
        </p:grpSpPr>
        <p:sp>
          <p:nvSpPr>
            <p:cNvPr id="37" name="テキスト ボックス 13">
              <a:extLst>
                <a:ext uri="{FF2B5EF4-FFF2-40B4-BE49-F238E27FC236}">
                  <a16:creationId xmlns:a16="http://schemas.microsoft.com/office/drawing/2014/main" id="{BD16BD17-0ED9-F27E-E243-EEC094F0FE8B}"/>
                </a:ext>
              </a:extLst>
            </p:cNvPr>
            <p:cNvSpPr txBox="1"/>
            <p:nvPr/>
          </p:nvSpPr>
          <p:spPr>
            <a:xfrm>
              <a:off x="748223" y="3929618"/>
              <a:ext cx="2395235" cy="8309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400" b="1" dirty="0">
                  <a:latin typeface="BIZ UDPゴシック" panose="020B0400000000000000" pitchFamily="50" charset="-128"/>
                  <a:ea typeface="BIZ UDPゴシック" panose="020B0400000000000000" pitchFamily="50" charset="-128"/>
                </a:rPr>
                <a:t>病院で</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みてもらったり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6F5A8272-BEFA-BF3F-1BEB-763E48DC824F}"/>
                </a:ext>
              </a:extLst>
            </p:cNvPr>
            <p:cNvSpPr txBox="1"/>
            <p:nvPr/>
          </p:nvSpPr>
          <p:spPr>
            <a:xfrm>
              <a:off x="726198" y="3805387"/>
              <a:ext cx="111775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びょういん</a:t>
              </a:r>
            </a:p>
          </p:txBody>
        </p:sp>
      </p:grpSp>
      <p:grpSp>
        <p:nvGrpSpPr>
          <p:cNvPr id="69" name="グループ化 68">
            <a:extLst>
              <a:ext uri="{FF2B5EF4-FFF2-40B4-BE49-F238E27FC236}">
                <a16:creationId xmlns:a16="http://schemas.microsoft.com/office/drawing/2014/main" id="{C0BBC11D-DA67-D4AF-A7A8-DE93CEA51395}"/>
              </a:ext>
            </a:extLst>
          </p:cNvPr>
          <p:cNvGrpSpPr/>
          <p:nvPr/>
        </p:nvGrpSpPr>
        <p:grpSpPr>
          <a:xfrm>
            <a:off x="3035314" y="3186513"/>
            <a:ext cx="5740377" cy="1761866"/>
            <a:chOff x="3035314" y="3186513"/>
            <a:chExt cx="5740377" cy="1761866"/>
          </a:xfrm>
        </p:grpSpPr>
        <p:sp>
          <p:nvSpPr>
            <p:cNvPr id="30" name="楕円 29">
              <a:extLst>
                <a:ext uri="{FF2B5EF4-FFF2-40B4-BE49-F238E27FC236}">
                  <a16:creationId xmlns:a16="http://schemas.microsoft.com/office/drawing/2014/main" id="{2719DBFE-5455-2690-80D4-9F96847C83D5}"/>
                </a:ext>
              </a:extLst>
            </p:cNvPr>
            <p:cNvSpPr/>
            <p:nvPr/>
          </p:nvSpPr>
          <p:spPr>
            <a:xfrm>
              <a:off x="3035314" y="3186513"/>
              <a:ext cx="5740377" cy="176186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C0039C1-3B1A-F162-AEA4-0502BBC127F9}"/>
                </a:ext>
              </a:extLst>
            </p:cNvPr>
            <p:cNvSpPr txBox="1"/>
            <p:nvPr/>
          </p:nvSpPr>
          <p:spPr>
            <a:xfrm>
              <a:off x="3974751" y="3658847"/>
              <a:ext cx="3691808" cy="705514"/>
            </a:xfrm>
            <a:prstGeom prst="rect">
              <a:avLst/>
            </a:prstGeom>
            <a:noFill/>
          </p:spPr>
          <p:txBody>
            <a:bodyPr wrap="square" rtlCol="0">
              <a:spAutoFit/>
            </a:bodyPr>
            <a:lstStyle/>
            <a:p>
              <a:pPr algn="ctr">
                <a:lnSpc>
                  <a:spcPct val="150000"/>
                </a:lnSpc>
              </a:pPr>
              <a:r>
                <a:rPr lang="ja-JP" altLang="en-US" sz="3200" b="1" dirty="0">
                  <a:solidFill>
                    <a:srgbClr val="006600"/>
                  </a:solidFill>
                  <a:latin typeface="BIZ UDPゴシック" panose="020B0400000000000000" pitchFamily="50" charset="-128"/>
                  <a:ea typeface="BIZ UDPゴシック" panose="020B0400000000000000" pitchFamily="50" charset="-128"/>
                </a:rPr>
                <a:t>すべて契約です</a:t>
              </a:r>
              <a:endParaRPr kumimoji="1" lang="ja-JP" altLang="en-US" sz="3200" b="1" dirty="0">
                <a:solidFill>
                  <a:srgbClr val="0066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CFB2F19-7A49-2D1D-47B1-76AC5C6624FE}"/>
                </a:ext>
              </a:extLst>
            </p:cNvPr>
            <p:cNvSpPr txBox="1"/>
            <p:nvPr/>
          </p:nvSpPr>
          <p:spPr>
            <a:xfrm>
              <a:off x="5568826" y="3594820"/>
              <a:ext cx="1054347" cy="307777"/>
            </a:xfrm>
            <a:prstGeom prst="rect">
              <a:avLst/>
            </a:prstGeom>
            <a:noFill/>
          </p:spPr>
          <p:txBody>
            <a:bodyPr wrap="square" rtlCol="0">
              <a:spAutoFit/>
            </a:bodyPr>
            <a:lstStyle/>
            <a:p>
              <a:pPr>
                <a:spcAft>
                  <a:spcPts val="600"/>
                </a:spcAft>
              </a:pPr>
              <a:r>
                <a:rPr lang="ja-JP" altLang="en-US" sz="1400" b="1" dirty="0">
                  <a:solidFill>
                    <a:srgbClr val="006600"/>
                  </a:solidFill>
                  <a:latin typeface="BIZ UDPゴシック" panose="020B0400000000000000" pitchFamily="50" charset="-128"/>
                  <a:ea typeface="BIZ UDPゴシック" panose="020B0400000000000000" pitchFamily="50" charset="-128"/>
                </a:rPr>
                <a:t>けいやく</a:t>
              </a:r>
              <a:endParaRPr kumimoji="1" lang="ja-JP" altLang="en-US" sz="1400"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E27589DC-4C1D-6955-7C9D-643E2649CE01}"/>
              </a:ext>
            </a:extLst>
          </p:cNvPr>
          <p:cNvGrpSpPr/>
          <p:nvPr/>
        </p:nvGrpSpPr>
        <p:grpSpPr>
          <a:xfrm>
            <a:off x="1163822" y="2686214"/>
            <a:ext cx="1881083" cy="900000"/>
            <a:chOff x="1163822" y="2686214"/>
            <a:chExt cx="1881083" cy="900000"/>
          </a:xfrm>
        </p:grpSpPr>
        <p:pic>
          <p:nvPicPr>
            <p:cNvPr id="3" name="図 2">
              <a:extLst>
                <a:ext uri="{FF2B5EF4-FFF2-40B4-BE49-F238E27FC236}">
                  <a16:creationId xmlns:a16="http://schemas.microsoft.com/office/drawing/2014/main" id="{0EA9CAEF-B48D-CADB-D374-6BB580D3AA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3822" y="2686214"/>
              <a:ext cx="1881083" cy="900000"/>
            </a:xfrm>
            <a:prstGeom prst="rect">
              <a:avLst/>
            </a:prstGeom>
          </p:spPr>
        </p:pic>
        <p:grpSp>
          <p:nvGrpSpPr>
            <p:cNvPr id="34" name="グループ化 33">
              <a:extLst>
                <a:ext uri="{FF2B5EF4-FFF2-40B4-BE49-F238E27FC236}">
                  <a16:creationId xmlns:a16="http://schemas.microsoft.com/office/drawing/2014/main" id="{1ACEA090-4DDC-F0AB-58C8-7ECA0BC0E4CE}"/>
                </a:ext>
              </a:extLst>
            </p:cNvPr>
            <p:cNvGrpSpPr/>
            <p:nvPr/>
          </p:nvGrpSpPr>
          <p:grpSpPr>
            <a:xfrm>
              <a:off x="1657623" y="2791524"/>
              <a:ext cx="1101798" cy="693833"/>
              <a:chOff x="1657623" y="2791524"/>
              <a:chExt cx="1101798" cy="693833"/>
            </a:xfrm>
          </p:grpSpPr>
          <p:sp>
            <p:nvSpPr>
              <p:cNvPr id="52" name="テキスト ボックス 51">
                <a:extLst>
                  <a:ext uri="{FF2B5EF4-FFF2-40B4-BE49-F238E27FC236}">
                    <a16:creationId xmlns:a16="http://schemas.microsoft.com/office/drawing/2014/main" id="{0C6C3318-67D8-010E-6D2C-68C02E5E334D}"/>
                  </a:ext>
                </a:extLst>
              </p:cNvPr>
              <p:cNvSpPr txBox="1"/>
              <p:nvPr/>
            </p:nvSpPr>
            <p:spPr>
              <a:xfrm>
                <a:off x="1657623" y="2962137"/>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53" name="テキスト ボックス 52">
                <a:extLst>
                  <a:ext uri="{FF2B5EF4-FFF2-40B4-BE49-F238E27FC236}">
                    <a16:creationId xmlns:a16="http://schemas.microsoft.com/office/drawing/2014/main" id="{16FF1E80-0C0A-6DEC-E08C-9355AED02BC1}"/>
                  </a:ext>
                </a:extLst>
              </p:cNvPr>
              <p:cNvSpPr txBox="1"/>
              <p:nvPr/>
            </p:nvSpPr>
            <p:spPr>
              <a:xfrm>
                <a:off x="1690679" y="2791524"/>
                <a:ext cx="1068742" cy="276999"/>
              </a:xfrm>
              <a:prstGeom prst="rect">
                <a:avLst/>
              </a:prstGeom>
              <a:noFill/>
            </p:spPr>
            <p:txBody>
              <a:bodyPr wrap="square" rtlCol="0">
                <a:spAutoFit/>
              </a:bodyPr>
              <a:lstStyle/>
              <a:p>
                <a:r>
                  <a:rPr kumimoji="1" lang="ja-JP" altLang="en-US" sz="1200" b="1" dirty="0">
                    <a:solidFill>
                      <a:srgbClr val="FF0066"/>
                    </a:solidFill>
                    <a:latin typeface="BIZ UDPゴシック" panose="020B0400000000000000" pitchFamily="50" charset="-128"/>
                    <a:ea typeface="BIZ UDPゴシック" panose="020B0400000000000000" pitchFamily="50" charset="-128"/>
                  </a:rPr>
                  <a:t>けいやく</a:t>
                </a:r>
              </a:p>
            </p:txBody>
          </p:sp>
        </p:grpSp>
      </p:grpSp>
      <p:grpSp>
        <p:nvGrpSpPr>
          <p:cNvPr id="71" name="グループ化 70">
            <a:extLst>
              <a:ext uri="{FF2B5EF4-FFF2-40B4-BE49-F238E27FC236}">
                <a16:creationId xmlns:a16="http://schemas.microsoft.com/office/drawing/2014/main" id="{D8D7E785-02B7-2EFB-7DCC-1A096E2C3773}"/>
              </a:ext>
            </a:extLst>
          </p:cNvPr>
          <p:cNvGrpSpPr/>
          <p:nvPr/>
        </p:nvGrpSpPr>
        <p:grpSpPr>
          <a:xfrm>
            <a:off x="1223812" y="5757143"/>
            <a:ext cx="1881084" cy="900000"/>
            <a:chOff x="1223812" y="5757143"/>
            <a:chExt cx="1881084" cy="900000"/>
          </a:xfrm>
        </p:grpSpPr>
        <p:pic>
          <p:nvPicPr>
            <p:cNvPr id="18" name="図 17">
              <a:extLst>
                <a:ext uri="{FF2B5EF4-FFF2-40B4-BE49-F238E27FC236}">
                  <a16:creationId xmlns:a16="http://schemas.microsoft.com/office/drawing/2014/main" id="{5A801901-093E-A04D-CBE0-5A8788CB81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3812" y="5757143"/>
              <a:ext cx="1881084" cy="900000"/>
            </a:xfrm>
            <a:prstGeom prst="rect">
              <a:avLst/>
            </a:prstGeom>
          </p:spPr>
        </p:pic>
        <p:grpSp>
          <p:nvGrpSpPr>
            <p:cNvPr id="54" name="グループ化 53">
              <a:extLst>
                <a:ext uri="{FF2B5EF4-FFF2-40B4-BE49-F238E27FC236}">
                  <a16:creationId xmlns:a16="http://schemas.microsoft.com/office/drawing/2014/main" id="{1E5AB711-6208-41E7-719F-C8228D0EF5FC}"/>
                </a:ext>
              </a:extLst>
            </p:cNvPr>
            <p:cNvGrpSpPr/>
            <p:nvPr/>
          </p:nvGrpSpPr>
          <p:grpSpPr>
            <a:xfrm>
              <a:off x="1692734" y="5849683"/>
              <a:ext cx="1101798" cy="693833"/>
              <a:chOff x="1307939" y="2843549"/>
              <a:chExt cx="1101798" cy="693833"/>
            </a:xfrm>
          </p:grpSpPr>
          <p:sp>
            <p:nvSpPr>
              <p:cNvPr id="55" name="テキスト ボックス 54">
                <a:extLst>
                  <a:ext uri="{FF2B5EF4-FFF2-40B4-BE49-F238E27FC236}">
                    <a16:creationId xmlns:a16="http://schemas.microsoft.com/office/drawing/2014/main" id="{0139238A-7113-0879-CAB1-66AB3AFF4F7C}"/>
                  </a:ext>
                </a:extLst>
              </p:cNvPr>
              <p:cNvSpPr txBox="1"/>
              <p:nvPr/>
            </p:nvSpPr>
            <p:spPr>
              <a:xfrm>
                <a:off x="1307939" y="3014162"/>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56" name="テキスト ボックス 55">
                <a:extLst>
                  <a:ext uri="{FF2B5EF4-FFF2-40B4-BE49-F238E27FC236}">
                    <a16:creationId xmlns:a16="http://schemas.microsoft.com/office/drawing/2014/main" id="{F0248202-D6F1-C478-3813-83199E69AA79}"/>
                  </a:ext>
                </a:extLst>
              </p:cNvPr>
              <p:cNvSpPr txBox="1"/>
              <p:nvPr/>
            </p:nvSpPr>
            <p:spPr>
              <a:xfrm>
                <a:off x="1340995" y="2843549"/>
                <a:ext cx="1068742" cy="276999"/>
              </a:xfrm>
              <a:prstGeom prst="rect">
                <a:avLst/>
              </a:prstGeom>
              <a:noFill/>
            </p:spPr>
            <p:txBody>
              <a:bodyPr wrap="square" rtlCol="0">
                <a:spAutoFit/>
              </a:bodyPr>
              <a:lstStyle/>
              <a:p>
                <a:r>
                  <a:rPr kumimoji="1" lang="ja-JP" altLang="en-US" sz="1200" b="1" dirty="0">
                    <a:solidFill>
                      <a:srgbClr val="FF0066"/>
                    </a:solidFill>
                    <a:latin typeface="BIZ UDPゴシック" panose="020B0400000000000000" pitchFamily="50" charset="-128"/>
                    <a:ea typeface="BIZ UDPゴシック" panose="020B0400000000000000" pitchFamily="50" charset="-128"/>
                  </a:rPr>
                  <a:t>けいやく</a:t>
                </a:r>
              </a:p>
            </p:txBody>
          </p:sp>
        </p:grpSp>
      </p:grpSp>
      <p:grpSp>
        <p:nvGrpSpPr>
          <p:cNvPr id="73" name="グループ化 72">
            <a:extLst>
              <a:ext uri="{FF2B5EF4-FFF2-40B4-BE49-F238E27FC236}">
                <a16:creationId xmlns:a16="http://schemas.microsoft.com/office/drawing/2014/main" id="{99E4C01C-F648-749A-EADD-A188F29D1BF2}"/>
              </a:ext>
            </a:extLst>
          </p:cNvPr>
          <p:cNvGrpSpPr/>
          <p:nvPr/>
        </p:nvGrpSpPr>
        <p:grpSpPr>
          <a:xfrm>
            <a:off x="9930153" y="5697352"/>
            <a:ext cx="1881084" cy="900000"/>
            <a:chOff x="9930153" y="5697352"/>
            <a:chExt cx="1881084" cy="900000"/>
          </a:xfrm>
        </p:grpSpPr>
        <p:pic>
          <p:nvPicPr>
            <p:cNvPr id="19" name="図 18">
              <a:extLst>
                <a:ext uri="{FF2B5EF4-FFF2-40B4-BE49-F238E27FC236}">
                  <a16:creationId xmlns:a16="http://schemas.microsoft.com/office/drawing/2014/main" id="{E8E1FB78-200B-C535-7223-35083E3837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0153" y="5697352"/>
              <a:ext cx="1881084" cy="900000"/>
            </a:xfrm>
            <a:prstGeom prst="rect">
              <a:avLst/>
            </a:prstGeom>
          </p:spPr>
        </p:pic>
        <p:grpSp>
          <p:nvGrpSpPr>
            <p:cNvPr id="57" name="グループ化 56">
              <a:extLst>
                <a:ext uri="{FF2B5EF4-FFF2-40B4-BE49-F238E27FC236}">
                  <a16:creationId xmlns:a16="http://schemas.microsoft.com/office/drawing/2014/main" id="{8E8BC2F5-3DBF-2B87-3B57-C4C1FD56D15C}"/>
                </a:ext>
              </a:extLst>
            </p:cNvPr>
            <p:cNvGrpSpPr/>
            <p:nvPr/>
          </p:nvGrpSpPr>
          <p:grpSpPr>
            <a:xfrm>
              <a:off x="10397585" y="5768914"/>
              <a:ext cx="1101798" cy="693833"/>
              <a:chOff x="1399476" y="2711418"/>
              <a:chExt cx="1101798" cy="693833"/>
            </a:xfrm>
          </p:grpSpPr>
          <p:sp>
            <p:nvSpPr>
              <p:cNvPr id="58" name="テキスト ボックス 57">
                <a:extLst>
                  <a:ext uri="{FF2B5EF4-FFF2-40B4-BE49-F238E27FC236}">
                    <a16:creationId xmlns:a16="http://schemas.microsoft.com/office/drawing/2014/main" id="{E77E9FCC-317D-8729-FD40-DBB75099927B}"/>
                  </a:ext>
                </a:extLst>
              </p:cNvPr>
              <p:cNvSpPr txBox="1"/>
              <p:nvPr/>
            </p:nvSpPr>
            <p:spPr>
              <a:xfrm>
                <a:off x="1399476" y="2882031"/>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59" name="テキスト ボックス 58">
                <a:extLst>
                  <a:ext uri="{FF2B5EF4-FFF2-40B4-BE49-F238E27FC236}">
                    <a16:creationId xmlns:a16="http://schemas.microsoft.com/office/drawing/2014/main" id="{5A7702D2-E919-610E-6929-541496BC5DA2}"/>
                  </a:ext>
                </a:extLst>
              </p:cNvPr>
              <p:cNvSpPr txBox="1"/>
              <p:nvPr/>
            </p:nvSpPr>
            <p:spPr>
              <a:xfrm>
                <a:off x="1432532" y="2711418"/>
                <a:ext cx="1068742" cy="276999"/>
              </a:xfrm>
              <a:prstGeom prst="rect">
                <a:avLst/>
              </a:prstGeom>
              <a:noFill/>
            </p:spPr>
            <p:txBody>
              <a:bodyPr wrap="square" rtlCol="0">
                <a:spAutoFit/>
              </a:bodyPr>
              <a:lstStyle/>
              <a:p>
                <a:r>
                  <a:rPr kumimoji="1" lang="ja-JP" altLang="en-US" sz="1200" b="1" dirty="0">
                    <a:solidFill>
                      <a:srgbClr val="FF0066"/>
                    </a:solidFill>
                    <a:latin typeface="BIZ UDPゴシック" panose="020B0400000000000000" pitchFamily="50" charset="-128"/>
                    <a:ea typeface="BIZ UDPゴシック" panose="020B0400000000000000" pitchFamily="50" charset="-128"/>
                  </a:rPr>
                  <a:t>けいやく</a:t>
                </a:r>
              </a:p>
            </p:txBody>
          </p:sp>
        </p:grpSp>
      </p:grpSp>
      <p:grpSp>
        <p:nvGrpSpPr>
          <p:cNvPr id="72" name="グループ化 71">
            <a:extLst>
              <a:ext uri="{FF2B5EF4-FFF2-40B4-BE49-F238E27FC236}">
                <a16:creationId xmlns:a16="http://schemas.microsoft.com/office/drawing/2014/main" id="{81783564-A379-C1C5-98D5-E60919F78870}"/>
              </a:ext>
            </a:extLst>
          </p:cNvPr>
          <p:cNvGrpSpPr/>
          <p:nvPr/>
        </p:nvGrpSpPr>
        <p:grpSpPr>
          <a:xfrm>
            <a:off x="5649857" y="5804202"/>
            <a:ext cx="2535784" cy="869658"/>
            <a:chOff x="5649857" y="5804202"/>
            <a:chExt cx="2535784" cy="869658"/>
          </a:xfrm>
        </p:grpSpPr>
        <p:grpSp>
          <p:nvGrpSpPr>
            <p:cNvPr id="10" name="グループ化 9">
              <a:extLst>
                <a:ext uri="{FF2B5EF4-FFF2-40B4-BE49-F238E27FC236}">
                  <a16:creationId xmlns:a16="http://schemas.microsoft.com/office/drawing/2014/main" id="{1D20ED94-2BA3-3840-AA94-37808BDEB1EA}"/>
                </a:ext>
              </a:extLst>
            </p:cNvPr>
            <p:cNvGrpSpPr/>
            <p:nvPr/>
          </p:nvGrpSpPr>
          <p:grpSpPr>
            <a:xfrm>
              <a:off x="5649857" y="5804202"/>
              <a:ext cx="2535784" cy="869658"/>
              <a:chOff x="5649857" y="5804202"/>
              <a:chExt cx="2535784" cy="869658"/>
            </a:xfrm>
          </p:grpSpPr>
          <p:pic>
            <p:nvPicPr>
              <p:cNvPr id="24" name="図 23">
                <a:extLst>
                  <a:ext uri="{FF2B5EF4-FFF2-40B4-BE49-F238E27FC236}">
                    <a16:creationId xmlns:a16="http://schemas.microsoft.com/office/drawing/2014/main" id="{4993BD4B-C3B2-D0C7-655A-23E746A1D2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7560" y="5830857"/>
                <a:ext cx="848081" cy="843003"/>
              </a:xfrm>
              <a:prstGeom prst="rect">
                <a:avLst/>
              </a:prstGeom>
            </p:spPr>
          </p:pic>
          <p:pic>
            <p:nvPicPr>
              <p:cNvPr id="25" name="図 24">
                <a:extLst>
                  <a:ext uri="{FF2B5EF4-FFF2-40B4-BE49-F238E27FC236}">
                    <a16:creationId xmlns:a16="http://schemas.microsoft.com/office/drawing/2014/main" id="{60AE1E5E-5506-9B08-AA91-C1E4CA3C14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3386" y="5814140"/>
                <a:ext cx="848081" cy="843003"/>
              </a:xfrm>
              <a:prstGeom prst="rect">
                <a:avLst/>
              </a:prstGeom>
            </p:spPr>
          </p:pic>
          <p:pic>
            <p:nvPicPr>
              <p:cNvPr id="51" name="図 50">
                <a:extLst>
                  <a:ext uri="{FF2B5EF4-FFF2-40B4-BE49-F238E27FC236}">
                    <a16:creationId xmlns:a16="http://schemas.microsoft.com/office/drawing/2014/main" id="{91FAF742-AF60-9BD2-6294-11B3161311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9857" y="5804202"/>
                <a:ext cx="848081" cy="843003"/>
              </a:xfrm>
              <a:prstGeom prst="rect">
                <a:avLst/>
              </a:prstGeom>
            </p:spPr>
          </p:pic>
        </p:grpSp>
        <p:grpSp>
          <p:nvGrpSpPr>
            <p:cNvPr id="60" name="グループ化 59">
              <a:extLst>
                <a:ext uri="{FF2B5EF4-FFF2-40B4-BE49-F238E27FC236}">
                  <a16:creationId xmlns:a16="http://schemas.microsoft.com/office/drawing/2014/main" id="{C12367B1-95D5-CF44-39E7-DE1C5A7CECDE}"/>
                </a:ext>
              </a:extLst>
            </p:cNvPr>
            <p:cNvGrpSpPr/>
            <p:nvPr/>
          </p:nvGrpSpPr>
          <p:grpSpPr>
            <a:xfrm>
              <a:off x="6497938" y="5859231"/>
              <a:ext cx="1101798" cy="676248"/>
              <a:chOff x="1539819" y="2820981"/>
              <a:chExt cx="1101798" cy="676248"/>
            </a:xfrm>
          </p:grpSpPr>
          <p:sp>
            <p:nvSpPr>
              <p:cNvPr id="61" name="テキスト ボックス 60">
                <a:extLst>
                  <a:ext uri="{FF2B5EF4-FFF2-40B4-BE49-F238E27FC236}">
                    <a16:creationId xmlns:a16="http://schemas.microsoft.com/office/drawing/2014/main" id="{98133C24-E3DE-3988-19BE-0075B09542BE}"/>
                  </a:ext>
                </a:extLst>
              </p:cNvPr>
              <p:cNvSpPr txBox="1"/>
              <p:nvPr/>
            </p:nvSpPr>
            <p:spPr>
              <a:xfrm>
                <a:off x="1539819" y="2974009"/>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62" name="テキスト ボックス 61">
                <a:extLst>
                  <a:ext uri="{FF2B5EF4-FFF2-40B4-BE49-F238E27FC236}">
                    <a16:creationId xmlns:a16="http://schemas.microsoft.com/office/drawing/2014/main" id="{AC54CC6C-83E2-92D4-D9F8-897687FEAEC2}"/>
                  </a:ext>
                </a:extLst>
              </p:cNvPr>
              <p:cNvSpPr txBox="1"/>
              <p:nvPr/>
            </p:nvSpPr>
            <p:spPr>
              <a:xfrm>
                <a:off x="1572875" y="2820981"/>
                <a:ext cx="1068742" cy="276999"/>
              </a:xfrm>
              <a:prstGeom prst="rect">
                <a:avLst/>
              </a:prstGeom>
              <a:noFill/>
            </p:spPr>
            <p:txBody>
              <a:bodyPr wrap="square" rtlCol="0">
                <a:spAutoFit/>
              </a:bodyPr>
              <a:lstStyle/>
              <a:p>
                <a:r>
                  <a:rPr kumimoji="1" lang="ja-JP" altLang="en-US" sz="1200" b="1" dirty="0">
                    <a:solidFill>
                      <a:srgbClr val="FF0066"/>
                    </a:solidFill>
                    <a:latin typeface="BIZ UDPゴシック" panose="020B0400000000000000" pitchFamily="50" charset="-128"/>
                    <a:ea typeface="BIZ UDPゴシック" panose="020B0400000000000000" pitchFamily="50" charset="-128"/>
                  </a:rPr>
                  <a:t>けいやく</a:t>
                </a:r>
              </a:p>
            </p:txBody>
          </p:sp>
        </p:grpSp>
      </p:grpSp>
      <p:grpSp>
        <p:nvGrpSpPr>
          <p:cNvPr id="38" name="グループ化 37">
            <a:extLst>
              <a:ext uri="{FF2B5EF4-FFF2-40B4-BE49-F238E27FC236}">
                <a16:creationId xmlns:a16="http://schemas.microsoft.com/office/drawing/2014/main" id="{E97CB335-85C3-92A0-0301-709F2B19F193}"/>
              </a:ext>
            </a:extLst>
          </p:cNvPr>
          <p:cNvGrpSpPr/>
          <p:nvPr/>
        </p:nvGrpSpPr>
        <p:grpSpPr>
          <a:xfrm>
            <a:off x="5339082" y="1131334"/>
            <a:ext cx="2535784" cy="869658"/>
            <a:chOff x="5339082" y="1131334"/>
            <a:chExt cx="2535784" cy="869658"/>
          </a:xfrm>
        </p:grpSpPr>
        <p:grpSp>
          <p:nvGrpSpPr>
            <p:cNvPr id="6" name="グループ化 5">
              <a:extLst>
                <a:ext uri="{FF2B5EF4-FFF2-40B4-BE49-F238E27FC236}">
                  <a16:creationId xmlns:a16="http://schemas.microsoft.com/office/drawing/2014/main" id="{30EEEA67-B1D8-BEFF-1679-3DCF763D34F2}"/>
                </a:ext>
              </a:extLst>
            </p:cNvPr>
            <p:cNvGrpSpPr/>
            <p:nvPr/>
          </p:nvGrpSpPr>
          <p:grpSpPr>
            <a:xfrm>
              <a:off x="5339082" y="1131334"/>
              <a:ext cx="2535784" cy="869658"/>
              <a:chOff x="5339082" y="1131334"/>
              <a:chExt cx="2535784" cy="869658"/>
            </a:xfrm>
          </p:grpSpPr>
          <p:pic>
            <p:nvPicPr>
              <p:cNvPr id="8" name="図 7">
                <a:extLst>
                  <a:ext uri="{FF2B5EF4-FFF2-40B4-BE49-F238E27FC236}">
                    <a16:creationId xmlns:a16="http://schemas.microsoft.com/office/drawing/2014/main" id="{A45D30E0-1428-43E9-0D14-582ABB9F2D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6785" y="1157989"/>
                <a:ext cx="848081" cy="843003"/>
              </a:xfrm>
              <a:prstGeom prst="rect">
                <a:avLst/>
              </a:prstGeom>
            </p:spPr>
          </p:pic>
          <p:pic>
            <p:nvPicPr>
              <p:cNvPr id="14" name="図 13">
                <a:extLst>
                  <a:ext uri="{FF2B5EF4-FFF2-40B4-BE49-F238E27FC236}">
                    <a16:creationId xmlns:a16="http://schemas.microsoft.com/office/drawing/2014/main" id="{BE4ADB20-B3B0-DAFD-4182-B43C0E331B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2611" y="1141272"/>
                <a:ext cx="848081" cy="843003"/>
              </a:xfrm>
              <a:prstGeom prst="rect">
                <a:avLst/>
              </a:prstGeom>
            </p:spPr>
          </p:pic>
          <p:pic>
            <p:nvPicPr>
              <p:cNvPr id="15" name="図 14">
                <a:extLst>
                  <a:ext uri="{FF2B5EF4-FFF2-40B4-BE49-F238E27FC236}">
                    <a16:creationId xmlns:a16="http://schemas.microsoft.com/office/drawing/2014/main" id="{72968052-EA29-99EC-4535-4F3B736F0A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9082" y="1131334"/>
                <a:ext cx="848081" cy="843003"/>
              </a:xfrm>
              <a:prstGeom prst="rect">
                <a:avLst/>
              </a:prstGeom>
            </p:spPr>
          </p:pic>
        </p:grpSp>
        <p:grpSp>
          <p:nvGrpSpPr>
            <p:cNvPr id="63" name="グループ化 62">
              <a:extLst>
                <a:ext uri="{FF2B5EF4-FFF2-40B4-BE49-F238E27FC236}">
                  <a16:creationId xmlns:a16="http://schemas.microsoft.com/office/drawing/2014/main" id="{81BE56C3-201C-E5EC-31C4-3DD4D54D05A2}"/>
                </a:ext>
              </a:extLst>
            </p:cNvPr>
            <p:cNvGrpSpPr/>
            <p:nvPr/>
          </p:nvGrpSpPr>
          <p:grpSpPr>
            <a:xfrm>
              <a:off x="6161365" y="1182338"/>
              <a:ext cx="1101798" cy="693833"/>
              <a:chOff x="1999342" y="1832332"/>
              <a:chExt cx="1101798" cy="693833"/>
            </a:xfrm>
          </p:grpSpPr>
          <p:sp>
            <p:nvSpPr>
              <p:cNvPr id="64" name="テキスト ボックス 63">
                <a:extLst>
                  <a:ext uri="{FF2B5EF4-FFF2-40B4-BE49-F238E27FC236}">
                    <a16:creationId xmlns:a16="http://schemas.microsoft.com/office/drawing/2014/main" id="{B8C4D9BF-7310-1C14-BEB5-A4F1967DD465}"/>
                  </a:ext>
                </a:extLst>
              </p:cNvPr>
              <p:cNvSpPr txBox="1"/>
              <p:nvPr/>
            </p:nvSpPr>
            <p:spPr>
              <a:xfrm>
                <a:off x="1999342" y="2002945"/>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65" name="テキスト ボックス 64">
                <a:extLst>
                  <a:ext uri="{FF2B5EF4-FFF2-40B4-BE49-F238E27FC236}">
                    <a16:creationId xmlns:a16="http://schemas.microsoft.com/office/drawing/2014/main" id="{3B90A699-3D15-53ED-E914-4308E1AC136B}"/>
                  </a:ext>
                </a:extLst>
              </p:cNvPr>
              <p:cNvSpPr txBox="1"/>
              <p:nvPr/>
            </p:nvSpPr>
            <p:spPr>
              <a:xfrm>
                <a:off x="2032398" y="1832332"/>
                <a:ext cx="1068742" cy="276999"/>
              </a:xfrm>
              <a:prstGeom prst="rect">
                <a:avLst/>
              </a:prstGeom>
              <a:noFill/>
            </p:spPr>
            <p:txBody>
              <a:bodyPr wrap="square" rtlCol="0">
                <a:spAutoFit/>
              </a:bodyPr>
              <a:lstStyle/>
              <a:p>
                <a:r>
                  <a:rPr kumimoji="1" lang="ja-JP" altLang="en-US" sz="1200" b="1" dirty="0">
                    <a:solidFill>
                      <a:srgbClr val="FF0066"/>
                    </a:solidFill>
                    <a:latin typeface="BIZ UDPゴシック" panose="020B0400000000000000" pitchFamily="50" charset="-128"/>
                    <a:ea typeface="BIZ UDPゴシック" panose="020B0400000000000000" pitchFamily="50" charset="-128"/>
                  </a:rPr>
                  <a:t>けいやく</a:t>
                </a:r>
              </a:p>
            </p:txBody>
          </p:sp>
        </p:grpSp>
      </p:grpSp>
      <p:grpSp>
        <p:nvGrpSpPr>
          <p:cNvPr id="70" name="グループ化 69">
            <a:extLst>
              <a:ext uri="{FF2B5EF4-FFF2-40B4-BE49-F238E27FC236}">
                <a16:creationId xmlns:a16="http://schemas.microsoft.com/office/drawing/2014/main" id="{B97E961E-E0BF-CE84-8FDC-14D195B3C516}"/>
              </a:ext>
            </a:extLst>
          </p:cNvPr>
          <p:cNvGrpSpPr/>
          <p:nvPr/>
        </p:nvGrpSpPr>
        <p:grpSpPr>
          <a:xfrm>
            <a:off x="7992426" y="2302503"/>
            <a:ext cx="3870855" cy="904036"/>
            <a:chOff x="7992426" y="2302503"/>
            <a:chExt cx="3870855" cy="904036"/>
          </a:xfrm>
        </p:grpSpPr>
        <p:grpSp>
          <p:nvGrpSpPr>
            <p:cNvPr id="7" name="グループ化 6">
              <a:extLst>
                <a:ext uri="{FF2B5EF4-FFF2-40B4-BE49-F238E27FC236}">
                  <a16:creationId xmlns:a16="http://schemas.microsoft.com/office/drawing/2014/main" id="{BD1972B7-E295-0CAB-6C43-DA3D18B12CD4}"/>
                </a:ext>
              </a:extLst>
            </p:cNvPr>
            <p:cNvGrpSpPr/>
            <p:nvPr/>
          </p:nvGrpSpPr>
          <p:grpSpPr>
            <a:xfrm>
              <a:off x="7992426" y="2302503"/>
              <a:ext cx="3870855" cy="904036"/>
              <a:chOff x="7992426" y="2302503"/>
              <a:chExt cx="3870855" cy="904036"/>
            </a:xfrm>
          </p:grpSpPr>
          <p:pic>
            <p:nvPicPr>
              <p:cNvPr id="16" name="図 15">
                <a:extLst>
                  <a:ext uri="{FF2B5EF4-FFF2-40B4-BE49-F238E27FC236}">
                    <a16:creationId xmlns:a16="http://schemas.microsoft.com/office/drawing/2014/main" id="{8120B987-CE09-5AD6-F2BB-FEE22B6315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2426" y="2302503"/>
                <a:ext cx="1881081" cy="900000"/>
              </a:xfrm>
              <a:prstGeom prst="rect">
                <a:avLst/>
              </a:prstGeom>
            </p:spPr>
          </p:pic>
          <p:pic>
            <p:nvPicPr>
              <p:cNvPr id="17" name="図 16">
                <a:extLst>
                  <a:ext uri="{FF2B5EF4-FFF2-40B4-BE49-F238E27FC236}">
                    <a16:creationId xmlns:a16="http://schemas.microsoft.com/office/drawing/2014/main" id="{5790BF26-AB91-5EDA-9E62-8A91EE7CC4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2200" y="2306539"/>
                <a:ext cx="1881081" cy="900000"/>
              </a:xfrm>
              <a:prstGeom prst="rect">
                <a:avLst/>
              </a:prstGeom>
            </p:spPr>
          </p:pic>
        </p:grpSp>
        <p:grpSp>
          <p:nvGrpSpPr>
            <p:cNvPr id="66" name="グループ化 65">
              <a:extLst>
                <a:ext uri="{FF2B5EF4-FFF2-40B4-BE49-F238E27FC236}">
                  <a16:creationId xmlns:a16="http://schemas.microsoft.com/office/drawing/2014/main" id="{32FD04CB-190B-9B9B-7DD8-D1A3354CAEE1}"/>
                </a:ext>
              </a:extLst>
            </p:cNvPr>
            <p:cNvGrpSpPr/>
            <p:nvPr/>
          </p:nvGrpSpPr>
          <p:grpSpPr>
            <a:xfrm>
              <a:off x="9431929" y="2387849"/>
              <a:ext cx="1130526" cy="635809"/>
              <a:chOff x="585868" y="2510441"/>
              <a:chExt cx="1130526" cy="635809"/>
            </a:xfrm>
          </p:grpSpPr>
          <p:sp>
            <p:nvSpPr>
              <p:cNvPr id="67" name="テキスト ボックス 66">
                <a:extLst>
                  <a:ext uri="{FF2B5EF4-FFF2-40B4-BE49-F238E27FC236}">
                    <a16:creationId xmlns:a16="http://schemas.microsoft.com/office/drawing/2014/main" id="{C0E515F6-F003-353A-E19E-6CCB88441075}"/>
                  </a:ext>
                </a:extLst>
              </p:cNvPr>
              <p:cNvSpPr txBox="1"/>
              <p:nvPr/>
            </p:nvSpPr>
            <p:spPr>
              <a:xfrm>
                <a:off x="585868" y="2623030"/>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68" name="テキスト ボックス 67">
                <a:extLst>
                  <a:ext uri="{FF2B5EF4-FFF2-40B4-BE49-F238E27FC236}">
                    <a16:creationId xmlns:a16="http://schemas.microsoft.com/office/drawing/2014/main" id="{9F4D8C67-3729-4A28-EC7F-A98B3CE96C17}"/>
                  </a:ext>
                </a:extLst>
              </p:cNvPr>
              <p:cNvSpPr txBox="1"/>
              <p:nvPr/>
            </p:nvSpPr>
            <p:spPr>
              <a:xfrm>
                <a:off x="647652" y="2510441"/>
                <a:ext cx="1068742" cy="276999"/>
              </a:xfrm>
              <a:prstGeom prst="rect">
                <a:avLst/>
              </a:prstGeom>
              <a:noFill/>
            </p:spPr>
            <p:txBody>
              <a:bodyPr wrap="square" rtlCol="0">
                <a:spAutoFit/>
              </a:bodyPr>
              <a:lstStyle/>
              <a:p>
                <a:r>
                  <a:rPr kumimoji="1" lang="ja-JP" altLang="en-US" sz="1200" b="1" dirty="0">
                    <a:solidFill>
                      <a:srgbClr val="FF0066"/>
                    </a:solidFill>
                    <a:latin typeface="BIZ UDPゴシック" panose="020B0400000000000000" pitchFamily="50" charset="-128"/>
                    <a:ea typeface="BIZ UDPゴシック" panose="020B0400000000000000" pitchFamily="50" charset="-128"/>
                  </a:rPr>
                  <a:t>けいやく</a:t>
                </a:r>
              </a:p>
            </p:txBody>
          </p:sp>
        </p:grpSp>
      </p:grpSp>
      <p:sp>
        <p:nvSpPr>
          <p:cNvPr id="13" name="スライド番号プレースホルダー 2">
            <a:extLst>
              <a:ext uri="{FF2B5EF4-FFF2-40B4-BE49-F238E27FC236}">
                <a16:creationId xmlns:a16="http://schemas.microsoft.com/office/drawing/2014/main" id="{2C925355-E011-418A-E7C9-D8BE2110F5B6}"/>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9D707A9-BE3A-46EF-B64A-4D23364FB652}" type="slidenum">
              <a:rPr lang="ja-JP" altLang="en-US" smtClean="0"/>
              <a:pPr/>
              <a:t>20</a:t>
            </a:fld>
            <a:endParaRPr lang="ja-JP" altLang="en-US" dirty="0"/>
          </a:p>
        </p:txBody>
      </p:sp>
      <p:grpSp>
        <p:nvGrpSpPr>
          <p:cNvPr id="33" name="グループ化 32">
            <a:extLst>
              <a:ext uri="{FF2B5EF4-FFF2-40B4-BE49-F238E27FC236}">
                <a16:creationId xmlns:a16="http://schemas.microsoft.com/office/drawing/2014/main" id="{793A844C-430A-CDA9-2721-D4CBE173CBFF}"/>
              </a:ext>
            </a:extLst>
          </p:cNvPr>
          <p:cNvGrpSpPr/>
          <p:nvPr/>
        </p:nvGrpSpPr>
        <p:grpSpPr>
          <a:xfrm>
            <a:off x="8024879" y="220273"/>
            <a:ext cx="2674927" cy="1061403"/>
            <a:chOff x="8024879" y="220273"/>
            <a:chExt cx="2674927" cy="1061403"/>
          </a:xfrm>
        </p:grpSpPr>
        <p:sp>
          <p:nvSpPr>
            <p:cNvPr id="44" name="テキスト ボックス 9">
              <a:extLst>
                <a:ext uri="{FF2B5EF4-FFF2-40B4-BE49-F238E27FC236}">
                  <a16:creationId xmlns:a16="http://schemas.microsoft.com/office/drawing/2014/main" id="{62F731E4-8C7A-53CB-794F-43070701F37F}"/>
                </a:ext>
              </a:extLst>
            </p:cNvPr>
            <p:cNvSpPr txBox="1"/>
            <p:nvPr/>
          </p:nvSpPr>
          <p:spPr>
            <a:xfrm>
              <a:off x="8024879" y="340264"/>
              <a:ext cx="2674927"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b="1" dirty="0">
                  <a:latin typeface="BIZ UDPゴシック" panose="020B0400000000000000" pitchFamily="50" charset="-128"/>
                  <a:ea typeface="BIZ UDPゴシック" panose="020B0400000000000000" pitchFamily="50" charset="-128"/>
                </a:rPr>
                <a:t>美容院で</a:t>
              </a:r>
              <a:endParaRPr kumimoji="1" lang="en-US" altLang="ja-JP" sz="1100" b="1" dirty="0">
                <a:latin typeface="BIZ UDPゴシック" panose="020B0400000000000000" pitchFamily="50" charset="-128"/>
                <a:ea typeface="BIZ UDPゴシック" panose="020B0400000000000000" pitchFamily="50" charset="-128"/>
              </a:endParaRPr>
            </a:p>
            <a:p>
              <a:pPr>
                <a:lnSpc>
                  <a:spcPts val="3700"/>
                </a:lnSpc>
              </a:pPr>
              <a:r>
                <a:rPr kumimoji="1" lang="ja-JP" altLang="en-US" sz="2400" b="1" dirty="0">
                  <a:latin typeface="BIZ UDPゴシック" panose="020B0400000000000000" pitchFamily="50" charset="-128"/>
                  <a:ea typeface="BIZ UDPゴシック" panose="020B0400000000000000" pitchFamily="50" charset="-128"/>
                </a:rPr>
                <a:t>髪を切ったり</a:t>
              </a:r>
            </a:p>
          </p:txBody>
        </p:sp>
        <p:sp>
          <p:nvSpPr>
            <p:cNvPr id="47" name="テキスト ボックス 46">
              <a:extLst>
                <a:ext uri="{FF2B5EF4-FFF2-40B4-BE49-F238E27FC236}">
                  <a16:creationId xmlns:a16="http://schemas.microsoft.com/office/drawing/2014/main" id="{55CE26AD-0FBB-8553-C5CA-9D810A0D090A}"/>
                </a:ext>
              </a:extLst>
            </p:cNvPr>
            <p:cNvSpPr txBox="1"/>
            <p:nvPr/>
          </p:nvSpPr>
          <p:spPr>
            <a:xfrm>
              <a:off x="8104337" y="220273"/>
              <a:ext cx="111775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びよういん</a:t>
              </a:r>
            </a:p>
          </p:txBody>
        </p:sp>
        <p:sp>
          <p:nvSpPr>
            <p:cNvPr id="48" name="テキスト ボックス 47">
              <a:extLst>
                <a:ext uri="{FF2B5EF4-FFF2-40B4-BE49-F238E27FC236}">
                  <a16:creationId xmlns:a16="http://schemas.microsoft.com/office/drawing/2014/main" id="{3A09890F-BE0C-8990-5DB2-C2F09DB81AE1}"/>
                </a:ext>
              </a:extLst>
            </p:cNvPr>
            <p:cNvSpPr txBox="1"/>
            <p:nvPr/>
          </p:nvSpPr>
          <p:spPr>
            <a:xfrm>
              <a:off x="8061721" y="696537"/>
              <a:ext cx="85704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かみ　　　　</a:t>
              </a:r>
            </a:p>
          </p:txBody>
        </p:sp>
        <p:sp>
          <p:nvSpPr>
            <p:cNvPr id="31" name="テキスト ボックス 30">
              <a:extLst>
                <a:ext uri="{FF2B5EF4-FFF2-40B4-BE49-F238E27FC236}">
                  <a16:creationId xmlns:a16="http://schemas.microsoft.com/office/drawing/2014/main" id="{264AC224-6D8F-A1F9-38A6-7CC398BEF3BB}"/>
                </a:ext>
              </a:extLst>
            </p:cNvPr>
            <p:cNvSpPr txBox="1"/>
            <p:nvPr/>
          </p:nvSpPr>
          <p:spPr>
            <a:xfrm>
              <a:off x="8670142" y="696537"/>
              <a:ext cx="4141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き　　　</a:t>
              </a:r>
            </a:p>
          </p:txBody>
        </p:sp>
      </p:grpSp>
    </p:spTree>
    <p:extLst>
      <p:ext uri="{BB962C8B-B14F-4D97-AF65-F5344CB8AC3E}">
        <p14:creationId xmlns:p14="http://schemas.microsoft.com/office/powerpoint/2010/main" val="36445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par>
                                <p:cTn id="17" presetID="3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fltVal val="0"/>
                                          </p:val>
                                        </p:tav>
                                        <p:tav tm="100000">
                                          <p:val>
                                            <p:strVal val="#ppt_w"/>
                                          </p:val>
                                        </p:tav>
                                      </p:tavLst>
                                    </p:anim>
                                    <p:anim calcmode="lin" valueType="num">
                                      <p:cBhvr>
                                        <p:cTn id="20" dur="1000" fill="hold"/>
                                        <p:tgtEl>
                                          <p:spTgt spid="70"/>
                                        </p:tgtEl>
                                        <p:attrNameLst>
                                          <p:attrName>ppt_h</p:attrName>
                                        </p:attrNameLst>
                                      </p:cBhvr>
                                      <p:tavLst>
                                        <p:tav tm="0">
                                          <p:val>
                                            <p:fltVal val="0"/>
                                          </p:val>
                                        </p:tav>
                                        <p:tav tm="100000">
                                          <p:val>
                                            <p:strVal val="#ppt_h"/>
                                          </p:val>
                                        </p:tav>
                                      </p:tavLst>
                                    </p:anim>
                                    <p:anim calcmode="lin" valueType="num">
                                      <p:cBhvr>
                                        <p:cTn id="21" dur="1000" fill="hold"/>
                                        <p:tgtEl>
                                          <p:spTgt spid="70"/>
                                        </p:tgtEl>
                                        <p:attrNameLst>
                                          <p:attrName>style.rotation</p:attrName>
                                        </p:attrNameLst>
                                      </p:cBhvr>
                                      <p:tavLst>
                                        <p:tav tm="0">
                                          <p:val>
                                            <p:fltVal val="90"/>
                                          </p:val>
                                        </p:tav>
                                        <p:tav tm="100000">
                                          <p:val>
                                            <p:fltVal val="0"/>
                                          </p:val>
                                        </p:tav>
                                      </p:tavLst>
                                    </p:anim>
                                    <p:animEffect transition="in" filter="fade">
                                      <p:cBhvr>
                                        <p:cTn id="22" dur="1000"/>
                                        <p:tgtEl>
                                          <p:spTgt spid="70"/>
                                        </p:tgtEl>
                                      </p:cBhvr>
                                    </p:animEffect>
                                  </p:childTnLst>
                                </p:cTn>
                              </p:par>
                              <p:par>
                                <p:cTn id="23" presetID="3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1000" fill="hold"/>
                                        <p:tgtEl>
                                          <p:spTgt spid="71"/>
                                        </p:tgtEl>
                                        <p:attrNameLst>
                                          <p:attrName>ppt_w</p:attrName>
                                        </p:attrNameLst>
                                      </p:cBhvr>
                                      <p:tavLst>
                                        <p:tav tm="0">
                                          <p:val>
                                            <p:fltVal val="0"/>
                                          </p:val>
                                        </p:tav>
                                        <p:tav tm="100000">
                                          <p:val>
                                            <p:strVal val="#ppt_w"/>
                                          </p:val>
                                        </p:tav>
                                      </p:tavLst>
                                    </p:anim>
                                    <p:anim calcmode="lin" valueType="num">
                                      <p:cBhvr>
                                        <p:cTn id="26" dur="1000" fill="hold"/>
                                        <p:tgtEl>
                                          <p:spTgt spid="71"/>
                                        </p:tgtEl>
                                        <p:attrNameLst>
                                          <p:attrName>ppt_h</p:attrName>
                                        </p:attrNameLst>
                                      </p:cBhvr>
                                      <p:tavLst>
                                        <p:tav tm="0">
                                          <p:val>
                                            <p:fltVal val="0"/>
                                          </p:val>
                                        </p:tav>
                                        <p:tav tm="100000">
                                          <p:val>
                                            <p:strVal val="#ppt_h"/>
                                          </p:val>
                                        </p:tav>
                                      </p:tavLst>
                                    </p:anim>
                                    <p:anim calcmode="lin" valueType="num">
                                      <p:cBhvr>
                                        <p:cTn id="27" dur="1000" fill="hold"/>
                                        <p:tgtEl>
                                          <p:spTgt spid="71"/>
                                        </p:tgtEl>
                                        <p:attrNameLst>
                                          <p:attrName>style.rotation</p:attrName>
                                        </p:attrNameLst>
                                      </p:cBhvr>
                                      <p:tavLst>
                                        <p:tav tm="0">
                                          <p:val>
                                            <p:fltVal val="90"/>
                                          </p:val>
                                        </p:tav>
                                        <p:tav tm="100000">
                                          <p:val>
                                            <p:fltVal val="0"/>
                                          </p:val>
                                        </p:tav>
                                      </p:tavLst>
                                    </p:anim>
                                    <p:animEffect transition="in" filter="fade">
                                      <p:cBhvr>
                                        <p:cTn id="28" dur="1000"/>
                                        <p:tgtEl>
                                          <p:spTgt spid="71"/>
                                        </p:tgtEl>
                                      </p:cBhvr>
                                    </p:animEffect>
                                  </p:childTnLst>
                                </p:cTn>
                              </p:par>
                              <p:par>
                                <p:cTn id="29" presetID="3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1000" fill="hold"/>
                                        <p:tgtEl>
                                          <p:spTgt spid="72"/>
                                        </p:tgtEl>
                                        <p:attrNameLst>
                                          <p:attrName>ppt_w</p:attrName>
                                        </p:attrNameLst>
                                      </p:cBhvr>
                                      <p:tavLst>
                                        <p:tav tm="0">
                                          <p:val>
                                            <p:fltVal val="0"/>
                                          </p:val>
                                        </p:tav>
                                        <p:tav tm="100000">
                                          <p:val>
                                            <p:strVal val="#ppt_w"/>
                                          </p:val>
                                        </p:tav>
                                      </p:tavLst>
                                    </p:anim>
                                    <p:anim calcmode="lin" valueType="num">
                                      <p:cBhvr>
                                        <p:cTn id="32" dur="1000" fill="hold"/>
                                        <p:tgtEl>
                                          <p:spTgt spid="72"/>
                                        </p:tgtEl>
                                        <p:attrNameLst>
                                          <p:attrName>ppt_h</p:attrName>
                                        </p:attrNameLst>
                                      </p:cBhvr>
                                      <p:tavLst>
                                        <p:tav tm="0">
                                          <p:val>
                                            <p:fltVal val="0"/>
                                          </p:val>
                                        </p:tav>
                                        <p:tav tm="100000">
                                          <p:val>
                                            <p:strVal val="#ppt_h"/>
                                          </p:val>
                                        </p:tav>
                                      </p:tavLst>
                                    </p:anim>
                                    <p:anim calcmode="lin" valueType="num">
                                      <p:cBhvr>
                                        <p:cTn id="33" dur="1000" fill="hold"/>
                                        <p:tgtEl>
                                          <p:spTgt spid="72"/>
                                        </p:tgtEl>
                                        <p:attrNameLst>
                                          <p:attrName>style.rotation</p:attrName>
                                        </p:attrNameLst>
                                      </p:cBhvr>
                                      <p:tavLst>
                                        <p:tav tm="0">
                                          <p:val>
                                            <p:fltVal val="90"/>
                                          </p:val>
                                        </p:tav>
                                        <p:tav tm="100000">
                                          <p:val>
                                            <p:fltVal val="0"/>
                                          </p:val>
                                        </p:tav>
                                      </p:tavLst>
                                    </p:anim>
                                    <p:animEffect transition="in" filter="fade">
                                      <p:cBhvr>
                                        <p:cTn id="34" dur="1000"/>
                                        <p:tgtEl>
                                          <p:spTgt spid="72"/>
                                        </p:tgtEl>
                                      </p:cBhvr>
                                    </p:animEffect>
                                  </p:childTnLst>
                                </p:cTn>
                              </p:par>
                              <p:par>
                                <p:cTn id="35" presetID="3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1000" fill="hold"/>
                                        <p:tgtEl>
                                          <p:spTgt spid="73"/>
                                        </p:tgtEl>
                                        <p:attrNameLst>
                                          <p:attrName>ppt_w</p:attrName>
                                        </p:attrNameLst>
                                      </p:cBhvr>
                                      <p:tavLst>
                                        <p:tav tm="0">
                                          <p:val>
                                            <p:fltVal val="0"/>
                                          </p:val>
                                        </p:tav>
                                        <p:tav tm="100000">
                                          <p:val>
                                            <p:strVal val="#ppt_w"/>
                                          </p:val>
                                        </p:tav>
                                      </p:tavLst>
                                    </p:anim>
                                    <p:anim calcmode="lin" valueType="num">
                                      <p:cBhvr>
                                        <p:cTn id="38" dur="1000" fill="hold"/>
                                        <p:tgtEl>
                                          <p:spTgt spid="73"/>
                                        </p:tgtEl>
                                        <p:attrNameLst>
                                          <p:attrName>ppt_h</p:attrName>
                                        </p:attrNameLst>
                                      </p:cBhvr>
                                      <p:tavLst>
                                        <p:tav tm="0">
                                          <p:val>
                                            <p:fltVal val="0"/>
                                          </p:val>
                                        </p:tav>
                                        <p:tav tm="100000">
                                          <p:val>
                                            <p:strVal val="#ppt_h"/>
                                          </p:val>
                                        </p:tav>
                                      </p:tavLst>
                                    </p:anim>
                                    <p:anim calcmode="lin" valueType="num">
                                      <p:cBhvr>
                                        <p:cTn id="39" dur="1000" fill="hold"/>
                                        <p:tgtEl>
                                          <p:spTgt spid="73"/>
                                        </p:tgtEl>
                                        <p:attrNameLst>
                                          <p:attrName>style.rotation</p:attrName>
                                        </p:attrNameLst>
                                      </p:cBhvr>
                                      <p:tavLst>
                                        <p:tav tm="0">
                                          <p:val>
                                            <p:fltVal val="90"/>
                                          </p:val>
                                        </p:tav>
                                        <p:tav tm="100000">
                                          <p:val>
                                            <p:fltVal val="0"/>
                                          </p:val>
                                        </p:tav>
                                      </p:tavLst>
                                    </p:anim>
                                    <p:animEffect transition="in" filter="fade">
                                      <p:cBhvr>
                                        <p:cTn id="40" dur="1000"/>
                                        <p:tgtEl>
                                          <p:spTgt spid="7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E64CAE-3E33-0169-6F95-BF32001B8B67}"/>
              </a:ext>
            </a:extLst>
          </p:cNvPr>
          <p:cNvSpPr>
            <a:spLocks noGrp="1"/>
          </p:cNvSpPr>
          <p:nvPr>
            <p:ph type="sldNum" sz="quarter" idx="12"/>
          </p:nvPr>
        </p:nvSpPr>
        <p:spPr/>
        <p:txBody>
          <a:bodyPr/>
          <a:lstStyle/>
          <a:p>
            <a:fld id="{C9D707A9-BE3A-46EF-B64A-4D23364FB652}" type="slidenum">
              <a:rPr kumimoji="1" lang="ja-JP" altLang="en-US" smtClean="0"/>
              <a:t>21</a:t>
            </a:fld>
            <a:endParaRPr kumimoji="1" lang="ja-JP" altLang="en-US"/>
          </a:p>
        </p:txBody>
      </p:sp>
      <p:sp>
        <p:nvSpPr>
          <p:cNvPr id="3" name="四角形: 角を丸くする 2">
            <a:extLst>
              <a:ext uri="{FF2B5EF4-FFF2-40B4-BE49-F238E27FC236}">
                <a16:creationId xmlns:a16="http://schemas.microsoft.com/office/drawing/2014/main" id="{BC98E3D3-831C-3D3F-CBA0-C364029C9991}"/>
              </a:ext>
            </a:extLst>
          </p:cNvPr>
          <p:cNvSpPr/>
          <p:nvPr/>
        </p:nvSpPr>
        <p:spPr>
          <a:xfrm>
            <a:off x="623392" y="476672"/>
            <a:ext cx="2088232" cy="7920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30" name="グループ化 29">
            <a:extLst>
              <a:ext uri="{FF2B5EF4-FFF2-40B4-BE49-F238E27FC236}">
                <a16:creationId xmlns:a16="http://schemas.microsoft.com/office/drawing/2014/main" id="{3A2963F3-4721-AEDC-70D5-E1AD753CF539}"/>
              </a:ext>
            </a:extLst>
          </p:cNvPr>
          <p:cNvGrpSpPr/>
          <p:nvPr/>
        </p:nvGrpSpPr>
        <p:grpSpPr>
          <a:xfrm>
            <a:off x="2999656" y="472606"/>
            <a:ext cx="8856984" cy="661720"/>
            <a:chOff x="2999656" y="472606"/>
            <a:chExt cx="8856984" cy="661720"/>
          </a:xfrm>
        </p:grpSpPr>
        <p:sp>
          <p:nvSpPr>
            <p:cNvPr id="6" name="テキスト ボックス 5">
              <a:extLst>
                <a:ext uri="{FF2B5EF4-FFF2-40B4-BE49-F238E27FC236}">
                  <a16:creationId xmlns:a16="http://schemas.microsoft.com/office/drawing/2014/main" id="{04B84EFC-0D81-F855-0025-D36047BDBBCA}"/>
                </a:ext>
              </a:extLst>
            </p:cNvPr>
            <p:cNvSpPr txBox="1"/>
            <p:nvPr/>
          </p:nvSpPr>
          <p:spPr>
            <a:xfrm>
              <a:off x="2999656" y="611106"/>
              <a:ext cx="8856984"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契約ってなに？</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8AE1A47-E205-5B10-5DF7-964DD11824A4}"/>
                </a:ext>
              </a:extLst>
            </p:cNvPr>
            <p:cNvSpPr txBox="1"/>
            <p:nvPr/>
          </p:nvSpPr>
          <p:spPr>
            <a:xfrm>
              <a:off x="3071664" y="472606"/>
              <a:ext cx="93610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けいやく</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940FD689-60D3-58CF-67DE-F94EFDAADE2E}"/>
              </a:ext>
            </a:extLst>
          </p:cNvPr>
          <p:cNvGrpSpPr/>
          <p:nvPr/>
        </p:nvGrpSpPr>
        <p:grpSpPr>
          <a:xfrm>
            <a:off x="1131096" y="4750784"/>
            <a:ext cx="9929808" cy="1310520"/>
            <a:chOff x="1131096" y="4750784"/>
            <a:chExt cx="9929808" cy="1310520"/>
          </a:xfrm>
        </p:grpSpPr>
        <p:sp>
          <p:nvSpPr>
            <p:cNvPr id="19" name="テキスト ボックス 18">
              <a:extLst>
                <a:ext uri="{FF2B5EF4-FFF2-40B4-BE49-F238E27FC236}">
                  <a16:creationId xmlns:a16="http://schemas.microsoft.com/office/drawing/2014/main" id="{ABFD10BF-3B0C-95B7-B4FD-4E4BB4289131}"/>
                </a:ext>
              </a:extLst>
            </p:cNvPr>
            <p:cNvSpPr txBox="1"/>
            <p:nvPr/>
          </p:nvSpPr>
          <p:spPr>
            <a:xfrm>
              <a:off x="1131096" y="4786083"/>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書店でマンガを買ったり、電車に乗ったり、髪を切ってもらうことはすべて契約です</a:t>
              </a:r>
            </a:p>
          </p:txBody>
        </p:sp>
        <p:sp>
          <p:nvSpPr>
            <p:cNvPr id="12" name="テキスト ボックス 11">
              <a:extLst>
                <a:ext uri="{FF2B5EF4-FFF2-40B4-BE49-F238E27FC236}">
                  <a16:creationId xmlns:a16="http://schemas.microsoft.com/office/drawing/2014/main" id="{92CC6F36-D932-691A-245D-2E47F7319264}"/>
                </a:ext>
              </a:extLst>
            </p:cNvPr>
            <p:cNvSpPr txBox="1"/>
            <p:nvPr/>
          </p:nvSpPr>
          <p:spPr>
            <a:xfrm>
              <a:off x="4091259" y="4750784"/>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F0BAFF0-FFE9-C6F2-126B-588D6A067DB1}"/>
                </a:ext>
              </a:extLst>
            </p:cNvPr>
            <p:cNvSpPr txBox="1"/>
            <p:nvPr/>
          </p:nvSpPr>
          <p:spPr>
            <a:xfrm>
              <a:off x="5611395" y="4750784"/>
              <a:ext cx="864095"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でんしゃ</a:t>
              </a:r>
              <a:endParaRPr lang="en-US" altLang="ja-JP" sz="1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D5E848B-1B55-FB33-33FE-FBB922440A2C}"/>
                </a:ext>
              </a:extLst>
            </p:cNvPr>
            <p:cNvSpPr txBox="1"/>
            <p:nvPr/>
          </p:nvSpPr>
          <p:spPr>
            <a:xfrm>
              <a:off x="6671998" y="4750784"/>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の</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AA5A709-C588-7DDF-B371-74887A072173}"/>
                </a:ext>
              </a:extLst>
            </p:cNvPr>
            <p:cNvSpPr txBox="1"/>
            <p:nvPr/>
          </p:nvSpPr>
          <p:spPr>
            <a:xfrm>
              <a:off x="3686762" y="5393224"/>
              <a:ext cx="86409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9E73C09C-4DFE-F55D-9589-007E988D315F}"/>
                </a:ext>
              </a:extLst>
            </p:cNvPr>
            <p:cNvSpPr txBox="1"/>
            <p:nvPr/>
          </p:nvSpPr>
          <p:spPr>
            <a:xfrm>
              <a:off x="1645361" y="4750784"/>
              <a:ext cx="8640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しょてん</a:t>
              </a:r>
              <a:endParaRPr lang="en-US" altLang="ja-JP" sz="12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FF8D864-F46E-6EE1-38E3-B83944BD79F7}"/>
                </a:ext>
              </a:extLst>
            </p:cNvPr>
            <p:cNvSpPr txBox="1"/>
            <p:nvPr/>
          </p:nvSpPr>
          <p:spPr>
            <a:xfrm>
              <a:off x="8147857" y="4750784"/>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かみ</a:t>
              </a:r>
              <a:endParaRPr lang="en-US" altLang="ja-JP"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A1FCE40F-EBAA-02D4-55D2-C73FFEB45F82}"/>
                </a:ext>
              </a:extLst>
            </p:cNvPr>
            <p:cNvSpPr txBox="1"/>
            <p:nvPr/>
          </p:nvSpPr>
          <p:spPr>
            <a:xfrm>
              <a:off x="8904312" y="4750784"/>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き</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152DA489-12D3-014B-0012-BD58C6096A99}"/>
              </a:ext>
            </a:extLst>
          </p:cNvPr>
          <p:cNvGrpSpPr/>
          <p:nvPr/>
        </p:nvGrpSpPr>
        <p:grpSpPr>
          <a:xfrm>
            <a:off x="1131096" y="1577475"/>
            <a:ext cx="9929808" cy="1326546"/>
            <a:chOff x="1131096" y="1577475"/>
            <a:chExt cx="9929808" cy="1326546"/>
          </a:xfrm>
        </p:grpSpPr>
        <p:sp>
          <p:nvSpPr>
            <p:cNvPr id="5" name="テキスト ボックス 4">
              <a:extLst>
                <a:ext uri="{FF2B5EF4-FFF2-40B4-BE49-F238E27FC236}">
                  <a16:creationId xmlns:a16="http://schemas.microsoft.com/office/drawing/2014/main" id="{09406CA7-912B-3F3E-CC57-1B6A7D702053}"/>
                </a:ext>
              </a:extLst>
            </p:cNvPr>
            <p:cNvSpPr txBox="1"/>
            <p:nvPr/>
          </p:nvSpPr>
          <p:spPr>
            <a:xfrm>
              <a:off x="1131096" y="1628800"/>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消費者がお金を払って、商品を買ったりサービスを受けたりすることを契約といいます</a:t>
              </a:r>
              <a:endParaRPr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A671482-1D3F-105B-480A-DA73479F5CA6}"/>
                </a:ext>
              </a:extLst>
            </p:cNvPr>
            <p:cNvSpPr txBox="1"/>
            <p:nvPr/>
          </p:nvSpPr>
          <p:spPr>
            <a:xfrm>
              <a:off x="1689298" y="1577475"/>
              <a:ext cx="119015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しょうひしゃ</a:t>
              </a:r>
              <a:endParaRPr lang="en-US" altLang="ja-JP" sz="12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40E8FC5-4A1E-9573-F07C-F727E0B2F628}"/>
                </a:ext>
              </a:extLst>
            </p:cNvPr>
            <p:cNvSpPr txBox="1"/>
            <p:nvPr/>
          </p:nvSpPr>
          <p:spPr>
            <a:xfrm>
              <a:off x="5303912" y="1577475"/>
              <a:ext cx="94160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しょうひん</a:t>
              </a:r>
              <a:endParaRPr lang="en-US" altLang="ja-JP" sz="1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E6E6E9D-53D4-B599-5DA2-4C630BF57890}"/>
                </a:ext>
              </a:extLst>
            </p:cNvPr>
            <p:cNvSpPr txBox="1"/>
            <p:nvPr/>
          </p:nvSpPr>
          <p:spPr>
            <a:xfrm>
              <a:off x="6475490" y="157747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lang="en-US" altLang="ja-JP" sz="1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1C966AB6-4000-D86A-48C7-BEFAECD415F8}"/>
                </a:ext>
              </a:extLst>
            </p:cNvPr>
            <p:cNvSpPr txBox="1"/>
            <p:nvPr/>
          </p:nvSpPr>
          <p:spPr>
            <a:xfrm>
              <a:off x="3352000" y="157747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0D9248D-48B2-D00D-B847-6CC05298D48B}"/>
                </a:ext>
              </a:extLst>
            </p:cNvPr>
            <p:cNvSpPr txBox="1"/>
            <p:nvPr/>
          </p:nvSpPr>
          <p:spPr>
            <a:xfrm>
              <a:off x="3352000" y="2206739"/>
              <a:ext cx="92593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C8570E9D-1A71-3FA7-E2DC-10F8BD298A0A}"/>
                </a:ext>
              </a:extLst>
            </p:cNvPr>
            <p:cNvSpPr txBox="1"/>
            <p:nvPr/>
          </p:nvSpPr>
          <p:spPr>
            <a:xfrm>
              <a:off x="4079776" y="157747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はら</a:t>
              </a:r>
              <a:endParaRPr lang="en-US" altLang="ja-JP" sz="12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F15ADB50-9040-9E23-53D2-ABCFF05BF386}"/>
                </a:ext>
              </a:extLst>
            </p:cNvPr>
            <p:cNvSpPr txBox="1"/>
            <p:nvPr/>
          </p:nvSpPr>
          <p:spPr>
            <a:xfrm>
              <a:off x="9480376" y="157747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う</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8350228F-5375-2AED-E478-CE731427BFC4}"/>
              </a:ext>
            </a:extLst>
          </p:cNvPr>
          <p:cNvGrpSpPr/>
          <p:nvPr/>
        </p:nvGrpSpPr>
        <p:grpSpPr>
          <a:xfrm>
            <a:off x="1131096" y="3805839"/>
            <a:ext cx="10222704" cy="671006"/>
            <a:chOff x="1131096" y="3805839"/>
            <a:chExt cx="10222704" cy="671006"/>
          </a:xfrm>
        </p:grpSpPr>
        <p:sp>
          <p:nvSpPr>
            <p:cNvPr id="28" name="テキスト ボックス 27">
              <a:extLst>
                <a:ext uri="{FF2B5EF4-FFF2-40B4-BE49-F238E27FC236}">
                  <a16:creationId xmlns:a16="http://schemas.microsoft.com/office/drawing/2014/main" id="{0055EAA3-25F6-BD73-8857-33C03DD58FF9}"/>
                </a:ext>
              </a:extLst>
            </p:cNvPr>
            <p:cNvSpPr txBox="1"/>
            <p:nvPr/>
          </p:nvSpPr>
          <p:spPr>
            <a:xfrm>
              <a:off x="1131096" y="3847955"/>
              <a:ext cx="10222704"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契約をすると、法律で決められたルールを守る必要があります</a:t>
              </a:r>
            </a:p>
          </p:txBody>
        </p:sp>
        <p:sp>
          <p:nvSpPr>
            <p:cNvPr id="36" name="テキスト ボックス 35">
              <a:extLst>
                <a:ext uri="{FF2B5EF4-FFF2-40B4-BE49-F238E27FC236}">
                  <a16:creationId xmlns:a16="http://schemas.microsoft.com/office/drawing/2014/main" id="{E46A8CDF-0C6F-71E9-EA46-7A90536C73C0}"/>
                </a:ext>
              </a:extLst>
            </p:cNvPr>
            <p:cNvSpPr txBox="1"/>
            <p:nvPr/>
          </p:nvSpPr>
          <p:spPr>
            <a:xfrm>
              <a:off x="1632186" y="3805839"/>
              <a:ext cx="8640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D5E1EBD0-05E2-25F7-EB44-7BB5D991624C}"/>
                </a:ext>
              </a:extLst>
            </p:cNvPr>
            <p:cNvSpPr txBox="1"/>
            <p:nvPr/>
          </p:nvSpPr>
          <p:spPr>
            <a:xfrm>
              <a:off x="3947244" y="3805839"/>
              <a:ext cx="8640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ほうりつ</a:t>
              </a:r>
              <a:endParaRPr lang="en-US" altLang="ja-JP" sz="1200" b="1"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60D1D4E7-FB7F-B747-D289-0E9C4C1F180B}"/>
                </a:ext>
              </a:extLst>
            </p:cNvPr>
            <p:cNvSpPr txBox="1"/>
            <p:nvPr/>
          </p:nvSpPr>
          <p:spPr>
            <a:xfrm>
              <a:off x="5015880" y="3805839"/>
              <a:ext cx="44353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き</a:t>
              </a:r>
              <a:endParaRPr lang="en-US" altLang="ja-JP" sz="12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029E0271-D321-EF16-8304-131C598592F0}"/>
                </a:ext>
              </a:extLst>
            </p:cNvPr>
            <p:cNvSpPr txBox="1"/>
            <p:nvPr/>
          </p:nvSpPr>
          <p:spPr>
            <a:xfrm>
              <a:off x="8075784" y="3805839"/>
              <a:ext cx="64813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まも</a:t>
              </a:r>
              <a:endParaRPr lang="en-US" altLang="ja-JP" sz="12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903FFB8C-01D0-2F98-4536-13B977F0FA37}"/>
                </a:ext>
              </a:extLst>
            </p:cNvPr>
            <p:cNvSpPr txBox="1"/>
            <p:nvPr/>
          </p:nvSpPr>
          <p:spPr>
            <a:xfrm>
              <a:off x="8775178" y="3805839"/>
              <a:ext cx="864095"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ひつよう</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38012BA6-DB79-AAC2-AC15-BB2BED450C64}"/>
              </a:ext>
            </a:extLst>
          </p:cNvPr>
          <p:cNvGrpSpPr/>
          <p:nvPr/>
        </p:nvGrpSpPr>
        <p:grpSpPr>
          <a:xfrm>
            <a:off x="1131096" y="2971538"/>
            <a:ext cx="9929808" cy="687475"/>
            <a:chOff x="1131096" y="2971538"/>
            <a:chExt cx="9929808" cy="687475"/>
          </a:xfrm>
        </p:grpSpPr>
        <p:sp>
          <p:nvSpPr>
            <p:cNvPr id="42" name="テキスト ボックス 41">
              <a:extLst>
                <a:ext uri="{FF2B5EF4-FFF2-40B4-BE49-F238E27FC236}">
                  <a16:creationId xmlns:a16="http://schemas.microsoft.com/office/drawing/2014/main" id="{C7349BB7-6D2C-7021-545C-376E5472416D}"/>
                </a:ext>
              </a:extLst>
            </p:cNvPr>
            <p:cNvSpPr txBox="1"/>
            <p:nvPr/>
          </p:nvSpPr>
          <p:spPr>
            <a:xfrm>
              <a:off x="1131096" y="3030123"/>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契約は、法律上の約束のことです</a:t>
              </a:r>
            </a:p>
          </p:txBody>
        </p:sp>
        <p:sp>
          <p:nvSpPr>
            <p:cNvPr id="15" name="テキスト ボックス 14">
              <a:extLst>
                <a:ext uri="{FF2B5EF4-FFF2-40B4-BE49-F238E27FC236}">
                  <a16:creationId xmlns:a16="http://schemas.microsoft.com/office/drawing/2014/main" id="{447C9A0B-7AD3-66A1-EFE1-EE6E5DA088AE}"/>
                </a:ext>
              </a:extLst>
            </p:cNvPr>
            <p:cNvSpPr txBox="1"/>
            <p:nvPr/>
          </p:nvSpPr>
          <p:spPr>
            <a:xfrm>
              <a:off x="1657748" y="2971538"/>
              <a:ext cx="8640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B071EEC-F1D5-6296-EC9D-DFF0280CDB16}"/>
                </a:ext>
              </a:extLst>
            </p:cNvPr>
            <p:cNvSpPr txBox="1"/>
            <p:nvPr/>
          </p:nvSpPr>
          <p:spPr>
            <a:xfrm>
              <a:off x="2908266" y="2971538"/>
              <a:ext cx="136808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ほうりつじょう</a:t>
              </a:r>
              <a:endParaRPr lang="en-US" altLang="ja-JP"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BFF0A2C7-B1D2-1D43-E97A-6887D232A1F0}"/>
                </a:ext>
              </a:extLst>
            </p:cNvPr>
            <p:cNvSpPr txBox="1"/>
            <p:nvPr/>
          </p:nvSpPr>
          <p:spPr>
            <a:xfrm>
              <a:off x="4295802" y="2971538"/>
              <a:ext cx="8640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やくそく</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93247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307C38C-EE90-3507-6F53-7B2C8C14FC73}"/>
              </a:ext>
            </a:extLst>
          </p:cNvPr>
          <p:cNvSpPr>
            <a:spLocks noGrp="1"/>
          </p:cNvSpPr>
          <p:nvPr>
            <p:ph type="sldNum" sz="quarter" idx="12"/>
          </p:nvPr>
        </p:nvSpPr>
        <p:spPr/>
        <p:txBody>
          <a:bodyPr/>
          <a:lstStyle/>
          <a:p>
            <a:fld id="{C9D707A9-BE3A-46EF-B64A-4D23364FB652}" type="slidenum">
              <a:rPr kumimoji="1" lang="ja-JP" altLang="en-US" smtClean="0"/>
              <a:t>22</a:t>
            </a:fld>
            <a:endParaRPr kumimoji="1" lang="ja-JP" altLang="en-US"/>
          </a:p>
        </p:txBody>
      </p:sp>
      <p:pic>
        <p:nvPicPr>
          <p:cNvPr id="5" name="図 4">
            <a:extLst>
              <a:ext uri="{FF2B5EF4-FFF2-40B4-BE49-F238E27FC236}">
                <a16:creationId xmlns:a16="http://schemas.microsoft.com/office/drawing/2014/main" id="{7D9A5E8C-90EB-54E9-A360-F66710D58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340" y="3240154"/>
            <a:ext cx="5040954" cy="2374397"/>
          </a:xfrm>
          <a:prstGeom prst="rect">
            <a:avLst/>
          </a:prstGeom>
        </p:spPr>
      </p:pic>
      <p:grpSp>
        <p:nvGrpSpPr>
          <p:cNvPr id="7" name="グループ化 6">
            <a:extLst>
              <a:ext uri="{FF2B5EF4-FFF2-40B4-BE49-F238E27FC236}">
                <a16:creationId xmlns:a16="http://schemas.microsoft.com/office/drawing/2014/main" id="{DEE3C20C-4F7B-F849-D3F9-1ED98D75CACC}"/>
              </a:ext>
            </a:extLst>
          </p:cNvPr>
          <p:cNvGrpSpPr/>
          <p:nvPr/>
        </p:nvGrpSpPr>
        <p:grpSpPr>
          <a:xfrm>
            <a:off x="1938084" y="1685478"/>
            <a:ext cx="7720937" cy="1208847"/>
            <a:chOff x="1938084" y="1685478"/>
            <a:chExt cx="7720937" cy="1208847"/>
          </a:xfrm>
        </p:grpSpPr>
        <p:sp>
          <p:nvSpPr>
            <p:cNvPr id="13" name="四角形: 角を丸くする 12">
              <a:extLst>
                <a:ext uri="{FF2B5EF4-FFF2-40B4-BE49-F238E27FC236}">
                  <a16:creationId xmlns:a16="http://schemas.microsoft.com/office/drawing/2014/main" id="{9315F384-65BE-1C2A-1188-B548D519D56A}"/>
                </a:ext>
              </a:extLst>
            </p:cNvPr>
            <p:cNvSpPr/>
            <p:nvPr/>
          </p:nvSpPr>
          <p:spPr>
            <a:xfrm>
              <a:off x="1938084" y="1694600"/>
              <a:ext cx="7720937" cy="11997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7F6C56D-56B8-CC58-18AF-D52841C15D64}"/>
                </a:ext>
              </a:extLst>
            </p:cNvPr>
            <p:cNvSpPr txBox="1"/>
            <p:nvPr/>
          </p:nvSpPr>
          <p:spPr>
            <a:xfrm>
              <a:off x="2528849" y="1747933"/>
              <a:ext cx="7126941" cy="1139671"/>
            </a:xfrm>
            <a:prstGeom prst="rect">
              <a:avLst/>
            </a:prstGeom>
            <a:noFill/>
          </p:spPr>
          <p:txBody>
            <a:bodyPr wrap="square" rtlCol="0">
              <a:spAutoFit/>
            </a:body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今日は休日です。</a:t>
              </a:r>
              <a:endParaRPr lang="en-US" altLang="ja-JP" sz="2400" b="1"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latin typeface="BIZ UDPゴシック" panose="020B0400000000000000" pitchFamily="50" charset="-128"/>
                  <a:ea typeface="BIZ UDPゴシック" panose="020B0400000000000000" pitchFamily="50" charset="-128"/>
                </a:rPr>
                <a:t>ショッピングセンターにおでかけしよう！</a:t>
              </a:r>
              <a:endParaRPr kumimoji="1" lang="ja-JP" altLang="en-US" sz="2400" dirty="0"/>
            </a:p>
          </p:txBody>
        </p:sp>
        <p:sp>
          <p:nvSpPr>
            <p:cNvPr id="15" name="テキスト ボックス 14">
              <a:extLst>
                <a:ext uri="{FF2B5EF4-FFF2-40B4-BE49-F238E27FC236}">
                  <a16:creationId xmlns:a16="http://schemas.microsoft.com/office/drawing/2014/main" id="{444CAA79-19C7-3D8A-E679-779C4F0CAAE2}"/>
                </a:ext>
              </a:extLst>
            </p:cNvPr>
            <p:cNvSpPr txBox="1"/>
            <p:nvPr/>
          </p:nvSpPr>
          <p:spPr>
            <a:xfrm>
              <a:off x="2645558" y="1695863"/>
              <a:ext cx="862133"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きょう</a:t>
              </a:r>
              <a:endParaRPr lang="en-US" altLang="ja-JP" sz="11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28D9FB5-694A-4F73-DEF1-52571638034E}"/>
                </a:ext>
              </a:extLst>
            </p:cNvPr>
            <p:cNvSpPr txBox="1"/>
            <p:nvPr/>
          </p:nvSpPr>
          <p:spPr>
            <a:xfrm>
              <a:off x="3416744" y="1685478"/>
              <a:ext cx="862133"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きゅうじつ</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C2C31322-A2C6-95F4-807D-B0E3F429F3A2}"/>
              </a:ext>
            </a:extLst>
          </p:cNvPr>
          <p:cNvGrpSpPr/>
          <p:nvPr/>
        </p:nvGrpSpPr>
        <p:grpSpPr>
          <a:xfrm>
            <a:off x="474132" y="416321"/>
            <a:ext cx="11684000" cy="1278279"/>
            <a:chOff x="474132" y="416321"/>
            <a:chExt cx="11684000" cy="1278279"/>
          </a:xfrm>
        </p:grpSpPr>
        <p:sp>
          <p:nvSpPr>
            <p:cNvPr id="8" name="タイトル 1">
              <a:extLst>
                <a:ext uri="{FF2B5EF4-FFF2-40B4-BE49-F238E27FC236}">
                  <a16:creationId xmlns:a16="http://schemas.microsoft.com/office/drawing/2014/main" id="{5A87EF8C-1454-99CC-E19C-FA0C07F8254C}"/>
                </a:ext>
              </a:extLst>
            </p:cNvPr>
            <p:cNvSpPr txBox="1">
              <a:spLocks/>
            </p:cNvSpPr>
            <p:nvPr/>
          </p:nvSpPr>
          <p:spPr>
            <a:xfrm>
              <a:off x="474132" y="416321"/>
              <a:ext cx="11684000" cy="12782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BIZ UDPゴシック" panose="020B0400000000000000" pitchFamily="50" charset="-128"/>
                  <a:ea typeface="BIZ UDPゴシック" panose="020B0400000000000000" pitchFamily="50" charset="-128"/>
                </a:rPr>
                <a:t>A</a:t>
              </a:r>
              <a:r>
                <a:rPr lang="ja-JP" altLang="en-US" sz="3200" b="1" dirty="0">
                  <a:latin typeface="BIZ UDPゴシック" panose="020B0400000000000000" pitchFamily="50" charset="-128"/>
                  <a:ea typeface="BIZ UDPゴシック" panose="020B0400000000000000" pitchFamily="50" charset="-128"/>
                </a:rPr>
                <a:t>さんの一日の中で、契約をしているか考えてみましょう</a:t>
              </a:r>
              <a:endParaRPr lang="en-US" altLang="ja-JP" sz="3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A474152-B61C-8324-6E37-516E70C7A69B}"/>
                </a:ext>
              </a:extLst>
            </p:cNvPr>
            <p:cNvSpPr txBox="1"/>
            <p:nvPr/>
          </p:nvSpPr>
          <p:spPr>
            <a:xfrm>
              <a:off x="2001915" y="579674"/>
              <a:ext cx="997741"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いちにち</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800C6DB-20F1-AADE-560B-DB80A80F9A34}"/>
                </a:ext>
              </a:extLst>
            </p:cNvPr>
            <p:cNvSpPr txBox="1"/>
            <p:nvPr/>
          </p:nvSpPr>
          <p:spPr>
            <a:xfrm>
              <a:off x="4354773" y="579674"/>
              <a:ext cx="949139"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けいやく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D26EC0B-E6F9-A866-E9F6-1834801AB64E}"/>
                </a:ext>
              </a:extLst>
            </p:cNvPr>
            <p:cNvSpPr txBox="1"/>
            <p:nvPr/>
          </p:nvSpPr>
          <p:spPr>
            <a:xfrm>
              <a:off x="7422832" y="579674"/>
              <a:ext cx="761400"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かんが</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81931F6-E0DB-741A-272B-1A0287B9CDB4}"/>
                </a:ext>
              </a:extLst>
            </p:cNvPr>
            <p:cNvSpPr txBox="1"/>
            <p:nvPr/>
          </p:nvSpPr>
          <p:spPr>
            <a:xfrm>
              <a:off x="3237990" y="579674"/>
              <a:ext cx="596004" cy="307777"/>
            </a:xfrm>
            <a:prstGeom prst="rect">
              <a:avLst/>
            </a:prstGeom>
            <a:noFill/>
          </p:spPr>
          <p:txBody>
            <a:bodyPr wrap="square" rtlCol="0">
              <a:spAutoFit/>
            </a:bodyPr>
            <a:lstStyle/>
            <a:p>
              <a:pPr>
                <a:spcAft>
                  <a:spcPts val="600"/>
                </a:spcAft>
              </a:pPr>
              <a:r>
                <a:rPr kumimoji="1" lang="ja-JP" altLang="en-US" sz="1400" dirty="0">
                  <a:latin typeface="BIZ UDPゴシック" panose="020B0400000000000000" pitchFamily="50" charset="-128"/>
                  <a:ea typeface="BIZ UDPゴシック" panose="020B0400000000000000" pitchFamily="50" charset="-128"/>
                </a:rPr>
                <a:t>なか</a:t>
              </a:r>
              <a:endParaRPr kumimoji="1" lang="en-US" altLang="ja-JP" sz="1200" dirty="0">
                <a:latin typeface="BIZ UDPゴシック" panose="020B0400000000000000" pitchFamily="50" charset="-128"/>
                <a:ea typeface="BIZ UDPゴシック" panose="020B0400000000000000" pitchFamily="50" charset="-128"/>
              </a:endParaRPr>
            </a:p>
          </p:txBody>
        </p:sp>
      </p:grpSp>
      <p:pic>
        <p:nvPicPr>
          <p:cNvPr id="16" name="図 15">
            <a:extLst>
              <a:ext uri="{FF2B5EF4-FFF2-40B4-BE49-F238E27FC236}">
                <a16:creationId xmlns:a16="http://schemas.microsoft.com/office/drawing/2014/main" id="{83359B90-E821-493F-BCC4-2795288F5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172" y="2508975"/>
            <a:ext cx="1054074" cy="3715493"/>
          </a:xfrm>
          <a:prstGeom prst="rect">
            <a:avLst/>
          </a:prstGeom>
        </p:spPr>
      </p:pic>
      <p:sp>
        <p:nvSpPr>
          <p:cNvPr id="2" name="テキスト ボックス 1">
            <a:extLst>
              <a:ext uri="{FF2B5EF4-FFF2-40B4-BE49-F238E27FC236}">
                <a16:creationId xmlns:a16="http://schemas.microsoft.com/office/drawing/2014/main" id="{44AE8108-668E-03DB-B969-708E8E6DDEE5}"/>
              </a:ext>
            </a:extLst>
          </p:cNvPr>
          <p:cNvSpPr txBox="1"/>
          <p:nvPr/>
        </p:nvSpPr>
        <p:spPr>
          <a:xfrm>
            <a:off x="9390910" y="5460662"/>
            <a:ext cx="1313602" cy="369332"/>
          </a:xfrm>
          <a:prstGeom prst="rect">
            <a:avLst/>
          </a:prstGeom>
          <a:noFill/>
        </p:spPr>
        <p:txBody>
          <a:bodyPr wrap="square" rtlCol="0">
            <a:spAutoFit/>
          </a:bodyPr>
          <a:lstStyle/>
          <a:p>
            <a:pPr>
              <a:spcAft>
                <a:spcPts val="600"/>
              </a:spcAft>
            </a:pP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a:t>
            </a:r>
          </a:p>
        </p:txBody>
      </p:sp>
    </p:spTree>
    <p:extLst>
      <p:ext uri="{BB962C8B-B14F-4D97-AF65-F5344CB8AC3E}">
        <p14:creationId xmlns:p14="http://schemas.microsoft.com/office/powerpoint/2010/main" val="296653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A78D4C1-2816-DA27-C1DB-38C1060329B6}"/>
              </a:ext>
            </a:extLst>
          </p:cNvPr>
          <p:cNvSpPr>
            <a:spLocks noGrp="1"/>
          </p:cNvSpPr>
          <p:nvPr>
            <p:ph type="sldNum" sz="quarter" idx="12"/>
          </p:nvPr>
        </p:nvSpPr>
        <p:spPr/>
        <p:txBody>
          <a:bodyPr/>
          <a:lstStyle/>
          <a:p>
            <a:fld id="{C9D707A9-BE3A-46EF-B64A-4D23364FB652}" type="slidenum">
              <a:rPr kumimoji="1" lang="ja-JP" altLang="en-US" smtClean="0"/>
              <a:t>23</a:t>
            </a:fld>
            <a:endParaRPr kumimoji="1" lang="ja-JP" altLang="en-US"/>
          </a:p>
        </p:txBody>
      </p:sp>
      <p:pic>
        <p:nvPicPr>
          <p:cNvPr id="10" name="図 9">
            <a:extLst>
              <a:ext uri="{FF2B5EF4-FFF2-40B4-BE49-F238E27FC236}">
                <a16:creationId xmlns:a16="http://schemas.microsoft.com/office/drawing/2014/main" id="{140DE64B-61C7-8100-F14D-75C468908E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13665" y="5192995"/>
            <a:ext cx="1664614" cy="613146"/>
          </a:xfrm>
          <a:prstGeom prst="rect">
            <a:avLst/>
          </a:prstGeom>
        </p:spPr>
      </p:pic>
      <p:pic>
        <p:nvPicPr>
          <p:cNvPr id="12" name="図 11">
            <a:extLst>
              <a:ext uri="{FF2B5EF4-FFF2-40B4-BE49-F238E27FC236}">
                <a16:creationId xmlns:a16="http://schemas.microsoft.com/office/drawing/2014/main" id="{915F7648-78A4-037A-879C-586C079901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63055" y="4503443"/>
            <a:ext cx="3160218" cy="2096815"/>
          </a:xfrm>
          <a:prstGeom prst="rect">
            <a:avLst/>
          </a:prstGeom>
        </p:spPr>
      </p:pic>
      <p:grpSp>
        <p:nvGrpSpPr>
          <p:cNvPr id="8" name="グループ化 7">
            <a:extLst>
              <a:ext uri="{FF2B5EF4-FFF2-40B4-BE49-F238E27FC236}">
                <a16:creationId xmlns:a16="http://schemas.microsoft.com/office/drawing/2014/main" id="{4303FD3F-C587-77A9-E2C3-76652A3D377F}"/>
              </a:ext>
            </a:extLst>
          </p:cNvPr>
          <p:cNvGrpSpPr/>
          <p:nvPr/>
        </p:nvGrpSpPr>
        <p:grpSpPr>
          <a:xfrm>
            <a:off x="569653" y="579684"/>
            <a:ext cx="5173289" cy="590187"/>
            <a:chOff x="569653" y="579684"/>
            <a:chExt cx="5173289" cy="590187"/>
          </a:xfrm>
        </p:grpSpPr>
        <p:sp>
          <p:nvSpPr>
            <p:cNvPr id="14" name="四角形: 角を丸くする 13">
              <a:extLst>
                <a:ext uri="{FF2B5EF4-FFF2-40B4-BE49-F238E27FC236}">
                  <a16:creationId xmlns:a16="http://schemas.microsoft.com/office/drawing/2014/main" id="{C4CEAEAC-D336-564C-68A7-10834CE10353}"/>
                </a:ext>
              </a:extLst>
            </p:cNvPr>
            <p:cNvSpPr/>
            <p:nvPr/>
          </p:nvSpPr>
          <p:spPr>
            <a:xfrm>
              <a:off x="569653" y="629871"/>
              <a:ext cx="5173289" cy="54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電車</a:t>
              </a:r>
              <a:r>
                <a:rPr kumimoji="1" lang="ja-JP" altLang="en-US" sz="2000" dirty="0">
                  <a:solidFill>
                    <a:schemeClr val="tx1"/>
                  </a:solidFill>
                  <a:latin typeface="BIZ UDPゴシック" panose="020B0400000000000000" pitchFamily="50" charset="-128"/>
                  <a:ea typeface="BIZ UDPゴシック" panose="020B0400000000000000" pitchFamily="50" charset="-128"/>
                </a:rPr>
                <a:t>でショッピングセンターに行きまし</a:t>
              </a:r>
              <a:r>
                <a:rPr lang="ja-JP" altLang="en-US" sz="2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08ACEA6-B7C4-76BB-1157-7E4F2327E25F}"/>
                </a:ext>
              </a:extLst>
            </p:cNvPr>
            <p:cNvSpPr txBox="1"/>
            <p:nvPr/>
          </p:nvSpPr>
          <p:spPr>
            <a:xfrm>
              <a:off x="780401" y="587573"/>
              <a:ext cx="86213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でんしゃ</a:t>
              </a:r>
              <a:endParaRPr lang="en-US" altLang="ja-JP" sz="10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B420727-7534-E5EB-9729-A63EDDBEAE1F}"/>
                </a:ext>
              </a:extLst>
            </p:cNvPr>
            <p:cNvSpPr txBox="1"/>
            <p:nvPr/>
          </p:nvSpPr>
          <p:spPr>
            <a:xfrm>
              <a:off x="4185187" y="579684"/>
              <a:ext cx="395215"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い</a:t>
              </a:r>
              <a:endParaRPr lang="en-US" altLang="ja-JP" sz="1000" b="1" dirty="0">
                <a:latin typeface="BIZ UDPゴシック" panose="020B0400000000000000" pitchFamily="50" charset="-128"/>
                <a:ea typeface="BIZ UDPゴシック" panose="020B0400000000000000" pitchFamily="50" charset="-128"/>
              </a:endParaRPr>
            </a:p>
          </p:txBody>
        </p:sp>
      </p:grpSp>
      <p:grpSp>
        <p:nvGrpSpPr>
          <p:cNvPr id="13" name="グループ化 12">
            <a:extLst>
              <a:ext uri="{FF2B5EF4-FFF2-40B4-BE49-F238E27FC236}">
                <a16:creationId xmlns:a16="http://schemas.microsoft.com/office/drawing/2014/main" id="{BAF41EFE-8F2B-DC60-5C9D-C2C2E68BD259}"/>
              </a:ext>
            </a:extLst>
          </p:cNvPr>
          <p:cNvGrpSpPr/>
          <p:nvPr/>
        </p:nvGrpSpPr>
        <p:grpSpPr>
          <a:xfrm>
            <a:off x="7822251" y="628482"/>
            <a:ext cx="1816907" cy="999174"/>
            <a:chOff x="7822251" y="628482"/>
            <a:chExt cx="1816907" cy="999174"/>
          </a:xfrm>
        </p:grpSpPr>
        <p:sp>
          <p:nvSpPr>
            <p:cNvPr id="15" name="四角形: 角を丸くする 14">
              <a:extLst>
                <a:ext uri="{FF2B5EF4-FFF2-40B4-BE49-F238E27FC236}">
                  <a16:creationId xmlns:a16="http://schemas.microsoft.com/office/drawing/2014/main" id="{C2154C02-A411-041D-0BBB-97705A7C7557}"/>
                </a:ext>
              </a:extLst>
            </p:cNvPr>
            <p:cNvSpPr/>
            <p:nvPr/>
          </p:nvSpPr>
          <p:spPr>
            <a:xfrm>
              <a:off x="7822251" y="655656"/>
              <a:ext cx="1816907" cy="97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洋服を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買いました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3023A2F-F3DC-9325-31C8-A9F4619EB158}"/>
                </a:ext>
              </a:extLst>
            </p:cNvPr>
            <p:cNvSpPr txBox="1"/>
            <p:nvPr/>
          </p:nvSpPr>
          <p:spPr>
            <a:xfrm>
              <a:off x="8277870" y="628482"/>
              <a:ext cx="86213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ようふく</a:t>
              </a:r>
              <a:endParaRPr lang="en-US" altLang="ja-JP" sz="10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4A054E07-292D-7597-8C2E-08536D5433B9}"/>
                </a:ext>
              </a:extLst>
            </p:cNvPr>
            <p:cNvSpPr txBox="1"/>
            <p:nvPr/>
          </p:nvSpPr>
          <p:spPr>
            <a:xfrm>
              <a:off x="8094148" y="1052328"/>
              <a:ext cx="341173" cy="253810"/>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a:t>
              </a:r>
              <a:endParaRPr lang="en-US" altLang="ja-JP" sz="1000" b="1"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28CF7E01-B355-E515-691F-1CBA39E35DD3}"/>
              </a:ext>
            </a:extLst>
          </p:cNvPr>
          <p:cNvGrpSpPr/>
          <p:nvPr/>
        </p:nvGrpSpPr>
        <p:grpSpPr>
          <a:xfrm>
            <a:off x="123633" y="3790323"/>
            <a:ext cx="1894464" cy="972000"/>
            <a:chOff x="123633" y="3790322"/>
            <a:chExt cx="1894464" cy="971817"/>
          </a:xfrm>
        </p:grpSpPr>
        <p:sp>
          <p:nvSpPr>
            <p:cNvPr id="20" name="四角形: 角を丸くする 19">
              <a:extLst>
                <a:ext uri="{FF2B5EF4-FFF2-40B4-BE49-F238E27FC236}">
                  <a16:creationId xmlns:a16="http://schemas.microsoft.com/office/drawing/2014/main" id="{A264F44A-F38D-979A-E996-C45FA47B5E5A}"/>
                </a:ext>
              </a:extLst>
            </p:cNvPr>
            <p:cNvSpPr/>
            <p:nvPr/>
          </p:nvSpPr>
          <p:spPr>
            <a:xfrm>
              <a:off x="123633" y="3790322"/>
              <a:ext cx="1894464" cy="9718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ラーメンを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食べました</a:t>
              </a:r>
            </a:p>
          </p:txBody>
        </p:sp>
        <p:sp>
          <p:nvSpPr>
            <p:cNvPr id="21" name="テキスト ボックス 20">
              <a:extLst>
                <a:ext uri="{FF2B5EF4-FFF2-40B4-BE49-F238E27FC236}">
                  <a16:creationId xmlns:a16="http://schemas.microsoft.com/office/drawing/2014/main" id="{01116505-211F-7D79-FAAC-BBA99799E9B4}"/>
                </a:ext>
              </a:extLst>
            </p:cNvPr>
            <p:cNvSpPr txBox="1"/>
            <p:nvPr/>
          </p:nvSpPr>
          <p:spPr>
            <a:xfrm>
              <a:off x="431937" y="4188091"/>
              <a:ext cx="408621"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た</a:t>
              </a:r>
              <a:endParaRPr lang="en-US" altLang="ja-JP" sz="1000" b="1" dirty="0">
                <a:latin typeface="BIZ UDPゴシック" panose="020B0400000000000000" pitchFamily="50" charset="-128"/>
                <a:ea typeface="BIZ UDPゴシック" panose="020B0400000000000000" pitchFamily="50" charset="-128"/>
              </a:endParaRPr>
            </a:p>
          </p:txBody>
        </p:sp>
      </p:grpSp>
      <p:sp>
        <p:nvSpPr>
          <p:cNvPr id="29" name="矢印: 右 28">
            <a:extLst>
              <a:ext uri="{FF2B5EF4-FFF2-40B4-BE49-F238E27FC236}">
                <a16:creationId xmlns:a16="http://schemas.microsoft.com/office/drawing/2014/main" id="{EE268135-0A16-3D5A-7042-3E6273E4CB25}"/>
              </a:ext>
            </a:extLst>
          </p:cNvPr>
          <p:cNvSpPr/>
          <p:nvPr/>
        </p:nvSpPr>
        <p:spPr>
          <a:xfrm>
            <a:off x="4818453" y="1817033"/>
            <a:ext cx="2501683" cy="65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5279F95A-9ABF-249C-9B8C-5C84C43D9681}"/>
              </a:ext>
            </a:extLst>
          </p:cNvPr>
          <p:cNvSpPr/>
          <p:nvPr/>
        </p:nvSpPr>
        <p:spPr>
          <a:xfrm rot="20353040" flipH="1">
            <a:off x="3171440" y="3077473"/>
            <a:ext cx="4380986" cy="64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0E7040A4-8CC5-1AED-42CB-551586EBC60A}"/>
              </a:ext>
            </a:extLst>
          </p:cNvPr>
          <p:cNvSpPr/>
          <p:nvPr/>
        </p:nvSpPr>
        <p:spPr>
          <a:xfrm>
            <a:off x="3459430" y="5076728"/>
            <a:ext cx="923365" cy="64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79871557-85FA-35ED-9D20-1461C8C77D09}"/>
              </a:ext>
            </a:extLst>
          </p:cNvPr>
          <p:cNvSpPr/>
          <p:nvPr/>
        </p:nvSpPr>
        <p:spPr>
          <a:xfrm>
            <a:off x="7984415" y="5120513"/>
            <a:ext cx="923365" cy="64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E83CC6D6-0CCE-5CDF-2108-23A6EFEDA15E}"/>
              </a:ext>
            </a:extLst>
          </p:cNvPr>
          <p:cNvGrpSpPr/>
          <p:nvPr/>
        </p:nvGrpSpPr>
        <p:grpSpPr>
          <a:xfrm>
            <a:off x="4668584" y="3801128"/>
            <a:ext cx="2887722" cy="576000"/>
            <a:chOff x="4668584" y="3802590"/>
            <a:chExt cx="2887722" cy="632101"/>
          </a:xfrm>
        </p:grpSpPr>
        <p:sp>
          <p:nvSpPr>
            <p:cNvPr id="22" name="四角形: 角を丸くする 21">
              <a:extLst>
                <a:ext uri="{FF2B5EF4-FFF2-40B4-BE49-F238E27FC236}">
                  <a16:creationId xmlns:a16="http://schemas.microsoft.com/office/drawing/2014/main" id="{BD382354-221F-AB4F-E1B7-04A26943759F}"/>
                </a:ext>
              </a:extLst>
            </p:cNvPr>
            <p:cNvSpPr/>
            <p:nvPr/>
          </p:nvSpPr>
          <p:spPr>
            <a:xfrm>
              <a:off x="4668584" y="3842095"/>
              <a:ext cx="2887722" cy="59259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映画を観ました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4CBEF65E-0695-CA17-0514-E199EAC98ABD}"/>
                </a:ext>
              </a:extLst>
            </p:cNvPr>
            <p:cNvSpPr txBox="1"/>
            <p:nvPr/>
          </p:nvSpPr>
          <p:spPr>
            <a:xfrm>
              <a:off x="5216948" y="3803952"/>
              <a:ext cx="739637" cy="246222"/>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えいが</a:t>
              </a:r>
              <a:endParaRPr lang="en-US" altLang="ja-JP" sz="1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D9B9858-7D5A-AB9F-86BA-EEFA3D626FFC}"/>
                </a:ext>
              </a:extLst>
            </p:cNvPr>
            <p:cNvSpPr txBox="1"/>
            <p:nvPr/>
          </p:nvSpPr>
          <p:spPr>
            <a:xfrm>
              <a:off x="5979988" y="3802590"/>
              <a:ext cx="739637" cy="270202"/>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み</a:t>
              </a:r>
              <a:endParaRPr lang="en-US" altLang="ja-JP" sz="1000" b="1" dirty="0">
                <a:latin typeface="BIZ UDPゴシック" panose="020B0400000000000000" pitchFamily="50" charset="-128"/>
                <a:ea typeface="BIZ UDPゴシック" panose="020B0400000000000000" pitchFamily="50" charset="-128"/>
              </a:endParaRPr>
            </a:p>
          </p:txBody>
        </p:sp>
      </p:grpSp>
      <p:pic>
        <p:nvPicPr>
          <p:cNvPr id="6" name="図 5">
            <a:extLst>
              <a:ext uri="{FF2B5EF4-FFF2-40B4-BE49-F238E27FC236}">
                <a16:creationId xmlns:a16="http://schemas.microsoft.com/office/drawing/2014/main" id="{B241EFE7-B3DF-0709-483D-C4A82D36F185}"/>
              </a:ext>
            </a:extLst>
          </p:cNvPr>
          <p:cNvPicPr>
            <a:picLocks noChangeAspect="1"/>
          </p:cNvPicPr>
          <p:nvPr/>
        </p:nvPicPr>
        <p:blipFill>
          <a:blip r:embed="rId5"/>
          <a:stretch>
            <a:fillRect/>
          </a:stretch>
        </p:blipFill>
        <p:spPr>
          <a:xfrm>
            <a:off x="8628323" y="686718"/>
            <a:ext cx="2274005" cy="2712955"/>
          </a:xfrm>
          <a:prstGeom prst="rect">
            <a:avLst/>
          </a:prstGeom>
        </p:spPr>
      </p:pic>
      <p:pic>
        <p:nvPicPr>
          <p:cNvPr id="32" name="図 31">
            <a:extLst>
              <a:ext uri="{FF2B5EF4-FFF2-40B4-BE49-F238E27FC236}">
                <a16:creationId xmlns:a16="http://schemas.microsoft.com/office/drawing/2014/main" id="{A96171E1-CD00-0999-E8D8-7748B3FD7C7C}"/>
              </a:ext>
            </a:extLst>
          </p:cNvPr>
          <p:cNvPicPr>
            <a:picLocks noChangeAspect="1"/>
          </p:cNvPicPr>
          <p:nvPr/>
        </p:nvPicPr>
        <p:blipFill>
          <a:blip r:embed="rId6"/>
          <a:stretch>
            <a:fillRect/>
          </a:stretch>
        </p:blipFill>
        <p:spPr>
          <a:xfrm>
            <a:off x="10777554" y="3583021"/>
            <a:ext cx="1079086" cy="2798307"/>
          </a:xfrm>
          <a:prstGeom prst="rect">
            <a:avLst/>
          </a:prstGeom>
        </p:spPr>
      </p:pic>
      <p:pic>
        <p:nvPicPr>
          <p:cNvPr id="33" name="図 32">
            <a:extLst>
              <a:ext uri="{FF2B5EF4-FFF2-40B4-BE49-F238E27FC236}">
                <a16:creationId xmlns:a16="http://schemas.microsoft.com/office/drawing/2014/main" id="{2DC4B9E2-983E-8588-DD5D-FAE57F568207}"/>
              </a:ext>
            </a:extLst>
          </p:cNvPr>
          <p:cNvPicPr>
            <a:picLocks noChangeAspect="1"/>
          </p:cNvPicPr>
          <p:nvPr/>
        </p:nvPicPr>
        <p:blipFill>
          <a:blip r:embed="rId7"/>
          <a:stretch>
            <a:fillRect/>
          </a:stretch>
        </p:blipFill>
        <p:spPr>
          <a:xfrm>
            <a:off x="1259541" y="4098173"/>
            <a:ext cx="2282915" cy="2365430"/>
          </a:xfrm>
          <a:prstGeom prst="rect">
            <a:avLst/>
          </a:prstGeom>
        </p:spPr>
      </p:pic>
      <p:pic>
        <p:nvPicPr>
          <p:cNvPr id="34" name="図 33">
            <a:extLst>
              <a:ext uri="{FF2B5EF4-FFF2-40B4-BE49-F238E27FC236}">
                <a16:creationId xmlns:a16="http://schemas.microsoft.com/office/drawing/2014/main" id="{9B8B50F9-7B85-6C3D-B583-6651F9EF431C}"/>
              </a:ext>
            </a:extLst>
          </p:cNvPr>
          <p:cNvPicPr>
            <a:picLocks noChangeAspect="1"/>
          </p:cNvPicPr>
          <p:nvPr/>
        </p:nvPicPr>
        <p:blipFill>
          <a:blip r:embed="rId8"/>
          <a:stretch>
            <a:fillRect/>
          </a:stretch>
        </p:blipFill>
        <p:spPr>
          <a:xfrm>
            <a:off x="961146" y="1209864"/>
            <a:ext cx="3340898" cy="2219136"/>
          </a:xfrm>
          <a:prstGeom prst="rect">
            <a:avLst/>
          </a:prstGeom>
        </p:spPr>
      </p:pic>
      <p:grpSp>
        <p:nvGrpSpPr>
          <p:cNvPr id="35" name="グループ化 34">
            <a:extLst>
              <a:ext uri="{FF2B5EF4-FFF2-40B4-BE49-F238E27FC236}">
                <a16:creationId xmlns:a16="http://schemas.microsoft.com/office/drawing/2014/main" id="{1E2EAFE2-DD7B-2580-15D5-7355B3D7F7BB}"/>
              </a:ext>
            </a:extLst>
          </p:cNvPr>
          <p:cNvGrpSpPr/>
          <p:nvPr/>
        </p:nvGrpSpPr>
        <p:grpSpPr>
          <a:xfrm>
            <a:off x="7917443" y="3799653"/>
            <a:ext cx="2950407" cy="1017342"/>
            <a:chOff x="7917443" y="3799653"/>
            <a:chExt cx="2950407" cy="1017342"/>
          </a:xfrm>
        </p:grpSpPr>
        <p:sp>
          <p:nvSpPr>
            <p:cNvPr id="25" name="四角形: 角を丸くする 24">
              <a:extLst>
                <a:ext uri="{FF2B5EF4-FFF2-40B4-BE49-F238E27FC236}">
                  <a16:creationId xmlns:a16="http://schemas.microsoft.com/office/drawing/2014/main" id="{7F8836AE-44A1-A323-524F-36518182E3BE}"/>
                </a:ext>
              </a:extLst>
            </p:cNvPr>
            <p:cNvSpPr/>
            <p:nvPr/>
          </p:nvSpPr>
          <p:spPr>
            <a:xfrm>
              <a:off x="7917443" y="3844995"/>
              <a:ext cx="2950407" cy="97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帰りは</a:t>
              </a:r>
              <a:r>
                <a:rPr lang="ja-JP" altLang="en-US" sz="2000" dirty="0">
                  <a:solidFill>
                    <a:schemeClr val="tx1"/>
                  </a:solidFill>
                  <a:latin typeface="BIZ UDPゴシック" panose="020B0400000000000000" pitchFamily="50" charset="-128"/>
                  <a:ea typeface="BIZ UDPゴシック" panose="020B0400000000000000" pitchFamily="50" charset="-128"/>
                </a:rPr>
                <a:t>保護者に</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迎えに来てもらいました</a:t>
              </a:r>
            </a:p>
          </p:txBody>
        </p:sp>
        <p:sp>
          <p:nvSpPr>
            <p:cNvPr id="26" name="テキスト ボックス 25">
              <a:extLst>
                <a:ext uri="{FF2B5EF4-FFF2-40B4-BE49-F238E27FC236}">
                  <a16:creationId xmlns:a16="http://schemas.microsoft.com/office/drawing/2014/main" id="{B73D1AD2-7184-4E16-9B49-8D1EC3919ED7}"/>
                </a:ext>
              </a:extLst>
            </p:cNvPr>
            <p:cNvSpPr txBox="1"/>
            <p:nvPr/>
          </p:nvSpPr>
          <p:spPr>
            <a:xfrm>
              <a:off x="7982318" y="4234300"/>
              <a:ext cx="677400" cy="252770"/>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むか</a:t>
              </a:r>
              <a:endParaRPr lang="en-US" altLang="ja-JP" sz="10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FFFFCDC3-1FB4-371E-81B8-45AF5BF6214E}"/>
                </a:ext>
              </a:extLst>
            </p:cNvPr>
            <p:cNvSpPr txBox="1"/>
            <p:nvPr/>
          </p:nvSpPr>
          <p:spPr>
            <a:xfrm>
              <a:off x="8435321" y="3799653"/>
              <a:ext cx="472459" cy="252770"/>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かえ</a:t>
              </a:r>
              <a:endParaRPr lang="en-US" altLang="ja-JP" sz="10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91F5EC2F-8430-FB3B-F1D1-FC57A67E50E4}"/>
                </a:ext>
              </a:extLst>
            </p:cNvPr>
            <p:cNvSpPr txBox="1"/>
            <p:nvPr/>
          </p:nvSpPr>
          <p:spPr>
            <a:xfrm>
              <a:off x="8755409" y="4252607"/>
              <a:ext cx="384594" cy="252770"/>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き</a:t>
              </a:r>
              <a:endParaRPr lang="en-US" altLang="ja-JP" sz="1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7B29488-4FE6-41B6-FE0F-7B6F77CB9481}"/>
                </a:ext>
              </a:extLst>
            </p:cNvPr>
            <p:cNvSpPr txBox="1"/>
            <p:nvPr/>
          </p:nvSpPr>
          <p:spPr>
            <a:xfrm>
              <a:off x="9261135" y="3800019"/>
              <a:ext cx="1003170"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ほごしゃ</a:t>
              </a:r>
              <a:endParaRPr lang="en-US" altLang="ja-JP" sz="10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64101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A90A50C-D8AD-0B7B-68FD-53D0A645A752}"/>
              </a:ext>
            </a:extLst>
          </p:cNvPr>
          <p:cNvSpPr>
            <a:spLocks noGrp="1"/>
          </p:cNvSpPr>
          <p:nvPr>
            <p:ph type="sldNum" sz="quarter" idx="12"/>
          </p:nvPr>
        </p:nvSpPr>
        <p:spPr/>
        <p:txBody>
          <a:bodyPr/>
          <a:lstStyle/>
          <a:p>
            <a:fld id="{C9D707A9-BE3A-46EF-B64A-4D23364FB652}" type="slidenum">
              <a:rPr kumimoji="1" lang="ja-JP" altLang="en-US" smtClean="0"/>
              <a:t>24</a:t>
            </a:fld>
            <a:endParaRPr kumimoji="1" lang="ja-JP" altLang="en-US"/>
          </a:p>
        </p:txBody>
      </p:sp>
      <p:pic>
        <p:nvPicPr>
          <p:cNvPr id="5" name="図 4">
            <a:extLst>
              <a:ext uri="{FF2B5EF4-FFF2-40B4-BE49-F238E27FC236}">
                <a16:creationId xmlns:a16="http://schemas.microsoft.com/office/drawing/2014/main" id="{45838B5D-DB12-B17C-20C7-08CADAB2C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51" y="2470145"/>
            <a:ext cx="2423795" cy="3186046"/>
          </a:xfrm>
          <a:prstGeom prst="rect">
            <a:avLst/>
          </a:prstGeom>
        </p:spPr>
      </p:pic>
      <p:grpSp>
        <p:nvGrpSpPr>
          <p:cNvPr id="9" name="グループ化 8">
            <a:extLst>
              <a:ext uri="{FF2B5EF4-FFF2-40B4-BE49-F238E27FC236}">
                <a16:creationId xmlns:a16="http://schemas.microsoft.com/office/drawing/2014/main" id="{00ACCD06-508A-38C0-82A1-81D7B6520DF9}"/>
              </a:ext>
            </a:extLst>
          </p:cNvPr>
          <p:cNvGrpSpPr/>
          <p:nvPr/>
        </p:nvGrpSpPr>
        <p:grpSpPr>
          <a:xfrm>
            <a:off x="4836928" y="484623"/>
            <a:ext cx="5298981" cy="573606"/>
            <a:chOff x="4836928" y="484623"/>
            <a:chExt cx="5298981" cy="573606"/>
          </a:xfrm>
        </p:grpSpPr>
        <p:sp>
          <p:nvSpPr>
            <p:cNvPr id="11" name="四角形: 角を丸くする 10">
              <a:extLst>
                <a:ext uri="{FF2B5EF4-FFF2-40B4-BE49-F238E27FC236}">
                  <a16:creationId xmlns:a16="http://schemas.microsoft.com/office/drawing/2014/main" id="{62BE1B74-FC19-DB1F-82DE-EA49E3EEFC5D}"/>
                </a:ext>
              </a:extLst>
            </p:cNvPr>
            <p:cNvSpPr/>
            <p:nvPr/>
          </p:nvSpPr>
          <p:spPr>
            <a:xfrm>
              <a:off x="4836928" y="518229"/>
              <a:ext cx="5298981" cy="54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電車</a:t>
              </a:r>
              <a:r>
                <a:rPr kumimoji="1" lang="ja-JP" altLang="en-US" sz="2000" dirty="0">
                  <a:solidFill>
                    <a:schemeClr val="tx1"/>
                  </a:solidFill>
                  <a:latin typeface="BIZ UDPゴシック" panose="020B0400000000000000" pitchFamily="50" charset="-128"/>
                  <a:ea typeface="BIZ UDPゴシック" panose="020B0400000000000000" pitchFamily="50" charset="-128"/>
                </a:rPr>
                <a:t>でショッピングセンターに行きました</a:t>
              </a:r>
            </a:p>
          </p:txBody>
        </p:sp>
        <p:sp>
          <p:nvSpPr>
            <p:cNvPr id="12" name="テキスト ボックス 11">
              <a:extLst>
                <a:ext uri="{FF2B5EF4-FFF2-40B4-BE49-F238E27FC236}">
                  <a16:creationId xmlns:a16="http://schemas.microsoft.com/office/drawing/2014/main" id="{D18B8596-2332-9C83-19EC-94E551B3FF41}"/>
                </a:ext>
              </a:extLst>
            </p:cNvPr>
            <p:cNvSpPr txBox="1"/>
            <p:nvPr/>
          </p:nvSpPr>
          <p:spPr>
            <a:xfrm>
              <a:off x="5151781" y="486837"/>
              <a:ext cx="86213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でんしゃ</a:t>
              </a:r>
              <a:endParaRPr lang="en-US" altLang="ja-JP" sz="10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1E1E81D-8AD8-EE83-98AC-27203CBD6799}"/>
                </a:ext>
              </a:extLst>
            </p:cNvPr>
            <p:cNvSpPr txBox="1"/>
            <p:nvPr/>
          </p:nvSpPr>
          <p:spPr>
            <a:xfrm>
              <a:off x="8503467" y="484623"/>
              <a:ext cx="968238"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い</a:t>
              </a:r>
            </a:p>
          </p:txBody>
        </p:sp>
      </p:grpSp>
      <p:grpSp>
        <p:nvGrpSpPr>
          <p:cNvPr id="16" name="グループ化 15">
            <a:extLst>
              <a:ext uri="{FF2B5EF4-FFF2-40B4-BE49-F238E27FC236}">
                <a16:creationId xmlns:a16="http://schemas.microsoft.com/office/drawing/2014/main" id="{927D2F1D-1051-B3C8-C819-FD311348175C}"/>
              </a:ext>
            </a:extLst>
          </p:cNvPr>
          <p:cNvGrpSpPr/>
          <p:nvPr/>
        </p:nvGrpSpPr>
        <p:grpSpPr>
          <a:xfrm>
            <a:off x="757508" y="292287"/>
            <a:ext cx="3970340" cy="1031877"/>
            <a:chOff x="757508" y="292287"/>
            <a:chExt cx="3970340" cy="1031877"/>
          </a:xfrm>
        </p:grpSpPr>
        <p:sp>
          <p:nvSpPr>
            <p:cNvPr id="10" name="タイトル 1">
              <a:extLst>
                <a:ext uri="{FF2B5EF4-FFF2-40B4-BE49-F238E27FC236}">
                  <a16:creationId xmlns:a16="http://schemas.microsoft.com/office/drawing/2014/main" id="{52727AF9-594E-8E19-273F-9D97B7063E0B}"/>
                </a:ext>
              </a:extLst>
            </p:cNvPr>
            <p:cNvSpPr txBox="1">
              <a:spLocks/>
            </p:cNvSpPr>
            <p:nvPr/>
          </p:nvSpPr>
          <p:spPr>
            <a:xfrm>
              <a:off x="757508" y="292287"/>
              <a:ext cx="3970340"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BIZ UDPゴシック" panose="020B0400000000000000" pitchFamily="50" charset="-128"/>
                  <a:ea typeface="BIZ UDPゴシック" panose="020B0400000000000000" pitchFamily="50" charset="-128"/>
                </a:rPr>
                <a:t>これは契約ですか？</a:t>
              </a:r>
              <a:endParaRPr lang="en-US" altLang="ja-JP" sz="3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FADBED2-C7D9-25AE-8979-A77EA880FB93}"/>
                </a:ext>
              </a:extLst>
            </p:cNvPr>
            <p:cNvSpPr txBox="1"/>
            <p:nvPr/>
          </p:nvSpPr>
          <p:spPr>
            <a:xfrm>
              <a:off x="2000391" y="338595"/>
              <a:ext cx="1054347"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けいやく</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19" name="矢印: 右 18">
            <a:extLst>
              <a:ext uri="{FF2B5EF4-FFF2-40B4-BE49-F238E27FC236}">
                <a16:creationId xmlns:a16="http://schemas.microsoft.com/office/drawing/2014/main" id="{7216F3FA-647D-0AED-1C0C-1D143AC6C53C}"/>
              </a:ext>
            </a:extLst>
          </p:cNvPr>
          <p:cNvSpPr/>
          <p:nvPr/>
        </p:nvSpPr>
        <p:spPr>
          <a:xfrm>
            <a:off x="2558270" y="3923124"/>
            <a:ext cx="923365" cy="64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B5CB4ACB-2A86-755B-68E0-0E070F28FAE2}"/>
              </a:ext>
            </a:extLst>
          </p:cNvPr>
          <p:cNvSpPr/>
          <p:nvPr/>
        </p:nvSpPr>
        <p:spPr>
          <a:xfrm>
            <a:off x="7270470" y="3923125"/>
            <a:ext cx="923365" cy="64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0561E0B-BEC6-BE16-DC26-2E4D467F7F8E}"/>
              </a:ext>
            </a:extLst>
          </p:cNvPr>
          <p:cNvPicPr>
            <a:picLocks noChangeAspect="1"/>
          </p:cNvPicPr>
          <p:nvPr/>
        </p:nvPicPr>
        <p:blipFill>
          <a:blip r:embed="rId4"/>
          <a:stretch>
            <a:fillRect/>
          </a:stretch>
        </p:blipFill>
        <p:spPr>
          <a:xfrm>
            <a:off x="3610674" y="2769016"/>
            <a:ext cx="3560373" cy="2798307"/>
          </a:xfrm>
          <a:prstGeom prst="rect">
            <a:avLst/>
          </a:prstGeom>
        </p:spPr>
      </p:pic>
      <p:pic>
        <p:nvPicPr>
          <p:cNvPr id="8" name="図 7">
            <a:extLst>
              <a:ext uri="{FF2B5EF4-FFF2-40B4-BE49-F238E27FC236}">
                <a16:creationId xmlns:a16="http://schemas.microsoft.com/office/drawing/2014/main" id="{A8F1DACF-FFA9-D42A-EA2F-ACD39B22E919}"/>
              </a:ext>
            </a:extLst>
          </p:cNvPr>
          <p:cNvPicPr>
            <a:picLocks noChangeAspect="1"/>
          </p:cNvPicPr>
          <p:nvPr/>
        </p:nvPicPr>
        <p:blipFill>
          <a:blip r:embed="rId5"/>
          <a:stretch>
            <a:fillRect/>
          </a:stretch>
        </p:blipFill>
        <p:spPr>
          <a:xfrm>
            <a:off x="8293258" y="3002380"/>
            <a:ext cx="3398324" cy="2257280"/>
          </a:xfrm>
          <a:prstGeom prst="rect">
            <a:avLst/>
          </a:prstGeom>
        </p:spPr>
      </p:pic>
      <p:grpSp>
        <p:nvGrpSpPr>
          <p:cNvPr id="32" name="グループ化 31">
            <a:extLst>
              <a:ext uri="{FF2B5EF4-FFF2-40B4-BE49-F238E27FC236}">
                <a16:creationId xmlns:a16="http://schemas.microsoft.com/office/drawing/2014/main" id="{15E70D5F-F154-155F-537F-53B3FA4A8587}"/>
              </a:ext>
            </a:extLst>
          </p:cNvPr>
          <p:cNvGrpSpPr/>
          <p:nvPr/>
        </p:nvGrpSpPr>
        <p:grpSpPr>
          <a:xfrm>
            <a:off x="1132106" y="1445057"/>
            <a:ext cx="1989228" cy="720000"/>
            <a:chOff x="1065510" y="5448128"/>
            <a:chExt cx="1989228" cy="720000"/>
          </a:xfrm>
        </p:grpSpPr>
        <p:sp>
          <p:nvSpPr>
            <p:cNvPr id="23" name="四角形: 対角を丸める 22">
              <a:extLst>
                <a:ext uri="{FF2B5EF4-FFF2-40B4-BE49-F238E27FC236}">
                  <a16:creationId xmlns:a16="http://schemas.microsoft.com/office/drawing/2014/main" id="{5F05F211-8C0D-2D26-BDB1-4081E245E720}"/>
                </a:ext>
              </a:extLst>
            </p:cNvPr>
            <p:cNvSpPr/>
            <p:nvPr/>
          </p:nvSpPr>
          <p:spPr>
            <a:xfrm>
              <a:off x="1065510" y="5448128"/>
              <a:ext cx="1989228" cy="720000"/>
            </a:xfrm>
            <a:prstGeom prst="round2Diag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切符を買って</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8C61156C-D730-A41F-EE64-11A1D8F727C8}"/>
                </a:ext>
              </a:extLst>
            </p:cNvPr>
            <p:cNvSpPr txBox="1"/>
            <p:nvPr/>
          </p:nvSpPr>
          <p:spPr>
            <a:xfrm>
              <a:off x="1296978" y="5498900"/>
              <a:ext cx="567245" cy="255695"/>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きっぷ</a:t>
              </a:r>
              <a:endParaRPr lang="en-US" altLang="ja-JP" sz="10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C805CCC-94DE-7174-D8B5-C3EBB81E21CD}"/>
                </a:ext>
              </a:extLst>
            </p:cNvPr>
            <p:cNvSpPr txBox="1"/>
            <p:nvPr/>
          </p:nvSpPr>
          <p:spPr>
            <a:xfrm>
              <a:off x="2043782" y="5503637"/>
              <a:ext cx="378211"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か</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9FD73E0F-3BE4-F355-6BBB-6076C8E780AD}"/>
              </a:ext>
            </a:extLst>
          </p:cNvPr>
          <p:cNvGrpSpPr/>
          <p:nvPr/>
        </p:nvGrpSpPr>
        <p:grpSpPr>
          <a:xfrm>
            <a:off x="5044863" y="1489556"/>
            <a:ext cx="1989228" cy="720000"/>
            <a:chOff x="1065510" y="5448128"/>
            <a:chExt cx="1989228" cy="720000"/>
          </a:xfrm>
        </p:grpSpPr>
        <p:sp>
          <p:nvSpPr>
            <p:cNvPr id="34" name="四角形: 対角を丸める 33">
              <a:extLst>
                <a:ext uri="{FF2B5EF4-FFF2-40B4-BE49-F238E27FC236}">
                  <a16:creationId xmlns:a16="http://schemas.microsoft.com/office/drawing/2014/main" id="{5F36C615-83A9-CD07-D07A-0B0DFE3F4613}"/>
                </a:ext>
              </a:extLst>
            </p:cNvPr>
            <p:cNvSpPr/>
            <p:nvPr/>
          </p:nvSpPr>
          <p:spPr>
            <a:xfrm>
              <a:off x="1065510" y="5448128"/>
              <a:ext cx="1989228" cy="720000"/>
            </a:xfrm>
            <a:prstGeom prst="round2Diag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改札を通って</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DAA0F587-3034-3852-5B28-985487E76187}"/>
                </a:ext>
              </a:extLst>
            </p:cNvPr>
            <p:cNvSpPr txBox="1"/>
            <p:nvPr/>
          </p:nvSpPr>
          <p:spPr>
            <a:xfrm>
              <a:off x="1218316" y="5502469"/>
              <a:ext cx="770358"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かいさつ</a:t>
              </a:r>
              <a:endParaRPr lang="en-US" altLang="ja-JP" sz="10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4714FD5A-5336-1B02-C38B-062A20100AB6}"/>
                </a:ext>
              </a:extLst>
            </p:cNvPr>
            <p:cNvSpPr txBox="1"/>
            <p:nvPr/>
          </p:nvSpPr>
          <p:spPr>
            <a:xfrm>
              <a:off x="2002770" y="5502469"/>
              <a:ext cx="505458"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とお</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93132BFE-DF71-EC20-D090-D253C935222C}"/>
              </a:ext>
            </a:extLst>
          </p:cNvPr>
          <p:cNvGrpSpPr/>
          <p:nvPr/>
        </p:nvGrpSpPr>
        <p:grpSpPr>
          <a:xfrm>
            <a:off x="8987586" y="1445057"/>
            <a:ext cx="1989228" cy="720000"/>
            <a:chOff x="1065510" y="5448128"/>
            <a:chExt cx="1989228" cy="720000"/>
          </a:xfrm>
        </p:grpSpPr>
        <p:sp>
          <p:nvSpPr>
            <p:cNvPr id="38" name="四角形: 対角を丸める 37">
              <a:extLst>
                <a:ext uri="{FF2B5EF4-FFF2-40B4-BE49-F238E27FC236}">
                  <a16:creationId xmlns:a16="http://schemas.microsoft.com/office/drawing/2014/main" id="{14910CD3-2250-E145-A7E9-48C996524051}"/>
                </a:ext>
              </a:extLst>
            </p:cNvPr>
            <p:cNvSpPr/>
            <p:nvPr/>
          </p:nvSpPr>
          <p:spPr>
            <a:xfrm>
              <a:off x="1065510" y="5448128"/>
              <a:ext cx="1989228" cy="720000"/>
            </a:xfrm>
            <a:prstGeom prst="round2Diag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電車に乗る</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2A43719-279B-B353-7458-7F4A3EAC217D}"/>
                </a:ext>
              </a:extLst>
            </p:cNvPr>
            <p:cNvSpPr txBox="1"/>
            <p:nvPr/>
          </p:nvSpPr>
          <p:spPr>
            <a:xfrm>
              <a:off x="1364006" y="5502469"/>
              <a:ext cx="770358"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でんしゃ</a:t>
              </a:r>
              <a:endParaRPr lang="en-US" altLang="ja-JP" sz="10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634229A2-528A-C05D-DFC5-2732548E8001}"/>
                </a:ext>
              </a:extLst>
            </p:cNvPr>
            <p:cNvSpPr txBox="1"/>
            <p:nvPr/>
          </p:nvSpPr>
          <p:spPr>
            <a:xfrm>
              <a:off x="2137454" y="5502469"/>
              <a:ext cx="413460"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の</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8B603790-BEA3-27E2-95D5-5D3B9813C35D}"/>
              </a:ext>
            </a:extLst>
          </p:cNvPr>
          <p:cNvGrpSpPr/>
          <p:nvPr/>
        </p:nvGrpSpPr>
        <p:grpSpPr>
          <a:xfrm>
            <a:off x="3054739" y="5567325"/>
            <a:ext cx="8300502" cy="1031877"/>
            <a:chOff x="3054739" y="5567325"/>
            <a:chExt cx="8300502" cy="1031877"/>
          </a:xfrm>
        </p:grpSpPr>
        <p:sp>
          <p:nvSpPr>
            <p:cNvPr id="28" name="タイトル 1">
              <a:extLst>
                <a:ext uri="{FF2B5EF4-FFF2-40B4-BE49-F238E27FC236}">
                  <a16:creationId xmlns:a16="http://schemas.microsoft.com/office/drawing/2014/main" id="{6D4FED61-E010-99C6-E49C-2CA0B4322988}"/>
                </a:ext>
              </a:extLst>
            </p:cNvPr>
            <p:cNvSpPr txBox="1">
              <a:spLocks/>
            </p:cNvSpPr>
            <p:nvPr/>
          </p:nvSpPr>
          <p:spPr>
            <a:xfrm>
              <a:off x="3054739" y="5567325"/>
              <a:ext cx="8300502"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C00000"/>
                  </a:solidFill>
                  <a:latin typeface="BIZ UDPゴシック" panose="020B0400000000000000" pitchFamily="50" charset="-128"/>
                  <a:ea typeface="BIZ UDPゴシック" panose="020B0400000000000000" pitchFamily="50" charset="-128"/>
                </a:rPr>
                <a:t>➡　切符を買って電車に乗ることは契約です</a:t>
              </a:r>
              <a:endParaRPr lang="en-US" altLang="ja-JP" sz="3200" b="1" dirty="0">
                <a:solidFill>
                  <a:srgbClr val="C00000"/>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C9CB903-0408-70EE-2A90-8F3AECB6F0F7}"/>
                </a:ext>
              </a:extLst>
            </p:cNvPr>
            <p:cNvSpPr txBox="1"/>
            <p:nvPr/>
          </p:nvSpPr>
          <p:spPr>
            <a:xfrm>
              <a:off x="6159328" y="5589263"/>
              <a:ext cx="1054347"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でんしゃ</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8FFE75A6-989C-A694-7E16-D773C703033F}"/>
                </a:ext>
              </a:extLst>
            </p:cNvPr>
            <p:cNvSpPr txBox="1"/>
            <p:nvPr/>
          </p:nvSpPr>
          <p:spPr>
            <a:xfrm>
              <a:off x="7444639" y="5589263"/>
              <a:ext cx="286797"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の</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7DFA826D-A3D8-4637-C041-416EDF1F3605}"/>
                </a:ext>
              </a:extLst>
            </p:cNvPr>
            <p:cNvSpPr txBox="1"/>
            <p:nvPr/>
          </p:nvSpPr>
          <p:spPr>
            <a:xfrm>
              <a:off x="9328229" y="5589263"/>
              <a:ext cx="1088251"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けいやく</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20E14FF-5329-B02A-27BB-A1599DEF4F6D}"/>
                </a:ext>
              </a:extLst>
            </p:cNvPr>
            <p:cNvSpPr txBox="1"/>
            <p:nvPr/>
          </p:nvSpPr>
          <p:spPr>
            <a:xfrm>
              <a:off x="5061187" y="5585316"/>
              <a:ext cx="363295" cy="315671"/>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か</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BA7576E-31DB-A6C8-BA78-518F76F82EE2}"/>
                </a:ext>
              </a:extLst>
            </p:cNvPr>
            <p:cNvSpPr txBox="1"/>
            <p:nvPr/>
          </p:nvSpPr>
          <p:spPr>
            <a:xfrm>
              <a:off x="3916542" y="5589263"/>
              <a:ext cx="811306"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きっぷ</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42025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094EF33-146C-719E-2944-6552AAB916D1}"/>
              </a:ext>
            </a:extLst>
          </p:cNvPr>
          <p:cNvSpPr>
            <a:spLocks noGrp="1"/>
          </p:cNvSpPr>
          <p:nvPr>
            <p:ph type="sldNum" sz="quarter" idx="12"/>
          </p:nvPr>
        </p:nvSpPr>
        <p:spPr/>
        <p:txBody>
          <a:bodyPr/>
          <a:lstStyle/>
          <a:p>
            <a:fld id="{C9D707A9-BE3A-46EF-B64A-4D23364FB652}" type="slidenum">
              <a:rPr kumimoji="1" lang="ja-JP" altLang="en-US" smtClean="0"/>
              <a:t>25</a:t>
            </a:fld>
            <a:endParaRPr kumimoji="1" lang="ja-JP" altLang="en-US" dirty="0"/>
          </a:p>
        </p:txBody>
      </p:sp>
      <p:grpSp>
        <p:nvGrpSpPr>
          <p:cNvPr id="2" name="グループ化 1">
            <a:extLst>
              <a:ext uri="{FF2B5EF4-FFF2-40B4-BE49-F238E27FC236}">
                <a16:creationId xmlns:a16="http://schemas.microsoft.com/office/drawing/2014/main" id="{C226C17C-0A9F-FC1F-C9A4-5CBBD51ED72E}"/>
              </a:ext>
            </a:extLst>
          </p:cNvPr>
          <p:cNvGrpSpPr/>
          <p:nvPr/>
        </p:nvGrpSpPr>
        <p:grpSpPr>
          <a:xfrm>
            <a:off x="338474" y="1556791"/>
            <a:ext cx="1946869" cy="998009"/>
            <a:chOff x="559390" y="1423757"/>
            <a:chExt cx="1946869" cy="998009"/>
          </a:xfrm>
        </p:grpSpPr>
        <p:sp>
          <p:nvSpPr>
            <p:cNvPr id="29" name="吹き出し: 角を丸めた四角形 28">
              <a:extLst>
                <a:ext uri="{FF2B5EF4-FFF2-40B4-BE49-F238E27FC236}">
                  <a16:creationId xmlns:a16="http://schemas.microsoft.com/office/drawing/2014/main" id="{A187CBCE-6C38-1F59-6A29-83E7F4B22293}"/>
                </a:ext>
              </a:extLst>
            </p:cNvPr>
            <p:cNvSpPr/>
            <p:nvPr/>
          </p:nvSpPr>
          <p:spPr>
            <a:xfrm>
              <a:off x="559390" y="1485766"/>
              <a:ext cx="1946869" cy="936000"/>
            </a:xfrm>
            <a:prstGeom prst="wedgeRoundRectCallout">
              <a:avLst>
                <a:gd name="adj1" fmla="val -2015"/>
                <a:gd name="adj2" fmla="val 85440"/>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この洋服を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ください</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7D6E73C0-87BE-86A5-BCB0-171A083E87B6}"/>
                </a:ext>
              </a:extLst>
            </p:cNvPr>
            <p:cNvSpPr txBox="1"/>
            <p:nvPr/>
          </p:nvSpPr>
          <p:spPr>
            <a:xfrm>
              <a:off x="1266922" y="1423757"/>
              <a:ext cx="862133"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ようふく</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FD708745-DD24-D853-C1D8-D806C238205F}"/>
              </a:ext>
            </a:extLst>
          </p:cNvPr>
          <p:cNvGrpSpPr/>
          <p:nvPr/>
        </p:nvGrpSpPr>
        <p:grpSpPr>
          <a:xfrm>
            <a:off x="3905401" y="1598121"/>
            <a:ext cx="2022852" cy="936000"/>
            <a:chOff x="3678949" y="1554200"/>
            <a:chExt cx="2022852" cy="864000"/>
          </a:xfrm>
        </p:grpSpPr>
        <p:sp>
          <p:nvSpPr>
            <p:cNvPr id="30" name="吹き出し: 角を丸めた四角形 29">
              <a:extLst>
                <a:ext uri="{FF2B5EF4-FFF2-40B4-BE49-F238E27FC236}">
                  <a16:creationId xmlns:a16="http://schemas.microsoft.com/office/drawing/2014/main" id="{C7430C7F-B207-3636-E2DF-335301E03D6F}"/>
                </a:ext>
              </a:extLst>
            </p:cNvPr>
            <p:cNvSpPr/>
            <p:nvPr/>
          </p:nvSpPr>
          <p:spPr>
            <a:xfrm>
              <a:off x="3678949" y="1554200"/>
              <a:ext cx="2022852" cy="864000"/>
            </a:xfrm>
            <a:prstGeom prst="wedgeRoundRectCallout">
              <a:avLst>
                <a:gd name="adj1" fmla="val -36073"/>
                <a:gd name="adj2" fmla="val 7925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はい、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3,</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円です</a:t>
              </a:r>
            </a:p>
          </p:txBody>
        </p:sp>
        <p:sp>
          <p:nvSpPr>
            <p:cNvPr id="34" name="テキスト ボックス 33">
              <a:extLst>
                <a:ext uri="{FF2B5EF4-FFF2-40B4-BE49-F238E27FC236}">
                  <a16:creationId xmlns:a16="http://schemas.microsoft.com/office/drawing/2014/main" id="{76A7568B-554D-E89C-CED9-CE13D988A535}"/>
                </a:ext>
              </a:extLst>
            </p:cNvPr>
            <p:cNvSpPr txBox="1"/>
            <p:nvPr/>
          </p:nvSpPr>
          <p:spPr>
            <a:xfrm>
              <a:off x="4650188" y="1904822"/>
              <a:ext cx="449179" cy="22728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6872C77A-424F-3494-542C-23EBF9D0FB84}"/>
              </a:ext>
            </a:extLst>
          </p:cNvPr>
          <p:cNvGrpSpPr/>
          <p:nvPr/>
        </p:nvGrpSpPr>
        <p:grpSpPr>
          <a:xfrm>
            <a:off x="6368543" y="1556792"/>
            <a:ext cx="1587221" cy="990414"/>
            <a:chOff x="6592909" y="1647207"/>
            <a:chExt cx="1587221" cy="990414"/>
          </a:xfrm>
        </p:grpSpPr>
        <p:sp>
          <p:nvSpPr>
            <p:cNvPr id="31" name="吹き出し: 角を丸めた四角形 30">
              <a:extLst>
                <a:ext uri="{FF2B5EF4-FFF2-40B4-BE49-F238E27FC236}">
                  <a16:creationId xmlns:a16="http://schemas.microsoft.com/office/drawing/2014/main" id="{351E539E-CBAD-9BE8-CFA1-C89B1CC26098}"/>
                </a:ext>
              </a:extLst>
            </p:cNvPr>
            <p:cNvSpPr/>
            <p:nvPr/>
          </p:nvSpPr>
          <p:spPr>
            <a:xfrm>
              <a:off x="6592909" y="1701621"/>
              <a:ext cx="1587221" cy="936000"/>
            </a:xfrm>
            <a:prstGeom prst="wedgeRoundRectCallout">
              <a:avLst>
                <a:gd name="adj1" fmla="val -36323"/>
                <a:gd name="adj2" fmla="val 8452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３</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払います</a:t>
              </a:r>
            </a:p>
          </p:txBody>
        </p:sp>
        <p:sp>
          <p:nvSpPr>
            <p:cNvPr id="35" name="テキスト ボックス 34">
              <a:extLst>
                <a:ext uri="{FF2B5EF4-FFF2-40B4-BE49-F238E27FC236}">
                  <a16:creationId xmlns:a16="http://schemas.microsoft.com/office/drawing/2014/main" id="{7EAE9456-EE1A-C25C-C395-952472724D65}"/>
                </a:ext>
              </a:extLst>
            </p:cNvPr>
            <p:cNvSpPr txBox="1"/>
            <p:nvPr/>
          </p:nvSpPr>
          <p:spPr>
            <a:xfrm>
              <a:off x="7611380" y="1647207"/>
              <a:ext cx="493011"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lang="en-US" altLang="ja-JP" sz="10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B180DE2B-412C-D34E-3E33-007A51F12A22}"/>
                </a:ext>
              </a:extLst>
            </p:cNvPr>
            <p:cNvSpPr txBox="1"/>
            <p:nvPr/>
          </p:nvSpPr>
          <p:spPr>
            <a:xfrm>
              <a:off x="6814993" y="2095792"/>
              <a:ext cx="493011" cy="246843"/>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はら</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65E97026-DE8D-0355-FE30-9FF787C4CC6F}"/>
              </a:ext>
            </a:extLst>
          </p:cNvPr>
          <p:cNvGrpSpPr/>
          <p:nvPr/>
        </p:nvGrpSpPr>
        <p:grpSpPr>
          <a:xfrm>
            <a:off x="9223077" y="1570947"/>
            <a:ext cx="2093115" cy="980964"/>
            <a:chOff x="9356441" y="1491798"/>
            <a:chExt cx="2093115" cy="980964"/>
          </a:xfrm>
        </p:grpSpPr>
        <p:sp>
          <p:nvSpPr>
            <p:cNvPr id="32" name="吹き出し: 角を丸めた四角形 31">
              <a:extLst>
                <a:ext uri="{FF2B5EF4-FFF2-40B4-BE49-F238E27FC236}">
                  <a16:creationId xmlns:a16="http://schemas.microsoft.com/office/drawing/2014/main" id="{586632D5-18D1-CE90-E337-B79B571D4916}"/>
                </a:ext>
              </a:extLst>
            </p:cNvPr>
            <p:cNvSpPr/>
            <p:nvPr/>
          </p:nvSpPr>
          <p:spPr>
            <a:xfrm>
              <a:off x="9356441" y="1536762"/>
              <a:ext cx="2093115" cy="936000"/>
            </a:xfrm>
            <a:prstGeom prst="wedgeRoundRectCallout">
              <a:avLst>
                <a:gd name="adj1" fmla="val -1146"/>
                <a:gd name="adj2" fmla="val 7602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商品を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お渡しします</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8E86D8FE-D84A-AD1C-4E85-1A85A3F68745}"/>
                </a:ext>
              </a:extLst>
            </p:cNvPr>
            <p:cNvSpPr txBox="1"/>
            <p:nvPr/>
          </p:nvSpPr>
          <p:spPr>
            <a:xfrm>
              <a:off x="9924881" y="1491798"/>
              <a:ext cx="862133"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しょうひん</a:t>
              </a:r>
              <a:endParaRPr lang="en-US" altLang="ja-JP" sz="10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5D52B4DC-4328-B776-B57D-84709DFF31BD}"/>
                </a:ext>
              </a:extLst>
            </p:cNvPr>
            <p:cNvSpPr txBox="1"/>
            <p:nvPr/>
          </p:nvSpPr>
          <p:spPr>
            <a:xfrm>
              <a:off x="9867129" y="1924065"/>
              <a:ext cx="644183" cy="24549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わた</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CD83474F-DE54-4F80-0BDA-74C617F63BBA}"/>
              </a:ext>
            </a:extLst>
          </p:cNvPr>
          <p:cNvGrpSpPr/>
          <p:nvPr/>
        </p:nvGrpSpPr>
        <p:grpSpPr>
          <a:xfrm>
            <a:off x="2738044" y="2838138"/>
            <a:ext cx="2699920" cy="2328485"/>
            <a:chOff x="3144515" y="2674193"/>
            <a:chExt cx="2849662" cy="2542712"/>
          </a:xfrm>
        </p:grpSpPr>
        <p:pic>
          <p:nvPicPr>
            <p:cNvPr id="7" name="図 6">
              <a:extLst>
                <a:ext uri="{FF2B5EF4-FFF2-40B4-BE49-F238E27FC236}">
                  <a16:creationId xmlns:a16="http://schemas.microsoft.com/office/drawing/2014/main" id="{C95543A9-486B-F37A-C9B4-E3B9BFA47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323" y="2674193"/>
              <a:ext cx="1243793" cy="1924123"/>
            </a:xfrm>
            <a:prstGeom prst="rect">
              <a:avLst/>
            </a:prstGeom>
          </p:spPr>
        </p:pic>
        <p:pic>
          <p:nvPicPr>
            <p:cNvPr id="19" name="図 18">
              <a:extLst>
                <a:ext uri="{FF2B5EF4-FFF2-40B4-BE49-F238E27FC236}">
                  <a16:creationId xmlns:a16="http://schemas.microsoft.com/office/drawing/2014/main" id="{3841B509-069F-EF7E-A9EF-27C295022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515" y="3490553"/>
              <a:ext cx="2849662" cy="1726352"/>
            </a:xfrm>
            <a:prstGeom prst="rect">
              <a:avLst/>
            </a:prstGeom>
          </p:spPr>
        </p:pic>
        <p:pic>
          <p:nvPicPr>
            <p:cNvPr id="6" name="図 5">
              <a:extLst>
                <a:ext uri="{FF2B5EF4-FFF2-40B4-BE49-F238E27FC236}">
                  <a16:creationId xmlns:a16="http://schemas.microsoft.com/office/drawing/2014/main" id="{8D2F2FFB-3D77-15DC-C938-233A41EA0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5725" y="3758667"/>
              <a:ext cx="449419" cy="463463"/>
            </a:xfrm>
            <a:prstGeom prst="rect">
              <a:avLst/>
            </a:prstGeom>
          </p:spPr>
        </p:pic>
      </p:grpSp>
      <p:sp>
        <p:nvSpPr>
          <p:cNvPr id="17" name="矢印: 右 16">
            <a:extLst>
              <a:ext uri="{FF2B5EF4-FFF2-40B4-BE49-F238E27FC236}">
                <a16:creationId xmlns:a16="http://schemas.microsoft.com/office/drawing/2014/main" id="{93E56F03-7941-1554-0585-E6458E8B8A05}"/>
              </a:ext>
            </a:extLst>
          </p:cNvPr>
          <p:cNvSpPr/>
          <p:nvPr/>
        </p:nvSpPr>
        <p:spPr>
          <a:xfrm rot="10800000" flipH="1">
            <a:off x="2285344" y="3323322"/>
            <a:ext cx="828894"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13B0BA72-90CE-C5C6-CAD3-30646A59CB77}"/>
              </a:ext>
            </a:extLst>
          </p:cNvPr>
          <p:cNvSpPr/>
          <p:nvPr/>
        </p:nvSpPr>
        <p:spPr>
          <a:xfrm rot="10800000" flipH="1">
            <a:off x="5050470" y="3330788"/>
            <a:ext cx="828894"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0D3D2860-24BA-6C12-AE1B-C62059EEBC79}"/>
              </a:ext>
            </a:extLst>
          </p:cNvPr>
          <p:cNvSpPr/>
          <p:nvPr/>
        </p:nvSpPr>
        <p:spPr>
          <a:xfrm rot="10800000" flipH="1">
            <a:off x="8695108" y="3330789"/>
            <a:ext cx="828894"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E48ACF98-0CAF-F78D-58DE-50865A462CC6}"/>
              </a:ext>
            </a:extLst>
          </p:cNvPr>
          <p:cNvGrpSpPr/>
          <p:nvPr/>
        </p:nvGrpSpPr>
        <p:grpSpPr>
          <a:xfrm>
            <a:off x="9294442" y="2786374"/>
            <a:ext cx="2762826" cy="2360299"/>
            <a:chOff x="9294442" y="2786374"/>
            <a:chExt cx="2762826" cy="2360299"/>
          </a:xfrm>
        </p:grpSpPr>
        <p:pic>
          <p:nvPicPr>
            <p:cNvPr id="16" name="図 15">
              <a:extLst>
                <a:ext uri="{FF2B5EF4-FFF2-40B4-BE49-F238E27FC236}">
                  <a16:creationId xmlns:a16="http://schemas.microsoft.com/office/drawing/2014/main" id="{CAD71ADB-3504-6383-783E-5009EF58F7C1}"/>
                </a:ext>
              </a:extLst>
            </p:cNvPr>
            <p:cNvPicPr>
              <a:picLocks noChangeAspect="1"/>
            </p:cNvPicPr>
            <p:nvPr/>
          </p:nvPicPr>
          <p:blipFill rotWithShape="1">
            <a:blip r:embed="rId6">
              <a:extLst>
                <a:ext uri="{28A0092B-C50C-407E-A947-70E740481C1C}">
                  <a14:useLocalDpi xmlns:a14="http://schemas.microsoft.com/office/drawing/2010/main" val="0"/>
                </a:ext>
              </a:extLst>
            </a:blip>
            <a:srcRect b="17054"/>
            <a:stretch/>
          </p:blipFill>
          <p:spPr>
            <a:xfrm flipH="1">
              <a:off x="9779427" y="2786374"/>
              <a:ext cx="1247144" cy="2162586"/>
            </a:xfrm>
            <a:prstGeom prst="rect">
              <a:avLst/>
            </a:prstGeom>
          </p:spPr>
        </p:pic>
        <p:pic>
          <p:nvPicPr>
            <p:cNvPr id="40" name="図 39">
              <a:extLst>
                <a:ext uri="{FF2B5EF4-FFF2-40B4-BE49-F238E27FC236}">
                  <a16:creationId xmlns:a16="http://schemas.microsoft.com/office/drawing/2014/main" id="{5994C2A4-8854-14D9-3210-B93895976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4442" y="3429000"/>
              <a:ext cx="2762826" cy="1717673"/>
            </a:xfrm>
            <a:prstGeom prst="rect">
              <a:avLst/>
            </a:prstGeom>
          </p:spPr>
        </p:pic>
        <p:grpSp>
          <p:nvGrpSpPr>
            <p:cNvPr id="42" name="グループ化 41">
              <a:extLst>
                <a:ext uri="{FF2B5EF4-FFF2-40B4-BE49-F238E27FC236}">
                  <a16:creationId xmlns:a16="http://schemas.microsoft.com/office/drawing/2014/main" id="{9EDBF8C7-877E-1F23-9416-FAD8D69659DE}"/>
                </a:ext>
              </a:extLst>
            </p:cNvPr>
            <p:cNvGrpSpPr/>
            <p:nvPr/>
          </p:nvGrpSpPr>
          <p:grpSpPr>
            <a:xfrm>
              <a:off x="9617367" y="3429000"/>
              <a:ext cx="505969" cy="707137"/>
              <a:chOff x="8726632" y="4937079"/>
              <a:chExt cx="505969" cy="707137"/>
            </a:xfrm>
          </p:grpSpPr>
          <p:pic>
            <p:nvPicPr>
              <p:cNvPr id="41" name="図 40">
                <a:extLst>
                  <a:ext uri="{FF2B5EF4-FFF2-40B4-BE49-F238E27FC236}">
                    <a16:creationId xmlns:a16="http://schemas.microsoft.com/office/drawing/2014/main" id="{F8A1ED9F-0D6E-CC77-12D9-93A1C6B8D2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4078" y="5021552"/>
                <a:ext cx="425803" cy="424416"/>
              </a:xfrm>
              <a:prstGeom prst="rect">
                <a:avLst/>
              </a:prstGeom>
            </p:spPr>
          </p:pic>
          <p:pic>
            <p:nvPicPr>
              <p:cNvPr id="18" name="図 17">
                <a:extLst>
                  <a:ext uri="{FF2B5EF4-FFF2-40B4-BE49-F238E27FC236}">
                    <a16:creationId xmlns:a16="http://schemas.microsoft.com/office/drawing/2014/main" id="{492506E0-CF6F-F273-D5DC-DF6D778E78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6632" y="4937079"/>
                <a:ext cx="505969" cy="707137"/>
              </a:xfrm>
              <a:prstGeom prst="rect">
                <a:avLst/>
              </a:prstGeom>
            </p:spPr>
          </p:pic>
        </p:grpSp>
      </p:grpSp>
      <p:grpSp>
        <p:nvGrpSpPr>
          <p:cNvPr id="27" name="グループ化 26">
            <a:extLst>
              <a:ext uri="{FF2B5EF4-FFF2-40B4-BE49-F238E27FC236}">
                <a16:creationId xmlns:a16="http://schemas.microsoft.com/office/drawing/2014/main" id="{7B6BC6EF-5D19-35B1-6933-4704718DC8A4}"/>
              </a:ext>
            </a:extLst>
          </p:cNvPr>
          <p:cNvGrpSpPr/>
          <p:nvPr/>
        </p:nvGrpSpPr>
        <p:grpSpPr>
          <a:xfrm>
            <a:off x="2957539" y="5567325"/>
            <a:ext cx="8397702" cy="1031877"/>
            <a:chOff x="2957539" y="5567325"/>
            <a:chExt cx="8397702" cy="1031877"/>
          </a:xfrm>
        </p:grpSpPr>
        <p:sp>
          <p:nvSpPr>
            <p:cNvPr id="4" name="タイトル 1">
              <a:extLst>
                <a:ext uri="{FF2B5EF4-FFF2-40B4-BE49-F238E27FC236}">
                  <a16:creationId xmlns:a16="http://schemas.microsoft.com/office/drawing/2014/main" id="{7BBE3604-4470-F7BB-0A3E-CAD17A5F3C18}"/>
                </a:ext>
              </a:extLst>
            </p:cNvPr>
            <p:cNvSpPr txBox="1">
              <a:spLocks/>
            </p:cNvSpPr>
            <p:nvPr/>
          </p:nvSpPr>
          <p:spPr>
            <a:xfrm>
              <a:off x="2957539" y="5567325"/>
              <a:ext cx="8397702"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C00000"/>
                  </a:solidFill>
                  <a:latin typeface="BIZ UDPゴシック" panose="020B0400000000000000" pitchFamily="50" charset="-128"/>
                  <a:ea typeface="BIZ UDPゴシック" panose="020B0400000000000000" pitchFamily="50" charset="-128"/>
                </a:rPr>
                <a:t>➡　お店で洋服を買うことは契約です</a:t>
              </a:r>
              <a:endParaRPr lang="en-US" altLang="ja-JP" sz="3200" b="1" dirty="0">
                <a:solidFill>
                  <a:srgbClr val="C00000"/>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BF1E581D-CA56-A00C-6F54-E2CF72DE0B05}"/>
                </a:ext>
              </a:extLst>
            </p:cNvPr>
            <p:cNvSpPr txBox="1"/>
            <p:nvPr/>
          </p:nvSpPr>
          <p:spPr>
            <a:xfrm>
              <a:off x="8047968" y="5579647"/>
              <a:ext cx="937393" cy="307776"/>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けいやく</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950B840-76AE-EA22-6CB3-CA745A8FBB6F}"/>
                </a:ext>
              </a:extLst>
            </p:cNvPr>
            <p:cNvSpPr txBox="1"/>
            <p:nvPr/>
          </p:nvSpPr>
          <p:spPr>
            <a:xfrm>
              <a:off x="4088004" y="5579647"/>
              <a:ext cx="1088251"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みせ</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AEFF4718-CD3F-09C7-F6FE-2A01CAA7B3FA}"/>
                </a:ext>
              </a:extLst>
            </p:cNvPr>
            <p:cNvSpPr txBox="1"/>
            <p:nvPr/>
          </p:nvSpPr>
          <p:spPr>
            <a:xfrm>
              <a:off x="4920790" y="5579647"/>
              <a:ext cx="1088251"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ようふく</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192328F6-7523-9FD1-4FEB-4D02EFA48925}"/>
                </a:ext>
              </a:extLst>
            </p:cNvPr>
            <p:cNvSpPr txBox="1"/>
            <p:nvPr/>
          </p:nvSpPr>
          <p:spPr>
            <a:xfrm>
              <a:off x="6168008" y="5579647"/>
              <a:ext cx="395169"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か</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grpSp>
      <p:pic>
        <p:nvPicPr>
          <p:cNvPr id="45" name="図 44">
            <a:extLst>
              <a:ext uri="{FF2B5EF4-FFF2-40B4-BE49-F238E27FC236}">
                <a16:creationId xmlns:a16="http://schemas.microsoft.com/office/drawing/2014/main" id="{DFB8F8CE-D27F-513A-CEDB-84AE9844954C}"/>
              </a:ext>
            </a:extLst>
          </p:cNvPr>
          <p:cNvPicPr>
            <a:picLocks noChangeAspect="1"/>
          </p:cNvPicPr>
          <p:nvPr/>
        </p:nvPicPr>
        <p:blipFill>
          <a:blip r:embed="rId8"/>
          <a:stretch>
            <a:fillRect/>
          </a:stretch>
        </p:blipFill>
        <p:spPr>
          <a:xfrm>
            <a:off x="321322" y="3164604"/>
            <a:ext cx="1882991" cy="2246464"/>
          </a:xfrm>
          <a:prstGeom prst="rect">
            <a:avLst/>
          </a:prstGeom>
        </p:spPr>
      </p:pic>
      <p:grpSp>
        <p:nvGrpSpPr>
          <p:cNvPr id="25" name="グループ化 24">
            <a:extLst>
              <a:ext uri="{FF2B5EF4-FFF2-40B4-BE49-F238E27FC236}">
                <a16:creationId xmlns:a16="http://schemas.microsoft.com/office/drawing/2014/main" id="{A2F5C23E-6107-0CF4-0C4B-FB63CF6C5DD4}"/>
              </a:ext>
            </a:extLst>
          </p:cNvPr>
          <p:cNvGrpSpPr/>
          <p:nvPr/>
        </p:nvGrpSpPr>
        <p:grpSpPr>
          <a:xfrm>
            <a:off x="5838716" y="2839333"/>
            <a:ext cx="3035954" cy="2307340"/>
            <a:chOff x="5838716" y="2839333"/>
            <a:chExt cx="3035954" cy="2307340"/>
          </a:xfrm>
        </p:grpSpPr>
        <p:grpSp>
          <p:nvGrpSpPr>
            <p:cNvPr id="13" name="グループ化 12">
              <a:extLst>
                <a:ext uri="{FF2B5EF4-FFF2-40B4-BE49-F238E27FC236}">
                  <a16:creationId xmlns:a16="http://schemas.microsoft.com/office/drawing/2014/main" id="{DB3790BF-398F-13A1-8B42-52C79D0CA3AD}"/>
                </a:ext>
              </a:extLst>
            </p:cNvPr>
            <p:cNvGrpSpPr/>
            <p:nvPr/>
          </p:nvGrpSpPr>
          <p:grpSpPr>
            <a:xfrm>
              <a:off x="6111845" y="2839333"/>
              <a:ext cx="2762825" cy="2307340"/>
              <a:chOff x="6720627" y="2854417"/>
              <a:chExt cx="3083156" cy="2509012"/>
            </a:xfrm>
          </p:grpSpPr>
          <p:pic>
            <p:nvPicPr>
              <p:cNvPr id="8" name="図 7">
                <a:extLst>
                  <a:ext uri="{FF2B5EF4-FFF2-40B4-BE49-F238E27FC236}">
                    <a16:creationId xmlns:a16="http://schemas.microsoft.com/office/drawing/2014/main" id="{CD019979-87CB-525B-9B54-145BAB20A4AD}"/>
                  </a:ext>
                </a:extLst>
              </p:cNvPr>
              <p:cNvPicPr>
                <a:picLocks noChangeAspect="1"/>
              </p:cNvPicPr>
              <p:nvPr/>
            </p:nvPicPr>
            <p:blipFill rotWithShape="1">
              <a:blip r:embed="rId6">
                <a:extLst>
                  <a:ext uri="{28A0092B-C50C-407E-A947-70E740481C1C}">
                    <a14:useLocalDpi xmlns:a14="http://schemas.microsoft.com/office/drawing/2010/main" val="0"/>
                  </a:ext>
                </a:extLst>
              </a:blip>
              <a:srcRect l="885" r="-885" b="38589"/>
              <a:stretch/>
            </p:blipFill>
            <p:spPr>
              <a:xfrm flipH="1">
                <a:off x="7569371" y="2854417"/>
                <a:ext cx="1214539" cy="1749892"/>
              </a:xfrm>
              <a:prstGeom prst="rect">
                <a:avLst/>
              </a:prstGeom>
            </p:spPr>
          </p:pic>
          <p:pic>
            <p:nvPicPr>
              <p:cNvPr id="20" name="図 19">
                <a:extLst>
                  <a:ext uri="{FF2B5EF4-FFF2-40B4-BE49-F238E27FC236}">
                    <a16:creationId xmlns:a16="http://schemas.microsoft.com/office/drawing/2014/main" id="{31DE55BB-3CDE-C913-2CB1-7746EA09C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627" y="3495624"/>
                <a:ext cx="3083156" cy="1867805"/>
              </a:xfrm>
              <a:prstGeom prst="rect">
                <a:avLst/>
              </a:prstGeom>
            </p:spPr>
          </p:pic>
          <p:pic>
            <p:nvPicPr>
              <p:cNvPr id="12" name="図 11">
                <a:extLst>
                  <a:ext uri="{FF2B5EF4-FFF2-40B4-BE49-F238E27FC236}">
                    <a16:creationId xmlns:a16="http://schemas.microsoft.com/office/drawing/2014/main" id="{C5C9DEE6-2C7A-CFB7-E98C-683BF56C4B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3387" y="4067923"/>
                <a:ext cx="560421" cy="201176"/>
              </a:xfrm>
              <a:prstGeom prst="rect">
                <a:avLst/>
              </a:prstGeom>
            </p:spPr>
          </p:pic>
          <p:pic>
            <p:nvPicPr>
              <p:cNvPr id="14" name="図 13">
                <a:extLst>
                  <a:ext uri="{FF2B5EF4-FFF2-40B4-BE49-F238E27FC236}">
                    <a16:creationId xmlns:a16="http://schemas.microsoft.com/office/drawing/2014/main" id="{6E13C0A0-CDDC-476B-FFB6-EB9B26FE7B5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727276" y="4054690"/>
                <a:ext cx="508030" cy="243066"/>
              </a:xfrm>
              <a:prstGeom prst="rect">
                <a:avLst/>
              </a:prstGeom>
            </p:spPr>
          </p:pic>
        </p:grpSp>
        <p:pic>
          <p:nvPicPr>
            <p:cNvPr id="49" name="図 48">
              <a:extLst>
                <a:ext uri="{FF2B5EF4-FFF2-40B4-BE49-F238E27FC236}">
                  <a16:creationId xmlns:a16="http://schemas.microsoft.com/office/drawing/2014/main" id="{9CA59DF8-8152-3724-5A89-183ED5C00161}"/>
                </a:ext>
              </a:extLst>
            </p:cNvPr>
            <p:cNvPicPr>
              <a:picLocks noChangeAspect="1"/>
            </p:cNvPicPr>
            <p:nvPr/>
          </p:nvPicPr>
          <p:blipFill>
            <a:blip r:embed="rId11"/>
            <a:stretch>
              <a:fillRect/>
            </a:stretch>
          </p:blipFill>
          <p:spPr>
            <a:xfrm>
              <a:off x="5838716" y="2970212"/>
              <a:ext cx="1188823" cy="2176461"/>
            </a:xfrm>
            <a:prstGeom prst="rect">
              <a:avLst/>
            </a:prstGeom>
          </p:spPr>
        </p:pic>
      </p:grpSp>
      <p:grpSp>
        <p:nvGrpSpPr>
          <p:cNvPr id="10" name="グループ化 9">
            <a:extLst>
              <a:ext uri="{FF2B5EF4-FFF2-40B4-BE49-F238E27FC236}">
                <a16:creationId xmlns:a16="http://schemas.microsoft.com/office/drawing/2014/main" id="{17882570-A55D-D08C-F8B2-C92836D3F075}"/>
              </a:ext>
            </a:extLst>
          </p:cNvPr>
          <p:cNvGrpSpPr/>
          <p:nvPr/>
        </p:nvGrpSpPr>
        <p:grpSpPr>
          <a:xfrm>
            <a:off x="757508" y="292287"/>
            <a:ext cx="3970340" cy="1031877"/>
            <a:chOff x="757508" y="292287"/>
            <a:chExt cx="3970340" cy="1031877"/>
          </a:xfrm>
        </p:grpSpPr>
        <p:sp>
          <p:nvSpPr>
            <p:cNvPr id="50" name="タイトル 1">
              <a:extLst>
                <a:ext uri="{FF2B5EF4-FFF2-40B4-BE49-F238E27FC236}">
                  <a16:creationId xmlns:a16="http://schemas.microsoft.com/office/drawing/2014/main" id="{F586DF3E-EAFC-030C-7B15-4513862A0CCC}"/>
                </a:ext>
              </a:extLst>
            </p:cNvPr>
            <p:cNvSpPr txBox="1">
              <a:spLocks/>
            </p:cNvSpPr>
            <p:nvPr/>
          </p:nvSpPr>
          <p:spPr>
            <a:xfrm>
              <a:off x="757508" y="292287"/>
              <a:ext cx="3970340"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BIZ UDPゴシック" panose="020B0400000000000000" pitchFamily="50" charset="-128"/>
                  <a:ea typeface="BIZ UDPゴシック" panose="020B0400000000000000" pitchFamily="50" charset="-128"/>
                </a:rPr>
                <a:t>これは契約ですか？</a:t>
              </a:r>
              <a:endParaRPr lang="en-US" altLang="ja-JP" sz="3200" b="1"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7EAB2813-7C03-3D2C-39D3-04F7F2844BD6}"/>
                </a:ext>
              </a:extLst>
            </p:cNvPr>
            <p:cNvSpPr txBox="1"/>
            <p:nvPr/>
          </p:nvSpPr>
          <p:spPr>
            <a:xfrm>
              <a:off x="2000391" y="338595"/>
              <a:ext cx="1054347"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けいやく</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5" name="四角形: 角を丸くする 4">
            <a:extLst>
              <a:ext uri="{FF2B5EF4-FFF2-40B4-BE49-F238E27FC236}">
                <a16:creationId xmlns:a16="http://schemas.microsoft.com/office/drawing/2014/main" id="{25F9743F-A87D-AD56-E0B3-BF3A352703FB}"/>
              </a:ext>
            </a:extLst>
          </p:cNvPr>
          <p:cNvSpPr/>
          <p:nvPr/>
        </p:nvSpPr>
        <p:spPr>
          <a:xfrm>
            <a:off x="4987700" y="549640"/>
            <a:ext cx="2617552" cy="54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洋服を買いました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99555B23-7944-59DE-DFCB-EA4C86C09FB6}"/>
              </a:ext>
            </a:extLst>
          </p:cNvPr>
          <p:cNvSpPr txBox="1"/>
          <p:nvPr/>
        </p:nvSpPr>
        <p:spPr>
          <a:xfrm>
            <a:off x="5224057" y="519467"/>
            <a:ext cx="704196" cy="253810"/>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ようふく</a:t>
            </a:r>
            <a:endParaRPr lang="en-US" altLang="ja-JP" sz="1000" b="1"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F8964DFC-61CB-5F85-B9CB-960FA7C5E5F1}"/>
              </a:ext>
            </a:extLst>
          </p:cNvPr>
          <p:cNvSpPr txBox="1"/>
          <p:nvPr/>
        </p:nvSpPr>
        <p:spPr>
          <a:xfrm>
            <a:off x="6045857" y="519467"/>
            <a:ext cx="226870" cy="253810"/>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a:t>
            </a:r>
            <a:endParaRPr lang="en-US" altLang="ja-JP"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2224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81D5D70-31AE-17D0-2EE5-ECCC24843138}"/>
              </a:ext>
            </a:extLst>
          </p:cNvPr>
          <p:cNvGrpSpPr/>
          <p:nvPr/>
        </p:nvGrpSpPr>
        <p:grpSpPr>
          <a:xfrm>
            <a:off x="4905930" y="482252"/>
            <a:ext cx="3148656" cy="577058"/>
            <a:chOff x="4905930" y="482252"/>
            <a:chExt cx="3148656" cy="577058"/>
          </a:xfrm>
        </p:grpSpPr>
        <p:sp>
          <p:nvSpPr>
            <p:cNvPr id="18" name="四角形: 角を丸くする 17">
              <a:extLst>
                <a:ext uri="{FF2B5EF4-FFF2-40B4-BE49-F238E27FC236}">
                  <a16:creationId xmlns:a16="http://schemas.microsoft.com/office/drawing/2014/main" id="{801429EA-388C-16F8-8548-1B5BC5F9FE7A}"/>
                </a:ext>
              </a:extLst>
            </p:cNvPr>
            <p:cNvSpPr/>
            <p:nvPr/>
          </p:nvSpPr>
          <p:spPr>
            <a:xfrm>
              <a:off x="4905930" y="519310"/>
              <a:ext cx="3148656" cy="54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ラーメンを</a:t>
              </a:r>
              <a:r>
                <a:rPr kumimoji="1" lang="ja-JP" altLang="en-US" sz="2000" dirty="0">
                  <a:solidFill>
                    <a:schemeClr val="tx1"/>
                  </a:solidFill>
                  <a:latin typeface="BIZ UDPゴシック" panose="020B0400000000000000" pitchFamily="50" charset="-128"/>
                  <a:ea typeface="BIZ UDPゴシック" panose="020B0400000000000000" pitchFamily="50" charset="-128"/>
                </a:rPr>
                <a:t>食べました</a:t>
              </a:r>
            </a:p>
          </p:txBody>
        </p:sp>
        <p:sp>
          <p:nvSpPr>
            <p:cNvPr id="20" name="テキスト ボックス 19">
              <a:extLst>
                <a:ext uri="{FF2B5EF4-FFF2-40B4-BE49-F238E27FC236}">
                  <a16:creationId xmlns:a16="http://schemas.microsoft.com/office/drawing/2014/main" id="{8BCB0DD5-E04F-C9FE-9520-B90D39E258F6}"/>
                </a:ext>
              </a:extLst>
            </p:cNvPr>
            <p:cNvSpPr txBox="1"/>
            <p:nvPr/>
          </p:nvSpPr>
          <p:spPr>
            <a:xfrm>
              <a:off x="6429945" y="482252"/>
              <a:ext cx="322561"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た</a:t>
              </a:r>
              <a:endParaRPr lang="en-US" altLang="ja-JP" sz="1000" dirty="0">
                <a:latin typeface="BIZ UDPゴシック" panose="020B0400000000000000" pitchFamily="50" charset="-128"/>
                <a:ea typeface="BIZ UDPゴシック" panose="020B0400000000000000" pitchFamily="50" charset="-128"/>
              </a:endParaRPr>
            </a:p>
          </p:txBody>
        </p:sp>
      </p:grpSp>
      <p:sp>
        <p:nvSpPr>
          <p:cNvPr id="21" name="吹き出し: 角を丸めた四角形 20">
            <a:extLst>
              <a:ext uri="{FF2B5EF4-FFF2-40B4-BE49-F238E27FC236}">
                <a16:creationId xmlns:a16="http://schemas.microsoft.com/office/drawing/2014/main" id="{54A60368-B437-1D87-0E77-450CD3189A29}"/>
              </a:ext>
            </a:extLst>
          </p:cNvPr>
          <p:cNvSpPr/>
          <p:nvPr/>
        </p:nvSpPr>
        <p:spPr>
          <a:xfrm>
            <a:off x="380007" y="1373427"/>
            <a:ext cx="1779460" cy="972000"/>
          </a:xfrm>
          <a:prstGeom prst="wedgeRoundRectCallout">
            <a:avLst>
              <a:gd name="adj1" fmla="val -9155"/>
              <a:gd name="adj2" fmla="val 9917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ラーメンを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dirty="0">
                <a:solidFill>
                  <a:schemeClr val="tx1"/>
                </a:solidFill>
                <a:latin typeface="BIZ UDPゴシック" panose="020B0400000000000000" pitchFamily="50" charset="-128"/>
                <a:ea typeface="BIZ UDPゴシック" panose="020B0400000000000000" pitchFamily="50" charset="-128"/>
              </a:rPr>
              <a:t>ください</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3" name="吹き出し: 角を丸めた四角形 22">
            <a:extLst>
              <a:ext uri="{FF2B5EF4-FFF2-40B4-BE49-F238E27FC236}">
                <a16:creationId xmlns:a16="http://schemas.microsoft.com/office/drawing/2014/main" id="{D3F23887-2E6F-A02E-978C-5B8129CC838C}"/>
              </a:ext>
            </a:extLst>
          </p:cNvPr>
          <p:cNvSpPr/>
          <p:nvPr/>
        </p:nvSpPr>
        <p:spPr>
          <a:xfrm>
            <a:off x="6312024" y="1841194"/>
            <a:ext cx="1909944" cy="972000"/>
          </a:xfrm>
          <a:prstGeom prst="wedgeRoundRectCallout">
            <a:avLst>
              <a:gd name="adj1" fmla="val 343"/>
              <a:gd name="adj2" fmla="val 7620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ごちそうさま</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でした</a:t>
            </a:r>
          </a:p>
        </p:txBody>
      </p:sp>
      <p:grpSp>
        <p:nvGrpSpPr>
          <p:cNvPr id="41" name="グループ化 40">
            <a:extLst>
              <a:ext uri="{FF2B5EF4-FFF2-40B4-BE49-F238E27FC236}">
                <a16:creationId xmlns:a16="http://schemas.microsoft.com/office/drawing/2014/main" id="{81D18245-38B6-4880-2562-E24ED2A21DDC}"/>
              </a:ext>
            </a:extLst>
          </p:cNvPr>
          <p:cNvGrpSpPr/>
          <p:nvPr/>
        </p:nvGrpSpPr>
        <p:grpSpPr>
          <a:xfrm flipH="1">
            <a:off x="8375555" y="1759948"/>
            <a:ext cx="1597935" cy="898475"/>
            <a:chOff x="7335017" y="1599523"/>
            <a:chExt cx="1597935" cy="639239"/>
          </a:xfrm>
        </p:grpSpPr>
        <p:sp>
          <p:nvSpPr>
            <p:cNvPr id="25" name="吹き出し: 角を丸めた四角形 24">
              <a:extLst>
                <a:ext uri="{FF2B5EF4-FFF2-40B4-BE49-F238E27FC236}">
                  <a16:creationId xmlns:a16="http://schemas.microsoft.com/office/drawing/2014/main" id="{9B2EAC78-51D1-C794-F02C-D56A07697087}"/>
                </a:ext>
              </a:extLst>
            </p:cNvPr>
            <p:cNvSpPr/>
            <p:nvPr/>
          </p:nvSpPr>
          <p:spPr>
            <a:xfrm>
              <a:off x="7335017" y="1599523"/>
              <a:ext cx="1597935" cy="639239"/>
            </a:xfrm>
            <a:prstGeom prst="wedgeRoundRectCallout">
              <a:avLst>
                <a:gd name="adj1" fmla="val -33557"/>
                <a:gd name="adj2" fmla="val 7147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BIZ UDPゴシック" panose="020B0400000000000000" pitchFamily="50" charset="-128"/>
                  <a:ea typeface="BIZ UDPゴシック" panose="020B0400000000000000" pitchFamily="50" charset="-128"/>
                </a:rPr>
                <a:t>800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円です</a:t>
              </a:r>
            </a:p>
          </p:txBody>
        </p:sp>
        <p:sp>
          <p:nvSpPr>
            <p:cNvPr id="24" name="テキスト ボックス 23">
              <a:extLst>
                <a:ext uri="{FF2B5EF4-FFF2-40B4-BE49-F238E27FC236}">
                  <a16:creationId xmlns:a16="http://schemas.microsoft.com/office/drawing/2014/main" id="{688C5034-64EE-2C72-63CF-E598F73FCDA2}"/>
                </a:ext>
              </a:extLst>
            </p:cNvPr>
            <p:cNvSpPr txBox="1"/>
            <p:nvPr/>
          </p:nvSpPr>
          <p:spPr>
            <a:xfrm>
              <a:off x="7724288" y="1680027"/>
              <a:ext cx="589314" cy="175179"/>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74CF1AAD-6681-1931-F3C8-CB71E471A1A0}"/>
              </a:ext>
            </a:extLst>
          </p:cNvPr>
          <p:cNvGrpSpPr/>
          <p:nvPr/>
        </p:nvGrpSpPr>
        <p:grpSpPr>
          <a:xfrm>
            <a:off x="3605990" y="1167893"/>
            <a:ext cx="2428369" cy="573581"/>
            <a:chOff x="3605990" y="1167893"/>
            <a:chExt cx="2428369" cy="573581"/>
          </a:xfrm>
        </p:grpSpPr>
        <p:sp>
          <p:nvSpPr>
            <p:cNvPr id="22" name="吹き出し: 角を丸めた四角形 21">
              <a:extLst>
                <a:ext uri="{FF2B5EF4-FFF2-40B4-BE49-F238E27FC236}">
                  <a16:creationId xmlns:a16="http://schemas.microsoft.com/office/drawing/2014/main" id="{9544FFD1-B1D9-3AA5-AA6B-452BFC1DE2F5}"/>
                </a:ext>
              </a:extLst>
            </p:cNvPr>
            <p:cNvSpPr/>
            <p:nvPr/>
          </p:nvSpPr>
          <p:spPr>
            <a:xfrm>
              <a:off x="3605990" y="1201474"/>
              <a:ext cx="2428369" cy="540000"/>
            </a:xfrm>
            <a:prstGeom prst="wedgeRoundRectCallout">
              <a:avLst>
                <a:gd name="adj1" fmla="val -9966"/>
                <a:gd name="adj2" fmla="val 95079"/>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お待たせしました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991A21E6-CF2C-880A-C3E4-616EAF7017BF}"/>
                </a:ext>
              </a:extLst>
            </p:cNvPr>
            <p:cNvSpPr txBox="1"/>
            <p:nvPr/>
          </p:nvSpPr>
          <p:spPr>
            <a:xfrm>
              <a:off x="4088852" y="1167893"/>
              <a:ext cx="288155"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ま</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AE53D7AF-ED06-0029-95C1-F8128183C90A}"/>
              </a:ext>
            </a:extLst>
          </p:cNvPr>
          <p:cNvGrpSpPr/>
          <p:nvPr/>
        </p:nvGrpSpPr>
        <p:grpSpPr>
          <a:xfrm flipH="1">
            <a:off x="10357156" y="1988840"/>
            <a:ext cx="1647141" cy="1013497"/>
            <a:chOff x="8388600" y="2144779"/>
            <a:chExt cx="1647141" cy="812273"/>
          </a:xfrm>
        </p:grpSpPr>
        <p:sp>
          <p:nvSpPr>
            <p:cNvPr id="26" name="吹き出し: 角を丸めた四角形 25">
              <a:extLst>
                <a:ext uri="{FF2B5EF4-FFF2-40B4-BE49-F238E27FC236}">
                  <a16:creationId xmlns:a16="http://schemas.microsoft.com/office/drawing/2014/main" id="{28DA33D0-BF15-04A5-43D4-2DADD7817A97}"/>
                </a:ext>
              </a:extLst>
            </p:cNvPr>
            <p:cNvSpPr/>
            <p:nvPr/>
          </p:nvSpPr>
          <p:spPr>
            <a:xfrm flipH="1">
              <a:off x="8388600" y="2178037"/>
              <a:ext cx="1647141" cy="779015"/>
            </a:xfrm>
            <a:prstGeom prst="wedgeRoundRectCallout">
              <a:avLst>
                <a:gd name="adj1" fmla="val 5922"/>
                <a:gd name="adj2" fmla="val 6520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en-US" altLang="ja-JP" sz="2000" dirty="0">
                  <a:solidFill>
                    <a:schemeClr val="tx1"/>
                  </a:solidFill>
                  <a:latin typeface="BIZ UDPゴシック" panose="020B0400000000000000" pitchFamily="50" charset="-128"/>
                  <a:ea typeface="BIZ UDPゴシック" panose="020B0400000000000000" pitchFamily="50" charset="-128"/>
                </a:rPr>
                <a:t>800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払います</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C35D100-6523-2035-EFDF-0F046929A0A1}"/>
                </a:ext>
              </a:extLst>
            </p:cNvPr>
            <p:cNvSpPr txBox="1"/>
            <p:nvPr/>
          </p:nvSpPr>
          <p:spPr>
            <a:xfrm>
              <a:off x="8626219" y="2144779"/>
              <a:ext cx="511704" cy="197335"/>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lang="en-US" altLang="ja-JP"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97A5E386-F8D3-A6C6-DCE7-396D5FE98AFA}"/>
                </a:ext>
              </a:extLst>
            </p:cNvPr>
            <p:cNvSpPr txBox="1"/>
            <p:nvPr/>
          </p:nvSpPr>
          <p:spPr>
            <a:xfrm flipH="1">
              <a:off x="9195429" y="2501743"/>
              <a:ext cx="617760" cy="197335"/>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はら</a:t>
              </a:r>
              <a:endParaRPr lang="en-US" altLang="ja-JP" sz="1000" dirty="0">
                <a:latin typeface="BIZ UDPゴシック" panose="020B0400000000000000" pitchFamily="50" charset="-128"/>
                <a:ea typeface="BIZ UDPゴシック" panose="020B0400000000000000" pitchFamily="50" charset="-128"/>
              </a:endParaRPr>
            </a:p>
          </p:txBody>
        </p:sp>
      </p:grpSp>
      <p:sp>
        <p:nvSpPr>
          <p:cNvPr id="43" name="矢印: 右 42">
            <a:extLst>
              <a:ext uri="{FF2B5EF4-FFF2-40B4-BE49-F238E27FC236}">
                <a16:creationId xmlns:a16="http://schemas.microsoft.com/office/drawing/2014/main" id="{558923A7-0130-C128-7601-A43694989B73}"/>
              </a:ext>
            </a:extLst>
          </p:cNvPr>
          <p:cNvSpPr/>
          <p:nvPr/>
        </p:nvSpPr>
        <p:spPr>
          <a:xfrm rot="10800000" flipH="1">
            <a:off x="1703513" y="3890825"/>
            <a:ext cx="753883"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AA85D1A4-9FF0-F1B6-7CCF-FC461306FE9D}"/>
              </a:ext>
            </a:extLst>
          </p:cNvPr>
          <p:cNvSpPr/>
          <p:nvPr/>
        </p:nvSpPr>
        <p:spPr>
          <a:xfrm rot="13472117" flipH="1">
            <a:off x="5816978" y="3046014"/>
            <a:ext cx="753883"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399AC39E-6C01-DCE4-8A0F-F099AC37F808}"/>
              </a:ext>
            </a:extLst>
          </p:cNvPr>
          <p:cNvSpPr/>
          <p:nvPr/>
        </p:nvSpPr>
        <p:spPr>
          <a:xfrm rot="10800000" flipH="1">
            <a:off x="7718381" y="3884880"/>
            <a:ext cx="753883"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1F8AE04-3E0B-780A-2E50-EB3735CA4D00}"/>
              </a:ext>
            </a:extLst>
          </p:cNvPr>
          <p:cNvPicPr>
            <a:picLocks noChangeAspect="1"/>
          </p:cNvPicPr>
          <p:nvPr/>
        </p:nvPicPr>
        <p:blipFill>
          <a:blip r:embed="rId3"/>
          <a:stretch>
            <a:fillRect/>
          </a:stretch>
        </p:blipFill>
        <p:spPr>
          <a:xfrm>
            <a:off x="486813" y="2768513"/>
            <a:ext cx="1096453" cy="2186569"/>
          </a:xfrm>
          <a:prstGeom prst="rect">
            <a:avLst/>
          </a:prstGeom>
        </p:spPr>
      </p:pic>
      <p:pic>
        <p:nvPicPr>
          <p:cNvPr id="36" name="図 35">
            <a:extLst>
              <a:ext uri="{FF2B5EF4-FFF2-40B4-BE49-F238E27FC236}">
                <a16:creationId xmlns:a16="http://schemas.microsoft.com/office/drawing/2014/main" id="{CEFD59BB-294B-63C7-6519-B5CEE586606E}"/>
              </a:ext>
            </a:extLst>
          </p:cNvPr>
          <p:cNvPicPr>
            <a:picLocks noChangeAspect="1"/>
          </p:cNvPicPr>
          <p:nvPr/>
        </p:nvPicPr>
        <p:blipFill>
          <a:blip r:embed="rId4"/>
          <a:stretch>
            <a:fillRect/>
          </a:stretch>
        </p:blipFill>
        <p:spPr>
          <a:xfrm>
            <a:off x="2306427" y="3312105"/>
            <a:ext cx="1926503" cy="2182557"/>
          </a:xfrm>
          <a:prstGeom prst="rect">
            <a:avLst/>
          </a:prstGeom>
        </p:spPr>
      </p:pic>
      <p:grpSp>
        <p:nvGrpSpPr>
          <p:cNvPr id="6" name="グループ化 5">
            <a:extLst>
              <a:ext uri="{FF2B5EF4-FFF2-40B4-BE49-F238E27FC236}">
                <a16:creationId xmlns:a16="http://schemas.microsoft.com/office/drawing/2014/main" id="{54659B7B-6FB3-5E2D-C3D4-05A159595754}"/>
              </a:ext>
            </a:extLst>
          </p:cNvPr>
          <p:cNvGrpSpPr/>
          <p:nvPr/>
        </p:nvGrpSpPr>
        <p:grpSpPr>
          <a:xfrm>
            <a:off x="757508" y="292287"/>
            <a:ext cx="3970340" cy="1031877"/>
            <a:chOff x="757508" y="292287"/>
            <a:chExt cx="3970340" cy="1031877"/>
          </a:xfrm>
        </p:grpSpPr>
        <p:sp>
          <p:nvSpPr>
            <p:cNvPr id="12" name="タイトル 1">
              <a:extLst>
                <a:ext uri="{FF2B5EF4-FFF2-40B4-BE49-F238E27FC236}">
                  <a16:creationId xmlns:a16="http://schemas.microsoft.com/office/drawing/2014/main" id="{3F3874FE-2A4A-92DE-6B3F-D278C709ECC6}"/>
                </a:ext>
              </a:extLst>
            </p:cNvPr>
            <p:cNvSpPr txBox="1">
              <a:spLocks/>
            </p:cNvSpPr>
            <p:nvPr/>
          </p:nvSpPr>
          <p:spPr>
            <a:xfrm>
              <a:off x="757508" y="292287"/>
              <a:ext cx="3970340"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BIZ UDPゴシック" panose="020B0400000000000000" pitchFamily="50" charset="-128"/>
                  <a:ea typeface="BIZ UDPゴシック" panose="020B0400000000000000" pitchFamily="50" charset="-128"/>
                </a:rPr>
                <a:t>これは契約ですか？</a:t>
              </a:r>
              <a:endParaRPr lang="en-US" altLang="ja-JP" sz="3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FF54E10-0FC1-BA91-74C5-63FDE56E04A4}"/>
                </a:ext>
              </a:extLst>
            </p:cNvPr>
            <p:cNvSpPr txBox="1"/>
            <p:nvPr/>
          </p:nvSpPr>
          <p:spPr>
            <a:xfrm>
              <a:off x="2000391" y="338595"/>
              <a:ext cx="1054347"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けいやく</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EF3C1462-C0EF-3468-36CA-5CEEB9F4757E}"/>
              </a:ext>
            </a:extLst>
          </p:cNvPr>
          <p:cNvGrpSpPr/>
          <p:nvPr/>
        </p:nvGrpSpPr>
        <p:grpSpPr>
          <a:xfrm>
            <a:off x="6536372" y="3239525"/>
            <a:ext cx="1067835" cy="1715557"/>
            <a:chOff x="6536372" y="3239525"/>
            <a:chExt cx="1067835" cy="1715557"/>
          </a:xfrm>
        </p:grpSpPr>
        <p:pic>
          <p:nvPicPr>
            <p:cNvPr id="16" name="図 15">
              <a:extLst>
                <a:ext uri="{FF2B5EF4-FFF2-40B4-BE49-F238E27FC236}">
                  <a16:creationId xmlns:a16="http://schemas.microsoft.com/office/drawing/2014/main" id="{03EBE846-86DF-34AA-A450-9F257CAA505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36372" y="3239525"/>
              <a:ext cx="1067835" cy="1621205"/>
            </a:xfrm>
            <a:prstGeom prst="rect">
              <a:avLst/>
            </a:prstGeom>
            <a:ln w="38100">
              <a:noFill/>
            </a:ln>
          </p:spPr>
        </p:pic>
        <p:pic>
          <p:nvPicPr>
            <p:cNvPr id="34" name="図 33">
              <a:extLst>
                <a:ext uri="{FF2B5EF4-FFF2-40B4-BE49-F238E27FC236}">
                  <a16:creationId xmlns:a16="http://schemas.microsoft.com/office/drawing/2014/main" id="{DD5565FA-58CA-F6B5-B338-C58B7F33AA5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52506" y="4491849"/>
              <a:ext cx="637477" cy="463233"/>
            </a:xfrm>
            <a:prstGeom prst="rect">
              <a:avLst/>
            </a:prstGeom>
            <a:ln>
              <a:noFill/>
            </a:ln>
          </p:spPr>
        </p:pic>
      </p:grpSp>
      <p:grpSp>
        <p:nvGrpSpPr>
          <p:cNvPr id="13" name="グループ化 12">
            <a:extLst>
              <a:ext uri="{FF2B5EF4-FFF2-40B4-BE49-F238E27FC236}">
                <a16:creationId xmlns:a16="http://schemas.microsoft.com/office/drawing/2014/main" id="{1BCA852F-BC3F-86BA-ED04-D70117C77D67}"/>
              </a:ext>
            </a:extLst>
          </p:cNvPr>
          <p:cNvGrpSpPr/>
          <p:nvPr/>
        </p:nvGrpSpPr>
        <p:grpSpPr>
          <a:xfrm>
            <a:off x="885948" y="5653853"/>
            <a:ext cx="9954883" cy="1031877"/>
            <a:chOff x="885948" y="5653853"/>
            <a:chExt cx="9954883" cy="1031877"/>
          </a:xfrm>
        </p:grpSpPr>
        <p:sp>
          <p:nvSpPr>
            <p:cNvPr id="30" name="タイトル 1">
              <a:extLst>
                <a:ext uri="{FF2B5EF4-FFF2-40B4-BE49-F238E27FC236}">
                  <a16:creationId xmlns:a16="http://schemas.microsoft.com/office/drawing/2014/main" id="{8F387CC7-88F5-F4C0-22FD-57FFA8DA4079}"/>
                </a:ext>
              </a:extLst>
            </p:cNvPr>
            <p:cNvSpPr txBox="1">
              <a:spLocks/>
            </p:cNvSpPr>
            <p:nvPr/>
          </p:nvSpPr>
          <p:spPr>
            <a:xfrm>
              <a:off x="885948" y="5653853"/>
              <a:ext cx="9954883"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C00000"/>
                  </a:solidFill>
                  <a:latin typeface="BIZ UDPゴシック" panose="020B0400000000000000" pitchFamily="50" charset="-128"/>
                  <a:ea typeface="BIZ UDPゴシック" panose="020B0400000000000000" pitchFamily="50" charset="-128"/>
                </a:rPr>
                <a:t>➡　ラーメン店でラーメンを食べることは契約です</a:t>
              </a:r>
              <a:endParaRPr lang="en-US" altLang="ja-JP" sz="3200" b="1" dirty="0">
                <a:solidFill>
                  <a:srgbClr val="C00000"/>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9D423E7B-D0C0-4BF8-54B9-10BA0C123A3E}"/>
                </a:ext>
              </a:extLst>
            </p:cNvPr>
            <p:cNvSpPr txBox="1"/>
            <p:nvPr/>
          </p:nvSpPr>
          <p:spPr>
            <a:xfrm>
              <a:off x="3131254" y="5676805"/>
              <a:ext cx="538400"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てん</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1844D578-C49B-2CEA-85C1-B462F2B11467}"/>
                </a:ext>
              </a:extLst>
            </p:cNvPr>
            <p:cNvSpPr txBox="1"/>
            <p:nvPr/>
          </p:nvSpPr>
          <p:spPr>
            <a:xfrm>
              <a:off x="8256240" y="5676805"/>
              <a:ext cx="1054347"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けいやく</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0401D45-E0B6-07E4-8512-CA5FB4E85EF8}"/>
                </a:ext>
              </a:extLst>
            </p:cNvPr>
            <p:cNvSpPr txBox="1"/>
            <p:nvPr/>
          </p:nvSpPr>
          <p:spPr>
            <a:xfrm>
              <a:off x="5949550" y="5676805"/>
              <a:ext cx="362474"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た</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B72FFC31-86ED-3A24-FC6E-184153ABE82A}"/>
              </a:ext>
            </a:extLst>
          </p:cNvPr>
          <p:cNvGrpSpPr>
            <a:grpSpLocks noChangeAspect="1"/>
          </p:cNvGrpSpPr>
          <p:nvPr/>
        </p:nvGrpSpPr>
        <p:grpSpPr>
          <a:xfrm>
            <a:off x="4302092" y="1927740"/>
            <a:ext cx="1349332" cy="1348033"/>
            <a:chOff x="2732696" y="3303931"/>
            <a:chExt cx="2184660" cy="2182557"/>
          </a:xfrm>
        </p:grpSpPr>
        <p:pic>
          <p:nvPicPr>
            <p:cNvPr id="11" name="図 10">
              <a:extLst>
                <a:ext uri="{FF2B5EF4-FFF2-40B4-BE49-F238E27FC236}">
                  <a16:creationId xmlns:a16="http://schemas.microsoft.com/office/drawing/2014/main" id="{A5516EE8-3513-410E-C72F-02ED88BED77D}"/>
                </a:ext>
              </a:extLst>
            </p:cNvPr>
            <p:cNvPicPr>
              <a:picLocks noChangeAspect="1"/>
            </p:cNvPicPr>
            <p:nvPr/>
          </p:nvPicPr>
          <p:blipFill>
            <a:blip r:embed="rId4"/>
            <a:stretch>
              <a:fillRect/>
            </a:stretch>
          </p:blipFill>
          <p:spPr>
            <a:xfrm>
              <a:off x="2990853" y="3303931"/>
              <a:ext cx="1926503" cy="2182557"/>
            </a:xfrm>
            <a:prstGeom prst="rect">
              <a:avLst/>
            </a:prstGeom>
          </p:spPr>
        </p:pic>
        <p:pic>
          <p:nvPicPr>
            <p:cNvPr id="17" name="図 16">
              <a:extLst>
                <a:ext uri="{FF2B5EF4-FFF2-40B4-BE49-F238E27FC236}">
                  <a16:creationId xmlns:a16="http://schemas.microsoft.com/office/drawing/2014/main" id="{B804EC96-7A61-476B-16A3-2C2B3C7792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2696" y="3949411"/>
              <a:ext cx="936958" cy="696350"/>
            </a:xfrm>
            <a:prstGeom prst="rect">
              <a:avLst/>
            </a:prstGeom>
          </p:spPr>
        </p:pic>
      </p:grpSp>
      <p:sp>
        <p:nvSpPr>
          <p:cNvPr id="19" name="吹き出し: 角を丸めた四角形 18">
            <a:extLst>
              <a:ext uri="{FF2B5EF4-FFF2-40B4-BE49-F238E27FC236}">
                <a16:creationId xmlns:a16="http://schemas.microsoft.com/office/drawing/2014/main" id="{634AB320-34B5-41EC-3637-FFFEA7B527FE}"/>
              </a:ext>
            </a:extLst>
          </p:cNvPr>
          <p:cNvSpPr/>
          <p:nvPr/>
        </p:nvSpPr>
        <p:spPr>
          <a:xfrm>
            <a:off x="1796685" y="2493000"/>
            <a:ext cx="1779035" cy="972000"/>
          </a:xfrm>
          <a:prstGeom prst="wedgeRoundRectCallout">
            <a:avLst>
              <a:gd name="adj1" fmla="val -1527"/>
              <a:gd name="adj2" fmla="val 79040"/>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はい、</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dirty="0">
                <a:solidFill>
                  <a:schemeClr val="tx1"/>
                </a:solidFill>
                <a:latin typeface="BIZ UDPゴシック" panose="020B0400000000000000" pitchFamily="50" charset="-128"/>
                <a:ea typeface="BIZ UDPゴシック" panose="020B0400000000000000" pitchFamily="50" charset="-128"/>
              </a:rPr>
              <a:t>わかりました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37" name="矢印: 右 36">
            <a:extLst>
              <a:ext uri="{FF2B5EF4-FFF2-40B4-BE49-F238E27FC236}">
                <a16:creationId xmlns:a16="http://schemas.microsoft.com/office/drawing/2014/main" id="{37A7D135-C78B-6461-6252-E320A1F2A767}"/>
              </a:ext>
            </a:extLst>
          </p:cNvPr>
          <p:cNvSpPr/>
          <p:nvPr/>
        </p:nvSpPr>
        <p:spPr>
          <a:xfrm rot="8563109" flipH="1">
            <a:off x="4108680" y="2957574"/>
            <a:ext cx="753883"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2">
            <a:extLst>
              <a:ext uri="{FF2B5EF4-FFF2-40B4-BE49-F238E27FC236}">
                <a16:creationId xmlns:a16="http://schemas.microsoft.com/office/drawing/2014/main" id="{DE1DFC94-CF38-9E17-5E31-4D641C5C8A53}"/>
              </a:ext>
            </a:extLst>
          </p:cNvPr>
          <p:cNvSpPr>
            <a:spLocks noGrp="1"/>
          </p:cNvSpPr>
          <p:nvPr>
            <p:ph type="sldNum" sz="quarter" idx="12"/>
          </p:nvPr>
        </p:nvSpPr>
        <p:spPr>
          <a:xfrm>
            <a:off x="8610600" y="6356350"/>
            <a:ext cx="2743200" cy="365125"/>
          </a:xfrm>
        </p:spPr>
        <p:txBody>
          <a:bodyPr/>
          <a:lstStyle/>
          <a:p>
            <a:fld id="{C9D707A9-BE3A-46EF-B64A-4D23364FB652}" type="slidenum">
              <a:rPr kumimoji="1" lang="ja-JP" altLang="en-US" smtClean="0"/>
              <a:t>26</a:t>
            </a:fld>
            <a:endParaRPr kumimoji="1" lang="ja-JP" altLang="en-US" dirty="0"/>
          </a:p>
        </p:txBody>
      </p:sp>
      <p:grpSp>
        <p:nvGrpSpPr>
          <p:cNvPr id="2" name="グループ化 1">
            <a:extLst>
              <a:ext uri="{FF2B5EF4-FFF2-40B4-BE49-F238E27FC236}">
                <a16:creationId xmlns:a16="http://schemas.microsoft.com/office/drawing/2014/main" id="{081A0BEB-30DC-4AE9-F204-2342B65BA78A}"/>
              </a:ext>
            </a:extLst>
          </p:cNvPr>
          <p:cNvGrpSpPr/>
          <p:nvPr/>
        </p:nvGrpSpPr>
        <p:grpSpPr>
          <a:xfrm>
            <a:off x="8688288" y="3011736"/>
            <a:ext cx="2998135" cy="2590582"/>
            <a:chOff x="9298348" y="3011736"/>
            <a:chExt cx="2998135" cy="2590582"/>
          </a:xfrm>
        </p:grpSpPr>
        <p:pic>
          <p:nvPicPr>
            <p:cNvPr id="9" name="図 8">
              <a:extLst>
                <a:ext uri="{FF2B5EF4-FFF2-40B4-BE49-F238E27FC236}">
                  <a16:creationId xmlns:a16="http://schemas.microsoft.com/office/drawing/2014/main" id="{CD3D2439-4E03-3F16-2E7A-6F689D09BA84}"/>
                </a:ext>
              </a:extLst>
            </p:cNvPr>
            <p:cNvPicPr>
              <a:picLocks noChangeAspect="1"/>
            </p:cNvPicPr>
            <p:nvPr/>
          </p:nvPicPr>
          <p:blipFill>
            <a:blip r:embed="rId8"/>
            <a:stretch>
              <a:fillRect/>
            </a:stretch>
          </p:blipFill>
          <p:spPr>
            <a:xfrm>
              <a:off x="9421599" y="3011736"/>
              <a:ext cx="1457593" cy="1651324"/>
            </a:xfrm>
            <a:prstGeom prst="rect">
              <a:avLst/>
            </a:prstGeom>
          </p:spPr>
        </p:pic>
        <p:pic>
          <p:nvPicPr>
            <p:cNvPr id="32" name="図 31">
              <a:extLst>
                <a:ext uri="{FF2B5EF4-FFF2-40B4-BE49-F238E27FC236}">
                  <a16:creationId xmlns:a16="http://schemas.microsoft.com/office/drawing/2014/main" id="{6087B3ED-79CC-0CBC-9C6E-F15A050A6F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298348" y="3932600"/>
              <a:ext cx="2699920" cy="1580904"/>
            </a:xfrm>
            <a:prstGeom prst="rect">
              <a:avLst/>
            </a:prstGeom>
          </p:spPr>
        </p:pic>
        <p:grpSp>
          <p:nvGrpSpPr>
            <p:cNvPr id="38" name="グループ化 37">
              <a:extLst>
                <a:ext uri="{FF2B5EF4-FFF2-40B4-BE49-F238E27FC236}">
                  <a16:creationId xmlns:a16="http://schemas.microsoft.com/office/drawing/2014/main" id="{0A94F783-2331-897B-3B5E-6A46CF22838E}"/>
                </a:ext>
              </a:extLst>
            </p:cNvPr>
            <p:cNvGrpSpPr/>
            <p:nvPr/>
          </p:nvGrpSpPr>
          <p:grpSpPr>
            <a:xfrm flipH="1">
              <a:off x="10632504" y="3425857"/>
              <a:ext cx="1663979" cy="2176461"/>
              <a:chOff x="8580067" y="3425857"/>
              <a:chExt cx="1663979" cy="2176461"/>
            </a:xfrm>
          </p:grpSpPr>
          <p:grpSp>
            <p:nvGrpSpPr>
              <p:cNvPr id="46" name="グループ化 45">
                <a:extLst>
                  <a:ext uri="{FF2B5EF4-FFF2-40B4-BE49-F238E27FC236}">
                    <a16:creationId xmlns:a16="http://schemas.microsoft.com/office/drawing/2014/main" id="{E57BB1BA-E44E-3030-6A31-7D2FCA3C52AE}"/>
                  </a:ext>
                </a:extLst>
              </p:cNvPr>
              <p:cNvGrpSpPr/>
              <p:nvPr/>
            </p:nvGrpSpPr>
            <p:grpSpPr>
              <a:xfrm>
                <a:off x="9729793" y="4403384"/>
                <a:ext cx="514253" cy="271939"/>
                <a:chOff x="7812658" y="4270617"/>
                <a:chExt cx="514253" cy="271939"/>
              </a:xfrm>
            </p:grpSpPr>
            <p:pic>
              <p:nvPicPr>
                <p:cNvPr id="50" name="図 49">
                  <a:extLst>
                    <a:ext uri="{FF2B5EF4-FFF2-40B4-BE49-F238E27FC236}">
                      <a16:creationId xmlns:a16="http://schemas.microsoft.com/office/drawing/2014/main" id="{5F0A2464-5FF8-1EC0-9EED-1C5ADF245A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12658" y="4270617"/>
                  <a:ext cx="514253" cy="271939"/>
                </a:xfrm>
                <a:prstGeom prst="rect">
                  <a:avLst/>
                </a:prstGeom>
              </p:spPr>
            </p:pic>
            <p:grpSp>
              <p:nvGrpSpPr>
                <p:cNvPr id="51" name="グループ化 50">
                  <a:extLst>
                    <a:ext uri="{FF2B5EF4-FFF2-40B4-BE49-F238E27FC236}">
                      <a16:creationId xmlns:a16="http://schemas.microsoft.com/office/drawing/2014/main" id="{961F463E-BD50-53BC-8FED-8DE18FE7AAD2}"/>
                    </a:ext>
                  </a:extLst>
                </p:cNvPr>
                <p:cNvGrpSpPr/>
                <p:nvPr/>
              </p:nvGrpSpPr>
              <p:grpSpPr>
                <a:xfrm>
                  <a:off x="7831693" y="4284156"/>
                  <a:ext cx="464289" cy="203546"/>
                  <a:chOff x="10144296" y="4607554"/>
                  <a:chExt cx="1003153" cy="449324"/>
                </a:xfrm>
              </p:grpSpPr>
              <p:pic>
                <p:nvPicPr>
                  <p:cNvPr id="52" name="図 51">
                    <a:extLst>
                      <a:ext uri="{FF2B5EF4-FFF2-40B4-BE49-F238E27FC236}">
                        <a16:creationId xmlns:a16="http://schemas.microsoft.com/office/drawing/2014/main" id="{42159D73-1985-A705-3BCF-9CE73624381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144296" y="4607554"/>
                    <a:ext cx="447165" cy="449324"/>
                  </a:xfrm>
                  <a:prstGeom prst="rect">
                    <a:avLst/>
                  </a:prstGeom>
                </p:spPr>
              </p:pic>
              <p:pic>
                <p:nvPicPr>
                  <p:cNvPr id="53" name="図 52">
                    <a:extLst>
                      <a:ext uri="{FF2B5EF4-FFF2-40B4-BE49-F238E27FC236}">
                        <a16:creationId xmlns:a16="http://schemas.microsoft.com/office/drawing/2014/main" id="{6166B888-750D-BB10-A087-87F0174716A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306987" y="4685370"/>
                    <a:ext cx="359914" cy="357760"/>
                  </a:xfrm>
                  <a:prstGeom prst="rect">
                    <a:avLst/>
                  </a:prstGeom>
                </p:spPr>
              </p:pic>
              <p:pic>
                <p:nvPicPr>
                  <p:cNvPr id="54" name="図 53">
                    <a:extLst>
                      <a:ext uri="{FF2B5EF4-FFF2-40B4-BE49-F238E27FC236}">
                        <a16:creationId xmlns:a16="http://schemas.microsoft.com/office/drawing/2014/main" id="{7487B4E2-814D-0D8C-51CC-3A465DF68271}"/>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528662" y="4684343"/>
                    <a:ext cx="372100" cy="369870"/>
                  </a:xfrm>
                  <a:prstGeom prst="rect">
                    <a:avLst/>
                  </a:prstGeom>
                </p:spPr>
              </p:pic>
              <p:pic>
                <p:nvPicPr>
                  <p:cNvPr id="55" name="図 54">
                    <a:extLst>
                      <a:ext uri="{FF2B5EF4-FFF2-40B4-BE49-F238E27FC236}">
                        <a16:creationId xmlns:a16="http://schemas.microsoft.com/office/drawing/2014/main" id="{A93911F3-45D3-DC01-DA87-DFCF8FD48E3A}"/>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0774072" y="4663867"/>
                    <a:ext cx="373377" cy="371142"/>
                  </a:xfrm>
                  <a:prstGeom prst="rect">
                    <a:avLst/>
                  </a:prstGeom>
                </p:spPr>
              </p:pic>
            </p:grpSp>
          </p:grpSp>
          <p:pic>
            <p:nvPicPr>
              <p:cNvPr id="49" name="図 48">
                <a:extLst>
                  <a:ext uri="{FF2B5EF4-FFF2-40B4-BE49-F238E27FC236}">
                    <a16:creationId xmlns:a16="http://schemas.microsoft.com/office/drawing/2014/main" id="{07795A82-0B69-4D25-8EB4-FF133D54D812}"/>
                  </a:ext>
                </a:extLst>
              </p:cNvPr>
              <p:cNvPicPr>
                <a:picLocks noChangeAspect="1"/>
              </p:cNvPicPr>
              <p:nvPr/>
            </p:nvPicPr>
            <p:blipFill>
              <a:blip r:embed="rId15"/>
              <a:stretch>
                <a:fillRect/>
              </a:stretch>
            </p:blipFill>
            <p:spPr>
              <a:xfrm>
                <a:off x="8580067" y="3425857"/>
                <a:ext cx="1188823" cy="2176461"/>
              </a:xfrm>
              <a:prstGeom prst="rect">
                <a:avLst/>
              </a:prstGeom>
            </p:spPr>
          </p:pic>
        </p:grpSp>
      </p:grpSp>
    </p:spTree>
    <p:extLst>
      <p:ext uri="{BB962C8B-B14F-4D97-AF65-F5344CB8AC3E}">
        <p14:creationId xmlns:p14="http://schemas.microsoft.com/office/powerpoint/2010/main" val="299184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4" grpId="0" animBg="1"/>
      <p:bldP spid="45" grpId="0" animBg="1"/>
      <p:bldP spid="19"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FF2A98E-EFF5-4BF1-8394-37A5FBAFB1BB}"/>
              </a:ext>
            </a:extLst>
          </p:cNvPr>
          <p:cNvSpPr>
            <a:spLocks noGrp="1"/>
          </p:cNvSpPr>
          <p:nvPr>
            <p:ph type="sldNum" sz="quarter" idx="12"/>
          </p:nvPr>
        </p:nvSpPr>
        <p:spPr/>
        <p:txBody>
          <a:bodyPr/>
          <a:lstStyle/>
          <a:p>
            <a:fld id="{C9D707A9-BE3A-46EF-B64A-4D23364FB652}" type="slidenum">
              <a:rPr kumimoji="1" lang="ja-JP" altLang="en-US" smtClean="0"/>
              <a:t>27</a:t>
            </a:fld>
            <a:endParaRPr kumimoji="1" lang="ja-JP" altLang="en-US"/>
          </a:p>
        </p:txBody>
      </p:sp>
      <p:sp>
        <p:nvSpPr>
          <p:cNvPr id="25" name="吹き出し: 角を丸めた四角形 24">
            <a:extLst>
              <a:ext uri="{FF2B5EF4-FFF2-40B4-BE49-F238E27FC236}">
                <a16:creationId xmlns:a16="http://schemas.microsoft.com/office/drawing/2014/main" id="{F953676B-CD1F-7A8C-8579-FD9E5127E367}"/>
              </a:ext>
            </a:extLst>
          </p:cNvPr>
          <p:cNvSpPr/>
          <p:nvPr/>
        </p:nvSpPr>
        <p:spPr>
          <a:xfrm>
            <a:off x="287096" y="1393257"/>
            <a:ext cx="1713295" cy="936000"/>
          </a:xfrm>
          <a:prstGeom prst="wedgeRoundRectCallout">
            <a:avLst>
              <a:gd name="adj1" fmla="val -1251"/>
              <a:gd name="adj2" fmla="val 14246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映画を</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観たいです</a:t>
            </a:r>
          </a:p>
        </p:txBody>
      </p:sp>
      <p:sp>
        <p:nvSpPr>
          <p:cNvPr id="26" name="テキスト ボックス 25">
            <a:extLst>
              <a:ext uri="{FF2B5EF4-FFF2-40B4-BE49-F238E27FC236}">
                <a16:creationId xmlns:a16="http://schemas.microsoft.com/office/drawing/2014/main" id="{409AFEF5-FB25-4AEF-9009-1355F69625C0}"/>
              </a:ext>
            </a:extLst>
          </p:cNvPr>
          <p:cNvSpPr txBox="1"/>
          <p:nvPr/>
        </p:nvSpPr>
        <p:spPr>
          <a:xfrm>
            <a:off x="712676" y="1372254"/>
            <a:ext cx="576187" cy="245499"/>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えいが</a:t>
            </a:r>
            <a:endParaRPr lang="en-US" altLang="ja-JP" sz="10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FE651AAF-7557-211F-7F99-21AB21871FA6}"/>
              </a:ext>
            </a:extLst>
          </p:cNvPr>
          <p:cNvSpPr txBox="1"/>
          <p:nvPr/>
        </p:nvSpPr>
        <p:spPr>
          <a:xfrm>
            <a:off x="499903" y="1788604"/>
            <a:ext cx="304135" cy="245499"/>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み</a:t>
            </a:r>
            <a:endParaRPr lang="en-US" altLang="ja-JP" sz="1000" dirty="0">
              <a:latin typeface="BIZ UDPゴシック" panose="020B0400000000000000" pitchFamily="50" charset="-128"/>
              <a:ea typeface="BIZ UDPゴシック" panose="020B0400000000000000" pitchFamily="50" charset="-128"/>
            </a:endParaRPr>
          </a:p>
        </p:txBody>
      </p:sp>
      <p:grpSp>
        <p:nvGrpSpPr>
          <p:cNvPr id="37" name="グループ化 36">
            <a:extLst>
              <a:ext uri="{FF2B5EF4-FFF2-40B4-BE49-F238E27FC236}">
                <a16:creationId xmlns:a16="http://schemas.microsoft.com/office/drawing/2014/main" id="{C91052FF-B9D5-C369-09D9-766B00BBF288}"/>
              </a:ext>
            </a:extLst>
          </p:cNvPr>
          <p:cNvGrpSpPr/>
          <p:nvPr/>
        </p:nvGrpSpPr>
        <p:grpSpPr>
          <a:xfrm>
            <a:off x="2960339" y="1393257"/>
            <a:ext cx="2048466" cy="936000"/>
            <a:chOff x="2960339" y="1393257"/>
            <a:chExt cx="2048466" cy="936000"/>
          </a:xfrm>
        </p:grpSpPr>
        <p:sp>
          <p:nvSpPr>
            <p:cNvPr id="28" name="吹き出し: 角を丸めた四角形 27">
              <a:extLst>
                <a:ext uri="{FF2B5EF4-FFF2-40B4-BE49-F238E27FC236}">
                  <a16:creationId xmlns:a16="http://schemas.microsoft.com/office/drawing/2014/main" id="{C0C1C7CB-5B84-75BF-8DFE-0B0C8FDB5AF3}"/>
                </a:ext>
              </a:extLst>
            </p:cNvPr>
            <p:cNvSpPr/>
            <p:nvPr/>
          </p:nvSpPr>
          <p:spPr>
            <a:xfrm>
              <a:off x="2960339" y="1393257"/>
              <a:ext cx="2048466" cy="936000"/>
            </a:xfrm>
            <a:prstGeom prst="wedgeRoundRectCallout">
              <a:avLst>
                <a:gd name="adj1" fmla="val -10022"/>
                <a:gd name="adj2" fmla="val 7881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はい、</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1,000</a:t>
              </a:r>
              <a:r>
                <a:rPr lang="ja-JP" altLang="en-US" sz="2000" dirty="0">
                  <a:solidFill>
                    <a:schemeClr val="tx1"/>
                  </a:solidFill>
                  <a:latin typeface="BIZ UDPゴシック" panose="020B0400000000000000" pitchFamily="50" charset="-128"/>
                  <a:ea typeface="BIZ UDPゴシック" panose="020B0400000000000000" pitchFamily="50" charset="-128"/>
                </a:rPr>
                <a:t>円です</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D5782BC-F7B7-EC17-6D91-878BB7A2F9D7}"/>
                </a:ext>
              </a:extLst>
            </p:cNvPr>
            <p:cNvSpPr txBox="1"/>
            <p:nvPr/>
          </p:nvSpPr>
          <p:spPr>
            <a:xfrm>
              <a:off x="3948961" y="1772003"/>
              <a:ext cx="486507"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lang="en-US" altLang="ja-JP" sz="1000" dirty="0">
                <a:latin typeface="BIZ UDPゴシック" panose="020B0400000000000000" pitchFamily="50" charset="-128"/>
                <a:ea typeface="BIZ UDPゴシック" panose="020B0400000000000000" pitchFamily="50" charset="-128"/>
              </a:endParaRPr>
            </a:p>
          </p:txBody>
        </p:sp>
      </p:grpSp>
      <p:sp>
        <p:nvSpPr>
          <p:cNvPr id="33" name="吹き出し: 角を丸めた四角形 32">
            <a:extLst>
              <a:ext uri="{FF2B5EF4-FFF2-40B4-BE49-F238E27FC236}">
                <a16:creationId xmlns:a16="http://schemas.microsoft.com/office/drawing/2014/main" id="{ECC76EF9-CBFF-C9A1-D6AE-CD424C5FE6B8}"/>
              </a:ext>
            </a:extLst>
          </p:cNvPr>
          <p:cNvSpPr/>
          <p:nvPr/>
        </p:nvSpPr>
        <p:spPr>
          <a:xfrm>
            <a:off x="10770493" y="1433192"/>
            <a:ext cx="1166613" cy="936000"/>
          </a:xfrm>
          <a:prstGeom prst="wedgeRoundRectCallout">
            <a:avLst>
              <a:gd name="adj1" fmla="val -44870"/>
              <a:gd name="adj2" fmla="val 7116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どうぞ</a:t>
            </a:r>
          </a:p>
        </p:txBody>
      </p:sp>
      <p:sp>
        <p:nvSpPr>
          <p:cNvPr id="34" name="矢印: 右 33">
            <a:extLst>
              <a:ext uri="{FF2B5EF4-FFF2-40B4-BE49-F238E27FC236}">
                <a16:creationId xmlns:a16="http://schemas.microsoft.com/office/drawing/2014/main" id="{660F4B7B-1A01-9C55-FD9B-6F3497E207A7}"/>
              </a:ext>
            </a:extLst>
          </p:cNvPr>
          <p:cNvSpPr/>
          <p:nvPr/>
        </p:nvSpPr>
        <p:spPr>
          <a:xfrm rot="10800000" flipH="1">
            <a:off x="2253562" y="3726532"/>
            <a:ext cx="706777"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矢印: 右 34">
            <a:extLst>
              <a:ext uri="{FF2B5EF4-FFF2-40B4-BE49-F238E27FC236}">
                <a16:creationId xmlns:a16="http://schemas.microsoft.com/office/drawing/2014/main" id="{2E8128E4-A331-8882-E569-C09064D84F91}"/>
              </a:ext>
            </a:extLst>
          </p:cNvPr>
          <p:cNvSpPr/>
          <p:nvPr/>
        </p:nvSpPr>
        <p:spPr>
          <a:xfrm rot="10800000" flipH="1">
            <a:off x="4961752" y="3697575"/>
            <a:ext cx="706777"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矢印: 右 35">
            <a:extLst>
              <a:ext uri="{FF2B5EF4-FFF2-40B4-BE49-F238E27FC236}">
                <a16:creationId xmlns:a16="http://schemas.microsoft.com/office/drawing/2014/main" id="{8132947A-B444-D07D-843A-DDA5BD77C5FA}"/>
              </a:ext>
            </a:extLst>
          </p:cNvPr>
          <p:cNvSpPr/>
          <p:nvPr/>
        </p:nvSpPr>
        <p:spPr>
          <a:xfrm rot="10800000" flipH="1">
            <a:off x="8567966" y="3719381"/>
            <a:ext cx="706777"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グループ化 20">
            <a:extLst>
              <a:ext uri="{FF2B5EF4-FFF2-40B4-BE49-F238E27FC236}">
                <a16:creationId xmlns:a16="http://schemas.microsoft.com/office/drawing/2014/main" id="{963B581F-36D0-F0B0-77EF-A282CECE1443}"/>
              </a:ext>
            </a:extLst>
          </p:cNvPr>
          <p:cNvGrpSpPr/>
          <p:nvPr/>
        </p:nvGrpSpPr>
        <p:grpSpPr>
          <a:xfrm>
            <a:off x="3859360" y="5761075"/>
            <a:ext cx="7494440" cy="1031877"/>
            <a:chOff x="3859360" y="5761075"/>
            <a:chExt cx="7494440" cy="1031877"/>
          </a:xfrm>
        </p:grpSpPr>
        <p:sp>
          <p:nvSpPr>
            <p:cNvPr id="16" name="タイトル 1">
              <a:extLst>
                <a:ext uri="{FF2B5EF4-FFF2-40B4-BE49-F238E27FC236}">
                  <a16:creationId xmlns:a16="http://schemas.microsoft.com/office/drawing/2014/main" id="{45D1BB3D-26C1-3DB9-38F0-CF4D4F643AD6}"/>
                </a:ext>
              </a:extLst>
            </p:cNvPr>
            <p:cNvSpPr txBox="1">
              <a:spLocks/>
            </p:cNvSpPr>
            <p:nvPr/>
          </p:nvSpPr>
          <p:spPr>
            <a:xfrm>
              <a:off x="3859360" y="5761075"/>
              <a:ext cx="7494440"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C00000"/>
                  </a:solidFill>
                  <a:latin typeface="BIZ UDPゴシック" panose="020B0400000000000000" pitchFamily="50" charset="-128"/>
                  <a:ea typeface="BIZ UDPゴシック" panose="020B0400000000000000" pitchFamily="50" charset="-128"/>
                </a:rPr>
                <a:t>➡　映画館で映画を観ることは契約です</a:t>
              </a:r>
              <a:endParaRPr lang="en-US" altLang="ja-JP" sz="3200" b="1" dirty="0">
                <a:solidFill>
                  <a:srgbClr val="C00000"/>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0B49E0C-8BE9-A958-4C68-640E77D29792}"/>
                </a:ext>
              </a:extLst>
            </p:cNvPr>
            <p:cNvSpPr txBox="1"/>
            <p:nvPr/>
          </p:nvSpPr>
          <p:spPr>
            <a:xfrm>
              <a:off x="9392621" y="5805599"/>
              <a:ext cx="951852"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けいやく</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EC8A1954-02B1-1841-A6C8-15286CD1774D}"/>
                </a:ext>
              </a:extLst>
            </p:cNvPr>
            <p:cNvSpPr txBox="1"/>
            <p:nvPr/>
          </p:nvSpPr>
          <p:spPr>
            <a:xfrm>
              <a:off x="4750856" y="5805599"/>
              <a:ext cx="1088251"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えいがかん</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4BCD6150-01EB-4371-8AB4-7EA0C6DE230F}"/>
                </a:ext>
              </a:extLst>
            </p:cNvPr>
            <p:cNvSpPr txBox="1"/>
            <p:nvPr/>
          </p:nvSpPr>
          <p:spPr>
            <a:xfrm>
              <a:off x="6287386" y="5805599"/>
              <a:ext cx="714521"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えいが</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74313A38-2849-B06D-DEA9-358C229FCFFB}"/>
                </a:ext>
              </a:extLst>
            </p:cNvPr>
            <p:cNvSpPr txBox="1"/>
            <p:nvPr/>
          </p:nvSpPr>
          <p:spPr>
            <a:xfrm>
              <a:off x="7477120" y="5805599"/>
              <a:ext cx="572870"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み</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grpSp>
      <p:pic>
        <p:nvPicPr>
          <p:cNvPr id="40" name="図 39">
            <a:extLst>
              <a:ext uri="{FF2B5EF4-FFF2-40B4-BE49-F238E27FC236}">
                <a16:creationId xmlns:a16="http://schemas.microsoft.com/office/drawing/2014/main" id="{128CD496-0DFB-4F76-4D17-F3317FC8F400}"/>
              </a:ext>
            </a:extLst>
          </p:cNvPr>
          <p:cNvPicPr>
            <a:picLocks noChangeAspect="1"/>
          </p:cNvPicPr>
          <p:nvPr/>
        </p:nvPicPr>
        <p:blipFill>
          <a:blip r:embed="rId3"/>
          <a:stretch>
            <a:fillRect/>
          </a:stretch>
        </p:blipFill>
        <p:spPr>
          <a:xfrm>
            <a:off x="819536" y="3194399"/>
            <a:ext cx="1138462" cy="2270344"/>
          </a:xfrm>
          <a:prstGeom prst="rect">
            <a:avLst/>
          </a:prstGeom>
        </p:spPr>
      </p:pic>
      <p:grpSp>
        <p:nvGrpSpPr>
          <p:cNvPr id="8" name="グループ化 7">
            <a:extLst>
              <a:ext uri="{FF2B5EF4-FFF2-40B4-BE49-F238E27FC236}">
                <a16:creationId xmlns:a16="http://schemas.microsoft.com/office/drawing/2014/main" id="{7AFAF865-0177-A332-9127-F9863D2B1CC4}"/>
              </a:ext>
            </a:extLst>
          </p:cNvPr>
          <p:cNvGrpSpPr/>
          <p:nvPr/>
        </p:nvGrpSpPr>
        <p:grpSpPr>
          <a:xfrm>
            <a:off x="3244588" y="2440356"/>
            <a:ext cx="1434479" cy="3187706"/>
            <a:chOff x="3244588" y="2440356"/>
            <a:chExt cx="1434479" cy="3187706"/>
          </a:xfrm>
        </p:grpSpPr>
        <p:pic>
          <p:nvPicPr>
            <p:cNvPr id="4" name="図 3">
              <a:extLst>
                <a:ext uri="{FF2B5EF4-FFF2-40B4-BE49-F238E27FC236}">
                  <a16:creationId xmlns:a16="http://schemas.microsoft.com/office/drawing/2014/main" id="{B49A9BD1-5E8E-4897-B653-6351B4F98A7A}"/>
                </a:ext>
              </a:extLst>
            </p:cNvPr>
            <p:cNvPicPr>
              <a:picLocks noChangeAspect="1"/>
            </p:cNvPicPr>
            <p:nvPr/>
          </p:nvPicPr>
          <p:blipFill rotWithShape="1">
            <a:blip r:embed="rId4">
              <a:extLst>
                <a:ext uri="{28A0092B-C50C-407E-A947-70E740481C1C}">
                  <a14:useLocalDpi xmlns:a14="http://schemas.microsoft.com/office/drawing/2010/main" val="0"/>
                </a:ext>
              </a:extLst>
            </a:blip>
            <a:srcRect t="1" b="-4432"/>
            <a:stretch/>
          </p:blipFill>
          <p:spPr>
            <a:xfrm flipH="1">
              <a:off x="3244588" y="2440356"/>
              <a:ext cx="1408732" cy="2994866"/>
            </a:xfrm>
            <a:prstGeom prst="rect">
              <a:avLst/>
            </a:prstGeom>
          </p:spPr>
        </p:pic>
        <p:pic>
          <p:nvPicPr>
            <p:cNvPr id="42" name="図 41">
              <a:extLst>
                <a:ext uri="{FF2B5EF4-FFF2-40B4-BE49-F238E27FC236}">
                  <a16:creationId xmlns:a16="http://schemas.microsoft.com/office/drawing/2014/main" id="{7A378921-B5A3-D44D-4549-697C189C4238}"/>
                </a:ext>
              </a:extLst>
            </p:cNvPr>
            <p:cNvPicPr>
              <a:picLocks noChangeAspect="1"/>
            </p:cNvPicPr>
            <p:nvPr/>
          </p:nvPicPr>
          <p:blipFill>
            <a:blip r:embed="rId5"/>
            <a:stretch>
              <a:fillRect/>
            </a:stretch>
          </p:blipFill>
          <p:spPr>
            <a:xfrm>
              <a:off x="3307348" y="2927300"/>
              <a:ext cx="1371719" cy="2700762"/>
            </a:xfrm>
            <a:prstGeom prst="rect">
              <a:avLst/>
            </a:prstGeom>
          </p:spPr>
        </p:pic>
      </p:grpSp>
      <p:grpSp>
        <p:nvGrpSpPr>
          <p:cNvPr id="24" name="グループ化 23">
            <a:extLst>
              <a:ext uri="{FF2B5EF4-FFF2-40B4-BE49-F238E27FC236}">
                <a16:creationId xmlns:a16="http://schemas.microsoft.com/office/drawing/2014/main" id="{2A46F2E8-6F78-8A74-C62D-33433E123CEC}"/>
              </a:ext>
            </a:extLst>
          </p:cNvPr>
          <p:cNvGrpSpPr/>
          <p:nvPr/>
        </p:nvGrpSpPr>
        <p:grpSpPr>
          <a:xfrm>
            <a:off x="9155060" y="2378773"/>
            <a:ext cx="1844940" cy="3242485"/>
            <a:chOff x="9155060" y="2378773"/>
            <a:chExt cx="1844940" cy="3242485"/>
          </a:xfrm>
        </p:grpSpPr>
        <p:pic>
          <p:nvPicPr>
            <p:cNvPr id="15" name="図 14">
              <a:extLst>
                <a:ext uri="{FF2B5EF4-FFF2-40B4-BE49-F238E27FC236}">
                  <a16:creationId xmlns:a16="http://schemas.microsoft.com/office/drawing/2014/main" id="{63DAE5E8-A445-3A6F-98AA-EF6FE5011D83}"/>
                </a:ext>
              </a:extLst>
            </p:cNvPr>
            <p:cNvPicPr>
              <a:picLocks noChangeAspect="1"/>
            </p:cNvPicPr>
            <p:nvPr/>
          </p:nvPicPr>
          <p:blipFill rotWithShape="1">
            <a:blip r:embed="rId4">
              <a:extLst>
                <a:ext uri="{28A0092B-C50C-407E-A947-70E740481C1C}">
                  <a14:useLocalDpi xmlns:a14="http://schemas.microsoft.com/office/drawing/2010/main" val="0"/>
                </a:ext>
              </a:extLst>
            </a:blip>
            <a:srcRect t="1" b="-11022"/>
            <a:stretch/>
          </p:blipFill>
          <p:spPr>
            <a:xfrm flipH="1">
              <a:off x="9556495" y="2378773"/>
              <a:ext cx="1408732" cy="3183851"/>
            </a:xfrm>
            <a:prstGeom prst="rect">
              <a:avLst/>
            </a:prstGeom>
          </p:spPr>
        </p:pic>
        <p:pic>
          <p:nvPicPr>
            <p:cNvPr id="11" name="図 10">
              <a:extLst>
                <a:ext uri="{FF2B5EF4-FFF2-40B4-BE49-F238E27FC236}">
                  <a16:creationId xmlns:a16="http://schemas.microsoft.com/office/drawing/2014/main" id="{F6A42168-43FD-514E-1DF1-0565B04CA5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23021">
              <a:off x="9155060" y="3016393"/>
              <a:ext cx="863551" cy="365125"/>
            </a:xfrm>
            <a:prstGeom prst="rect">
              <a:avLst/>
            </a:prstGeom>
          </p:spPr>
        </p:pic>
        <p:pic>
          <p:nvPicPr>
            <p:cNvPr id="44" name="図 43">
              <a:extLst>
                <a:ext uri="{FF2B5EF4-FFF2-40B4-BE49-F238E27FC236}">
                  <a16:creationId xmlns:a16="http://schemas.microsoft.com/office/drawing/2014/main" id="{CCAC4D31-68CB-1CF3-0DC3-D72CC0B6A180}"/>
                </a:ext>
              </a:extLst>
            </p:cNvPr>
            <p:cNvPicPr>
              <a:picLocks noChangeAspect="1"/>
            </p:cNvPicPr>
            <p:nvPr/>
          </p:nvPicPr>
          <p:blipFill>
            <a:blip r:embed="rId5"/>
            <a:stretch>
              <a:fillRect/>
            </a:stretch>
          </p:blipFill>
          <p:spPr>
            <a:xfrm>
              <a:off x="9628281" y="2920496"/>
              <a:ext cx="1371719" cy="2700762"/>
            </a:xfrm>
            <a:prstGeom prst="rect">
              <a:avLst/>
            </a:prstGeom>
          </p:spPr>
        </p:pic>
      </p:grpSp>
      <p:grpSp>
        <p:nvGrpSpPr>
          <p:cNvPr id="22" name="グループ化 21">
            <a:extLst>
              <a:ext uri="{FF2B5EF4-FFF2-40B4-BE49-F238E27FC236}">
                <a16:creationId xmlns:a16="http://schemas.microsoft.com/office/drawing/2014/main" id="{38A3287D-2A39-322C-2E9E-36313DD7DADC}"/>
              </a:ext>
            </a:extLst>
          </p:cNvPr>
          <p:cNvGrpSpPr/>
          <p:nvPr/>
        </p:nvGrpSpPr>
        <p:grpSpPr>
          <a:xfrm>
            <a:off x="6649442" y="1406285"/>
            <a:ext cx="1699622" cy="965737"/>
            <a:chOff x="6649442" y="1406285"/>
            <a:chExt cx="1699622" cy="965737"/>
          </a:xfrm>
        </p:grpSpPr>
        <p:sp>
          <p:nvSpPr>
            <p:cNvPr id="30" name="吹き出し: 角を丸めた四角形 29">
              <a:extLst>
                <a:ext uri="{FF2B5EF4-FFF2-40B4-BE49-F238E27FC236}">
                  <a16:creationId xmlns:a16="http://schemas.microsoft.com/office/drawing/2014/main" id="{58E516AF-3C7D-1286-82EF-72ABFF8D1527}"/>
                </a:ext>
              </a:extLst>
            </p:cNvPr>
            <p:cNvSpPr/>
            <p:nvPr/>
          </p:nvSpPr>
          <p:spPr>
            <a:xfrm>
              <a:off x="6649442" y="1436022"/>
              <a:ext cx="1699622" cy="936000"/>
            </a:xfrm>
            <a:prstGeom prst="wedgeRoundRectCallout">
              <a:avLst>
                <a:gd name="adj1" fmla="val -46130"/>
                <a:gd name="adj2" fmla="val 90869"/>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1,000</a:t>
              </a:r>
              <a:r>
                <a:rPr lang="ja-JP" altLang="en-US" sz="2000"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払います</a:t>
              </a:r>
            </a:p>
          </p:txBody>
        </p:sp>
        <p:sp>
          <p:nvSpPr>
            <p:cNvPr id="31" name="テキスト ボックス 30">
              <a:extLst>
                <a:ext uri="{FF2B5EF4-FFF2-40B4-BE49-F238E27FC236}">
                  <a16:creationId xmlns:a16="http://schemas.microsoft.com/office/drawing/2014/main" id="{E876E795-B8E1-6A6A-030A-D2A4332DBC88}"/>
                </a:ext>
              </a:extLst>
            </p:cNvPr>
            <p:cNvSpPr txBox="1"/>
            <p:nvPr/>
          </p:nvSpPr>
          <p:spPr>
            <a:xfrm>
              <a:off x="7703953" y="1406285"/>
              <a:ext cx="545389"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lang="en-US" altLang="ja-JP" sz="10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C9B44D40-2509-C66C-3948-7BE2BF72E21A}"/>
                </a:ext>
              </a:extLst>
            </p:cNvPr>
            <p:cNvSpPr txBox="1"/>
            <p:nvPr/>
          </p:nvSpPr>
          <p:spPr>
            <a:xfrm>
              <a:off x="6921494" y="1820999"/>
              <a:ext cx="446133"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はら</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41" name="グループ化 40">
            <a:extLst>
              <a:ext uri="{FF2B5EF4-FFF2-40B4-BE49-F238E27FC236}">
                <a16:creationId xmlns:a16="http://schemas.microsoft.com/office/drawing/2014/main" id="{29D026F6-C95F-5D98-286B-D10FA86102C6}"/>
              </a:ext>
            </a:extLst>
          </p:cNvPr>
          <p:cNvGrpSpPr/>
          <p:nvPr/>
        </p:nvGrpSpPr>
        <p:grpSpPr>
          <a:xfrm>
            <a:off x="5729610" y="2447485"/>
            <a:ext cx="2619454" cy="3409575"/>
            <a:chOff x="5729610" y="2447485"/>
            <a:chExt cx="2619454" cy="3409575"/>
          </a:xfrm>
        </p:grpSpPr>
        <p:pic>
          <p:nvPicPr>
            <p:cNvPr id="10" name="図 9">
              <a:extLst>
                <a:ext uri="{FF2B5EF4-FFF2-40B4-BE49-F238E27FC236}">
                  <a16:creationId xmlns:a16="http://schemas.microsoft.com/office/drawing/2014/main" id="{368C2BC4-66D5-F34E-F80E-F87FE719287B}"/>
                </a:ext>
              </a:extLst>
            </p:cNvPr>
            <p:cNvPicPr>
              <a:picLocks noChangeAspect="1"/>
            </p:cNvPicPr>
            <p:nvPr/>
          </p:nvPicPr>
          <p:blipFill rotWithShape="1">
            <a:blip r:embed="rId4">
              <a:extLst>
                <a:ext uri="{28A0092B-C50C-407E-A947-70E740481C1C}">
                  <a14:useLocalDpi xmlns:a14="http://schemas.microsoft.com/office/drawing/2010/main" val="0"/>
                </a:ext>
              </a:extLst>
            </a:blip>
            <a:srcRect t="1" b="-2701"/>
            <a:stretch/>
          </p:blipFill>
          <p:spPr>
            <a:xfrm flipH="1">
              <a:off x="6868546" y="2447485"/>
              <a:ext cx="1408732" cy="2945232"/>
            </a:xfrm>
            <a:prstGeom prst="rect">
              <a:avLst/>
            </a:prstGeom>
          </p:spPr>
        </p:pic>
        <p:pic>
          <p:nvPicPr>
            <p:cNvPr id="7" name="図 6">
              <a:extLst>
                <a:ext uri="{FF2B5EF4-FFF2-40B4-BE49-F238E27FC236}">
                  <a16:creationId xmlns:a16="http://schemas.microsoft.com/office/drawing/2014/main" id="{16ED17DF-EB43-37C5-F68A-E0056B0760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9610" y="2735778"/>
              <a:ext cx="1514948" cy="3121282"/>
            </a:xfrm>
            <a:prstGeom prst="rect">
              <a:avLst/>
            </a:prstGeom>
          </p:spPr>
        </p:pic>
        <p:pic>
          <p:nvPicPr>
            <p:cNvPr id="43" name="図 42">
              <a:extLst>
                <a:ext uri="{FF2B5EF4-FFF2-40B4-BE49-F238E27FC236}">
                  <a16:creationId xmlns:a16="http://schemas.microsoft.com/office/drawing/2014/main" id="{CE04D7E0-3B4C-036F-F2B8-332B312A1105}"/>
                </a:ext>
              </a:extLst>
            </p:cNvPr>
            <p:cNvPicPr>
              <a:picLocks noChangeAspect="1"/>
            </p:cNvPicPr>
            <p:nvPr/>
          </p:nvPicPr>
          <p:blipFill>
            <a:blip r:embed="rId5"/>
            <a:stretch>
              <a:fillRect/>
            </a:stretch>
          </p:blipFill>
          <p:spPr>
            <a:xfrm>
              <a:off x="6977345" y="2953099"/>
              <a:ext cx="1371719" cy="2700762"/>
            </a:xfrm>
            <a:prstGeom prst="rect">
              <a:avLst/>
            </a:prstGeom>
          </p:spPr>
        </p:pic>
        <p:pic>
          <p:nvPicPr>
            <p:cNvPr id="14" name="図 13">
              <a:extLst>
                <a:ext uri="{FF2B5EF4-FFF2-40B4-BE49-F238E27FC236}">
                  <a16:creationId xmlns:a16="http://schemas.microsoft.com/office/drawing/2014/main" id="{9E692BC0-91DB-3BDC-F3EE-7D7ABD458E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1199" y="3812980"/>
              <a:ext cx="926509" cy="332592"/>
            </a:xfrm>
            <a:prstGeom prst="rect">
              <a:avLst/>
            </a:prstGeom>
          </p:spPr>
        </p:pic>
        <p:pic>
          <p:nvPicPr>
            <p:cNvPr id="5" name="図 4">
              <a:extLst>
                <a:ext uri="{FF2B5EF4-FFF2-40B4-BE49-F238E27FC236}">
                  <a16:creationId xmlns:a16="http://schemas.microsoft.com/office/drawing/2014/main" id="{B9F83A3F-4ACB-3CD1-CCD7-AFB9EC80AE1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88687" y="3727322"/>
              <a:ext cx="695146" cy="332591"/>
            </a:xfrm>
            <a:prstGeom prst="rect">
              <a:avLst/>
            </a:prstGeom>
          </p:spPr>
        </p:pic>
      </p:grpSp>
      <p:grpSp>
        <p:nvGrpSpPr>
          <p:cNvPr id="19" name="グループ化 18">
            <a:extLst>
              <a:ext uri="{FF2B5EF4-FFF2-40B4-BE49-F238E27FC236}">
                <a16:creationId xmlns:a16="http://schemas.microsoft.com/office/drawing/2014/main" id="{A9A7DFB5-2AA5-E0FA-E6A2-D41AFFC2277A}"/>
              </a:ext>
            </a:extLst>
          </p:cNvPr>
          <p:cNvGrpSpPr/>
          <p:nvPr/>
        </p:nvGrpSpPr>
        <p:grpSpPr>
          <a:xfrm>
            <a:off x="757508" y="292287"/>
            <a:ext cx="3970340" cy="1031877"/>
            <a:chOff x="757508" y="292287"/>
            <a:chExt cx="3970340" cy="1031877"/>
          </a:xfrm>
        </p:grpSpPr>
        <p:sp>
          <p:nvSpPr>
            <p:cNvPr id="2" name="タイトル 1">
              <a:extLst>
                <a:ext uri="{FF2B5EF4-FFF2-40B4-BE49-F238E27FC236}">
                  <a16:creationId xmlns:a16="http://schemas.microsoft.com/office/drawing/2014/main" id="{0738726B-5C4D-C6A5-21B2-30AFA88D8769}"/>
                </a:ext>
              </a:extLst>
            </p:cNvPr>
            <p:cNvSpPr txBox="1">
              <a:spLocks/>
            </p:cNvSpPr>
            <p:nvPr/>
          </p:nvSpPr>
          <p:spPr>
            <a:xfrm>
              <a:off x="757508" y="292287"/>
              <a:ext cx="3970340"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BIZ UDPゴシック" panose="020B0400000000000000" pitchFamily="50" charset="-128"/>
                  <a:ea typeface="BIZ UDPゴシック" panose="020B0400000000000000" pitchFamily="50" charset="-128"/>
                </a:rPr>
                <a:t>これは契約ですか？</a:t>
              </a:r>
              <a:endParaRPr lang="en-US" altLang="ja-JP" sz="32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4FA7A38-6ABD-D06A-4E4A-C04B01812F0B}"/>
                </a:ext>
              </a:extLst>
            </p:cNvPr>
            <p:cNvSpPr txBox="1"/>
            <p:nvPr/>
          </p:nvSpPr>
          <p:spPr>
            <a:xfrm>
              <a:off x="2000391" y="338595"/>
              <a:ext cx="1054347"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けいやく</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8E537BB5-F05E-177E-A5D5-BF6D1A92B029}"/>
              </a:ext>
            </a:extLst>
          </p:cNvPr>
          <p:cNvGrpSpPr/>
          <p:nvPr/>
        </p:nvGrpSpPr>
        <p:grpSpPr>
          <a:xfrm>
            <a:off x="4961751" y="476671"/>
            <a:ext cx="2887722" cy="572413"/>
            <a:chOff x="4961751" y="476671"/>
            <a:chExt cx="2887722" cy="572413"/>
          </a:xfrm>
        </p:grpSpPr>
        <p:sp>
          <p:nvSpPr>
            <p:cNvPr id="9" name="四角形: 角を丸くする 8">
              <a:extLst>
                <a:ext uri="{FF2B5EF4-FFF2-40B4-BE49-F238E27FC236}">
                  <a16:creationId xmlns:a16="http://schemas.microsoft.com/office/drawing/2014/main" id="{2CF9FBCD-6AF5-EE8B-5CD3-0C44F6E2EE3B}"/>
                </a:ext>
              </a:extLst>
            </p:cNvPr>
            <p:cNvSpPr/>
            <p:nvPr/>
          </p:nvSpPr>
          <p:spPr>
            <a:xfrm>
              <a:off x="4961751" y="509084"/>
              <a:ext cx="2887722" cy="54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映画を観ました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97F3D14-DFAF-B007-4FFE-C49025DB357C}"/>
                </a:ext>
              </a:extLst>
            </p:cNvPr>
            <p:cNvSpPr txBox="1"/>
            <p:nvPr/>
          </p:nvSpPr>
          <p:spPr>
            <a:xfrm>
              <a:off x="5533880" y="476671"/>
              <a:ext cx="739637"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えいが</a:t>
              </a:r>
              <a:endParaRPr lang="en-US" altLang="ja-JP" sz="10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65D20F7-3014-81E8-D610-EA6023EDEC75}"/>
                </a:ext>
              </a:extLst>
            </p:cNvPr>
            <p:cNvSpPr txBox="1"/>
            <p:nvPr/>
          </p:nvSpPr>
          <p:spPr>
            <a:xfrm>
              <a:off x="6262270" y="476672"/>
              <a:ext cx="739637"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み</a:t>
              </a:r>
              <a:endParaRPr lang="en-US" altLang="ja-JP" sz="10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7663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7BA6B2-AB4D-F501-519D-AA1A8D9324E7}"/>
              </a:ext>
            </a:extLst>
          </p:cNvPr>
          <p:cNvSpPr>
            <a:spLocks noGrp="1"/>
          </p:cNvSpPr>
          <p:nvPr>
            <p:ph type="sldNum" sz="quarter" idx="12"/>
          </p:nvPr>
        </p:nvSpPr>
        <p:spPr/>
        <p:txBody>
          <a:bodyPr/>
          <a:lstStyle/>
          <a:p>
            <a:fld id="{C9D707A9-BE3A-46EF-B64A-4D23364FB652}" type="slidenum">
              <a:rPr kumimoji="1" lang="ja-JP" altLang="en-US" smtClean="0"/>
              <a:t>28</a:t>
            </a:fld>
            <a:endParaRPr kumimoji="1" lang="ja-JP" altLang="en-US" dirty="0"/>
          </a:p>
        </p:txBody>
      </p:sp>
      <p:pic>
        <p:nvPicPr>
          <p:cNvPr id="5" name="図 4">
            <a:extLst>
              <a:ext uri="{FF2B5EF4-FFF2-40B4-BE49-F238E27FC236}">
                <a16:creationId xmlns:a16="http://schemas.microsoft.com/office/drawing/2014/main" id="{F2F4B671-79FA-943C-A7D4-57A09FF4A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548" y="3182837"/>
            <a:ext cx="2860953" cy="1053807"/>
          </a:xfrm>
          <a:prstGeom prst="rect">
            <a:avLst/>
          </a:prstGeom>
        </p:spPr>
      </p:pic>
      <p:pic>
        <p:nvPicPr>
          <p:cNvPr id="7" name="図 6">
            <a:extLst>
              <a:ext uri="{FF2B5EF4-FFF2-40B4-BE49-F238E27FC236}">
                <a16:creationId xmlns:a16="http://schemas.microsoft.com/office/drawing/2014/main" id="{CAA6B118-7173-D714-DE7F-A13B262F4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182" y="4384654"/>
            <a:ext cx="1414275" cy="676657"/>
          </a:xfrm>
          <a:prstGeom prst="rect">
            <a:avLst/>
          </a:prstGeom>
        </p:spPr>
      </p:pic>
      <p:grpSp>
        <p:nvGrpSpPr>
          <p:cNvPr id="32" name="グループ化 31">
            <a:extLst>
              <a:ext uri="{FF2B5EF4-FFF2-40B4-BE49-F238E27FC236}">
                <a16:creationId xmlns:a16="http://schemas.microsoft.com/office/drawing/2014/main" id="{B50AC10A-0BF4-E1D0-D42B-AA2A06EEBF53}"/>
              </a:ext>
            </a:extLst>
          </p:cNvPr>
          <p:cNvGrpSpPr/>
          <p:nvPr/>
        </p:nvGrpSpPr>
        <p:grpSpPr>
          <a:xfrm>
            <a:off x="269910" y="1371531"/>
            <a:ext cx="2664567" cy="936000"/>
            <a:chOff x="269910" y="1371531"/>
            <a:chExt cx="2664567" cy="936000"/>
          </a:xfrm>
        </p:grpSpPr>
        <p:sp>
          <p:nvSpPr>
            <p:cNvPr id="16" name="吹き出し: 角を丸めた四角形 15">
              <a:extLst>
                <a:ext uri="{FF2B5EF4-FFF2-40B4-BE49-F238E27FC236}">
                  <a16:creationId xmlns:a16="http://schemas.microsoft.com/office/drawing/2014/main" id="{E4EC65D9-A38D-A940-D11D-935615DDF658}"/>
                </a:ext>
              </a:extLst>
            </p:cNvPr>
            <p:cNvSpPr/>
            <p:nvPr/>
          </p:nvSpPr>
          <p:spPr>
            <a:xfrm>
              <a:off x="269910" y="1371531"/>
              <a:ext cx="2664567" cy="936000"/>
            </a:xfrm>
            <a:prstGeom prst="wedgeRoundRectCallout">
              <a:avLst>
                <a:gd name="adj1" fmla="val -11634"/>
                <a:gd name="adj2" fmla="val 12145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迎えにきてください</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45450E0-86DC-E1E0-F4FC-91BF5295F98F}"/>
                </a:ext>
              </a:extLst>
            </p:cNvPr>
            <p:cNvSpPr txBox="1"/>
            <p:nvPr/>
          </p:nvSpPr>
          <p:spPr>
            <a:xfrm>
              <a:off x="446223" y="1526595"/>
              <a:ext cx="465201"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むか</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98BFA28B-0138-A121-8C71-D58C2BA95D81}"/>
              </a:ext>
            </a:extLst>
          </p:cNvPr>
          <p:cNvGrpSpPr/>
          <p:nvPr/>
        </p:nvGrpSpPr>
        <p:grpSpPr>
          <a:xfrm>
            <a:off x="3287333" y="1396333"/>
            <a:ext cx="2248249" cy="936000"/>
            <a:chOff x="3287333" y="1396333"/>
            <a:chExt cx="2248249" cy="936000"/>
          </a:xfrm>
        </p:grpSpPr>
        <p:sp>
          <p:nvSpPr>
            <p:cNvPr id="17" name="吹き出し: 角を丸めた四角形 16">
              <a:extLst>
                <a:ext uri="{FF2B5EF4-FFF2-40B4-BE49-F238E27FC236}">
                  <a16:creationId xmlns:a16="http://schemas.microsoft.com/office/drawing/2014/main" id="{DFDED857-A932-95B5-8A1C-5B45AE200756}"/>
                </a:ext>
              </a:extLst>
            </p:cNvPr>
            <p:cNvSpPr/>
            <p:nvPr/>
          </p:nvSpPr>
          <p:spPr>
            <a:xfrm>
              <a:off x="3287333" y="1396333"/>
              <a:ext cx="2248249" cy="936000"/>
            </a:xfrm>
            <a:prstGeom prst="wedgeRoundRectCallout">
              <a:avLst>
                <a:gd name="adj1" fmla="val -14596"/>
                <a:gd name="adj2" fmla="val 78720"/>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はい、行きます</a:t>
              </a:r>
            </a:p>
          </p:txBody>
        </p:sp>
        <p:sp>
          <p:nvSpPr>
            <p:cNvPr id="20" name="テキスト ボックス 19">
              <a:extLst>
                <a:ext uri="{FF2B5EF4-FFF2-40B4-BE49-F238E27FC236}">
                  <a16:creationId xmlns:a16="http://schemas.microsoft.com/office/drawing/2014/main" id="{F9C5FB09-F3AF-36C6-1BE4-92BB3027EF3D}"/>
                </a:ext>
              </a:extLst>
            </p:cNvPr>
            <p:cNvSpPr txBox="1"/>
            <p:nvPr/>
          </p:nvSpPr>
          <p:spPr>
            <a:xfrm>
              <a:off x="4219615" y="1526595"/>
              <a:ext cx="383683"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い</a:t>
              </a:r>
              <a:endParaRPr lang="en-US" altLang="ja-JP" sz="1000" dirty="0">
                <a:latin typeface="BIZ UDPゴシック" panose="020B0400000000000000" pitchFamily="50" charset="-128"/>
                <a:ea typeface="BIZ UDPゴシック" panose="020B0400000000000000" pitchFamily="50" charset="-128"/>
              </a:endParaRPr>
            </a:p>
          </p:txBody>
        </p:sp>
      </p:grpSp>
      <p:sp>
        <p:nvSpPr>
          <p:cNvPr id="2" name="矢印: 右 1">
            <a:extLst>
              <a:ext uri="{FF2B5EF4-FFF2-40B4-BE49-F238E27FC236}">
                <a16:creationId xmlns:a16="http://schemas.microsoft.com/office/drawing/2014/main" id="{AC76C276-5914-BA9B-286B-C5D170EF0503}"/>
              </a:ext>
            </a:extLst>
          </p:cNvPr>
          <p:cNvSpPr/>
          <p:nvPr/>
        </p:nvSpPr>
        <p:spPr>
          <a:xfrm rot="10800000" flipH="1">
            <a:off x="2352723" y="3605432"/>
            <a:ext cx="706777"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矢印: 右 5">
            <a:extLst>
              <a:ext uri="{FF2B5EF4-FFF2-40B4-BE49-F238E27FC236}">
                <a16:creationId xmlns:a16="http://schemas.microsoft.com/office/drawing/2014/main" id="{F1A78438-B923-AEFC-6D5C-C9D6145AF6F3}"/>
              </a:ext>
            </a:extLst>
          </p:cNvPr>
          <p:cNvSpPr/>
          <p:nvPr/>
        </p:nvSpPr>
        <p:spPr>
          <a:xfrm rot="10800000" flipH="1">
            <a:off x="5535582" y="3605433"/>
            <a:ext cx="706777" cy="54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3" name="図 32">
            <a:extLst>
              <a:ext uri="{FF2B5EF4-FFF2-40B4-BE49-F238E27FC236}">
                <a16:creationId xmlns:a16="http://schemas.microsoft.com/office/drawing/2014/main" id="{4508E914-1DA1-B077-43E9-87ECFFCBF74D}"/>
              </a:ext>
            </a:extLst>
          </p:cNvPr>
          <p:cNvPicPr>
            <a:picLocks noChangeAspect="1"/>
          </p:cNvPicPr>
          <p:nvPr/>
        </p:nvPicPr>
        <p:blipFill>
          <a:blip r:embed="rId5"/>
          <a:stretch>
            <a:fillRect/>
          </a:stretch>
        </p:blipFill>
        <p:spPr>
          <a:xfrm>
            <a:off x="3705714" y="2646504"/>
            <a:ext cx="1658256" cy="2353260"/>
          </a:xfrm>
          <a:prstGeom prst="rect">
            <a:avLst/>
          </a:prstGeom>
        </p:spPr>
      </p:pic>
      <p:grpSp>
        <p:nvGrpSpPr>
          <p:cNvPr id="31" name="グループ化 30">
            <a:extLst>
              <a:ext uri="{FF2B5EF4-FFF2-40B4-BE49-F238E27FC236}">
                <a16:creationId xmlns:a16="http://schemas.microsoft.com/office/drawing/2014/main" id="{14402C0F-12F4-14B2-9E17-B80E1AB393D9}"/>
              </a:ext>
            </a:extLst>
          </p:cNvPr>
          <p:cNvGrpSpPr/>
          <p:nvPr/>
        </p:nvGrpSpPr>
        <p:grpSpPr>
          <a:xfrm>
            <a:off x="757508" y="292287"/>
            <a:ext cx="3970340" cy="1031877"/>
            <a:chOff x="757508" y="292287"/>
            <a:chExt cx="3970340" cy="1031877"/>
          </a:xfrm>
        </p:grpSpPr>
        <p:sp>
          <p:nvSpPr>
            <p:cNvPr id="4" name="タイトル 1">
              <a:extLst>
                <a:ext uri="{FF2B5EF4-FFF2-40B4-BE49-F238E27FC236}">
                  <a16:creationId xmlns:a16="http://schemas.microsoft.com/office/drawing/2014/main" id="{4656CD2F-2A56-BD98-5E6B-396CCF5877B3}"/>
                </a:ext>
              </a:extLst>
            </p:cNvPr>
            <p:cNvSpPr txBox="1">
              <a:spLocks/>
            </p:cNvSpPr>
            <p:nvPr/>
          </p:nvSpPr>
          <p:spPr>
            <a:xfrm>
              <a:off x="757508" y="292287"/>
              <a:ext cx="3970340"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BIZ UDPゴシック" panose="020B0400000000000000" pitchFamily="50" charset="-128"/>
                  <a:ea typeface="BIZ UDPゴシック" panose="020B0400000000000000" pitchFamily="50" charset="-128"/>
                </a:rPr>
                <a:t>これは契約ですか？</a:t>
              </a:r>
              <a:endParaRPr lang="en-US" altLang="ja-JP" sz="32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9472414-37B2-3C6B-641E-4665349B7B73}"/>
                </a:ext>
              </a:extLst>
            </p:cNvPr>
            <p:cNvSpPr txBox="1"/>
            <p:nvPr/>
          </p:nvSpPr>
          <p:spPr>
            <a:xfrm>
              <a:off x="2000391" y="338595"/>
              <a:ext cx="1054347"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けいやく</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F4D04380-E383-1B06-E280-703996ED8F37}"/>
              </a:ext>
            </a:extLst>
          </p:cNvPr>
          <p:cNvGrpSpPr/>
          <p:nvPr/>
        </p:nvGrpSpPr>
        <p:grpSpPr>
          <a:xfrm>
            <a:off x="6961409" y="1916832"/>
            <a:ext cx="2425091" cy="1105634"/>
            <a:chOff x="6961409" y="1916832"/>
            <a:chExt cx="2425091" cy="1105634"/>
          </a:xfrm>
        </p:grpSpPr>
        <p:sp>
          <p:nvSpPr>
            <p:cNvPr id="41" name="四角形: 対角を丸める 40">
              <a:extLst>
                <a:ext uri="{FF2B5EF4-FFF2-40B4-BE49-F238E27FC236}">
                  <a16:creationId xmlns:a16="http://schemas.microsoft.com/office/drawing/2014/main" id="{4E2C1A35-83E1-3F0F-94A1-17E61B11EA9D}"/>
                </a:ext>
              </a:extLst>
            </p:cNvPr>
            <p:cNvSpPr/>
            <p:nvPr/>
          </p:nvSpPr>
          <p:spPr>
            <a:xfrm>
              <a:off x="6961409" y="1916832"/>
              <a:ext cx="2425091" cy="1105634"/>
            </a:xfrm>
            <a:prstGeom prst="round2Diag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保護者</a:t>
              </a:r>
              <a:r>
                <a:rPr kumimoji="1" lang="ja-JP" altLang="en-US" sz="2000" dirty="0">
                  <a:solidFill>
                    <a:schemeClr val="tx1"/>
                  </a:solidFill>
                  <a:latin typeface="BIZ UDPゴシック" panose="020B0400000000000000" pitchFamily="50" charset="-128"/>
                  <a:ea typeface="BIZ UDPゴシック" panose="020B0400000000000000" pitchFamily="50" charset="-128"/>
                </a:rPr>
                <a:t>との約束</a:t>
              </a:r>
            </a:p>
          </p:txBody>
        </p:sp>
        <p:sp>
          <p:nvSpPr>
            <p:cNvPr id="21" name="テキスト ボックス 20">
              <a:extLst>
                <a:ext uri="{FF2B5EF4-FFF2-40B4-BE49-F238E27FC236}">
                  <a16:creationId xmlns:a16="http://schemas.microsoft.com/office/drawing/2014/main" id="{87B5B1DB-E680-9C9F-E65F-3464D935463F}"/>
                </a:ext>
              </a:extLst>
            </p:cNvPr>
            <p:cNvSpPr txBox="1"/>
            <p:nvPr/>
          </p:nvSpPr>
          <p:spPr>
            <a:xfrm>
              <a:off x="7311821" y="2167338"/>
              <a:ext cx="862133"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ほごしゃ</a:t>
              </a:r>
              <a:endParaRPr lang="en-US" altLang="ja-JP" sz="10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102AF455-8271-1152-391B-E68D542E63EC}"/>
                </a:ext>
              </a:extLst>
            </p:cNvPr>
            <p:cNvSpPr txBox="1"/>
            <p:nvPr/>
          </p:nvSpPr>
          <p:spPr>
            <a:xfrm>
              <a:off x="8470781" y="2167339"/>
              <a:ext cx="689841"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やくそく</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88C3290B-21EE-C057-0BDF-90ECD9AF0A1F}"/>
              </a:ext>
            </a:extLst>
          </p:cNvPr>
          <p:cNvGrpSpPr/>
          <p:nvPr/>
        </p:nvGrpSpPr>
        <p:grpSpPr>
          <a:xfrm>
            <a:off x="9898277" y="2040183"/>
            <a:ext cx="981156" cy="3403193"/>
            <a:chOff x="9898277" y="2040183"/>
            <a:chExt cx="981156" cy="3403193"/>
          </a:xfrm>
        </p:grpSpPr>
        <p:pic>
          <p:nvPicPr>
            <p:cNvPr id="30" name="図 29">
              <a:extLst>
                <a:ext uri="{FF2B5EF4-FFF2-40B4-BE49-F238E27FC236}">
                  <a16:creationId xmlns:a16="http://schemas.microsoft.com/office/drawing/2014/main" id="{395FA8C6-52A8-3491-2145-93DC5D1A8315}"/>
                </a:ext>
              </a:extLst>
            </p:cNvPr>
            <p:cNvPicPr>
              <a:picLocks noChangeAspect="1"/>
            </p:cNvPicPr>
            <p:nvPr/>
          </p:nvPicPr>
          <p:blipFill rotWithShape="1">
            <a:blip r:embed="rId6">
              <a:extLst>
                <a:ext uri="{28A0092B-C50C-407E-A947-70E740481C1C}">
                  <a14:useLocalDpi xmlns:a14="http://schemas.microsoft.com/office/drawing/2010/main" val="0"/>
                </a:ext>
              </a:extLst>
            </a:blip>
            <a:srcRect t="-2" b="-3257"/>
            <a:stretch/>
          </p:blipFill>
          <p:spPr>
            <a:xfrm>
              <a:off x="9898277" y="2040183"/>
              <a:ext cx="964800" cy="3403193"/>
            </a:xfrm>
            <a:prstGeom prst="rect">
              <a:avLst/>
            </a:prstGeom>
          </p:spPr>
        </p:pic>
        <p:pic>
          <p:nvPicPr>
            <p:cNvPr id="49" name="図 48">
              <a:extLst>
                <a:ext uri="{FF2B5EF4-FFF2-40B4-BE49-F238E27FC236}">
                  <a16:creationId xmlns:a16="http://schemas.microsoft.com/office/drawing/2014/main" id="{81E61937-A2A3-2CA7-6C2C-279F98DB4D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3986" y="3976496"/>
              <a:ext cx="555447" cy="767046"/>
            </a:xfrm>
            <a:prstGeom prst="rect">
              <a:avLst/>
            </a:prstGeom>
          </p:spPr>
        </p:pic>
      </p:grpSp>
      <p:pic>
        <p:nvPicPr>
          <p:cNvPr id="18" name="図 17">
            <a:extLst>
              <a:ext uri="{FF2B5EF4-FFF2-40B4-BE49-F238E27FC236}">
                <a16:creationId xmlns:a16="http://schemas.microsoft.com/office/drawing/2014/main" id="{31700DC1-0A92-E002-B314-D4D43146CD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145" y="2851552"/>
            <a:ext cx="1261875" cy="2173228"/>
          </a:xfrm>
          <a:prstGeom prst="rect">
            <a:avLst/>
          </a:prstGeom>
        </p:spPr>
      </p:pic>
      <p:pic>
        <p:nvPicPr>
          <p:cNvPr id="9" name="図 8">
            <a:extLst>
              <a:ext uri="{FF2B5EF4-FFF2-40B4-BE49-F238E27FC236}">
                <a16:creationId xmlns:a16="http://schemas.microsoft.com/office/drawing/2014/main" id="{67378760-B1D5-55E3-75E1-B42E66B990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2389" y="4182982"/>
            <a:ext cx="1080000" cy="1080000"/>
          </a:xfrm>
          <a:prstGeom prst="rect">
            <a:avLst/>
          </a:prstGeom>
        </p:spPr>
      </p:pic>
      <p:grpSp>
        <p:nvGrpSpPr>
          <p:cNvPr id="29" name="グループ化 28">
            <a:extLst>
              <a:ext uri="{FF2B5EF4-FFF2-40B4-BE49-F238E27FC236}">
                <a16:creationId xmlns:a16="http://schemas.microsoft.com/office/drawing/2014/main" id="{94DFB607-C195-226C-9928-EDADFB62AA99}"/>
              </a:ext>
            </a:extLst>
          </p:cNvPr>
          <p:cNvGrpSpPr/>
          <p:nvPr/>
        </p:nvGrpSpPr>
        <p:grpSpPr>
          <a:xfrm>
            <a:off x="5047099" y="461093"/>
            <a:ext cx="4851178" cy="570976"/>
            <a:chOff x="5047099" y="461093"/>
            <a:chExt cx="4851178" cy="570976"/>
          </a:xfrm>
        </p:grpSpPr>
        <p:sp>
          <p:nvSpPr>
            <p:cNvPr id="11" name="四角形: 角を丸くする 10">
              <a:extLst>
                <a:ext uri="{FF2B5EF4-FFF2-40B4-BE49-F238E27FC236}">
                  <a16:creationId xmlns:a16="http://schemas.microsoft.com/office/drawing/2014/main" id="{45B13E17-50F2-9D9E-E645-2113E8D0DCFD}"/>
                </a:ext>
              </a:extLst>
            </p:cNvPr>
            <p:cNvSpPr/>
            <p:nvPr/>
          </p:nvSpPr>
          <p:spPr>
            <a:xfrm>
              <a:off x="5047099" y="492069"/>
              <a:ext cx="4851178" cy="54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帰りは保護者に迎えに来てもらいました</a:t>
              </a:r>
            </a:p>
          </p:txBody>
        </p:sp>
        <p:sp>
          <p:nvSpPr>
            <p:cNvPr id="12" name="テキスト ボックス 11">
              <a:extLst>
                <a:ext uri="{FF2B5EF4-FFF2-40B4-BE49-F238E27FC236}">
                  <a16:creationId xmlns:a16="http://schemas.microsoft.com/office/drawing/2014/main" id="{85E4B669-9F4E-3BCE-9F4E-CC4493D8E052}"/>
                </a:ext>
              </a:extLst>
            </p:cNvPr>
            <p:cNvSpPr txBox="1"/>
            <p:nvPr/>
          </p:nvSpPr>
          <p:spPr>
            <a:xfrm>
              <a:off x="5197683" y="467162"/>
              <a:ext cx="521951"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かえ</a:t>
              </a:r>
              <a:endParaRPr lang="en-US" altLang="ja-JP" sz="10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31CB3569-4A9B-C808-B928-80472F69DD85}"/>
                </a:ext>
              </a:extLst>
            </p:cNvPr>
            <p:cNvSpPr txBox="1"/>
            <p:nvPr/>
          </p:nvSpPr>
          <p:spPr>
            <a:xfrm>
              <a:off x="6935710" y="461093"/>
              <a:ext cx="457043"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むか</a:t>
              </a:r>
              <a:endParaRPr lang="en-US" altLang="ja-JP"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E04FF67-60B3-70B0-01AA-38CC261FE17C}"/>
                </a:ext>
              </a:extLst>
            </p:cNvPr>
            <p:cNvSpPr txBox="1"/>
            <p:nvPr/>
          </p:nvSpPr>
          <p:spPr>
            <a:xfrm>
              <a:off x="7716911" y="472117"/>
              <a:ext cx="457043"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き</a:t>
              </a:r>
              <a:endParaRPr lang="en-US" altLang="ja-JP" sz="10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75FDE7F9-1006-1E25-67E4-72192FF58121}"/>
                </a:ext>
              </a:extLst>
            </p:cNvPr>
            <p:cNvSpPr txBox="1"/>
            <p:nvPr/>
          </p:nvSpPr>
          <p:spPr>
            <a:xfrm>
              <a:off x="6038885" y="461093"/>
              <a:ext cx="739823"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ほごしゃ</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CE6F0860-4C0D-F2B7-FE5B-86D7F4694AC4}"/>
              </a:ext>
            </a:extLst>
          </p:cNvPr>
          <p:cNvGrpSpPr/>
          <p:nvPr/>
        </p:nvGrpSpPr>
        <p:grpSpPr>
          <a:xfrm>
            <a:off x="446224" y="5109230"/>
            <a:ext cx="10654938" cy="1556125"/>
            <a:chOff x="446224" y="5109230"/>
            <a:chExt cx="10654938" cy="1556125"/>
          </a:xfrm>
        </p:grpSpPr>
        <p:sp>
          <p:nvSpPr>
            <p:cNvPr id="24" name="タイトル 1">
              <a:extLst>
                <a:ext uri="{FF2B5EF4-FFF2-40B4-BE49-F238E27FC236}">
                  <a16:creationId xmlns:a16="http://schemas.microsoft.com/office/drawing/2014/main" id="{8EB8EFD9-2B79-515F-8367-832F8820D239}"/>
                </a:ext>
              </a:extLst>
            </p:cNvPr>
            <p:cNvSpPr txBox="1">
              <a:spLocks/>
            </p:cNvSpPr>
            <p:nvPr/>
          </p:nvSpPr>
          <p:spPr>
            <a:xfrm>
              <a:off x="446224" y="5109230"/>
              <a:ext cx="10654938" cy="1556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ja-JP" altLang="en-US" sz="3200" b="1" dirty="0">
                  <a:solidFill>
                    <a:srgbClr val="C00000"/>
                  </a:solidFill>
                  <a:latin typeface="BIZ UDPゴシック" panose="020B0400000000000000" pitchFamily="50" charset="-128"/>
                  <a:ea typeface="BIZ UDPゴシック" panose="020B0400000000000000" pitchFamily="50" charset="-128"/>
                </a:rPr>
                <a:t>➡　保護者に迎えに来てもらうことは、契約ではありません。</a:t>
              </a:r>
              <a:endParaRPr lang="en-US" altLang="ja-JP" sz="3200" b="1" dirty="0">
                <a:solidFill>
                  <a:srgbClr val="C00000"/>
                </a:solidFill>
                <a:latin typeface="BIZ UDPゴシック" panose="020B0400000000000000" pitchFamily="50" charset="-128"/>
                <a:ea typeface="BIZ UDPゴシック" panose="020B0400000000000000" pitchFamily="50" charset="-128"/>
              </a:endParaRPr>
            </a:p>
            <a:p>
              <a:pPr>
                <a:lnSpc>
                  <a:spcPts val="5000"/>
                </a:lnSpc>
              </a:pPr>
              <a:r>
                <a:rPr lang="ja-JP" altLang="en-US" sz="3200" b="1" dirty="0">
                  <a:solidFill>
                    <a:srgbClr val="C00000"/>
                  </a:solidFill>
                  <a:latin typeface="BIZ UDPゴシック" panose="020B0400000000000000" pitchFamily="50" charset="-128"/>
                  <a:ea typeface="BIZ UDPゴシック" panose="020B0400000000000000" pitchFamily="50" charset="-128"/>
                </a:rPr>
                <a:t>     約束です</a:t>
              </a:r>
              <a:endParaRPr lang="en-US" altLang="ja-JP" sz="3200" b="1" dirty="0">
                <a:solidFill>
                  <a:srgbClr val="C0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075D2D1-C7D2-BDD7-83C1-CE1D016CAA23}"/>
                </a:ext>
              </a:extLst>
            </p:cNvPr>
            <p:cNvSpPr txBox="1"/>
            <p:nvPr/>
          </p:nvSpPr>
          <p:spPr>
            <a:xfrm>
              <a:off x="1439866" y="5137447"/>
              <a:ext cx="1180280"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ほごしゃ</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FF60E3C-0F3D-E9B2-D7AB-EE3201E5ECD4}"/>
                </a:ext>
              </a:extLst>
            </p:cNvPr>
            <p:cNvSpPr txBox="1"/>
            <p:nvPr/>
          </p:nvSpPr>
          <p:spPr>
            <a:xfrm>
              <a:off x="7345909" y="5137447"/>
              <a:ext cx="1054347" cy="307777"/>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けいやく</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ED18A9C-6912-E0A5-E192-61C6F880F535}"/>
                </a:ext>
              </a:extLst>
            </p:cNvPr>
            <p:cNvSpPr txBox="1"/>
            <p:nvPr/>
          </p:nvSpPr>
          <p:spPr>
            <a:xfrm>
              <a:off x="4092440" y="5138191"/>
              <a:ext cx="419384" cy="306289"/>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き</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ED432347-D782-35D9-4E1F-E09C8B4B6853}"/>
                </a:ext>
              </a:extLst>
            </p:cNvPr>
            <p:cNvSpPr txBox="1"/>
            <p:nvPr/>
          </p:nvSpPr>
          <p:spPr>
            <a:xfrm>
              <a:off x="2775496" y="5138191"/>
              <a:ext cx="643325" cy="306289"/>
            </a:xfrm>
            <a:prstGeom prst="rect">
              <a:avLst/>
            </a:prstGeom>
            <a:noFill/>
          </p:spPr>
          <p:txBody>
            <a:bodyPr wrap="square" rtlCol="0">
              <a:spAutoFit/>
            </a:bodyPr>
            <a:lstStyle/>
            <a:p>
              <a:pPr>
                <a:spcAft>
                  <a:spcPts val="600"/>
                </a:spcAft>
              </a:pPr>
              <a:r>
                <a:rPr lang="ja-JP" altLang="en-US" sz="1400" b="1" dirty="0">
                  <a:solidFill>
                    <a:srgbClr val="C00000"/>
                  </a:solidFill>
                  <a:latin typeface="BIZ UDPゴシック" panose="020B0400000000000000" pitchFamily="50" charset="-128"/>
                  <a:ea typeface="BIZ UDPゴシック" panose="020B0400000000000000" pitchFamily="50" charset="-128"/>
                </a:rPr>
                <a:t>むか</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E8EF99C-2E68-68D8-63AA-0346FCA98CC3}"/>
                </a:ext>
              </a:extLst>
            </p:cNvPr>
            <p:cNvSpPr txBox="1"/>
            <p:nvPr/>
          </p:nvSpPr>
          <p:spPr>
            <a:xfrm>
              <a:off x="1243312" y="5784820"/>
              <a:ext cx="1180280" cy="307777"/>
            </a:xfrm>
            <a:prstGeom prst="rect">
              <a:avLst/>
            </a:prstGeom>
            <a:noFill/>
          </p:spPr>
          <p:txBody>
            <a:bodyPr wrap="square" rtlCol="0">
              <a:spAutoFit/>
            </a:bodyPr>
            <a:lstStyle/>
            <a:p>
              <a:pPr>
                <a:spcAft>
                  <a:spcPts val="600"/>
                </a:spcAft>
              </a:pPr>
              <a:r>
                <a:rPr kumimoji="1" lang="ja-JP" altLang="en-US" sz="1400" b="1" dirty="0">
                  <a:solidFill>
                    <a:srgbClr val="C00000"/>
                  </a:solidFill>
                  <a:latin typeface="BIZ UDPゴシック" panose="020B0400000000000000" pitchFamily="50" charset="-128"/>
                  <a:ea typeface="BIZ UDPゴシック" panose="020B0400000000000000" pitchFamily="50" charset="-128"/>
                </a:rPr>
                <a:t>やくそく</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7777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矢印: 右 60">
            <a:extLst>
              <a:ext uri="{FF2B5EF4-FFF2-40B4-BE49-F238E27FC236}">
                <a16:creationId xmlns:a16="http://schemas.microsoft.com/office/drawing/2014/main" id="{8B243331-A12C-E74C-C75A-7CA93AF4386E}"/>
              </a:ext>
            </a:extLst>
          </p:cNvPr>
          <p:cNvSpPr/>
          <p:nvPr/>
        </p:nvSpPr>
        <p:spPr>
          <a:xfrm>
            <a:off x="4818453" y="1817033"/>
            <a:ext cx="2501683" cy="65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右 61">
            <a:extLst>
              <a:ext uri="{FF2B5EF4-FFF2-40B4-BE49-F238E27FC236}">
                <a16:creationId xmlns:a16="http://schemas.microsoft.com/office/drawing/2014/main" id="{FB6460ED-8CC8-BC52-2DA6-B7A6CB7DFD69}"/>
              </a:ext>
            </a:extLst>
          </p:cNvPr>
          <p:cNvSpPr/>
          <p:nvPr/>
        </p:nvSpPr>
        <p:spPr>
          <a:xfrm rot="20353040" flipH="1">
            <a:off x="3171440" y="3077473"/>
            <a:ext cx="4380986" cy="64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5A78D4C1-2816-DA27-C1DB-38C1060329B6}"/>
              </a:ext>
            </a:extLst>
          </p:cNvPr>
          <p:cNvSpPr>
            <a:spLocks noGrp="1"/>
          </p:cNvSpPr>
          <p:nvPr>
            <p:ph type="sldNum" sz="quarter" idx="12"/>
          </p:nvPr>
        </p:nvSpPr>
        <p:spPr/>
        <p:txBody>
          <a:bodyPr/>
          <a:lstStyle/>
          <a:p>
            <a:fld id="{C9D707A9-BE3A-46EF-B64A-4D23364FB652}" type="slidenum">
              <a:rPr kumimoji="1" lang="ja-JP" altLang="en-US" smtClean="0"/>
              <a:t>29</a:t>
            </a:fld>
            <a:endParaRPr kumimoji="1" lang="ja-JP" altLang="en-US"/>
          </a:p>
        </p:txBody>
      </p:sp>
      <p:pic>
        <p:nvPicPr>
          <p:cNvPr id="10" name="図 9">
            <a:extLst>
              <a:ext uri="{FF2B5EF4-FFF2-40B4-BE49-F238E27FC236}">
                <a16:creationId xmlns:a16="http://schemas.microsoft.com/office/drawing/2014/main" id="{140DE64B-61C7-8100-F14D-75C468908E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85673" y="5192995"/>
            <a:ext cx="1664614" cy="613146"/>
          </a:xfrm>
          <a:prstGeom prst="rect">
            <a:avLst/>
          </a:prstGeom>
        </p:spPr>
      </p:pic>
      <p:pic>
        <p:nvPicPr>
          <p:cNvPr id="12" name="図 11">
            <a:extLst>
              <a:ext uri="{FF2B5EF4-FFF2-40B4-BE49-F238E27FC236}">
                <a16:creationId xmlns:a16="http://schemas.microsoft.com/office/drawing/2014/main" id="{915F7648-78A4-037A-879C-586C079901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63055" y="4503443"/>
            <a:ext cx="3160218" cy="2096815"/>
          </a:xfrm>
          <a:prstGeom prst="rect">
            <a:avLst/>
          </a:prstGeom>
        </p:spPr>
      </p:pic>
      <p:grpSp>
        <p:nvGrpSpPr>
          <p:cNvPr id="5" name="グループ化 4">
            <a:extLst>
              <a:ext uri="{FF2B5EF4-FFF2-40B4-BE49-F238E27FC236}">
                <a16:creationId xmlns:a16="http://schemas.microsoft.com/office/drawing/2014/main" id="{3A18DA63-D6BA-7CC3-9177-68238F785729}"/>
              </a:ext>
            </a:extLst>
          </p:cNvPr>
          <p:cNvGrpSpPr/>
          <p:nvPr/>
        </p:nvGrpSpPr>
        <p:grpSpPr>
          <a:xfrm>
            <a:off x="569653" y="572468"/>
            <a:ext cx="5173289" cy="597403"/>
            <a:chOff x="569653" y="572468"/>
            <a:chExt cx="5173289" cy="597403"/>
          </a:xfrm>
        </p:grpSpPr>
        <p:sp>
          <p:nvSpPr>
            <p:cNvPr id="14" name="四角形: 角を丸くする 13">
              <a:extLst>
                <a:ext uri="{FF2B5EF4-FFF2-40B4-BE49-F238E27FC236}">
                  <a16:creationId xmlns:a16="http://schemas.microsoft.com/office/drawing/2014/main" id="{C4CEAEAC-D336-564C-68A7-10834CE10353}"/>
                </a:ext>
              </a:extLst>
            </p:cNvPr>
            <p:cNvSpPr/>
            <p:nvPr/>
          </p:nvSpPr>
          <p:spPr>
            <a:xfrm>
              <a:off x="569653" y="629871"/>
              <a:ext cx="5173289" cy="54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電車</a:t>
              </a:r>
              <a:r>
                <a:rPr kumimoji="1" lang="ja-JP" altLang="en-US" sz="2000" dirty="0">
                  <a:solidFill>
                    <a:schemeClr val="tx1"/>
                  </a:solidFill>
                  <a:latin typeface="BIZ UDPゴシック" panose="020B0400000000000000" pitchFamily="50" charset="-128"/>
                  <a:ea typeface="BIZ UDPゴシック" panose="020B0400000000000000" pitchFamily="50" charset="-128"/>
                </a:rPr>
                <a:t>でショッピングセンターに行きまし</a:t>
              </a:r>
              <a:r>
                <a:rPr lang="ja-JP" altLang="en-US" sz="2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08ACEA6-B7C4-76BB-1157-7E4F2327E25F}"/>
                </a:ext>
              </a:extLst>
            </p:cNvPr>
            <p:cNvSpPr txBox="1"/>
            <p:nvPr/>
          </p:nvSpPr>
          <p:spPr>
            <a:xfrm>
              <a:off x="841114" y="577123"/>
              <a:ext cx="86213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でんしゃ</a:t>
              </a:r>
              <a:endParaRPr lang="en-US" altLang="ja-JP" sz="10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B420727-7534-E5EB-9729-A63EDDBEAE1F}"/>
                </a:ext>
              </a:extLst>
            </p:cNvPr>
            <p:cNvSpPr txBox="1"/>
            <p:nvPr/>
          </p:nvSpPr>
          <p:spPr>
            <a:xfrm>
              <a:off x="4165628" y="572468"/>
              <a:ext cx="379282"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い</a:t>
              </a:r>
              <a:endParaRPr lang="en-US" altLang="ja-JP" sz="1000" b="1" dirty="0">
                <a:latin typeface="BIZ UDPゴシック" panose="020B0400000000000000" pitchFamily="50" charset="-128"/>
                <a:ea typeface="BIZ UDPゴシック" panose="020B0400000000000000" pitchFamily="50" charset="-128"/>
              </a:endParaRPr>
            </a:p>
          </p:txBody>
        </p:sp>
      </p:grpSp>
      <p:grpSp>
        <p:nvGrpSpPr>
          <p:cNvPr id="72" name="グループ化 71">
            <a:extLst>
              <a:ext uri="{FF2B5EF4-FFF2-40B4-BE49-F238E27FC236}">
                <a16:creationId xmlns:a16="http://schemas.microsoft.com/office/drawing/2014/main" id="{3FB5CD19-D238-1D6F-FA15-367FC14B16F1}"/>
              </a:ext>
            </a:extLst>
          </p:cNvPr>
          <p:cNvGrpSpPr/>
          <p:nvPr/>
        </p:nvGrpSpPr>
        <p:grpSpPr>
          <a:xfrm>
            <a:off x="7524222" y="628363"/>
            <a:ext cx="1816907" cy="989966"/>
            <a:chOff x="7524222" y="628363"/>
            <a:chExt cx="1816907" cy="989966"/>
          </a:xfrm>
        </p:grpSpPr>
        <p:sp>
          <p:nvSpPr>
            <p:cNvPr id="15" name="四角形: 角を丸くする 14">
              <a:extLst>
                <a:ext uri="{FF2B5EF4-FFF2-40B4-BE49-F238E27FC236}">
                  <a16:creationId xmlns:a16="http://schemas.microsoft.com/office/drawing/2014/main" id="{C2154C02-A411-041D-0BBB-97705A7C7557}"/>
                </a:ext>
              </a:extLst>
            </p:cNvPr>
            <p:cNvSpPr/>
            <p:nvPr/>
          </p:nvSpPr>
          <p:spPr>
            <a:xfrm>
              <a:off x="7524222" y="646329"/>
              <a:ext cx="1816907" cy="97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洋服を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買いました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3023A2F-F3DC-9325-31C8-A9F4619EB158}"/>
                </a:ext>
              </a:extLst>
            </p:cNvPr>
            <p:cNvSpPr txBox="1"/>
            <p:nvPr/>
          </p:nvSpPr>
          <p:spPr>
            <a:xfrm>
              <a:off x="7997787" y="628363"/>
              <a:ext cx="86213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ようふく</a:t>
              </a:r>
              <a:endParaRPr lang="en-US" altLang="ja-JP" sz="10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4A054E07-292D-7597-8C2E-08536D5433B9}"/>
                </a:ext>
              </a:extLst>
            </p:cNvPr>
            <p:cNvSpPr txBox="1"/>
            <p:nvPr/>
          </p:nvSpPr>
          <p:spPr>
            <a:xfrm>
              <a:off x="7802451" y="1038154"/>
              <a:ext cx="331514" cy="253810"/>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a:t>
              </a:r>
              <a:endParaRPr lang="en-US" altLang="ja-JP" sz="1000" b="1" dirty="0">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3198F9F3-F83C-CCEA-2D3B-CFFBAFBFA740}"/>
              </a:ext>
            </a:extLst>
          </p:cNvPr>
          <p:cNvGrpSpPr/>
          <p:nvPr/>
        </p:nvGrpSpPr>
        <p:grpSpPr>
          <a:xfrm>
            <a:off x="123633" y="3790322"/>
            <a:ext cx="1894464" cy="972000"/>
            <a:chOff x="123633" y="3790322"/>
            <a:chExt cx="1894464" cy="972000"/>
          </a:xfrm>
        </p:grpSpPr>
        <p:sp>
          <p:nvSpPr>
            <p:cNvPr id="20" name="四角形: 角を丸くする 19">
              <a:extLst>
                <a:ext uri="{FF2B5EF4-FFF2-40B4-BE49-F238E27FC236}">
                  <a16:creationId xmlns:a16="http://schemas.microsoft.com/office/drawing/2014/main" id="{A264F44A-F38D-979A-E996-C45FA47B5E5A}"/>
                </a:ext>
              </a:extLst>
            </p:cNvPr>
            <p:cNvSpPr/>
            <p:nvPr/>
          </p:nvSpPr>
          <p:spPr>
            <a:xfrm>
              <a:off x="123633" y="3790322"/>
              <a:ext cx="1894464" cy="97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ラーメンを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食べました</a:t>
              </a:r>
            </a:p>
          </p:txBody>
        </p:sp>
        <p:sp>
          <p:nvSpPr>
            <p:cNvPr id="21" name="テキスト ボックス 20">
              <a:extLst>
                <a:ext uri="{FF2B5EF4-FFF2-40B4-BE49-F238E27FC236}">
                  <a16:creationId xmlns:a16="http://schemas.microsoft.com/office/drawing/2014/main" id="{01116505-211F-7D79-FAAC-BBA99799E9B4}"/>
                </a:ext>
              </a:extLst>
            </p:cNvPr>
            <p:cNvSpPr txBox="1"/>
            <p:nvPr/>
          </p:nvSpPr>
          <p:spPr>
            <a:xfrm>
              <a:off x="434036" y="4201953"/>
              <a:ext cx="790189"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た</a:t>
              </a:r>
              <a:endParaRPr lang="en-US" altLang="ja-JP" sz="1000" b="1" dirty="0">
                <a:latin typeface="BIZ UDPゴシック" panose="020B0400000000000000" pitchFamily="50" charset="-128"/>
                <a:ea typeface="BIZ UDPゴシック" panose="020B0400000000000000" pitchFamily="50" charset="-128"/>
              </a:endParaRPr>
            </a:p>
          </p:txBody>
        </p:sp>
      </p:grpSp>
      <p:sp>
        <p:nvSpPr>
          <p:cNvPr id="9" name="矢印: 右 8">
            <a:extLst>
              <a:ext uri="{FF2B5EF4-FFF2-40B4-BE49-F238E27FC236}">
                <a16:creationId xmlns:a16="http://schemas.microsoft.com/office/drawing/2014/main" id="{0E7040A4-8CC5-1AED-42CB-551586EBC60A}"/>
              </a:ext>
            </a:extLst>
          </p:cNvPr>
          <p:cNvSpPr/>
          <p:nvPr/>
        </p:nvSpPr>
        <p:spPr>
          <a:xfrm>
            <a:off x="3459430" y="5076728"/>
            <a:ext cx="923365" cy="64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79871557-85FA-35ED-9D20-1461C8C77D09}"/>
              </a:ext>
            </a:extLst>
          </p:cNvPr>
          <p:cNvSpPr/>
          <p:nvPr/>
        </p:nvSpPr>
        <p:spPr>
          <a:xfrm>
            <a:off x="7984415" y="5120513"/>
            <a:ext cx="923365" cy="64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3CDA22FA-DCDC-3830-B441-4D111168AA47}"/>
              </a:ext>
            </a:extLst>
          </p:cNvPr>
          <p:cNvGrpSpPr/>
          <p:nvPr/>
        </p:nvGrpSpPr>
        <p:grpSpPr>
          <a:xfrm>
            <a:off x="4668584" y="3802330"/>
            <a:ext cx="2887722" cy="579766"/>
            <a:chOff x="4668584" y="3802330"/>
            <a:chExt cx="2887722" cy="579766"/>
          </a:xfrm>
        </p:grpSpPr>
        <p:sp>
          <p:nvSpPr>
            <p:cNvPr id="22" name="四角形: 角を丸くする 21">
              <a:extLst>
                <a:ext uri="{FF2B5EF4-FFF2-40B4-BE49-F238E27FC236}">
                  <a16:creationId xmlns:a16="http://schemas.microsoft.com/office/drawing/2014/main" id="{BD382354-221F-AB4F-E1B7-04A26943759F}"/>
                </a:ext>
              </a:extLst>
            </p:cNvPr>
            <p:cNvSpPr/>
            <p:nvPr/>
          </p:nvSpPr>
          <p:spPr>
            <a:xfrm>
              <a:off x="4668584" y="3842096"/>
              <a:ext cx="2887722" cy="54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映画を観ました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4CBEF65E-0695-CA17-0514-E199EAC98ABD}"/>
                </a:ext>
              </a:extLst>
            </p:cNvPr>
            <p:cNvSpPr txBox="1"/>
            <p:nvPr/>
          </p:nvSpPr>
          <p:spPr>
            <a:xfrm>
              <a:off x="5234041" y="3802330"/>
              <a:ext cx="739637"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えいが</a:t>
              </a:r>
              <a:endParaRPr lang="en-US" altLang="ja-JP" sz="1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D9B9858-7D5A-AB9F-86BA-EEFA3D626FFC}"/>
                </a:ext>
              </a:extLst>
            </p:cNvPr>
            <p:cNvSpPr txBox="1"/>
            <p:nvPr/>
          </p:nvSpPr>
          <p:spPr>
            <a:xfrm>
              <a:off x="5998499" y="3802330"/>
              <a:ext cx="739637"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み</a:t>
              </a:r>
              <a:endParaRPr lang="en-US" altLang="ja-JP" sz="1000" b="1" dirty="0">
                <a:latin typeface="BIZ UDPゴシック" panose="020B0400000000000000" pitchFamily="50" charset="-128"/>
                <a:ea typeface="BIZ UDPゴシック" panose="020B0400000000000000" pitchFamily="50" charset="-128"/>
              </a:endParaRPr>
            </a:p>
          </p:txBody>
        </p:sp>
      </p:grpSp>
      <p:pic>
        <p:nvPicPr>
          <p:cNvPr id="6" name="図 5">
            <a:extLst>
              <a:ext uri="{FF2B5EF4-FFF2-40B4-BE49-F238E27FC236}">
                <a16:creationId xmlns:a16="http://schemas.microsoft.com/office/drawing/2014/main" id="{B241EFE7-B3DF-0709-483D-C4A82D36F185}"/>
              </a:ext>
            </a:extLst>
          </p:cNvPr>
          <p:cNvPicPr>
            <a:picLocks noChangeAspect="1"/>
          </p:cNvPicPr>
          <p:nvPr/>
        </p:nvPicPr>
        <p:blipFill>
          <a:blip r:embed="rId5"/>
          <a:stretch>
            <a:fillRect/>
          </a:stretch>
        </p:blipFill>
        <p:spPr>
          <a:xfrm>
            <a:off x="8628323" y="686718"/>
            <a:ext cx="2274005" cy="2712955"/>
          </a:xfrm>
          <a:prstGeom prst="rect">
            <a:avLst/>
          </a:prstGeom>
        </p:spPr>
      </p:pic>
      <p:pic>
        <p:nvPicPr>
          <p:cNvPr id="32" name="図 31">
            <a:extLst>
              <a:ext uri="{FF2B5EF4-FFF2-40B4-BE49-F238E27FC236}">
                <a16:creationId xmlns:a16="http://schemas.microsoft.com/office/drawing/2014/main" id="{A96171E1-CD00-0999-E8D8-7748B3FD7C7C}"/>
              </a:ext>
            </a:extLst>
          </p:cNvPr>
          <p:cNvPicPr>
            <a:picLocks noChangeAspect="1"/>
          </p:cNvPicPr>
          <p:nvPr/>
        </p:nvPicPr>
        <p:blipFill>
          <a:blip r:embed="rId6"/>
          <a:stretch>
            <a:fillRect/>
          </a:stretch>
        </p:blipFill>
        <p:spPr>
          <a:xfrm>
            <a:off x="10849562" y="3573016"/>
            <a:ext cx="1079086" cy="2798307"/>
          </a:xfrm>
          <a:prstGeom prst="rect">
            <a:avLst/>
          </a:prstGeom>
        </p:spPr>
      </p:pic>
      <p:pic>
        <p:nvPicPr>
          <p:cNvPr id="33" name="図 32">
            <a:extLst>
              <a:ext uri="{FF2B5EF4-FFF2-40B4-BE49-F238E27FC236}">
                <a16:creationId xmlns:a16="http://schemas.microsoft.com/office/drawing/2014/main" id="{2DC4B9E2-983E-8588-DD5D-FAE57F568207}"/>
              </a:ext>
            </a:extLst>
          </p:cNvPr>
          <p:cNvPicPr>
            <a:picLocks noChangeAspect="1"/>
          </p:cNvPicPr>
          <p:nvPr/>
        </p:nvPicPr>
        <p:blipFill>
          <a:blip r:embed="rId7"/>
          <a:stretch>
            <a:fillRect/>
          </a:stretch>
        </p:blipFill>
        <p:spPr>
          <a:xfrm>
            <a:off x="1259541" y="4098173"/>
            <a:ext cx="2282915" cy="2365430"/>
          </a:xfrm>
          <a:prstGeom prst="rect">
            <a:avLst/>
          </a:prstGeom>
        </p:spPr>
      </p:pic>
      <p:pic>
        <p:nvPicPr>
          <p:cNvPr id="34" name="図 33">
            <a:extLst>
              <a:ext uri="{FF2B5EF4-FFF2-40B4-BE49-F238E27FC236}">
                <a16:creationId xmlns:a16="http://schemas.microsoft.com/office/drawing/2014/main" id="{9B8B50F9-7B85-6C3D-B583-6651F9EF431C}"/>
              </a:ext>
            </a:extLst>
          </p:cNvPr>
          <p:cNvPicPr>
            <a:picLocks noChangeAspect="1"/>
          </p:cNvPicPr>
          <p:nvPr/>
        </p:nvPicPr>
        <p:blipFill>
          <a:blip r:embed="rId8"/>
          <a:stretch>
            <a:fillRect/>
          </a:stretch>
        </p:blipFill>
        <p:spPr>
          <a:xfrm>
            <a:off x="961146" y="1209864"/>
            <a:ext cx="3340898" cy="2219136"/>
          </a:xfrm>
          <a:prstGeom prst="rect">
            <a:avLst/>
          </a:prstGeom>
        </p:spPr>
      </p:pic>
      <p:grpSp>
        <p:nvGrpSpPr>
          <p:cNvPr id="28" name="グループ化 27">
            <a:extLst>
              <a:ext uri="{FF2B5EF4-FFF2-40B4-BE49-F238E27FC236}">
                <a16:creationId xmlns:a16="http://schemas.microsoft.com/office/drawing/2014/main" id="{366C90B5-4B57-9A91-40BA-1C3AD9A7F19E}"/>
              </a:ext>
            </a:extLst>
          </p:cNvPr>
          <p:cNvGrpSpPr/>
          <p:nvPr/>
        </p:nvGrpSpPr>
        <p:grpSpPr>
          <a:xfrm>
            <a:off x="8787462" y="1674361"/>
            <a:ext cx="1881081" cy="900000"/>
            <a:chOff x="8787462" y="1674361"/>
            <a:chExt cx="1881081" cy="900000"/>
          </a:xfrm>
        </p:grpSpPr>
        <p:pic>
          <p:nvPicPr>
            <p:cNvPr id="38" name="図 37">
              <a:extLst>
                <a:ext uri="{FF2B5EF4-FFF2-40B4-BE49-F238E27FC236}">
                  <a16:creationId xmlns:a16="http://schemas.microsoft.com/office/drawing/2014/main" id="{F3058F78-DF7B-F424-0F66-5488371D5C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7462" y="1674361"/>
              <a:ext cx="1881081" cy="900000"/>
            </a:xfrm>
            <a:prstGeom prst="rect">
              <a:avLst/>
            </a:prstGeom>
          </p:spPr>
        </p:pic>
        <p:sp>
          <p:nvSpPr>
            <p:cNvPr id="39" name="テキスト ボックス 38">
              <a:extLst>
                <a:ext uri="{FF2B5EF4-FFF2-40B4-BE49-F238E27FC236}">
                  <a16:creationId xmlns:a16="http://schemas.microsoft.com/office/drawing/2014/main" id="{1E2FF175-B8F3-43E5-8F5C-DB38261E821A}"/>
                </a:ext>
              </a:extLst>
            </p:cNvPr>
            <p:cNvSpPr txBox="1"/>
            <p:nvPr/>
          </p:nvSpPr>
          <p:spPr>
            <a:xfrm>
              <a:off x="9260278" y="1918953"/>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40" name="テキスト ボックス 39">
              <a:extLst>
                <a:ext uri="{FF2B5EF4-FFF2-40B4-BE49-F238E27FC236}">
                  <a16:creationId xmlns:a16="http://schemas.microsoft.com/office/drawing/2014/main" id="{7382FF19-6CA0-5FE7-38E6-8699C01E5454}"/>
                </a:ext>
              </a:extLst>
            </p:cNvPr>
            <p:cNvSpPr txBox="1"/>
            <p:nvPr/>
          </p:nvSpPr>
          <p:spPr>
            <a:xfrm>
              <a:off x="9289468" y="1775868"/>
              <a:ext cx="1068742" cy="276999"/>
            </a:xfrm>
            <a:prstGeom prst="rect">
              <a:avLst/>
            </a:prstGeom>
            <a:noFill/>
          </p:spPr>
          <p:txBody>
            <a:bodyPr wrap="square" rtlCol="0">
              <a:spAutoFit/>
            </a:bodyPr>
            <a:lstStyle/>
            <a:p>
              <a:r>
                <a:rPr lang="ja-JP" altLang="en-US" sz="1200" b="1" dirty="0">
                  <a:solidFill>
                    <a:srgbClr val="FF0066"/>
                  </a:solidFill>
                  <a:latin typeface="BIZ UDPゴシック" panose="020B0400000000000000" pitchFamily="50" charset="-128"/>
                  <a:ea typeface="BIZ UDPゴシック" panose="020B0400000000000000" pitchFamily="50" charset="-128"/>
                </a:rPr>
                <a:t>けいやく</a:t>
              </a:r>
              <a:endParaRPr kumimoji="1" lang="ja-JP" altLang="en-US" sz="1200" b="1" dirty="0">
                <a:solidFill>
                  <a:srgbClr val="FF0066"/>
                </a:solidFill>
                <a:latin typeface="BIZ UDPゴシック" panose="020B0400000000000000" pitchFamily="50" charset="-128"/>
                <a:ea typeface="BIZ UDPゴシック" panose="020B0400000000000000" pitchFamily="50" charset="-128"/>
              </a:endParaRPr>
            </a:p>
          </p:txBody>
        </p:sp>
      </p:grpSp>
      <p:grpSp>
        <p:nvGrpSpPr>
          <p:cNvPr id="69" name="グループ化 68">
            <a:extLst>
              <a:ext uri="{FF2B5EF4-FFF2-40B4-BE49-F238E27FC236}">
                <a16:creationId xmlns:a16="http://schemas.microsoft.com/office/drawing/2014/main" id="{AB7EA713-BACE-19BF-462B-32D1A0061786}"/>
              </a:ext>
            </a:extLst>
          </p:cNvPr>
          <p:cNvGrpSpPr/>
          <p:nvPr/>
        </p:nvGrpSpPr>
        <p:grpSpPr>
          <a:xfrm>
            <a:off x="5191818" y="4982532"/>
            <a:ext cx="1881081" cy="900000"/>
            <a:chOff x="5191818" y="4982532"/>
            <a:chExt cx="1881081" cy="900000"/>
          </a:xfrm>
        </p:grpSpPr>
        <p:pic>
          <p:nvPicPr>
            <p:cNvPr id="42" name="図 41">
              <a:extLst>
                <a:ext uri="{FF2B5EF4-FFF2-40B4-BE49-F238E27FC236}">
                  <a16:creationId xmlns:a16="http://schemas.microsoft.com/office/drawing/2014/main" id="{98DD5CDA-B650-ABB9-F9BB-6BB77C94C2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1818" y="4982532"/>
              <a:ext cx="1881081" cy="900000"/>
            </a:xfrm>
            <a:prstGeom prst="rect">
              <a:avLst/>
            </a:prstGeom>
          </p:spPr>
        </p:pic>
        <p:sp>
          <p:nvSpPr>
            <p:cNvPr id="43" name="テキスト ボックス 42">
              <a:extLst>
                <a:ext uri="{FF2B5EF4-FFF2-40B4-BE49-F238E27FC236}">
                  <a16:creationId xmlns:a16="http://schemas.microsoft.com/office/drawing/2014/main" id="{D4872087-71CB-BCD8-15C5-600F957DC33D}"/>
                </a:ext>
              </a:extLst>
            </p:cNvPr>
            <p:cNvSpPr txBox="1"/>
            <p:nvPr/>
          </p:nvSpPr>
          <p:spPr>
            <a:xfrm>
              <a:off x="5684148" y="5217876"/>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44" name="テキスト ボックス 43">
              <a:extLst>
                <a:ext uri="{FF2B5EF4-FFF2-40B4-BE49-F238E27FC236}">
                  <a16:creationId xmlns:a16="http://schemas.microsoft.com/office/drawing/2014/main" id="{E0ECE4B5-EBD0-8501-A4CD-811339FC1A6F}"/>
                </a:ext>
              </a:extLst>
            </p:cNvPr>
            <p:cNvSpPr txBox="1"/>
            <p:nvPr/>
          </p:nvSpPr>
          <p:spPr>
            <a:xfrm>
              <a:off x="5735009" y="5111936"/>
              <a:ext cx="1068742" cy="276999"/>
            </a:xfrm>
            <a:prstGeom prst="rect">
              <a:avLst/>
            </a:prstGeom>
            <a:noFill/>
          </p:spPr>
          <p:txBody>
            <a:bodyPr wrap="square" rtlCol="0">
              <a:spAutoFit/>
            </a:bodyPr>
            <a:lstStyle/>
            <a:p>
              <a:r>
                <a:rPr lang="ja-JP" altLang="en-US" sz="1200" b="1" dirty="0">
                  <a:solidFill>
                    <a:srgbClr val="FF0066"/>
                  </a:solidFill>
                  <a:latin typeface="BIZ UDPゴシック" panose="020B0400000000000000" pitchFamily="50" charset="-128"/>
                  <a:ea typeface="BIZ UDPゴシック" panose="020B0400000000000000" pitchFamily="50" charset="-128"/>
                </a:rPr>
                <a:t>けいやく</a:t>
              </a:r>
              <a:endParaRPr kumimoji="1" lang="ja-JP" altLang="en-US" sz="1200" b="1" dirty="0">
                <a:solidFill>
                  <a:srgbClr val="FF0066"/>
                </a:solidFill>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4B90C64D-F95F-27A7-43BB-06DF109F1A52}"/>
              </a:ext>
            </a:extLst>
          </p:cNvPr>
          <p:cNvGrpSpPr/>
          <p:nvPr/>
        </p:nvGrpSpPr>
        <p:grpSpPr>
          <a:xfrm>
            <a:off x="1088238" y="2153542"/>
            <a:ext cx="2539785" cy="865510"/>
            <a:chOff x="1088238" y="2153542"/>
            <a:chExt cx="2539785" cy="865510"/>
          </a:xfrm>
        </p:grpSpPr>
        <p:pic>
          <p:nvPicPr>
            <p:cNvPr id="46" name="図 45">
              <a:extLst>
                <a:ext uri="{FF2B5EF4-FFF2-40B4-BE49-F238E27FC236}">
                  <a16:creationId xmlns:a16="http://schemas.microsoft.com/office/drawing/2014/main" id="{1BFEAEAC-2239-E36F-267F-E65306A0C3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8238" y="2153542"/>
              <a:ext cx="848081" cy="843003"/>
            </a:xfrm>
            <a:prstGeom prst="rect">
              <a:avLst/>
            </a:prstGeom>
          </p:spPr>
        </p:pic>
        <p:pic>
          <p:nvPicPr>
            <p:cNvPr id="47" name="図 46">
              <a:extLst>
                <a:ext uri="{FF2B5EF4-FFF2-40B4-BE49-F238E27FC236}">
                  <a16:creationId xmlns:a16="http://schemas.microsoft.com/office/drawing/2014/main" id="{02FF58F2-9BC6-5B5F-6AED-95AC6AD0B9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6156" y="2163940"/>
              <a:ext cx="848081" cy="843003"/>
            </a:xfrm>
            <a:prstGeom prst="rect">
              <a:avLst/>
            </a:prstGeom>
          </p:spPr>
        </p:pic>
        <p:pic>
          <p:nvPicPr>
            <p:cNvPr id="48" name="図 47">
              <a:extLst>
                <a:ext uri="{FF2B5EF4-FFF2-40B4-BE49-F238E27FC236}">
                  <a16:creationId xmlns:a16="http://schemas.microsoft.com/office/drawing/2014/main" id="{EDBFE18C-1220-26CD-9679-238C1B29B0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9942" y="2176049"/>
              <a:ext cx="848081" cy="843003"/>
            </a:xfrm>
            <a:prstGeom prst="rect">
              <a:avLst/>
            </a:prstGeom>
          </p:spPr>
        </p:pic>
        <p:sp>
          <p:nvSpPr>
            <p:cNvPr id="50" name="テキスト ボックス 49">
              <a:extLst>
                <a:ext uri="{FF2B5EF4-FFF2-40B4-BE49-F238E27FC236}">
                  <a16:creationId xmlns:a16="http://schemas.microsoft.com/office/drawing/2014/main" id="{FE86611A-A812-EE5A-0953-5CECE3E443CC}"/>
                </a:ext>
              </a:extLst>
            </p:cNvPr>
            <p:cNvSpPr txBox="1"/>
            <p:nvPr/>
          </p:nvSpPr>
          <p:spPr>
            <a:xfrm>
              <a:off x="1918471" y="2383699"/>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51" name="テキスト ボックス 50">
              <a:extLst>
                <a:ext uri="{FF2B5EF4-FFF2-40B4-BE49-F238E27FC236}">
                  <a16:creationId xmlns:a16="http://schemas.microsoft.com/office/drawing/2014/main" id="{FD334FDB-3F74-E2DA-AE0D-05F524C9CF1C}"/>
                </a:ext>
              </a:extLst>
            </p:cNvPr>
            <p:cNvSpPr txBox="1"/>
            <p:nvPr/>
          </p:nvSpPr>
          <p:spPr>
            <a:xfrm>
              <a:off x="1983820" y="2227191"/>
              <a:ext cx="1068742" cy="276999"/>
            </a:xfrm>
            <a:prstGeom prst="rect">
              <a:avLst/>
            </a:prstGeom>
            <a:noFill/>
          </p:spPr>
          <p:txBody>
            <a:bodyPr wrap="square" rtlCol="0">
              <a:spAutoFit/>
            </a:bodyPr>
            <a:lstStyle/>
            <a:p>
              <a:r>
                <a:rPr kumimoji="1" lang="ja-JP" altLang="en-US" sz="1200" b="1" dirty="0">
                  <a:solidFill>
                    <a:srgbClr val="FF0066"/>
                  </a:solidFill>
                  <a:latin typeface="BIZ UDPゴシック" panose="020B0400000000000000" pitchFamily="50" charset="-128"/>
                  <a:ea typeface="BIZ UDPゴシック" panose="020B0400000000000000" pitchFamily="50" charset="-128"/>
                </a:rPr>
                <a:t>けいやく</a:t>
              </a:r>
            </a:p>
          </p:txBody>
        </p:sp>
      </p:grpSp>
      <p:grpSp>
        <p:nvGrpSpPr>
          <p:cNvPr id="37" name="グループ化 36">
            <a:extLst>
              <a:ext uri="{FF2B5EF4-FFF2-40B4-BE49-F238E27FC236}">
                <a16:creationId xmlns:a16="http://schemas.microsoft.com/office/drawing/2014/main" id="{6613F236-D253-07FE-909D-A48E4FB510E9}"/>
              </a:ext>
            </a:extLst>
          </p:cNvPr>
          <p:cNvGrpSpPr/>
          <p:nvPr/>
        </p:nvGrpSpPr>
        <p:grpSpPr>
          <a:xfrm>
            <a:off x="657745" y="4925823"/>
            <a:ext cx="2486808" cy="1638749"/>
            <a:chOff x="657745" y="4925823"/>
            <a:chExt cx="2486808" cy="1638749"/>
          </a:xfrm>
        </p:grpSpPr>
        <p:pic>
          <p:nvPicPr>
            <p:cNvPr id="53" name="図 52">
              <a:extLst>
                <a:ext uri="{FF2B5EF4-FFF2-40B4-BE49-F238E27FC236}">
                  <a16:creationId xmlns:a16="http://schemas.microsoft.com/office/drawing/2014/main" id="{C82208A5-33F8-F762-A2D0-3FA758A594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745" y="5044396"/>
              <a:ext cx="2486808" cy="1393399"/>
            </a:xfrm>
            <a:prstGeom prst="rect">
              <a:avLst/>
            </a:prstGeom>
          </p:spPr>
        </p:pic>
        <p:pic>
          <p:nvPicPr>
            <p:cNvPr id="54" name="図 53">
              <a:extLst>
                <a:ext uri="{FF2B5EF4-FFF2-40B4-BE49-F238E27FC236}">
                  <a16:creationId xmlns:a16="http://schemas.microsoft.com/office/drawing/2014/main" id="{B05ED6E7-2014-32DA-4396-5439C0AB5D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0081" y="5618236"/>
              <a:ext cx="946336" cy="946336"/>
            </a:xfrm>
            <a:prstGeom prst="rect">
              <a:avLst/>
            </a:prstGeom>
          </p:spPr>
        </p:pic>
        <p:pic>
          <p:nvPicPr>
            <p:cNvPr id="55" name="図 54">
              <a:extLst>
                <a:ext uri="{FF2B5EF4-FFF2-40B4-BE49-F238E27FC236}">
                  <a16:creationId xmlns:a16="http://schemas.microsoft.com/office/drawing/2014/main" id="{D158C764-5ABD-89AE-CBB1-3731EC44BA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3864" y="4925823"/>
              <a:ext cx="848081" cy="843003"/>
            </a:xfrm>
            <a:prstGeom prst="rect">
              <a:avLst/>
            </a:prstGeom>
          </p:spPr>
        </p:pic>
        <p:pic>
          <p:nvPicPr>
            <p:cNvPr id="56" name="図 55">
              <a:extLst>
                <a:ext uri="{FF2B5EF4-FFF2-40B4-BE49-F238E27FC236}">
                  <a16:creationId xmlns:a16="http://schemas.microsoft.com/office/drawing/2014/main" id="{425D67DC-404D-8D46-46B5-7CCEC6EF4F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01782" y="4936221"/>
              <a:ext cx="848081" cy="843003"/>
            </a:xfrm>
            <a:prstGeom prst="rect">
              <a:avLst/>
            </a:prstGeom>
          </p:spPr>
        </p:pic>
        <p:pic>
          <p:nvPicPr>
            <p:cNvPr id="57" name="図 56">
              <a:extLst>
                <a:ext uri="{FF2B5EF4-FFF2-40B4-BE49-F238E27FC236}">
                  <a16:creationId xmlns:a16="http://schemas.microsoft.com/office/drawing/2014/main" id="{51A2ACEE-94D1-1009-797D-A6F025E725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8967" y="5655970"/>
              <a:ext cx="848081" cy="843003"/>
            </a:xfrm>
            <a:prstGeom prst="rect">
              <a:avLst/>
            </a:prstGeom>
          </p:spPr>
        </p:pic>
        <p:sp>
          <p:nvSpPr>
            <p:cNvPr id="59" name="テキスト ボックス 58">
              <a:extLst>
                <a:ext uri="{FF2B5EF4-FFF2-40B4-BE49-F238E27FC236}">
                  <a16:creationId xmlns:a16="http://schemas.microsoft.com/office/drawing/2014/main" id="{F35DC522-0604-F960-CDB7-AADFE5EAC021}"/>
                </a:ext>
              </a:extLst>
            </p:cNvPr>
            <p:cNvSpPr txBox="1"/>
            <p:nvPr/>
          </p:nvSpPr>
          <p:spPr>
            <a:xfrm>
              <a:off x="1304185" y="5518480"/>
              <a:ext cx="1068742" cy="523220"/>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契約</a:t>
              </a:r>
            </a:p>
          </p:txBody>
        </p:sp>
        <p:sp>
          <p:nvSpPr>
            <p:cNvPr id="60" name="テキスト ボックス 59">
              <a:extLst>
                <a:ext uri="{FF2B5EF4-FFF2-40B4-BE49-F238E27FC236}">
                  <a16:creationId xmlns:a16="http://schemas.microsoft.com/office/drawing/2014/main" id="{E24CCCC3-FC5B-9C36-A158-8D1A953A9033}"/>
                </a:ext>
              </a:extLst>
            </p:cNvPr>
            <p:cNvSpPr txBox="1"/>
            <p:nvPr/>
          </p:nvSpPr>
          <p:spPr>
            <a:xfrm>
              <a:off x="1369534" y="5361972"/>
              <a:ext cx="1068742" cy="276999"/>
            </a:xfrm>
            <a:prstGeom prst="rect">
              <a:avLst/>
            </a:prstGeom>
            <a:noFill/>
          </p:spPr>
          <p:txBody>
            <a:bodyPr wrap="square" rtlCol="0">
              <a:spAutoFit/>
            </a:bodyPr>
            <a:lstStyle/>
            <a:p>
              <a:r>
                <a:rPr kumimoji="1" lang="ja-JP" altLang="en-US" sz="1200" b="1" dirty="0">
                  <a:solidFill>
                    <a:srgbClr val="FF0066"/>
                  </a:solidFill>
                  <a:latin typeface="BIZ UDPゴシック" panose="020B0400000000000000" pitchFamily="50" charset="-128"/>
                  <a:ea typeface="BIZ UDPゴシック" panose="020B0400000000000000" pitchFamily="50" charset="-128"/>
                </a:rPr>
                <a:t>けいやく</a:t>
              </a:r>
            </a:p>
          </p:txBody>
        </p:sp>
      </p:grpSp>
      <p:grpSp>
        <p:nvGrpSpPr>
          <p:cNvPr id="70" name="グループ化 69">
            <a:extLst>
              <a:ext uri="{FF2B5EF4-FFF2-40B4-BE49-F238E27FC236}">
                <a16:creationId xmlns:a16="http://schemas.microsoft.com/office/drawing/2014/main" id="{81BC7EEA-A370-210A-56C6-F60DA51BF53C}"/>
              </a:ext>
            </a:extLst>
          </p:cNvPr>
          <p:cNvGrpSpPr/>
          <p:nvPr/>
        </p:nvGrpSpPr>
        <p:grpSpPr>
          <a:xfrm>
            <a:off x="7917443" y="3803464"/>
            <a:ext cx="2950407" cy="1012483"/>
            <a:chOff x="7917443" y="3803464"/>
            <a:chExt cx="2950407" cy="1012483"/>
          </a:xfrm>
        </p:grpSpPr>
        <p:sp>
          <p:nvSpPr>
            <p:cNvPr id="64" name="四角形: 角を丸くする 63">
              <a:extLst>
                <a:ext uri="{FF2B5EF4-FFF2-40B4-BE49-F238E27FC236}">
                  <a16:creationId xmlns:a16="http://schemas.microsoft.com/office/drawing/2014/main" id="{CF4AF90B-64DC-3E99-4CEF-439AA6767D9A}"/>
                </a:ext>
              </a:extLst>
            </p:cNvPr>
            <p:cNvSpPr/>
            <p:nvPr/>
          </p:nvSpPr>
          <p:spPr>
            <a:xfrm>
              <a:off x="7917443" y="3843947"/>
              <a:ext cx="2950407" cy="97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帰りは</a:t>
              </a:r>
              <a:r>
                <a:rPr lang="ja-JP" altLang="en-US" sz="2000" dirty="0">
                  <a:solidFill>
                    <a:schemeClr val="tx1"/>
                  </a:solidFill>
                  <a:latin typeface="BIZ UDPゴシック" panose="020B0400000000000000" pitchFamily="50" charset="-128"/>
                  <a:ea typeface="BIZ UDPゴシック" panose="020B0400000000000000" pitchFamily="50" charset="-128"/>
                </a:rPr>
                <a:t>保護者に</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迎えに来てもらいました</a:t>
              </a:r>
            </a:p>
          </p:txBody>
        </p:sp>
        <p:sp>
          <p:nvSpPr>
            <p:cNvPr id="65" name="テキスト ボックス 64">
              <a:extLst>
                <a:ext uri="{FF2B5EF4-FFF2-40B4-BE49-F238E27FC236}">
                  <a16:creationId xmlns:a16="http://schemas.microsoft.com/office/drawing/2014/main" id="{7C3188A7-588E-CF9B-366D-FAA99BEF6C8E}"/>
                </a:ext>
              </a:extLst>
            </p:cNvPr>
            <p:cNvSpPr txBox="1"/>
            <p:nvPr/>
          </p:nvSpPr>
          <p:spPr>
            <a:xfrm>
              <a:off x="7972950" y="4231928"/>
              <a:ext cx="677400"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むか</a:t>
              </a:r>
              <a:endParaRPr lang="en-US" altLang="ja-JP" sz="1000" b="1" dirty="0">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987E8EA4-C958-1587-B381-5B1A6EBC2BFE}"/>
                </a:ext>
              </a:extLst>
            </p:cNvPr>
            <p:cNvSpPr txBox="1"/>
            <p:nvPr/>
          </p:nvSpPr>
          <p:spPr>
            <a:xfrm>
              <a:off x="8433338" y="3813629"/>
              <a:ext cx="472459"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かえ</a:t>
              </a:r>
              <a:endParaRPr lang="en-US" altLang="ja-JP" sz="1000" b="1"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89164093-BA68-AE4C-90F1-908BE2115E4C}"/>
                </a:ext>
              </a:extLst>
            </p:cNvPr>
            <p:cNvSpPr txBox="1"/>
            <p:nvPr/>
          </p:nvSpPr>
          <p:spPr>
            <a:xfrm>
              <a:off x="8778265" y="4247436"/>
              <a:ext cx="384594"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き</a:t>
              </a:r>
              <a:endParaRPr lang="en-US" altLang="ja-JP" sz="1000" b="1" dirty="0">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E5AADA52-6E56-11E7-3D56-A0EB7D45843B}"/>
                </a:ext>
              </a:extLst>
            </p:cNvPr>
            <p:cNvSpPr txBox="1"/>
            <p:nvPr/>
          </p:nvSpPr>
          <p:spPr>
            <a:xfrm>
              <a:off x="9322595" y="3803464"/>
              <a:ext cx="1003170"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ほごしゃ</a:t>
              </a:r>
              <a:endParaRPr lang="en-US" altLang="ja-JP" sz="1000" b="1" dirty="0">
                <a:latin typeface="BIZ UDPゴシック" panose="020B0400000000000000" pitchFamily="50" charset="-128"/>
                <a:ea typeface="BIZ UDPゴシック" panose="020B0400000000000000" pitchFamily="50" charset="-128"/>
              </a:endParaRPr>
            </a:p>
          </p:txBody>
        </p:sp>
      </p:grpSp>
      <p:grpSp>
        <p:nvGrpSpPr>
          <p:cNvPr id="73" name="グループ化 72">
            <a:extLst>
              <a:ext uri="{FF2B5EF4-FFF2-40B4-BE49-F238E27FC236}">
                <a16:creationId xmlns:a16="http://schemas.microsoft.com/office/drawing/2014/main" id="{39B1FD94-2535-5F2B-24E7-102908A89657}"/>
              </a:ext>
            </a:extLst>
          </p:cNvPr>
          <p:cNvGrpSpPr/>
          <p:nvPr/>
        </p:nvGrpSpPr>
        <p:grpSpPr>
          <a:xfrm>
            <a:off x="3568533" y="1973054"/>
            <a:ext cx="5342339" cy="1764000"/>
            <a:chOff x="3568533" y="1973054"/>
            <a:chExt cx="5342339" cy="1764000"/>
          </a:xfrm>
        </p:grpSpPr>
        <p:sp>
          <p:nvSpPr>
            <p:cNvPr id="8" name="楕円 7">
              <a:extLst>
                <a:ext uri="{FF2B5EF4-FFF2-40B4-BE49-F238E27FC236}">
                  <a16:creationId xmlns:a16="http://schemas.microsoft.com/office/drawing/2014/main" id="{89C72DA2-9962-9D8A-B92D-D361582A0C05}"/>
                </a:ext>
              </a:extLst>
            </p:cNvPr>
            <p:cNvSpPr/>
            <p:nvPr/>
          </p:nvSpPr>
          <p:spPr>
            <a:xfrm>
              <a:off x="3568533" y="1973054"/>
              <a:ext cx="5342339" cy="1764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AE73D415-91B6-65C3-2E74-4C52764A0018}"/>
                </a:ext>
              </a:extLst>
            </p:cNvPr>
            <p:cNvSpPr txBox="1"/>
            <p:nvPr/>
          </p:nvSpPr>
          <p:spPr>
            <a:xfrm>
              <a:off x="3828452" y="2331373"/>
              <a:ext cx="4950580" cy="1042803"/>
            </a:xfrm>
            <a:prstGeom prst="rect">
              <a:avLst/>
            </a:prstGeom>
            <a:noFill/>
          </p:spPr>
          <p:txBody>
            <a:bodyPr wrap="square" rtlCol="0">
              <a:spAutoFit/>
            </a:bodyPr>
            <a:lstStyle/>
            <a:p>
              <a:pPr algn="ctr">
                <a:lnSpc>
                  <a:spcPct val="150000"/>
                </a:lnSpc>
              </a:pPr>
              <a:r>
                <a:rPr lang="ja-JP" altLang="en-US" sz="2600" b="1" dirty="0">
                  <a:solidFill>
                    <a:srgbClr val="006600"/>
                  </a:solidFill>
                  <a:latin typeface="BIZ UDPゴシック" panose="020B0400000000000000" pitchFamily="50" charset="-128"/>
                  <a:ea typeface="BIZ UDPゴシック" panose="020B0400000000000000" pitchFamily="50" charset="-128"/>
                </a:rPr>
                <a:t>私たちは毎日契約しながら</a:t>
              </a:r>
              <a:endParaRPr lang="en-US" altLang="ja-JP" sz="2600" b="1" dirty="0">
                <a:solidFill>
                  <a:srgbClr val="006600"/>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600" b="1" dirty="0">
                  <a:solidFill>
                    <a:srgbClr val="006600"/>
                  </a:solidFill>
                  <a:latin typeface="BIZ UDPゴシック" panose="020B0400000000000000" pitchFamily="50" charset="-128"/>
                  <a:ea typeface="BIZ UDPゴシック" panose="020B0400000000000000" pitchFamily="50" charset="-128"/>
                </a:rPr>
                <a:t>生活をしています</a:t>
              </a:r>
              <a:endParaRPr kumimoji="1" lang="ja-JP" altLang="en-US" sz="2600" b="1" dirty="0">
                <a:solidFill>
                  <a:srgbClr val="0066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69321905-A096-78A6-72AC-B4958F76458E}"/>
                </a:ext>
              </a:extLst>
            </p:cNvPr>
            <p:cNvSpPr txBox="1"/>
            <p:nvPr/>
          </p:nvSpPr>
          <p:spPr>
            <a:xfrm>
              <a:off x="4247704" y="2288517"/>
              <a:ext cx="639145" cy="261610"/>
            </a:xfrm>
            <a:prstGeom prst="rect">
              <a:avLst/>
            </a:prstGeom>
            <a:noFill/>
          </p:spPr>
          <p:txBody>
            <a:bodyPr wrap="square" rtlCol="0">
              <a:spAutoFit/>
            </a:bodyPr>
            <a:lstStyle/>
            <a:p>
              <a:pPr>
                <a:spcAft>
                  <a:spcPts val="600"/>
                </a:spcAft>
              </a:pPr>
              <a:r>
                <a:rPr kumimoji="1" lang="ja-JP" altLang="en-US" sz="1100" b="1" dirty="0">
                  <a:solidFill>
                    <a:srgbClr val="006600"/>
                  </a:solidFill>
                  <a:latin typeface="BIZ UDPゴシック" panose="020B0400000000000000" pitchFamily="50" charset="-128"/>
                  <a:ea typeface="BIZ UDPゴシック" panose="020B0400000000000000" pitchFamily="50" charset="-128"/>
                </a:rPr>
                <a:t>わたし</a:t>
              </a:r>
              <a:endParaRPr kumimoji="1" lang="ja-JP" altLang="en-US" sz="1100" dirty="0">
                <a:solidFill>
                  <a:srgbClr val="006600"/>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5671324A-83AA-4997-30E2-8B57A5D95DE0}"/>
                </a:ext>
              </a:extLst>
            </p:cNvPr>
            <p:cNvSpPr txBox="1"/>
            <p:nvPr/>
          </p:nvSpPr>
          <p:spPr>
            <a:xfrm>
              <a:off x="5630372" y="2288517"/>
              <a:ext cx="729958" cy="261610"/>
            </a:xfrm>
            <a:prstGeom prst="rect">
              <a:avLst/>
            </a:prstGeom>
            <a:noFill/>
          </p:spPr>
          <p:txBody>
            <a:bodyPr wrap="square" rtlCol="0">
              <a:spAutoFit/>
            </a:bodyPr>
            <a:lstStyle/>
            <a:p>
              <a:pPr>
                <a:spcAft>
                  <a:spcPts val="600"/>
                </a:spcAft>
              </a:pPr>
              <a:r>
                <a:rPr lang="ja-JP" altLang="en-US" sz="1100" b="1" dirty="0">
                  <a:solidFill>
                    <a:srgbClr val="006600"/>
                  </a:solidFill>
                  <a:latin typeface="BIZ UDPゴシック" panose="020B0400000000000000" pitchFamily="50" charset="-128"/>
                  <a:ea typeface="BIZ UDPゴシック" panose="020B0400000000000000" pitchFamily="50" charset="-128"/>
                </a:rPr>
                <a:t>まいにち</a:t>
              </a:r>
              <a:endParaRPr kumimoji="1" lang="ja-JP" altLang="en-US" sz="1100" dirty="0">
                <a:solidFill>
                  <a:srgbClr val="006600"/>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022F3C1B-1953-DA9D-49BC-3801454732C2}"/>
                </a:ext>
              </a:extLst>
            </p:cNvPr>
            <p:cNvSpPr txBox="1"/>
            <p:nvPr/>
          </p:nvSpPr>
          <p:spPr>
            <a:xfrm>
              <a:off x="6291934" y="2288517"/>
              <a:ext cx="880315" cy="261610"/>
            </a:xfrm>
            <a:prstGeom prst="rect">
              <a:avLst/>
            </a:prstGeom>
            <a:noFill/>
          </p:spPr>
          <p:txBody>
            <a:bodyPr wrap="square" rtlCol="0">
              <a:spAutoFit/>
            </a:bodyPr>
            <a:lstStyle/>
            <a:p>
              <a:pPr>
                <a:spcAft>
                  <a:spcPts val="600"/>
                </a:spcAft>
              </a:pPr>
              <a:r>
                <a:rPr lang="ja-JP" altLang="en-US" sz="1100" b="1" dirty="0">
                  <a:solidFill>
                    <a:srgbClr val="006600"/>
                  </a:solidFill>
                  <a:latin typeface="BIZ UDPゴシック" panose="020B0400000000000000" pitchFamily="50" charset="-128"/>
                  <a:ea typeface="BIZ UDPゴシック" panose="020B0400000000000000" pitchFamily="50" charset="-128"/>
                </a:rPr>
                <a:t>けいやく</a:t>
              </a:r>
              <a:endParaRPr kumimoji="1" lang="ja-JP" altLang="en-US" sz="1050" dirty="0">
                <a:solidFill>
                  <a:srgbClr val="0066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B2482A67-DFF8-6A0C-802B-670A06CC5018}"/>
                </a:ext>
              </a:extLst>
            </p:cNvPr>
            <p:cNvSpPr txBox="1"/>
            <p:nvPr/>
          </p:nvSpPr>
          <p:spPr>
            <a:xfrm>
              <a:off x="4971344" y="2890516"/>
              <a:ext cx="934842" cy="261610"/>
            </a:xfrm>
            <a:prstGeom prst="rect">
              <a:avLst/>
            </a:prstGeom>
            <a:noFill/>
          </p:spPr>
          <p:txBody>
            <a:bodyPr wrap="square" rtlCol="0">
              <a:spAutoFit/>
            </a:bodyPr>
            <a:lstStyle/>
            <a:p>
              <a:pPr>
                <a:spcAft>
                  <a:spcPts val="600"/>
                </a:spcAft>
              </a:pPr>
              <a:r>
                <a:rPr lang="ja-JP" altLang="en-US" sz="1100" b="1" dirty="0">
                  <a:solidFill>
                    <a:srgbClr val="006600"/>
                  </a:solidFill>
                  <a:latin typeface="BIZ UDPゴシック" panose="020B0400000000000000" pitchFamily="50" charset="-128"/>
                  <a:ea typeface="BIZ UDPゴシック" panose="020B0400000000000000" pitchFamily="50" charset="-128"/>
                </a:rPr>
                <a:t>せいかつ</a:t>
              </a:r>
              <a:endParaRPr kumimoji="1" lang="ja-JP" altLang="en-US" sz="1050" dirty="0">
                <a:solidFill>
                  <a:srgbClr val="0066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63295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fltVal val="0"/>
                                          </p:val>
                                        </p:tav>
                                        <p:tav tm="100000">
                                          <p:val>
                                            <p:strVal val="#ppt_w"/>
                                          </p:val>
                                        </p:tav>
                                      </p:tavLst>
                                    </p:anim>
                                    <p:anim calcmode="lin" valueType="num">
                                      <p:cBhvr>
                                        <p:cTn id="20" dur="1000" fill="hold"/>
                                        <p:tgtEl>
                                          <p:spTgt spid="37"/>
                                        </p:tgtEl>
                                        <p:attrNameLst>
                                          <p:attrName>ppt_h</p:attrName>
                                        </p:attrNameLst>
                                      </p:cBhvr>
                                      <p:tavLst>
                                        <p:tav tm="0">
                                          <p:val>
                                            <p:fltVal val="0"/>
                                          </p:val>
                                        </p:tav>
                                        <p:tav tm="100000">
                                          <p:val>
                                            <p:strVal val="#ppt_h"/>
                                          </p:val>
                                        </p:tav>
                                      </p:tavLst>
                                    </p:anim>
                                    <p:anim calcmode="lin" valueType="num">
                                      <p:cBhvr>
                                        <p:cTn id="21" dur="1000" fill="hold"/>
                                        <p:tgtEl>
                                          <p:spTgt spid="37"/>
                                        </p:tgtEl>
                                        <p:attrNameLst>
                                          <p:attrName>style.rotation</p:attrName>
                                        </p:attrNameLst>
                                      </p:cBhvr>
                                      <p:tavLst>
                                        <p:tav tm="0">
                                          <p:val>
                                            <p:fltVal val="90"/>
                                          </p:val>
                                        </p:tav>
                                        <p:tav tm="100000">
                                          <p:val>
                                            <p:fltVal val="0"/>
                                          </p:val>
                                        </p:tav>
                                      </p:tavLst>
                                    </p:anim>
                                    <p:animEffect transition="in" filter="fade">
                                      <p:cBhvr>
                                        <p:cTn id="22" dur="1000"/>
                                        <p:tgtEl>
                                          <p:spTgt spid="37"/>
                                        </p:tgtEl>
                                      </p:cBhvr>
                                    </p:animEffect>
                                  </p:childTnLst>
                                </p:cTn>
                              </p:par>
                              <p:par>
                                <p:cTn id="23" presetID="3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1000" fill="hold"/>
                                        <p:tgtEl>
                                          <p:spTgt spid="69"/>
                                        </p:tgtEl>
                                        <p:attrNameLst>
                                          <p:attrName>ppt_w</p:attrName>
                                        </p:attrNameLst>
                                      </p:cBhvr>
                                      <p:tavLst>
                                        <p:tav tm="0">
                                          <p:val>
                                            <p:fltVal val="0"/>
                                          </p:val>
                                        </p:tav>
                                        <p:tav tm="100000">
                                          <p:val>
                                            <p:strVal val="#ppt_w"/>
                                          </p:val>
                                        </p:tav>
                                      </p:tavLst>
                                    </p:anim>
                                    <p:anim calcmode="lin" valueType="num">
                                      <p:cBhvr>
                                        <p:cTn id="26" dur="1000" fill="hold"/>
                                        <p:tgtEl>
                                          <p:spTgt spid="69"/>
                                        </p:tgtEl>
                                        <p:attrNameLst>
                                          <p:attrName>ppt_h</p:attrName>
                                        </p:attrNameLst>
                                      </p:cBhvr>
                                      <p:tavLst>
                                        <p:tav tm="0">
                                          <p:val>
                                            <p:fltVal val="0"/>
                                          </p:val>
                                        </p:tav>
                                        <p:tav tm="100000">
                                          <p:val>
                                            <p:strVal val="#ppt_h"/>
                                          </p:val>
                                        </p:tav>
                                      </p:tavLst>
                                    </p:anim>
                                    <p:anim calcmode="lin" valueType="num">
                                      <p:cBhvr>
                                        <p:cTn id="27" dur="1000" fill="hold"/>
                                        <p:tgtEl>
                                          <p:spTgt spid="69"/>
                                        </p:tgtEl>
                                        <p:attrNameLst>
                                          <p:attrName>style.rotation</p:attrName>
                                        </p:attrNameLst>
                                      </p:cBhvr>
                                      <p:tavLst>
                                        <p:tav tm="0">
                                          <p:val>
                                            <p:fltVal val="90"/>
                                          </p:val>
                                        </p:tav>
                                        <p:tav tm="100000">
                                          <p:val>
                                            <p:fltVal val="0"/>
                                          </p:val>
                                        </p:tav>
                                      </p:tavLst>
                                    </p:anim>
                                    <p:animEffect transition="in" filter="fade">
                                      <p:cBhvr>
                                        <p:cTn id="28" dur="10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E2CE9AE-3573-C468-548F-374F872D4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809" y="3703176"/>
            <a:ext cx="2318512" cy="3110200"/>
          </a:xfrm>
          <a:prstGeom prst="rect">
            <a:avLst/>
          </a:prstGeom>
        </p:spPr>
      </p:pic>
      <p:sp>
        <p:nvSpPr>
          <p:cNvPr id="2" name="スライド番号プレースホルダー 1">
            <a:extLst>
              <a:ext uri="{FF2B5EF4-FFF2-40B4-BE49-F238E27FC236}">
                <a16:creationId xmlns:a16="http://schemas.microsoft.com/office/drawing/2014/main" id="{5290655E-35D7-066A-C432-B82F58D42BBA}"/>
              </a:ext>
            </a:extLst>
          </p:cNvPr>
          <p:cNvSpPr>
            <a:spLocks noGrp="1"/>
          </p:cNvSpPr>
          <p:nvPr>
            <p:ph type="sldNum" sz="quarter" idx="12"/>
          </p:nvPr>
        </p:nvSpPr>
        <p:spPr/>
        <p:txBody>
          <a:bodyPr/>
          <a:lstStyle/>
          <a:p>
            <a:fld id="{C9D707A9-BE3A-46EF-B64A-4D23364FB652}"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E5881D3C-4EDD-23A4-6B12-9E526B195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26375">
            <a:off x="3291560" y="985129"/>
            <a:ext cx="595406" cy="3600000"/>
          </a:xfrm>
          <a:prstGeom prst="rect">
            <a:avLst/>
          </a:prstGeom>
        </p:spPr>
      </p:pic>
      <p:pic>
        <p:nvPicPr>
          <p:cNvPr id="6" name="図 5">
            <a:extLst>
              <a:ext uri="{FF2B5EF4-FFF2-40B4-BE49-F238E27FC236}">
                <a16:creationId xmlns:a16="http://schemas.microsoft.com/office/drawing/2014/main" id="{80943334-84D2-2028-E122-5C726E0E7C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61974">
            <a:off x="7874941" y="917332"/>
            <a:ext cx="615724" cy="3600000"/>
          </a:xfrm>
          <a:prstGeom prst="rect">
            <a:avLst/>
          </a:prstGeom>
        </p:spPr>
      </p:pic>
      <p:sp>
        <p:nvSpPr>
          <p:cNvPr id="4" name="タイトル 1">
            <a:extLst>
              <a:ext uri="{FF2B5EF4-FFF2-40B4-BE49-F238E27FC236}">
                <a16:creationId xmlns:a16="http://schemas.microsoft.com/office/drawing/2014/main" id="{C81B0CBA-5574-37C8-FDC9-3B73EADC6C2B}"/>
              </a:ext>
            </a:extLst>
          </p:cNvPr>
          <p:cNvSpPr txBox="1">
            <a:spLocks/>
          </p:cNvSpPr>
          <p:nvPr/>
        </p:nvSpPr>
        <p:spPr>
          <a:xfrm>
            <a:off x="1049468" y="3820440"/>
            <a:ext cx="2122622" cy="722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BIZ UDPゴシック" panose="020B0400000000000000" pitchFamily="50" charset="-128"/>
                <a:ea typeface="BIZ UDPゴシック" panose="020B0400000000000000" pitchFamily="50" charset="-128"/>
              </a:rPr>
              <a:t>ビニールがさ</a:t>
            </a:r>
            <a:endParaRPr lang="en-US" altLang="ja-JP" sz="2400"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A569EBE3-5FDB-F5FD-E23E-88AB10EBC200}"/>
              </a:ext>
            </a:extLst>
          </p:cNvPr>
          <p:cNvGrpSpPr/>
          <p:nvPr/>
        </p:nvGrpSpPr>
        <p:grpSpPr>
          <a:xfrm>
            <a:off x="4125667" y="1124744"/>
            <a:ext cx="2738341" cy="2359860"/>
            <a:chOff x="4125667" y="1124744"/>
            <a:chExt cx="2738341" cy="2359860"/>
          </a:xfrm>
        </p:grpSpPr>
        <p:grpSp>
          <p:nvGrpSpPr>
            <p:cNvPr id="19" name="グループ化 18">
              <a:extLst>
                <a:ext uri="{FF2B5EF4-FFF2-40B4-BE49-F238E27FC236}">
                  <a16:creationId xmlns:a16="http://schemas.microsoft.com/office/drawing/2014/main" id="{AFD48275-A747-214E-D87E-060447DED982}"/>
                </a:ext>
              </a:extLst>
            </p:cNvPr>
            <p:cNvGrpSpPr/>
            <p:nvPr/>
          </p:nvGrpSpPr>
          <p:grpSpPr>
            <a:xfrm>
              <a:off x="4125667" y="1124744"/>
              <a:ext cx="2738341" cy="2359860"/>
              <a:chOff x="4125667" y="1124744"/>
              <a:chExt cx="2738341" cy="2359860"/>
            </a:xfrm>
          </p:grpSpPr>
          <p:sp>
            <p:nvSpPr>
              <p:cNvPr id="12" name="楕円 11">
                <a:extLst>
                  <a:ext uri="{FF2B5EF4-FFF2-40B4-BE49-F238E27FC236}">
                    <a16:creationId xmlns:a16="http://schemas.microsoft.com/office/drawing/2014/main" id="{636F7610-E7C4-0D66-1695-E328EE1EC8D5}"/>
                  </a:ext>
                </a:extLst>
              </p:cNvPr>
              <p:cNvSpPr/>
              <p:nvPr/>
            </p:nvSpPr>
            <p:spPr>
              <a:xfrm rot="21362031" flipH="1">
                <a:off x="4125667" y="1124744"/>
                <a:ext cx="2738341" cy="171210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05554EA6-068B-F218-7ECC-6CC440F35C82}"/>
                  </a:ext>
                </a:extLst>
              </p:cNvPr>
              <p:cNvSpPr/>
              <p:nvPr/>
            </p:nvSpPr>
            <p:spPr>
              <a:xfrm rot="4517559">
                <a:off x="5456834" y="290845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D535E0CA-78F8-9FBC-8BF7-4266351B22B5}"/>
                  </a:ext>
                </a:extLst>
              </p:cNvPr>
              <p:cNvSpPr/>
              <p:nvPr/>
            </p:nvSpPr>
            <p:spPr>
              <a:xfrm rot="782470" flipH="1">
                <a:off x="5566103" y="3292462"/>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グループ化 17">
              <a:extLst>
                <a:ext uri="{FF2B5EF4-FFF2-40B4-BE49-F238E27FC236}">
                  <a16:creationId xmlns:a16="http://schemas.microsoft.com/office/drawing/2014/main" id="{5787F7C9-0AD0-9715-29CE-4F1B18BF2919}"/>
                </a:ext>
              </a:extLst>
            </p:cNvPr>
            <p:cNvGrpSpPr/>
            <p:nvPr/>
          </p:nvGrpSpPr>
          <p:grpSpPr>
            <a:xfrm>
              <a:off x="4454003" y="1471096"/>
              <a:ext cx="2235157" cy="937180"/>
              <a:chOff x="4454003" y="1471096"/>
              <a:chExt cx="2235157" cy="937180"/>
            </a:xfrm>
          </p:grpSpPr>
          <p:sp>
            <p:nvSpPr>
              <p:cNvPr id="13" name="テキスト ボックス 12">
                <a:extLst>
                  <a:ext uri="{FF2B5EF4-FFF2-40B4-BE49-F238E27FC236}">
                    <a16:creationId xmlns:a16="http://schemas.microsoft.com/office/drawing/2014/main" id="{85F96452-2255-7658-012A-4B3F8739E206}"/>
                  </a:ext>
                </a:extLst>
              </p:cNvPr>
              <p:cNvSpPr txBox="1"/>
              <p:nvPr/>
            </p:nvSpPr>
            <p:spPr>
              <a:xfrm flipH="1">
                <a:off x="4454003" y="1471096"/>
                <a:ext cx="2235157" cy="937180"/>
              </a:xfrm>
              <a:prstGeom prst="rect">
                <a:avLst/>
              </a:prstGeom>
              <a:noFill/>
              <a:ln>
                <a:noFill/>
              </a:ln>
            </p:spPr>
            <p:txBody>
              <a:bodyPr wrap="square" rtlCol="0">
                <a:spAutoFit/>
              </a:bodyPr>
              <a:lstStyle/>
              <a:p>
                <a:pPr>
                  <a:lnSpc>
                    <a:spcPct val="150000"/>
                  </a:lnSpc>
                </a:pPr>
                <a:r>
                  <a:rPr kumimoji="1" lang="ja-JP" altLang="en-US" sz="2000" dirty="0">
                    <a:latin typeface="BIZ UDPゴシック" panose="020B0400000000000000" pitchFamily="50" charset="-128"/>
                    <a:ea typeface="BIZ UDPゴシック" panose="020B0400000000000000" pitchFamily="50" charset="-128"/>
                  </a:rPr>
                  <a:t>どちらのかさの</a:t>
                </a:r>
                <a:endParaRPr kumimoji="1" lang="en-US" altLang="ja-JP" sz="20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latin typeface="BIZ UDPゴシック" panose="020B0400000000000000" pitchFamily="50" charset="-128"/>
                    <a:ea typeface="BIZ UDPゴシック" panose="020B0400000000000000" pitchFamily="50" charset="-128"/>
                  </a:rPr>
                  <a:t>値段が高いかな？</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0B0C094-D973-689A-1AEB-E02A615CA1B1}"/>
                  </a:ext>
                </a:extLst>
              </p:cNvPr>
              <p:cNvSpPr txBox="1"/>
              <p:nvPr/>
            </p:nvSpPr>
            <p:spPr>
              <a:xfrm>
                <a:off x="4550199" y="1871592"/>
                <a:ext cx="564063"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ねだん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081E8FF-883B-A459-F420-D2DD9F3DF36F}"/>
                  </a:ext>
                </a:extLst>
              </p:cNvPr>
              <p:cNvSpPr txBox="1"/>
              <p:nvPr/>
            </p:nvSpPr>
            <p:spPr>
              <a:xfrm>
                <a:off x="5212807" y="1871592"/>
                <a:ext cx="564063"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たか</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nvGrpSpPr>
          <p:cNvPr id="17" name="グループ化 16">
            <a:extLst>
              <a:ext uri="{FF2B5EF4-FFF2-40B4-BE49-F238E27FC236}">
                <a16:creationId xmlns:a16="http://schemas.microsoft.com/office/drawing/2014/main" id="{802D825B-394D-6C3B-879E-70D74CF07C05}"/>
              </a:ext>
            </a:extLst>
          </p:cNvPr>
          <p:cNvGrpSpPr/>
          <p:nvPr/>
        </p:nvGrpSpPr>
        <p:grpSpPr>
          <a:xfrm>
            <a:off x="8031002" y="3611275"/>
            <a:ext cx="3438524" cy="1329893"/>
            <a:chOff x="8031002" y="3611275"/>
            <a:chExt cx="3438524" cy="1329893"/>
          </a:xfrm>
        </p:grpSpPr>
        <p:sp>
          <p:nvSpPr>
            <p:cNvPr id="5" name="タイトル 1">
              <a:extLst>
                <a:ext uri="{FF2B5EF4-FFF2-40B4-BE49-F238E27FC236}">
                  <a16:creationId xmlns:a16="http://schemas.microsoft.com/office/drawing/2014/main" id="{44E90BD1-C8D5-E3F6-D750-310F191E7CA6}"/>
                </a:ext>
              </a:extLst>
            </p:cNvPr>
            <p:cNvSpPr txBox="1">
              <a:spLocks/>
            </p:cNvSpPr>
            <p:nvPr/>
          </p:nvSpPr>
          <p:spPr>
            <a:xfrm>
              <a:off x="8031002" y="3611275"/>
              <a:ext cx="3438524" cy="1329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2400" dirty="0">
                  <a:latin typeface="BIZ UDPゴシック" panose="020B0400000000000000" pitchFamily="50" charset="-128"/>
                  <a:ea typeface="BIZ UDPゴシック" panose="020B0400000000000000" pitchFamily="50" charset="-128"/>
                </a:rPr>
                <a:t>こわれにくい</a:t>
              </a:r>
              <a:endParaRPr lang="en-US" altLang="ja-JP" sz="24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latin typeface="BIZ UDPゴシック" panose="020B0400000000000000" pitchFamily="50" charset="-128"/>
                  <a:ea typeface="BIZ UDPゴシック" panose="020B0400000000000000" pitchFamily="50" charset="-128"/>
                </a:rPr>
                <a:t>丈夫なかさ</a:t>
              </a:r>
              <a:endParaRPr lang="en-US" altLang="ja-JP"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05BA123-CD2F-455C-A9B3-7AD41482F4BF}"/>
                </a:ext>
              </a:extLst>
            </p:cNvPr>
            <p:cNvSpPr txBox="1"/>
            <p:nvPr/>
          </p:nvSpPr>
          <p:spPr>
            <a:xfrm>
              <a:off x="8937535" y="4223785"/>
              <a:ext cx="87421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じょうぶ</a:t>
              </a:r>
            </a:p>
          </p:txBody>
        </p:sp>
      </p:grpSp>
    </p:spTree>
    <p:extLst>
      <p:ext uri="{BB962C8B-B14F-4D97-AF65-F5344CB8AC3E}">
        <p14:creationId xmlns:p14="http://schemas.microsoft.com/office/powerpoint/2010/main" val="401102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E64CAE-3E33-0169-6F95-BF32001B8B67}"/>
              </a:ext>
            </a:extLst>
          </p:cNvPr>
          <p:cNvSpPr>
            <a:spLocks noGrp="1"/>
          </p:cNvSpPr>
          <p:nvPr>
            <p:ph type="sldNum" sz="quarter" idx="12"/>
          </p:nvPr>
        </p:nvSpPr>
        <p:spPr/>
        <p:txBody>
          <a:bodyPr/>
          <a:lstStyle/>
          <a:p>
            <a:fld id="{C9D707A9-BE3A-46EF-B64A-4D23364FB652}" type="slidenum">
              <a:rPr kumimoji="1" lang="ja-JP" altLang="en-US" smtClean="0"/>
              <a:t>30</a:t>
            </a:fld>
            <a:endParaRPr kumimoji="1" lang="ja-JP" altLang="en-US"/>
          </a:p>
        </p:txBody>
      </p:sp>
      <p:sp>
        <p:nvSpPr>
          <p:cNvPr id="3" name="四角形: 角を丸くする 2">
            <a:extLst>
              <a:ext uri="{FF2B5EF4-FFF2-40B4-BE49-F238E27FC236}">
                <a16:creationId xmlns:a16="http://schemas.microsoft.com/office/drawing/2014/main" id="{BC98E3D3-831C-3D3F-CBA0-C364029C9991}"/>
              </a:ext>
            </a:extLst>
          </p:cNvPr>
          <p:cNvSpPr/>
          <p:nvPr/>
        </p:nvSpPr>
        <p:spPr>
          <a:xfrm>
            <a:off x="623392" y="476672"/>
            <a:ext cx="2088232" cy="7920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9" name="グループ化 28">
            <a:extLst>
              <a:ext uri="{FF2B5EF4-FFF2-40B4-BE49-F238E27FC236}">
                <a16:creationId xmlns:a16="http://schemas.microsoft.com/office/drawing/2014/main" id="{646A0780-C364-F17F-1E08-4328C9161E00}"/>
              </a:ext>
            </a:extLst>
          </p:cNvPr>
          <p:cNvGrpSpPr/>
          <p:nvPr/>
        </p:nvGrpSpPr>
        <p:grpSpPr>
          <a:xfrm>
            <a:off x="2999656" y="455314"/>
            <a:ext cx="8856984" cy="679012"/>
            <a:chOff x="2999656" y="455314"/>
            <a:chExt cx="8856984" cy="679012"/>
          </a:xfrm>
        </p:grpSpPr>
        <p:sp>
          <p:nvSpPr>
            <p:cNvPr id="6" name="テキスト ボックス 5">
              <a:extLst>
                <a:ext uri="{FF2B5EF4-FFF2-40B4-BE49-F238E27FC236}">
                  <a16:creationId xmlns:a16="http://schemas.microsoft.com/office/drawing/2014/main" id="{04B84EFC-0D81-F855-0025-D36047BDBBCA}"/>
                </a:ext>
              </a:extLst>
            </p:cNvPr>
            <p:cNvSpPr txBox="1"/>
            <p:nvPr/>
          </p:nvSpPr>
          <p:spPr>
            <a:xfrm>
              <a:off x="2999656" y="611106"/>
              <a:ext cx="8856984"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生活の中で契約を考えよう</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9E119BB-3BBA-3CA5-9366-5C99342FD00E}"/>
                </a:ext>
              </a:extLst>
            </p:cNvPr>
            <p:cNvSpPr txBox="1"/>
            <p:nvPr/>
          </p:nvSpPr>
          <p:spPr>
            <a:xfrm>
              <a:off x="5807968" y="457614"/>
              <a:ext cx="93610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かんが</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48EAC77-4339-129E-1DB4-BC7C21E64499}"/>
                </a:ext>
              </a:extLst>
            </p:cNvPr>
            <p:cNvSpPr txBox="1"/>
            <p:nvPr/>
          </p:nvSpPr>
          <p:spPr>
            <a:xfrm>
              <a:off x="4847906" y="455315"/>
              <a:ext cx="93610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けいやく</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F30C2B7-861E-4841-1870-8158AAD35B77}"/>
                </a:ext>
              </a:extLst>
            </p:cNvPr>
            <p:cNvSpPr txBox="1"/>
            <p:nvPr/>
          </p:nvSpPr>
          <p:spPr>
            <a:xfrm>
              <a:off x="4095395" y="476672"/>
              <a:ext cx="511752" cy="278505"/>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なか</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D5497A3-B5F2-9353-4900-A455E731C810}"/>
                </a:ext>
              </a:extLst>
            </p:cNvPr>
            <p:cNvSpPr txBox="1"/>
            <p:nvPr/>
          </p:nvSpPr>
          <p:spPr>
            <a:xfrm>
              <a:off x="3100997" y="455314"/>
              <a:ext cx="93610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せいかつ</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8016CA23-0108-3A55-422F-7DDBA98F1E7D}"/>
              </a:ext>
            </a:extLst>
          </p:cNvPr>
          <p:cNvGrpSpPr/>
          <p:nvPr/>
        </p:nvGrpSpPr>
        <p:grpSpPr>
          <a:xfrm>
            <a:off x="1139484" y="1525425"/>
            <a:ext cx="9929808" cy="1405592"/>
            <a:chOff x="1139484" y="1525425"/>
            <a:chExt cx="9929808" cy="1405592"/>
          </a:xfrm>
        </p:grpSpPr>
        <p:sp>
          <p:nvSpPr>
            <p:cNvPr id="5" name="テキスト ボックス 4">
              <a:extLst>
                <a:ext uri="{FF2B5EF4-FFF2-40B4-BE49-F238E27FC236}">
                  <a16:creationId xmlns:a16="http://schemas.microsoft.com/office/drawing/2014/main" id="{09406CA7-912B-3F3E-CC57-1B6A7D702053}"/>
                </a:ext>
              </a:extLst>
            </p:cNvPr>
            <p:cNvSpPr txBox="1"/>
            <p:nvPr/>
          </p:nvSpPr>
          <p:spPr>
            <a:xfrm>
              <a:off x="1139484" y="1578852"/>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電車に乗ること、洋服を買うこと、ラーメン店でラーメンを</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1200"/>
                </a:spcAft>
              </a:pPr>
              <a:r>
                <a:rPr lang="ja-JP" altLang="en-US" sz="2800" dirty="0">
                  <a:latin typeface="BIZ UDPゴシック" panose="020B0400000000000000" pitchFamily="50" charset="-128"/>
                  <a:ea typeface="BIZ UDPゴシック" panose="020B0400000000000000" pitchFamily="50" charset="-128"/>
                </a:rPr>
                <a:t>　　食べること、映画館で映画を観ることは、契約です</a:t>
              </a:r>
              <a:endParaRPr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1EC6F92-D635-9C4F-7D97-A9633B9CBB26}"/>
                </a:ext>
              </a:extLst>
            </p:cNvPr>
            <p:cNvSpPr txBox="1"/>
            <p:nvPr/>
          </p:nvSpPr>
          <p:spPr>
            <a:xfrm>
              <a:off x="2730683" y="152542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の</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B8B5F67-ED1E-A428-722B-2CA3DBDF0B81}"/>
                </a:ext>
              </a:extLst>
            </p:cNvPr>
            <p:cNvSpPr txBox="1"/>
            <p:nvPr/>
          </p:nvSpPr>
          <p:spPr>
            <a:xfrm>
              <a:off x="1663755" y="1525425"/>
              <a:ext cx="88079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でんしゃ</a:t>
              </a:r>
              <a:endParaRPr lang="en-US" altLang="ja-JP" sz="1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04E6C3B9-D31C-50D9-5EE7-4739B810CBB5}"/>
                </a:ext>
              </a:extLst>
            </p:cNvPr>
            <p:cNvSpPr txBox="1"/>
            <p:nvPr/>
          </p:nvSpPr>
          <p:spPr>
            <a:xfrm>
              <a:off x="4260577" y="1525425"/>
              <a:ext cx="85136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ようふく</a:t>
              </a:r>
              <a:endParaRPr lang="en-US" altLang="ja-JP" sz="1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85E6717-4BBB-8F62-38DE-2B1E6089750B}"/>
                </a:ext>
              </a:extLst>
            </p:cNvPr>
            <p:cNvSpPr txBox="1"/>
            <p:nvPr/>
          </p:nvSpPr>
          <p:spPr>
            <a:xfrm>
              <a:off x="1712246" y="2224842"/>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た</a:t>
              </a:r>
              <a:endParaRPr lang="en-US" altLang="ja-JP" sz="12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EB5CA00-E5C8-C1D5-C03F-876AEA1B9801}"/>
                </a:ext>
              </a:extLst>
            </p:cNvPr>
            <p:cNvSpPr txBox="1"/>
            <p:nvPr/>
          </p:nvSpPr>
          <p:spPr>
            <a:xfrm>
              <a:off x="5367407" y="152542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B3133A8-89A4-4D7B-088D-5DFB0D0A1CF4}"/>
                </a:ext>
              </a:extLst>
            </p:cNvPr>
            <p:cNvSpPr txBox="1"/>
            <p:nvPr/>
          </p:nvSpPr>
          <p:spPr>
            <a:xfrm>
              <a:off x="8170761" y="152542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てん</a:t>
              </a:r>
              <a:endParaRPr lang="en-US" altLang="ja-JP"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657B889-9589-5F8B-36D5-3083181208D2}"/>
                </a:ext>
              </a:extLst>
            </p:cNvPr>
            <p:cNvSpPr txBox="1"/>
            <p:nvPr/>
          </p:nvSpPr>
          <p:spPr>
            <a:xfrm>
              <a:off x="3678507" y="2224842"/>
              <a:ext cx="972895"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えいがかん</a:t>
              </a:r>
              <a:endParaRPr lang="en-US" altLang="ja-JP" sz="12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425A6AC3-EF20-31B3-8BF8-638D5360A29B}"/>
                </a:ext>
              </a:extLst>
            </p:cNvPr>
            <p:cNvSpPr txBox="1"/>
            <p:nvPr/>
          </p:nvSpPr>
          <p:spPr>
            <a:xfrm>
              <a:off x="5110733" y="2224842"/>
              <a:ext cx="831545"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えいが</a:t>
              </a:r>
              <a:endParaRPr lang="en-US" altLang="ja-JP" sz="12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51270B0F-83C3-1258-8DBF-5838D63AA6F6}"/>
                </a:ext>
              </a:extLst>
            </p:cNvPr>
            <p:cNvSpPr txBox="1"/>
            <p:nvPr/>
          </p:nvSpPr>
          <p:spPr>
            <a:xfrm>
              <a:off x="6117510" y="2224842"/>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み</a:t>
              </a:r>
              <a:endParaRPr lang="en-US" altLang="ja-JP" sz="12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FE5058E6-0675-C74A-29E2-41F238AD8ABA}"/>
                </a:ext>
              </a:extLst>
            </p:cNvPr>
            <p:cNvSpPr txBox="1"/>
            <p:nvPr/>
          </p:nvSpPr>
          <p:spPr>
            <a:xfrm>
              <a:off x="7908539" y="2224842"/>
              <a:ext cx="9728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19008D48-5CE6-CC0B-5C46-C10D4BF010A0}"/>
              </a:ext>
            </a:extLst>
          </p:cNvPr>
          <p:cNvSpPr txBox="1"/>
          <p:nvPr/>
        </p:nvSpPr>
        <p:spPr>
          <a:xfrm>
            <a:off x="1139484" y="3117937"/>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保護者に迎えに来てもらうことは、約束です。法律上の約束ではないため、契約ではありません</a:t>
            </a:r>
          </a:p>
        </p:txBody>
      </p:sp>
      <p:sp>
        <p:nvSpPr>
          <p:cNvPr id="7" name="テキスト ボックス 6">
            <a:extLst>
              <a:ext uri="{FF2B5EF4-FFF2-40B4-BE49-F238E27FC236}">
                <a16:creationId xmlns:a16="http://schemas.microsoft.com/office/drawing/2014/main" id="{44CA7E8A-36DA-CFD1-4F08-1D46C6AE3B66}"/>
              </a:ext>
            </a:extLst>
          </p:cNvPr>
          <p:cNvSpPr txBox="1"/>
          <p:nvPr/>
        </p:nvSpPr>
        <p:spPr>
          <a:xfrm>
            <a:off x="1909929" y="3056667"/>
            <a:ext cx="9728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ほごしゃ</a:t>
            </a:r>
            <a:endParaRPr lang="en-US" altLang="ja-JP"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E6AA4A1-CD2C-D423-7AF4-6BBB578359AF}"/>
              </a:ext>
            </a:extLst>
          </p:cNvPr>
          <p:cNvSpPr txBox="1"/>
          <p:nvPr/>
        </p:nvSpPr>
        <p:spPr>
          <a:xfrm>
            <a:off x="3071664" y="3056667"/>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むか</a:t>
            </a:r>
            <a:endParaRPr lang="en-US" altLang="ja-JP" sz="12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6344C79-91B7-29E3-05BE-19A9882E6096}"/>
              </a:ext>
            </a:extLst>
          </p:cNvPr>
          <p:cNvSpPr txBox="1"/>
          <p:nvPr/>
        </p:nvSpPr>
        <p:spPr>
          <a:xfrm>
            <a:off x="4151784" y="3056667"/>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き</a:t>
            </a:r>
            <a:endParaRPr lang="en-US" altLang="ja-JP"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F7E4561A-DDEC-BF5C-FABE-3C52DE227E94}"/>
              </a:ext>
            </a:extLst>
          </p:cNvPr>
          <p:cNvSpPr txBox="1"/>
          <p:nvPr/>
        </p:nvSpPr>
        <p:spPr>
          <a:xfrm>
            <a:off x="3953369" y="3725060"/>
            <a:ext cx="9728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E75ECD2-A9F0-C6F9-D2A5-14A196CC13F6}"/>
              </a:ext>
            </a:extLst>
          </p:cNvPr>
          <p:cNvSpPr txBox="1"/>
          <p:nvPr/>
        </p:nvSpPr>
        <p:spPr>
          <a:xfrm>
            <a:off x="8544274" y="3056667"/>
            <a:ext cx="122010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ほうりつじょう</a:t>
            </a:r>
            <a:endParaRPr lang="en-US" altLang="ja-JP" sz="12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216C2DE-C5F5-0ADC-8DD6-242C078A6271}"/>
              </a:ext>
            </a:extLst>
          </p:cNvPr>
          <p:cNvSpPr txBox="1"/>
          <p:nvPr/>
        </p:nvSpPr>
        <p:spPr>
          <a:xfrm>
            <a:off x="6951567" y="3056667"/>
            <a:ext cx="85981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やくそく</a:t>
            </a:r>
            <a:endParaRPr lang="en-US" altLang="ja-JP" sz="12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F7726858-9935-B5A3-6AB9-D06195A3516A}"/>
              </a:ext>
            </a:extLst>
          </p:cNvPr>
          <p:cNvSpPr txBox="1"/>
          <p:nvPr/>
        </p:nvSpPr>
        <p:spPr>
          <a:xfrm>
            <a:off x="10020638" y="3056667"/>
            <a:ext cx="85981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やくそく</a:t>
            </a:r>
            <a:endParaRPr lang="en-US" altLang="ja-JP"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44449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四角形: 角を丸くする 58">
            <a:extLst>
              <a:ext uri="{FF2B5EF4-FFF2-40B4-BE49-F238E27FC236}">
                <a16:creationId xmlns:a16="http://schemas.microsoft.com/office/drawing/2014/main" id="{F3196EDE-104F-A6C2-3B77-8DDA5F0C933B}"/>
              </a:ext>
            </a:extLst>
          </p:cNvPr>
          <p:cNvSpPr/>
          <p:nvPr/>
        </p:nvSpPr>
        <p:spPr>
          <a:xfrm>
            <a:off x="9377074" y="3283952"/>
            <a:ext cx="2412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19EAC997-47DB-5989-C73B-29F652746E9C}"/>
              </a:ext>
            </a:extLst>
          </p:cNvPr>
          <p:cNvSpPr/>
          <p:nvPr/>
        </p:nvSpPr>
        <p:spPr>
          <a:xfrm>
            <a:off x="6441287" y="3283178"/>
            <a:ext cx="2412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37A94096-52ED-4672-76CD-8898F80B939E}"/>
              </a:ext>
            </a:extLst>
          </p:cNvPr>
          <p:cNvSpPr/>
          <p:nvPr/>
        </p:nvSpPr>
        <p:spPr>
          <a:xfrm>
            <a:off x="3528408" y="3283178"/>
            <a:ext cx="2412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1BEC1DA-DC48-E6B3-F934-C06BA440AA2C}"/>
              </a:ext>
            </a:extLst>
          </p:cNvPr>
          <p:cNvSpPr>
            <a:spLocks noGrp="1"/>
          </p:cNvSpPr>
          <p:nvPr>
            <p:ph type="sldNum" sz="quarter" idx="12"/>
          </p:nvPr>
        </p:nvSpPr>
        <p:spPr/>
        <p:txBody>
          <a:bodyPr/>
          <a:lstStyle/>
          <a:p>
            <a:fld id="{C9D707A9-BE3A-46EF-B64A-4D23364FB652}" type="slidenum">
              <a:rPr kumimoji="1" lang="ja-JP" altLang="en-US" smtClean="0"/>
              <a:t>31</a:t>
            </a:fld>
            <a:endParaRPr kumimoji="1" lang="ja-JP" altLang="en-US"/>
          </a:p>
        </p:txBody>
      </p:sp>
      <p:sp>
        <p:nvSpPr>
          <p:cNvPr id="18" name="タイトル 1">
            <a:extLst>
              <a:ext uri="{FF2B5EF4-FFF2-40B4-BE49-F238E27FC236}">
                <a16:creationId xmlns:a16="http://schemas.microsoft.com/office/drawing/2014/main" id="{2C1E2BEF-ACFB-337A-684F-2B82869BCD99}"/>
              </a:ext>
            </a:extLst>
          </p:cNvPr>
          <p:cNvSpPr txBox="1">
            <a:spLocks/>
          </p:cNvSpPr>
          <p:nvPr/>
        </p:nvSpPr>
        <p:spPr>
          <a:xfrm>
            <a:off x="691247" y="339655"/>
            <a:ext cx="8566276"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3200" b="1" dirty="0">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AD41A367-A756-6131-56AB-490D798127A0}"/>
              </a:ext>
            </a:extLst>
          </p:cNvPr>
          <p:cNvGrpSpPr/>
          <p:nvPr/>
        </p:nvGrpSpPr>
        <p:grpSpPr>
          <a:xfrm>
            <a:off x="848527" y="435999"/>
            <a:ext cx="10367596" cy="1234830"/>
            <a:chOff x="848527" y="435999"/>
            <a:chExt cx="10367596" cy="1234830"/>
          </a:xfrm>
        </p:grpSpPr>
        <p:sp>
          <p:nvSpPr>
            <p:cNvPr id="19" name="テキスト ボックス 18">
              <a:extLst>
                <a:ext uri="{FF2B5EF4-FFF2-40B4-BE49-F238E27FC236}">
                  <a16:creationId xmlns:a16="http://schemas.microsoft.com/office/drawing/2014/main" id="{A1D9EFBC-7980-12BE-E4CE-A9CFC2F961DE}"/>
                </a:ext>
              </a:extLst>
            </p:cNvPr>
            <p:cNvSpPr txBox="1"/>
            <p:nvPr/>
          </p:nvSpPr>
          <p:spPr>
            <a:xfrm>
              <a:off x="848527" y="462870"/>
              <a:ext cx="10367596" cy="1207959"/>
            </a:xfrm>
            <a:prstGeom prst="rect">
              <a:avLst/>
            </a:prstGeom>
            <a:noFill/>
          </p:spPr>
          <p:txBody>
            <a:bodyPr wrap="square" rtlCol="0">
              <a:spAutoFit/>
            </a:bodyPr>
            <a:lstStyle/>
            <a:p>
              <a:pPr>
                <a:lnSpc>
                  <a:spcPct val="150000"/>
                </a:lnSpc>
              </a:pPr>
              <a:r>
                <a:rPr kumimoji="1" lang="en-US" altLang="ja-JP" sz="2600" dirty="0">
                  <a:latin typeface="BIZ UDPゴシック" panose="020B0400000000000000" pitchFamily="50" charset="-128"/>
                  <a:ea typeface="BIZ UDPゴシック" panose="020B0400000000000000" pitchFamily="50" charset="-128"/>
                </a:rPr>
                <a:t>B</a:t>
              </a:r>
              <a:r>
                <a:rPr kumimoji="1" lang="ja-JP" altLang="en-US" sz="2600" dirty="0">
                  <a:latin typeface="Bahnschrift SemiLight SemiConde" panose="020B0502040204020203" pitchFamily="34" charset="0"/>
                  <a:ea typeface="BIZ UDPゴシック" panose="020B0400000000000000" pitchFamily="50" charset="-128"/>
                </a:rPr>
                <a:t>さんが、</a:t>
              </a:r>
              <a:r>
                <a:rPr lang="ja-JP" altLang="en-US" sz="2600" dirty="0">
                  <a:latin typeface="Bahnschrift SemiLight SemiConde" panose="020B0502040204020203" pitchFamily="34" charset="0"/>
                  <a:ea typeface="BIZ UDPゴシック" panose="020B0400000000000000" pitchFamily="50" charset="-128"/>
                </a:rPr>
                <a:t>洋服</a:t>
              </a:r>
              <a:r>
                <a:rPr kumimoji="1" lang="ja-JP" altLang="en-US" sz="2600" dirty="0">
                  <a:latin typeface="Bahnschrift SemiLight SemiConde" panose="020B0502040204020203" pitchFamily="34" charset="0"/>
                  <a:ea typeface="BIZ UDPゴシック" panose="020B0400000000000000" pitchFamily="50" charset="-128"/>
                </a:rPr>
                <a:t>を買います。</a:t>
              </a:r>
              <a:endParaRPr kumimoji="1" lang="en-US" altLang="ja-JP" sz="2600" dirty="0">
                <a:latin typeface="Bahnschrift SemiLight SemiConde" panose="020B0502040204020203" pitchFamily="34" charset="0"/>
                <a:ea typeface="BIZ UDPゴシック" panose="020B0400000000000000" pitchFamily="50" charset="-128"/>
              </a:endParaRPr>
            </a:p>
            <a:p>
              <a:pPr>
                <a:lnSpc>
                  <a:spcPct val="150000"/>
                </a:lnSpc>
              </a:pPr>
              <a:r>
                <a:rPr lang="ja-JP" altLang="en-US" sz="2600" dirty="0">
                  <a:latin typeface="BIZ UDPゴシック" panose="020B0400000000000000" pitchFamily="50" charset="-128"/>
                  <a:ea typeface="BIZ UDPゴシック" panose="020B0400000000000000" pitchFamily="50" charset="-128"/>
                </a:rPr>
                <a:t>次の４つのどの場面</a:t>
              </a:r>
              <a:r>
                <a:rPr kumimoji="1" lang="ja-JP" altLang="en-US" sz="2600" dirty="0">
                  <a:latin typeface="BIZ UDPゴシック" panose="020B0400000000000000" pitchFamily="50" charset="-128"/>
                  <a:ea typeface="BIZ UDPゴシック" panose="020B0400000000000000" pitchFamily="50" charset="-128"/>
                </a:rPr>
                <a:t>で契約が成立しますか。</a:t>
              </a:r>
              <a:endParaRPr kumimoji="1" lang="ja-JP" altLang="en-US" sz="2600" dirty="0">
                <a:latin typeface="Bahnschrift SemiLight SemiConde" panose="020B0502040204020203" pitchFamily="34" charset="0"/>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8D3963F9-4FAC-F8AE-7F03-496E0815B2B0}"/>
                </a:ext>
              </a:extLst>
            </p:cNvPr>
            <p:cNvSpPr txBox="1"/>
            <p:nvPr/>
          </p:nvSpPr>
          <p:spPr>
            <a:xfrm>
              <a:off x="2347667" y="435999"/>
              <a:ext cx="797585"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ようふく</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64156F92-B05B-3EED-1ADD-5BDE2E879F5A}"/>
                </a:ext>
              </a:extLst>
            </p:cNvPr>
            <p:cNvSpPr txBox="1"/>
            <p:nvPr/>
          </p:nvSpPr>
          <p:spPr>
            <a:xfrm>
              <a:off x="3336378" y="435999"/>
              <a:ext cx="478685"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か</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F9C7EDA0-1636-4B4D-0107-304E3293D1BF}"/>
                </a:ext>
              </a:extLst>
            </p:cNvPr>
            <p:cNvSpPr txBox="1"/>
            <p:nvPr/>
          </p:nvSpPr>
          <p:spPr>
            <a:xfrm>
              <a:off x="864570" y="1035102"/>
              <a:ext cx="508924"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つぎ</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5C418A40-3528-F310-B55C-9A840F3FEE7D}"/>
                </a:ext>
              </a:extLst>
            </p:cNvPr>
            <p:cNvSpPr txBox="1"/>
            <p:nvPr/>
          </p:nvSpPr>
          <p:spPr>
            <a:xfrm>
              <a:off x="3215681" y="1035102"/>
              <a:ext cx="720080"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ばめん</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53BEB99-1AB7-E57E-1DF5-FED7B731F373}"/>
                </a:ext>
              </a:extLst>
            </p:cNvPr>
            <p:cNvSpPr txBox="1"/>
            <p:nvPr/>
          </p:nvSpPr>
          <p:spPr>
            <a:xfrm>
              <a:off x="4123582" y="1035102"/>
              <a:ext cx="727498"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けいやく</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F3D21649-E6CF-FEC1-38D4-EC330175F08E}"/>
                </a:ext>
              </a:extLst>
            </p:cNvPr>
            <p:cNvSpPr txBox="1"/>
            <p:nvPr/>
          </p:nvSpPr>
          <p:spPr>
            <a:xfrm>
              <a:off x="5102881" y="1035102"/>
              <a:ext cx="930606"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せいりつ</a:t>
              </a:r>
              <a:endParaRPr kumimoji="1" lang="en-US" altLang="ja-JP" sz="1100" b="1" dirty="0">
                <a:latin typeface="BIZ UDPゴシック" panose="020B0400000000000000" pitchFamily="50" charset="-128"/>
                <a:ea typeface="BIZ UDPゴシック" panose="020B0400000000000000" pitchFamily="50" charset="-128"/>
              </a:endParaRPr>
            </a:p>
          </p:txBody>
        </p:sp>
      </p:grpSp>
      <p:sp>
        <p:nvSpPr>
          <p:cNvPr id="26" name="テキスト ボックス 25">
            <a:extLst>
              <a:ext uri="{FF2B5EF4-FFF2-40B4-BE49-F238E27FC236}">
                <a16:creationId xmlns:a16="http://schemas.microsoft.com/office/drawing/2014/main" id="{85F94D74-AFCD-D927-9D05-FDF2D3C66377}"/>
              </a:ext>
            </a:extLst>
          </p:cNvPr>
          <p:cNvSpPr txBox="1"/>
          <p:nvPr/>
        </p:nvSpPr>
        <p:spPr>
          <a:xfrm>
            <a:off x="1375370" y="1732019"/>
            <a:ext cx="815788" cy="584775"/>
          </a:xfrm>
          <a:prstGeom prst="rect">
            <a:avLst/>
          </a:prstGeom>
          <a:noFill/>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①</a:t>
            </a:r>
          </a:p>
        </p:txBody>
      </p:sp>
      <p:sp>
        <p:nvSpPr>
          <p:cNvPr id="27" name="テキスト ボックス 26">
            <a:extLst>
              <a:ext uri="{FF2B5EF4-FFF2-40B4-BE49-F238E27FC236}">
                <a16:creationId xmlns:a16="http://schemas.microsoft.com/office/drawing/2014/main" id="{0CF7FB29-DAB7-9EFA-21D6-14962644BD78}"/>
              </a:ext>
            </a:extLst>
          </p:cNvPr>
          <p:cNvSpPr txBox="1"/>
          <p:nvPr/>
        </p:nvSpPr>
        <p:spPr>
          <a:xfrm>
            <a:off x="4369540" y="1751302"/>
            <a:ext cx="754457" cy="584775"/>
          </a:xfrm>
          <a:prstGeom prst="rect">
            <a:avLst/>
          </a:prstGeom>
          <a:noFill/>
        </p:spPr>
        <p:txBody>
          <a:bodyPr wrap="square" rtlCol="0">
            <a:spAutoFit/>
          </a:bodyPr>
          <a:lstStyle/>
          <a:p>
            <a:pPr algn="ctr"/>
            <a:r>
              <a:rPr lang="ja-JP" altLang="en-US" sz="3200" b="1" dirty="0">
                <a:latin typeface="BIZ UDPゴシック" panose="020B0400000000000000" pitchFamily="50" charset="-128"/>
                <a:ea typeface="BIZ UDPゴシック" panose="020B0400000000000000" pitchFamily="50" charset="-128"/>
              </a:rPr>
              <a:t>②</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7D529C7F-54B2-62A4-8AB9-CEE147231B50}"/>
              </a:ext>
            </a:extLst>
          </p:cNvPr>
          <p:cNvSpPr txBox="1"/>
          <p:nvPr/>
        </p:nvSpPr>
        <p:spPr>
          <a:xfrm>
            <a:off x="7181010" y="1761662"/>
            <a:ext cx="815788" cy="584775"/>
          </a:xfrm>
          <a:prstGeom prst="rect">
            <a:avLst/>
          </a:prstGeom>
          <a:noFill/>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③</a:t>
            </a:r>
          </a:p>
        </p:txBody>
      </p:sp>
      <p:sp>
        <p:nvSpPr>
          <p:cNvPr id="30" name="テキスト ボックス 29">
            <a:extLst>
              <a:ext uri="{FF2B5EF4-FFF2-40B4-BE49-F238E27FC236}">
                <a16:creationId xmlns:a16="http://schemas.microsoft.com/office/drawing/2014/main" id="{B7D37123-F8C3-C720-C3AB-E01F5E228C0A}"/>
              </a:ext>
            </a:extLst>
          </p:cNvPr>
          <p:cNvSpPr txBox="1"/>
          <p:nvPr/>
        </p:nvSpPr>
        <p:spPr>
          <a:xfrm>
            <a:off x="10175180" y="1770570"/>
            <a:ext cx="815788" cy="584775"/>
          </a:xfrm>
          <a:prstGeom prst="rect">
            <a:avLst/>
          </a:prstGeom>
          <a:noFill/>
        </p:spPr>
        <p:txBody>
          <a:bodyPr wrap="square" rtlCol="0">
            <a:spAutoFit/>
          </a:bodyPr>
          <a:lstStyle/>
          <a:p>
            <a:pPr algn="ctr"/>
            <a:r>
              <a:rPr lang="ja-JP" altLang="en-US" sz="3200" b="1" dirty="0">
                <a:latin typeface="BIZ UDPゴシック" panose="020B0400000000000000" pitchFamily="50" charset="-128"/>
                <a:ea typeface="BIZ UDPゴシック" panose="020B0400000000000000" pitchFamily="50" charset="-128"/>
              </a:rPr>
              <a:t>④</a:t>
            </a:r>
            <a:endParaRPr kumimoji="1" lang="ja-JP" altLang="en-US" sz="3200" b="1"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4C953490-21CF-5EF6-6001-17A46B648CB6}"/>
              </a:ext>
            </a:extLst>
          </p:cNvPr>
          <p:cNvGrpSpPr/>
          <p:nvPr/>
        </p:nvGrpSpPr>
        <p:grpSpPr>
          <a:xfrm>
            <a:off x="3474408" y="2478717"/>
            <a:ext cx="2520000" cy="936000"/>
            <a:chOff x="3474408" y="2572369"/>
            <a:chExt cx="2520000" cy="936000"/>
          </a:xfrm>
        </p:grpSpPr>
        <p:sp>
          <p:nvSpPr>
            <p:cNvPr id="36" name="吹き出し: 角を丸めた四角形 35">
              <a:extLst>
                <a:ext uri="{FF2B5EF4-FFF2-40B4-BE49-F238E27FC236}">
                  <a16:creationId xmlns:a16="http://schemas.microsoft.com/office/drawing/2014/main" id="{20408982-09E0-18DE-2FF4-3F2A06EDF4C0}"/>
                </a:ext>
              </a:extLst>
            </p:cNvPr>
            <p:cNvSpPr/>
            <p:nvPr/>
          </p:nvSpPr>
          <p:spPr>
            <a:xfrm>
              <a:off x="3474408" y="2572369"/>
              <a:ext cx="2520000" cy="936000"/>
            </a:xfrm>
            <a:prstGeom prst="wedgeRoundRectCallout">
              <a:avLst>
                <a:gd name="adj1" fmla="val -12460"/>
                <a:gd name="adj2" fmla="val 7253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はい、わかりました</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3,</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円です</a:t>
              </a:r>
            </a:p>
          </p:txBody>
        </p:sp>
        <p:sp>
          <p:nvSpPr>
            <p:cNvPr id="40" name="テキスト ボックス 39">
              <a:extLst>
                <a:ext uri="{FF2B5EF4-FFF2-40B4-BE49-F238E27FC236}">
                  <a16:creationId xmlns:a16="http://schemas.microsoft.com/office/drawing/2014/main" id="{BDB13B6D-4D2C-5363-64A2-5E3B273D8223}"/>
                </a:ext>
              </a:extLst>
            </p:cNvPr>
            <p:cNvSpPr txBox="1"/>
            <p:nvPr/>
          </p:nvSpPr>
          <p:spPr>
            <a:xfrm>
              <a:off x="4719001" y="2957762"/>
              <a:ext cx="510768"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えん</a:t>
              </a:r>
              <a:endParaRPr kumimoji="1" lang="en-US" altLang="ja-JP" sz="1000" b="1" dirty="0">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5A0FD88B-6F03-E86E-4DA9-4174E4DA5594}"/>
              </a:ext>
            </a:extLst>
          </p:cNvPr>
          <p:cNvGrpSpPr/>
          <p:nvPr/>
        </p:nvGrpSpPr>
        <p:grpSpPr>
          <a:xfrm>
            <a:off x="9354577" y="2459091"/>
            <a:ext cx="2520000" cy="992789"/>
            <a:chOff x="9354577" y="2552743"/>
            <a:chExt cx="2520000" cy="992789"/>
          </a:xfrm>
        </p:grpSpPr>
        <p:sp>
          <p:nvSpPr>
            <p:cNvPr id="38" name="吹き出し: 角を丸めた四角形 37">
              <a:extLst>
                <a:ext uri="{FF2B5EF4-FFF2-40B4-BE49-F238E27FC236}">
                  <a16:creationId xmlns:a16="http://schemas.microsoft.com/office/drawing/2014/main" id="{B182AF10-0F59-447E-C052-A940BE9339E6}"/>
                </a:ext>
              </a:extLst>
            </p:cNvPr>
            <p:cNvSpPr/>
            <p:nvPr/>
          </p:nvSpPr>
          <p:spPr>
            <a:xfrm>
              <a:off x="9354577" y="2609532"/>
              <a:ext cx="2520000" cy="936000"/>
            </a:xfrm>
            <a:prstGeom prst="wedgeRoundRectCallout">
              <a:avLst>
                <a:gd name="adj1" fmla="val -1720"/>
                <a:gd name="adj2" fmla="val 8270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商品を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お渡しします</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27F41B6-B0B7-B4ED-2E63-53C23508D312}"/>
                </a:ext>
              </a:extLst>
            </p:cNvPr>
            <p:cNvSpPr txBox="1"/>
            <p:nvPr/>
          </p:nvSpPr>
          <p:spPr>
            <a:xfrm>
              <a:off x="10133108" y="2552743"/>
              <a:ext cx="899931"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しょうひん</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1E92CD76-D8E9-0D0D-B556-42566BC7F163}"/>
                </a:ext>
              </a:extLst>
            </p:cNvPr>
            <p:cNvSpPr txBox="1"/>
            <p:nvPr/>
          </p:nvSpPr>
          <p:spPr>
            <a:xfrm>
              <a:off x="10057988" y="3002342"/>
              <a:ext cx="63789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わた</a:t>
              </a:r>
              <a:endParaRPr kumimoji="1" lang="en-US" altLang="ja-JP" sz="1000" b="1" dirty="0">
                <a:latin typeface="BIZ UDPゴシック" panose="020B0400000000000000" pitchFamily="50" charset="-128"/>
                <a:ea typeface="BIZ UDPゴシック" panose="020B0400000000000000" pitchFamily="50" charset="-128"/>
              </a:endParaRPr>
            </a:p>
          </p:txBody>
        </p:sp>
      </p:grpSp>
      <p:sp>
        <p:nvSpPr>
          <p:cNvPr id="48" name="四角形: 角を丸くする 47">
            <a:extLst>
              <a:ext uri="{FF2B5EF4-FFF2-40B4-BE49-F238E27FC236}">
                <a16:creationId xmlns:a16="http://schemas.microsoft.com/office/drawing/2014/main" id="{C779B81C-DA47-3BAE-6C76-F4CF3BD7229D}"/>
              </a:ext>
            </a:extLst>
          </p:cNvPr>
          <p:cNvSpPr/>
          <p:nvPr/>
        </p:nvSpPr>
        <p:spPr>
          <a:xfrm>
            <a:off x="492657" y="3285328"/>
            <a:ext cx="2520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7937D965-E31F-AD20-632C-1BE05FCA84A4}"/>
              </a:ext>
            </a:extLst>
          </p:cNvPr>
          <p:cNvGrpSpPr/>
          <p:nvPr/>
        </p:nvGrpSpPr>
        <p:grpSpPr>
          <a:xfrm>
            <a:off x="551948" y="2431490"/>
            <a:ext cx="2520000" cy="976146"/>
            <a:chOff x="551948" y="2525142"/>
            <a:chExt cx="2520000" cy="976146"/>
          </a:xfrm>
        </p:grpSpPr>
        <p:sp>
          <p:nvSpPr>
            <p:cNvPr id="49" name="吹き出し: 角を丸めた四角形 48">
              <a:extLst>
                <a:ext uri="{FF2B5EF4-FFF2-40B4-BE49-F238E27FC236}">
                  <a16:creationId xmlns:a16="http://schemas.microsoft.com/office/drawing/2014/main" id="{1FD82004-770E-4AE2-6014-CCC4A913B1F0}"/>
                </a:ext>
              </a:extLst>
            </p:cNvPr>
            <p:cNvSpPr/>
            <p:nvPr/>
          </p:nvSpPr>
          <p:spPr>
            <a:xfrm>
              <a:off x="551948" y="2565288"/>
              <a:ext cx="2520000" cy="936000"/>
            </a:xfrm>
            <a:prstGeom prst="wedgeRoundRectCallout">
              <a:avLst>
                <a:gd name="adj1" fmla="val -20750"/>
                <a:gd name="adj2" fmla="val 74320"/>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この洋服を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ください</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7F091CDE-75B1-610F-540A-A5353F8C33BB}"/>
                </a:ext>
              </a:extLst>
            </p:cNvPr>
            <p:cNvSpPr txBox="1"/>
            <p:nvPr/>
          </p:nvSpPr>
          <p:spPr>
            <a:xfrm>
              <a:off x="1593559" y="2525142"/>
              <a:ext cx="706101"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ようふく</a:t>
              </a:r>
              <a:endParaRPr kumimoji="1" lang="en-US" altLang="ja-JP" sz="1000" b="1" dirty="0">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B5A7A2D6-B8CC-3990-8A74-224DC342FBE9}"/>
              </a:ext>
            </a:extLst>
          </p:cNvPr>
          <p:cNvGrpSpPr/>
          <p:nvPr/>
        </p:nvGrpSpPr>
        <p:grpSpPr>
          <a:xfrm>
            <a:off x="6396868" y="2441055"/>
            <a:ext cx="2520000" cy="991402"/>
            <a:chOff x="6396868" y="2534707"/>
            <a:chExt cx="2520000" cy="991402"/>
          </a:xfrm>
        </p:grpSpPr>
        <p:sp>
          <p:nvSpPr>
            <p:cNvPr id="37" name="吹き出し: 角を丸めた四角形 36">
              <a:extLst>
                <a:ext uri="{FF2B5EF4-FFF2-40B4-BE49-F238E27FC236}">
                  <a16:creationId xmlns:a16="http://schemas.microsoft.com/office/drawing/2014/main" id="{B76F00B5-A1F0-0A20-F87F-6BB0883BDF3F}"/>
                </a:ext>
              </a:extLst>
            </p:cNvPr>
            <p:cNvSpPr/>
            <p:nvPr/>
          </p:nvSpPr>
          <p:spPr>
            <a:xfrm>
              <a:off x="6396868" y="2590109"/>
              <a:ext cx="2520000" cy="936000"/>
            </a:xfrm>
            <a:prstGeom prst="wedgeRoundRectCallout">
              <a:avLst>
                <a:gd name="adj1" fmla="val -14804"/>
                <a:gd name="adj2" fmla="val 7268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3</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払います</a:t>
              </a:r>
            </a:p>
          </p:txBody>
        </p:sp>
        <p:sp>
          <p:nvSpPr>
            <p:cNvPr id="41" name="テキスト ボックス 40">
              <a:extLst>
                <a:ext uri="{FF2B5EF4-FFF2-40B4-BE49-F238E27FC236}">
                  <a16:creationId xmlns:a16="http://schemas.microsoft.com/office/drawing/2014/main" id="{312BAA24-BD7C-2461-973D-68649A81E8E3}"/>
                </a:ext>
              </a:extLst>
            </p:cNvPr>
            <p:cNvSpPr txBox="1"/>
            <p:nvPr/>
          </p:nvSpPr>
          <p:spPr>
            <a:xfrm>
              <a:off x="7864116" y="2534707"/>
              <a:ext cx="499738"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えん</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38E1221-C7DD-6ED7-2D70-3A24119AD682}"/>
                </a:ext>
              </a:extLst>
            </p:cNvPr>
            <p:cNvSpPr txBox="1"/>
            <p:nvPr/>
          </p:nvSpPr>
          <p:spPr>
            <a:xfrm>
              <a:off x="7092019" y="2972599"/>
              <a:ext cx="444141"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はら</a:t>
              </a:r>
              <a:endParaRPr kumimoji="1" lang="en-US" altLang="ja-JP" sz="1000" b="1" dirty="0">
                <a:latin typeface="BIZ UDPゴシック" panose="020B0400000000000000" pitchFamily="50" charset="-128"/>
                <a:ea typeface="BIZ UDPゴシック" panose="020B0400000000000000" pitchFamily="50" charset="-128"/>
              </a:endParaRPr>
            </a:p>
          </p:txBody>
        </p:sp>
      </p:grpSp>
      <p:pic>
        <p:nvPicPr>
          <p:cNvPr id="7" name="図 6">
            <a:extLst>
              <a:ext uri="{FF2B5EF4-FFF2-40B4-BE49-F238E27FC236}">
                <a16:creationId xmlns:a16="http://schemas.microsoft.com/office/drawing/2014/main" id="{26C8AE93-AC19-214B-75B9-DFC04BF99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53" y="3682588"/>
            <a:ext cx="1587956" cy="2592000"/>
          </a:xfrm>
          <a:prstGeom prst="rect">
            <a:avLst/>
          </a:prstGeom>
        </p:spPr>
      </p:pic>
      <p:pic>
        <p:nvPicPr>
          <p:cNvPr id="14" name="図 13">
            <a:extLst>
              <a:ext uri="{FF2B5EF4-FFF2-40B4-BE49-F238E27FC236}">
                <a16:creationId xmlns:a16="http://schemas.microsoft.com/office/drawing/2014/main" id="{64E86E32-0B61-12F7-A802-15CD62BFC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1" y="3547721"/>
            <a:ext cx="1329316" cy="2736000"/>
          </a:xfrm>
          <a:prstGeom prst="rect">
            <a:avLst/>
          </a:prstGeom>
        </p:spPr>
      </p:pic>
      <p:pic>
        <p:nvPicPr>
          <p:cNvPr id="16" name="図 15">
            <a:extLst>
              <a:ext uri="{FF2B5EF4-FFF2-40B4-BE49-F238E27FC236}">
                <a16:creationId xmlns:a16="http://schemas.microsoft.com/office/drawing/2014/main" id="{42B0E894-FC5E-832C-D1CE-AE3B0A58A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130" y="3911412"/>
            <a:ext cx="2214507" cy="1944000"/>
          </a:xfrm>
          <a:prstGeom prst="rect">
            <a:avLst/>
          </a:prstGeom>
        </p:spPr>
      </p:pic>
      <p:pic>
        <p:nvPicPr>
          <p:cNvPr id="47" name="図 46">
            <a:extLst>
              <a:ext uri="{FF2B5EF4-FFF2-40B4-BE49-F238E27FC236}">
                <a16:creationId xmlns:a16="http://schemas.microsoft.com/office/drawing/2014/main" id="{205F7FFC-EC43-A02D-4CC6-1337B7EC9120}"/>
              </a:ext>
            </a:extLst>
          </p:cNvPr>
          <p:cNvPicPr>
            <a:picLocks noChangeAspect="1"/>
          </p:cNvPicPr>
          <p:nvPr/>
        </p:nvPicPr>
        <p:blipFill>
          <a:blip r:embed="rId6"/>
          <a:stretch>
            <a:fillRect/>
          </a:stretch>
        </p:blipFill>
        <p:spPr>
          <a:xfrm>
            <a:off x="6534269" y="3856799"/>
            <a:ext cx="2076331" cy="2304000"/>
          </a:xfrm>
          <a:prstGeom prst="rect">
            <a:avLst/>
          </a:prstGeom>
        </p:spPr>
      </p:pic>
      <p:sp>
        <p:nvSpPr>
          <p:cNvPr id="5" name="テキスト ボックス 4">
            <a:extLst>
              <a:ext uri="{FF2B5EF4-FFF2-40B4-BE49-F238E27FC236}">
                <a16:creationId xmlns:a16="http://schemas.microsoft.com/office/drawing/2014/main" id="{2435781B-D0CE-14CE-5580-D94C2AD3E616}"/>
              </a:ext>
            </a:extLst>
          </p:cNvPr>
          <p:cNvSpPr txBox="1"/>
          <p:nvPr/>
        </p:nvSpPr>
        <p:spPr>
          <a:xfrm>
            <a:off x="1432858" y="5774328"/>
            <a:ext cx="1313602" cy="369332"/>
          </a:xfrm>
          <a:prstGeom prst="rect">
            <a:avLst/>
          </a:prstGeom>
          <a:noFill/>
        </p:spPr>
        <p:txBody>
          <a:bodyPr wrap="square" rtlCol="0">
            <a:spAutoFit/>
          </a:bodyPr>
          <a:lstStyle/>
          <a:p>
            <a:pPr>
              <a:spcAft>
                <a:spcPts val="600"/>
              </a:spcAft>
            </a:pPr>
            <a:r>
              <a:rPr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さん</a:t>
            </a:r>
          </a:p>
        </p:txBody>
      </p:sp>
    </p:spTree>
    <p:extLst>
      <p:ext uri="{BB962C8B-B14F-4D97-AF65-F5344CB8AC3E}">
        <p14:creationId xmlns:p14="http://schemas.microsoft.com/office/powerpoint/2010/main" val="4196019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652A26D-78DE-E30C-8B3E-A68AA0A09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979" y="2754165"/>
            <a:ext cx="3116823" cy="2918793"/>
          </a:xfrm>
          <a:prstGeom prst="rect">
            <a:avLst/>
          </a:prstGeom>
        </p:spPr>
      </p:pic>
      <p:sp>
        <p:nvSpPr>
          <p:cNvPr id="44" name="吹き出し: 角を丸めた四角形 43">
            <a:extLst>
              <a:ext uri="{FF2B5EF4-FFF2-40B4-BE49-F238E27FC236}">
                <a16:creationId xmlns:a16="http://schemas.microsoft.com/office/drawing/2014/main" id="{54389D18-08B1-730F-74A0-CC565F6E9A25}"/>
              </a:ext>
            </a:extLst>
          </p:cNvPr>
          <p:cNvSpPr/>
          <p:nvPr/>
        </p:nvSpPr>
        <p:spPr>
          <a:xfrm>
            <a:off x="8093123" y="1822107"/>
            <a:ext cx="2246989" cy="703497"/>
          </a:xfrm>
          <a:prstGeom prst="wedgeRoundRectCallout">
            <a:avLst>
              <a:gd name="adj1" fmla="val -39959"/>
              <a:gd name="adj2" fmla="val 103691"/>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これください</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147CDC54-36BE-1109-4784-3453F092199A}"/>
              </a:ext>
            </a:extLst>
          </p:cNvPr>
          <p:cNvSpPr>
            <a:spLocks noGrp="1"/>
          </p:cNvSpPr>
          <p:nvPr>
            <p:ph type="sldNum" sz="quarter" idx="12"/>
          </p:nvPr>
        </p:nvSpPr>
        <p:spPr/>
        <p:txBody>
          <a:bodyPr/>
          <a:lstStyle/>
          <a:p>
            <a:fld id="{C9D707A9-BE3A-46EF-B64A-4D23364FB652}" type="slidenum">
              <a:rPr kumimoji="1" lang="ja-JP" altLang="en-US" smtClean="0"/>
              <a:t>32</a:t>
            </a:fld>
            <a:endParaRPr kumimoji="1" lang="ja-JP" altLang="en-US"/>
          </a:p>
        </p:txBody>
      </p:sp>
      <p:grpSp>
        <p:nvGrpSpPr>
          <p:cNvPr id="2" name="グループ化 1">
            <a:extLst>
              <a:ext uri="{FF2B5EF4-FFF2-40B4-BE49-F238E27FC236}">
                <a16:creationId xmlns:a16="http://schemas.microsoft.com/office/drawing/2014/main" id="{36FDC4A3-6B70-5900-1A97-8CF689A97828}"/>
              </a:ext>
            </a:extLst>
          </p:cNvPr>
          <p:cNvGrpSpPr/>
          <p:nvPr/>
        </p:nvGrpSpPr>
        <p:grpSpPr>
          <a:xfrm>
            <a:off x="828911" y="512362"/>
            <a:ext cx="4828060" cy="862979"/>
            <a:chOff x="828911" y="512362"/>
            <a:chExt cx="4828060" cy="862979"/>
          </a:xfrm>
        </p:grpSpPr>
        <p:sp>
          <p:nvSpPr>
            <p:cNvPr id="41" name="タイトル 1">
              <a:extLst>
                <a:ext uri="{FF2B5EF4-FFF2-40B4-BE49-F238E27FC236}">
                  <a16:creationId xmlns:a16="http://schemas.microsoft.com/office/drawing/2014/main" id="{664E4BF4-1CC0-C195-94A5-E7BA87E27A0A}"/>
                </a:ext>
              </a:extLst>
            </p:cNvPr>
            <p:cNvSpPr txBox="1">
              <a:spLocks/>
            </p:cNvSpPr>
            <p:nvPr/>
          </p:nvSpPr>
          <p:spPr>
            <a:xfrm>
              <a:off x="828911" y="536966"/>
              <a:ext cx="4828060" cy="8383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2800" b="1" dirty="0">
                  <a:latin typeface="BIZ UDPゴシック" panose="020B0400000000000000" pitchFamily="50" charset="-128"/>
                  <a:ea typeface="BIZ UDPゴシック" panose="020B0400000000000000" pitchFamily="50" charset="-128"/>
                </a:rPr>
                <a:t>B</a:t>
              </a:r>
              <a:r>
                <a:rPr kumimoji="1" lang="ja-JP" altLang="en-US" sz="2800" b="1" dirty="0">
                  <a:latin typeface="Bahnschrift SemiLight SemiConde" panose="020B0502040204020203" pitchFamily="34" charset="0"/>
                  <a:ea typeface="BIZ UDPゴシック" panose="020B0400000000000000" pitchFamily="50" charset="-128"/>
                </a:rPr>
                <a:t>さん</a:t>
              </a:r>
              <a:r>
                <a:rPr lang="ja-JP" altLang="en-US" sz="2800" b="1" dirty="0">
                  <a:latin typeface="BIZ UDPゴシック" panose="020B0400000000000000" pitchFamily="50" charset="-128"/>
                  <a:ea typeface="BIZ UDPゴシック" panose="020B0400000000000000" pitchFamily="50" charset="-128"/>
                </a:rPr>
                <a:t>が商品を選んで・・・</a:t>
              </a:r>
              <a:endParaRPr lang="en-US" altLang="ja-JP" sz="28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8841D12-E254-32B2-A797-29FEFDCDC836}"/>
                </a:ext>
              </a:extLst>
            </p:cNvPr>
            <p:cNvSpPr txBox="1"/>
            <p:nvPr/>
          </p:nvSpPr>
          <p:spPr>
            <a:xfrm>
              <a:off x="3254837" y="512362"/>
              <a:ext cx="71914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えら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A40E69-B842-7CF7-F7F0-D2EAE5C93363}"/>
                </a:ext>
              </a:extLst>
            </p:cNvPr>
            <p:cNvSpPr txBox="1"/>
            <p:nvPr/>
          </p:nvSpPr>
          <p:spPr>
            <a:xfrm>
              <a:off x="2192216" y="512362"/>
              <a:ext cx="106262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3E640AA4-2D44-650D-FD51-844F6919C531}"/>
              </a:ext>
            </a:extLst>
          </p:cNvPr>
          <p:cNvGrpSpPr/>
          <p:nvPr/>
        </p:nvGrpSpPr>
        <p:grpSpPr>
          <a:xfrm>
            <a:off x="7754886" y="555250"/>
            <a:ext cx="2923464" cy="850059"/>
            <a:chOff x="7754886" y="555250"/>
            <a:chExt cx="2923464" cy="850059"/>
          </a:xfrm>
        </p:grpSpPr>
        <p:sp>
          <p:nvSpPr>
            <p:cNvPr id="42" name="タイトル 1">
              <a:extLst>
                <a:ext uri="{FF2B5EF4-FFF2-40B4-BE49-F238E27FC236}">
                  <a16:creationId xmlns:a16="http://schemas.microsoft.com/office/drawing/2014/main" id="{315D6ED2-52A8-402D-3A6E-662F7017D514}"/>
                </a:ext>
              </a:extLst>
            </p:cNvPr>
            <p:cNvSpPr txBox="1">
              <a:spLocks/>
            </p:cNvSpPr>
            <p:nvPr/>
          </p:nvSpPr>
          <p:spPr>
            <a:xfrm>
              <a:off x="7754886" y="566934"/>
              <a:ext cx="2923464" cy="838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BIZ UDPゴシック" panose="020B0400000000000000" pitchFamily="50" charset="-128"/>
                  <a:ea typeface="BIZ UDPゴシック" panose="020B0400000000000000" pitchFamily="50" charset="-128"/>
                </a:rPr>
                <a:t>レジに持っていく</a:t>
              </a:r>
              <a:endParaRPr lang="en-US" altLang="ja-JP" sz="28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2757375-A559-4F25-EF34-353F63891AC1}"/>
                </a:ext>
              </a:extLst>
            </p:cNvPr>
            <p:cNvSpPr txBox="1"/>
            <p:nvPr/>
          </p:nvSpPr>
          <p:spPr>
            <a:xfrm>
              <a:off x="8846322" y="555250"/>
              <a:ext cx="33821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も</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851E520E-49EF-D428-5F73-40EE92DAD6DF}"/>
              </a:ext>
            </a:extLst>
          </p:cNvPr>
          <p:cNvGrpSpPr/>
          <p:nvPr/>
        </p:nvGrpSpPr>
        <p:grpSpPr>
          <a:xfrm>
            <a:off x="4077741" y="2060848"/>
            <a:ext cx="2738341" cy="1986137"/>
            <a:chOff x="4077741" y="2060848"/>
            <a:chExt cx="2738341" cy="1986137"/>
          </a:xfrm>
        </p:grpSpPr>
        <p:grpSp>
          <p:nvGrpSpPr>
            <p:cNvPr id="16" name="グループ化 15">
              <a:extLst>
                <a:ext uri="{FF2B5EF4-FFF2-40B4-BE49-F238E27FC236}">
                  <a16:creationId xmlns:a16="http://schemas.microsoft.com/office/drawing/2014/main" id="{3A13D610-ECA0-9FB0-3B22-CBFF72BF8C95}"/>
                </a:ext>
              </a:extLst>
            </p:cNvPr>
            <p:cNvGrpSpPr/>
            <p:nvPr/>
          </p:nvGrpSpPr>
          <p:grpSpPr>
            <a:xfrm rot="430320">
              <a:off x="4077741" y="2060848"/>
              <a:ext cx="2738341" cy="1712102"/>
              <a:chOff x="4715370" y="1687991"/>
              <a:chExt cx="2576392" cy="1400046"/>
            </a:xfrm>
            <a:solidFill>
              <a:schemeClr val="accent2">
                <a:lumMod val="20000"/>
                <a:lumOff val="80000"/>
              </a:schemeClr>
            </a:solidFill>
          </p:grpSpPr>
          <p:sp>
            <p:nvSpPr>
              <p:cNvPr id="9" name="楕円 8">
                <a:extLst>
                  <a:ext uri="{FF2B5EF4-FFF2-40B4-BE49-F238E27FC236}">
                    <a16:creationId xmlns:a16="http://schemas.microsoft.com/office/drawing/2014/main" id="{AB489C1A-AAF8-6D67-3768-347BF4DE5277}"/>
                  </a:ext>
                </a:extLst>
              </p:cNvPr>
              <p:cNvSpPr/>
              <p:nvPr/>
            </p:nvSpPr>
            <p:spPr>
              <a:xfrm rot="21407649">
                <a:off x="4715370" y="1687991"/>
                <a:ext cx="2576392" cy="1400046"/>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D293A2BC-3692-3ACB-C201-CD1E677084E8}"/>
                  </a:ext>
                </a:extLst>
              </p:cNvPr>
              <p:cNvSpPr txBox="1"/>
              <p:nvPr/>
            </p:nvSpPr>
            <p:spPr>
              <a:xfrm rot="21169680">
                <a:off x="5145652" y="1902244"/>
                <a:ext cx="1866270" cy="880879"/>
              </a:xfrm>
              <a:prstGeom prst="rect">
                <a:avLst/>
              </a:prstGeom>
              <a:noFill/>
              <a:ln>
                <a:noFill/>
              </a:ln>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この色の洋服</a:t>
                </a:r>
                <a:endParaRPr kumimoji="1"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かわいいなあ、</a:t>
                </a:r>
                <a:endParaRPr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これにしよう</a:t>
                </a:r>
                <a:r>
                  <a:rPr kumimoji="1" lang="ja-JP" altLang="en-US" sz="2400" dirty="0">
                    <a:latin typeface="BIZ UDPゴシック" panose="020B0400000000000000" pitchFamily="50" charset="-128"/>
                    <a:ea typeface="BIZ UDPゴシック" panose="020B0400000000000000" pitchFamily="50" charset="-128"/>
                  </a:rPr>
                  <a:t>！</a:t>
                </a:r>
              </a:p>
            </p:txBody>
          </p:sp>
        </p:grpSp>
        <p:sp>
          <p:nvSpPr>
            <p:cNvPr id="24" name="楕円 23">
              <a:extLst>
                <a:ext uri="{FF2B5EF4-FFF2-40B4-BE49-F238E27FC236}">
                  <a16:creationId xmlns:a16="http://schemas.microsoft.com/office/drawing/2014/main" id="{6CAAC3FA-A74D-EC2B-8DA9-7E53AFC6540C}"/>
                </a:ext>
              </a:extLst>
            </p:cNvPr>
            <p:cNvSpPr/>
            <p:nvPr/>
          </p:nvSpPr>
          <p:spPr>
            <a:xfrm rot="4517559">
              <a:off x="4401228" y="3555004"/>
              <a:ext cx="280273"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12E5796-A1FE-A074-8F16-14FF29D1B2ED}"/>
                </a:ext>
              </a:extLst>
            </p:cNvPr>
            <p:cNvSpPr/>
            <p:nvPr/>
          </p:nvSpPr>
          <p:spPr>
            <a:xfrm rot="20817530">
              <a:off x="4211206" y="3854843"/>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96F326E1-BE2D-1DC9-B02E-EB8229E3A191}"/>
                </a:ext>
              </a:extLst>
            </p:cNvPr>
            <p:cNvSpPr txBox="1"/>
            <p:nvPr/>
          </p:nvSpPr>
          <p:spPr>
            <a:xfrm>
              <a:off x="5519429" y="2185737"/>
              <a:ext cx="860547"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ようふく</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37E04DA-A0F2-E49F-3BB1-C708AEFC767F}"/>
                </a:ext>
              </a:extLst>
            </p:cNvPr>
            <p:cNvSpPr txBox="1"/>
            <p:nvPr/>
          </p:nvSpPr>
          <p:spPr>
            <a:xfrm>
              <a:off x="5014635" y="2192258"/>
              <a:ext cx="447190"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いろ</a:t>
              </a:r>
              <a:endParaRPr kumimoji="1" lang="en-US" altLang="ja-JP" sz="1000" b="1" dirty="0">
                <a:latin typeface="BIZ UDPゴシック" panose="020B0400000000000000" pitchFamily="50" charset="-128"/>
                <a:ea typeface="BIZ UDPゴシック" panose="020B0400000000000000" pitchFamily="50" charset="-128"/>
              </a:endParaRPr>
            </a:p>
          </p:txBody>
        </p:sp>
      </p:grpSp>
      <p:pic>
        <p:nvPicPr>
          <p:cNvPr id="8" name="図 7">
            <a:extLst>
              <a:ext uri="{FF2B5EF4-FFF2-40B4-BE49-F238E27FC236}">
                <a16:creationId xmlns:a16="http://schemas.microsoft.com/office/drawing/2014/main" id="{12178152-E41E-499D-1B15-EE3D8864F6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59475" y="3645901"/>
            <a:ext cx="2380225" cy="1441962"/>
          </a:xfrm>
          <a:prstGeom prst="rect">
            <a:avLst/>
          </a:prstGeom>
        </p:spPr>
      </p:pic>
      <p:pic>
        <p:nvPicPr>
          <p:cNvPr id="17" name="図 16">
            <a:extLst>
              <a:ext uri="{FF2B5EF4-FFF2-40B4-BE49-F238E27FC236}">
                <a16:creationId xmlns:a16="http://schemas.microsoft.com/office/drawing/2014/main" id="{4A88B538-A295-6658-7F0E-880F613BD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3126" y="2500628"/>
            <a:ext cx="1249503" cy="3758425"/>
          </a:xfrm>
          <a:prstGeom prst="rect">
            <a:avLst/>
          </a:prstGeom>
        </p:spPr>
      </p:pic>
      <p:grpSp>
        <p:nvGrpSpPr>
          <p:cNvPr id="18" name="グループ化 17">
            <a:extLst>
              <a:ext uri="{FF2B5EF4-FFF2-40B4-BE49-F238E27FC236}">
                <a16:creationId xmlns:a16="http://schemas.microsoft.com/office/drawing/2014/main" id="{3F781E2F-D2CC-67B1-CB7E-03B42103FFF2}"/>
              </a:ext>
            </a:extLst>
          </p:cNvPr>
          <p:cNvGrpSpPr/>
          <p:nvPr/>
        </p:nvGrpSpPr>
        <p:grpSpPr>
          <a:xfrm>
            <a:off x="3776383" y="4392228"/>
            <a:ext cx="2690893" cy="977477"/>
            <a:chOff x="3776383" y="4392228"/>
            <a:chExt cx="2690893" cy="977477"/>
          </a:xfrm>
        </p:grpSpPr>
        <p:sp>
          <p:nvSpPr>
            <p:cNvPr id="31" name="楕円 30">
              <a:extLst>
                <a:ext uri="{FF2B5EF4-FFF2-40B4-BE49-F238E27FC236}">
                  <a16:creationId xmlns:a16="http://schemas.microsoft.com/office/drawing/2014/main" id="{98E8BC5E-7DEC-F8E1-E07D-B10913AC0939}"/>
                </a:ext>
              </a:extLst>
            </p:cNvPr>
            <p:cNvSpPr/>
            <p:nvPr/>
          </p:nvSpPr>
          <p:spPr>
            <a:xfrm>
              <a:off x="4301464" y="4392228"/>
              <a:ext cx="2113060" cy="977477"/>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1EDFD08B-D8EC-B213-D4CD-F01E09825013}"/>
                </a:ext>
              </a:extLst>
            </p:cNvPr>
            <p:cNvSpPr txBox="1"/>
            <p:nvPr/>
          </p:nvSpPr>
          <p:spPr>
            <a:xfrm>
              <a:off x="4480026" y="4630698"/>
              <a:ext cx="1987250" cy="400110"/>
            </a:xfrm>
            <a:prstGeom prst="rect">
              <a:avLst/>
            </a:prstGeom>
            <a:noFill/>
          </p:spPr>
          <p:txBody>
            <a:bodyPr wrap="square" rtlCol="0">
              <a:spAutoFit/>
            </a:bodyPr>
            <a:lstStyle/>
            <a:p>
              <a:r>
                <a:rPr kumimoji="1" lang="en-US" altLang="ja-JP" sz="2000" dirty="0">
                  <a:latin typeface="BIZ UDPゴシック" panose="020B0400000000000000" pitchFamily="50" charset="-128"/>
                  <a:ea typeface="BIZ UDPゴシック" panose="020B0400000000000000" pitchFamily="50" charset="-128"/>
                </a:rPr>
                <a:t>3,000</a:t>
              </a:r>
              <a:r>
                <a:rPr kumimoji="1" lang="ja-JP" altLang="en-US" sz="2000" dirty="0">
                  <a:latin typeface="BIZ UDPゴシック" panose="020B0400000000000000" pitchFamily="50" charset="-128"/>
                  <a:ea typeface="BIZ UDPゴシック" panose="020B0400000000000000" pitchFamily="50" charset="-128"/>
                </a:rPr>
                <a:t>円か！</a:t>
              </a:r>
            </a:p>
          </p:txBody>
        </p:sp>
        <p:sp>
          <p:nvSpPr>
            <p:cNvPr id="34" name="楕円 33">
              <a:extLst>
                <a:ext uri="{FF2B5EF4-FFF2-40B4-BE49-F238E27FC236}">
                  <a16:creationId xmlns:a16="http://schemas.microsoft.com/office/drawing/2014/main" id="{DCA88F81-F0D3-6C1C-46DA-79757FF71C88}"/>
                </a:ext>
              </a:extLst>
            </p:cNvPr>
            <p:cNvSpPr/>
            <p:nvPr/>
          </p:nvSpPr>
          <p:spPr>
            <a:xfrm rot="17169646">
              <a:off x="4002129" y="4656359"/>
              <a:ext cx="223840" cy="22680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0C564C5-1080-5F65-1738-45A3D6152EFE}"/>
                </a:ext>
              </a:extLst>
            </p:cNvPr>
            <p:cNvSpPr txBox="1"/>
            <p:nvPr/>
          </p:nvSpPr>
          <p:spPr>
            <a:xfrm>
              <a:off x="5360778" y="4478923"/>
              <a:ext cx="447190"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えん</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26" name="楕円 25">
              <a:extLst>
                <a:ext uri="{FF2B5EF4-FFF2-40B4-BE49-F238E27FC236}">
                  <a16:creationId xmlns:a16="http://schemas.microsoft.com/office/drawing/2014/main" id="{1770E05A-7E2E-FF5F-924A-07A4A5DFBF58}"/>
                </a:ext>
              </a:extLst>
            </p:cNvPr>
            <p:cNvSpPr/>
            <p:nvPr/>
          </p:nvSpPr>
          <p:spPr>
            <a:xfrm rot="17169646">
              <a:off x="3776383" y="4638721"/>
              <a:ext cx="180000" cy="180000"/>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a:extLst>
              <a:ext uri="{FF2B5EF4-FFF2-40B4-BE49-F238E27FC236}">
                <a16:creationId xmlns:a16="http://schemas.microsoft.com/office/drawing/2014/main" id="{B9F06799-7F55-53B3-F96F-94CA18A062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2727" y="2612298"/>
            <a:ext cx="2289168" cy="3736578"/>
          </a:xfrm>
          <a:prstGeom prst="rect">
            <a:avLst/>
          </a:prstGeom>
        </p:spPr>
      </p:pic>
    </p:spTree>
    <p:extLst>
      <p:ext uri="{BB962C8B-B14F-4D97-AF65-F5344CB8AC3E}">
        <p14:creationId xmlns:p14="http://schemas.microsoft.com/office/powerpoint/2010/main" val="42197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F75B364-3FA1-B008-A2C5-2FFB9FCF170A}"/>
              </a:ext>
            </a:extLst>
          </p:cNvPr>
          <p:cNvSpPr>
            <a:spLocks noGrp="1"/>
          </p:cNvSpPr>
          <p:nvPr>
            <p:ph type="sldNum" sz="quarter" idx="12"/>
          </p:nvPr>
        </p:nvSpPr>
        <p:spPr/>
        <p:txBody>
          <a:bodyPr/>
          <a:lstStyle/>
          <a:p>
            <a:fld id="{C9D707A9-BE3A-46EF-B64A-4D23364FB652}" type="slidenum">
              <a:rPr kumimoji="1" lang="ja-JP" altLang="en-US" smtClean="0"/>
              <a:t>33</a:t>
            </a:fld>
            <a:endParaRPr kumimoji="1" lang="ja-JP" altLang="en-US"/>
          </a:p>
        </p:txBody>
      </p:sp>
      <p:grpSp>
        <p:nvGrpSpPr>
          <p:cNvPr id="2" name="グループ化 1">
            <a:extLst>
              <a:ext uri="{FF2B5EF4-FFF2-40B4-BE49-F238E27FC236}">
                <a16:creationId xmlns:a16="http://schemas.microsoft.com/office/drawing/2014/main" id="{F7E687A2-7DAE-EFC7-F492-2FAC12E10144}"/>
              </a:ext>
            </a:extLst>
          </p:cNvPr>
          <p:cNvGrpSpPr/>
          <p:nvPr/>
        </p:nvGrpSpPr>
        <p:grpSpPr>
          <a:xfrm>
            <a:off x="4651648" y="5565755"/>
            <a:ext cx="2888705" cy="790595"/>
            <a:chOff x="4651648" y="5565755"/>
            <a:chExt cx="2888705" cy="790595"/>
          </a:xfrm>
        </p:grpSpPr>
        <p:sp>
          <p:nvSpPr>
            <p:cNvPr id="17" name="四角形: 角を丸くする 16">
              <a:extLst>
                <a:ext uri="{FF2B5EF4-FFF2-40B4-BE49-F238E27FC236}">
                  <a16:creationId xmlns:a16="http://schemas.microsoft.com/office/drawing/2014/main" id="{8CE3B2ED-3628-D288-4BD4-9AD6DC985CC3}"/>
                </a:ext>
              </a:extLst>
            </p:cNvPr>
            <p:cNvSpPr/>
            <p:nvPr/>
          </p:nvSpPr>
          <p:spPr>
            <a:xfrm>
              <a:off x="4651648" y="5565755"/>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買う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EA51C1C-EBDE-BAF6-6095-78D39EED5EEA}"/>
                </a:ext>
              </a:extLst>
            </p:cNvPr>
            <p:cNvSpPr txBox="1"/>
            <p:nvPr/>
          </p:nvSpPr>
          <p:spPr>
            <a:xfrm>
              <a:off x="5778400" y="5565755"/>
              <a:ext cx="317600"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a:t>
              </a:r>
              <a:endParaRPr kumimoji="1" lang="en-US" altLang="ja-JP" sz="1200" b="1" dirty="0">
                <a:latin typeface="BIZ UDPゴシック" panose="020B0400000000000000" pitchFamily="50" charset="-128"/>
                <a:ea typeface="BIZ UDPゴシック" panose="020B0400000000000000" pitchFamily="50" charset="-128"/>
              </a:endParaRPr>
            </a:p>
          </p:txBody>
        </p:sp>
      </p:grpSp>
      <p:pic>
        <p:nvPicPr>
          <p:cNvPr id="8" name="図 7">
            <a:extLst>
              <a:ext uri="{FF2B5EF4-FFF2-40B4-BE49-F238E27FC236}">
                <a16:creationId xmlns:a16="http://schemas.microsoft.com/office/drawing/2014/main" id="{97503245-B5B5-9B98-17CD-08BFD96D0C4A}"/>
              </a:ext>
            </a:extLst>
          </p:cNvPr>
          <p:cNvPicPr>
            <a:picLocks noChangeAspect="1"/>
          </p:cNvPicPr>
          <p:nvPr/>
        </p:nvPicPr>
        <p:blipFill>
          <a:blip r:embed="rId3"/>
          <a:stretch>
            <a:fillRect/>
          </a:stretch>
        </p:blipFill>
        <p:spPr>
          <a:xfrm>
            <a:off x="4662487" y="548680"/>
            <a:ext cx="2867025" cy="4962525"/>
          </a:xfrm>
          <a:prstGeom prst="rect">
            <a:avLst/>
          </a:prstGeom>
        </p:spPr>
      </p:pic>
    </p:spTree>
    <p:extLst>
      <p:ext uri="{BB962C8B-B14F-4D97-AF65-F5344CB8AC3E}">
        <p14:creationId xmlns:p14="http://schemas.microsoft.com/office/powerpoint/2010/main" val="68279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1F8B364A-CD23-EDFE-284E-013447688F86}"/>
              </a:ext>
            </a:extLst>
          </p:cNvPr>
          <p:cNvSpPr>
            <a:spLocks noGrp="1"/>
          </p:cNvSpPr>
          <p:nvPr>
            <p:ph type="sldNum" sz="quarter" idx="12"/>
          </p:nvPr>
        </p:nvSpPr>
        <p:spPr/>
        <p:txBody>
          <a:bodyPr/>
          <a:lstStyle/>
          <a:p>
            <a:fld id="{C9D707A9-BE3A-46EF-B64A-4D23364FB652}" type="slidenum">
              <a:rPr kumimoji="1" lang="ja-JP" altLang="en-US" smtClean="0"/>
              <a:t>34</a:t>
            </a:fld>
            <a:endParaRPr kumimoji="1" lang="ja-JP" altLang="en-US"/>
          </a:p>
        </p:txBody>
      </p:sp>
      <p:grpSp>
        <p:nvGrpSpPr>
          <p:cNvPr id="6" name="グループ化 5">
            <a:extLst>
              <a:ext uri="{FF2B5EF4-FFF2-40B4-BE49-F238E27FC236}">
                <a16:creationId xmlns:a16="http://schemas.microsoft.com/office/drawing/2014/main" id="{195A8BA4-E911-4E1F-2CFD-BBCD516ED2F3}"/>
              </a:ext>
            </a:extLst>
          </p:cNvPr>
          <p:cNvGrpSpPr/>
          <p:nvPr/>
        </p:nvGrpSpPr>
        <p:grpSpPr>
          <a:xfrm>
            <a:off x="9130930" y="1184392"/>
            <a:ext cx="2591629" cy="936000"/>
            <a:chOff x="9130930" y="1184392"/>
            <a:chExt cx="2591629" cy="936000"/>
          </a:xfrm>
        </p:grpSpPr>
        <p:sp>
          <p:nvSpPr>
            <p:cNvPr id="15" name="吹き出し: 角を丸めた四角形 14">
              <a:extLst>
                <a:ext uri="{FF2B5EF4-FFF2-40B4-BE49-F238E27FC236}">
                  <a16:creationId xmlns:a16="http://schemas.microsoft.com/office/drawing/2014/main" id="{158FEC2A-10B3-E72F-616B-A984B5CE6BDB}"/>
                </a:ext>
              </a:extLst>
            </p:cNvPr>
            <p:cNvSpPr/>
            <p:nvPr/>
          </p:nvSpPr>
          <p:spPr>
            <a:xfrm>
              <a:off x="9130930" y="1184392"/>
              <a:ext cx="2591629" cy="936000"/>
            </a:xfrm>
            <a:prstGeom prst="wedgeRoundRectCallout">
              <a:avLst>
                <a:gd name="adj1" fmla="val -41131"/>
                <a:gd name="adj2" fmla="val 8624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はい、わかりました</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3,000</a:t>
              </a:r>
              <a:r>
                <a:rPr lang="ja-JP" altLang="en-US" sz="2000" dirty="0">
                  <a:solidFill>
                    <a:schemeClr val="tx1"/>
                  </a:solidFill>
                  <a:latin typeface="BIZ UDPゴシック" panose="020B0400000000000000" pitchFamily="50" charset="-128"/>
                  <a:ea typeface="BIZ UDPゴシック" panose="020B0400000000000000" pitchFamily="50" charset="-128"/>
                </a:rPr>
                <a:t>円です</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DA6C39F-6762-FB5E-8BB7-B14C8B229B46}"/>
                </a:ext>
              </a:extLst>
            </p:cNvPr>
            <p:cNvSpPr txBox="1"/>
            <p:nvPr/>
          </p:nvSpPr>
          <p:spPr>
            <a:xfrm>
              <a:off x="10394660" y="1598603"/>
              <a:ext cx="596804"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えん</a:t>
              </a:r>
            </a:p>
          </p:txBody>
        </p:sp>
      </p:grpSp>
      <p:grpSp>
        <p:nvGrpSpPr>
          <p:cNvPr id="9" name="グループ化 8">
            <a:extLst>
              <a:ext uri="{FF2B5EF4-FFF2-40B4-BE49-F238E27FC236}">
                <a16:creationId xmlns:a16="http://schemas.microsoft.com/office/drawing/2014/main" id="{3D349B5C-00B1-4903-46DC-F1E1675AA5DF}"/>
              </a:ext>
            </a:extLst>
          </p:cNvPr>
          <p:cNvGrpSpPr/>
          <p:nvPr/>
        </p:nvGrpSpPr>
        <p:grpSpPr>
          <a:xfrm>
            <a:off x="5844642" y="192303"/>
            <a:ext cx="2246989" cy="1779707"/>
            <a:chOff x="5844642" y="192303"/>
            <a:chExt cx="2246989" cy="1779707"/>
          </a:xfrm>
        </p:grpSpPr>
        <p:sp>
          <p:nvSpPr>
            <p:cNvPr id="11" name="タイトル 1">
              <a:extLst>
                <a:ext uri="{FF2B5EF4-FFF2-40B4-BE49-F238E27FC236}">
                  <a16:creationId xmlns:a16="http://schemas.microsoft.com/office/drawing/2014/main" id="{E0C5F47D-EE65-E1BD-365E-AC802845DDC9}"/>
                </a:ext>
              </a:extLst>
            </p:cNvPr>
            <p:cNvSpPr txBox="1">
              <a:spLocks/>
            </p:cNvSpPr>
            <p:nvPr/>
          </p:nvSpPr>
          <p:spPr>
            <a:xfrm>
              <a:off x="5844642" y="192303"/>
              <a:ext cx="2246989" cy="1779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500"/>
                </a:lnSpc>
              </a:pPr>
              <a:r>
                <a:rPr lang="ja-JP" altLang="en-US" sz="2800" b="1" dirty="0">
                  <a:latin typeface="BIZ UDPゴシック" panose="020B0400000000000000" pitchFamily="50" charset="-128"/>
                  <a:ea typeface="BIZ UDPゴシック" panose="020B0400000000000000" pitchFamily="50" charset="-128"/>
                </a:rPr>
                <a:t>お店の人が</a:t>
              </a:r>
              <a:endParaRPr lang="en-US" altLang="ja-JP" sz="2800" b="1" dirty="0">
                <a:latin typeface="BIZ UDPゴシック" panose="020B0400000000000000" pitchFamily="50" charset="-128"/>
                <a:ea typeface="BIZ UDPゴシック" panose="020B0400000000000000" pitchFamily="50" charset="-128"/>
              </a:endParaRPr>
            </a:p>
            <a:p>
              <a:pPr>
                <a:lnSpc>
                  <a:spcPts val="4500"/>
                </a:lnSpc>
              </a:pPr>
              <a:r>
                <a:rPr lang="ja-JP" altLang="en-US" sz="2800" b="1" dirty="0">
                  <a:latin typeface="BIZ UDPゴシック" panose="020B0400000000000000" pitchFamily="50" charset="-128"/>
                  <a:ea typeface="BIZ UDPゴシック" panose="020B0400000000000000" pitchFamily="50" charset="-128"/>
                </a:rPr>
                <a:t>受け付ける</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9A3AD02-296A-7835-DAB9-56E8D0456624}"/>
                </a:ext>
              </a:extLst>
            </p:cNvPr>
            <p:cNvSpPr txBox="1"/>
            <p:nvPr/>
          </p:nvSpPr>
          <p:spPr>
            <a:xfrm>
              <a:off x="5959427" y="980728"/>
              <a:ext cx="386223"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77C8C27-3E28-9067-26D1-DEB88BB1CA27}"/>
                </a:ext>
              </a:extLst>
            </p:cNvPr>
            <p:cNvSpPr txBox="1"/>
            <p:nvPr/>
          </p:nvSpPr>
          <p:spPr>
            <a:xfrm>
              <a:off x="6645881" y="980728"/>
              <a:ext cx="386223"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つ</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7985FD9-B4AA-697C-D712-682AA26A3833}"/>
                </a:ext>
              </a:extLst>
            </p:cNvPr>
            <p:cNvSpPr txBox="1"/>
            <p:nvPr/>
          </p:nvSpPr>
          <p:spPr>
            <a:xfrm>
              <a:off x="6231626" y="437152"/>
              <a:ext cx="55298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78445C1-9E71-E921-6DDE-ED6829D1A4F7}"/>
                </a:ext>
              </a:extLst>
            </p:cNvPr>
            <p:cNvSpPr txBox="1"/>
            <p:nvPr/>
          </p:nvSpPr>
          <p:spPr>
            <a:xfrm>
              <a:off x="6945943" y="437152"/>
              <a:ext cx="50731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kumimoji="1" lang="ja-JP" altLang="en-US" sz="1100" dirty="0">
                <a:latin typeface="BIZ UDPゴシック" panose="020B0400000000000000" pitchFamily="50" charset="-128"/>
                <a:ea typeface="BIZ UDPゴシック" panose="020B0400000000000000" pitchFamily="50" charset="-128"/>
              </a:endParaRPr>
            </a:p>
          </p:txBody>
        </p:sp>
      </p:grpSp>
      <p:sp>
        <p:nvSpPr>
          <p:cNvPr id="12" name="吹き出し: 角を丸めた四角形 11">
            <a:extLst>
              <a:ext uri="{FF2B5EF4-FFF2-40B4-BE49-F238E27FC236}">
                <a16:creationId xmlns:a16="http://schemas.microsoft.com/office/drawing/2014/main" id="{CB55566C-63F9-0F8C-6F6E-819C4C787763}"/>
              </a:ext>
            </a:extLst>
          </p:cNvPr>
          <p:cNvSpPr/>
          <p:nvPr/>
        </p:nvSpPr>
        <p:spPr>
          <a:xfrm>
            <a:off x="2124575" y="1120131"/>
            <a:ext cx="2246989" cy="703497"/>
          </a:xfrm>
          <a:prstGeom prst="wedgeRoundRectCallout">
            <a:avLst>
              <a:gd name="adj1" fmla="val -39959"/>
              <a:gd name="adj2" fmla="val 103691"/>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これください</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C351A9B4-3D83-E452-9BD4-9706D03C30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39893" y="2911183"/>
            <a:ext cx="2380225" cy="1441962"/>
          </a:xfrm>
          <a:prstGeom prst="rect">
            <a:avLst/>
          </a:prstGeom>
        </p:spPr>
      </p:pic>
      <p:pic>
        <p:nvPicPr>
          <p:cNvPr id="16" name="図 15">
            <a:extLst>
              <a:ext uri="{FF2B5EF4-FFF2-40B4-BE49-F238E27FC236}">
                <a16:creationId xmlns:a16="http://schemas.microsoft.com/office/drawing/2014/main" id="{11539161-689D-51D3-88A1-71AF4996E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179" y="1910322"/>
            <a:ext cx="2289168" cy="3736578"/>
          </a:xfrm>
          <a:prstGeom prst="rect">
            <a:avLst/>
          </a:prstGeom>
        </p:spPr>
      </p:pic>
      <p:pic>
        <p:nvPicPr>
          <p:cNvPr id="21" name="図 20">
            <a:extLst>
              <a:ext uri="{FF2B5EF4-FFF2-40B4-BE49-F238E27FC236}">
                <a16:creationId xmlns:a16="http://schemas.microsoft.com/office/drawing/2014/main" id="{A3CA0F47-1282-1144-A846-470070F1A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021" y="2120392"/>
            <a:ext cx="4574185" cy="4015434"/>
          </a:xfrm>
          <a:prstGeom prst="rect">
            <a:avLst/>
          </a:prstGeom>
        </p:spPr>
      </p:pic>
    </p:spTree>
    <p:extLst>
      <p:ext uri="{BB962C8B-B14F-4D97-AF65-F5344CB8AC3E}">
        <p14:creationId xmlns:p14="http://schemas.microsoft.com/office/powerpoint/2010/main" val="1091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B61B2-C756-CEF5-11AE-F06EDE609369}"/>
              </a:ext>
            </a:extLst>
          </p:cNvPr>
          <p:cNvSpPr>
            <a:spLocks noGrp="1"/>
          </p:cNvSpPr>
          <p:nvPr>
            <p:ph type="sldNum" sz="quarter" idx="12"/>
          </p:nvPr>
        </p:nvSpPr>
        <p:spPr/>
        <p:txBody>
          <a:bodyPr/>
          <a:lstStyle/>
          <a:p>
            <a:fld id="{C9D707A9-BE3A-46EF-B64A-4D23364FB652}" type="slidenum">
              <a:rPr kumimoji="1" lang="ja-JP" altLang="en-US" smtClean="0"/>
              <a:t>35</a:t>
            </a:fld>
            <a:endParaRPr kumimoji="1" lang="ja-JP" altLang="en-US"/>
          </a:p>
        </p:txBody>
      </p:sp>
      <p:pic>
        <p:nvPicPr>
          <p:cNvPr id="12" name="図 11">
            <a:extLst>
              <a:ext uri="{FF2B5EF4-FFF2-40B4-BE49-F238E27FC236}">
                <a16:creationId xmlns:a16="http://schemas.microsoft.com/office/drawing/2014/main" id="{E33343F7-DA19-56CE-F7B1-3F25F80B6542}"/>
              </a:ext>
            </a:extLst>
          </p:cNvPr>
          <p:cNvPicPr>
            <a:picLocks noChangeAspect="1"/>
          </p:cNvPicPr>
          <p:nvPr/>
        </p:nvPicPr>
        <p:blipFill>
          <a:blip r:embed="rId3"/>
          <a:stretch>
            <a:fillRect/>
          </a:stretch>
        </p:blipFill>
        <p:spPr>
          <a:xfrm>
            <a:off x="4610161" y="510415"/>
            <a:ext cx="2886075" cy="4886325"/>
          </a:xfrm>
          <a:prstGeom prst="rect">
            <a:avLst/>
          </a:prstGeom>
        </p:spPr>
      </p:pic>
      <p:grpSp>
        <p:nvGrpSpPr>
          <p:cNvPr id="3" name="グループ化 2">
            <a:extLst>
              <a:ext uri="{FF2B5EF4-FFF2-40B4-BE49-F238E27FC236}">
                <a16:creationId xmlns:a16="http://schemas.microsoft.com/office/drawing/2014/main" id="{F5595F15-41BD-D2EF-9AEA-67B4C9EC181A}"/>
              </a:ext>
            </a:extLst>
          </p:cNvPr>
          <p:cNvGrpSpPr/>
          <p:nvPr/>
        </p:nvGrpSpPr>
        <p:grpSpPr>
          <a:xfrm>
            <a:off x="4651648" y="5565755"/>
            <a:ext cx="2888705" cy="790595"/>
            <a:chOff x="4651648" y="5565755"/>
            <a:chExt cx="2888705" cy="790595"/>
          </a:xfrm>
        </p:grpSpPr>
        <p:sp>
          <p:nvSpPr>
            <p:cNvPr id="15" name="四角形: 角を丸くする 14">
              <a:extLst>
                <a:ext uri="{FF2B5EF4-FFF2-40B4-BE49-F238E27FC236}">
                  <a16:creationId xmlns:a16="http://schemas.microsoft.com/office/drawing/2014/main" id="{641332A7-193E-4816-6754-D88018E747B0}"/>
                </a:ext>
              </a:extLst>
            </p:cNvPr>
            <p:cNvSpPr/>
            <p:nvPr/>
          </p:nvSpPr>
          <p:spPr>
            <a:xfrm>
              <a:off x="4651648" y="5565755"/>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売る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2D10FC7-6159-54A3-20A9-BB71E9244390}"/>
                </a:ext>
              </a:extLst>
            </p:cNvPr>
            <p:cNvSpPr txBox="1"/>
            <p:nvPr/>
          </p:nvSpPr>
          <p:spPr>
            <a:xfrm>
              <a:off x="5765384" y="5565755"/>
              <a:ext cx="31760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う</a:t>
              </a:r>
              <a:endParaRPr kumimoji="1"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769986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5C0304-F701-04D9-455D-9F8D9ECEE5BD}"/>
              </a:ext>
            </a:extLst>
          </p:cNvPr>
          <p:cNvSpPr>
            <a:spLocks noGrp="1"/>
          </p:cNvSpPr>
          <p:nvPr>
            <p:ph type="sldNum" sz="quarter" idx="12"/>
          </p:nvPr>
        </p:nvSpPr>
        <p:spPr/>
        <p:txBody>
          <a:bodyPr/>
          <a:lstStyle/>
          <a:p>
            <a:fld id="{C9D707A9-BE3A-46EF-B64A-4D23364FB652}" type="slidenum">
              <a:rPr kumimoji="1" lang="ja-JP" altLang="en-US" smtClean="0"/>
              <a:t>36</a:t>
            </a:fld>
            <a:endParaRPr kumimoji="1" lang="ja-JP" altLang="en-US"/>
          </a:p>
        </p:txBody>
      </p:sp>
      <p:grpSp>
        <p:nvGrpSpPr>
          <p:cNvPr id="10" name="グループ化 9">
            <a:extLst>
              <a:ext uri="{FF2B5EF4-FFF2-40B4-BE49-F238E27FC236}">
                <a16:creationId xmlns:a16="http://schemas.microsoft.com/office/drawing/2014/main" id="{B7107D01-84E0-4C57-A7E6-19DC6F26D8E4}"/>
              </a:ext>
            </a:extLst>
          </p:cNvPr>
          <p:cNvGrpSpPr/>
          <p:nvPr/>
        </p:nvGrpSpPr>
        <p:grpSpPr>
          <a:xfrm>
            <a:off x="667448" y="530588"/>
            <a:ext cx="7743429" cy="1616411"/>
            <a:chOff x="667448" y="530588"/>
            <a:chExt cx="7743429" cy="1616411"/>
          </a:xfrm>
        </p:grpSpPr>
        <p:sp>
          <p:nvSpPr>
            <p:cNvPr id="17" name="タイトル 1">
              <a:extLst>
                <a:ext uri="{FF2B5EF4-FFF2-40B4-BE49-F238E27FC236}">
                  <a16:creationId xmlns:a16="http://schemas.microsoft.com/office/drawing/2014/main" id="{BA3D9F28-8462-6504-C43B-6B7319C25C50}"/>
                </a:ext>
              </a:extLst>
            </p:cNvPr>
            <p:cNvSpPr txBox="1">
              <a:spLocks/>
            </p:cNvSpPr>
            <p:nvPr/>
          </p:nvSpPr>
          <p:spPr>
            <a:xfrm>
              <a:off x="667448" y="530588"/>
              <a:ext cx="7743429" cy="16164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kumimoji="1" lang="en-US" altLang="ja-JP" sz="2800" b="1" dirty="0">
                  <a:latin typeface="BIZ UDPゴシック" panose="020B0400000000000000" pitchFamily="50" charset="-128"/>
                  <a:ea typeface="BIZ UDPゴシック" panose="020B0400000000000000" pitchFamily="50" charset="-128"/>
                </a:rPr>
                <a:t>B</a:t>
              </a:r>
              <a:r>
                <a:rPr kumimoji="1" lang="ja-JP" altLang="en-US" sz="2800" b="1" dirty="0">
                  <a:latin typeface="Bahnschrift SemiLight SemiConde" panose="020B0502040204020203" pitchFamily="34" charset="0"/>
                  <a:ea typeface="BIZ UDPゴシック" panose="020B0400000000000000" pitchFamily="50" charset="-128"/>
                </a:rPr>
                <a:t>さん</a:t>
              </a:r>
              <a:r>
                <a:rPr lang="ja-JP" altLang="en-US" sz="2800" b="1" dirty="0">
                  <a:latin typeface="BIZ UDPゴシック" panose="020B0400000000000000" pitchFamily="50" charset="-128"/>
                  <a:ea typeface="BIZ UDPゴシック" panose="020B0400000000000000" pitchFamily="50" charset="-128"/>
                </a:rPr>
                <a:t>が商品の代金（お金）を払う</a:t>
              </a:r>
              <a:endParaRPr lang="en-US" altLang="ja-JP" sz="2800" b="1" dirty="0">
                <a:latin typeface="BIZ UDPゴシック" panose="020B0400000000000000" pitchFamily="50" charset="-128"/>
                <a:ea typeface="BIZ UDPゴシック" panose="020B0400000000000000" pitchFamily="50" charset="-128"/>
              </a:endParaRPr>
            </a:p>
            <a:p>
              <a:pPr>
                <a:lnSpc>
                  <a:spcPct val="175000"/>
                </a:lnSpc>
              </a:pPr>
              <a:r>
                <a:rPr lang="ja-JP" altLang="en-US" sz="2800" b="1" dirty="0">
                  <a:latin typeface="BIZ UDPゴシック" panose="020B0400000000000000" pitchFamily="50" charset="-128"/>
                  <a:ea typeface="BIZ UDPゴシック" panose="020B0400000000000000" pitchFamily="50" charset="-128"/>
                </a:rPr>
                <a:t>　（お店の人が商品の代金（お金）を受け取る）</a:t>
              </a:r>
              <a:endParaRPr lang="en-US" altLang="ja-JP" sz="28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4B25BD2-4152-26CA-C8A4-690E80DCFE1D}"/>
                </a:ext>
              </a:extLst>
            </p:cNvPr>
            <p:cNvSpPr txBox="1"/>
            <p:nvPr/>
          </p:nvSpPr>
          <p:spPr>
            <a:xfrm>
              <a:off x="1959947" y="592480"/>
              <a:ext cx="1054347"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しょうひん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26E4A13-1E84-C279-E4E8-373779A10ABC}"/>
                </a:ext>
              </a:extLst>
            </p:cNvPr>
            <p:cNvSpPr txBox="1"/>
            <p:nvPr/>
          </p:nvSpPr>
          <p:spPr>
            <a:xfrm>
              <a:off x="5150680" y="592828"/>
              <a:ext cx="581933" cy="276302"/>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2621CF3-284D-BA4B-5657-C02C99467AA3}"/>
                </a:ext>
              </a:extLst>
            </p:cNvPr>
            <p:cNvSpPr txBox="1"/>
            <p:nvPr/>
          </p:nvSpPr>
          <p:spPr>
            <a:xfrm>
              <a:off x="3074622" y="592480"/>
              <a:ext cx="867617"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F9EBC1E-0406-D344-BC54-54A27FEB4EDD}"/>
                </a:ext>
              </a:extLst>
            </p:cNvPr>
            <p:cNvSpPr txBox="1"/>
            <p:nvPr/>
          </p:nvSpPr>
          <p:spPr>
            <a:xfrm>
              <a:off x="6162683" y="1214167"/>
              <a:ext cx="410395"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う　 </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77794EF-AF7D-5770-E384-2494AB306790}"/>
                </a:ext>
              </a:extLst>
            </p:cNvPr>
            <p:cNvSpPr txBox="1"/>
            <p:nvPr/>
          </p:nvSpPr>
          <p:spPr>
            <a:xfrm>
              <a:off x="3984971" y="1214167"/>
              <a:ext cx="845158"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7056881-DAE8-997F-654A-05BA1792DB0A}"/>
                </a:ext>
              </a:extLst>
            </p:cNvPr>
            <p:cNvSpPr txBox="1"/>
            <p:nvPr/>
          </p:nvSpPr>
          <p:spPr>
            <a:xfrm>
              <a:off x="2887892" y="1214167"/>
              <a:ext cx="1054347"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しょうひん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E6F8317-B420-5B4C-A896-0F0445D97D92}"/>
                </a:ext>
              </a:extLst>
            </p:cNvPr>
            <p:cNvSpPr txBox="1"/>
            <p:nvPr/>
          </p:nvSpPr>
          <p:spPr>
            <a:xfrm>
              <a:off x="1492939" y="1214167"/>
              <a:ext cx="58897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9CFB760-2B4F-754B-7F2F-CF8A4E1EAAD1}"/>
                </a:ext>
              </a:extLst>
            </p:cNvPr>
            <p:cNvSpPr txBox="1"/>
            <p:nvPr/>
          </p:nvSpPr>
          <p:spPr>
            <a:xfrm>
              <a:off x="5203272" y="1214167"/>
              <a:ext cx="81029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FBCB365F-1CDF-E055-AA57-C40C817017AD}"/>
                </a:ext>
              </a:extLst>
            </p:cNvPr>
            <p:cNvSpPr txBox="1"/>
            <p:nvPr/>
          </p:nvSpPr>
          <p:spPr>
            <a:xfrm>
              <a:off x="6869286" y="1214167"/>
              <a:ext cx="56679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と</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866402C-4C8F-0C75-CABE-602224692167}"/>
                </a:ext>
              </a:extLst>
            </p:cNvPr>
            <p:cNvSpPr txBox="1"/>
            <p:nvPr/>
          </p:nvSpPr>
          <p:spPr>
            <a:xfrm>
              <a:off x="2184067" y="1214167"/>
              <a:ext cx="58897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0ADFF3EE-62D5-509F-558C-36FE7CD79125}"/>
                </a:ext>
              </a:extLst>
            </p:cNvPr>
            <p:cNvSpPr txBox="1"/>
            <p:nvPr/>
          </p:nvSpPr>
          <p:spPr>
            <a:xfrm>
              <a:off x="4248195" y="592480"/>
              <a:ext cx="58193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B2369505-6CAE-096D-3602-D2188E966932}"/>
              </a:ext>
            </a:extLst>
          </p:cNvPr>
          <p:cNvGrpSpPr/>
          <p:nvPr/>
        </p:nvGrpSpPr>
        <p:grpSpPr>
          <a:xfrm>
            <a:off x="1790712" y="2155342"/>
            <a:ext cx="2049916" cy="1001353"/>
            <a:chOff x="1790712" y="2155342"/>
            <a:chExt cx="2049916" cy="1001353"/>
          </a:xfrm>
        </p:grpSpPr>
        <p:sp>
          <p:nvSpPr>
            <p:cNvPr id="16" name="吹き出し: 角を丸めた四角形 15">
              <a:extLst>
                <a:ext uri="{FF2B5EF4-FFF2-40B4-BE49-F238E27FC236}">
                  <a16:creationId xmlns:a16="http://schemas.microsoft.com/office/drawing/2014/main" id="{731D8F4A-426D-CF7E-BC47-2FA78243E676}"/>
                </a:ext>
              </a:extLst>
            </p:cNvPr>
            <p:cNvSpPr/>
            <p:nvPr/>
          </p:nvSpPr>
          <p:spPr>
            <a:xfrm>
              <a:off x="1790712" y="2220695"/>
              <a:ext cx="2049916" cy="936000"/>
            </a:xfrm>
            <a:prstGeom prst="wedgeRoundRectCallout">
              <a:avLst>
                <a:gd name="adj1" fmla="val 65567"/>
                <a:gd name="adj2" fmla="val 3550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spcAft>
                  <a:spcPts val="600"/>
                </a:spcAft>
              </a:pPr>
              <a:r>
                <a:rPr lang="en-US" altLang="ja-JP" sz="2000" dirty="0">
                  <a:solidFill>
                    <a:schemeClr val="tx1"/>
                  </a:solidFill>
                  <a:latin typeface="BIZ UDPゴシック" panose="020B0400000000000000" pitchFamily="50" charset="-128"/>
                  <a:ea typeface="BIZ UDPゴシック" panose="020B0400000000000000" pitchFamily="50" charset="-128"/>
                </a:rPr>
                <a:t>3</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払います</a:t>
              </a:r>
            </a:p>
          </p:txBody>
        </p:sp>
        <p:sp>
          <p:nvSpPr>
            <p:cNvPr id="14" name="テキスト ボックス 13">
              <a:extLst>
                <a:ext uri="{FF2B5EF4-FFF2-40B4-BE49-F238E27FC236}">
                  <a16:creationId xmlns:a16="http://schemas.microsoft.com/office/drawing/2014/main" id="{0A8BDFBF-5AD0-A125-8985-CBFA63099EBD}"/>
                </a:ext>
              </a:extLst>
            </p:cNvPr>
            <p:cNvSpPr txBox="1"/>
            <p:nvPr/>
          </p:nvSpPr>
          <p:spPr>
            <a:xfrm>
              <a:off x="2225579" y="2640805"/>
              <a:ext cx="547465" cy="253515"/>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はら</a:t>
              </a:r>
              <a:endParaRPr lang="en-US" altLang="ja-JP" sz="11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70C08E8-404B-399E-325F-76A28B57D10A}"/>
                </a:ext>
              </a:extLst>
            </p:cNvPr>
            <p:cNvSpPr txBox="1"/>
            <p:nvPr/>
          </p:nvSpPr>
          <p:spPr>
            <a:xfrm>
              <a:off x="3031740" y="2155342"/>
              <a:ext cx="577151"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48683DBF-932A-948F-B3B6-BC4FC90AD614}"/>
              </a:ext>
            </a:extLst>
          </p:cNvPr>
          <p:cNvGrpSpPr/>
          <p:nvPr/>
        </p:nvGrpSpPr>
        <p:grpSpPr>
          <a:xfrm>
            <a:off x="7835576" y="1628800"/>
            <a:ext cx="2565712" cy="1012005"/>
            <a:chOff x="7835576" y="1628800"/>
            <a:chExt cx="2565712" cy="1012005"/>
          </a:xfrm>
        </p:grpSpPr>
        <p:sp>
          <p:nvSpPr>
            <p:cNvPr id="3" name="吹き出し: 角を丸めた四角形 2">
              <a:extLst>
                <a:ext uri="{FF2B5EF4-FFF2-40B4-BE49-F238E27FC236}">
                  <a16:creationId xmlns:a16="http://schemas.microsoft.com/office/drawing/2014/main" id="{D273EE1E-1922-7BBF-CF6C-918806E975DA}"/>
                </a:ext>
              </a:extLst>
            </p:cNvPr>
            <p:cNvSpPr/>
            <p:nvPr/>
          </p:nvSpPr>
          <p:spPr>
            <a:xfrm>
              <a:off x="7835576" y="1704805"/>
              <a:ext cx="2565712" cy="936000"/>
            </a:xfrm>
            <a:prstGeom prst="wedgeRoundRectCallout">
              <a:avLst>
                <a:gd name="adj1" fmla="val -74239"/>
                <a:gd name="adj2" fmla="val 4238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spcAft>
                  <a:spcPts val="600"/>
                </a:spcAft>
              </a:pPr>
              <a:r>
                <a:rPr lang="en-US" altLang="ja-JP" sz="2000" dirty="0">
                  <a:solidFill>
                    <a:schemeClr val="tx1"/>
                  </a:solidFill>
                  <a:latin typeface="BIZ UDPゴシック" panose="020B0400000000000000" pitchFamily="50" charset="-128"/>
                  <a:ea typeface="BIZ UDPゴシック" panose="020B0400000000000000" pitchFamily="50" charset="-128"/>
                </a:rPr>
                <a:t>3</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受け取りました</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42EB47C-1BCC-28D6-7B86-019F614D5BAF}"/>
                </a:ext>
              </a:extLst>
            </p:cNvPr>
            <p:cNvSpPr txBox="1"/>
            <p:nvPr/>
          </p:nvSpPr>
          <p:spPr>
            <a:xfrm>
              <a:off x="8261015" y="2102395"/>
              <a:ext cx="327639"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う</a:t>
              </a:r>
              <a:endParaRPr lang="en-US" altLang="ja-JP"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0CBB5E6-0BEB-AAB7-3DB5-FF9C3BD651DD}"/>
                </a:ext>
              </a:extLst>
            </p:cNvPr>
            <p:cNvSpPr txBox="1"/>
            <p:nvPr/>
          </p:nvSpPr>
          <p:spPr>
            <a:xfrm>
              <a:off x="8766542" y="2102395"/>
              <a:ext cx="327639" cy="246221"/>
            </a:xfrm>
            <a:prstGeom prst="rect">
              <a:avLst/>
            </a:prstGeom>
            <a:noFill/>
          </p:spPr>
          <p:txBody>
            <a:bodyPr wrap="square" rtlCol="0">
              <a:spAutoFit/>
            </a:bodyPr>
            <a:lstStyle/>
            <a:p>
              <a:pPr>
                <a:spcAft>
                  <a:spcPts val="600"/>
                </a:spcAft>
              </a:pPr>
              <a:r>
                <a:rPr lang="ja-JP" altLang="en-US" sz="1000" dirty="0">
                  <a:latin typeface="BIZ UDPゴシック" panose="020B0400000000000000" pitchFamily="50" charset="-128"/>
                  <a:ea typeface="BIZ UDPゴシック" panose="020B0400000000000000" pitchFamily="50" charset="-128"/>
                </a:rPr>
                <a:t>と</a:t>
              </a:r>
              <a:endParaRPr lang="en-US" altLang="ja-JP"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706F08AD-41CD-343D-FBCE-CE9CFB6F0533}"/>
                </a:ext>
              </a:extLst>
            </p:cNvPr>
            <p:cNvSpPr txBox="1"/>
            <p:nvPr/>
          </p:nvSpPr>
          <p:spPr>
            <a:xfrm>
              <a:off x="9336360" y="1628800"/>
              <a:ext cx="455510" cy="246507"/>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えん</a:t>
              </a:r>
            </a:p>
          </p:txBody>
        </p:sp>
      </p:grpSp>
      <p:pic>
        <p:nvPicPr>
          <p:cNvPr id="39" name="図 38">
            <a:extLst>
              <a:ext uri="{FF2B5EF4-FFF2-40B4-BE49-F238E27FC236}">
                <a16:creationId xmlns:a16="http://schemas.microsoft.com/office/drawing/2014/main" id="{C3434F08-0CA4-DA7F-9BD0-76617DC4A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547" y="2233091"/>
            <a:ext cx="5217815" cy="4227092"/>
          </a:xfrm>
          <a:prstGeom prst="rect">
            <a:avLst/>
          </a:prstGeom>
        </p:spPr>
      </p:pic>
    </p:spTree>
    <p:extLst>
      <p:ext uri="{BB962C8B-B14F-4D97-AF65-F5344CB8AC3E}">
        <p14:creationId xmlns:p14="http://schemas.microsoft.com/office/powerpoint/2010/main" val="16063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02C89A-5833-9E7F-5EF6-539B69835EFF}"/>
              </a:ext>
            </a:extLst>
          </p:cNvPr>
          <p:cNvSpPr>
            <a:spLocks noGrp="1"/>
          </p:cNvSpPr>
          <p:nvPr>
            <p:ph type="sldNum" sz="quarter" idx="12"/>
          </p:nvPr>
        </p:nvSpPr>
        <p:spPr/>
        <p:txBody>
          <a:bodyPr/>
          <a:lstStyle/>
          <a:p>
            <a:fld id="{C9D707A9-BE3A-46EF-B64A-4D23364FB652}" type="slidenum">
              <a:rPr kumimoji="1" lang="ja-JP" altLang="en-US" smtClean="0"/>
              <a:t>37</a:t>
            </a:fld>
            <a:endParaRPr kumimoji="1" lang="ja-JP" altLang="en-US"/>
          </a:p>
        </p:txBody>
      </p:sp>
      <p:grpSp>
        <p:nvGrpSpPr>
          <p:cNvPr id="3" name="グループ化 2">
            <a:extLst>
              <a:ext uri="{FF2B5EF4-FFF2-40B4-BE49-F238E27FC236}">
                <a16:creationId xmlns:a16="http://schemas.microsoft.com/office/drawing/2014/main" id="{B7BBD5F6-B2B8-5253-8A09-56C72AC72989}"/>
              </a:ext>
            </a:extLst>
          </p:cNvPr>
          <p:cNvGrpSpPr/>
          <p:nvPr/>
        </p:nvGrpSpPr>
        <p:grpSpPr>
          <a:xfrm>
            <a:off x="4651648" y="5565755"/>
            <a:ext cx="2888705" cy="790595"/>
            <a:chOff x="4651648" y="5565755"/>
            <a:chExt cx="2888705" cy="790595"/>
          </a:xfrm>
        </p:grpSpPr>
        <p:sp>
          <p:nvSpPr>
            <p:cNvPr id="13" name="四角形: 角を丸くする 12">
              <a:extLst>
                <a:ext uri="{FF2B5EF4-FFF2-40B4-BE49-F238E27FC236}">
                  <a16:creationId xmlns:a16="http://schemas.microsoft.com/office/drawing/2014/main" id="{9AC02CCF-26A0-24BC-E1A1-563D911044AD}"/>
                </a:ext>
              </a:extLst>
            </p:cNvPr>
            <p:cNvSpPr/>
            <p:nvPr/>
          </p:nvSpPr>
          <p:spPr>
            <a:xfrm>
              <a:off x="4651648" y="5565755"/>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払う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81BD1AA-AD1C-42EC-44EE-D45845A97B16}"/>
                </a:ext>
              </a:extLst>
            </p:cNvPr>
            <p:cNvSpPr txBox="1"/>
            <p:nvPr/>
          </p:nvSpPr>
          <p:spPr>
            <a:xfrm>
              <a:off x="5678628" y="5565755"/>
              <a:ext cx="53362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はら</a:t>
              </a:r>
              <a:endParaRPr kumimoji="1" lang="en-US" altLang="ja-JP" sz="1200" b="1" dirty="0">
                <a:latin typeface="BIZ UDPゴシック" panose="020B0400000000000000" pitchFamily="50" charset="-128"/>
                <a:ea typeface="BIZ UDPゴシック" panose="020B0400000000000000" pitchFamily="50" charset="-128"/>
              </a:endParaRPr>
            </a:p>
          </p:txBody>
        </p:sp>
      </p:grpSp>
      <p:pic>
        <p:nvPicPr>
          <p:cNvPr id="16" name="図 15">
            <a:extLst>
              <a:ext uri="{FF2B5EF4-FFF2-40B4-BE49-F238E27FC236}">
                <a16:creationId xmlns:a16="http://schemas.microsoft.com/office/drawing/2014/main" id="{5E58B6DF-B552-7AC1-F78A-4ABFF52AACB8}"/>
              </a:ext>
            </a:extLst>
          </p:cNvPr>
          <p:cNvPicPr>
            <a:picLocks noChangeAspect="1"/>
          </p:cNvPicPr>
          <p:nvPr/>
        </p:nvPicPr>
        <p:blipFill>
          <a:blip r:embed="rId3"/>
          <a:stretch>
            <a:fillRect/>
          </a:stretch>
        </p:blipFill>
        <p:spPr>
          <a:xfrm>
            <a:off x="4700587" y="492703"/>
            <a:ext cx="2790825" cy="4924425"/>
          </a:xfrm>
          <a:prstGeom prst="rect">
            <a:avLst/>
          </a:prstGeom>
        </p:spPr>
      </p:pic>
    </p:spTree>
    <p:extLst>
      <p:ext uri="{BB962C8B-B14F-4D97-AF65-F5344CB8AC3E}">
        <p14:creationId xmlns:p14="http://schemas.microsoft.com/office/powerpoint/2010/main" val="2965253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C7C54CF7-D6FA-BF7A-135F-5A64F6B95C33}"/>
              </a:ext>
            </a:extLst>
          </p:cNvPr>
          <p:cNvSpPr>
            <a:spLocks noGrp="1"/>
          </p:cNvSpPr>
          <p:nvPr>
            <p:ph type="sldNum" sz="quarter" idx="12"/>
          </p:nvPr>
        </p:nvSpPr>
        <p:spPr/>
        <p:txBody>
          <a:bodyPr/>
          <a:lstStyle/>
          <a:p>
            <a:fld id="{C9D707A9-BE3A-46EF-B64A-4D23364FB652}" type="slidenum">
              <a:rPr kumimoji="1" lang="ja-JP" altLang="en-US" smtClean="0"/>
              <a:t>38</a:t>
            </a:fld>
            <a:endParaRPr kumimoji="1" lang="ja-JP" altLang="en-US"/>
          </a:p>
        </p:txBody>
      </p:sp>
      <p:sp>
        <p:nvSpPr>
          <p:cNvPr id="2" name="テキスト ボックス 1">
            <a:extLst>
              <a:ext uri="{FF2B5EF4-FFF2-40B4-BE49-F238E27FC236}">
                <a16:creationId xmlns:a16="http://schemas.microsoft.com/office/drawing/2014/main" id="{2C5F685D-A9D4-D1C5-6255-44E36126624B}"/>
              </a:ext>
            </a:extLst>
          </p:cNvPr>
          <p:cNvSpPr txBox="1"/>
          <p:nvPr/>
        </p:nvSpPr>
        <p:spPr>
          <a:xfrm>
            <a:off x="1591938" y="1058306"/>
            <a:ext cx="399606" cy="261610"/>
          </a:xfrm>
          <a:prstGeom prst="rect">
            <a:avLst/>
          </a:prstGeom>
          <a:noFill/>
        </p:spPr>
        <p:txBody>
          <a:bodyPr wrap="square" rtlCol="0">
            <a:spAutoFit/>
          </a:bodyPr>
          <a:lstStyle/>
          <a:p>
            <a:pPr>
              <a:spcAft>
                <a:spcPts val="600"/>
              </a:spcAft>
            </a:pPr>
            <a:endParaRPr kumimoji="1" lang="ja-JP" altLang="en-US" sz="11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AC468F1-4CDD-6726-9773-CFACDD5C2D45}"/>
              </a:ext>
            </a:extLst>
          </p:cNvPr>
          <p:cNvSpPr/>
          <p:nvPr/>
        </p:nvSpPr>
        <p:spPr>
          <a:xfrm>
            <a:off x="5420841" y="3437852"/>
            <a:ext cx="1115106" cy="539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FEB11B5A-D94A-4F22-8597-894C5F1967A3}"/>
              </a:ext>
            </a:extLst>
          </p:cNvPr>
          <p:cNvGrpSpPr/>
          <p:nvPr/>
        </p:nvGrpSpPr>
        <p:grpSpPr>
          <a:xfrm>
            <a:off x="6720165" y="1049357"/>
            <a:ext cx="3433246" cy="936000"/>
            <a:chOff x="6720165" y="1049357"/>
            <a:chExt cx="3433246" cy="936000"/>
          </a:xfrm>
        </p:grpSpPr>
        <p:sp>
          <p:nvSpPr>
            <p:cNvPr id="6" name="吹き出し: 角を丸めた四角形 5">
              <a:extLst>
                <a:ext uri="{FF2B5EF4-FFF2-40B4-BE49-F238E27FC236}">
                  <a16:creationId xmlns:a16="http://schemas.microsoft.com/office/drawing/2014/main" id="{BD642721-236D-192B-A783-EA533689F1E9}"/>
                </a:ext>
              </a:extLst>
            </p:cNvPr>
            <p:cNvSpPr/>
            <p:nvPr/>
          </p:nvSpPr>
          <p:spPr>
            <a:xfrm>
              <a:off x="6720165" y="1049357"/>
              <a:ext cx="3433246" cy="936000"/>
            </a:xfrm>
            <a:prstGeom prst="wedgeRoundRectCallout">
              <a:avLst>
                <a:gd name="adj1" fmla="val -43407"/>
                <a:gd name="adj2" fmla="val 8641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商品をお渡しします</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15CED7D-E8F2-C3A6-4BF2-EE4A8C5F8130}"/>
                </a:ext>
              </a:extLst>
            </p:cNvPr>
            <p:cNvSpPr txBox="1"/>
            <p:nvPr/>
          </p:nvSpPr>
          <p:spPr>
            <a:xfrm>
              <a:off x="8242109" y="1172602"/>
              <a:ext cx="527174"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わた</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09A9967-A28C-D0ED-EF80-47784BE5AA3E}"/>
                </a:ext>
              </a:extLst>
            </p:cNvPr>
            <p:cNvSpPr txBox="1"/>
            <p:nvPr/>
          </p:nvSpPr>
          <p:spPr>
            <a:xfrm>
              <a:off x="7237483" y="1172602"/>
              <a:ext cx="972921"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しょうひん</a:t>
              </a:r>
              <a:endParaRPr kumimoji="1" lang="ja-JP" altLang="en-US" sz="900" dirty="0">
                <a:latin typeface="BIZ UDPゴシック" panose="020B0400000000000000" pitchFamily="50" charset="-128"/>
                <a:ea typeface="BIZ UDPゴシック" panose="020B0400000000000000" pitchFamily="50" charset="-128"/>
              </a:endParaRPr>
            </a:p>
          </p:txBody>
        </p:sp>
      </p:grpSp>
      <p:pic>
        <p:nvPicPr>
          <p:cNvPr id="12" name="図 11">
            <a:extLst>
              <a:ext uri="{FF2B5EF4-FFF2-40B4-BE49-F238E27FC236}">
                <a16:creationId xmlns:a16="http://schemas.microsoft.com/office/drawing/2014/main" id="{5FE0EB89-716E-7289-A11F-5BB31EF04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765" y="2023523"/>
            <a:ext cx="4770563" cy="4097071"/>
          </a:xfrm>
          <a:prstGeom prst="rect">
            <a:avLst/>
          </a:prstGeom>
        </p:spPr>
      </p:pic>
      <p:grpSp>
        <p:nvGrpSpPr>
          <p:cNvPr id="9" name="グループ化 8">
            <a:extLst>
              <a:ext uri="{FF2B5EF4-FFF2-40B4-BE49-F238E27FC236}">
                <a16:creationId xmlns:a16="http://schemas.microsoft.com/office/drawing/2014/main" id="{6897B872-4D78-94D4-0740-4A0B0C8A7D4D}"/>
              </a:ext>
            </a:extLst>
          </p:cNvPr>
          <p:cNvGrpSpPr/>
          <p:nvPr/>
        </p:nvGrpSpPr>
        <p:grpSpPr>
          <a:xfrm>
            <a:off x="726797" y="439382"/>
            <a:ext cx="6273806" cy="1494518"/>
            <a:chOff x="726797" y="439382"/>
            <a:chExt cx="6273806" cy="1494518"/>
          </a:xfrm>
        </p:grpSpPr>
        <p:sp>
          <p:nvSpPr>
            <p:cNvPr id="14" name="タイトル 1">
              <a:extLst>
                <a:ext uri="{FF2B5EF4-FFF2-40B4-BE49-F238E27FC236}">
                  <a16:creationId xmlns:a16="http://schemas.microsoft.com/office/drawing/2014/main" id="{9A3976D6-4963-4F20-E196-3A98561A2044}"/>
                </a:ext>
              </a:extLst>
            </p:cNvPr>
            <p:cNvSpPr txBox="1">
              <a:spLocks/>
            </p:cNvSpPr>
            <p:nvPr/>
          </p:nvSpPr>
          <p:spPr>
            <a:xfrm>
              <a:off x="726797" y="439382"/>
              <a:ext cx="6273806" cy="14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BIZ UDPゴシック" panose="020B0400000000000000" pitchFamily="50" charset="-128"/>
                  <a:ea typeface="BIZ UDPゴシック" panose="020B0400000000000000" pitchFamily="50" charset="-128"/>
                </a:rPr>
                <a:t>お店の人が商品を引き渡す</a:t>
              </a:r>
              <a:endParaRPr lang="en-US" altLang="ja-JP" sz="2800" b="1" dirty="0">
                <a:latin typeface="BIZ UDPゴシック" panose="020B0400000000000000" pitchFamily="50" charset="-128"/>
                <a:ea typeface="BIZ UDPゴシック" panose="020B0400000000000000" pitchFamily="50" charset="-128"/>
              </a:endParaRPr>
            </a:p>
            <a:p>
              <a:pPr>
                <a:lnSpc>
                  <a:spcPct val="175000"/>
                </a:lnSpc>
              </a:pPr>
              <a:r>
                <a:rPr lang="ja-JP" altLang="en-US" sz="2800" b="1" dirty="0">
                  <a:latin typeface="BIZ UDPゴシック" panose="020B0400000000000000" pitchFamily="50" charset="-128"/>
                  <a:ea typeface="BIZ UDPゴシック" panose="020B0400000000000000" pitchFamily="50" charset="-128"/>
                </a:rPr>
                <a:t>　（</a:t>
              </a:r>
              <a:r>
                <a:rPr kumimoji="1" lang="en-US" altLang="ja-JP" sz="2800" b="1" dirty="0">
                  <a:latin typeface="BIZ UDPゴシック" panose="020B0400000000000000" pitchFamily="50" charset="-128"/>
                  <a:ea typeface="BIZ UDPゴシック" panose="020B0400000000000000" pitchFamily="50" charset="-128"/>
                </a:rPr>
                <a:t>B</a:t>
              </a:r>
              <a:r>
                <a:rPr kumimoji="1" lang="ja-JP" altLang="en-US" sz="2800" b="1" dirty="0">
                  <a:latin typeface="Bahnschrift SemiLight SemiConde" panose="020B0502040204020203" pitchFamily="34" charset="0"/>
                  <a:ea typeface="BIZ UDPゴシック" panose="020B0400000000000000" pitchFamily="50" charset="-128"/>
                </a:rPr>
                <a:t>さん</a:t>
              </a:r>
              <a:r>
                <a:rPr lang="ja-JP" altLang="en-US" sz="2800" b="1" dirty="0">
                  <a:latin typeface="BIZ UDPゴシック" panose="020B0400000000000000" pitchFamily="50" charset="-128"/>
                  <a:ea typeface="BIZ UDPゴシック" panose="020B0400000000000000" pitchFamily="50" charset="-128"/>
                </a:rPr>
                <a:t>が商品を受け取る）</a:t>
              </a:r>
              <a:endParaRPr lang="en-US" altLang="ja-JP" sz="28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16EB36B-135E-7F5F-D736-F19F20FB8615}"/>
                </a:ext>
              </a:extLst>
            </p:cNvPr>
            <p:cNvSpPr txBox="1"/>
            <p:nvPr/>
          </p:nvSpPr>
          <p:spPr>
            <a:xfrm>
              <a:off x="2515021" y="443840"/>
              <a:ext cx="996805"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しょうひん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DCBB6C2-16E6-079C-E231-56B6EA249EEB}"/>
                </a:ext>
              </a:extLst>
            </p:cNvPr>
            <p:cNvSpPr txBox="1"/>
            <p:nvPr/>
          </p:nvSpPr>
          <p:spPr>
            <a:xfrm>
              <a:off x="2485824" y="1067616"/>
              <a:ext cx="1017888"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しょうひん </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50FC22E-027F-582F-3FE1-C6D327D89AA2}"/>
                </a:ext>
              </a:extLst>
            </p:cNvPr>
            <p:cNvSpPr txBox="1"/>
            <p:nvPr/>
          </p:nvSpPr>
          <p:spPr>
            <a:xfrm>
              <a:off x="3641517" y="1067616"/>
              <a:ext cx="39728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う</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4BD71A4-0908-B278-799E-1BF87F910894}"/>
                </a:ext>
              </a:extLst>
            </p:cNvPr>
            <p:cNvSpPr txBox="1"/>
            <p:nvPr/>
          </p:nvSpPr>
          <p:spPr>
            <a:xfrm>
              <a:off x="1111210" y="443840"/>
              <a:ext cx="74254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2FAC1E2-BA63-4848-487A-EB0FF44BC99B}"/>
                </a:ext>
              </a:extLst>
            </p:cNvPr>
            <p:cNvSpPr txBox="1"/>
            <p:nvPr/>
          </p:nvSpPr>
          <p:spPr>
            <a:xfrm>
              <a:off x="1853750" y="443840"/>
              <a:ext cx="66127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7F7E1BA-9B31-2F77-D97B-8FC27E4A4990}"/>
                </a:ext>
              </a:extLst>
            </p:cNvPr>
            <p:cNvSpPr txBox="1"/>
            <p:nvPr/>
          </p:nvSpPr>
          <p:spPr>
            <a:xfrm>
              <a:off x="3703466" y="443840"/>
              <a:ext cx="46963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E1AD55E-47B6-2FD9-E6F5-11E8EE2F0EBC}"/>
                </a:ext>
              </a:extLst>
            </p:cNvPr>
            <p:cNvSpPr txBox="1"/>
            <p:nvPr/>
          </p:nvSpPr>
          <p:spPr>
            <a:xfrm>
              <a:off x="4321305" y="443840"/>
              <a:ext cx="66127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わた</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07D9229-BA0B-6557-7324-B1462961BFA9}"/>
                </a:ext>
              </a:extLst>
            </p:cNvPr>
            <p:cNvSpPr txBox="1"/>
            <p:nvPr/>
          </p:nvSpPr>
          <p:spPr>
            <a:xfrm>
              <a:off x="4327562" y="1067616"/>
              <a:ext cx="397283"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と</a:t>
              </a:r>
            </a:p>
          </p:txBody>
        </p:sp>
      </p:grpSp>
    </p:spTree>
    <p:extLst>
      <p:ext uri="{BB962C8B-B14F-4D97-AF65-F5344CB8AC3E}">
        <p14:creationId xmlns:p14="http://schemas.microsoft.com/office/powerpoint/2010/main" val="744394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401FAB-913B-85DA-D0D4-2219359CFBF4}"/>
              </a:ext>
            </a:extLst>
          </p:cNvPr>
          <p:cNvSpPr>
            <a:spLocks noGrp="1"/>
          </p:cNvSpPr>
          <p:nvPr>
            <p:ph type="sldNum" sz="quarter" idx="12"/>
          </p:nvPr>
        </p:nvSpPr>
        <p:spPr/>
        <p:txBody>
          <a:bodyPr/>
          <a:lstStyle/>
          <a:p>
            <a:fld id="{C9D707A9-BE3A-46EF-B64A-4D23364FB652}" type="slidenum">
              <a:rPr kumimoji="1" lang="ja-JP" altLang="en-US" smtClean="0"/>
              <a:t>39</a:t>
            </a:fld>
            <a:endParaRPr kumimoji="1" lang="ja-JP" altLang="en-US"/>
          </a:p>
        </p:txBody>
      </p:sp>
      <p:grpSp>
        <p:nvGrpSpPr>
          <p:cNvPr id="3" name="グループ化 2">
            <a:extLst>
              <a:ext uri="{FF2B5EF4-FFF2-40B4-BE49-F238E27FC236}">
                <a16:creationId xmlns:a16="http://schemas.microsoft.com/office/drawing/2014/main" id="{28519290-E736-E4DD-84F7-4432E8B7400C}"/>
              </a:ext>
            </a:extLst>
          </p:cNvPr>
          <p:cNvGrpSpPr/>
          <p:nvPr/>
        </p:nvGrpSpPr>
        <p:grpSpPr>
          <a:xfrm>
            <a:off x="4651648" y="5565755"/>
            <a:ext cx="2888705" cy="790595"/>
            <a:chOff x="4651648" y="5565755"/>
            <a:chExt cx="2888705" cy="790595"/>
          </a:xfrm>
        </p:grpSpPr>
        <p:sp>
          <p:nvSpPr>
            <p:cNvPr id="12" name="四角形: 角を丸くする 11">
              <a:extLst>
                <a:ext uri="{FF2B5EF4-FFF2-40B4-BE49-F238E27FC236}">
                  <a16:creationId xmlns:a16="http://schemas.microsoft.com/office/drawing/2014/main" id="{8D5596D6-A69A-56C1-880A-08CF1F8968F2}"/>
                </a:ext>
              </a:extLst>
            </p:cNvPr>
            <p:cNvSpPr/>
            <p:nvPr/>
          </p:nvSpPr>
          <p:spPr>
            <a:xfrm>
              <a:off x="4651648" y="5565755"/>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渡す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0C7E9B0-8FF5-089C-C066-80815D5A563C}"/>
                </a:ext>
              </a:extLst>
            </p:cNvPr>
            <p:cNvSpPr txBox="1"/>
            <p:nvPr/>
          </p:nvSpPr>
          <p:spPr>
            <a:xfrm>
              <a:off x="5676896" y="5565755"/>
              <a:ext cx="53362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わた</a:t>
              </a:r>
              <a:endParaRPr kumimoji="1" lang="en-US" altLang="ja-JP" sz="1200" b="1" dirty="0">
                <a:latin typeface="BIZ UDPゴシック" panose="020B0400000000000000" pitchFamily="50" charset="-128"/>
                <a:ea typeface="BIZ UDPゴシック" panose="020B0400000000000000" pitchFamily="50" charset="-128"/>
              </a:endParaRPr>
            </a:p>
          </p:txBody>
        </p:sp>
      </p:grpSp>
      <p:pic>
        <p:nvPicPr>
          <p:cNvPr id="16" name="図 15">
            <a:extLst>
              <a:ext uri="{FF2B5EF4-FFF2-40B4-BE49-F238E27FC236}">
                <a16:creationId xmlns:a16="http://schemas.microsoft.com/office/drawing/2014/main" id="{46188B67-0EE7-8E26-6A8B-106F1B751F16}"/>
              </a:ext>
            </a:extLst>
          </p:cNvPr>
          <p:cNvPicPr>
            <a:picLocks noChangeAspect="1"/>
          </p:cNvPicPr>
          <p:nvPr/>
        </p:nvPicPr>
        <p:blipFill>
          <a:blip r:embed="rId3"/>
          <a:stretch>
            <a:fillRect/>
          </a:stretch>
        </p:blipFill>
        <p:spPr>
          <a:xfrm>
            <a:off x="4700338" y="504027"/>
            <a:ext cx="2790825" cy="4905375"/>
          </a:xfrm>
          <a:prstGeom prst="rect">
            <a:avLst/>
          </a:prstGeom>
        </p:spPr>
      </p:pic>
    </p:spTree>
    <p:extLst>
      <p:ext uri="{BB962C8B-B14F-4D97-AF65-F5344CB8AC3E}">
        <p14:creationId xmlns:p14="http://schemas.microsoft.com/office/powerpoint/2010/main" val="241674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BACE019-2B7B-4622-B440-960A64927053}"/>
              </a:ext>
            </a:extLst>
          </p:cNvPr>
          <p:cNvSpPr>
            <a:spLocks noGrp="1"/>
          </p:cNvSpPr>
          <p:nvPr>
            <p:ph type="sldNum" sz="quarter" idx="12"/>
          </p:nvPr>
        </p:nvSpPr>
        <p:spPr/>
        <p:txBody>
          <a:bodyPr/>
          <a:lstStyle/>
          <a:p>
            <a:fld id="{C9D707A9-BE3A-46EF-B64A-4D23364FB652}" type="slidenum">
              <a:rPr kumimoji="1" lang="ja-JP" altLang="en-US" smtClean="0"/>
              <a:t>4</a:t>
            </a:fld>
            <a:endParaRPr kumimoji="1" lang="ja-JP" altLang="en-US"/>
          </a:p>
        </p:txBody>
      </p:sp>
      <p:pic>
        <p:nvPicPr>
          <p:cNvPr id="4" name="図 3">
            <a:extLst>
              <a:ext uri="{FF2B5EF4-FFF2-40B4-BE49-F238E27FC236}">
                <a16:creationId xmlns:a16="http://schemas.microsoft.com/office/drawing/2014/main" id="{74587510-49BD-206E-C29B-6CB9F355C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126" y="4818894"/>
            <a:ext cx="1487795" cy="1995822"/>
          </a:xfrm>
          <a:prstGeom prst="rect">
            <a:avLst/>
          </a:prstGeom>
        </p:spPr>
      </p:pic>
      <p:pic>
        <p:nvPicPr>
          <p:cNvPr id="8" name="図 7">
            <a:extLst>
              <a:ext uri="{FF2B5EF4-FFF2-40B4-BE49-F238E27FC236}">
                <a16:creationId xmlns:a16="http://schemas.microsoft.com/office/drawing/2014/main" id="{B021C561-2BDB-94E7-4B08-F08C613757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31805" y="2165253"/>
            <a:ext cx="1153134" cy="551715"/>
          </a:xfrm>
          <a:prstGeom prst="rect">
            <a:avLst/>
          </a:prstGeom>
        </p:spPr>
      </p:pic>
      <p:pic>
        <p:nvPicPr>
          <p:cNvPr id="9" name="図 8">
            <a:extLst>
              <a:ext uri="{FF2B5EF4-FFF2-40B4-BE49-F238E27FC236}">
                <a16:creationId xmlns:a16="http://schemas.microsoft.com/office/drawing/2014/main" id="{D883B8A5-37AB-D415-E57A-510218B428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30097" y="2036618"/>
            <a:ext cx="394096" cy="396000"/>
          </a:xfrm>
          <a:prstGeom prst="rect">
            <a:avLst/>
          </a:prstGeom>
        </p:spPr>
      </p:pic>
      <p:pic>
        <p:nvPicPr>
          <p:cNvPr id="10" name="図 9">
            <a:extLst>
              <a:ext uri="{FF2B5EF4-FFF2-40B4-BE49-F238E27FC236}">
                <a16:creationId xmlns:a16="http://schemas.microsoft.com/office/drawing/2014/main" id="{02A17704-DDD2-678C-A12D-1C79A5B746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44416" y="2484788"/>
            <a:ext cx="360150" cy="357993"/>
          </a:xfrm>
          <a:prstGeom prst="rect">
            <a:avLst/>
          </a:prstGeom>
        </p:spPr>
      </p:pic>
      <p:pic>
        <p:nvPicPr>
          <p:cNvPr id="12" name="図 11">
            <a:extLst>
              <a:ext uri="{FF2B5EF4-FFF2-40B4-BE49-F238E27FC236}">
                <a16:creationId xmlns:a16="http://schemas.microsoft.com/office/drawing/2014/main" id="{42E2A425-2F30-9D6B-76E2-0858343589D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49080" y="3104276"/>
            <a:ext cx="1481521" cy="1525025"/>
          </a:xfrm>
          <a:prstGeom prst="rect">
            <a:avLst/>
          </a:prstGeom>
        </p:spPr>
      </p:pic>
      <p:pic>
        <p:nvPicPr>
          <p:cNvPr id="13" name="図 12">
            <a:extLst>
              <a:ext uri="{FF2B5EF4-FFF2-40B4-BE49-F238E27FC236}">
                <a16:creationId xmlns:a16="http://schemas.microsoft.com/office/drawing/2014/main" id="{F8BD5ED4-1BED-D30C-E489-A3D1FBD654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6719" y="2618632"/>
            <a:ext cx="1499579" cy="1236338"/>
          </a:xfrm>
          <a:prstGeom prst="rect">
            <a:avLst/>
          </a:prstGeom>
        </p:spPr>
      </p:pic>
      <p:sp>
        <p:nvSpPr>
          <p:cNvPr id="26" name="四角形: 角を丸くする 25">
            <a:extLst>
              <a:ext uri="{FF2B5EF4-FFF2-40B4-BE49-F238E27FC236}">
                <a16:creationId xmlns:a16="http://schemas.microsoft.com/office/drawing/2014/main" id="{FAA4D788-93A0-B8C8-BCF9-6DE8BE44CB48}"/>
              </a:ext>
            </a:extLst>
          </p:cNvPr>
          <p:cNvSpPr/>
          <p:nvPr/>
        </p:nvSpPr>
        <p:spPr>
          <a:xfrm>
            <a:off x="3715899" y="1039484"/>
            <a:ext cx="4679567" cy="3689968"/>
          </a:xfrm>
          <a:prstGeom prst="roundRect">
            <a:avLst/>
          </a:prstGeom>
          <a:noFill/>
          <a:ln>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1E27DCF-6036-6590-DA6A-4DD75C7F4B26}"/>
              </a:ext>
            </a:extLst>
          </p:cNvPr>
          <p:cNvGrpSpPr/>
          <p:nvPr/>
        </p:nvGrpSpPr>
        <p:grpSpPr>
          <a:xfrm>
            <a:off x="4693787" y="1132010"/>
            <a:ext cx="2477597" cy="603433"/>
            <a:chOff x="4693787" y="1132010"/>
            <a:chExt cx="2477597" cy="603433"/>
          </a:xfrm>
        </p:grpSpPr>
        <p:sp>
          <p:nvSpPr>
            <p:cNvPr id="29" name="テキスト ボックス 28">
              <a:extLst>
                <a:ext uri="{FF2B5EF4-FFF2-40B4-BE49-F238E27FC236}">
                  <a16:creationId xmlns:a16="http://schemas.microsoft.com/office/drawing/2014/main" id="{EF056216-9B0F-37EF-2AEA-1BFD9D9F4C58}"/>
                </a:ext>
              </a:extLst>
            </p:cNvPr>
            <p:cNvSpPr txBox="1"/>
            <p:nvPr/>
          </p:nvSpPr>
          <p:spPr>
            <a:xfrm>
              <a:off x="4716962" y="1273778"/>
              <a:ext cx="2454422" cy="461665"/>
            </a:xfrm>
            <a:prstGeom prst="rect">
              <a:avLst/>
            </a:prstGeom>
            <a:noFill/>
          </p:spPr>
          <p:txBody>
            <a:bodyPr wrap="square" rtlCol="0">
              <a:spAutoFit/>
            </a:bodyPr>
            <a:lstStyle/>
            <a:p>
              <a:pPr>
                <a:spcAft>
                  <a:spcPts val="600"/>
                </a:spcAft>
              </a:pPr>
              <a:r>
                <a:rPr kumimoji="1" lang="ja-JP" altLang="en-US" sz="2400" b="1" dirty="0">
                  <a:solidFill>
                    <a:srgbClr val="C00000"/>
                  </a:solidFill>
                  <a:latin typeface="BIZ UDPゴシック" panose="020B0400000000000000" pitchFamily="50" charset="-128"/>
                  <a:ea typeface="BIZ UDPゴシック" panose="020B0400000000000000" pitchFamily="50" charset="-128"/>
                </a:rPr>
                <a:t>商品と交換する</a:t>
              </a:r>
            </a:p>
          </p:txBody>
        </p:sp>
        <p:sp>
          <p:nvSpPr>
            <p:cNvPr id="31" name="テキスト ボックス 30">
              <a:extLst>
                <a:ext uri="{FF2B5EF4-FFF2-40B4-BE49-F238E27FC236}">
                  <a16:creationId xmlns:a16="http://schemas.microsoft.com/office/drawing/2014/main" id="{331ACB50-6745-8431-6444-AC9549061249}"/>
                </a:ext>
              </a:extLst>
            </p:cNvPr>
            <p:cNvSpPr txBox="1"/>
            <p:nvPr/>
          </p:nvSpPr>
          <p:spPr>
            <a:xfrm>
              <a:off x="4693787" y="1132010"/>
              <a:ext cx="831522" cy="261610"/>
            </a:xfrm>
            <a:prstGeom prst="rect">
              <a:avLst/>
            </a:prstGeom>
            <a:noFill/>
          </p:spPr>
          <p:txBody>
            <a:bodyPr wrap="square" rtlCol="0">
              <a:spAutoFit/>
            </a:bodyPr>
            <a:lstStyle/>
            <a:p>
              <a:pPr>
                <a:spcAft>
                  <a:spcPts val="600"/>
                </a:spcAft>
              </a:pPr>
              <a:r>
                <a:rPr lang="ja-JP" altLang="en-US" sz="1100" dirty="0">
                  <a:solidFill>
                    <a:srgbClr val="C00000"/>
                  </a:solidFill>
                  <a:latin typeface="BIZ UDPゴシック" panose="020B0400000000000000" pitchFamily="50" charset="-128"/>
                  <a:ea typeface="BIZ UDPゴシック" panose="020B0400000000000000" pitchFamily="50" charset="-128"/>
                </a:rPr>
                <a:t>しょうひん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71877843-75B8-3CA0-3C9A-4FE184F46A1D}"/>
                </a:ext>
              </a:extLst>
            </p:cNvPr>
            <p:cNvSpPr txBox="1"/>
            <p:nvPr/>
          </p:nvSpPr>
          <p:spPr>
            <a:xfrm>
              <a:off x="5663952" y="1149577"/>
              <a:ext cx="831522" cy="261610"/>
            </a:xfrm>
            <a:prstGeom prst="rect">
              <a:avLst/>
            </a:prstGeom>
            <a:noFill/>
          </p:spPr>
          <p:txBody>
            <a:bodyPr wrap="square" rtlCol="0">
              <a:spAutoFit/>
            </a:bodyPr>
            <a:lstStyle/>
            <a:p>
              <a:pPr>
                <a:spcAft>
                  <a:spcPts val="600"/>
                </a:spcAft>
              </a:pPr>
              <a:r>
                <a:rPr lang="ja-JP" altLang="en-US" sz="1100" b="1" dirty="0">
                  <a:solidFill>
                    <a:srgbClr val="C00000"/>
                  </a:solidFill>
                  <a:latin typeface="BIZ UDPゴシック" panose="020B0400000000000000" pitchFamily="50" charset="-128"/>
                  <a:ea typeface="BIZ UDPゴシック" panose="020B0400000000000000" pitchFamily="50" charset="-128"/>
                </a:rPr>
                <a:t>こうかん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54" name="グループ化 53">
            <a:extLst>
              <a:ext uri="{FF2B5EF4-FFF2-40B4-BE49-F238E27FC236}">
                <a16:creationId xmlns:a16="http://schemas.microsoft.com/office/drawing/2014/main" id="{3F51F3C0-6CCC-3935-7EBE-1A8FC14AD806}"/>
              </a:ext>
            </a:extLst>
          </p:cNvPr>
          <p:cNvGrpSpPr/>
          <p:nvPr/>
        </p:nvGrpSpPr>
        <p:grpSpPr>
          <a:xfrm>
            <a:off x="3892840" y="2783228"/>
            <a:ext cx="3902854" cy="618141"/>
            <a:chOff x="3892840" y="2783228"/>
            <a:chExt cx="3902854" cy="618141"/>
          </a:xfrm>
        </p:grpSpPr>
        <p:sp>
          <p:nvSpPr>
            <p:cNvPr id="33" name="テキスト ボックス 32">
              <a:extLst>
                <a:ext uri="{FF2B5EF4-FFF2-40B4-BE49-F238E27FC236}">
                  <a16:creationId xmlns:a16="http://schemas.microsoft.com/office/drawing/2014/main" id="{D224D017-8FA8-3AA7-6685-A0165E6ADB51}"/>
                </a:ext>
              </a:extLst>
            </p:cNvPr>
            <p:cNvSpPr txBox="1"/>
            <p:nvPr/>
          </p:nvSpPr>
          <p:spPr>
            <a:xfrm>
              <a:off x="3892840" y="2939704"/>
              <a:ext cx="3902854" cy="461665"/>
            </a:xfrm>
            <a:prstGeom prst="rect">
              <a:avLst/>
            </a:prstGeom>
            <a:noFill/>
          </p:spPr>
          <p:txBody>
            <a:bodyPr wrap="square" rtlCol="0">
              <a:spAutoFit/>
            </a:bodyPr>
            <a:lstStyle/>
            <a:p>
              <a:pPr algn="ctr">
                <a:spcAft>
                  <a:spcPts val="600"/>
                </a:spcAft>
              </a:pPr>
              <a:r>
                <a:rPr kumimoji="1" lang="ja-JP" altLang="en-US" sz="2400" b="1" dirty="0">
                  <a:solidFill>
                    <a:srgbClr val="C00000"/>
                  </a:solidFill>
                  <a:latin typeface="BIZ UDPゴシック" panose="020B0400000000000000" pitchFamily="50" charset="-128"/>
                  <a:ea typeface="BIZ UDPゴシック" panose="020B0400000000000000" pitchFamily="50" charset="-128"/>
                </a:rPr>
                <a:t>サービスと交換する</a:t>
              </a:r>
            </a:p>
          </p:txBody>
        </p:sp>
        <p:sp>
          <p:nvSpPr>
            <p:cNvPr id="34" name="テキスト ボックス 33">
              <a:extLst>
                <a:ext uri="{FF2B5EF4-FFF2-40B4-BE49-F238E27FC236}">
                  <a16:creationId xmlns:a16="http://schemas.microsoft.com/office/drawing/2014/main" id="{61FA54AC-69EC-CF11-E65A-56F7E08BCDD8}"/>
                </a:ext>
              </a:extLst>
            </p:cNvPr>
            <p:cNvSpPr txBox="1"/>
            <p:nvPr/>
          </p:nvSpPr>
          <p:spPr>
            <a:xfrm>
              <a:off x="5941955" y="2783228"/>
              <a:ext cx="1054106" cy="261610"/>
            </a:xfrm>
            <a:prstGeom prst="rect">
              <a:avLst/>
            </a:prstGeom>
            <a:noFill/>
          </p:spPr>
          <p:txBody>
            <a:bodyPr wrap="square" rtlCol="0">
              <a:spAutoFit/>
            </a:bodyPr>
            <a:lstStyle/>
            <a:p>
              <a:pPr>
                <a:spcAft>
                  <a:spcPts val="600"/>
                </a:spcAft>
              </a:pPr>
              <a:r>
                <a:rPr lang="ja-JP" altLang="en-US" sz="1100" b="1" dirty="0">
                  <a:solidFill>
                    <a:srgbClr val="C00000"/>
                  </a:solidFill>
                  <a:latin typeface="BIZ UDPゴシック" panose="020B0400000000000000" pitchFamily="50" charset="-128"/>
                  <a:ea typeface="BIZ UDPゴシック" panose="020B0400000000000000" pitchFamily="50" charset="-128"/>
                </a:rPr>
                <a:t>こうかん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57" name="グループ化 56">
            <a:extLst>
              <a:ext uri="{FF2B5EF4-FFF2-40B4-BE49-F238E27FC236}">
                <a16:creationId xmlns:a16="http://schemas.microsoft.com/office/drawing/2014/main" id="{0D1B3E7E-E3F2-F18E-56C3-630E3AE3E5F4}"/>
              </a:ext>
            </a:extLst>
          </p:cNvPr>
          <p:cNvGrpSpPr/>
          <p:nvPr/>
        </p:nvGrpSpPr>
        <p:grpSpPr>
          <a:xfrm>
            <a:off x="9511715" y="4794195"/>
            <a:ext cx="1313478" cy="614709"/>
            <a:chOff x="9511715" y="4794195"/>
            <a:chExt cx="1313478" cy="614709"/>
          </a:xfrm>
        </p:grpSpPr>
        <p:sp>
          <p:nvSpPr>
            <p:cNvPr id="35" name="テキスト ボックス 34">
              <a:extLst>
                <a:ext uri="{FF2B5EF4-FFF2-40B4-BE49-F238E27FC236}">
                  <a16:creationId xmlns:a16="http://schemas.microsoft.com/office/drawing/2014/main" id="{13A01FCA-A310-ADE5-D325-1CD66ED70055}"/>
                </a:ext>
              </a:extLst>
            </p:cNvPr>
            <p:cNvSpPr txBox="1"/>
            <p:nvPr/>
          </p:nvSpPr>
          <p:spPr>
            <a:xfrm>
              <a:off x="9511715" y="4947239"/>
              <a:ext cx="1313478" cy="461665"/>
            </a:xfrm>
            <a:prstGeom prst="rect">
              <a:avLst/>
            </a:prstGeom>
            <a:noFill/>
          </p:spPr>
          <p:txBody>
            <a:bodyPr wrap="square" rtlCol="0">
              <a:spAutoFit/>
            </a:bodyPr>
            <a:lstStyle/>
            <a:p>
              <a:pPr algn="ctr">
                <a:spcAft>
                  <a:spcPts val="600"/>
                </a:spcAft>
              </a:pPr>
              <a:r>
                <a:rPr lang="ja-JP" altLang="en-US" sz="2400" b="1" dirty="0">
                  <a:solidFill>
                    <a:srgbClr val="C00000"/>
                  </a:solidFill>
                  <a:latin typeface="BIZ UDPゴシック" panose="020B0400000000000000" pitchFamily="50" charset="-128"/>
                  <a:ea typeface="BIZ UDPゴシック" panose="020B0400000000000000" pitchFamily="50" charset="-128"/>
                </a:rPr>
                <a:t>貯める</a:t>
              </a:r>
              <a:endParaRPr kumimoji="1" lang="ja-JP" altLang="en-US" sz="2000" dirty="0">
                <a:solidFill>
                  <a:srgbClr val="C000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AF7A36BC-D865-86A5-1799-BC4D908A32EF}"/>
                </a:ext>
              </a:extLst>
            </p:cNvPr>
            <p:cNvSpPr txBox="1"/>
            <p:nvPr/>
          </p:nvSpPr>
          <p:spPr>
            <a:xfrm>
              <a:off x="9704899" y="4794195"/>
              <a:ext cx="314215" cy="261610"/>
            </a:xfrm>
            <a:prstGeom prst="rect">
              <a:avLst/>
            </a:prstGeom>
            <a:noFill/>
          </p:spPr>
          <p:txBody>
            <a:bodyPr wrap="square" rtlCol="0">
              <a:spAutoFit/>
            </a:bodyPr>
            <a:lstStyle/>
            <a:p>
              <a:pPr>
                <a:spcAft>
                  <a:spcPts val="600"/>
                </a:spcAft>
              </a:pPr>
              <a:r>
                <a:rPr lang="ja-JP" altLang="en-US" sz="1100" dirty="0">
                  <a:solidFill>
                    <a:srgbClr val="C00000"/>
                  </a:solidFill>
                  <a:latin typeface="BIZ UDPゴシック" panose="020B0400000000000000" pitchFamily="50" charset="-128"/>
                  <a:ea typeface="BIZ UDPゴシック" panose="020B0400000000000000" pitchFamily="50" charset="-128"/>
                </a:rPr>
                <a:t>た</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grpSp>
      <p:sp>
        <p:nvSpPr>
          <p:cNvPr id="37" name="四角形: 角を丸くする 36">
            <a:extLst>
              <a:ext uri="{FF2B5EF4-FFF2-40B4-BE49-F238E27FC236}">
                <a16:creationId xmlns:a16="http://schemas.microsoft.com/office/drawing/2014/main" id="{D238A67D-4E25-2024-A1B3-282453985954}"/>
              </a:ext>
            </a:extLst>
          </p:cNvPr>
          <p:cNvSpPr/>
          <p:nvPr/>
        </p:nvSpPr>
        <p:spPr>
          <a:xfrm rot="5400000">
            <a:off x="-316874" y="1745492"/>
            <a:ext cx="4546539" cy="3087974"/>
          </a:xfrm>
          <a:prstGeom prst="roundRect">
            <a:avLst/>
          </a:prstGeom>
          <a:noFill/>
          <a:ln>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CEE61C0A-AC1A-0DED-D5AD-41E513C11D3F}"/>
              </a:ext>
            </a:extLst>
          </p:cNvPr>
          <p:cNvSpPr/>
          <p:nvPr/>
        </p:nvSpPr>
        <p:spPr>
          <a:xfrm rot="5400000">
            <a:off x="7842509" y="1782788"/>
            <a:ext cx="4546539" cy="3087974"/>
          </a:xfrm>
          <a:prstGeom prst="roundRect">
            <a:avLst/>
          </a:prstGeom>
          <a:noFill/>
          <a:ln>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03696FDB-89D5-CEB2-887B-E23DCB87D42D}"/>
              </a:ext>
            </a:extLst>
          </p:cNvPr>
          <p:cNvGrpSpPr/>
          <p:nvPr/>
        </p:nvGrpSpPr>
        <p:grpSpPr>
          <a:xfrm>
            <a:off x="1273087" y="4366326"/>
            <a:ext cx="1495329" cy="1150906"/>
            <a:chOff x="1273087" y="4366326"/>
            <a:chExt cx="1495329" cy="1150906"/>
          </a:xfrm>
        </p:grpSpPr>
        <p:sp>
          <p:nvSpPr>
            <p:cNvPr id="23" name="テキスト ボックス 22">
              <a:extLst>
                <a:ext uri="{FF2B5EF4-FFF2-40B4-BE49-F238E27FC236}">
                  <a16:creationId xmlns:a16="http://schemas.microsoft.com/office/drawing/2014/main" id="{9C6FC94B-B9AD-942D-10DE-75372A1BB5D5}"/>
                </a:ext>
              </a:extLst>
            </p:cNvPr>
            <p:cNvSpPr txBox="1"/>
            <p:nvPr/>
          </p:nvSpPr>
          <p:spPr>
            <a:xfrm>
              <a:off x="1273087" y="4411032"/>
              <a:ext cx="1495329" cy="1106200"/>
            </a:xfrm>
            <a:prstGeom prst="rect">
              <a:avLst/>
            </a:prstGeom>
            <a:noFill/>
          </p:spPr>
          <p:txBody>
            <a:bodyPr wrap="square" rtlCol="0">
              <a:spAutoFit/>
            </a:bodyPr>
            <a:lstStyle/>
            <a:p>
              <a:pPr>
                <a:lnSpc>
                  <a:spcPct val="150000"/>
                </a:lnSpc>
              </a:pPr>
              <a:r>
                <a:rPr kumimoji="1" lang="ja-JP" altLang="en-US" sz="2400" b="1" dirty="0">
                  <a:solidFill>
                    <a:srgbClr val="C00000"/>
                  </a:solidFill>
                  <a:latin typeface="BIZ UDPゴシック" panose="020B0400000000000000" pitchFamily="50" charset="-128"/>
                  <a:ea typeface="BIZ UDPゴシック" panose="020B0400000000000000" pitchFamily="50" charset="-128"/>
                </a:rPr>
                <a:t>価値を</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pPr algn="r">
                <a:lnSpc>
                  <a:spcPct val="150000"/>
                </a:lnSpc>
              </a:pPr>
              <a:r>
                <a:rPr kumimoji="1" lang="ja-JP" altLang="en-US" sz="2400" b="1" dirty="0">
                  <a:solidFill>
                    <a:srgbClr val="C00000"/>
                  </a:solidFill>
                  <a:latin typeface="BIZ UDPゴシック" panose="020B0400000000000000" pitchFamily="50" charset="-128"/>
                  <a:ea typeface="BIZ UDPゴシック" panose="020B0400000000000000" pitchFamily="50" charset="-128"/>
                </a:rPr>
                <a:t>比べる</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EFA3D67-A878-B486-0416-826111FDC3E6}"/>
                </a:ext>
              </a:extLst>
            </p:cNvPr>
            <p:cNvSpPr txBox="1"/>
            <p:nvPr/>
          </p:nvSpPr>
          <p:spPr>
            <a:xfrm>
              <a:off x="1455124" y="4366326"/>
              <a:ext cx="724433" cy="261610"/>
            </a:xfrm>
            <a:prstGeom prst="rect">
              <a:avLst/>
            </a:prstGeom>
            <a:noFill/>
          </p:spPr>
          <p:txBody>
            <a:bodyPr wrap="square" rtlCol="0">
              <a:spAutoFit/>
            </a:bodyPr>
            <a:lstStyle/>
            <a:p>
              <a:pPr>
                <a:spcAft>
                  <a:spcPts val="600"/>
                </a:spcAft>
              </a:pPr>
              <a:r>
                <a:rPr lang="ja-JP" altLang="en-US" sz="1100" b="1" dirty="0">
                  <a:solidFill>
                    <a:srgbClr val="C00000"/>
                  </a:solidFill>
                  <a:latin typeface="BIZ UDPゴシック" panose="020B0400000000000000" pitchFamily="50" charset="-128"/>
                  <a:ea typeface="BIZ UDPゴシック" panose="020B0400000000000000" pitchFamily="50" charset="-128"/>
                </a:rPr>
                <a:t>か　ち</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DB35E061-0DC8-E1B6-B188-B7CD4EB3ED62}"/>
                </a:ext>
              </a:extLst>
            </p:cNvPr>
            <p:cNvSpPr txBox="1"/>
            <p:nvPr/>
          </p:nvSpPr>
          <p:spPr>
            <a:xfrm>
              <a:off x="1714494" y="4942390"/>
              <a:ext cx="637090" cy="261610"/>
            </a:xfrm>
            <a:prstGeom prst="rect">
              <a:avLst/>
            </a:prstGeom>
            <a:noFill/>
          </p:spPr>
          <p:txBody>
            <a:bodyPr wrap="square" rtlCol="0">
              <a:spAutoFit/>
            </a:bodyPr>
            <a:lstStyle/>
            <a:p>
              <a:pPr>
                <a:spcAft>
                  <a:spcPts val="600"/>
                </a:spcAft>
              </a:pPr>
              <a:r>
                <a:rPr lang="ja-JP" altLang="en-US" sz="1100" b="1" dirty="0">
                  <a:solidFill>
                    <a:srgbClr val="C00000"/>
                  </a:solidFill>
                  <a:latin typeface="BIZ UDPゴシック" panose="020B0400000000000000" pitchFamily="50" charset="-128"/>
                  <a:ea typeface="BIZ UDPゴシック" panose="020B0400000000000000" pitchFamily="50" charset="-128"/>
                </a:rPr>
                <a:t>くら</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68DC2FD2-26C4-A04E-BADE-A11812CB671A}"/>
              </a:ext>
            </a:extLst>
          </p:cNvPr>
          <p:cNvGrpSpPr/>
          <p:nvPr/>
        </p:nvGrpSpPr>
        <p:grpSpPr>
          <a:xfrm>
            <a:off x="566235" y="179653"/>
            <a:ext cx="7329965" cy="688370"/>
            <a:chOff x="566235" y="179653"/>
            <a:chExt cx="7329965" cy="688370"/>
          </a:xfrm>
        </p:grpSpPr>
        <p:sp>
          <p:nvSpPr>
            <p:cNvPr id="3" name="テキスト ボックス 2">
              <a:extLst>
                <a:ext uri="{FF2B5EF4-FFF2-40B4-BE49-F238E27FC236}">
                  <a16:creationId xmlns:a16="http://schemas.microsoft.com/office/drawing/2014/main" id="{01F00A13-D2C2-F163-E138-703248CD7AEB}"/>
                </a:ext>
              </a:extLst>
            </p:cNvPr>
            <p:cNvSpPr txBox="1"/>
            <p:nvPr/>
          </p:nvSpPr>
          <p:spPr>
            <a:xfrm>
              <a:off x="926819" y="185978"/>
              <a:ext cx="796024" cy="307777"/>
            </a:xfrm>
            <a:prstGeom prst="rect">
              <a:avLst/>
            </a:prstGeom>
            <a:noFill/>
          </p:spPr>
          <p:txBody>
            <a:bodyPr wrap="square" rtlCol="0">
              <a:spAutoFit/>
            </a:bodyPr>
            <a:lstStyle/>
            <a:p>
              <a:pPr>
                <a:spcBef>
                  <a:spcPts val="600"/>
                </a:spcBef>
                <a:spcAft>
                  <a:spcPts val="600"/>
                </a:spcAft>
              </a:pPr>
              <a:r>
                <a:rPr kumimoji="1" lang="ja-JP" altLang="en-US" sz="1400" b="1" dirty="0">
                  <a:solidFill>
                    <a:srgbClr val="006600"/>
                  </a:solidFill>
                  <a:latin typeface="BIZ UDPゴシック" panose="020B0400000000000000" pitchFamily="50" charset="-128"/>
                  <a:ea typeface="BIZ UDPゴシック" panose="020B0400000000000000" pitchFamily="50" charset="-128"/>
                </a:rPr>
                <a:t>かね</a:t>
              </a:r>
              <a:endParaRPr kumimoji="1" lang="ja-JP" altLang="en-US" sz="1400" dirty="0">
                <a:solidFill>
                  <a:srgbClr val="0066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DF0A76A-15DF-99B1-D3D2-077C03777000}"/>
                </a:ext>
              </a:extLst>
            </p:cNvPr>
            <p:cNvSpPr txBox="1"/>
            <p:nvPr/>
          </p:nvSpPr>
          <p:spPr>
            <a:xfrm>
              <a:off x="2715560" y="179653"/>
              <a:ext cx="1013906" cy="307777"/>
            </a:xfrm>
            <a:prstGeom prst="rect">
              <a:avLst/>
            </a:prstGeom>
            <a:noFill/>
          </p:spPr>
          <p:txBody>
            <a:bodyPr wrap="square" rtlCol="0">
              <a:spAutoFit/>
            </a:bodyPr>
            <a:lstStyle/>
            <a:p>
              <a:pPr>
                <a:spcBef>
                  <a:spcPts val="600"/>
                </a:spcBef>
                <a:spcAft>
                  <a:spcPts val="600"/>
                </a:spcAft>
              </a:pPr>
              <a:r>
                <a:rPr lang="ja-JP" altLang="en-US" sz="1400" b="1" dirty="0">
                  <a:solidFill>
                    <a:srgbClr val="006600"/>
                  </a:solidFill>
                  <a:latin typeface="BIZ UDPゴシック" panose="020B0400000000000000" pitchFamily="50" charset="-128"/>
                  <a:ea typeface="BIZ UDPゴシック" panose="020B0400000000000000" pitchFamily="50" charset="-128"/>
                </a:rPr>
                <a:t>やくわり</a:t>
              </a:r>
              <a:endParaRPr kumimoji="1" lang="ja-JP" altLang="en-US" sz="1400" dirty="0">
                <a:solidFill>
                  <a:srgbClr val="0066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5079F7F-7658-E036-B68C-A13866506073}"/>
                </a:ext>
              </a:extLst>
            </p:cNvPr>
            <p:cNvSpPr txBox="1"/>
            <p:nvPr/>
          </p:nvSpPr>
          <p:spPr>
            <a:xfrm>
              <a:off x="566235" y="344803"/>
              <a:ext cx="7329965"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お金はどんな役割があるの？？</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A6B69F24-1BA6-38AD-CAB6-F822543A49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70254" y="3170251"/>
            <a:ext cx="1206296" cy="1584435"/>
          </a:xfrm>
          <a:prstGeom prst="rect">
            <a:avLst/>
          </a:prstGeom>
        </p:spPr>
      </p:pic>
      <p:pic>
        <p:nvPicPr>
          <p:cNvPr id="48" name="図 47">
            <a:extLst>
              <a:ext uri="{FF2B5EF4-FFF2-40B4-BE49-F238E27FC236}">
                <a16:creationId xmlns:a16="http://schemas.microsoft.com/office/drawing/2014/main" id="{B92E277D-EB57-C3C7-F325-2D3179C162A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528193" y="1891919"/>
            <a:ext cx="798414" cy="527390"/>
          </a:xfrm>
          <a:prstGeom prst="rect">
            <a:avLst/>
          </a:prstGeom>
        </p:spPr>
      </p:pic>
      <p:pic>
        <p:nvPicPr>
          <p:cNvPr id="49" name="図 48">
            <a:extLst>
              <a:ext uri="{FF2B5EF4-FFF2-40B4-BE49-F238E27FC236}">
                <a16:creationId xmlns:a16="http://schemas.microsoft.com/office/drawing/2014/main" id="{7AC57CB7-6C56-B465-00D1-6130EACC25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1247" y="2093088"/>
            <a:ext cx="1036033" cy="735248"/>
          </a:xfrm>
          <a:prstGeom prst="rect">
            <a:avLst/>
          </a:prstGeom>
        </p:spPr>
      </p:pic>
      <p:pic>
        <p:nvPicPr>
          <p:cNvPr id="50" name="図 49">
            <a:extLst>
              <a:ext uri="{FF2B5EF4-FFF2-40B4-BE49-F238E27FC236}">
                <a16:creationId xmlns:a16="http://schemas.microsoft.com/office/drawing/2014/main" id="{EDC101C4-DDB4-8A23-62A0-918481B469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42778" y="3632597"/>
            <a:ext cx="1153134" cy="551715"/>
          </a:xfrm>
          <a:prstGeom prst="rect">
            <a:avLst/>
          </a:prstGeom>
        </p:spPr>
      </p:pic>
      <p:pic>
        <p:nvPicPr>
          <p:cNvPr id="51" name="図 50">
            <a:extLst>
              <a:ext uri="{FF2B5EF4-FFF2-40B4-BE49-F238E27FC236}">
                <a16:creationId xmlns:a16="http://schemas.microsoft.com/office/drawing/2014/main" id="{A0A80CB0-34B6-F6F8-92AB-9ACFB8791D3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34230" y="3490811"/>
            <a:ext cx="394096" cy="396000"/>
          </a:xfrm>
          <a:prstGeom prst="rect">
            <a:avLst/>
          </a:prstGeom>
        </p:spPr>
      </p:pic>
      <p:pic>
        <p:nvPicPr>
          <p:cNvPr id="52" name="図 51">
            <a:extLst>
              <a:ext uri="{FF2B5EF4-FFF2-40B4-BE49-F238E27FC236}">
                <a16:creationId xmlns:a16="http://schemas.microsoft.com/office/drawing/2014/main" id="{83D2A224-DD30-7EF0-54E4-EA00BEE4941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47070" y="3996727"/>
            <a:ext cx="360150" cy="357993"/>
          </a:xfrm>
          <a:prstGeom prst="rect">
            <a:avLst/>
          </a:prstGeom>
        </p:spPr>
      </p:pic>
      <p:grpSp>
        <p:nvGrpSpPr>
          <p:cNvPr id="24" name="グループ化 23">
            <a:extLst>
              <a:ext uri="{FF2B5EF4-FFF2-40B4-BE49-F238E27FC236}">
                <a16:creationId xmlns:a16="http://schemas.microsoft.com/office/drawing/2014/main" id="{6E6C4C88-2AB9-4DCE-51D1-7AF4CB0216DE}"/>
              </a:ext>
            </a:extLst>
          </p:cNvPr>
          <p:cNvGrpSpPr/>
          <p:nvPr/>
        </p:nvGrpSpPr>
        <p:grpSpPr>
          <a:xfrm>
            <a:off x="582953" y="3190037"/>
            <a:ext cx="1229824" cy="1098891"/>
            <a:chOff x="582953" y="3190037"/>
            <a:chExt cx="1229824" cy="1098891"/>
          </a:xfrm>
        </p:grpSpPr>
        <p:sp>
          <p:nvSpPr>
            <p:cNvPr id="15" name="テキスト ボックス 14">
              <a:extLst>
                <a:ext uri="{FF2B5EF4-FFF2-40B4-BE49-F238E27FC236}">
                  <a16:creationId xmlns:a16="http://schemas.microsoft.com/office/drawing/2014/main" id="{2C939B72-996D-72B9-DFDA-28C18DBB615F}"/>
                </a:ext>
              </a:extLst>
            </p:cNvPr>
            <p:cNvSpPr txBox="1"/>
            <p:nvPr/>
          </p:nvSpPr>
          <p:spPr>
            <a:xfrm>
              <a:off x="582953" y="3190037"/>
              <a:ext cx="1229824" cy="1098891"/>
            </a:xfrm>
            <a:prstGeom prst="rect">
              <a:avLst/>
            </a:prstGeom>
            <a:solidFill>
              <a:schemeClr val="accent4">
                <a:lumMod val="40000"/>
                <a:lumOff val="60000"/>
              </a:schemeClr>
            </a:solidFill>
            <a:ln>
              <a:noFill/>
            </a:ln>
          </p:spPr>
          <p:txBody>
            <a:bodyPr wrap="none" rtlCol="0">
              <a:spAutoFit/>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ビニールがさ</a:t>
              </a:r>
              <a:endParaRPr kumimoji="1" lang="en-US" altLang="ja-JP" sz="1400" dirty="0">
                <a:latin typeface="BIZ UDPゴシック" panose="020B0400000000000000" pitchFamily="50" charset="-128"/>
                <a:ea typeface="BIZ UDPゴシック" panose="020B0400000000000000" pitchFamily="50" charset="-128"/>
              </a:endParaRPr>
            </a:p>
            <a:p>
              <a:pPr algn="ctr">
                <a:lnSpc>
                  <a:spcPts val="1800"/>
                </a:lnSpc>
              </a:pPr>
              <a:endParaRPr lang="en-US" altLang="ja-JP" b="1" dirty="0">
                <a:solidFill>
                  <a:srgbClr val="FF0000"/>
                </a:solidFill>
                <a:latin typeface="BIZ UDPゴシック" panose="020B0400000000000000" pitchFamily="50" charset="-128"/>
                <a:ea typeface="BIZ UDPゴシック" panose="020B0400000000000000" pitchFamily="50" charset="-128"/>
              </a:endParaRPr>
            </a:p>
            <a:p>
              <a:pPr algn="ctr">
                <a:lnSpc>
                  <a:spcPct val="150000"/>
                </a:lnSpc>
              </a:pPr>
              <a:r>
                <a:rPr lang="en-US" altLang="ja-JP" b="1" dirty="0">
                  <a:solidFill>
                    <a:srgbClr val="FF0000"/>
                  </a:solidFill>
                  <a:latin typeface="BIZ UDPゴシック" panose="020B0400000000000000" pitchFamily="50" charset="-128"/>
                  <a:ea typeface="BIZ UDPゴシック" panose="020B0400000000000000" pitchFamily="50" charset="-128"/>
                </a:rPr>
                <a:t>100</a:t>
              </a:r>
              <a:r>
                <a:rPr lang="ja-JP" altLang="en-US" b="1" dirty="0">
                  <a:solidFill>
                    <a:srgbClr val="FF0000"/>
                  </a:solidFill>
                  <a:latin typeface="BIZ UDPゴシック" panose="020B0400000000000000" pitchFamily="50" charset="-128"/>
                  <a:ea typeface="BIZ UDPゴシック" panose="020B0400000000000000" pitchFamily="50" charset="-128"/>
                </a:rPr>
                <a:t>円</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12A0BA1-2B47-3705-E021-B3991DCAF7EF}"/>
                </a:ext>
              </a:extLst>
            </p:cNvPr>
            <p:cNvSpPr txBox="1"/>
            <p:nvPr/>
          </p:nvSpPr>
          <p:spPr>
            <a:xfrm>
              <a:off x="1219548" y="3774232"/>
              <a:ext cx="430617" cy="230832"/>
            </a:xfrm>
            <a:prstGeom prst="rect">
              <a:avLst/>
            </a:prstGeom>
            <a:noFill/>
          </p:spPr>
          <p:txBody>
            <a:bodyPr wrap="square" rtlCol="0">
              <a:spAutoFit/>
            </a:bodyPr>
            <a:lstStyle/>
            <a:p>
              <a:pPr>
                <a:spcBef>
                  <a:spcPts val="600"/>
                </a:spcBef>
                <a:spcAft>
                  <a:spcPts val="600"/>
                </a:spcAft>
              </a:pPr>
              <a:r>
                <a:rPr kumimoji="1" lang="ja-JP" altLang="en-US" sz="900" dirty="0">
                  <a:solidFill>
                    <a:srgbClr val="FF0000"/>
                  </a:solidFill>
                  <a:latin typeface="BIZ UDPゴシック" panose="020B0400000000000000" pitchFamily="50" charset="-128"/>
                  <a:ea typeface="BIZ UDPゴシック" panose="020B0400000000000000" pitchFamily="50" charset="-128"/>
                </a:rPr>
                <a:t>えん</a:t>
              </a:r>
            </a:p>
          </p:txBody>
        </p:sp>
      </p:grpSp>
      <p:grpSp>
        <p:nvGrpSpPr>
          <p:cNvPr id="45" name="グループ化 44">
            <a:extLst>
              <a:ext uri="{FF2B5EF4-FFF2-40B4-BE49-F238E27FC236}">
                <a16:creationId xmlns:a16="http://schemas.microsoft.com/office/drawing/2014/main" id="{7963AE99-C4AA-B26C-1EDD-D340AB9586C2}"/>
              </a:ext>
            </a:extLst>
          </p:cNvPr>
          <p:cNvGrpSpPr/>
          <p:nvPr/>
        </p:nvGrpSpPr>
        <p:grpSpPr>
          <a:xfrm>
            <a:off x="5871152" y="2110140"/>
            <a:ext cx="687562" cy="553645"/>
            <a:chOff x="6011722" y="3834088"/>
            <a:chExt cx="687562" cy="553645"/>
          </a:xfrm>
        </p:grpSpPr>
        <p:sp>
          <p:nvSpPr>
            <p:cNvPr id="43" name="矢印: 右 42">
              <a:extLst>
                <a:ext uri="{FF2B5EF4-FFF2-40B4-BE49-F238E27FC236}">
                  <a16:creationId xmlns:a16="http://schemas.microsoft.com/office/drawing/2014/main" id="{2CF6E1B3-DDCC-0756-EAD0-01E0BB112CB4}"/>
                </a:ext>
              </a:extLst>
            </p:cNvPr>
            <p:cNvSpPr/>
            <p:nvPr/>
          </p:nvSpPr>
          <p:spPr>
            <a:xfrm flipH="1">
              <a:off x="6011722" y="3834088"/>
              <a:ext cx="643602" cy="24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66D37578-8548-4070-7A7D-6C9BAFB20A05}"/>
                </a:ext>
              </a:extLst>
            </p:cNvPr>
            <p:cNvSpPr/>
            <p:nvPr/>
          </p:nvSpPr>
          <p:spPr>
            <a:xfrm>
              <a:off x="6055682" y="4138776"/>
              <a:ext cx="643602" cy="24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399FD4E8-C030-7CC0-218F-E7972148380D}"/>
              </a:ext>
            </a:extLst>
          </p:cNvPr>
          <p:cNvGrpSpPr/>
          <p:nvPr/>
        </p:nvGrpSpPr>
        <p:grpSpPr>
          <a:xfrm>
            <a:off x="5873356" y="3643338"/>
            <a:ext cx="687562" cy="553645"/>
            <a:chOff x="6011722" y="3834088"/>
            <a:chExt cx="687562" cy="553645"/>
          </a:xfrm>
        </p:grpSpPr>
        <p:sp>
          <p:nvSpPr>
            <p:cNvPr id="47" name="矢印: 右 46">
              <a:extLst>
                <a:ext uri="{FF2B5EF4-FFF2-40B4-BE49-F238E27FC236}">
                  <a16:creationId xmlns:a16="http://schemas.microsoft.com/office/drawing/2014/main" id="{7A0862EB-4731-D755-3ED2-5E7C73FE6E79}"/>
                </a:ext>
              </a:extLst>
            </p:cNvPr>
            <p:cNvSpPr/>
            <p:nvPr/>
          </p:nvSpPr>
          <p:spPr>
            <a:xfrm flipH="1">
              <a:off x="6011722" y="3834088"/>
              <a:ext cx="643602" cy="24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B6BEAD86-CD99-58DF-8A49-24C0F54634AD}"/>
                </a:ext>
              </a:extLst>
            </p:cNvPr>
            <p:cNvSpPr/>
            <p:nvPr/>
          </p:nvSpPr>
          <p:spPr>
            <a:xfrm>
              <a:off x="6055682" y="4138776"/>
              <a:ext cx="643602" cy="24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5" name="図 54">
            <a:extLst>
              <a:ext uri="{FF2B5EF4-FFF2-40B4-BE49-F238E27FC236}">
                <a16:creationId xmlns:a16="http://schemas.microsoft.com/office/drawing/2014/main" id="{3D2268A1-46B3-85B0-4691-9E5ADF72F0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08595">
            <a:off x="2408327" y="1137344"/>
            <a:ext cx="349710" cy="2044671"/>
          </a:xfrm>
          <a:prstGeom prst="rect">
            <a:avLst/>
          </a:prstGeom>
        </p:spPr>
      </p:pic>
      <p:pic>
        <p:nvPicPr>
          <p:cNvPr id="56" name="図 55">
            <a:extLst>
              <a:ext uri="{FF2B5EF4-FFF2-40B4-BE49-F238E27FC236}">
                <a16:creationId xmlns:a16="http://schemas.microsoft.com/office/drawing/2014/main" id="{0B218847-3666-03CF-C668-6EB7F82027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733403">
            <a:off x="1081460" y="1160440"/>
            <a:ext cx="329185" cy="1990348"/>
          </a:xfrm>
          <a:prstGeom prst="rect">
            <a:avLst/>
          </a:prstGeom>
        </p:spPr>
      </p:pic>
      <p:pic>
        <p:nvPicPr>
          <p:cNvPr id="25" name="図 24">
            <a:extLst>
              <a:ext uri="{FF2B5EF4-FFF2-40B4-BE49-F238E27FC236}">
                <a16:creationId xmlns:a16="http://schemas.microsoft.com/office/drawing/2014/main" id="{5AA14B56-1DE2-7F4B-E630-A5DF5D913D2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70596" y="1378177"/>
            <a:ext cx="1145295" cy="1431619"/>
          </a:xfrm>
          <a:prstGeom prst="rect">
            <a:avLst/>
          </a:prstGeom>
        </p:spPr>
      </p:pic>
      <p:grpSp>
        <p:nvGrpSpPr>
          <p:cNvPr id="27" name="グループ化 26">
            <a:extLst>
              <a:ext uri="{FF2B5EF4-FFF2-40B4-BE49-F238E27FC236}">
                <a16:creationId xmlns:a16="http://schemas.microsoft.com/office/drawing/2014/main" id="{72256E28-79E6-FAFB-8C12-F950AD2C254B}"/>
              </a:ext>
            </a:extLst>
          </p:cNvPr>
          <p:cNvGrpSpPr/>
          <p:nvPr/>
        </p:nvGrpSpPr>
        <p:grpSpPr>
          <a:xfrm>
            <a:off x="2019302" y="3190664"/>
            <a:ext cx="1205778" cy="1083502"/>
            <a:chOff x="2019302" y="3190664"/>
            <a:chExt cx="1205778" cy="1083502"/>
          </a:xfrm>
        </p:grpSpPr>
        <p:sp>
          <p:nvSpPr>
            <p:cNvPr id="14" name="テキスト ボックス 13">
              <a:extLst>
                <a:ext uri="{FF2B5EF4-FFF2-40B4-BE49-F238E27FC236}">
                  <a16:creationId xmlns:a16="http://schemas.microsoft.com/office/drawing/2014/main" id="{93353C89-C55C-6F31-4E49-57FFE17888F1}"/>
                </a:ext>
              </a:extLst>
            </p:cNvPr>
            <p:cNvSpPr txBox="1"/>
            <p:nvPr/>
          </p:nvSpPr>
          <p:spPr>
            <a:xfrm>
              <a:off x="2019302" y="3190664"/>
              <a:ext cx="1205778" cy="1083502"/>
            </a:xfrm>
            <a:prstGeom prst="rect">
              <a:avLst/>
            </a:prstGeom>
            <a:solidFill>
              <a:schemeClr val="accent4">
                <a:lumMod val="40000"/>
                <a:lumOff val="60000"/>
              </a:schemeClr>
            </a:solidFill>
            <a:ln>
              <a:noFill/>
            </a:ln>
          </p:spPr>
          <p:txBody>
            <a:bodyPr wrap="none" rtlCol="0">
              <a:spAutoFit/>
            </a:bodyPr>
            <a:lstStyle/>
            <a:p>
              <a:pPr algn="ctr">
                <a:lnSpc>
                  <a:spcPct val="150000"/>
                </a:lnSpc>
              </a:pPr>
              <a:r>
                <a:rPr kumimoji="1" lang="ja-JP" altLang="en-US" sz="1400" dirty="0">
                  <a:latin typeface="BIZ UDPゴシック" panose="020B0400000000000000" pitchFamily="50" charset="-128"/>
                  <a:ea typeface="BIZ UDPゴシック" panose="020B0400000000000000" pitchFamily="50" charset="-128"/>
                </a:rPr>
                <a:t>こわれにくい</a:t>
              </a:r>
              <a:endParaRPr kumimoji="1" lang="en-US" altLang="ja-JP" sz="1400" dirty="0">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400" dirty="0">
                  <a:latin typeface="BIZ UDPゴシック" panose="020B0400000000000000" pitchFamily="50" charset="-128"/>
                  <a:ea typeface="BIZ UDPゴシック" panose="020B0400000000000000" pitchFamily="50" charset="-128"/>
                </a:rPr>
                <a:t>丈夫なかさ</a:t>
              </a:r>
              <a:endParaRPr kumimoji="1" lang="en-US" altLang="ja-JP" sz="1400" dirty="0">
                <a:latin typeface="BIZ UDPゴシック" panose="020B0400000000000000" pitchFamily="50" charset="-128"/>
                <a:ea typeface="BIZ UDPゴシック" panose="020B0400000000000000" pitchFamily="50" charset="-128"/>
              </a:endParaRPr>
            </a:p>
            <a:p>
              <a:pPr algn="ctr">
                <a:lnSpc>
                  <a:spcPct val="150000"/>
                </a:lnSpc>
              </a:pPr>
              <a:r>
                <a:rPr lang="en-US" altLang="ja-JP" b="1" dirty="0">
                  <a:solidFill>
                    <a:srgbClr val="FF0000"/>
                  </a:solidFill>
                  <a:latin typeface="BIZ UDPゴシック" panose="020B0400000000000000" pitchFamily="50" charset="-128"/>
                  <a:ea typeface="BIZ UDPゴシック" panose="020B0400000000000000" pitchFamily="50" charset="-128"/>
                </a:rPr>
                <a:t>1,500</a:t>
              </a:r>
              <a:r>
                <a:rPr lang="ja-JP" altLang="en-US" b="1" dirty="0">
                  <a:solidFill>
                    <a:srgbClr val="FF0000"/>
                  </a:solidFill>
                  <a:latin typeface="BIZ UDPゴシック" panose="020B0400000000000000" pitchFamily="50" charset="-128"/>
                  <a:ea typeface="BIZ UDPゴシック" panose="020B0400000000000000" pitchFamily="50" charset="-128"/>
                </a:rPr>
                <a:t>円</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B7CCC45-2808-7C69-E98C-5FC33FABD471}"/>
                </a:ext>
              </a:extLst>
            </p:cNvPr>
            <p:cNvSpPr txBox="1"/>
            <p:nvPr/>
          </p:nvSpPr>
          <p:spPr>
            <a:xfrm>
              <a:off x="2794463" y="3774232"/>
              <a:ext cx="430617" cy="230832"/>
            </a:xfrm>
            <a:prstGeom prst="rect">
              <a:avLst/>
            </a:prstGeom>
            <a:noFill/>
          </p:spPr>
          <p:txBody>
            <a:bodyPr wrap="square" rtlCol="0">
              <a:spAutoFit/>
            </a:bodyPr>
            <a:lstStyle/>
            <a:p>
              <a:pPr>
                <a:spcBef>
                  <a:spcPts val="600"/>
                </a:spcBef>
                <a:spcAft>
                  <a:spcPts val="600"/>
                </a:spcAft>
              </a:pPr>
              <a:r>
                <a:rPr kumimoji="1" lang="ja-JP" altLang="en-US" sz="900" dirty="0">
                  <a:solidFill>
                    <a:srgbClr val="FF0000"/>
                  </a:solidFill>
                  <a:latin typeface="BIZ UDPゴシック" panose="020B0400000000000000" pitchFamily="50" charset="-128"/>
                  <a:ea typeface="BIZ UDPゴシック" panose="020B0400000000000000" pitchFamily="50" charset="-128"/>
                </a:rPr>
                <a:t>えん</a:t>
              </a:r>
            </a:p>
          </p:txBody>
        </p:sp>
        <p:sp>
          <p:nvSpPr>
            <p:cNvPr id="5" name="テキスト ボックス 4">
              <a:extLst>
                <a:ext uri="{FF2B5EF4-FFF2-40B4-BE49-F238E27FC236}">
                  <a16:creationId xmlns:a16="http://schemas.microsoft.com/office/drawing/2014/main" id="{56CB6222-B18E-9A71-5636-74C9D4D9F053}"/>
                </a:ext>
              </a:extLst>
            </p:cNvPr>
            <p:cNvSpPr txBox="1"/>
            <p:nvPr/>
          </p:nvSpPr>
          <p:spPr>
            <a:xfrm>
              <a:off x="2075142" y="3459778"/>
              <a:ext cx="743127" cy="230832"/>
            </a:xfrm>
            <a:prstGeom prst="rect">
              <a:avLst/>
            </a:prstGeom>
            <a:noFill/>
          </p:spPr>
          <p:txBody>
            <a:bodyPr wrap="square" rtlCol="0">
              <a:spAutoFit/>
            </a:bodyPr>
            <a:lstStyle/>
            <a:p>
              <a:pPr>
                <a:spcBef>
                  <a:spcPts val="600"/>
                </a:spcBef>
                <a:spcAft>
                  <a:spcPts val="600"/>
                </a:spcAft>
              </a:pPr>
              <a:r>
                <a:rPr lang="ja-JP" altLang="en-US" sz="900" dirty="0">
                  <a:latin typeface="BIZ UDPゴシック" panose="020B0400000000000000" pitchFamily="50" charset="-128"/>
                  <a:ea typeface="BIZ UDPゴシック" panose="020B0400000000000000" pitchFamily="50" charset="-128"/>
                </a:rPr>
                <a:t>じょうぶ</a:t>
              </a:r>
              <a:endParaRPr kumimoji="1" lang="ja-JP" altLang="en-US" sz="9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5719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10"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BEC1DA-DC48-E6B3-F934-C06BA440AA2C}"/>
              </a:ext>
            </a:extLst>
          </p:cNvPr>
          <p:cNvSpPr>
            <a:spLocks noGrp="1"/>
          </p:cNvSpPr>
          <p:nvPr>
            <p:ph type="sldNum" sz="quarter" idx="12"/>
          </p:nvPr>
        </p:nvSpPr>
        <p:spPr/>
        <p:txBody>
          <a:bodyPr/>
          <a:lstStyle/>
          <a:p>
            <a:fld id="{C9D707A9-BE3A-46EF-B64A-4D23364FB652}" type="slidenum">
              <a:rPr kumimoji="1" lang="ja-JP" altLang="en-US" smtClean="0"/>
              <a:t>40</a:t>
            </a:fld>
            <a:endParaRPr kumimoji="1" lang="ja-JP" altLang="en-US"/>
          </a:p>
        </p:txBody>
      </p:sp>
      <p:sp>
        <p:nvSpPr>
          <p:cNvPr id="18" name="タイトル 1">
            <a:extLst>
              <a:ext uri="{FF2B5EF4-FFF2-40B4-BE49-F238E27FC236}">
                <a16:creationId xmlns:a16="http://schemas.microsoft.com/office/drawing/2014/main" id="{2C1E2BEF-ACFB-337A-684F-2B82869BCD99}"/>
              </a:ext>
            </a:extLst>
          </p:cNvPr>
          <p:cNvSpPr txBox="1">
            <a:spLocks/>
          </p:cNvSpPr>
          <p:nvPr/>
        </p:nvSpPr>
        <p:spPr>
          <a:xfrm>
            <a:off x="691247" y="339655"/>
            <a:ext cx="8566276"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3200" b="1" dirty="0">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ADAD83D7-D3F5-32E6-E348-D1D7D0173336}"/>
              </a:ext>
            </a:extLst>
          </p:cNvPr>
          <p:cNvGrpSpPr/>
          <p:nvPr/>
        </p:nvGrpSpPr>
        <p:grpSpPr>
          <a:xfrm>
            <a:off x="466212" y="5646699"/>
            <a:ext cx="2498120" cy="790595"/>
            <a:chOff x="466212" y="5646699"/>
            <a:chExt cx="2498120" cy="790595"/>
          </a:xfrm>
        </p:grpSpPr>
        <p:sp>
          <p:nvSpPr>
            <p:cNvPr id="3" name="四角形: 角を丸くする 2">
              <a:extLst>
                <a:ext uri="{FF2B5EF4-FFF2-40B4-BE49-F238E27FC236}">
                  <a16:creationId xmlns:a16="http://schemas.microsoft.com/office/drawing/2014/main" id="{30F104E1-DD0C-36FE-56D8-0E74702709EA}"/>
                </a:ext>
              </a:extLst>
            </p:cNvPr>
            <p:cNvSpPr/>
            <p:nvPr/>
          </p:nvSpPr>
          <p:spPr>
            <a:xfrm>
              <a:off x="466212" y="5646699"/>
              <a:ext cx="2498120"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買う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17EB46B-C6EE-DA51-D272-00342E6236A4}"/>
                </a:ext>
              </a:extLst>
            </p:cNvPr>
            <p:cNvSpPr txBox="1"/>
            <p:nvPr/>
          </p:nvSpPr>
          <p:spPr>
            <a:xfrm>
              <a:off x="1395126" y="5646700"/>
              <a:ext cx="30838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47121ADB-A5CF-4F33-1D77-8C4CE0C69972}"/>
              </a:ext>
            </a:extLst>
          </p:cNvPr>
          <p:cNvGrpSpPr/>
          <p:nvPr/>
        </p:nvGrpSpPr>
        <p:grpSpPr>
          <a:xfrm>
            <a:off x="3481534" y="5616839"/>
            <a:ext cx="2462196" cy="810867"/>
            <a:chOff x="3481534" y="5616839"/>
            <a:chExt cx="2462196" cy="810867"/>
          </a:xfrm>
        </p:grpSpPr>
        <p:sp>
          <p:nvSpPr>
            <p:cNvPr id="4" name="四角形: 角を丸くする 3">
              <a:extLst>
                <a:ext uri="{FF2B5EF4-FFF2-40B4-BE49-F238E27FC236}">
                  <a16:creationId xmlns:a16="http://schemas.microsoft.com/office/drawing/2014/main" id="{CA810CC0-3B2A-4015-C345-3A7B399C478B}"/>
                </a:ext>
              </a:extLst>
            </p:cNvPr>
            <p:cNvSpPr/>
            <p:nvPr/>
          </p:nvSpPr>
          <p:spPr>
            <a:xfrm>
              <a:off x="3481534" y="5637111"/>
              <a:ext cx="2462196"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売る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68D1E02-2497-736B-2514-023931E0A4D7}"/>
                </a:ext>
              </a:extLst>
            </p:cNvPr>
            <p:cNvSpPr txBox="1"/>
            <p:nvPr/>
          </p:nvSpPr>
          <p:spPr>
            <a:xfrm>
              <a:off x="4375976" y="5616839"/>
              <a:ext cx="29461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う</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4CCBECE3-D7D3-70FB-878D-0AEB0F3FE55F}"/>
              </a:ext>
            </a:extLst>
          </p:cNvPr>
          <p:cNvGrpSpPr/>
          <p:nvPr/>
        </p:nvGrpSpPr>
        <p:grpSpPr>
          <a:xfrm>
            <a:off x="6442116" y="5623878"/>
            <a:ext cx="2462196" cy="790595"/>
            <a:chOff x="6442116" y="5623878"/>
            <a:chExt cx="2462196" cy="790595"/>
          </a:xfrm>
        </p:grpSpPr>
        <p:sp>
          <p:nvSpPr>
            <p:cNvPr id="5" name="四角形: 角を丸くする 4">
              <a:extLst>
                <a:ext uri="{FF2B5EF4-FFF2-40B4-BE49-F238E27FC236}">
                  <a16:creationId xmlns:a16="http://schemas.microsoft.com/office/drawing/2014/main" id="{9D919640-0FBF-F9F6-749B-7C5A94B753B4}"/>
                </a:ext>
              </a:extLst>
            </p:cNvPr>
            <p:cNvSpPr/>
            <p:nvPr/>
          </p:nvSpPr>
          <p:spPr>
            <a:xfrm>
              <a:off x="6442116" y="5623878"/>
              <a:ext cx="2462196"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払う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5CF099A-531A-3BFD-BCE9-81F7741C722D}"/>
                </a:ext>
              </a:extLst>
            </p:cNvPr>
            <p:cNvSpPr txBox="1"/>
            <p:nvPr/>
          </p:nvSpPr>
          <p:spPr>
            <a:xfrm>
              <a:off x="7243738" y="5637609"/>
              <a:ext cx="67709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はら</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DB5E1ACE-A947-69EE-261A-821A1ECBEEAA}"/>
              </a:ext>
            </a:extLst>
          </p:cNvPr>
          <p:cNvGrpSpPr/>
          <p:nvPr/>
        </p:nvGrpSpPr>
        <p:grpSpPr>
          <a:xfrm>
            <a:off x="9396006" y="5600273"/>
            <a:ext cx="2460634" cy="798274"/>
            <a:chOff x="9396006" y="5600273"/>
            <a:chExt cx="2460634" cy="798274"/>
          </a:xfrm>
        </p:grpSpPr>
        <p:sp>
          <p:nvSpPr>
            <p:cNvPr id="6" name="四角形: 角を丸くする 5">
              <a:extLst>
                <a:ext uri="{FF2B5EF4-FFF2-40B4-BE49-F238E27FC236}">
                  <a16:creationId xmlns:a16="http://schemas.microsoft.com/office/drawing/2014/main" id="{A6998085-D49D-589E-6D6D-4359BA165C40}"/>
                </a:ext>
              </a:extLst>
            </p:cNvPr>
            <p:cNvSpPr/>
            <p:nvPr/>
          </p:nvSpPr>
          <p:spPr>
            <a:xfrm>
              <a:off x="9396006" y="5607952"/>
              <a:ext cx="2460634"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渡す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BBFF915-8650-40BB-9A8F-04893CC0917E}"/>
                </a:ext>
              </a:extLst>
            </p:cNvPr>
            <p:cNvSpPr txBox="1"/>
            <p:nvPr/>
          </p:nvSpPr>
          <p:spPr>
            <a:xfrm>
              <a:off x="10215350" y="5600273"/>
              <a:ext cx="518658"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わた</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55A9320E-25A5-D6B7-0F71-A5368A4B3CB1}"/>
              </a:ext>
            </a:extLst>
          </p:cNvPr>
          <p:cNvGrpSpPr/>
          <p:nvPr/>
        </p:nvGrpSpPr>
        <p:grpSpPr>
          <a:xfrm>
            <a:off x="466212" y="122706"/>
            <a:ext cx="8566276" cy="1031877"/>
            <a:chOff x="466212" y="122706"/>
            <a:chExt cx="8566276" cy="1031877"/>
          </a:xfrm>
        </p:grpSpPr>
        <p:sp>
          <p:nvSpPr>
            <p:cNvPr id="31" name="タイトル 1">
              <a:extLst>
                <a:ext uri="{FF2B5EF4-FFF2-40B4-BE49-F238E27FC236}">
                  <a16:creationId xmlns:a16="http://schemas.microsoft.com/office/drawing/2014/main" id="{4D8DC975-33E7-9504-BDAD-671B573F07D4}"/>
                </a:ext>
              </a:extLst>
            </p:cNvPr>
            <p:cNvSpPr txBox="1">
              <a:spLocks/>
            </p:cNvSpPr>
            <p:nvPr/>
          </p:nvSpPr>
          <p:spPr>
            <a:xfrm>
              <a:off x="466212" y="122706"/>
              <a:ext cx="8566276" cy="103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BIZ UDPゴシック" panose="020B0400000000000000" pitchFamily="50" charset="-128"/>
                  <a:ea typeface="BIZ UDPゴシック" panose="020B0400000000000000" pitchFamily="50" charset="-128"/>
                </a:rPr>
                <a:t>どの場面で契約が成立するでしょうか</a:t>
              </a:r>
              <a:endParaRPr lang="en-US" altLang="ja-JP" sz="3200" b="1"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A1AD5BDE-1F9F-CB42-F20E-B44E88FC164E}"/>
                </a:ext>
              </a:extLst>
            </p:cNvPr>
            <p:cNvSpPr txBox="1"/>
            <p:nvPr/>
          </p:nvSpPr>
          <p:spPr>
            <a:xfrm>
              <a:off x="1447022" y="131525"/>
              <a:ext cx="806332" cy="306372"/>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ばめん</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3E02148-404D-BCE5-3A57-2A429D80B858}"/>
                </a:ext>
              </a:extLst>
            </p:cNvPr>
            <p:cNvSpPr txBox="1"/>
            <p:nvPr/>
          </p:nvSpPr>
          <p:spPr>
            <a:xfrm>
              <a:off x="2499564" y="130823"/>
              <a:ext cx="1054347" cy="307777"/>
            </a:xfrm>
            <a:prstGeom prst="rect">
              <a:avLst/>
            </a:prstGeom>
            <a:noFill/>
          </p:spPr>
          <p:txBody>
            <a:bodyPr wrap="square" rtlCol="0">
              <a:spAutoFit/>
            </a:bodyPr>
            <a:lstStyle/>
            <a:p>
              <a:pPr>
                <a:spcAft>
                  <a:spcPts val="600"/>
                </a:spcAft>
              </a:pPr>
              <a:r>
                <a:rPr kumimoji="1" lang="ja-JP" altLang="en-US" sz="1400" b="1" dirty="0">
                  <a:latin typeface="BIZ UDPゴシック" panose="020B0400000000000000" pitchFamily="50" charset="-128"/>
                  <a:ea typeface="BIZ UDPゴシック" panose="020B0400000000000000" pitchFamily="50" charset="-128"/>
                </a:rPr>
                <a:t>けいやく</a:t>
              </a:r>
            </a:p>
          </p:txBody>
        </p:sp>
        <p:sp>
          <p:nvSpPr>
            <p:cNvPr id="34" name="テキスト ボックス 33">
              <a:extLst>
                <a:ext uri="{FF2B5EF4-FFF2-40B4-BE49-F238E27FC236}">
                  <a16:creationId xmlns:a16="http://schemas.microsoft.com/office/drawing/2014/main" id="{320C0D50-3C7B-AA62-C565-0798C5C455D7}"/>
                </a:ext>
              </a:extLst>
            </p:cNvPr>
            <p:cNvSpPr txBox="1"/>
            <p:nvPr/>
          </p:nvSpPr>
          <p:spPr>
            <a:xfrm>
              <a:off x="3800122" y="130823"/>
              <a:ext cx="1054347"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せいりつ</a:t>
              </a:r>
              <a:endParaRPr kumimoji="1" lang="ja-JP" altLang="en-US" sz="1200" dirty="0">
                <a:latin typeface="BIZ UDPゴシック" panose="020B0400000000000000" pitchFamily="50" charset="-128"/>
                <a:ea typeface="BIZ UDPゴシック" panose="020B0400000000000000" pitchFamily="50" charset="-128"/>
              </a:endParaRPr>
            </a:p>
          </p:txBody>
        </p:sp>
      </p:grpSp>
      <p:sp>
        <p:nvSpPr>
          <p:cNvPr id="66" name="四角形: 角を丸くする 65">
            <a:extLst>
              <a:ext uri="{FF2B5EF4-FFF2-40B4-BE49-F238E27FC236}">
                <a16:creationId xmlns:a16="http://schemas.microsoft.com/office/drawing/2014/main" id="{69AC3492-B690-AC5C-2EA5-509F0EC39FBC}"/>
              </a:ext>
            </a:extLst>
          </p:cNvPr>
          <p:cNvSpPr/>
          <p:nvPr/>
        </p:nvSpPr>
        <p:spPr>
          <a:xfrm>
            <a:off x="9353676" y="2439277"/>
            <a:ext cx="2412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F902B150-6682-F51A-DE98-7D5814C905C3}"/>
              </a:ext>
            </a:extLst>
          </p:cNvPr>
          <p:cNvSpPr/>
          <p:nvPr/>
        </p:nvSpPr>
        <p:spPr>
          <a:xfrm>
            <a:off x="3505010" y="2438503"/>
            <a:ext cx="2412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AAD9BA59-7609-8503-B465-0A79810AAD29}"/>
              </a:ext>
            </a:extLst>
          </p:cNvPr>
          <p:cNvSpPr txBox="1"/>
          <p:nvPr/>
        </p:nvSpPr>
        <p:spPr>
          <a:xfrm>
            <a:off x="1351972" y="887344"/>
            <a:ext cx="815788" cy="584775"/>
          </a:xfrm>
          <a:prstGeom prst="rect">
            <a:avLst/>
          </a:prstGeom>
          <a:noFill/>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①</a:t>
            </a:r>
          </a:p>
        </p:txBody>
      </p:sp>
      <p:sp>
        <p:nvSpPr>
          <p:cNvPr id="69" name="テキスト ボックス 68">
            <a:extLst>
              <a:ext uri="{FF2B5EF4-FFF2-40B4-BE49-F238E27FC236}">
                <a16:creationId xmlns:a16="http://schemas.microsoft.com/office/drawing/2014/main" id="{54953D7B-FEEE-E651-7B1D-BE1AE2CC7B42}"/>
              </a:ext>
            </a:extLst>
          </p:cNvPr>
          <p:cNvSpPr txBox="1"/>
          <p:nvPr/>
        </p:nvSpPr>
        <p:spPr>
          <a:xfrm>
            <a:off x="4346142" y="906627"/>
            <a:ext cx="754457" cy="584775"/>
          </a:xfrm>
          <a:prstGeom prst="rect">
            <a:avLst/>
          </a:prstGeom>
          <a:noFill/>
        </p:spPr>
        <p:txBody>
          <a:bodyPr wrap="square" rtlCol="0">
            <a:spAutoFit/>
          </a:bodyPr>
          <a:lstStyle/>
          <a:p>
            <a:pPr algn="ctr"/>
            <a:r>
              <a:rPr lang="ja-JP" altLang="en-US" sz="3200" b="1" dirty="0">
                <a:latin typeface="BIZ UDPゴシック" panose="020B0400000000000000" pitchFamily="50" charset="-128"/>
                <a:ea typeface="BIZ UDPゴシック" panose="020B0400000000000000" pitchFamily="50" charset="-128"/>
              </a:rPr>
              <a:t>②</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70" name="テキスト ボックス 69">
            <a:extLst>
              <a:ext uri="{FF2B5EF4-FFF2-40B4-BE49-F238E27FC236}">
                <a16:creationId xmlns:a16="http://schemas.microsoft.com/office/drawing/2014/main" id="{C46627BA-B1E6-44F8-277E-BCF5141A3230}"/>
              </a:ext>
            </a:extLst>
          </p:cNvPr>
          <p:cNvSpPr txBox="1"/>
          <p:nvPr/>
        </p:nvSpPr>
        <p:spPr>
          <a:xfrm>
            <a:off x="7157612" y="916987"/>
            <a:ext cx="815788" cy="584775"/>
          </a:xfrm>
          <a:prstGeom prst="rect">
            <a:avLst/>
          </a:prstGeom>
          <a:noFill/>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③</a:t>
            </a:r>
          </a:p>
        </p:txBody>
      </p:sp>
      <p:sp>
        <p:nvSpPr>
          <p:cNvPr id="71" name="テキスト ボックス 70">
            <a:extLst>
              <a:ext uri="{FF2B5EF4-FFF2-40B4-BE49-F238E27FC236}">
                <a16:creationId xmlns:a16="http://schemas.microsoft.com/office/drawing/2014/main" id="{6EC32B09-7F8D-8463-9BED-D3397E932C84}"/>
              </a:ext>
            </a:extLst>
          </p:cNvPr>
          <p:cNvSpPr txBox="1"/>
          <p:nvPr/>
        </p:nvSpPr>
        <p:spPr>
          <a:xfrm>
            <a:off x="10151782" y="925895"/>
            <a:ext cx="815788" cy="584775"/>
          </a:xfrm>
          <a:prstGeom prst="rect">
            <a:avLst/>
          </a:prstGeom>
          <a:noFill/>
        </p:spPr>
        <p:txBody>
          <a:bodyPr wrap="square" rtlCol="0">
            <a:spAutoFit/>
          </a:bodyPr>
          <a:lstStyle/>
          <a:p>
            <a:pPr algn="ctr"/>
            <a:r>
              <a:rPr lang="ja-JP" altLang="en-US" sz="3200" b="1" dirty="0">
                <a:latin typeface="BIZ UDPゴシック" panose="020B0400000000000000" pitchFamily="50" charset="-128"/>
                <a:ea typeface="BIZ UDPゴシック" panose="020B0400000000000000" pitchFamily="50" charset="-128"/>
              </a:rPr>
              <a:t>④</a:t>
            </a:r>
            <a:endParaRPr kumimoji="1" lang="ja-JP" altLang="en-US" sz="3200" b="1" dirty="0">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6D89CA32-E40F-8D33-EB3A-B1B0D8AFDE91}"/>
              </a:ext>
            </a:extLst>
          </p:cNvPr>
          <p:cNvGrpSpPr/>
          <p:nvPr/>
        </p:nvGrpSpPr>
        <p:grpSpPr>
          <a:xfrm>
            <a:off x="3451010" y="1634042"/>
            <a:ext cx="2520000" cy="936000"/>
            <a:chOff x="3451010" y="1634042"/>
            <a:chExt cx="2520000" cy="936000"/>
          </a:xfrm>
        </p:grpSpPr>
        <p:sp>
          <p:nvSpPr>
            <p:cNvPr id="72" name="吹き出し: 角を丸めた四角形 71">
              <a:extLst>
                <a:ext uri="{FF2B5EF4-FFF2-40B4-BE49-F238E27FC236}">
                  <a16:creationId xmlns:a16="http://schemas.microsoft.com/office/drawing/2014/main" id="{7D32BC16-44E7-8A80-62CE-D2A4F90A836B}"/>
                </a:ext>
              </a:extLst>
            </p:cNvPr>
            <p:cNvSpPr/>
            <p:nvPr/>
          </p:nvSpPr>
          <p:spPr>
            <a:xfrm>
              <a:off x="3451010" y="1634042"/>
              <a:ext cx="2520000" cy="936000"/>
            </a:xfrm>
            <a:prstGeom prst="wedgeRoundRectCallout">
              <a:avLst>
                <a:gd name="adj1" fmla="val -12460"/>
                <a:gd name="adj2" fmla="val 7253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はい、わかりました</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3,</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円です</a:t>
              </a:r>
            </a:p>
          </p:txBody>
        </p:sp>
        <p:sp>
          <p:nvSpPr>
            <p:cNvPr id="75" name="テキスト ボックス 74">
              <a:extLst>
                <a:ext uri="{FF2B5EF4-FFF2-40B4-BE49-F238E27FC236}">
                  <a16:creationId xmlns:a16="http://schemas.microsoft.com/office/drawing/2014/main" id="{727161F0-6840-3AF3-BFFD-474BCD7F7021}"/>
                </a:ext>
              </a:extLst>
            </p:cNvPr>
            <p:cNvSpPr txBox="1"/>
            <p:nvPr/>
          </p:nvSpPr>
          <p:spPr>
            <a:xfrm>
              <a:off x="4678482" y="2017868"/>
              <a:ext cx="510768"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えん</a:t>
              </a:r>
              <a:endParaRPr kumimoji="1" lang="en-US" altLang="ja-JP" sz="1000" b="1"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85CE8F59-153C-7FAE-1B9B-45B7DBE9F8E6}"/>
              </a:ext>
            </a:extLst>
          </p:cNvPr>
          <p:cNvGrpSpPr/>
          <p:nvPr/>
        </p:nvGrpSpPr>
        <p:grpSpPr>
          <a:xfrm>
            <a:off x="9331179" y="1626961"/>
            <a:ext cx="2520000" cy="980244"/>
            <a:chOff x="9331179" y="1626961"/>
            <a:chExt cx="2520000" cy="980244"/>
          </a:xfrm>
        </p:grpSpPr>
        <p:sp>
          <p:nvSpPr>
            <p:cNvPr id="74" name="吹き出し: 角を丸めた四角形 73">
              <a:extLst>
                <a:ext uri="{FF2B5EF4-FFF2-40B4-BE49-F238E27FC236}">
                  <a16:creationId xmlns:a16="http://schemas.microsoft.com/office/drawing/2014/main" id="{0E3138DD-F32C-A736-3834-2988A9C8AE66}"/>
                </a:ext>
              </a:extLst>
            </p:cNvPr>
            <p:cNvSpPr/>
            <p:nvPr/>
          </p:nvSpPr>
          <p:spPr>
            <a:xfrm>
              <a:off x="9331179" y="1671205"/>
              <a:ext cx="2520000" cy="936000"/>
            </a:xfrm>
            <a:prstGeom prst="wedgeRoundRectCallout">
              <a:avLst>
                <a:gd name="adj1" fmla="val -1720"/>
                <a:gd name="adj2" fmla="val 8270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商品を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お渡しします</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4438B6B1-C864-455E-C7FF-16B1C5937920}"/>
                </a:ext>
              </a:extLst>
            </p:cNvPr>
            <p:cNvSpPr txBox="1"/>
            <p:nvPr/>
          </p:nvSpPr>
          <p:spPr>
            <a:xfrm>
              <a:off x="10109710" y="1626961"/>
              <a:ext cx="899931"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しょうひん</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24E2D001-BD32-46F2-742C-7B6DC5DFA3C5}"/>
                </a:ext>
              </a:extLst>
            </p:cNvPr>
            <p:cNvSpPr txBox="1"/>
            <p:nvPr/>
          </p:nvSpPr>
          <p:spPr>
            <a:xfrm>
              <a:off x="10066619" y="2059995"/>
              <a:ext cx="63789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わた</a:t>
              </a:r>
              <a:endParaRPr kumimoji="1" lang="en-US" altLang="ja-JP" sz="1000" b="1" dirty="0">
                <a:latin typeface="BIZ UDPゴシック" panose="020B0400000000000000" pitchFamily="50" charset="-128"/>
                <a:ea typeface="BIZ UDPゴシック" panose="020B0400000000000000" pitchFamily="50" charset="-128"/>
              </a:endParaRPr>
            </a:p>
          </p:txBody>
        </p:sp>
      </p:grpSp>
      <p:sp>
        <p:nvSpPr>
          <p:cNvPr id="79" name="四角形: 角を丸くする 78">
            <a:extLst>
              <a:ext uri="{FF2B5EF4-FFF2-40B4-BE49-F238E27FC236}">
                <a16:creationId xmlns:a16="http://schemas.microsoft.com/office/drawing/2014/main" id="{BBE359E2-9F5D-9DE3-7F21-906336730F5A}"/>
              </a:ext>
            </a:extLst>
          </p:cNvPr>
          <p:cNvSpPr/>
          <p:nvPr/>
        </p:nvSpPr>
        <p:spPr>
          <a:xfrm>
            <a:off x="469259" y="2440653"/>
            <a:ext cx="2520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A7571265-99AC-23A9-F193-DC9DFDA271A2}"/>
              </a:ext>
            </a:extLst>
          </p:cNvPr>
          <p:cNvGrpSpPr/>
          <p:nvPr/>
        </p:nvGrpSpPr>
        <p:grpSpPr>
          <a:xfrm>
            <a:off x="528550" y="1600463"/>
            <a:ext cx="2520000" cy="962498"/>
            <a:chOff x="528550" y="1600463"/>
            <a:chExt cx="2520000" cy="962498"/>
          </a:xfrm>
        </p:grpSpPr>
        <p:sp>
          <p:nvSpPr>
            <p:cNvPr id="80" name="吹き出し: 角を丸めた四角形 79">
              <a:extLst>
                <a:ext uri="{FF2B5EF4-FFF2-40B4-BE49-F238E27FC236}">
                  <a16:creationId xmlns:a16="http://schemas.microsoft.com/office/drawing/2014/main" id="{FC5D8580-2702-17CE-B191-07745695FE5B}"/>
                </a:ext>
              </a:extLst>
            </p:cNvPr>
            <p:cNvSpPr/>
            <p:nvPr/>
          </p:nvSpPr>
          <p:spPr>
            <a:xfrm>
              <a:off x="528550" y="1626961"/>
              <a:ext cx="2520000" cy="936000"/>
            </a:xfrm>
            <a:prstGeom prst="wedgeRoundRectCallout">
              <a:avLst>
                <a:gd name="adj1" fmla="val -20750"/>
                <a:gd name="adj2" fmla="val 74320"/>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この洋服を</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ください</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EC4844E3-676C-ED20-F852-6B9E23153D69}"/>
                </a:ext>
              </a:extLst>
            </p:cNvPr>
            <p:cNvSpPr txBox="1"/>
            <p:nvPr/>
          </p:nvSpPr>
          <p:spPr>
            <a:xfrm>
              <a:off x="1559496" y="1600463"/>
              <a:ext cx="706101"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ようふく</a:t>
              </a:r>
              <a:endParaRPr kumimoji="1" lang="en-US" altLang="ja-JP" sz="1000" b="1" dirty="0">
                <a:latin typeface="BIZ UDPゴシック" panose="020B0400000000000000" pitchFamily="50" charset="-128"/>
                <a:ea typeface="BIZ UDPゴシック" panose="020B0400000000000000" pitchFamily="50" charset="-128"/>
              </a:endParaRPr>
            </a:p>
          </p:txBody>
        </p:sp>
      </p:grpSp>
      <p:pic>
        <p:nvPicPr>
          <p:cNvPr id="83" name="図 82">
            <a:extLst>
              <a:ext uri="{FF2B5EF4-FFF2-40B4-BE49-F238E27FC236}">
                <a16:creationId xmlns:a16="http://schemas.microsoft.com/office/drawing/2014/main" id="{555ED7D7-7619-A1B5-F19F-1E33638F2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55" y="2837913"/>
            <a:ext cx="1587956" cy="2592000"/>
          </a:xfrm>
          <a:prstGeom prst="rect">
            <a:avLst/>
          </a:prstGeom>
        </p:spPr>
      </p:pic>
      <p:pic>
        <p:nvPicPr>
          <p:cNvPr id="84" name="図 83">
            <a:extLst>
              <a:ext uri="{FF2B5EF4-FFF2-40B4-BE49-F238E27FC236}">
                <a16:creationId xmlns:a16="http://schemas.microsoft.com/office/drawing/2014/main" id="{DCD10D55-4EB0-EC2B-0979-A3651784F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803" y="2703046"/>
            <a:ext cx="1329316" cy="2736000"/>
          </a:xfrm>
          <a:prstGeom prst="rect">
            <a:avLst/>
          </a:prstGeom>
        </p:spPr>
      </p:pic>
      <p:pic>
        <p:nvPicPr>
          <p:cNvPr id="85" name="図 84">
            <a:extLst>
              <a:ext uri="{FF2B5EF4-FFF2-40B4-BE49-F238E27FC236}">
                <a16:creationId xmlns:a16="http://schemas.microsoft.com/office/drawing/2014/main" id="{562736C1-1AE8-698D-7443-600BF1966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4732" y="3066737"/>
            <a:ext cx="2214507" cy="1944000"/>
          </a:xfrm>
          <a:prstGeom prst="rect">
            <a:avLst/>
          </a:prstGeom>
        </p:spPr>
      </p:pic>
      <p:pic>
        <p:nvPicPr>
          <p:cNvPr id="86" name="図 85">
            <a:extLst>
              <a:ext uri="{FF2B5EF4-FFF2-40B4-BE49-F238E27FC236}">
                <a16:creationId xmlns:a16="http://schemas.microsoft.com/office/drawing/2014/main" id="{891480DC-4778-9402-D5D0-867C03840D1C}"/>
              </a:ext>
            </a:extLst>
          </p:cNvPr>
          <p:cNvPicPr>
            <a:picLocks noChangeAspect="1"/>
          </p:cNvPicPr>
          <p:nvPr/>
        </p:nvPicPr>
        <p:blipFill>
          <a:blip r:embed="rId6"/>
          <a:stretch>
            <a:fillRect/>
          </a:stretch>
        </p:blipFill>
        <p:spPr>
          <a:xfrm>
            <a:off x="6510871" y="3012124"/>
            <a:ext cx="2076331" cy="2304000"/>
          </a:xfrm>
          <a:prstGeom prst="rect">
            <a:avLst/>
          </a:prstGeom>
        </p:spPr>
      </p:pic>
      <p:sp>
        <p:nvSpPr>
          <p:cNvPr id="88" name="四角形: 角を丸くする 87">
            <a:extLst>
              <a:ext uri="{FF2B5EF4-FFF2-40B4-BE49-F238E27FC236}">
                <a16:creationId xmlns:a16="http://schemas.microsoft.com/office/drawing/2014/main" id="{1179F890-4C27-336B-F064-A9C52E0BABCF}"/>
              </a:ext>
            </a:extLst>
          </p:cNvPr>
          <p:cNvSpPr/>
          <p:nvPr/>
        </p:nvSpPr>
        <p:spPr>
          <a:xfrm>
            <a:off x="6420304" y="2461156"/>
            <a:ext cx="2412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F5EFAA2B-75DA-4C3F-1B84-BCA817D16C40}"/>
              </a:ext>
            </a:extLst>
          </p:cNvPr>
          <p:cNvGrpSpPr/>
          <p:nvPr/>
        </p:nvGrpSpPr>
        <p:grpSpPr>
          <a:xfrm>
            <a:off x="6373470" y="1608804"/>
            <a:ext cx="2520000" cy="978978"/>
            <a:chOff x="6373470" y="1608804"/>
            <a:chExt cx="2520000" cy="978978"/>
          </a:xfrm>
        </p:grpSpPr>
        <p:sp>
          <p:nvSpPr>
            <p:cNvPr id="73" name="吹き出し: 角を丸めた四角形 72">
              <a:extLst>
                <a:ext uri="{FF2B5EF4-FFF2-40B4-BE49-F238E27FC236}">
                  <a16:creationId xmlns:a16="http://schemas.microsoft.com/office/drawing/2014/main" id="{4E756B10-9935-CE62-AD94-2F4B682D8199}"/>
                </a:ext>
              </a:extLst>
            </p:cNvPr>
            <p:cNvSpPr/>
            <p:nvPr/>
          </p:nvSpPr>
          <p:spPr>
            <a:xfrm>
              <a:off x="6373470" y="1651782"/>
              <a:ext cx="2520000" cy="936000"/>
            </a:xfrm>
            <a:prstGeom prst="wedgeRoundRectCallout">
              <a:avLst>
                <a:gd name="adj1" fmla="val -14804"/>
                <a:gd name="adj2" fmla="val 7268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3</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払います</a:t>
              </a:r>
            </a:p>
          </p:txBody>
        </p:sp>
        <p:sp>
          <p:nvSpPr>
            <p:cNvPr id="76" name="テキスト ボックス 75">
              <a:extLst>
                <a:ext uri="{FF2B5EF4-FFF2-40B4-BE49-F238E27FC236}">
                  <a16:creationId xmlns:a16="http://schemas.microsoft.com/office/drawing/2014/main" id="{B90B22D4-2C05-6DC5-86C2-FB154A546413}"/>
                </a:ext>
              </a:extLst>
            </p:cNvPr>
            <p:cNvSpPr txBox="1"/>
            <p:nvPr/>
          </p:nvSpPr>
          <p:spPr>
            <a:xfrm>
              <a:off x="7817131" y="1608804"/>
              <a:ext cx="499738"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えん</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99BC68AC-C21B-7086-9DD6-5FD6D778BCE2}"/>
                </a:ext>
              </a:extLst>
            </p:cNvPr>
            <p:cNvSpPr txBox="1"/>
            <p:nvPr/>
          </p:nvSpPr>
          <p:spPr>
            <a:xfrm>
              <a:off x="7021667" y="2031043"/>
              <a:ext cx="444141"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はら</a:t>
              </a:r>
              <a:endParaRPr kumimoji="1" lang="en-US" altLang="ja-JP" sz="1000" b="1" dirty="0">
                <a:latin typeface="BIZ UDPゴシック" panose="020B0400000000000000" pitchFamily="50" charset="-128"/>
                <a:ea typeface="BIZ UDPゴシック" panose="020B0400000000000000" pitchFamily="50" charset="-128"/>
              </a:endParaRPr>
            </a:p>
          </p:txBody>
        </p:sp>
      </p:grpSp>
      <p:pic>
        <p:nvPicPr>
          <p:cNvPr id="90" name="図 89">
            <a:extLst>
              <a:ext uri="{FF2B5EF4-FFF2-40B4-BE49-F238E27FC236}">
                <a16:creationId xmlns:a16="http://schemas.microsoft.com/office/drawing/2014/main" id="{A699D394-F89A-142E-EEB8-19EC28154F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4731" y="2944528"/>
            <a:ext cx="2214507" cy="2214507"/>
          </a:xfrm>
          <a:prstGeom prst="rect">
            <a:avLst/>
          </a:prstGeom>
        </p:spPr>
      </p:pic>
    </p:spTree>
    <p:extLst>
      <p:ext uri="{BB962C8B-B14F-4D97-AF65-F5344CB8AC3E}">
        <p14:creationId xmlns:p14="http://schemas.microsoft.com/office/powerpoint/2010/main" val="189246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矢印: 右 12">
            <a:extLst>
              <a:ext uri="{FF2B5EF4-FFF2-40B4-BE49-F238E27FC236}">
                <a16:creationId xmlns:a16="http://schemas.microsoft.com/office/drawing/2014/main" id="{9CC2BECE-1C35-CEED-FDEE-3DE48F137BF0}"/>
              </a:ext>
            </a:extLst>
          </p:cNvPr>
          <p:cNvSpPr/>
          <p:nvPr/>
        </p:nvSpPr>
        <p:spPr>
          <a:xfrm>
            <a:off x="4155009" y="3136644"/>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CA83359D-7E18-F092-1DC4-DDE817751394}"/>
              </a:ext>
            </a:extLst>
          </p:cNvPr>
          <p:cNvSpPr/>
          <p:nvPr/>
        </p:nvSpPr>
        <p:spPr>
          <a:xfrm rot="10800000">
            <a:off x="7568808" y="3136643"/>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D4DF990-5E62-146E-532C-59435B449EFC}"/>
              </a:ext>
            </a:extLst>
          </p:cNvPr>
          <p:cNvSpPr txBox="1"/>
          <p:nvPr/>
        </p:nvSpPr>
        <p:spPr>
          <a:xfrm>
            <a:off x="4642750" y="2519061"/>
            <a:ext cx="2997131" cy="2182842"/>
          </a:xfrm>
          <a:prstGeom prst="rect">
            <a:avLst/>
          </a:prstGeom>
          <a:noFill/>
        </p:spPr>
        <p:txBody>
          <a:bodyPr wrap="square" rtlCol="0">
            <a:spAutoFit/>
          </a:bodyPr>
          <a:lstStyle/>
          <a:p>
            <a:pPr algn="ctr">
              <a:lnSpc>
                <a:spcPct val="150000"/>
              </a:lnSpc>
            </a:pPr>
            <a:r>
              <a:rPr lang="ja-JP" altLang="en-US" sz="3200" dirty="0">
                <a:latin typeface="BIZ UDPゴシック" panose="020B0400000000000000" pitchFamily="50" charset="-128"/>
                <a:ea typeface="BIZ UDPゴシック" panose="020B0400000000000000" pitchFamily="50" charset="-128"/>
              </a:rPr>
              <a:t>お互いの</a:t>
            </a:r>
            <a:endParaRPr lang="en-US" altLang="ja-JP" sz="32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3200" dirty="0">
                <a:latin typeface="BIZ UDPゴシック" panose="020B0400000000000000" pitchFamily="50" charset="-128"/>
                <a:ea typeface="BIZ UDPゴシック" panose="020B0400000000000000" pitchFamily="50" charset="-128"/>
              </a:rPr>
              <a:t>気持ちの確認</a:t>
            </a:r>
            <a:endParaRPr lang="en-US" altLang="ja-JP" sz="3200" dirty="0">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3200" dirty="0">
                <a:latin typeface="BIZ UDPゴシック" panose="020B0400000000000000" pitchFamily="50" charset="-128"/>
                <a:ea typeface="BIZ UDPゴシック" panose="020B0400000000000000" pitchFamily="50" charset="-128"/>
              </a:rPr>
              <a:t>ができたとき</a:t>
            </a:r>
          </a:p>
        </p:txBody>
      </p:sp>
      <p:sp>
        <p:nvSpPr>
          <p:cNvPr id="20" name="スライド番号プレースホルダー 19">
            <a:extLst>
              <a:ext uri="{FF2B5EF4-FFF2-40B4-BE49-F238E27FC236}">
                <a16:creationId xmlns:a16="http://schemas.microsoft.com/office/drawing/2014/main" id="{0AA83589-26CD-0BE0-0AF8-B6AD7885C4B8}"/>
              </a:ext>
            </a:extLst>
          </p:cNvPr>
          <p:cNvSpPr>
            <a:spLocks noGrp="1"/>
          </p:cNvSpPr>
          <p:nvPr>
            <p:ph type="sldNum" sz="quarter" idx="12"/>
          </p:nvPr>
        </p:nvSpPr>
        <p:spPr/>
        <p:txBody>
          <a:bodyPr/>
          <a:lstStyle/>
          <a:p>
            <a:fld id="{C9D707A9-BE3A-46EF-B64A-4D23364FB652}" type="slidenum">
              <a:rPr kumimoji="1" lang="ja-JP" altLang="en-US" smtClean="0"/>
              <a:t>41</a:t>
            </a:fld>
            <a:endParaRPr kumimoji="1" lang="ja-JP" altLang="en-US"/>
          </a:p>
        </p:txBody>
      </p:sp>
      <p:sp>
        <p:nvSpPr>
          <p:cNvPr id="21" name="テキスト ボックス 20">
            <a:extLst>
              <a:ext uri="{FF2B5EF4-FFF2-40B4-BE49-F238E27FC236}">
                <a16:creationId xmlns:a16="http://schemas.microsoft.com/office/drawing/2014/main" id="{4A514668-33CC-57C8-7096-6DAD023EDE6B}"/>
              </a:ext>
            </a:extLst>
          </p:cNvPr>
          <p:cNvSpPr txBox="1"/>
          <p:nvPr/>
        </p:nvSpPr>
        <p:spPr>
          <a:xfrm flipH="1">
            <a:off x="5628058" y="2465618"/>
            <a:ext cx="935884"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たが</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B5E8E53E-B428-C875-A542-28CF45736A94}"/>
              </a:ext>
            </a:extLst>
          </p:cNvPr>
          <p:cNvSpPr txBox="1"/>
          <p:nvPr/>
        </p:nvSpPr>
        <p:spPr>
          <a:xfrm flipH="1">
            <a:off x="6520025" y="3212976"/>
            <a:ext cx="1118056" cy="307777"/>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かくにん</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A7888C63-5ED3-B93D-75FD-21A7175937A9}"/>
              </a:ext>
            </a:extLst>
          </p:cNvPr>
          <p:cNvGrpSpPr/>
          <p:nvPr/>
        </p:nvGrpSpPr>
        <p:grpSpPr>
          <a:xfrm>
            <a:off x="4824199" y="4709781"/>
            <a:ext cx="2653945" cy="1659509"/>
            <a:chOff x="4824199" y="4709781"/>
            <a:chExt cx="2653945" cy="1659509"/>
          </a:xfrm>
        </p:grpSpPr>
        <p:sp>
          <p:nvSpPr>
            <p:cNvPr id="16" name="吹き出し: 上矢印 15">
              <a:extLst>
                <a:ext uri="{FF2B5EF4-FFF2-40B4-BE49-F238E27FC236}">
                  <a16:creationId xmlns:a16="http://schemas.microsoft.com/office/drawing/2014/main" id="{AF69FA6F-771A-AE6F-DEEA-7BCEBBBE4CC6}"/>
                </a:ext>
              </a:extLst>
            </p:cNvPr>
            <p:cNvSpPr/>
            <p:nvPr/>
          </p:nvSpPr>
          <p:spPr>
            <a:xfrm>
              <a:off x="4824199" y="4709781"/>
              <a:ext cx="2653945" cy="1659509"/>
            </a:xfrm>
            <a:prstGeom prst="upArrow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BIZ UDPゴシック" panose="020B0400000000000000" pitchFamily="50" charset="-128"/>
                  <a:ea typeface="BIZ UDPゴシック" panose="020B0400000000000000" pitchFamily="50" charset="-128"/>
                </a:rPr>
                <a:t>契約の成立</a:t>
              </a:r>
            </a:p>
          </p:txBody>
        </p:sp>
        <p:sp>
          <p:nvSpPr>
            <p:cNvPr id="45" name="テキスト ボックス 44">
              <a:extLst>
                <a:ext uri="{FF2B5EF4-FFF2-40B4-BE49-F238E27FC236}">
                  <a16:creationId xmlns:a16="http://schemas.microsoft.com/office/drawing/2014/main" id="{6567285E-D39D-82C9-FE33-0753A8670F64}"/>
                </a:ext>
              </a:extLst>
            </p:cNvPr>
            <p:cNvSpPr txBox="1"/>
            <p:nvPr/>
          </p:nvSpPr>
          <p:spPr>
            <a:xfrm>
              <a:off x="5145451" y="5353471"/>
              <a:ext cx="1009979" cy="307777"/>
            </a:xfrm>
            <a:prstGeom prst="rect">
              <a:avLst/>
            </a:prstGeom>
            <a:noFill/>
          </p:spPr>
          <p:txBody>
            <a:bodyPr wrap="square" rtlCol="0">
              <a:spAutoFit/>
            </a:bodyPr>
            <a:lstStyle/>
            <a:p>
              <a:pPr>
                <a:spcAft>
                  <a:spcPts val="600"/>
                </a:spcAft>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けいやく</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BFDEA6F6-06E2-45A3-C283-A089D17E1DDF}"/>
                </a:ext>
              </a:extLst>
            </p:cNvPr>
            <p:cNvSpPr txBox="1"/>
            <p:nvPr/>
          </p:nvSpPr>
          <p:spPr>
            <a:xfrm>
              <a:off x="6312024" y="5353471"/>
              <a:ext cx="913398" cy="307777"/>
            </a:xfrm>
            <a:prstGeom prst="rect">
              <a:avLst/>
            </a:prstGeom>
            <a:noFill/>
          </p:spPr>
          <p:txBody>
            <a:bodyPr wrap="square" rtlCol="0">
              <a:spAutoFit/>
            </a:bodyPr>
            <a:lstStyle/>
            <a:p>
              <a:pPr>
                <a:spcAft>
                  <a:spcPts val="600"/>
                </a:spcAft>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せいりつ</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grpSp>
      <p:sp>
        <p:nvSpPr>
          <p:cNvPr id="2" name="テキスト ボックス 1">
            <a:extLst>
              <a:ext uri="{FF2B5EF4-FFF2-40B4-BE49-F238E27FC236}">
                <a16:creationId xmlns:a16="http://schemas.microsoft.com/office/drawing/2014/main" id="{BBE904B1-DF00-6BCE-B8BE-A136029E7D34}"/>
              </a:ext>
            </a:extLst>
          </p:cNvPr>
          <p:cNvSpPr txBox="1"/>
          <p:nvPr/>
        </p:nvSpPr>
        <p:spPr>
          <a:xfrm flipH="1">
            <a:off x="5076116" y="3212976"/>
            <a:ext cx="718885" cy="307777"/>
          </a:xfrm>
          <a:prstGeom prst="rect">
            <a:avLst/>
          </a:prstGeom>
          <a:noFill/>
        </p:spPr>
        <p:txBody>
          <a:bodyPr wrap="square" rtlCol="0">
            <a:spAutoFit/>
          </a:bodyPr>
          <a:lstStyle/>
          <a:p>
            <a:pPr>
              <a:spcAft>
                <a:spcPts val="600"/>
              </a:spcAft>
            </a:pPr>
            <a:r>
              <a:rPr kumimoji="1" lang="ja-JP" altLang="en-US" sz="1400" b="1" dirty="0">
                <a:latin typeface="BIZ UDPゴシック" panose="020B0400000000000000" pitchFamily="50" charset="-128"/>
                <a:ea typeface="BIZ UDPゴシック" panose="020B0400000000000000" pitchFamily="50" charset="-128"/>
              </a:rPr>
              <a:t>きも</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960D3652-9103-8530-A824-3C2BF2019A93}"/>
              </a:ext>
            </a:extLst>
          </p:cNvPr>
          <p:cNvGrpSpPr/>
          <p:nvPr/>
        </p:nvGrpSpPr>
        <p:grpSpPr>
          <a:xfrm>
            <a:off x="863927" y="5555013"/>
            <a:ext cx="2888705" cy="790595"/>
            <a:chOff x="863927" y="5555013"/>
            <a:chExt cx="2888705" cy="790595"/>
          </a:xfrm>
        </p:grpSpPr>
        <p:sp>
          <p:nvSpPr>
            <p:cNvPr id="6" name="四角形: 角を丸くする 5">
              <a:extLst>
                <a:ext uri="{FF2B5EF4-FFF2-40B4-BE49-F238E27FC236}">
                  <a16:creationId xmlns:a16="http://schemas.microsoft.com/office/drawing/2014/main" id="{A4B3CE28-2F13-7AFF-1AC9-40A6D4699B2D}"/>
                </a:ext>
              </a:extLst>
            </p:cNvPr>
            <p:cNvSpPr/>
            <p:nvPr/>
          </p:nvSpPr>
          <p:spPr>
            <a:xfrm>
              <a:off x="863927" y="5555013"/>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買う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1F5027E-1455-D199-5CA5-CC786795F24E}"/>
                </a:ext>
              </a:extLst>
            </p:cNvPr>
            <p:cNvSpPr txBox="1"/>
            <p:nvPr/>
          </p:nvSpPr>
          <p:spPr>
            <a:xfrm>
              <a:off x="1967681" y="5555013"/>
              <a:ext cx="426415"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a:t>
              </a:r>
              <a:endParaRPr kumimoji="1" lang="en-US" altLang="ja-JP" sz="1200" b="1" dirty="0">
                <a:latin typeface="BIZ UDPゴシック" panose="020B0400000000000000" pitchFamily="50" charset="-128"/>
                <a:ea typeface="BIZ UDPゴシック" panose="020B0400000000000000" pitchFamily="50" charset="-128"/>
              </a:endParaRPr>
            </a:p>
          </p:txBody>
        </p:sp>
      </p:grpSp>
      <p:pic>
        <p:nvPicPr>
          <p:cNvPr id="9" name="図 8">
            <a:extLst>
              <a:ext uri="{FF2B5EF4-FFF2-40B4-BE49-F238E27FC236}">
                <a16:creationId xmlns:a16="http://schemas.microsoft.com/office/drawing/2014/main" id="{B8EE7C33-42FD-AF87-73C5-6170BDC04F34}"/>
              </a:ext>
            </a:extLst>
          </p:cNvPr>
          <p:cNvPicPr>
            <a:picLocks noChangeAspect="1"/>
          </p:cNvPicPr>
          <p:nvPr/>
        </p:nvPicPr>
        <p:blipFill>
          <a:blip r:embed="rId3"/>
          <a:stretch>
            <a:fillRect/>
          </a:stretch>
        </p:blipFill>
        <p:spPr>
          <a:xfrm>
            <a:off x="8472264" y="546844"/>
            <a:ext cx="2886075" cy="4886325"/>
          </a:xfrm>
          <a:prstGeom prst="rect">
            <a:avLst/>
          </a:prstGeom>
        </p:spPr>
      </p:pic>
      <p:grpSp>
        <p:nvGrpSpPr>
          <p:cNvPr id="8" name="グループ化 7">
            <a:extLst>
              <a:ext uri="{FF2B5EF4-FFF2-40B4-BE49-F238E27FC236}">
                <a16:creationId xmlns:a16="http://schemas.microsoft.com/office/drawing/2014/main" id="{4E491B3A-4023-E49A-1661-094C18A9DEEB}"/>
              </a:ext>
            </a:extLst>
          </p:cNvPr>
          <p:cNvGrpSpPr/>
          <p:nvPr/>
        </p:nvGrpSpPr>
        <p:grpSpPr>
          <a:xfrm>
            <a:off x="8507687" y="5555013"/>
            <a:ext cx="2888705" cy="790595"/>
            <a:chOff x="8507687" y="5555013"/>
            <a:chExt cx="2888705" cy="790595"/>
          </a:xfrm>
        </p:grpSpPr>
        <p:sp>
          <p:nvSpPr>
            <p:cNvPr id="10" name="四角形: 角を丸くする 9">
              <a:extLst>
                <a:ext uri="{FF2B5EF4-FFF2-40B4-BE49-F238E27FC236}">
                  <a16:creationId xmlns:a16="http://schemas.microsoft.com/office/drawing/2014/main" id="{FE1DF169-A7AF-4E2B-782F-882201FA692E}"/>
                </a:ext>
              </a:extLst>
            </p:cNvPr>
            <p:cNvSpPr/>
            <p:nvPr/>
          </p:nvSpPr>
          <p:spPr>
            <a:xfrm>
              <a:off x="8507687" y="5555013"/>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売る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BCB69E0-A08A-5976-71D3-B4FC018C9F3B}"/>
                </a:ext>
              </a:extLst>
            </p:cNvPr>
            <p:cNvSpPr txBox="1"/>
            <p:nvPr/>
          </p:nvSpPr>
          <p:spPr>
            <a:xfrm>
              <a:off x="9606675" y="5555013"/>
              <a:ext cx="277985"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う</a:t>
              </a:r>
              <a:endParaRPr kumimoji="1" lang="en-US" altLang="ja-JP" sz="1200" b="1" dirty="0">
                <a:latin typeface="BIZ UDPゴシック" panose="020B0400000000000000" pitchFamily="50" charset="-128"/>
                <a:ea typeface="BIZ UDPゴシック" panose="020B0400000000000000" pitchFamily="50" charset="-128"/>
              </a:endParaRPr>
            </a:p>
          </p:txBody>
        </p:sp>
      </p:grpSp>
      <p:pic>
        <p:nvPicPr>
          <p:cNvPr id="4" name="図 3">
            <a:extLst>
              <a:ext uri="{FF2B5EF4-FFF2-40B4-BE49-F238E27FC236}">
                <a16:creationId xmlns:a16="http://schemas.microsoft.com/office/drawing/2014/main" id="{1A5A10E2-EB42-B9BB-0875-CD37C1EA0C76}"/>
              </a:ext>
            </a:extLst>
          </p:cNvPr>
          <p:cNvPicPr>
            <a:picLocks noChangeAspect="1"/>
          </p:cNvPicPr>
          <p:nvPr/>
        </p:nvPicPr>
        <p:blipFill>
          <a:blip r:embed="rId4"/>
          <a:stretch>
            <a:fillRect/>
          </a:stretch>
        </p:blipFill>
        <p:spPr>
          <a:xfrm>
            <a:off x="874766" y="470644"/>
            <a:ext cx="2867025" cy="4962525"/>
          </a:xfrm>
          <a:prstGeom prst="rect">
            <a:avLst/>
          </a:prstGeom>
        </p:spPr>
      </p:pic>
    </p:spTree>
    <p:extLst>
      <p:ext uri="{BB962C8B-B14F-4D97-AF65-F5344CB8AC3E}">
        <p14:creationId xmlns:p14="http://schemas.microsoft.com/office/powerpoint/2010/main" val="322129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矢印: 右 10">
            <a:extLst>
              <a:ext uri="{FF2B5EF4-FFF2-40B4-BE49-F238E27FC236}">
                <a16:creationId xmlns:a16="http://schemas.microsoft.com/office/drawing/2014/main" id="{69294E48-E896-A199-358C-C3E6CA20361E}"/>
              </a:ext>
            </a:extLst>
          </p:cNvPr>
          <p:cNvSpPr/>
          <p:nvPr/>
        </p:nvSpPr>
        <p:spPr>
          <a:xfrm>
            <a:off x="4077208" y="2454055"/>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867B50D8-F39D-0AFE-DA8E-1C6D5A6F04CF}"/>
              </a:ext>
            </a:extLst>
          </p:cNvPr>
          <p:cNvSpPr/>
          <p:nvPr/>
        </p:nvSpPr>
        <p:spPr>
          <a:xfrm>
            <a:off x="7554996" y="2464792"/>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A0211F79-A60D-DFE8-3920-0858A18809E2}"/>
              </a:ext>
            </a:extLst>
          </p:cNvPr>
          <p:cNvSpPr/>
          <p:nvPr/>
        </p:nvSpPr>
        <p:spPr>
          <a:xfrm flipH="1">
            <a:off x="4070589" y="4582688"/>
            <a:ext cx="591208"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A006FBB6-73F4-0C8F-23CE-8E2EB9FD2CD7}"/>
              </a:ext>
            </a:extLst>
          </p:cNvPr>
          <p:cNvSpPr/>
          <p:nvPr/>
        </p:nvSpPr>
        <p:spPr>
          <a:xfrm flipH="1">
            <a:off x="7542063" y="4582686"/>
            <a:ext cx="591208"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4B7D1E2-31D3-F409-0D50-BC9D41B35254}"/>
              </a:ext>
            </a:extLst>
          </p:cNvPr>
          <p:cNvSpPr>
            <a:spLocks noGrp="1"/>
          </p:cNvSpPr>
          <p:nvPr>
            <p:ph type="sldNum" sz="quarter" idx="12"/>
          </p:nvPr>
        </p:nvSpPr>
        <p:spPr/>
        <p:txBody>
          <a:bodyPr/>
          <a:lstStyle/>
          <a:p>
            <a:fld id="{C9D707A9-BE3A-46EF-B64A-4D23364FB652}" type="slidenum">
              <a:rPr kumimoji="1" lang="ja-JP" altLang="en-US" smtClean="0"/>
              <a:t>42</a:t>
            </a:fld>
            <a:endParaRPr kumimoji="1" lang="ja-JP" altLang="en-US"/>
          </a:p>
        </p:txBody>
      </p:sp>
      <p:grpSp>
        <p:nvGrpSpPr>
          <p:cNvPr id="3" name="グループ化 2">
            <a:extLst>
              <a:ext uri="{FF2B5EF4-FFF2-40B4-BE49-F238E27FC236}">
                <a16:creationId xmlns:a16="http://schemas.microsoft.com/office/drawing/2014/main" id="{669CB09E-7DC4-31A2-5A98-DA5C3A02D16A}"/>
              </a:ext>
            </a:extLst>
          </p:cNvPr>
          <p:cNvGrpSpPr/>
          <p:nvPr/>
        </p:nvGrpSpPr>
        <p:grpSpPr>
          <a:xfrm>
            <a:off x="4842629" y="2737525"/>
            <a:ext cx="2618234" cy="792000"/>
            <a:chOff x="4842629" y="2737525"/>
            <a:chExt cx="2618234" cy="792000"/>
          </a:xfrm>
        </p:grpSpPr>
        <p:sp>
          <p:nvSpPr>
            <p:cNvPr id="7176" name="四角形: 角を丸くする 7175">
              <a:extLst>
                <a:ext uri="{FF2B5EF4-FFF2-40B4-BE49-F238E27FC236}">
                  <a16:creationId xmlns:a16="http://schemas.microsoft.com/office/drawing/2014/main" id="{7CEB4364-5C74-65EC-B5C9-1F0360EF3C5D}"/>
                </a:ext>
              </a:extLst>
            </p:cNvPr>
            <p:cNvSpPr/>
            <p:nvPr/>
          </p:nvSpPr>
          <p:spPr>
            <a:xfrm>
              <a:off x="4842629" y="2737525"/>
              <a:ext cx="2618234" cy="79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800" dirty="0">
                  <a:solidFill>
                    <a:schemeClr val="tx1"/>
                  </a:solidFill>
                  <a:latin typeface="BIZ UDPゴシック" panose="020B0400000000000000" pitchFamily="50" charset="-128"/>
                  <a:ea typeface="BIZ UDPゴシック" panose="020B0400000000000000" pitchFamily="50" charset="-128"/>
                </a:rPr>
                <a:t>払う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7177" name="テキスト ボックス 7176">
              <a:extLst>
                <a:ext uri="{FF2B5EF4-FFF2-40B4-BE49-F238E27FC236}">
                  <a16:creationId xmlns:a16="http://schemas.microsoft.com/office/drawing/2014/main" id="{C314E51D-6782-F101-B310-6D236064FABC}"/>
                </a:ext>
              </a:extLst>
            </p:cNvPr>
            <p:cNvSpPr txBox="1"/>
            <p:nvPr/>
          </p:nvSpPr>
          <p:spPr>
            <a:xfrm>
              <a:off x="5720815" y="2739802"/>
              <a:ext cx="591209"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はら</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6F345257-6D55-31F5-493F-377F01372D8C}"/>
              </a:ext>
            </a:extLst>
          </p:cNvPr>
          <p:cNvGrpSpPr/>
          <p:nvPr/>
        </p:nvGrpSpPr>
        <p:grpSpPr>
          <a:xfrm>
            <a:off x="4821974" y="5564350"/>
            <a:ext cx="2743200" cy="792000"/>
            <a:chOff x="4821974" y="5564350"/>
            <a:chExt cx="2743200" cy="792000"/>
          </a:xfrm>
        </p:grpSpPr>
        <p:sp>
          <p:nvSpPr>
            <p:cNvPr id="7178" name="四角形: 角を丸くする 7177">
              <a:extLst>
                <a:ext uri="{FF2B5EF4-FFF2-40B4-BE49-F238E27FC236}">
                  <a16:creationId xmlns:a16="http://schemas.microsoft.com/office/drawing/2014/main" id="{83D94F9F-D450-042B-BEDA-3929E898F023}"/>
                </a:ext>
              </a:extLst>
            </p:cNvPr>
            <p:cNvSpPr/>
            <p:nvPr/>
          </p:nvSpPr>
          <p:spPr>
            <a:xfrm>
              <a:off x="4821974" y="5564350"/>
              <a:ext cx="2743200" cy="79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渡す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7179" name="テキスト ボックス 7178">
              <a:extLst>
                <a:ext uri="{FF2B5EF4-FFF2-40B4-BE49-F238E27FC236}">
                  <a16:creationId xmlns:a16="http://schemas.microsoft.com/office/drawing/2014/main" id="{BB93096F-BBAD-96E0-B3EB-F8976AF2C4A8}"/>
                </a:ext>
              </a:extLst>
            </p:cNvPr>
            <p:cNvSpPr txBox="1"/>
            <p:nvPr/>
          </p:nvSpPr>
          <p:spPr>
            <a:xfrm>
              <a:off x="5780209" y="5622913"/>
              <a:ext cx="633319"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わた</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C22C2BB5-BD98-8886-AF9F-850B66EA3BA4}"/>
              </a:ext>
            </a:extLst>
          </p:cNvPr>
          <p:cNvGrpSpPr/>
          <p:nvPr/>
        </p:nvGrpSpPr>
        <p:grpSpPr>
          <a:xfrm>
            <a:off x="5373882" y="372612"/>
            <a:ext cx="1475648" cy="2224065"/>
            <a:chOff x="5373882" y="372612"/>
            <a:chExt cx="1475648" cy="2224065"/>
          </a:xfrm>
        </p:grpSpPr>
        <p:pic>
          <p:nvPicPr>
            <p:cNvPr id="14" name="図 13">
              <a:extLst>
                <a:ext uri="{FF2B5EF4-FFF2-40B4-BE49-F238E27FC236}">
                  <a16:creationId xmlns:a16="http://schemas.microsoft.com/office/drawing/2014/main" id="{9F0E2915-D542-01B0-A6DC-B6578E0D1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400" y="372612"/>
              <a:ext cx="1459130" cy="698119"/>
            </a:xfrm>
            <a:prstGeom prst="rect">
              <a:avLst/>
            </a:prstGeom>
          </p:spPr>
        </p:pic>
        <p:pic>
          <p:nvPicPr>
            <p:cNvPr id="21" name="図 20">
              <a:extLst>
                <a:ext uri="{FF2B5EF4-FFF2-40B4-BE49-F238E27FC236}">
                  <a16:creationId xmlns:a16="http://schemas.microsoft.com/office/drawing/2014/main" id="{A870A216-BEEC-9ED3-84BC-281BABE09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400" y="1135239"/>
              <a:ext cx="1459130" cy="698119"/>
            </a:xfrm>
            <a:prstGeom prst="rect">
              <a:avLst/>
            </a:prstGeom>
          </p:spPr>
        </p:pic>
        <p:pic>
          <p:nvPicPr>
            <p:cNvPr id="23" name="図 22">
              <a:extLst>
                <a:ext uri="{FF2B5EF4-FFF2-40B4-BE49-F238E27FC236}">
                  <a16:creationId xmlns:a16="http://schemas.microsoft.com/office/drawing/2014/main" id="{A2EB78F8-4ACB-2520-415C-DC80DCB0D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882" y="1898558"/>
              <a:ext cx="1459130" cy="698119"/>
            </a:xfrm>
            <a:prstGeom prst="rect">
              <a:avLst/>
            </a:prstGeom>
          </p:spPr>
        </p:pic>
      </p:grpSp>
      <p:pic>
        <p:nvPicPr>
          <p:cNvPr id="9" name="図 8">
            <a:extLst>
              <a:ext uri="{FF2B5EF4-FFF2-40B4-BE49-F238E27FC236}">
                <a16:creationId xmlns:a16="http://schemas.microsoft.com/office/drawing/2014/main" id="{327B736B-05BB-D49F-B9E2-3456D9279010}"/>
              </a:ext>
            </a:extLst>
          </p:cNvPr>
          <p:cNvPicPr>
            <a:picLocks noChangeAspect="1"/>
          </p:cNvPicPr>
          <p:nvPr/>
        </p:nvPicPr>
        <p:blipFill>
          <a:blip r:embed="rId4"/>
          <a:stretch>
            <a:fillRect/>
          </a:stretch>
        </p:blipFill>
        <p:spPr>
          <a:xfrm>
            <a:off x="992169" y="759954"/>
            <a:ext cx="2790825" cy="4924425"/>
          </a:xfrm>
          <a:prstGeom prst="rect">
            <a:avLst/>
          </a:prstGeom>
        </p:spPr>
      </p:pic>
      <p:pic>
        <p:nvPicPr>
          <p:cNvPr id="10" name="図 9">
            <a:extLst>
              <a:ext uri="{FF2B5EF4-FFF2-40B4-BE49-F238E27FC236}">
                <a16:creationId xmlns:a16="http://schemas.microsoft.com/office/drawing/2014/main" id="{568C8350-4464-02D6-28DE-50D06E98691C}"/>
              </a:ext>
            </a:extLst>
          </p:cNvPr>
          <p:cNvPicPr>
            <a:picLocks noChangeAspect="1"/>
          </p:cNvPicPr>
          <p:nvPr/>
        </p:nvPicPr>
        <p:blipFill>
          <a:blip r:embed="rId5"/>
          <a:stretch>
            <a:fillRect/>
          </a:stretch>
        </p:blipFill>
        <p:spPr>
          <a:xfrm>
            <a:off x="8493079" y="779004"/>
            <a:ext cx="2790825" cy="4905375"/>
          </a:xfrm>
          <a:prstGeom prst="rect">
            <a:avLst/>
          </a:prstGeom>
        </p:spPr>
      </p:pic>
      <p:pic>
        <p:nvPicPr>
          <p:cNvPr id="4" name="図 3">
            <a:extLst>
              <a:ext uri="{FF2B5EF4-FFF2-40B4-BE49-F238E27FC236}">
                <a16:creationId xmlns:a16="http://schemas.microsoft.com/office/drawing/2014/main" id="{CDB2AAB5-ACAA-933C-FBF8-BC3EFF868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7691" y="3699947"/>
            <a:ext cx="1292598" cy="1814310"/>
          </a:xfrm>
          <a:prstGeom prst="rect">
            <a:avLst/>
          </a:prstGeom>
        </p:spPr>
      </p:pic>
    </p:spTree>
    <p:extLst>
      <p:ext uri="{BB962C8B-B14F-4D97-AF65-F5344CB8AC3E}">
        <p14:creationId xmlns:p14="http://schemas.microsoft.com/office/powerpoint/2010/main" val="4533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A4A87A0-D2FE-7984-E062-882DDD68E129}"/>
              </a:ext>
            </a:extLst>
          </p:cNvPr>
          <p:cNvPicPr>
            <a:picLocks noChangeAspect="1"/>
          </p:cNvPicPr>
          <p:nvPr/>
        </p:nvPicPr>
        <p:blipFill>
          <a:blip r:embed="rId3"/>
          <a:stretch>
            <a:fillRect/>
          </a:stretch>
        </p:blipFill>
        <p:spPr>
          <a:xfrm>
            <a:off x="1116863" y="802815"/>
            <a:ext cx="2867025" cy="4962525"/>
          </a:xfrm>
          <a:prstGeom prst="rect">
            <a:avLst/>
          </a:prstGeom>
        </p:spPr>
      </p:pic>
      <p:pic>
        <p:nvPicPr>
          <p:cNvPr id="10" name="図 9">
            <a:extLst>
              <a:ext uri="{FF2B5EF4-FFF2-40B4-BE49-F238E27FC236}">
                <a16:creationId xmlns:a16="http://schemas.microsoft.com/office/drawing/2014/main" id="{F5A04BF8-3A38-E8A3-4C17-6CE9D6078E4B}"/>
              </a:ext>
            </a:extLst>
          </p:cNvPr>
          <p:cNvPicPr>
            <a:picLocks noChangeAspect="1"/>
          </p:cNvPicPr>
          <p:nvPr/>
        </p:nvPicPr>
        <p:blipFill>
          <a:blip r:embed="rId4"/>
          <a:stretch>
            <a:fillRect/>
          </a:stretch>
        </p:blipFill>
        <p:spPr>
          <a:xfrm>
            <a:off x="8124174" y="879015"/>
            <a:ext cx="2886075" cy="4886325"/>
          </a:xfrm>
          <a:prstGeom prst="rect">
            <a:avLst/>
          </a:prstGeom>
        </p:spPr>
      </p:pic>
      <p:grpSp>
        <p:nvGrpSpPr>
          <p:cNvPr id="9" name="グループ化 8">
            <a:extLst>
              <a:ext uri="{FF2B5EF4-FFF2-40B4-BE49-F238E27FC236}">
                <a16:creationId xmlns:a16="http://schemas.microsoft.com/office/drawing/2014/main" id="{E9FAC414-C6B8-0F48-1E70-CC0BAA7531F9}"/>
              </a:ext>
            </a:extLst>
          </p:cNvPr>
          <p:cNvGrpSpPr/>
          <p:nvPr/>
        </p:nvGrpSpPr>
        <p:grpSpPr>
          <a:xfrm>
            <a:off x="8165661" y="5847099"/>
            <a:ext cx="2888705" cy="790595"/>
            <a:chOff x="8165661" y="5847099"/>
            <a:chExt cx="2888705" cy="790595"/>
          </a:xfrm>
        </p:grpSpPr>
        <p:sp>
          <p:nvSpPr>
            <p:cNvPr id="11" name="四角形: 角を丸くする 10">
              <a:extLst>
                <a:ext uri="{FF2B5EF4-FFF2-40B4-BE49-F238E27FC236}">
                  <a16:creationId xmlns:a16="http://schemas.microsoft.com/office/drawing/2014/main" id="{322AE5CC-2841-1B9A-663E-B5C10819228C}"/>
                </a:ext>
              </a:extLst>
            </p:cNvPr>
            <p:cNvSpPr/>
            <p:nvPr/>
          </p:nvSpPr>
          <p:spPr>
            <a:xfrm>
              <a:off x="8165661" y="5847099"/>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売る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8A331DAA-E04F-7905-4927-DCACD37648C7}"/>
                </a:ext>
              </a:extLst>
            </p:cNvPr>
            <p:cNvSpPr txBox="1"/>
            <p:nvPr/>
          </p:nvSpPr>
          <p:spPr>
            <a:xfrm>
              <a:off x="9286175" y="5847099"/>
              <a:ext cx="410225"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う</a:t>
              </a:r>
              <a:endParaRPr kumimoji="1" lang="en-US" altLang="ja-JP" sz="1200" b="1" dirty="0">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22C4561B-0836-1B5A-3679-B4225DEFE491}"/>
              </a:ext>
            </a:extLst>
          </p:cNvPr>
          <p:cNvGrpSpPr/>
          <p:nvPr/>
        </p:nvGrpSpPr>
        <p:grpSpPr>
          <a:xfrm>
            <a:off x="1073054" y="5871134"/>
            <a:ext cx="2888705" cy="790595"/>
            <a:chOff x="1073054" y="5871134"/>
            <a:chExt cx="2888705" cy="790595"/>
          </a:xfrm>
        </p:grpSpPr>
        <p:sp>
          <p:nvSpPr>
            <p:cNvPr id="4" name="四角形: 角を丸くする 3">
              <a:extLst>
                <a:ext uri="{FF2B5EF4-FFF2-40B4-BE49-F238E27FC236}">
                  <a16:creationId xmlns:a16="http://schemas.microsoft.com/office/drawing/2014/main" id="{64958B6C-0E99-1B5C-BD27-31FE44D51445}"/>
                </a:ext>
              </a:extLst>
            </p:cNvPr>
            <p:cNvSpPr/>
            <p:nvPr/>
          </p:nvSpPr>
          <p:spPr>
            <a:xfrm>
              <a:off x="1073054" y="5871134"/>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買う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94B80AC-FF52-1A89-0A01-B6BAA174086A}"/>
                </a:ext>
              </a:extLst>
            </p:cNvPr>
            <p:cNvSpPr txBox="1"/>
            <p:nvPr/>
          </p:nvSpPr>
          <p:spPr>
            <a:xfrm>
              <a:off x="2199806" y="5871135"/>
              <a:ext cx="36780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a:t>
              </a:r>
              <a:endParaRPr kumimoji="1" lang="en-US" altLang="ja-JP" sz="1200" b="1" dirty="0">
                <a:latin typeface="BIZ UDPゴシック" panose="020B0400000000000000" pitchFamily="50" charset="-128"/>
                <a:ea typeface="BIZ UDPゴシック" panose="020B0400000000000000" pitchFamily="50" charset="-128"/>
              </a:endParaRPr>
            </a:p>
          </p:txBody>
        </p:sp>
      </p:grpSp>
      <p:sp>
        <p:nvSpPr>
          <p:cNvPr id="2" name="スライド番号プレースホルダー 1">
            <a:extLst>
              <a:ext uri="{FF2B5EF4-FFF2-40B4-BE49-F238E27FC236}">
                <a16:creationId xmlns:a16="http://schemas.microsoft.com/office/drawing/2014/main" id="{C16A61A1-6BAA-9012-2D90-098FCEC66A95}"/>
              </a:ext>
            </a:extLst>
          </p:cNvPr>
          <p:cNvSpPr>
            <a:spLocks noGrp="1"/>
          </p:cNvSpPr>
          <p:nvPr>
            <p:ph type="sldNum" sz="quarter" idx="12"/>
          </p:nvPr>
        </p:nvSpPr>
        <p:spPr/>
        <p:txBody>
          <a:bodyPr/>
          <a:lstStyle/>
          <a:p>
            <a:fld id="{C9D707A9-BE3A-46EF-B64A-4D23364FB652}" type="slidenum">
              <a:rPr kumimoji="1" lang="ja-JP" altLang="en-US" smtClean="0"/>
              <a:t>43</a:t>
            </a:fld>
            <a:endParaRPr kumimoji="1" lang="ja-JP" altLang="en-US" dirty="0"/>
          </a:p>
        </p:txBody>
      </p:sp>
      <p:sp>
        <p:nvSpPr>
          <p:cNvPr id="18" name="楕円 17">
            <a:extLst>
              <a:ext uri="{FF2B5EF4-FFF2-40B4-BE49-F238E27FC236}">
                <a16:creationId xmlns:a16="http://schemas.microsoft.com/office/drawing/2014/main" id="{DCE9F89E-4C04-48B7-0FA4-6CA6722DF7D1}"/>
              </a:ext>
            </a:extLst>
          </p:cNvPr>
          <p:cNvSpPr/>
          <p:nvPr/>
        </p:nvSpPr>
        <p:spPr>
          <a:xfrm>
            <a:off x="764761" y="1356841"/>
            <a:ext cx="3546068" cy="142041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30" name="楕円 5129">
            <a:extLst>
              <a:ext uri="{FF2B5EF4-FFF2-40B4-BE49-F238E27FC236}">
                <a16:creationId xmlns:a16="http://schemas.microsoft.com/office/drawing/2014/main" id="{FB8E2734-0488-5CF5-8AFF-2DED5D4FD6E1}"/>
              </a:ext>
            </a:extLst>
          </p:cNvPr>
          <p:cNvSpPr/>
          <p:nvPr/>
        </p:nvSpPr>
        <p:spPr>
          <a:xfrm>
            <a:off x="7807732" y="1327557"/>
            <a:ext cx="3546068" cy="142041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3FA6F0D2-360A-E05C-1B7A-7BC817A7CF4A}"/>
              </a:ext>
            </a:extLst>
          </p:cNvPr>
          <p:cNvGrpSpPr/>
          <p:nvPr/>
        </p:nvGrpSpPr>
        <p:grpSpPr>
          <a:xfrm>
            <a:off x="4776549" y="2310479"/>
            <a:ext cx="2653945" cy="855934"/>
            <a:chOff x="4776549" y="2310479"/>
            <a:chExt cx="2653945" cy="855934"/>
          </a:xfrm>
        </p:grpSpPr>
        <p:sp>
          <p:nvSpPr>
            <p:cNvPr id="5134" name="正方形/長方形 5133">
              <a:extLst>
                <a:ext uri="{FF2B5EF4-FFF2-40B4-BE49-F238E27FC236}">
                  <a16:creationId xmlns:a16="http://schemas.microsoft.com/office/drawing/2014/main" id="{E692B71F-D21E-A5C4-B268-59916961C73E}"/>
                </a:ext>
              </a:extLst>
            </p:cNvPr>
            <p:cNvSpPr/>
            <p:nvPr/>
          </p:nvSpPr>
          <p:spPr>
            <a:xfrm>
              <a:off x="4776549" y="2388108"/>
              <a:ext cx="2653945" cy="7783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契約成立</a:t>
              </a:r>
            </a:p>
          </p:txBody>
        </p:sp>
        <p:sp>
          <p:nvSpPr>
            <p:cNvPr id="5132" name="テキスト ボックス 5131">
              <a:extLst>
                <a:ext uri="{FF2B5EF4-FFF2-40B4-BE49-F238E27FC236}">
                  <a16:creationId xmlns:a16="http://schemas.microsoft.com/office/drawing/2014/main" id="{7B8DDFC2-DAFB-5D47-805C-D44D2ABE1619}"/>
                </a:ext>
              </a:extLst>
            </p:cNvPr>
            <p:cNvSpPr txBox="1"/>
            <p:nvPr/>
          </p:nvSpPr>
          <p:spPr bwMode="white">
            <a:xfrm>
              <a:off x="5231904" y="2310479"/>
              <a:ext cx="888079" cy="307777"/>
            </a:xfrm>
            <a:prstGeom prst="rect">
              <a:avLst/>
            </a:prstGeom>
            <a:noFill/>
          </p:spPr>
          <p:txBody>
            <a:bodyPr wrap="square" rtlCol="0">
              <a:spAutoFit/>
            </a:bodyPr>
            <a:lstStyle/>
            <a:p>
              <a:pPr>
                <a:spcAft>
                  <a:spcPts val="600"/>
                </a:spcAft>
              </a:pPr>
              <a:r>
                <a:rPr kumimoji="1" lang="ja-JP" altLang="en-US" sz="1400" b="1" dirty="0">
                  <a:solidFill>
                    <a:schemeClr val="bg1"/>
                  </a:solidFill>
                  <a:latin typeface="BIZ UDPゴシック" panose="020B0400000000000000" pitchFamily="50" charset="-128"/>
                  <a:ea typeface="BIZ UDPゴシック" panose="020B0400000000000000" pitchFamily="50" charset="-128"/>
                </a:rPr>
                <a:t>けいやく</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5133" name="テキスト ボックス 5132">
              <a:extLst>
                <a:ext uri="{FF2B5EF4-FFF2-40B4-BE49-F238E27FC236}">
                  <a16:creationId xmlns:a16="http://schemas.microsoft.com/office/drawing/2014/main" id="{3E803065-A4D9-A16B-A7F8-0FF165ADFEC2}"/>
                </a:ext>
              </a:extLst>
            </p:cNvPr>
            <p:cNvSpPr txBox="1"/>
            <p:nvPr/>
          </p:nvSpPr>
          <p:spPr bwMode="white">
            <a:xfrm>
              <a:off x="6079869" y="2329135"/>
              <a:ext cx="1086365" cy="307777"/>
            </a:xfrm>
            <a:prstGeom prst="rect">
              <a:avLst/>
            </a:prstGeom>
            <a:noFill/>
          </p:spPr>
          <p:txBody>
            <a:bodyPr wrap="square" rtlCol="0">
              <a:spAutoFit/>
            </a:bodyPr>
            <a:lstStyle/>
            <a:p>
              <a:pPr>
                <a:spcAft>
                  <a:spcPts val="600"/>
                </a:spcAft>
              </a:pPr>
              <a:r>
                <a:rPr kumimoji="1" lang="ja-JP" altLang="en-US" sz="1400" b="1" dirty="0">
                  <a:solidFill>
                    <a:schemeClr val="bg1"/>
                  </a:solidFill>
                  <a:latin typeface="BIZ UDPゴシック" panose="020B0400000000000000" pitchFamily="50" charset="-128"/>
                  <a:ea typeface="BIZ UDPゴシック" panose="020B0400000000000000" pitchFamily="50" charset="-128"/>
                </a:rPr>
                <a:t>せいりつ</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7" name="タイトル 1">
            <a:extLst>
              <a:ext uri="{FF2B5EF4-FFF2-40B4-BE49-F238E27FC236}">
                <a16:creationId xmlns:a16="http://schemas.microsoft.com/office/drawing/2014/main" id="{D0E7047E-D971-E5CE-4BDC-594A3C337B60}"/>
              </a:ext>
            </a:extLst>
          </p:cNvPr>
          <p:cNvSpPr txBox="1">
            <a:spLocks/>
          </p:cNvSpPr>
          <p:nvPr/>
        </p:nvSpPr>
        <p:spPr>
          <a:xfrm>
            <a:off x="2741180" y="116632"/>
            <a:ext cx="6601418" cy="966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契約は言葉の確認（口約束）で成立します</a:t>
            </a:r>
            <a:endParaRPr lang="en-US" altLang="ja-JP" sz="2800" b="1" dirty="0">
              <a:latin typeface="BIZ UDPゴシック" panose="020B0400000000000000" pitchFamily="50" charset="-128"/>
              <a:ea typeface="BIZ UDPゴシック" panose="020B0400000000000000" pitchFamily="50" charset="-128"/>
            </a:endParaRPr>
          </a:p>
        </p:txBody>
      </p:sp>
      <p:sp>
        <p:nvSpPr>
          <p:cNvPr id="5126" name="テキスト ボックス 5125">
            <a:extLst>
              <a:ext uri="{FF2B5EF4-FFF2-40B4-BE49-F238E27FC236}">
                <a16:creationId xmlns:a16="http://schemas.microsoft.com/office/drawing/2014/main" id="{28F8FC8F-80D2-A77D-10CA-2465E46D0D19}"/>
              </a:ext>
            </a:extLst>
          </p:cNvPr>
          <p:cNvSpPr txBox="1"/>
          <p:nvPr/>
        </p:nvSpPr>
        <p:spPr>
          <a:xfrm>
            <a:off x="2849403" y="245532"/>
            <a:ext cx="1054347"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けいやく</a:t>
            </a:r>
          </a:p>
        </p:txBody>
      </p:sp>
      <p:sp>
        <p:nvSpPr>
          <p:cNvPr id="5127" name="テキスト ボックス 5126">
            <a:extLst>
              <a:ext uri="{FF2B5EF4-FFF2-40B4-BE49-F238E27FC236}">
                <a16:creationId xmlns:a16="http://schemas.microsoft.com/office/drawing/2014/main" id="{3C7E2FB8-64F7-675E-E9E8-7138213216F9}"/>
              </a:ext>
            </a:extLst>
          </p:cNvPr>
          <p:cNvSpPr txBox="1"/>
          <p:nvPr/>
        </p:nvSpPr>
        <p:spPr>
          <a:xfrm>
            <a:off x="7433848" y="245532"/>
            <a:ext cx="105434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せいりつ</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128" name="テキスト ボックス 5127">
            <a:extLst>
              <a:ext uri="{FF2B5EF4-FFF2-40B4-BE49-F238E27FC236}">
                <a16:creationId xmlns:a16="http://schemas.microsoft.com/office/drawing/2014/main" id="{2ED291A5-0BBC-B1EF-F4C3-B1884AE6F36F}"/>
              </a:ext>
            </a:extLst>
          </p:cNvPr>
          <p:cNvSpPr txBox="1"/>
          <p:nvPr/>
        </p:nvSpPr>
        <p:spPr>
          <a:xfrm>
            <a:off x="5842632" y="245532"/>
            <a:ext cx="1054347"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くちやくそく</a:t>
            </a:r>
          </a:p>
        </p:txBody>
      </p:sp>
      <p:sp>
        <p:nvSpPr>
          <p:cNvPr id="5129" name="テキスト ボックス 5128">
            <a:extLst>
              <a:ext uri="{FF2B5EF4-FFF2-40B4-BE49-F238E27FC236}">
                <a16:creationId xmlns:a16="http://schemas.microsoft.com/office/drawing/2014/main" id="{32643938-B21A-EEBF-ED66-A27688FE1AD1}"/>
              </a:ext>
            </a:extLst>
          </p:cNvPr>
          <p:cNvSpPr txBox="1"/>
          <p:nvPr/>
        </p:nvSpPr>
        <p:spPr>
          <a:xfrm>
            <a:off x="3912103" y="245532"/>
            <a:ext cx="79745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ことば</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ABE7617-5ED8-2A9A-C605-7FEC4C0A0550}"/>
              </a:ext>
            </a:extLst>
          </p:cNvPr>
          <p:cNvSpPr txBox="1"/>
          <p:nvPr/>
        </p:nvSpPr>
        <p:spPr>
          <a:xfrm>
            <a:off x="4967748" y="245532"/>
            <a:ext cx="1054347"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かくにん</a:t>
            </a:r>
            <a:endParaRPr kumimoji="1" lang="ja-JP" altLang="en-US" sz="1100"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4D134296-AA9D-B242-361E-083344DDB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904" y="3691588"/>
            <a:ext cx="2097450" cy="1934791"/>
          </a:xfrm>
          <a:prstGeom prst="rect">
            <a:avLst/>
          </a:prstGeom>
        </p:spPr>
      </p:pic>
      <p:pic>
        <p:nvPicPr>
          <p:cNvPr id="23" name="図 22">
            <a:extLst>
              <a:ext uri="{FF2B5EF4-FFF2-40B4-BE49-F238E27FC236}">
                <a16:creationId xmlns:a16="http://schemas.microsoft.com/office/drawing/2014/main" id="{500F518F-7CCC-CE87-99DF-828F1F0D8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7004" y="3539610"/>
            <a:ext cx="2225730" cy="2225730"/>
          </a:xfrm>
          <a:prstGeom prst="rect">
            <a:avLst/>
          </a:prstGeom>
        </p:spPr>
      </p:pic>
      <p:sp>
        <p:nvSpPr>
          <p:cNvPr id="5" name="テキスト ボックス 4">
            <a:extLst>
              <a:ext uri="{FF2B5EF4-FFF2-40B4-BE49-F238E27FC236}">
                <a16:creationId xmlns:a16="http://schemas.microsoft.com/office/drawing/2014/main" id="{A4775772-15C3-B0B2-48ED-42436C2D2B54}"/>
              </a:ext>
            </a:extLst>
          </p:cNvPr>
          <p:cNvSpPr txBox="1"/>
          <p:nvPr/>
        </p:nvSpPr>
        <p:spPr>
          <a:xfrm>
            <a:off x="5559382" y="3645024"/>
            <a:ext cx="989298" cy="253916"/>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けいやくしょ</a:t>
            </a:r>
            <a:endParaRPr kumimoji="1" lang="en-US" altLang="ja-JP"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02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A10A5407-1C4B-63FE-9E8F-6BE64EBFD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270" y="4004777"/>
            <a:ext cx="770486" cy="1064005"/>
          </a:xfrm>
          <a:prstGeom prst="rect">
            <a:avLst/>
          </a:prstGeom>
        </p:spPr>
      </p:pic>
      <p:sp>
        <p:nvSpPr>
          <p:cNvPr id="20" name="スライド番号プレースホルダー 19">
            <a:extLst>
              <a:ext uri="{FF2B5EF4-FFF2-40B4-BE49-F238E27FC236}">
                <a16:creationId xmlns:a16="http://schemas.microsoft.com/office/drawing/2014/main" id="{0AA83589-26CD-0BE0-0AF8-B6AD7885C4B8}"/>
              </a:ext>
            </a:extLst>
          </p:cNvPr>
          <p:cNvSpPr>
            <a:spLocks noGrp="1"/>
          </p:cNvSpPr>
          <p:nvPr>
            <p:ph type="sldNum" sz="quarter" idx="12"/>
          </p:nvPr>
        </p:nvSpPr>
        <p:spPr>
          <a:xfrm>
            <a:off x="8650222" y="6357039"/>
            <a:ext cx="2743200" cy="365125"/>
          </a:xfrm>
        </p:spPr>
        <p:txBody>
          <a:bodyPr/>
          <a:lstStyle/>
          <a:p>
            <a:fld id="{C9D707A9-BE3A-46EF-B64A-4D23364FB652}" type="slidenum">
              <a:rPr kumimoji="1" lang="ja-JP" altLang="en-US" smtClean="0"/>
              <a:t>44</a:t>
            </a:fld>
            <a:endParaRPr kumimoji="1" lang="ja-JP" altLang="en-US"/>
          </a:p>
        </p:txBody>
      </p:sp>
      <p:grpSp>
        <p:nvGrpSpPr>
          <p:cNvPr id="22" name="グループ化 21">
            <a:extLst>
              <a:ext uri="{FF2B5EF4-FFF2-40B4-BE49-F238E27FC236}">
                <a16:creationId xmlns:a16="http://schemas.microsoft.com/office/drawing/2014/main" id="{66A777F2-2C29-9172-A7EE-EAC537B45370}"/>
              </a:ext>
            </a:extLst>
          </p:cNvPr>
          <p:cNvGrpSpPr/>
          <p:nvPr/>
        </p:nvGrpSpPr>
        <p:grpSpPr>
          <a:xfrm>
            <a:off x="1074203" y="5261275"/>
            <a:ext cx="2520000" cy="684596"/>
            <a:chOff x="1074203" y="5261275"/>
            <a:chExt cx="2520000" cy="684596"/>
          </a:xfrm>
        </p:grpSpPr>
        <p:sp>
          <p:nvSpPr>
            <p:cNvPr id="6" name="四角形: 角を丸くする 5">
              <a:extLst>
                <a:ext uri="{FF2B5EF4-FFF2-40B4-BE49-F238E27FC236}">
                  <a16:creationId xmlns:a16="http://schemas.microsoft.com/office/drawing/2014/main" id="{A4B3CE28-2F13-7AFF-1AC9-40A6D4699B2D}"/>
                </a:ext>
              </a:extLst>
            </p:cNvPr>
            <p:cNvSpPr/>
            <p:nvPr/>
          </p:nvSpPr>
          <p:spPr>
            <a:xfrm>
              <a:off x="1074203" y="5297871"/>
              <a:ext cx="2520000" cy="648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chemeClr val="tx1"/>
                  </a:solidFill>
                  <a:latin typeface="BIZ UDPゴシック" panose="020B0400000000000000" pitchFamily="50" charset="-128"/>
                  <a:ea typeface="BIZ UDPゴシック" panose="020B0400000000000000" pitchFamily="50" charset="-128"/>
                </a:rPr>
                <a:t>買う</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1F5027E-1455-D199-5CA5-CC786795F24E}"/>
                </a:ext>
              </a:extLst>
            </p:cNvPr>
            <p:cNvSpPr txBox="1"/>
            <p:nvPr/>
          </p:nvSpPr>
          <p:spPr>
            <a:xfrm>
              <a:off x="2006292" y="5261275"/>
              <a:ext cx="432048" cy="253916"/>
            </a:xfrm>
            <a:prstGeom prst="rect">
              <a:avLst/>
            </a:prstGeom>
            <a:noFill/>
          </p:spPr>
          <p:txBody>
            <a:bodyPr wrap="square" rtlCol="0">
              <a:spAutoFit/>
            </a:bodyPr>
            <a:lstStyle/>
            <a:p>
              <a:pPr>
                <a:spcAft>
                  <a:spcPts val="600"/>
                </a:spcAft>
              </a:pPr>
              <a:r>
                <a:rPr kumimoji="1" lang="ja-JP" altLang="en-US" sz="1050" b="1" dirty="0">
                  <a:latin typeface="BIZ UDPゴシック" panose="020B0400000000000000" pitchFamily="50" charset="-128"/>
                  <a:ea typeface="BIZ UDPゴシック" panose="020B0400000000000000" pitchFamily="50" charset="-128"/>
                </a:rPr>
                <a:t>か</a:t>
              </a:r>
              <a:endParaRPr kumimoji="1" lang="en-US" altLang="ja-JP" sz="1050" b="1" dirty="0">
                <a:latin typeface="BIZ UDPゴシック" panose="020B0400000000000000" pitchFamily="50" charset="-128"/>
                <a:ea typeface="BIZ UDPゴシック" panose="020B0400000000000000" pitchFamily="50" charset="-128"/>
              </a:endParaRPr>
            </a:p>
          </p:txBody>
        </p:sp>
      </p:grpSp>
      <p:grpSp>
        <p:nvGrpSpPr>
          <p:cNvPr id="4" name="グループ化 3">
            <a:extLst>
              <a:ext uri="{FF2B5EF4-FFF2-40B4-BE49-F238E27FC236}">
                <a16:creationId xmlns:a16="http://schemas.microsoft.com/office/drawing/2014/main" id="{F15F550E-D9C0-1175-EE6F-FA33C898F777}"/>
              </a:ext>
            </a:extLst>
          </p:cNvPr>
          <p:cNvGrpSpPr/>
          <p:nvPr/>
        </p:nvGrpSpPr>
        <p:grpSpPr>
          <a:xfrm>
            <a:off x="2196082" y="104852"/>
            <a:ext cx="7848872" cy="940135"/>
            <a:chOff x="2196082" y="104852"/>
            <a:chExt cx="7848872" cy="940135"/>
          </a:xfrm>
        </p:grpSpPr>
        <p:sp>
          <p:nvSpPr>
            <p:cNvPr id="3" name="タイトル 1">
              <a:extLst>
                <a:ext uri="{FF2B5EF4-FFF2-40B4-BE49-F238E27FC236}">
                  <a16:creationId xmlns:a16="http://schemas.microsoft.com/office/drawing/2014/main" id="{F64092E1-A1E2-137E-0710-5830923F95F9}"/>
                </a:ext>
              </a:extLst>
            </p:cNvPr>
            <p:cNvSpPr txBox="1">
              <a:spLocks/>
            </p:cNvSpPr>
            <p:nvPr/>
          </p:nvSpPr>
          <p:spPr>
            <a:xfrm>
              <a:off x="2196082" y="104852"/>
              <a:ext cx="7848872" cy="9401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500"/>
                </a:lnSpc>
              </a:pPr>
              <a:r>
                <a:rPr lang="ja-JP" altLang="en-US" sz="2800" b="1" dirty="0">
                  <a:latin typeface="BIZ UDPゴシック" panose="020B0400000000000000" pitchFamily="50" charset="-128"/>
                  <a:ea typeface="BIZ UDPゴシック" panose="020B0400000000000000" pitchFamily="50" charset="-128"/>
                </a:rPr>
                <a:t>契約は、勝手にやめることはできません</a:t>
              </a:r>
              <a:endParaRPr lang="en-US" altLang="ja-JP" sz="28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9CCB112-B67D-D42D-A3A8-36BB69E74DEE}"/>
                </a:ext>
              </a:extLst>
            </p:cNvPr>
            <p:cNvSpPr txBox="1"/>
            <p:nvPr/>
          </p:nvSpPr>
          <p:spPr>
            <a:xfrm>
              <a:off x="2997913" y="200528"/>
              <a:ext cx="93496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5865FBC6-A54B-7061-858C-913F02C425AF}"/>
                </a:ext>
              </a:extLst>
            </p:cNvPr>
            <p:cNvSpPr txBox="1"/>
            <p:nvPr/>
          </p:nvSpPr>
          <p:spPr>
            <a:xfrm>
              <a:off x="4295800" y="204597"/>
              <a:ext cx="684929"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かって</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88D5BDD2-8F12-889D-18BD-63F47F2B8DAB}"/>
              </a:ext>
            </a:extLst>
          </p:cNvPr>
          <p:cNvGrpSpPr/>
          <p:nvPr/>
        </p:nvGrpSpPr>
        <p:grpSpPr>
          <a:xfrm>
            <a:off x="8742463" y="5212362"/>
            <a:ext cx="2520000" cy="682165"/>
            <a:chOff x="8742463" y="5212362"/>
            <a:chExt cx="2520000" cy="682165"/>
          </a:xfrm>
        </p:grpSpPr>
        <p:sp>
          <p:nvSpPr>
            <p:cNvPr id="17" name="四角形: 角を丸くする 16">
              <a:extLst>
                <a:ext uri="{FF2B5EF4-FFF2-40B4-BE49-F238E27FC236}">
                  <a16:creationId xmlns:a16="http://schemas.microsoft.com/office/drawing/2014/main" id="{9581C310-7F8D-BF52-C366-B820FE3B9FC3}"/>
                </a:ext>
              </a:extLst>
            </p:cNvPr>
            <p:cNvSpPr/>
            <p:nvPr/>
          </p:nvSpPr>
          <p:spPr>
            <a:xfrm>
              <a:off x="8742463" y="5246527"/>
              <a:ext cx="2520000" cy="648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chemeClr val="tx1"/>
                  </a:solidFill>
                  <a:latin typeface="BIZ UDPゴシック" panose="020B0400000000000000" pitchFamily="50" charset="-128"/>
                  <a:ea typeface="BIZ UDPゴシック" panose="020B0400000000000000" pitchFamily="50" charset="-128"/>
                </a:rPr>
                <a:t>売る</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CB066654-2B16-B2CF-94AF-D2EBBA1C7530}"/>
                </a:ext>
              </a:extLst>
            </p:cNvPr>
            <p:cNvSpPr txBox="1"/>
            <p:nvPr/>
          </p:nvSpPr>
          <p:spPr>
            <a:xfrm>
              <a:off x="9674363" y="5212362"/>
              <a:ext cx="382077" cy="252229"/>
            </a:xfrm>
            <a:prstGeom prst="rect">
              <a:avLst/>
            </a:prstGeom>
            <a:noFill/>
          </p:spPr>
          <p:txBody>
            <a:bodyPr wrap="square" rtlCol="0">
              <a:spAutoFit/>
            </a:bodyPr>
            <a:lstStyle/>
            <a:p>
              <a:pPr>
                <a:spcAft>
                  <a:spcPts val="600"/>
                </a:spcAft>
              </a:pPr>
              <a:r>
                <a:rPr kumimoji="1" lang="ja-JP" altLang="en-US" sz="1050" b="1" dirty="0">
                  <a:latin typeface="BIZ UDPゴシック" panose="020B0400000000000000" pitchFamily="50" charset="-128"/>
                  <a:ea typeface="BIZ UDPゴシック" panose="020B0400000000000000" pitchFamily="50" charset="-128"/>
                </a:rPr>
                <a:t>う</a:t>
              </a:r>
              <a:endParaRPr kumimoji="1" lang="en-US" altLang="ja-JP" sz="1050" b="1" dirty="0">
                <a:latin typeface="BIZ UDPゴシック" panose="020B0400000000000000" pitchFamily="50" charset="-128"/>
                <a:ea typeface="BIZ UDPゴシック" panose="020B0400000000000000" pitchFamily="50" charset="-128"/>
              </a:endParaRPr>
            </a:p>
          </p:txBody>
        </p:sp>
      </p:grpSp>
      <p:sp>
        <p:nvSpPr>
          <p:cNvPr id="19" name="矢印: 右 18">
            <a:extLst>
              <a:ext uri="{FF2B5EF4-FFF2-40B4-BE49-F238E27FC236}">
                <a16:creationId xmlns:a16="http://schemas.microsoft.com/office/drawing/2014/main" id="{BEB97E56-7511-8CA5-CBBB-711970919E55}"/>
              </a:ext>
            </a:extLst>
          </p:cNvPr>
          <p:cNvSpPr/>
          <p:nvPr/>
        </p:nvSpPr>
        <p:spPr>
          <a:xfrm>
            <a:off x="3919922" y="2218587"/>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D0F9B203-3947-E038-D8B3-AD9C770EEEEB}"/>
              </a:ext>
            </a:extLst>
          </p:cNvPr>
          <p:cNvSpPr/>
          <p:nvPr/>
        </p:nvSpPr>
        <p:spPr>
          <a:xfrm>
            <a:off x="7899739" y="2236814"/>
            <a:ext cx="492053"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99EB1AC5-0F3C-6929-94FE-3639B909D6F4}"/>
              </a:ext>
            </a:extLst>
          </p:cNvPr>
          <p:cNvSpPr/>
          <p:nvPr/>
        </p:nvSpPr>
        <p:spPr>
          <a:xfrm flipH="1">
            <a:off x="3885870" y="4187711"/>
            <a:ext cx="591208"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B05E2CAC-6DAA-B541-D151-C5A0757CDF09}"/>
              </a:ext>
            </a:extLst>
          </p:cNvPr>
          <p:cNvSpPr/>
          <p:nvPr/>
        </p:nvSpPr>
        <p:spPr>
          <a:xfrm flipH="1">
            <a:off x="7899739" y="4197920"/>
            <a:ext cx="492052"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7DE46592-DFAB-3BF8-3A4A-4116004909DF}"/>
              </a:ext>
            </a:extLst>
          </p:cNvPr>
          <p:cNvGrpSpPr/>
          <p:nvPr/>
        </p:nvGrpSpPr>
        <p:grpSpPr>
          <a:xfrm>
            <a:off x="5112940" y="5085433"/>
            <a:ext cx="2088000" cy="677496"/>
            <a:chOff x="5112940" y="5085433"/>
            <a:chExt cx="2088000" cy="677496"/>
          </a:xfrm>
        </p:grpSpPr>
        <p:sp>
          <p:nvSpPr>
            <p:cNvPr id="29" name="四角形: 角を丸くする 28">
              <a:extLst>
                <a:ext uri="{FF2B5EF4-FFF2-40B4-BE49-F238E27FC236}">
                  <a16:creationId xmlns:a16="http://schemas.microsoft.com/office/drawing/2014/main" id="{BEAE3AD3-3E1A-E797-34A7-A3576B57E8A2}"/>
                </a:ext>
              </a:extLst>
            </p:cNvPr>
            <p:cNvSpPr/>
            <p:nvPr/>
          </p:nvSpPr>
          <p:spPr>
            <a:xfrm>
              <a:off x="5112940" y="5114929"/>
              <a:ext cx="2088000" cy="648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渡す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D032504-CBED-1402-A524-315D6839849F}"/>
                </a:ext>
              </a:extLst>
            </p:cNvPr>
            <p:cNvSpPr txBox="1"/>
            <p:nvPr/>
          </p:nvSpPr>
          <p:spPr>
            <a:xfrm>
              <a:off x="5788312" y="5085433"/>
              <a:ext cx="495948"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わた</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58" name="グループ化 57">
            <a:extLst>
              <a:ext uri="{FF2B5EF4-FFF2-40B4-BE49-F238E27FC236}">
                <a16:creationId xmlns:a16="http://schemas.microsoft.com/office/drawing/2014/main" id="{80F58CB4-560B-918C-5188-37765ECC5047}"/>
              </a:ext>
            </a:extLst>
          </p:cNvPr>
          <p:cNvGrpSpPr/>
          <p:nvPr/>
        </p:nvGrpSpPr>
        <p:grpSpPr>
          <a:xfrm>
            <a:off x="5404270" y="3421302"/>
            <a:ext cx="1478855" cy="603618"/>
            <a:chOff x="5404270" y="3421302"/>
            <a:chExt cx="1478855" cy="603618"/>
          </a:xfrm>
        </p:grpSpPr>
        <p:sp>
          <p:nvSpPr>
            <p:cNvPr id="28" name="テキスト ボックス 27">
              <a:extLst>
                <a:ext uri="{FF2B5EF4-FFF2-40B4-BE49-F238E27FC236}">
                  <a16:creationId xmlns:a16="http://schemas.microsoft.com/office/drawing/2014/main" id="{4CD1A9B2-E29A-9ADF-57DE-6BB487B31E5E}"/>
                </a:ext>
              </a:extLst>
            </p:cNvPr>
            <p:cNvSpPr txBox="1"/>
            <p:nvPr/>
          </p:nvSpPr>
          <p:spPr>
            <a:xfrm>
              <a:off x="5404270" y="3563255"/>
              <a:ext cx="1478855" cy="461665"/>
            </a:xfrm>
            <a:prstGeom prst="rect">
              <a:avLst/>
            </a:prstGeom>
            <a:noFill/>
          </p:spPr>
          <p:txBody>
            <a:bodyPr wrap="square" rtlCol="0">
              <a:spAutoFit/>
            </a:bodyPr>
            <a:lstStyle/>
            <a:p>
              <a:r>
                <a:rPr lang="ja-JP" altLang="en-US" sz="2400" b="1" dirty="0">
                  <a:solidFill>
                    <a:srgbClr val="FF0000"/>
                  </a:solidFill>
                  <a:latin typeface="BIZ UDPゴシック" panose="020B0400000000000000" pitchFamily="50" charset="-128"/>
                  <a:ea typeface="BIZ UDPゴシック" panose="020B0400000000000000" pitchFamily="50" charset="-128"/>
                </a:rPr>
                <a:t>売る人は</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91F65BDD-3B69-8F68-284F-6539210BD6C7}"/>
                </a:ext>
              </a:extLst>
            </p:cNvPr>
            <p:cNvSpPr txBox="1"/>
            <p:nvPr/>
          </p:nvSpPr>
          <p:spPr>
            <a:xfrm>
              <a:off x="5481446" y="3425149"/>
              <a:ext cx="343679" cy="253916"/>
            </a:xfrm>
            <a:prstGeom prst="rect">
              <a:avLst/>
            </a:prstGeom>
            <a:noFill/>
          </p:spPr>
          <p:txBody>
            <a:bodyPr wrap="square" rtlCol="0">
              <a:spAutoFit/>
            </a:bodyPr>
            <a:lstStyle/>
            <a:p>
              <a:r>
                <a:rPr lang="ja-JP" altLang="en-US" sz="1050" b="1" dirty="0">
                  <a:solidFill>
                    <a:srgbClr val="FF0000"/>
                  </a:solidFill>
                  <a:latin typeface="BIZ UDPゴシック" panose="020B0400000000000000" pitchFamily="50" charset="-128"/>
                  <a:ea typeface="BIZ UDPゴシック" panose="020B0400000000000000" pitchFamily="50" charset="-128"/>
                </a:rPr>
                <a:t>う</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DEE86139-0D8E-6465-5536-93C50C56E5A6}"/>
                </a:ext>
              </a:extLst>
            </p:cNvPr>
            <p:cNvSpPr txBox="1"/>
            <p:nvPr/>
          </p:nvSpPr>
          <p:spPr>
            <a:xfrm>
              <a:off x="6021515" y="3421302"/>
              <a:ext cx="684929" cy="261610"/>
            </a:xfrm>
            <a:prstGeom prst="rect">
              <a:avLst/>
            </a:prstGeom>
            <a:noFill/>
          </p:spPr>
          <p:txBody>
            <a:bodyPr wrap="square" rtlCol="0">
              <a:spAutoFit/>
            </a:bodyPr>
            <a:lstStyle/>
            <a:p>
              <a:r>
                <a:rPr lang="ja-JP" altLang="en-US" sz="1050" b="1"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25D0DB87-9FE5-FF14-4F57-903481F756D6}"/>
              </a:ext>
            </a:extLst>
          </p:cNvPr>
          <p:cNvGrpSpPr/>
          <p:nvPr/>
        </p:nvGrpSpPr>
        <p:grpSpPr>
          <a:xfrm>
            <a:off x="5112940" y="2678499"/>
            <a:ext cx="2088000" cy="673038"/>
            <a:chOff x="5112940" y="2678499"/>
            <a:chExt cx="2088000" cy="673038"/>
          </a:xfrm>
        </p:grpSpPr>
        <p:sp>
          <p:nvSpPr>
            <p:cNvPr id="37" name="四角形: 角を丸くする 36">
              <a:extLst>
                <a:ext uri="{FF2B5EF4-FFF2-40B4-BE49-F238E27FC236}">
                  <a16:creationId xmlns:a16="http://schemas.microsoft.com/office/drawing/2014/main" id="{5F6BB995-1272-B686-6E2F-AF60C3FFBB20}"/>
                </a:ext>
              </a:extLst>
            </p:cNvPr>
            <p:cNvSpPr/>
            <p:nvPr/>
          </p:nvSpPr>
          <p:spPr>
            <a:xfrm>
              <a:off x="5112940" y="2703537"/>
              <a:ext cx="2088000" cy="648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ja-JP" altLang="en-US" sz="2400" dirty="0">
                  <a:solidFill>
                    <a:schemeClr val="tx1"/>
                  </a:solidFill>
                  <a:latin typeface="BIZ UDPゴシック" panose="020B0400000000000000" pitchFamily="50" charset="-128"/>
                  <a:ea typeface="BIZ UDPゴシック" panose="020B0400000000000000" pitchFamily="50" charset="-128"/>
                </a:rPr>
                <a:t>払う</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3D4802D7-4BBA-8D77-5099-C7A20774C559}"/>
                </a:ext>
              </a:extLst>
            </p:cNvPr>
            <p:cNvSpPr txBox="1"/>
            <p:nvPr/>
          </p:nvSpPr>
          <p:spPr>
            <a:xfrm>
              <a:off x="5819971" y="2678499"/>
              <a:ext cx="492053"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はら</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10BFB086-356C-9BA1-F463-9AF702D777DB}"/>
              </a:ext>
            </a:extLst>
          </p:cNvPr>
          <p:cNvGrpSpPr/>
          <p:nvPr/>
        </p:nvGrpSpPr>
        <p:grpSpPr>
          <a:xfrm>
            <a:off x="2979678" y="5851124"/>
            <a:ext cx="2743200" cy="578563"/>
            <a:chOff x="2979678" y="5851124"/>
            <a:chExt cx="2743200" cy="578563"/>
          </a:xfrm>
        </p:grpSpPr>
        <p:sp>
          <p:nvSpPr>
            <p:cNvPr id="42" name="吹き出し: 角を丸めた四角形 41">
              <a:extLst>
                <a:ext uri="{FF2B5EF4-FFF2-40B4-BE49-F238E27FC236}">
                  <a16:creationId xmlns:a16="http://schemas.microsoft.com/office/drawing/2014/main" id="{D1D4EA97-E547-BAE8-952C-245ADD8A012D}"/>
                </a:ext>
              </a:extLst>
            </p:cNvPr>
            <p:cNvSpPr/>
            <p:nvPr/>
          </p:nvSpPr>
          <p:spPr>
            <a:xfrm>
              <a:off x="2979678" y="5918467"/>
              <a:ext cx="2743200" cy="511220"/>
            </a:xfrm>
            <a:prstGeom prst="wedgeRoundRectCallout">
              <a:avLst>
                <a:gd name="adj1" fmla="val -38256"/>
                <a:gd name="adj2" fmla="val -10598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BIZ UDPゴシック" panose="020B0400000000000000" pitchFamily="50" charset="-128"/>
                  <a:ea typeface="BIZ UDPゴシック" panose="020B0400000000000000" pitchFamily="50" charset="-128"/>
                </a:rPr>
                <a:t>買うの</a:t>
              </a:r>
              <a:r>
                <a:rPr lang="ja-JP" altLang="en-US" sz="2000" dirty="0">
                  <a:solidFill>
                    <a:srgbClr val="FF0000"/>
                  </a:solidFill>
                  <a:latin typeface="BIZ UDPゴシック" panose="020B0400000000000000" pitchFamily="50" charset="-128"/>
                  <a:ea typeface="BIZ UDPゴシック" panose="020B0400000000000000" pitchFamily="50" charset="-128"/>
                </a:rPr>
                <a:t>を</a:t>
              </a:r>
              <a:r>
                <a:rPr kumimoji="1" lang="ja-JP" altLang="en-US" sz="2000" dirty="0">
                  <a:solidFill>
                    <a:srgbClr val="FF0000"/>
                  </a:solidFill>
                  <a:latin typeface="BIZ UDPゴシック" panose="020B0400000000000000" pitchFamily="50" charset="-128"/>
                  <a:ea typeface="BIZ UDPゴシック" panose="020B0400000000000000" pitchFamily="50" charset="-128"/>
                </a:rPr>
                <a:t>やめます！</a:t>
              </a:r>
            </a:p>
          </p:txBody>
        </p:sp>
        <p:sp>
          <p:nvSpPr>
            <p:cNvPr id="43" name="テキスト ボックス 42">
              <a:extLst>
                <a:ext uri="{FF2B5EF4-FFF2-40B4-BE49-F238E27FC236}">
                  <a16:creationId xmlns:a16="http://schemas.microsoft.com/office/drawing/2014/main" id="{0B97864C-D9B2-8A4C-913A-4C3CB7642822}"/>
                </a:ext>
              </a:extLst>
            </p:cNvPr>
            <p:cNvSpPr txBox="1"/>
            <p:nvPr/>
          </p:nvSpPr>
          <p:spPr>
            <a:xfrm>
              <a:off x="3217394" y="5851124"/>
              <a:ext cx="372928" cy="246221"/>
            </a:xfrm>
            <a:prstGeom prst="rect">
              <a:avLst/>
            </a:prstGeom>
            <a:noFill/>
          </p:spPr>
          <p:txBody>
            <a:bodyPr wrap="square">
              <a:spAutoFit/>
            </a:bodyPr>
            <a:lstStyle/>
            <a:p>
              <a:r>
                <a:rPr lang="ja-JP" altLang="en-US" sz="1000" dirty="0">
                  <a:solidFill>
                    <a:srgbClr val="FF0000"/>
                  </a:solidFill>
                  <a:latin typeface="BIZ UDPゴシック" panose="020B0400000000000000" pitchFamily="50" charset="-128"/>
                  <a:ea typeface="BIZ UDPゴシック" panose="020B0400000000000000" pitchFamily="50" charset="-128"/>
                </a:rPr>
                <a:t>か</a:t>
              </a:r>
              <a:endParaRPr kumimoji="1" lang="ja-JP" altLang="en-US" sz="1000"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A79BEAE3-8F86-7649-EC7F-09352FBB9622}"/>
              </a:ext>
            </a:extLst>
          </p:cNvPr>
          <p:cNvGrpSpPr/>
          <p:nvPr/>
        </p:nvGrpSpPr>
        <p:grpSpPr>
          <a:xfrm>
            <a:off x="6604801" y="5851124"/>
            <a:ext cx="2585597" cy="588206"/>
            <a:chOff x="6604801" y="5851124"/>
            <a:chExt cx="2585597" cy="588206"/>
          </a:xfrm>
        </p:grpSpPr>
        <p:sp>
          <p:nvSpPr>
            <p:cNvPr id="47" name="吹き出し: 角を丸めた四角形 46">
              <a:extLst>
                <a:ext uri="{FF2B5EF4-FFF2-40B4-BE49-F238E27FC236}">
                  <a16:creationId xmlns:a16="http://schemas.microsoft.com/office/drawing/2014/main" id="{8C15F056-200C-6248-9EE6-0DCD1D46A079}"/>
                </a:ext>
              </a:extLst>
            </p:cNvPr>
            <p:cNvSpPr/>
            <p:nvPr/>
          </p:nvSpPr>
          <p:spPr>
            <a:xfrm>
              <a:off x="6604801" y="5928130"/>
              <a:ext cx="2585597" cy="511200"/>
            </a:xfrm>
            <a:prstGeom prst="wedgeRoundRectCallout">
              <a:avLst>
                <a:gd name="adj1" fmla="val 38089"/>
                <a:gd name="adj2" fmla="val -12728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BIZ UDPゴシック" panose="020B0400000000000000" pitchFamily="50" charset="-128"/>
                  <a:ea typeface="BIZ UDPゴシック" panose="020B0400000000000000" pitchFamily="50" charset="-128"/>
                </a:rPr>
                <a:t>売るのをやめます！</a:t>
              </a:r>
            </a:p>
          </p:txBody>
        </p:sp>
        <p:sp>
          <p:nvSpPr>
            <p:cNvPr id="48" name="テキスト ボックス 47">
              <a:extLst>
                <a:ext uri="{FF2B5EF4-FFF2-40B4-BE49-F238E27FC236}">
                  <a16:creationId xmlns:a16="http://schemas.microsoft.com/office/drawing/2014/main" id="{8945B67D-38BF-8C77-3FBD-C3DF62B07E02}"/>
                </a:ext>
              </a:extLst>
            </p:cNvPr>
            <p:cNvSpPr txBox="1"/>
            <p:nvPr/>
          </p:nvSpPr>
          <p:spPr>
            <a:xfrm>
              <a:off x="6725836" y="5851124"/>
              <a:ext cx="368693" cy="246221"/>
            </a:xfrm>
            <a:prstGeom prst="rect">
              <a:avLst/>
            </a:prstGeom>
            <a:noFill/>
          </p:spPr>
          <p:txBody>
            <a:bodyPr wrap="square">
              <a:spAutoFit/>
            </a:bodyPr>
            <a:lstStyle/>
            <a:p>
              <a:r>
                <a:rPr kumimoji="1" lang="ja-JP" altLang="en-US" sz="1000" dirty="0">
                  <a:solidFill>
                    <a:srgbClr val="FF0000"/>
                  </a:solidFill>
                  <a:latin typeface="BIZ UDPゴシック" panose="020B0400000000000000" pitchFamily="50" charset="-128"/>
                  <a:ea typeface="BIZ UDPゴシック" panose="020B0400000000000000" pitchFamily="50" charset="-128"/>
                </a:rPr>
                <a:t>う</a:t>
              </a:r>
            </a:p>
          </p:txBody>
        </p:sp>
      </p:grpSp>
      <p:pic>
        <p:nvPicPr>
          <p:cNvPr id="52" name="図 51">
            <a:extLst>
              <a:ext uri="{FF2B5EF4-FFF2-40B4-BE49-F238E27FC236}">
                <a16:creationId xmlns:a16="http://schemas.microsoft.com/office/drawing/2014/main" id="{3756B340-1EEF-B9C9-6193-4AA6E97A08CA}"/>
              </a:ext>
            </a:extLst>
          </p:cNvPr>
          <p:cNvPicPr>
            <a:picLocks noChangeAspect="1"/>
          </p:cNvPicPr>
          <p:nvPr/>
        </p:nvPicPr>
        <p:blipFill>
          <a:blip r:embed="rId4"/>
          <a:stretch>
            <a:fillRect/>
          </a:stretch>
        </p:blipFill>
        <p:spPr>
          <a:xfrm>
            <a:off x="8627861" y="1076268"/>
            <a:ext cx="2733675" cy="4114800"/>
          </a:xfrm>
          <a:prstGeom prst="rect">
            <a:avLst/>
          </a:prstGeom>
        </p:spPr>
      </p:pic>
      <p:grpSp>
        <p:nvGrpSpPr>
          <p:cNvPr id="14" name="グループ化 13">
            <a:extLst>
              <a:ext uri="{FF2B5EF4-FFF2-40B4-BE49-F238E27FC236}">
                <a16:creationId xmlns:a16="http://schemas.microsoft.com/office/drawing/2014/main" id="{B21C7ECD-DEEF-F12D-CCA6-99CCB799DFCE}"/>
              </a:ext>
            </a:extLst>
          </p:cNvPr>
          <p:cNvGrpSpPr/>
          <p:nvPr/>
        </p:nvGrpSpPr>
        <p:grpSpPr>
          <a:xfrm>
            <a:off x="5271962" y="804309"/>
            <a:ext cx="1486802" cy="595736"/>
            <a:chOff x="5271962" y="804309"/>
            <a:chExt cx="1486802" cy="595736"/>
          </a:xfrm>
        </p:grpSpPr>
        <p:sp>
          <p:nvSpPr>
            <p:cNvPr id="27" name="テキスト ボックス 26">
              <a:extLst>
                <a:ext uri="{FF2B5EF4-FFF2-40B4-BE49-F238E27FC236}">
                  <a16:creationId xmlns:a16="http://schemas.microsoft.com/office/drawing/2014/main" id="{5BE2645D-4C2B-9C81-7061-29842E05EF78}"/>
                </a:ext>
              </a:extLst>
            </p:cNvPr>
            <p:cNvSpPr txBox="1"/>
            <p:nvPr/>
          </p:nvSpPr>
          <p:spPr>
            <a:xfrm>
              <a:off x="5271962" y="938380"/>
              <a:ext cx="1486802" cy="461665"/>
            </a:xfrm>
            <a:prstGeom prst="rect">
              <a:avLst/>
            </a:prstGeom>
            <a:noFill/>
          </p:spPr>
          <p:txBody>
            <a:bodyPr wrap="square" rtlCol="0">
              <a:spAutoFit/>
            </a:bodyP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買う人は</a:t>
              </a:r>
            </a:p>
          </p:txBody>
        </p:sp>
        <p:sp>
          <p:nvSpPr>
            <p:cNvPr id="53" name="テキスト ボックス 52">
              <a:extLst>
                <a:ext uri="{FF2B5EF4-FFF2-40B4-BE49-F238E27FC236}">
                  <a16:creationId xmlns:a16="http://schemas.microsoft.com/office/drawing/2014/main" id="{C78BE6B1-8096-F88D-FC9C-B172908E6BFA}"/>
                </a:ext>
              </a:extLst>
            </p:cNvPr>
            <p:cNvSpPr txBox="1"/>
            <p:nvPr/>
          </p:nvSpPr>
          <p:spPr>
            <a:xfrm>
              <a:off x="5349640" y="804309"/>
              <a:ext cx="256643" cy="261610"/>
            </a:xfrm>
            <a:prstGeom prst="rect">
              <a:avLst/>
            </a:prstGeom>
            <a:noFill/>
          </p:spPr>
          <p:txBody>
            <a:bodyPr wrap="square" rtlCol="0">
              <a:spAutoFit/>
            </a:bodyPr>
            <a:lstStyle/>
            <a:p>
              <a:r>
                <a:rPr kumimoji="1" lang="ja-JP" altLang="en-US" sz="1050" b="1" dirty="0">
                  <a:solidFill>
                    <a:srgbClr val="FF0000"/>
                  </a:solidFill>
                  <a:latin typeface="BIZ UDPゴシック" panose="020B0400000000000000" pitchFamily="50" charset="-128"/>
                  <a:ea typeface="BIZ UDPゴシック" panose="020B0400000000000000" pitchFamily="50" charset="-128"/>
                </a:rPr>
                <a:t>か</a:t>
              </a:r>
            </a:p>
          </p:txBody>
        </p:sp>
        <p:sp>
          <p:nvSpPr>
            <p:cNvPr id="54" name="テキスト ボックス 53">
              <a:extLst>
                <a:ext uri="{FF2B5EF4-FFF2-40B4-BE49-F238E27FC236}">
                  <a16:creationId xmlns:a16="http://schemas.microsoft.com/office/drawing/2014/main" id="{3687E368-7B76-5D26-D0B3-351A42DD2299}"/>
                </a:ext>
              </a:extLst>
            </p:cNvPr>
            <p:cNvSpPr txBox="1"/>
            <p:nvPr/>
          </p:nvSpPr>
          <p:spPr>
            <a:xfrm>
              <a:off x="5878064" y="808156"/>
              <a:ext cx="542516" cy="253916"/>
            </a:xfrm>
            <a:prstGeom prst="rect">
              <a:avLst/>
            </a:prstGeom>
            <a:noFill/>
          </p:spPr>
          <p:txBody>
            <a:bodyPr wrap="square" rtlCol="0">
              <a:spAutoFit/>
            </a:bodyPr>
            <a:lstStyle/>
            <a:p>
              <a:r>
                <a:rPr lang="ja-JP" altLang="en-US" sz="1050" b="1"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E4D519D9-8811-3E87-3DB4-DBF34092E745}"/>
              </a:ext>
            </a:extLst>
          </p:cNvPr>
          <p:cNvGrpSpPr/>
          <p:nvPr/>
        </p:nvGrpSpPr>
        <p:grpSpPr>
          <a:xfrm>
            <a:off x="5543998" y="1376825"/>
            <a:ext cx="983584" cy="1297948"/>
            <a:chOff x="5543998" y="1376825"/>
            <a:chExt cx="983584" cy="1297948"/>
          </a:xfrm>
        </p:grpSpPr>
        <p:pic>
          <p:nvPicPr>
            <p:cNvPr id="8" name="図 7">
              <a:extLst>
                <a:ext uri="{FF2B5EF4-FFF2-40B4-BE49-F238E27FC236}">
                  <a16:creationId xmlns:a16="http://schemas.microsoft.com/office/drawing/2014/main" id="{189DF4D6-13B7-C939-BC82-20B5C15C854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55116" y="1376825"/>
              <a:ext cx="972466" cy="410884"/>
            </a:xfrm>
            <a:prstGeom prst="rect">
              <a:avLst/>
            </a:prstGeom>
          </p:spPr>
        </p:pic>
        <p:pic>
          <p:nvPicPr>
            <p:cNvPr id="9" name="図 8">
              <a:extLst>
                <a:ext uri="{FF2B5EF4-FFF2-40B4-BE49-F238E27FC236}">
                  <a16:creationId xmlns:a16="http://schemas.microsoft.com/office/drawing/2014/main" id="{E503C5C5-3505-DA6B-9C33-3993ED2CFBA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47509" y="1818347"/>
              <a:ext cx="972466" cy="410884"/>
            </a:xfrm>
            <a:prstGeom prst="rect">
              <a:avLst/>
            </a:prstGeom>
          </p:spPr>
        </p:pic>
        <p:pic>
          <p:nvPicPr>
            <p:cNvPr id="10" name="図 9">
              <a:extLst>
                <a:ext uri="{FF2B5EF4-FFF2-40B4-BE49-F238E27FC236}">
                  <a16:creationId xmlns:a16="http://schemas.microsoft.com/office/drawing/2014/main" id="{666F3B0D-FA09-3525-3266-680E9F5ECF9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43998" y="2263889"/>
              <a:ext cx="972466" cy="410884"/>
            </a:xfrm>
            <a:prstGeom prst="rect">
              <a:avLst/>
            </a:prstGeom>
          </p:spPr>
        </p:pic>
      </p:grpSp>
      <p:pic>
        <p:nvPicPr>
          <p:cNvPr id="11" name="図 10">
            <a:extLst>
              <a:ext uri="{FF2B5EF4-FFF2-40B4-BE49-F238E27FC236}">
                <a16:creationId xmlns:a16="http://schemas.microsoft.com/office/drawing/2014/main" id="{269352FC-C008-38CE-2142-65B1854E9F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1215" y="5570527"/>
            <a:ext cx="1080000" cy="1080000"/>
          </a:xfrm>
          <a:prstGeom prst="rect">
            <a:avLst/>
          </a:prstGeom>
        </p:spPr>
      </p:pic>
      <p:pic>
        <p:nvPicPr>
          <p:cNvPr id="13" name="図 12">
            <a:extLst>
              <a:ext uri="{FF2B5EF4-FFF2-40B4-BE49-F238E27FC236}">
                <a16:creationId xmlns:a16="http://schemas.microsoft.com/office/drawing/2014/main" id="{9C65D341-21A8-9370-0F5E-197450932A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6811" y="5570527"/>
            <a:ext cx="1080000" cy="1080000"/>
          </a:xfrm>
          <a:prstGeom prst="rect">
            <a:avLst/>
          </a:prstGeom>
        </p:spPr>
      </p:pic>
      <p:pic>
        <p:nvPicPr>
          <p:cNvPr id="15" name="図 14">
            <a:extLst>
              <a:ext uri="{FF2B5EF4-FFF2-40B4-BE49-F238E27FC236}">
                <a16:creationId xmlns:a16="http://schemas.microsoft.com/office/drawing/2014/main" id="{EFB1F0F1-58B5-A19F-109E-A7BA2617B9E3}"/>
              </a:ext>
            </a:extLst>
          </p:cNvPr>
          <p:cNvPicPr>
            <a:picLocks noChangeAspect="1"/>
          </p:cNvPicPr>
          <p:nvPr/>
        </p:nvPicPr>
        <p:blipFill>
          <a:blip r:embed="rId7"/>
          <a:stretch>
            <a:fillRect/>
          </a:stretch>
        </p:blipFill>
        <p:spPr>
          <a:xfrm>
            <a:off x="935761" y="1051497"/>
            <a:ext cx="2736000" cy="4201384"/>
          </a:xfrm>
          <a:prstGeom prst="rect">
            <a:avLst/>
          </a:prstGeom>
        </p:spPr>
      </p:pic>
    </p:spTree>
    <p:extLst>
      <p:ext uri="{BB962C8B-B14F-4D97-AF65-F5344CB8AC3E}">
        <p14:creationId xmlns:p14="http://schemas.microsoft.com/office/powerpoint/2010/main" val="36724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E64CAE-3E33-0169-6F95-BF32001B8B67}"/>
              </a:ext>
            </a:extLst>
          </p:cNvPr>
          <p:cNvSpPr>
            <a:spLocks noGrp="1"/>
          </p:cNvSpPr>
          <p:nvPr>
            <p:ph type="sldNum" sz="quarter" idx="12"/>
          </p:nvPr>
        </p:nvSpPr>
        <p:spPr/>
        <p:txBody>
          <a:bodyPr/>
          <a:lstStyle/>
          <a:p>
            <a:fld id="{C9D707A9-BE3A-46EF-B64A-4D23364FB652}" type="slidenum">
              <a:rPr kumimoji="1" lang="ja-JP" altLang="en-US" smtClean="0"/>
              <a:t>45</a:t>
            </a:fld>
            <a:endParaRPr kumimoji="1" lang="ja-JP" altLang="en-US"/>
          </a:p>
        </p:txBody>
      </p:sp>
      <p:sp>
        <p:nvSpPr>
          <p:cNvPr id="3" name="四角形: 角を丸くする 2">
            <a:extLst>
              <a:ext uri="{FF2B5EF4-FFF2-40B4-BE49-F238E27FC236}">
                <a16:creationId xmlns:a16="http://schemas.microsoft.com/office/drawing/2014/main" id="{BC98E3D3-831C-3D3F-CBA0-C364029C9991}"/>
              </a:ext>
            </a:extLst>
          </p:cNvPr>
          <p:cNvSpPr/>
          <p:nvPr/>
        </p:nvSpPr>
        <p:spPr>
          <a:xfrm>
            <a:off x="623392" y="476672"/>
            <a:ext cx="2088232" cy="7920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5" name="グループ化 4">
            <a:extLst>
              <a:ext uri="{FF2B5EF4-FFF2-40B4-BE49-F238E27FC236}">
                <a16:creationId xmlns:a16="http://schemas.microsoft.com/office/drawing/2014/main" id="{BAE20706-1E0F-89B2-0078-CBE157D30C8A}"/>
              </a:ext>
            </a:extLst>
          </p:cNvPr>
          <p:cNvGrpSpPr/>
          <p:nvPr/>
        </p:nvGrpSpPr>
        <p:grpSpPr>
          <a:xfrm>
            <a:off x="2999656" y="452219"/>
            <a:ext cx="8856984" cy="682107"/>
            <a:chOff x="2999656" y="452219"/>
            <a:chExt cx="8856984" cy="682107"/>
          </a:xfrm>
        </p:grpSpPr>
        <p:sp>
          <p:nvSpPr>
            <p:cNvPr id="6" name="テキスト ボックス 5">
              <a:extLst>
                <a:ext uri="{FF2B5EF4-FFF2-40B4-BE49-F238E27FC236}">
                  <a16:creationId xmlns:a16="http://schemas.microsoft.com/office/drawing/2014/main" id="{04B84EFC-0D81-F855-0025-D36047BDBBCA}"/>
                </a:ext>
              </a:extLst>
            </p:cNvPr>
            <p:cNvSpPr txBox="1"/>
            <p:nvPr/>
          </p:nvSpPr>
          <p:spPr>
            <a:xfrm>
              <a:off x="2999656" y="611106"/>
              <a:ext cx="8856984"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契約の成立について考えよう</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6C55B7C-5575-0400-858B-AC858E9D3A49}"/>
                </a:ext>
              </a:extLst>
            </p:cNvPr>
            <p:cNvSpPr txBox="1"/>
            <p:nvPr/>
          </p:nvSpPr>
          <p:spPr>
            <a:xfrm>
              <a:off x="3059267" y="452219"/>
              <a:ext cx="93610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けいやく</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A863CB3-A487-303A-340F-76C10DC5BBDA}"/>
                </a:ext>
              </a:extLst>
            </p:cNvPr>
            <p:cNvSpPr txBox="1"/>
            <p:nvPr/>
          </p:nvSpPr>
          <p:spPr>
            <a:xfrm>
              <a:off x="4137673" y="452219"/>
              <a:ext cx="93610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せいりつ</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43635F5-28BA-1EBB-B157-6E024491AC13}"/>
                </a:ext>
              </a:extLst>
            </p:cNvPr>
            <p:cNvSpPr txBox="1"/>
            <p:nvPr/>
          </p:nvSpPr>
          <p:spPr>
            <a:xfrm>
              <a:off x="6156550" y="452219"/>
              <a:ext cx="93610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かんが</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D621FA89-080A-0B93-92AB-871DB80BD745}"/>
              </a:ext>
            </a:extLst>
          </p:cNvPr>
          <p:cNvGrpSpPr/>
          <p:nvPr/>
        </p:nvGrpSpPr>
        <p:grpSpPr>
          <a:xfrm>
            <a:off x="1423992" y="2975196"/>
            <a:ext cx="9929808" cy="1296977"/>
            <a:chOff x="1423992" y="2975196"/>
            <a:chExt cx="9929808" cy="1296977"/>
          </a:xfrm>
        </p:grpSpPr>
        <p:sp>
          <p:nvSpPr>
            <p:cNvPr id="29" name="テキスト ボックス 28">
              <a:extLst>
                <a:ext uri="{FF2B5EF4-FFF2-40B4-BE49-F238E27FC236}">
                  <a16:creationId xmlns:a16="http://schemas.microsoft.com/office/drawing/2014/main" id="{C58F3581-B935-D7AA-671F-23607112F446}"/>
                </a:ext>
              </a:extLst>
            </p:cNvPr>
            <p:cNvSpPr txBox="1"/>
            <p:nvPr/>
          </p:nvSpPr>
          <p:spPr>
            <a:xfrm>
              <a:off x="1423992" y="2996952"/>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契約が成立すると、買った人はお金を払い、売った人は商品を渡します</a:t>
              </a:r>
              <a:endParaRPr lang="en-US" altLang="ja-JP"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F38D0DA-B823-D03C-F862-D69042D0790F}"/>
                </a:ext>
              </a:extLst>
            </p:cNvPr>
            <p:cNvSpPr txBox="1"/>
            <p:nvPr/>
          </p:nvSpPr>
          <p:spPr>
            <a:xfrm>
              <a:off x="1929916" y="2975196"/>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E730FAB-0390-89AF-28AD-05039723A87E}"/>
                </a:ext>
              </a:extLst>
            </p:cNvPr>
            <p:cNvSpPr txBox="1"/>
            <p:nvPr/>
          </p:nvSpPr>
          <p:spPr>
            <a:xfrm>
              <a:off x="10312952" y="2975196"/>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しょうひん</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BB316A0F-2BAA-3A3A-970E-04B015791CBB}"/>
                </a:ext>
              </a:extLst>
            </p:cNvPr>
            <p:cNvSpPr txBox="1"/>
            <p:nvPr/>
          </p:nvSpPr>
          <p:spPr>
            <a:xfrm>
              <a:off x="2999656" y="2975196"/>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せいりつ</a:t>
              </a:r>
              <a:endParaRPr lang="en-US" altLang="ja-JP" sz="12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A0A23242-64C6-D88A-B5DF-66CFFC17CB6C}"/>
                </a:ext>
              </a:extLst>
            </p:cNvPr>
            <p:cNvSpPr txBox="1"/>
            <p:nvPr/>
          </p:nvSpPr>
          <p:spPr>
            <a:xfrm>
              <a:off x="4970001" y="2975196"/>
              <a:ext cx="53880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lang="en-US" altLang="ja-JP" sz="12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728F3865-9FA6-1319-9659-2A9033B58BC4}"/>
                </a:ext>
              </a:extLst>
            </p:cNvPr>
            <p:cNvSpPr txBox="1"/>
            <p:nvPr/>
          </p:nvSpPr>
          <p:spPr>
            <a:xfrm>
              <a:off x="5904138" y="2975197"/>
              <a:ext cx="598286" cy="276997"/>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lang="en-US" altLang="ja-JP"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8EAA290-F70F-0998-8015-5B2D82521636}"/>
                </a:ext>
              </a:extLst>
            </p:cNvPr>
            <p:cNvSpPr txBox="1"/>
            <p:nvPr/>
          </p:nvSpPr>
          <p:spPr>
            <a:xfrm>
              <a:off x="6984258" y="2975196"/>
              <a:ext cx="59828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E84950A-CD09-4DAA-8649-81F304D312F3}"/>
                </a:ext>
              </a:extLst>
            </p:cNvPr>
            <p:cNvSpPr txBox="1"/>
            <p:nvPr/>
          </p:nvSpPr>
          <p:spPr>
            <a:xfrm>
              <a:off x="7728543" y="2975196"/>
              <a:ext cx="69666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はら</a:t>
              </a:r>
              <a:endParaRPr lang="en-US" altLang="ja-JP" sz="12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1DCA65C-24E7-0254-7367-71798F8EB81A}"/>
                </a:ext>
              </a:extLst>
            </p:cNvPr>
            <p:cNvSpPr txBox="1"/>
            <p:nvPr/>
          </p:nvSpPr>
          <p:spPr>
            <a:xfrm>
              <a:off x="8722166" y="2975196"/>
              <a:ext cx="52659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う</a:t>
              </a:r>
              <a:endParaRPr lang="en-US" altLang="ja-JP" sz="12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CD246379-AFBC-9704-1878-1AEE0F961C8F}"/>
                </a:ext>
              </a:extLst>
            </p:cNvPr>
            <p:cNvSpPr txBox="1"/>
            <p:nvPr/>
          </p:nvSpPr>
          <p:spPr>
            <a:xfrm>
              <a:off x="9651555" y="2975196"/>
              <a:ext cx="52659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lang="en-US" altLang="ja-JP"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BA19A2D9-2610-E4A9-9651-F46B23360508}"/>
                </a:ext>
              </a:extLst>
            </p:cNvPr>
            <p:cNvSpPr txBox="1"/>
            <p:nvPr/>
          </p:nvSpPr>
          <p:spPr>
            <a:xfrm>
              <a:off x="2236583" y="3601305"/>
              <a:ext cx="52659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わた</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1E11C081-0F1E-78B4-B08D-B35C2ACED164}"/>
              </a:ext>
            </a:extLst>
          </p:cNvPr>
          <p:cNvGrpSpPr/>
          <p:nvPr/>
        </p:nvGrpSpPr>
        <p:grpSpPr>
          <a:xfrm>
            <a:off x="1423992" y="4446257"/>
            <a:ext cx="9929808" cy="655986"/>
            <a:chOff x="1423992" y="4448144"/>
            <a:chExt cx="9929808" cy="655986"/>
          </a:xfrm>
        </p:grpSpPr>
        <p:sp>
          <p:nvSpPr>
            <p:cNvPr id="30" name="テキスト ボックス 29">
              <a:extLst>
                <a:ext uri="{FF2B5EF4-FFF2-40B4-BE49-F238E27FC236}">
                  <a16:creationId xmlns:a16="http://schemas.microsoft.com/office/drawing/2014/main" id="{80B8281E-BB79-F0B0-B3FC-07AA707010EB}"/>
                </a:ext>
              </a:extLst>
            </p:cNvPr>
            <p:cNvSpPr txBox="1"/>
            <p:nvPr/>
          </p:nvSpPr>
          <p:spPr>
            <a:xfrm>
              <a:off x="1423992" y="4475240"/>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契約は、勝手にやめることはできません　　</a:t>
              </a:r>
            </a:p>
          </p:txBody>
        </p:sp>
        <p:sp>
          <p:nvSpPr>
            <p:cNvPr id="11" name="テキスト ボックス 10">
              <a:extLst>
                <a:ext uri="{FF2B5EF4-FFF2-40B4-BE49-F238E27FC236}">
                  <a16:creationId xmlns:a16="http://schemas.microsoft.com/office/drawing/2014/main" id="{A5243D1E-FF73-297E-24B2-1359D0639209}"/>
                </a:ext>
              </a:extLst>
            </p:cNvPr>
            <p:cNvSpPr txBox="1"/>
            <p:nvPr/>
          </p:nvSpPr>
          <p:spPr>
            <a:xfrm>
              <a:off x="1991544" y="4448144"/>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92E09C4-586D-6DAA-E873-571DAA0CF124}"/>
                </a:ext>
              </a:extLst>
            </p:cNvPr>
            <p:cNvSpPr txBox="1"/>
            <p:nvPr/>
          </p:nvSpPr>
          <p:spPr>
            <a:xfrm>
              <a:off x="3323692" y="4448145"/>
              <a:ext cx="702819"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かって</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75BB14F3-82FE-79A8-67CF-B02075B24AC1}"/>
              </a:ext>
            </a:extLst>
          </p:cNvPr>
          <p:cNvGrpSpPr/>
          <p:nvPr/>
        </p:nvGrpSpPr>
        <p:grpSpPr>
          <a:xfrm>
            <a:off x="1423992" y="1489519"/>
            <a:ext cx="9929808" cy="1403457"/>
            <a:chOff x="1423992" y="1489519"/>
            <a:chExt cx="9929808" cy="1403457"/>
          </a:xfrm>
        </p:grpSpPr>
        <p:sp>
          <p:nvSpPr>
            <p:cNvPr id="28" name="テキスト ボックス 27">
              <a:extLst>
                <a:ext uri="{FF2B5EF4-FFF2-40B4-BE49-F238E27FC236}">
                  <a16:creationId xmlns:a16="http://schemas.microsoft.com/office/drawing/2014/main" id="{3D8A287A-DF3C-AB43-9360-82D815F09816}"/>
                </a:ext>
              </a:extLst>
            </p:cNvPr>
            <p:cNvSpPr txBox="1"/>
            <p:nvPr/>
          </p:nvSpPr>
          <p:spPr>
            <a:xfrm>
              <a:off x="1423992" y="1540811"/>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契約は、</a:t>
              </a:r>
              <a:r>
                <a:rPr lang="ja-JP" altLang="en-US" sz="2800" u="sng" dirty="0">
                  <a:latin typeface="BIZ UDPゴシック" panose="020B0400000000000000" pitchFamily="50" charset="-128"/>
                  <a:ea typeface="BIZ UDPゴシック" panose="020B0400000000000000" pitchFamily="50" charset="-128"/>
                </a:rPr>
                <a:t>買う</a:t>
              </a:r>
              <a:r>
                <a:rPr lang="ja-JP" altLang="en-US" sz="2800" dirty="0">
                  <a:latin typeface="BIZ UDPゴシック" panose="020B0400000000000000" pitchFamily="50" charset="-128"/>
                  <a:ea typeface="BIZ UDPゴシック" panose="020B0400000000000000" pitchFamily="50" charset="-128"/>
                </a:rPr>
                <a:t>と</a:t>
              </a:r>
              <a:r>
                <a:rPr lang="ja-JP" altLang="en-US" sz="2800" u="sng" dirty="0">
                  <a:latin typeface="BIZ UDPゴシック" panose="020B0400000000000000" pitchFamily="50" charset="-128"/>
                  <a:ea typeface="BIZ UDPゴシック" panose="020B0400000000000000" pitchFamily="50" charset="-128"/>
                </a:rPr>
                <a:t>売る</a:t>
              </a:r>
              <a:r>
                <a:rPr lang="ja-JP" altLang="en-US" sz="2800" dirty="0">
                  <a:latin typeface="BIZ UDPゴシック" panose="020B0400000000000000" pitchFamily="50" charset="-128"/>
                  <a:ea typeface="BIZ UDPゴシック" panose="020B0400000000000000" pitchFamily="50" charset="-128"/>
                </a:rPr>
                <a:t>という、お互いの気持ちの確認ができた</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ときに成立します</a:t>
              </a:r>
              <a:endParaRPr lang="en-US" altLang="ja-JP" sz="28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A9C1768-C616-E528-559A-7C50E0FFBC8C}"/>
                </a:ext>
              </a:extLst>
            </p:cNvPr>
            <p:cNvSpPr txBox="1"/>
            <p:nvPr/>
          </p:nvSpPr>
          <p:spPr>
            <a:xfrm>
              <a:off x="1960404" y="1489519"/>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72E9987-7966-E150-9FF0-8EA0E4EC519A}"/>
                </a:ext>
              </a:extLst>
            </p:cNvPr>
            <p:cNvSpPr txBox="1"/>
            <p:nvPr/>
          </p:nvSpPr>
          <p:spPr>
            <a:xfrm>
              <a:off x="4300664" y="1489519"/>
              <a:ext cx="46805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う</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4196E0D-CACB-C90E-AEC2-AC27DDC2DAA4}"/>
                </a:ext>
              </a:extLst>
            </p:cNvPr>
            <p:cNvSpPr txBox="1"/>
            <p:nvPr/>
          </p:nvSpPr>
          <p:spPr>
            <a:xfrm>
              <a:off x="7677852" y="1489519"/>
              <a:ext cx="7379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き　も</a:t>
              </a:r>
              <a:endParaRPr lang="en-US" altLang="ja-JP"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360A114F-184E-402A-DF77-C35848C36F6A}"/>
                </a:ext>
              </a:extLst>
            </p:cNvPr>
            <p:cNvSpPr txBox="1"/>
            <p:nvPr/>
          </p:nvSpPr>
          <p:spPr>
            <a:xfrm>
              <a:off x="8948685" y="1489519"/>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かくにん</a:t>
              </a:r>
              <a:endParaRPr lang="en-US" altLang="ja-JP" sz="12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36DFB65-1415-E963-5E66-E1D206842CF0}"/>
                </a:ext>
              </a:extLst>
            </p:cNvPr>
            <p:cNvSpPr txBox="1"/>
            <p:nvPr/>
          </p:nvSpPr>
          <p:spPr>
            <a:xfrm>
              <a:off x="3016111" y="2216459"/>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せいりつ</a:t>
              </a:r>
              <a:endParaRPr lang="en-US" altLang="ja-JP" sz="12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E13CFA4D-2870-9E3E-F267-298436E081AD}"/>
                </a:ext>
              </a:extLst>
            </p:cNvPr>
            <p:cNvSpPr txBox="1"/>
            <p:nvPr/>
          </p:nvSpPr>
          <p:spPr>
            <a:xfrm>
              <a:off x="3256548" y="1489519"/>
              <a:ext cx="46805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lang="en-US" altLang="ja-JP" sz="1200" b="1"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1FE32245-B2B1-542A-559B-693D5F3FD2C8}"/>
                </a:ext>
              </a:extLst>
            </p:cNvPr>
            <p:cNvSpPr txBox="1"/>
            <p:nvPr/>
          </p:nvSpPr>
          <p:spPr>
            <a:xfrm>
              <a:off x="6436114" y="1489519"/>
              <a:ext cx="61038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たが</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0759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3468A224-CAF5-BA43-EF40-1AD417300C5B}"/>
              </a:ext>
            </a:extLst>
          </p:cNvPr>
          <p:cNvSpPr/>
          <p:nvPr/>
        </p:nvSpPr>
        <p:spPr>
          <a:xfrm>
            <a:off x="3434629" y="2012720"/>
            <a:ext cx="2286022" cy="1602263"/>
          </a:xfrm>
          <a:prstGeom prst="wedgeRoundRectCallout">
            <a:avLst>
              <a:gd name="adj1" fmla="val -65795"/>
              <a:gd name="adj2" fmla="val -3327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ありがとう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ございました。</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dirty="0">
                <a:solidFill>
                  <a:schemeClr val="tx1"/>
                </a:solidFill>
                <a:latin typeface="BIZ UDPゴシック" panose="020B0400000000000000" pitchFamily="50" charset="-128"/>
                <a:ea typeface="BIZ UDPゴシック" panose="020B0400000000000000" pitchFamily="50" charset="-128"/>
              </a:rPr>
              <a:t>こちら、</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dirty="0">
                <a:solidFill>
                  <a:schemeClr val="tx1"/>
                </a:solidFill>
                <a:latin typeface="BIZ UDPゴシック" panose="020B0400000000000000" pitchFamily="50" charset="-128"/>
                <a:ea typeface="BIZ UDPゴシック" panose="020B0400000000000000" pitchFamily="50" charset="-128"/>
              </a:rPr>
              <a:t>レシートです</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C548F95C-1A9E-18F4-8097-A9ECE3DBAF1E}"/>
              </a:ext>
            </a:extLst>
          </p:cNvPr>
          <p:cNvSpPr>
            <a:spLocks noGrp="1"/>
          </p:cNvSpPr>
          <p:nvPr>
            <p:ph type="sldNum" sz="quarter" idx="12"/>
          </p:nvPr>
        </p:nvSpPr>
        <p:spPr>
          <a:xfrm>
            <a:off x="8642684" y="6349476"/>
            <a:ext cx="2743200" cy="365125"/>
          </a:xfrm>
        </p:spPr>
        <p:txBody>
          <a:bodyPr/>
          <a:lstStyle/>
          <a:p>
            <a:fld id="{C9D707A9-BE3A-46EF-B64A-4D23364FB652}" type="slidenum">
              <a:rPr kumimoji="1" lang="ja-JP" altLang="en-US" smtClean="0"/>
              <a:t>46</a:t>
            </a:fld>
            <a:endParaRPr kumimoji="1" lang="ja-JP" altLang="en-US"/>
          </a:p>
        </p:txBody>
      </p:sp>
      <p:grpSp>
        <p:nvGrpSpPr>
          <p:cNvPr id="3" name="グループ化 2">
            <a:extLst>
              <a:ext uri="{FF2B5EF4-FFF2-40B4-BE49-F238E27FC236}">
                <a16:creationId xmlns:a16="http://schemas.microsoft.com/office/drawing/2014/main" id="{AADA19EB-6CD7-3844-914C-DDB1BC14FE61}"/>
              </a:ext>
            </a:extLst>
          </p:cNvPr>
          <p:cNvGrpSpPr/>
          <p:nvPr/>
        </p:nvGrpSpPr>
        <p:grpSpPr>
          <a:xfrm>
            <a:off x="506165" y="544029"/>
            <a:ext cx="1448323" cy="1035551"/>
            <a:chOff x="506165" y="544029"/>
            <a:chExt cx="1448323" cy="1035551"/>
          </a:xfrm>
        </p:grpSpPr>
        <p:pic>
          <p:nvPicPr>
            <p:cNvPr id="4" name="Picture 2" descr="黒板のイラスト">
              <a:extLst>
                <a:ext uri="{FF2B5EF4-FFF2-40B4-BE49-F238E27FC236}">
                  <a16:creationId xmlns:a16="http://schemas.microsoft.com/office/drawing/2014/main" id="{99046984-9E0D-B305-D34A-4FEEBA863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5" y="544029"/>
              <a:ext cx="1448323" cy="103555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F2833C15-2D9E-EB3C-7B7A-A4D088C3FCE3}"/>
                </a:ext>
              </a:extLst>
            </p:cNvPr>
            <p:cNvSpPr txBox="1"/>
            <p:nvPr/>
          </p:nvSpPr>
          <p:spPr bwMode="white">
            <a:xfrm>
              <a:off x="590338" y="786190"/>
              <a:ext cx="1279976" cy="461665"/>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クイズ</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F752DEE6-0B2C-EF38-AD18-FF78FED8C66C}"/>
              </a:ext>
            </a:extLst>
          </p:cNvPr>
          <p:cNvGrpSpPr/>
          <p:nvPr/>
        </p:nvGrpSpPr>
        <p:grpSpPr>
          <a:xfrm>
            <a:off x="1187974" y="5229661"/>
            <a:ext cx="9580241" cy="714842"/>
            <a:chOff x="1187974" y="5229661"/>
            <a:chExt cx="9580241" cy="714842"/>
          </a:xfrm>
        </p:grpSpPr>
        <p:sp>
          <p:nvSpPr>
            <p:cNvPr id="12" name="タイトル 1">
              <a:extLst>
                <a:ext uri="{FF2B5EF4-FFF2-40B4-BE49-F238E27FC236}">
                  <a16:creationId xmlns:a16="http://schemas.microsoft.com/office/drawing/2014/main" id="{58F44C7C-FD2A-E007-F426-F2AFFF2E785B}"/>
                </a:ext>
              </a:extLst>
            </p:cNvPr>
            <p:cNvSpPr txBox="1">
              <a:spLocks/>
            </p:cNvSpPr>
            <p:nvPr/>
          </p:nvSpPr>
          <p:spPr>
            <a:xfrm>
              <a:off x="1187974" y="5229661"/>
              <a:ext cx="9580241" cy="7148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②　すぐにゴミ箱に捨てる</a:t>
              </a:r>
              <a:endParaRPr lang="en-US" altLang="ja-JP" sz="28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2238688-C899-BAF5-3DD0-42F31B7FC3CC}"/>
                </a:ext>
              </a:extLst>
            </p:cNvPr>
            <p:cNvSpPr txBox="1"/>
            <p:nvPr/>
          </p:nvSpPr>
          <p:spPr>
            <a:xfrm>
              <a:off x="3582501" y="5240307"/>
              <a:ext cx="563789" cy="276850"/>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ばこ</a:t>
              </a:r>
            </a:p>
          </p:txBody>
        </p:sp>
        <p:sp>
          <p:nvSpPr>
            <p:cNvPr id="18" name="テキスト ボックス 17">
              <a:extLst>
                <a:ext uri="{FF2B5EF4-FFF2-40B4-BE49-F238E27FC236}">
                  <a16:creationId xmlns:a16="http://schemas.microsoft.com/office/drawing/2014/main" id="{47242414-B903-7F37-7C54-A69E76C5EEE5}"/>
                </a:ext>
              </a:extLst>
            </p:cNvPr>
            <p:cNvSpPr txBox="1"/>
            <p:nvPr/>
          </p:nvSpPr>
          <p:spPr>
            <a:xfrm>
              <a:off x="4337065" y="5240233"/>
              <a:ext cx="462791"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す</a:t>
              </a:r>
            </a:p>
          </p:txBody>
        </p:sp>
      </p:grpSp>
      <p:grpSp>
        <p:nvGrpSpPr>
          <p:cNvPr id="16" name="グループ化 15">
            <a:extLst>
              <a:ext uri="{FF2B5EF4-FFF2-40B4-BE49-F238E27FC236}">
                <a16:creationId xmlns:a16="http://schemas.microsoft.com/office/drawing/2014/main" id="{FC634576-0802-A67D-EAFD-3111A3D20B7A}"/>
              </a:ext>
            </a:extLst>
          </p:cNvPr>
          <p:cNvGrpSpPr/>
          <p:nvPr/>
        </p:nvGrpSpPr>
        <p:grpSpPr>
          <a:xfrm>
            <a:off x="1187974" y="5944503"/>
            <a:ext cx="9580241" cy="724857"/>
            <a:chOff x="1187974" y="5944503"/>
            <a:chExt cx="9580241" cy="724857"/>
          </a:xfrm>
        </p:grpSpPr>
        <p:sp>
          <p:nvSpPr>
            <p:cNvPr id="9" name="タイトル 1">
              <a:extLst>
                <a:ext uri="{FF2B5EF4-FFF2-40B4-BE49-F238E27FC236}">
                  <a16:creationId xmlns:a16="http://schemas.microsoft.com/office/drawing/2014/main" id="{77EA3CBD-648B-C43D-DA22-47538304D86A}"/>
                </a:ext>
              </a:extLst>
            </p:cNvPr>
            <p:cNvSpPr txBox="1">
              <a:spLocks/>
            </p:cNvSpPr>
            <p:nvPr/>
          </p:nvSpPr>
          <p:spPr>
            <a:xfrm>
              <a:off x="1187974" y="5944503"/>
              <a:ext cx="9580241" cy="72485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③　</a:t>
              </a:r>
              <a:r>
                <a:rPr lang="en-US" altLang="ja-JP" sz="2800" b="1" dirty="0">
                  <a:latin typeface="BIZ UDPゴシック" panose="020B0400000000000000" pitchFamily="50" charset="-128"/>
                  <a:ea typeface="BIZ UDPゴシック" panose="020B0400000000000000" pitchFamily="50" charset="-128"/>
                </a:rPr>
                <a:t>1</a:t>
              </a:r>
              <a:r>
                <a:rPr lang="ja-JP" altLang="en-US" sz="2800" b="1" dirty="0">
                  <a:latin typeface="BIZ UDPゴシック" panose="020B0400000000000000" pitchFamily="50" charset="-128"/>
                  <a:ea typeface="BIZ UDPゴシック" panose="020B0400000000000000" pitchFamily="50" charset="-128"/>
                </a:rPr>
                <a:t>か月から３か月くらい残しておく</a:t>
              </a:r>
              <a:endParaRPr lang="en-US" altLang="ja-JP" sz="28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7F954414-F3AA-C8A7-1972-2EF9172A5FF6}"/>
                </a:ext>
              </a:extLst>
            </p:cNvPr>
            <p:cNvSpPr txBox="1"/>
            <p:nvPr/>
          </p:nvSpPr>
          <p:spPr>
            <a:xfrm>
              <a:off x="5435890" y="5960312"/>
              <a:ext cx="58810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のこ</a:t>
              </a:r>
            </a:p>
          </p:txBody>
        </p:sp>
        <p:sp>
          <p:nvSpPr>
            <p:cNvPr id="24" name="テキスト ボックス 23">
              <a:extLst>
                <a:ext uri="{FF2B5EF4-FFF2-40B4-BE49-F238E27FC236}">
                  <a16:creationId xmlns:a16="http://schemas.microsoft.com/office/drawing/2014/main" id="{FC3C434F-F142-6C19-8BAD-856F4D076586}"/>
                </a:ext>
              </a:extLst>
            </p:cNvPr>
            <p:cNvSpPr txBox="1"/>
            <p:nvPr/>
          </p:nvSpPr>
          <p:spPr>
            <a:xfrm>
              <a:off x="2406202" y="5960313"/>
              <a:ext cx="68423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げつ</a:t>
              </a:r>
            </a:p>
          </p:txBody>
        </p:sp>
        <p:sp>
          <p:nvSpPr>
            <p:cNvPr id="25" name="テキスト ボックス 24">
              <a:extLst>
                <a:ext uri="{FF2B5EF4-FFF2-40B4-BE49-F238E27FC236}">
                  <a16:creationId xmlns:a16="http://schemas.microsoft.com/office/drawing/2014/main" id="{F88DAC3F-2BD0-29E3-F311-B645F605946B}"/>
                </a:ext>
              </a:extLst>
            </p:cNvPr>
            <p:cNvSpPr txBox="1"/>
            <p:nvPr/>
          </p:nvSpPr>
          <p:spPr>
            <a:xfrm>
              <a:off x="4080881" y="5960313"/>
              <a:ext cx="68423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げつ</a:t>
              </a:r>
            </a:p>
          </p:txBody>
        </p:sp>
      </p:grpSp>
      <p:grpSp>
        <p:nvGrpSpPr>
          <p:cNvPr id="11" name="グループ化 10">
            <a:extLst>
              <a:ext uri="{FF2B5EF4-FFF2-40B4-BE49-F238E27FC236}">
                <a16:creationId xmlns:a16="http://schemas.microsoft.com/office/drawing/2014/main" id="{52D83696-4CD4-5E19-4110-DD9492065014}"/>
              </a:ext>
            </a:extLst>
          </p:cNvPr>
          <p:cNvGrpSpPr/>
          <p:nvPr/>
        </p:nvGrpSpPr>
        <p:grpSpPr>
          <a:xfrm>
            <a:off x="1187974" y="4511125"/>
            <a:ext cx="9580241" cy="773621"/>
            <a:chOff x="1187974" y="4511125"/>
            <a:chExt cx="9580241" cy="773621"/>
          </a:xfrm>
        </p:grpSpPr>
        <p:sp>
          <p:nvSpPr>
            <p:cNvPr id="8" name="タイトル 1">
              <a:extLst>
                <a:ext uri="{FF2B5EF4-FFF2-40B4-BE49-F238E27FC236}">
                  <a16:creationId xmlns:a16="http://schemas.microsoft.com/office/drawing/2014/main" id="{285BB3FE-84AB-D9A5-D43A-18B344241799}"/>
                </a:ext>
              </a:extLst>
            </p:cNvPr>
            <p:cNvSpPr txBox="1">
              <a:spLocks/>
            </p:cNvSpPr>
            <p:nvPr/>
          </p:nvSpPr>
          <p:spPr>
            <a:xfrm>
              <a:off x="1187974" y="4511125"/>
              <a:ext cx="9580241" cy="773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lnSpc>
                  <a:spcPct val="150000"/>
                </a:lnSpc>
                <a:buAutoNum type="circleNumDbPlain"/>
              </a:pPr>
              <a:r>
                <a:rPr lang="ja-JP" altLang="en-US" sz="2800" b="1" dirty="0">
                  <a:latin typeface="BIZ UDPゴシック" panose="020B0400000000000000" pitchFamily="50" charset="-128"/>
                  <a:ea typeface="BIZ UDPゴシック" panose="020B0400000000000000" pitchFamily="50" charset="-128"/>
                </a:rPr>
                <a:t>「いりません」とお店の人に返す</a:t>
              </a:r>
              <a:endParaRPr lang="en-US" altLang="ja-JP" sz="28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B14D90C4-AD44-73CA-29F6-07190512DC40}"/>
                </a:ext>
              </a:extLst>
            </p:cNvPr>
            <p:cNvSpPr txBox="1"/>
            <p:nvPr/>
          </p:nvSpPr>
          <p:spPr>
            <a:xfrm>
              <a:off x="5939946" y="4554759"/>
              <a:ext cx="58810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かえ</a:t>
              </a:r>
            </a:p>
          </p:txBody>
        </p:sp>
        <p:sp>
          <p:nvSpPr>
            <p:cNvPr id="23" name="テキスト ボックス 22">
              <a:extLst>
                <a:ext uri="{FF2B5EF4-FFF2-40B4-BE49-F238E27FC236}">
                  <a16:creationId xmlns:a16="http://schemas.microsoft.com/office/drawing/2014/main" id="{516B3171-F48E-5A2A-AFBB-E94F57A35170}"/>
                </a:ext>
              </a:extLst>
            </p:cNvPr>
            <p:cNvSpPr txBox="1"/>
            <p:nvPr/>
          </p:nvSpPr>
          <p:spPr>
            <a:xfrm>
              <a:off x="4519692" y="4554759"/>
              <a:ext cx="68423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みせ</a:t>
              </a:r>
            </a:p>
          </p:txBody>
        </p:sp>
        <p:sp>
          <p:nvSpPr>
            <p:cNvPr id="26" name="テキスト ボックス 25">
              <a:extLst>
                <a:ext uri="{FF2B5EF4-FFF2-40B4-BE49-F238E27FC236}">
                  <a16:creationId xmlns:a16="http://schemas.microsoft.com/office/drawing/2014/main" id="{5D823BF9-02C5-1982-6483-2031A4AE1802}"/>
                </a:ext>
              </a:extLst>
            </p:cNvPr>
            <p:cNvSpPr txBox="1"/>
            <p:nvPr/>
          </p:nvSpPr>
          <p:spPr>
            <a:xfrm>
              <a:off x="5229819" y="4554759"/>
              <a:ext cx="68423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ひと</a:t>
              </a:r>
            </a:p>
          </p:txBody>
        </p:sp>
      </p:grpSp>
      <p:grpSp>
        <p:nvGrpSpPr>
          <p:cNvPr id="6" name="グループ化 5">
            <a:extLst>
              <a:ext uri="{FF2B5EF4-FFF2-40B4-BE49-F238E27FC236}">
                <a16:creationId xmlns:a16="http://schemas.microsoft.com/office/drawing/2014/main" id="{4B0998D3-E689-DDFD-109F-C127213B6F40}"/>
              </a:ext>
            </a:extLst>
          </p:cNvPr>
          <p:cNvGrpSpPr/>
          <p:nvPr/>
        </p:nvGrpSpPr>
        <p:grpSpPr>
          <a:xfrm>
            <a:off x="2066397" y="401577"/>
            <a:ext cx="9319487" cy="1367694"/>
            <a:chOff x="2066397" y="401577"/>
            <a:chExt cx="9319487" cy="1367694"/>
          </a:xfrm>
        </p:grpSpPr>
        <p:sp>
          <p:nvSpPr>
            <p:cNvPr id="2" name="タイトル 1">
              <a:extLst>
                <a:ext uri="{FF2B5EF4-FFF2-40B4-BE49-F238E27FC236}">
                  <a16:creationId xmlns:a16="http://schemas.microsoft.com/office/drawing/2014/main" id="{85118B9E-F3C3-7E58-9F05-4CE20F36B48B}"/>
                </a:ext>
              </a:extLst>
            </p:cNvPr>
            <p:cNvSpPr txBox="1">
              <a:spLocks/>
            </p:cNvSpPr>
            <p:nvPr/>
          </p:nvSpPr>
          <p:spPr>
            <a:xfrm>
              <a:off x="2066397" y="404664"/>
              <a:ext cx="9319487" cy="136460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お金を払ったあと、お店の人からレシートをもらいました。</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latin typeface="BIZ UDPゴシック" panose="020B0400000000000000" pitchFamily="50" charset="-128"/>
                  <a:ea typeface="BIZ UDPゴシック" panose="020B0400000000000000" pitchFamily="50" charset="-128"/>
                </a:rPr>
                <a:t>このレシートは、どうしますか？</a:t>
              </a:r>
              <a:endParaRPr lang="en-US" altLang="ja-JP" sz="28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5DED76B-BA10-7DB4-95B3-5067F234DA1D}"/>
                </a:ext>
              </a:extLst>
            </p:cNvPr>
            <p:cNvSpPr txBox="1"/>
            <p:nvPr/>
          </p:nvSpPr>
          <p:spPr>
            <a:xfrm>
              <a:off x="3177475" y="401577"/>
              <a:ext cx="633571"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はら</a:t>
              </a:r>
            </a:p>
          </p:txBody>
        </p:sp>
        <p:sp>
          <p:nvSpPr>
            <p:cNvPr id="19" name="テキスト ボックス 18">
              <a:extLst>
                <a:ext uri="{FF2B5EF4-FFF2-40B4-BE49-F238E27FC236}">
                  <a16:creationId xmlns:a16="http://schemas.microsoft.com/office/drawing/2014/main" id="{BEBD8C6B-061B-2693-98AA-41AAF9CC6821}"/>
                </a:ext>
              </a:extLst>
            </p:cNvPr>
            <p:cNvSpPr txBox="1"/>
            <p:nvPr/>
          </p:nvSpPr>
          <p:spPr>
            <a:xfrm>
              <a:off x="6168008" y="401577"/>
              <a:ext cx="63357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F8F566B6-0F53-DCE4-96C7-B9A7D5941E44}"/>
                </a:ext>
              </a:extLst>
            </p:cNvPr>
            <p:cNvSpPr txBox="1"/>
            <p:nvPr/>
          </p:nvSpPr>
          <p:spPr>
            <a:xfrm>
              <a:off x="5463970" y="401577"/>
              <a:ext cx="63357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みせ</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CFE18D4-9301-AC3B-CB82-EEA00E5B6E74}"/>
                </a:ext>
              </a:extLst>
            </p:cNvPr>
            <p:cNvSpPr txBox="1"/>
            <p:nvPr/>
          </p:nvSpPr>
          <p:spPr>
            <a:xfrm>
              <a:off x="2446127" y="401577"/>
              <a:ext cx="63357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kumimoji="1" lang="ja-JP" altLang="en-US" sz="1200" b="1" dirty="0">
                <a:latin typeface="BIZ UDPゴシック" panose="020B0400000000000000" pitchFamily="50" charset="-128"/>
                <a:ea typeface="BIZ UDPゴシック" panose="020B0400000000000000" pitchFamily="50" charset="-128"/>
              </a:endParaRPr>
            </a:p>
          </p:txBody>
        </p:sp>
      </p:grpSp>
      <p:pic>
        <p:nvPicPr>
          <p:cNvPr id="29" name="図 28">
            <a:extLst>
              <a:ext uri="{FF2B5EF4-FFF2-40B4-BE49-F238E27FC236}">
                <a16:creationId xmlns:a16="http://schemas.microsoft.com/office/drawing/2014/main" id="{894A797E-AD55-17E7-A16D-6A37C7A8C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416" y="1759912"/>
            <a:ext cx="1519083" cy="2854703"/>
          </a:xfrm>
          <a:prstGeom prst="rect">
            <a:avLst/>
          </a:prstGeom>
        </p:spPr>
      </p:pic>
      <p:pic>
        <p:nvPicPr>
          <p:cNvPr id="36" name="図 35">
            <a:extLst>
              <a:ext uri="{FF2B5EF4-FFF2-40B4-BE49-F238E27FC236}">
                <a16:creationId xmlns:a16="http://schemas.microsoft.com/office/drawing/2014/main" id="{0FAB0EC4-D6ED-02DA-8FBF-9D18CF491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995" y="2044737"/>
            <a:ext cx="1616948" cy="3769573"/>
          </a:xfrm>
          <a:prstGeom prst="rect">
            <a:avLst/>
          </a:prstGeom>
        </p:spPr>
      </p:pic>
    </p:spTree>
    <p:extLst>
      <p:ext uri="{BB962C8B-B14F-4D97-AF65-F5344CB8AC3E}">
        <p14:creationId xmlns:p14="http://schemas.microsoft.com/office/powerpoint/2010/main" val="816378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a:extLst>
              <a:ext uri="{FF2B5EF4-FFF2-40B4-BE49-F238E27FC236}">
                <a16:creationId xmlns:a16="http://schemas.microsoft.com/office/drawing/2014/main" id="{EF2FB995-9FCF-13B5-B91E-4D0C522E1870}"/>
              </a:ext>
            </a:extLst>
          </p:cNvPr>
          <p:cNvSpPr/>
          <p:nvPr/>
        </p:nvSpPr>
        <p:spPr>
          <a:xfrm rot="2083902">
            <a:off x="7777929" y="1534491"/>
            <a:ext cx="1391167" cy="2423151"/>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1E8C6B28-811C-163E-6952-4D7123842ADD}"/>
              </a:ext>
            </a:extLst>
          </p:cNvPr>
          <p:cNvSpPr>
            <a:spLocks noGrp="1"/>
          </p:cNvSpPr>
          <p:nvPr>
            <p:ph type="sldNum" sz="quarter" idx="12"/>
          </p:nvPr>
        </p:nvSpPr>
        <p:spPr>
          <a:xfrm>
            <a:off x="8583984" y="6396757"/>
            <a:ext cx="2743200" cy="365125"/>
          </a:xfrm>
        </p:spPr>
        <p:txBody>
          <a:bodyPr/>
          <a:lstStyle/>
          <a:p>
            <a:fld id="{C9D707A9-BE3A-46EF-B64A-4D23364FB652}" type="slidenum">
              <a:rPr kumimoji="1" lang="ja-JP" altLang="en-US" smtClean="0"/>
              <a:t>47</a:t>
            </a:fld>
            <a:endParaRPr kumimoji="1" lang="ja-JP" altLang="en-US"/>
          </a:p>
        </p:txBody>
      </p:sp>
      <p:grpSp>
        <p:nvGrpSpPr>
          <p:cNvPr id="6" name="グループ化 5">
            <a:extLst>
              <a:ext uri="{FF2B5EF4-FFF2-40B4-BE49-F238E27FC236}">
                <a16:creationId xmlns:a16="http://schemas.microsoft.com/office/drawing/2014/main" id="{FDA4E0DB-5BCD-2DCB-D438-7D63A551D14B}"/>
              </a:ext>
            </a:extLst>
          </p:cNvPr>
          <p:cNvGrpSpPr/>
          <p:nvPr/>
        </p:nvGrpSpPr>
        <p:grpSpPr>
          <a:xfrm>
            <a:off x="8679757" y="557011"/>
            <a:ext cx="2939502" cy="1074875"/>
            <a:chOff x="8679757" y="557011"/>
            <a:chExt cx="2939502" cy="1074875"/>
          </a:xfrm>
        </p:grpSpPr>
        <p:sp>
          <p:nvSpPr>
            <p:cNvPr id="21" name="思考の吹き出し: 雲形 20">
              <a:extLst>
                <a:ext uri="{FF2B5EF4-FFF2-40B4-BE49-F238E27FC236}">
                  <a16:creationId xmlns:a16="http://schemas.microsoft.com/office/drawing/2014/main" id="{EA215BDC-9E25-01B5-8571-55A2111C8F62}"/>
                </a:ext>
              </a:extLst>
            </p:cNvPr>
            <p:cNvSpPr/>
            <p:nvPr/>
          </p:nvSpPr>
          <p:spPr>
            <a:xfrm flipH="1">
              <a:off x="8679757" y="557011"/>
              <a:ext cx="2939502" cy="1074875"/>
            </a:xfrm>
            <a:prstGeom prst="cloudCallout">
              <a:avLst>
                <a:gd name="adj1" fmla="val 43163"/>
                <a:gd name="adj2" fmla="val 65165"/>
              </a:avLst>
            </a:prstGeom>
            <a:solidFill>
              <a:srgbClr val="FFE699"/>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契約した内容</a:t>
              </a:r>
            </a:p>
          </p:txBody>
        </p:sp>
        <p:sp>
          <p:nvSpPr>
            <p:cNvPr id="23" name="テキスト ボックス 22">
              <a:extLst>
                <a:ext uri="{FF2B5EF4-FFF2-40B4-BE49-F238E27FC236}">
                  <a16:creationId xmlns:a16="http://schemas.microsoft.com/office/drawing/2014/main" id="{6923F9F1-D8C9-5360-61D1-2D5F2C54BA76}"/>
                </a:ext>
              </a:extLst>
            </p:cNvPr>
            <p:cNvSpPr txBox="1"/>
            <p:nvPr/>
          </p:nvSpPr>
          <p:spPr>
            <a:xfrm>
              <a:off x="9393966" y="752412"/>
              <a:ext cx="860547"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けいやく</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6EDFCBA4-035D-F70A-2A79-3BEA76CBC79F}"/>
                </a:ext>
              </a:extLst>
            </p:cNvPr>
            <p:cNvSpPr txBox="1"/>
            <p:nvPr/>
          </p:nvSpPr>
          <p:spPr>
            <a:xfrm>
              <a:off x="10402524" y="753706"/>
              <a:ext cx="860547"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ないよう</a:t>
              </a:r>
              <a:endParaRPr kumimoji="1" lang="en-US" altLang="ja-JP" sz="1000" b="1" dirty="0">
                <a:latin typeface="BIZ UDPゴシック" panose="020B0400000000000000" pitchFamily="50" charset="-128"/>
                <a:ea typeface="BIZ UDPゴシック" panose="020B0400000000000000" pitchFamily="50" charset="-128"/>
              </a:endParaRPr>
            </a:p>
          </p:txBody>
        </p:sp>
      </p:grpSp>
      <p:grpSp>
        <p:nvGrpSpPr>
          <p:cNvPr id="4" name="グループ化 3">
            <a:extLst>
              <a:ext uri="{FF2B5EF4-FFF2-40B4-BE49-F238E27FC236}">
                <a16:creationId xmlns:a16="http://schemas.microsoft.com/office/drawing/2014/main" id="{D7C2F08D-1232-C26A-1EA2-BCAF9045901C}"/>
              </a:ext>
            </a:extLst>
          </p:cNvPr>
          <p:cNvGrpSpPr/>
          <p:nvPr/>
        </p:nvGrpSpPr>
        <p:grpSpPr>
          <a:xfrm>
            <a:off x="833303" y="366644"/>
            <a:ext cx="10891153" cy="1013447"/>
            <a:chOff x="833303" y="366644"/>
            <a:chExt cx="10891153" cy="1013447"/>
          </a:xfrm>
        </p:grpSpPr>
        <p:sp>
          <p:nvSpPr>
            <p:cNvPr id="3" name="タイトル 1">
              <a:extLst>
                <a:ext uri="{FF2B5EF4-FFF2-40B4-BE49-F238E27FC236}">
                  <a16:creationId xmlns:a16="http://schemas.microsoft.com/office/drawing/2014/main" id="{A94A5E0A-A8B5-4E17-279B-4BD58EDC1F88}"/>
                </a:ext>
              </a:extLst>
            </p:cNvPr>
            <p:cNvSpPr txBox="1">
              <a:spLocks/>
            </p:cNvSpPr>
            <p:nvPr/>
          </p:nvSpPr>
          <p:spPr>
            <a:xfrm>
              <a:off x="833303" y="366644"/>
              <a:ext cx="10891153" cy="10134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正解は </a:t>
              </a:r>
              <a:r>
                <a:rPr lang="ja-JP" altLang="en-US" sz="3600" b="1" dirty="0">
                  <a:solidFill>
                    <a:srgbClr val="C00000"/>
                  </a:solidFill>
                  <a:latin typeface="BIZ UDPゴシック" panose="020B0400000000000000" pitchFamily="50" charset="-128"/>
                  <a:ea typeface="BIZ UDPゴシック" panose="020B0400000000000000" pitchFamily="50" charset="-128"/>
                </a:rPr>
                <a:t>③</a:t>
              </a:r>
              <a:r>
                <a:rPr lang="ja-JP" altLang="en-US" sz="2800" b="1" dirty="0">
                  <a:solidFill>
                    <a:srgbClr val="C00000"/>
                  </a:solidFill>
                  <a:latin typeface="BIZ UDPゴシック" panose="020B0400000000000000" pitchFamily="50" charset="-128"/>
                  <a:ea typeface="BIZ UDPゴシック" panose="020B0400000000000000" pitchFamily="50" charset="-128"/>
                </a:rPr>
                <a:t>　</a:t>
              </a:r>
              <a:r>
                <a:rPr lang="en-US" altLang="ja-JP" sz="2800" b="1" u="sng" dirty="0">
                  <a:solidFill>
                    <a:srgbClr val="C00000"/>
                  </a:solidFill>
                  <a:latin typeface="BIZ UDPゴシック" panose="020B0400000000000000" pitchFamily="50" charset="-128"/>
                  <a:ea typeface="BIZ UDPゴシック" panose="020B0400000000000000" pitchFamily="50" charset="-128"/>
                </a:rPr>
                <a:t>1</a:t>
              </a:r>
              <a:r>
                <a:rPr lang="ja-JP" altLang="en-US" sz="2800" b="1" u="sng" dirty="0">
                  <a:solidFill>
                    <a:srgbClr val="C00000"/>
                  </a:solidFill>
                  <a:latin typeface="BIZ UDPゴシック" panose="020B0400000000000000" pitchFamily="50" charset="-128"/>
                  <a:ea typeface="BIZ UDPゴシック" panose="020B0400000000000000" pitchFamily="50" charset="-128"/>
                </a:rPr>
                <a:t>か月から３か月くらい残しておく</a:t>
              </a:r>
              <a:endParaRPr lang="en-US" altLang="ja-JP" sz="2800" b="1" u="sng" dirty="0">
                <a:solidFill>
                  <a:srgbClr val="C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E46D0E22-9E1F-910F-9239-C7CFE6E81FC1}"/>
                </a:ext>
              </a:extLst>
            </p:cNvPr>
            <p:cNvSpPr txBox="1"/>
            <p:nvPr/>
          </p:nvSpPr>
          <p:spPr>
            <a:xfrm>
              <a:off x="6384032" y="555830"/>
              <a:ext cx="502062"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のこ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20ED773-174A-F411-745D-FFB45CD77276}"/>
                </a:ext>
              </a:extLst>
            </p:cNvPr>
            <p:cNvSpPr txBox="1"/>
            <p:nvPr/>
          </p:nvSpPr>
          <p:spPr>
            <a:xfrm>
              <a:off x="911424" y="555830"/>
              <a:ext cx="869918"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せいかい</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64C120F-CB4E-8F5C-2469-046670A80E3B}"/>
                </a:ext>
              </a:extLst>
            </p:cNvPr>
            <p:cNvSpPr txBox="1"/>
            <p:nvPr/>
          </p:nvSpPr>
          <p:spPr>
            <a:xfrm>
              <a:off x="3287688" y="555830"/>
              <a:ext cx="502062"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げつ</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1CC32968-C038-B670-FFE3-CA43C8F5931B}"/>
                </a:ext>
              </a:extLst>
            </p:cNvPr>
            <p:cNvSpPr txBox="1"/>
            <p:nvPr/>
          </p:nvSpPr>
          <p:spPr>
            <a:xfrm>
              <a:off x="5010058" y="555830"/>
              <a:ext cx="869918"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げつ</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grpSp>
      <p:sp>
        <p:nvSpPr>
          <p:cNvPr id="5" name="四角形: 角を丸くする 4">
            <a:extLst>
              <a:ext uri="{FF2B5EF4-FFF2-40B4-BE49-F238E27FC236}">
                <a16:creationId xmlns:a16="http://schemas.microsoft.com/office/drawing/2014/main" id="{58D67E3D-3F6D-F347-3349-B6626057BDCB}"/>
              </a:ext>
            </a:extLst>
          </p:cNvPr>
          <p:cNvSpPr/>
          <p:nvPr/>
        </p:nvSpPr>
        <p:spPr>
          <a:xfrm>
            <a:off x="1698630" y="2130608"/>
            <a:ext cx="2412000" cy="3096000"/>
          </a:xfrm>
          <a:prstGeom prst="roundRect">
            <a:avLst>
              <a:gd name="adj" fmla="val 138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449DED61-8EB6-C272-69BC-49FB72B29C01}"/>
              </a:ext>
            </a:extLst>
          </p:cNvPr>
          <p:cNvGrpSpPr/>
          <p:nvPr/>
        </p:nvGrpSpPr>
        <p:grpSpPr>
          <a:xfrm>
            <a:off x="1638637" y="1325280"/>
            <a:ext cx="2788761" cy="928782"/>
            <a:chOff x="1638637" y="1325280"/>
            <a:chExt cx="2788761" cy="928782"/>
          </a:xfrm>
        </p:grpSpPr>
        <p:sp>
          <p:nvSpPr>
            <p:cNvPr id="31" name="吹き出し: 角を丸めた四角形 30">
              <a:extLst>
                <a:ext uri="{FF2B5EF4-FFF2-40B4-BE49-F238E27FC236}">
                  <a16:creationId xmlns:a16="http://schemas.microsoft.com/office/drawing/2014/main" id="{409A7E90-DEFA-E469-1B07-51DF65569D97}"/>
                </a:ext>
              </a:extLst>
            </p:cNvPr>
            <p:cNvSpPr/>
            <p:nvPr/>
          </p:nvSpPr>
          <p:spPr>
            <a:xfrm>
              <a:off x="1638637" y="1354062"/>
              <a:ext cx="2788761" cy="900000"/>
            </a:xfrm>
            <a:prstGeom prst="wedgeRoundRectCallout">
              <a:avLst>
                <a:gd name="adj1" fmla="val -9584"/>
                <a:gd name="adj2" fmla="val 8110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en-US" altLang="ja-JP" sz="2000" dirty="0">
                  <a:solidFill>
                    <a:schemeClr val="tx1"/>
                  </a:solidFill>
                  <a:latin typeface="BIZ UDPゴシック" panose="020B0400000000000000" pitchFamily="50" charset="-128"/>
                  <a:ea typeface="BIZ UDPゴシック" panose="020B0400000000000000" pitchFamily="50" charset="-128"/>
                </a:rPr>
                <a:t>3,</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円です</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ありがとうございます</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4096" name="テキスト ボックス 4095">
              <a:extLst>
                <a:ext uri="{FF2B5EF4-FFF2-40B4-BE49-F238E27FC236}">
                  <a16:creationId xmlns:a16="http://schemas.microsoft.com/office/drawing/2014/main" id="{DE54426C-AF85-813A-85CE-CCA26F650F5D}"/>
                </a:ext>
              </a:extLst>
            </p:cNvPr>
            <p:cNvSpPr txBox="1"/>
            <p:nvPr/>
          </p:nvSpPr>
          <p:spPr>
            <a:xfrm>
              <a:off x="3001477" y="1325280"/>
              <a:ext cx="510768"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えん</a:t>
              </a:r>
              <a:endParaRPr kumimoji="1" lang="en-US" altLang="ja-JP" sz="1000" b="1" dirty="0">
                <a:latin typeface="BIZ UDPゴシック" panose="020B0400000000000000" pitchFamily="50" charset="-128"/>
                <a:ea typeface="BIZ UDPゴシック" panose="020B0400000000000000" pitchFamily="50" charset="-128"/>
              </a:endParaRPr>
            </a:p>
          </p:txBody>
        </p:sp>
      </p:grpSp>
      <p:pic>
        <p:nvPicPr>
          <p:cNvPr id="4097" name="図 4096">
            <a:extLst>
              <a:ext uri="{FF2B5EF4-FFF2-40B4-BE49-F238E27FC236}">
                <a16:creationId xmlns:a16="http://schemas.microsoft.com/office/drawing/2014/main" id="{E055AD08-BEDC-60B7-B26D-2A9E4CAC5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352" y="2758842"/>
            <a:ext cx="2214507" cy="1944000"/>
          </a:xfrm>
          <a:prstGeom prst="rect">
            <a:avLst/>
          </a:prstGeom>
        </p:spPr>
      </p:pic>
      <p:pic>
        <p:nvPicPr>
          <p:cNvPr id="4100" name="図 4099">
            <a:extLst>
              <a:ext uri="{FF2B5EF4-FFF2-40B4-BE49-F238E27FC236}">
                <a16:creationId xmlns:a16="http://schemas.microsoft.com/office/drawing/2014/main" id="{4F590F41-724A-322B-9E2C-0BB9250F2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716" y="1656699"/>
            <a:ext cx="2837775" cy="3455463"/>
          </a:xfrm>
          <a:prstGeom prst="rect">
            <a:avLst/>
          </a:prstGeom>
        </p:spPr>
      </p:pic>
      <p:grpSp>
        <p:nvGrpSpPr>
          <p:cNvPr id="4099" name="グループ化 4098">
            <a:extLst>
              <a:ext uri="{FF2B5EF4-FFF2-40B4-BE49-F238E27FC236}">
                <a16:creationId xmlns:a16="http://schemas.microsoft.com/office/drawing/2014/main" id="{60722C62-AFE7-E9E2-5F06-856C7EF13445}"/>
              </a:ext>
            </a:extLst>
          </p:cNvPr>
          <p:cNvGrpSpPr/>
          <p:nvPr/>
        </p:nvGrpSpPr>
        <p:grpSpPr>
          <a:xfrm>
            <a:off x="1239364" y="5112162"/>
            <a:ext cx="9713272" cy="1467158"/>
            <a:chOff x="847225" y="5112162"/>
            <a:chExt cx="9713272" cy="1467158"/>
          </a:xfrm>
        </p:grpSpPr>
        <p:sp>
          <p:nvSpPr>
            <p:cNvPr id="11" name="タイトル 1">
              <a:extLst>
                <a:ext uri="{FF2B5EF4-FFF2-40B4-BE49-F238E27FC236}">
                  <a16:creationId xmlns:a16="http://schemas.microsoft.com/office/drawing/2014/main" id="{4A284FE2-0B12-4362-8227-461B2D91C12F}"/>
                </a:ext>
              </a:extLst>
            </p:cNvPr>
            <p:cNvSpPr txBox="1">
              <a:spLocks/>
            </p:cNvSpPr>
            <p:nvPr/>
          </p:nvSpPr>
          <p:spPr>
            <a:xfrm>
              <a:off x="847225" y="5112162"/>
              <a:ext cx="9713272" cy="146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お金を払ったあと、お店の人からレシートを受け取り、何を買ったのか</a:t>
              </a:r>
              <a:endParaRPr lang="en-US" altLang="ja-JP" sz="2400" b="1"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latin typeface="BIZ UDPゴシック" panose="020B0400000000000000" pitchFamily="50" charset="-128"/>
                  <a:ea typeface="BIZ UDPゴシック" panose="020B0400000000000000" pitchFamily="50" charset="-128"/>
                </a:rPr>
                <a:t>わかるように大切に残しておきましょう。</a:t>
              </a:r>
              <a:r>
                <a:rPr lang="ja-JP" altLang="en-US" sz="2400" b="1" dirty="0">
                  <a:solidFill>
                    <a:srgbClr val="C00000"/>
                  </a:solidFill>
                  <a:latin typeface="BIZ UDPゴシック" panose="020B0400000000000000" pitchFamily="50" charset="-128"/>
                  <a:ea typeface="BIZ UDPゴシック" panose="020B0400000000000000" pitchFamily="50" charset="-128"/>
                </a:rPr>
                <a:t>契約をしたことがわかります</a:t>
              </a:r>
              <a:endParaRPr lang="en-US" altLang="ja-JP" sz="24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A4427EA-9C54-3983-FF20-ED18EDAED5DD}"/>
                </a:ext>
              </a:extLst>
            </p:cNvPr>
            <p:cNvSpPr txBox="1"/>
            <p:nvPr/>
          </p:nvSpPr>
          <p:spPr>
            <a:xfrm>
              <a:off x="3555398" y="5799053"/>
              <a:ext cx="680478"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のこ</a:t>
              </a:r>
            </a:p>
          </p:txBody>
        </p:sp>
        <p:sp>
          <p:nvSpPr>
            <p:cNvPr id="17" name="テキスト ボックス 16">
              <a:extLst>
                <a:ext uri="{FF2B5EF4-FFF2-40B4-BE49-F238E27FC236}">
                  <a16:creationId xmlns:a16="http://schemas.microsoft.com/office/drawing/2014/main" id="{92D9A701-4714-370A-9A4E-44605D57B644}"/>
                </a:ext>
              </a:extLst>
            </p:cNvPr>
            <p:cNvSpPr txBox="1"/>
            <p:nvPr/>
          </p:nvSpPr>
          <p:spPr>
            <a:xfrm>
              <a:off x="2711834" y="5799053"/>
              <a:ext cx="753845"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たいせつ</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DA26111-3B75-73B7-E383-486ED34C9F6F}"/>
                </a:ext>
              </a:extLst>
            </p:cNvPr>
            <p:cNvSpPr txBox="1"/>
            <p:nvPr/>
          </p:nvSpPr>
          <p:spPr>
            <a:xfrm>
              <a:off x="6339613" y="5799053"/>
              <a:ext cx="753845" cy="246221"/>
            </a:xfrm>
            <a:prstGeom prst="rect">
              <a:avLst/>
            </a:prstGeom>
            <a:noFill/>
          </p:spPr>
          <p:txBody>
            <a:bodyPr wrap="square" rtlCol="0">
              <a:spAutoFit/>
            </a:bodyPr>
            <a:lstStyle/>
            <a:p>
              <a:pPr>
                <a:spcAft>
                  <a:spcPts val="600"/>
                </a:spcAft>
              </a:pPr>
              <a:r>
                <a:rPr kumimoji="1" lang="ja-JP" altLang="en-US" sz="1000" b="1" dirty="0">
                  <a:solidFill>
                    <a:srgbClr val="C00000"/>
                  </a:solidFill>
                  <a:latin typeface="BIZ UDPゴシック" panose="020B0400000000000000" pitchFamily="50" charset="-128"/>
                  <a:ea typeface="BIZ UDPゴシック" panose="020B0400000000000000" pitchFamily="50" charset="-128"/>
                </a:rPr>
                <a:t>けいやく</a:t>
              </a:r>
              <a:endParaRPr kumimoji="1" lang="ja-JP" altLang="en-US" sz="1050" b="1" dirty="0">
                <a:solidFill>
                  <a:srgbClr val="C00000"/>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702045B2-3A3F-1862-A45F-F35AFEE26F93}"/>
                </a:ext>
              </a:extLst>
            </p:cNvPr>
            <p:cNvSpPr txBox="1"/>
            <p:nvPr/>
          </p:nvSpPr>
          <p:spPr>
            <a:xfrm>
              <a:off x="6716536" y="5263316"/>
              <a:ext cx="508783" cy="253916"/>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う</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9F5FB0B-E7CD-5BE9-2290-31BE1E8E9D34}"/>
                </a:ext>
              </a:extLst>
            </p:cNvPr>
            <p:cNvSpPr txBox="1"/>
            <p:nvPr/>
          </p:nvSpPr>
          <p:spPr>
            <a:xfrm>
              <a:off x="8657295" y="5267164"/>
              <a:ext cx="35698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2E0A3276-75A3-46AD-CB7B-EC61B84CC582}"/>
                </a:ext>
              </a:extLst>
            </p:cNvPr>
            <p:cNvSpPr txBox="1"/>
            <p:nvPr/>
          </p:nvSpPr>
          <p:spPr>
            <a:xfrm>
              <a:off x="7986777" y="5263316"/>
              <a:ext cx="508783" cy="253916"/>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なに</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2D2FC41-FF68-9776-B75B-73F117DD47ED}"/>
                </a:ext>
              </a:extLst>
            </p:cNvPr>
            <p:cNvSpPr txBox="1"/>
            <p:nvPr/>
          </p:nvSpPr>
          <p:spPr>
            <a:xfrm>
              <a:off x="7316259" y="5263316"/>
              <a:ext cx="508783" cy="253916"/>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と</a:t>
              </a:r>
            </a:p>
          </p:txBody>
        </p:sp>
        <p:sp>
          <p:nvSpPr>
            <p:cNvPr id="25" name="テキスト ボックス 24">
              <a:extLst>
                <a:ext uri="{FF2B5EF4-FFF2-40B4-BE49-F238E27FC236}">
                  <a16:creationId xmlns:a16="http://schemas.microsoft.com/office/drawing/2014/main" id="{6D3B07F2-E631-5607-ECE6-91CF6FC6AADE}"/>
                </a:ext>
              </a:extLst>
            </p:cNvPr>
            <p:cNvSpPr txBox="1"/>
            <p:nvPr/>
          </p:nvSpPr>
          <p:spPr>
            <a:xfrm>
              <a:off x="1188370" y="5267164"/>
              <a:ext cx="508783" cy="246221"/>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かね</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2591D212-5658-28AB-4920-EFDF66574D39}"/>
                </a:ext>
              </a:extLst>
            </p:cNvPr>
            <p:cNvSpPr txBox="1"/>
            <p:nvPr/>
          </p:nvSpPr>
          <p:spPr>
            <a:xfrm>
              <a:off x="1788093" y="5267164"/>
              <a:ext cx="508783"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はら</a:t>
              </a:r>
            </a:p>
          </p:txBody>
        </p:sp>
        <p:sp>
          <p:nvSpPr>
            <p:cNvPr id="30" name="テキスト ボックス 29">
              <a:extLst>
                <a:ext uri="{FF2B5EF4-FFF2-40B4-BE49-F238E27FC236}">
                  <a16:creationId xmlns:a16="http://schemas.microsoft.com/office/drawing/2014/main" id="{EC61812F-D2DB-0D01-2260-8F1D6444C907}"/>
                </a:ext>
              </a:extLst>
            </p:cNvPr>
            <p:cNvSpPr txBox="1"/>
            <p:nvPr/>
          </p:nvSpPr>
          <p:spPr>
            <a:xfrm>
              <a:off x="3727093" y="5267164"/>
              <a:ext cx="508783"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みせ</a:t>
              </a:r>
            </a:p>
          </p:txBody>
        </p:sp>
        <p:sp>
          <p:nvSpPr>
            <p:cNvPr id="4098" name="テキスト ボックス 4097">
              <a:extLst>
                <a:ext uri="{FF2B5EF4-FFF2-40B4-BE49-F238E27FC236}">
                  <a16:creationId xmlns:a16="http://schemas.microsoft.com/office/drawing/2014/main" id="{431A7C0F-F4D9-EA23-5DC0-EA46706F877A}"/>
                </a:ext>
              </a:extLst>
            </p:cNvPr>
            <p:cNvSpPr txBox="1"/>
            <p:nvPr/>
          </p:nvSpPr>
          <p:spPr>
            <a:xfrm>
              <a:off x="4389473" y="5267164"/>
              <a:ext cx="508783"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ひと</a:t>
              </a:r>
            </a:p>
          </p:txBody>
        </p:sp>
      </p:grpSp>
    </p:spTree>
    <p:extLst>
      <p:ext uri="{BB962C8B-B14F-4D97-AF65-F5344CB8AC3E}">
        <p14:creationId xmlns:p14="http://schemas.microsoft.com/office/powerpoint/2010/main" val="3732626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105E6D6F-7D44-E4E7-DB2A-692BA2B6EDA3}"/>
              </a:ext>
            </a:extLst>
          </p:cNvPr>
          <p:cNvSpPr/>
          <p:nvPr/>
        </p:nvSpPr>
        <p:spPr>
          <a:xfrm rot="20782699">
            <a:off x="623124" y="1744986"/>
            <a:ext cx="1635219" cy="364761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4A3BFC8D-1CD8-B20A-CDD9-C6FF6D84D58E}"/>
              </a:ext>
            </a:extLst>
          </p:cNvPr>
          <p:cNvSpPr>
            <a:spLocks noGrp="1"/>
          </p:cNvSpPr>
          <p:nvPr>
            <p:ph type="sldNum" sz="quarter" idx="12"/>
          </p:nvPr>
        </p:nvSpPr>
        <p:spPr/>
        <p:txBody>
          <a:bodyPr/>
          <a:lstStyle/>
          <a:p>
            <a:fld id="{C9D707A9-BE3A-46EF-B64A-4D23364FB652}" type="slidenum">
              <a:rPr kumimoji="1" lang="ja-JP" altLang="en-US" smtClean="0"/>
              <a:t>48</a:t>
            </a:fld>
            <a:endParaRPr kumimoji="1" lang="ja-JP" altLang="en-US"/>
          </a:p>
        </p:txBody>
      </p:sp>
      <p:pic>
        <p:nvPicPr>
          <p:cNvPr id="4" name="図 3">
            <a:extLst>
              <a:ext uri="{FF2B5EF4-FFF2-40B4-BE49-F238E27FC236}">
                <a16:creationId xmlns:a16="http://schemas.microsoft.com/office/drawing/2014/main" id="{6549EB14-E025-A7F9-E211-C6BDA801C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99" y="2295689"/>
            <a:ext cx="2448272" cy="2546203"/>
          </a:xfrm>
          <a:prstGeom prst="rect">
            <a:avLst/>
          </a:prstGeom>
        </p:spPr>
      </p:pic>
      <p:grpSp>
        <p:nvGrpSpPr>
          <p:cNvPr id="27" name="グループ化 26">
            <a:extLst>
              <a:ext uri="{FF2B5EF4-FFF2-40B4-BE49-F238E27FC236}">
                <a16:creationId xmlns:a16="http://schemas.microsoft.com/office/drawing/2014/main" id="{3C50098F-EF26-51D5-EEF1-55AD212D8C01}"/>
              </a:ext>
            </a:extLst>
          </p:cNvPr>
          <p:cNvGrpSpPr/>
          <p:nvPr/>
        </p:nvGrpSpPr>
        <p:grpSpPr>
          <a:xfrm>
            <a:off x="847224" y="310701"/>
            <a:ext cx="9505055" cy="1013447"/>
            <a:chOff x="847224" y="310701"/>
            <a:chExt cx="9505055" cy="1013447"/>
          </a:xfrm>
        </p:grpSpPr>
        <p:sp>
          <p:nvSpPr>
            <p:cNvPr id="5" name="タイトル 1">
              <a:extLst>
                <a:ext uri="{FF2B5EF4-FFF2-40B4-BE49-F238E27FC236}">
                  <a16:creationId xmlns:a16="http://schemas.microsoft.com/office/drawing/2014/main" id="{045540B3-D9A3-9BEB-73E2-4AA5480A21CB}"/>
                </a:ext>
              </a:extLst>
            </p:cNvPr>
            <p:cNvSpPr txBox="1">
              <a:spLocks/>
            </p:cNvSpPr>
            <p:nvPr/>
          </p:nvSpPr>
          <p:spPr>
            <a:xfrm>
              <a:off x="847224" y="310701"/>
              <a:ext cx="9505055" cy="10134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レシートを残しておかないとどうなる？</a:t>
              </a:r>
              <a:endParaRPr lang="en-US" altLang="ja-JP" sz="2800" b="1" dirty="0">
                <a:solidFill>
                  <a:srgbClr val="C0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58E004B-7810-C08E-862B-A5CC4F6D1A23}"/>
                </a:ext>
              </a:extLst>
            </p:cNvPr>
            <p:cNvSpPr txBox="1"/>
            <p:nvPr/>
          </p:nvSpPr>
          <p:spPr>
            <a:xfrm>
              <a:off x="2497594" y="419762"/>
              <a:ext cx="502062" cy="276999"/>
            </a:xfrm>
            <a:prstGeom prst="rect">
              <a:avLst/>
            </a:prstGeom>
            <a:noFill/>
          </p:spPr>
          <p:txBody>
            <a:bodyPr wrap="square" rtlCol="0">
              <a:spAutoFit/>
            </a:bodyPr>
            <a:lstStyle/>
            <a:p>
              <a:pPr>
                <a:spcAft>
                  <a:spcPts val="600"/>
                </a:spcAft>
              </a:pPr>
              <a:r>
                <a:rPr kumimoji="1" lang="ja-JP" altLang="en-US" sz="1200" b="1" dirty="0">
                  <a:solidFill>
                    <a:srgbClr val="C00000"/>
                  </a:solidFill>
                  <a:latin typeface="BIZ UDPゴシック" panose="020B0400000000000000" pitchFamily="50" charset="-128"/>
                  <a:ea typeface="BIZ UDPゴシック" panose="020B0400000000000000" pitchFamily="50" charset="-128"/>
                </a:rPr>
                <a:t>のこ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5B649338-AA21-3D97-B5D5-773F07F950EA}"/>
              </a:ext>
            </a:extLst>
          </p:cNvPr>
          <p:cNvGrpSpPr/>
          <p:nvPr/>
        </p:nvGrpSpPr>
        <p:grpSpPr>
          <a:xfrm>
            <a:off x="2758379" y="1706325"/>
            <a:ext cx="9217023" cy="1341712"/>
            <a:chOff x="2758379" y="1706325"/>
            <a:chExt cx="9217023" cy="1341712"/>
          </a:xfrm>
        </p:grpSpPr>
        <p:sp>
          <p:nvSpPr>
            <p:cNvPr id="6" name="テキスト ボックス 5">
              <a:extLst>
                <a:ext uri="{FF2B5EF4-FFF2-40B4-BE49-F238E27FC236}">
                  <a16:creationId xmlns:a16="http://schemas.microsoft.com/office/drawing/2014/main" id="{6D32ECA2-5A3D-0A81-5809-7102EDDBA2DB}"/>
                </a:ext>
              </a:extLst>
            </p:cNvPr>
            <p:cNvSpPr txBox="1"/>
            <p:nvPr/>
          </p:nvSpPr>
          <p:spPr>
            <a:xfrm>
              <a:off x="2758379" y="1772816"/>
              <a:ext cx="9217023"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・商品がまちがっていたときに交換や返品が</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できないかもしれない</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A3B38BB-6035-DE59-9A7C-2C278041DA2F}"/>
                </a:ext>
              </a:extLst>
            </p:cNvPr>
            <p:cNvSpPr txBox="1"/>
            <p:nvPr/>
          </p:nvSpPr>
          <p:spPr>
            <a:xfrm>
              <a:off x="2988906" y="1706325"/>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EBDC87A5-FFDD-3FA7-BEE6-3CDD7D4DD9E4}"/>
                </a:ext>
              </a:extLst>
            </p:cNvPr>
            <p:cNvSpPr txBox="1"/>
            <p:nvPr/>
          </p:nvSpPr>
          <p:spPr>
            <a:xfrm>
              <a:off x="8555022" y="1706325"/>
              <a:ext cx="93610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へんぴん</a:t>
              </a:r>
            </a:p>
          </p:txBody>
        </p:sp>
        <p:sp>
          <p:nvSpPr>
            <p:cNvPr id="14" name="テキスト ボックス 13">
              <a:extLst>
                <a:ext uri="{FF2B5EF4-FFF2-40B4-BE49-F238E27FC236}">
                  <a16:creationId xmlns:a16="http://schemas.microsoft.com/office/drawing/2014/main" id="{F626D625-C5B8-61D6-3B7A-B3D6C9241D33}"/>
                </a:ext>
              </a:extLst>
            </p:cNvPr>
            <p:cNvSpPr txBox="1"/>
            <p:nvPr/>
          </p:nvSpPr>
          <p:spPr>
            <a:xfrm>
              <a:off x="7536160" y="1706325"/>
              <a:ext cx="887340"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こうかん</a:t>
              </a:r>
            </a:p>
          </p:txBody>
        </p:sp>
      </p:grpSp>
      <p:grpSp>
        <p:nvGrpSpPr>
          <p:cNvPr id="28" name="グループ化 27">
            <a:extLst>
              <a:ext uri="{FF2B5EF4-FFF2-40B4-BE49-F238E27FC236}">
                <a16:creationId xmlns:a16="http://schemas.microsoft.com/office/drawing/2014/main" id="{CEF10961-6F63-29D0-0C32-D75ECB7AF7EC}"/>
              </a:ext>
            </a:extLst>
          </p:cNvPr>
          <p:cNvGrpSpPr/>
          <p:nvPr/>
        </p:nvGrpSpPr>
        <p:grpSpPr>
          <a:xfrm>
            <a:off x="2758378" y="3195797"/>
            <a:ext cx="8810229" cy="1326427"/>
            <a:chOff x="2758378" y="3195797"/>
            <a:chExt cx="8810229" cy="1326427"/>
          </a:xfrm>
        </p:grpSpPr>
        <p:sp>
          <p:nvSpPr>
            <p:cNvPr id="7" name="テキスト ボックス 6">
              <a:extLst>
                <a:ext uri="{FF2B5EF4-FFF2-40B4-BE49-F238E27FC236}">
                  <a16:creationId xmlns:a16="http://schemas.microsoft.com/office/drawing/2014/main" id="{C3F8B7C2-C569-794A-F049-E7A7D6CD0E1F}"/>
                </a:ext>
              </a:extLst>
            </p:cNvPr>
            <p:cNvSpPr txBox="1"/>
            <p:nvPr/>
          </p:nvSpPr>
          <p:spPr>
            <a:xfrm>
              <a:off x="2758378" y="3247003"/>
              <a:ext cx="8810229"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・商品が壊れていたり、一部が足りなかったりしたときに</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交換や返品ができないかもしれない</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DF54634-3E78-3449-F5F8-F62775E02BBE}"/>
                </a:ext>
              </a:extLst>
            </p:cNvPr>
            <p:cNvSpPr txBox="1"/>
            <p:nvPr/>
          </p:nvSpPr>
          <p:spPr>
            <a:xfrm>
              <a:off x="2983034" y="3195797"/>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2B7F623-A7AF-96A8-041A-55706AD07B8F}"/>
                </a:ext>
              </a:extLst>
            </p:cNvPr>
            <p:cNvSpPr txBox="1"/>
            <p:nvPr/>
          </p:nvSpPr>
          <p:spPr>
            <a:xfrm>
              <a:off x="4063154" y="3195797"/>
              <a:ext cx="93610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こわ</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2A137F68-BA1E-0FE8-8443-66398C369875}"/>
                </a:ext>
              </a:extLst>
            </p:cNvPr>
            <p:cNvSpPr txBox="1"/>
            <p:nvPr/>
          </p:nvSpPr>
          <p:spPr>
            <a:xfrm>
              <a:off x="6439418" y="3195797"/>
              <a:ext cx="75332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いちぶ</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B06E0B28-7767-AD0C-7148-148CFDB3719F}"/>
                </a:ext>
              </a:extLst>
            </p:cNvPr>
            <p:cNvSpPr txBox="1"/>
            <p:nvPr/>
          </p:nvSpPr>
          <p:spPr>
            <a:xfrm>
              <a:off x="4090526" y="3844185"/>
              <a:ext cx="93610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へんぴん</a:t>
              </a:r>
            </a:p>
          </p:txBody>
        </p:sp>
        <p:sp>
          <p:nvSpPr>
            <p:cNvPr id="19" name="テキスト ボックス 18">
              <a:extLst>
                <a:ext uri="{FF2B5EF4-FFF2-40B4-BE49-F238E27FC236}">
                  <a16:creationId xmlns:a16="http://schemas.microsoft.com/office/drawing/2014/main" id="{2BA5E32C-BAD3-4294-F14A-AB0640372C7D}"/>
                </a:ext>
              </a:extLst>
            </p:cNvPr>
            <p:cNvSpPr txBox="1"/>
            <p:nvPr/>
          </p:nvSpPr>
          <p:spPr>
            <a:xfrm>
              <a:off x="3071664" y="3844185"/>
              <a:ext cx="93610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こうかん</a:t>
              </a:r>
            </a:p>
          </p:txBody>
        </p:sp>
        <p:sp>
          <p:nvSpPr>
            <p:cNvPr id="12" name="テキスト ボックス 11">
              <a:extLst>
                <a:ext uri="{FF2B5EF4-FFF2-40B4-BE49-F238E27FC236}">
                  <a16:creationId xmlns:a16="http://schemas.microsoft.com/office/drawing/2014/main" id="{B8161949-380E-4A47-2691-312157B86877}"/>
                </a:ext>
              </a:extLst>
            </p:cNvPr>
            <p:cNvSpPr txBox="1"/>
            <p:nvPr/>
          </p:nvSpPr>
          <p:spPr>
            <a:xfrm>
              <a:off x="7446202" y="3195797"/>
              <a:ext cx="57606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た</a:t>
              </a:r>
              <a:endParaRPr kumimoji="1" lang="ja-JP" altLang="en-US" sz="1200" b="1" dirty="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751227F7-FC95-FC22-B7AA-F6CF54F070B3}"/>
              </a:ext>
            </a:extLst>
          </p:cNvPr>
          <p:cNvGrpSpPr/>
          <p:nvPr/>
        </p:nvGrpSpPr>
        <p:grpSpPr>
          <a:xfrm>
            <a:off x="2567608" y="5058186"/>
            <a:ext cx="9217024" cy="1467158"/>
            <a:chOff x="2567608" y="5058186"/>
            <a:chExt cx="9217024" cy="1467158"/>
          </a:xfrm>
        </p:grpSpPr>
        <p:sp>
          <p:nvSpPr>
            <p:cNvPr id="9" name="タイトル 1">
              <a:extLst>
                <a:ext uri="{FF2B5EF4-FFF2-40B4-BE49-F238E27FC236}">
                  <a16:creationId xmlns:a16="http://schemas.microsoft.com/office/drawing/2014/main" id="{361DC473-CB63-1296-8296-5C656BA9C9C1}"/>
                </a:ext>
              </a:extLst>
            </p:cNvPr>
            <p:cNvSpPr txBox="1">
              <a:spLocks/>
            </p:cNvSpPr>
            <p:nvPr/>
          </p:nvSpPr>
          <p:spPr>
            <a:xfrm>
              <a:off x="2567608" y="5058186"/>
              <a:ext cx="9217024" cy="1467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レシートを受け取ったら、おこづかい帳に書いておきましょう。</a:t>
              </a:r>
              <a:endParaRPr lang="en-US" altLang="ja-JP" sz="2400" b="1"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latin typeface="BIZ UDPゴシック" panose="020B0400000000000000" pitchFamily="50" charset="-128"/>
                  <a:ea typeface="BIZ UDPゴシック" panose="020B0400000000000000" pitchFamily="50" charset="-128"/>
                </a:rPr>
                <a:t>自分がどれだけお金を使っているか、確認することができます</a:t>
              </a:r>
              <a:endParaRPr lang="en-US" altLang="ja-JP" sz="24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F55F9F95-2211-E83C-06DA-A3BB3FDF0DA8}"/>
                </a:ext>
              </a:extLst>
            </p:cNvPr>
            <p:cNvSpPr txBox="1"/>
            <p:nvPr/>
          </p:nvSpPr>
          <p:spPr>
            <a:xfrm>
              <a:off x="4010550" y="5207964"/>
              <a:ext cx="418175"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う</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EF0B304-A370-2BEF-A6E9-C4DF1F570B32}"/>
                </a:ext>
              </a:extLst>
            </p:cNvPr>
            <p:cNvSpPr txBox="1"/>
            <p:nvPr/>
          </p:nvSpPr>
          <p:spPr>
            <a:xfrm>
              <a:off x="2665515" y="5737104"/>
              <a:ext cx="812548"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じぶん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2436DC2-E6A0-5BD1-4219-B854AF36300B}"/>
                </a:ext>
              </a:extLst>
            </p:cNvPr>
            <p:cNvSpPr txBox="1"/>
            <p:nvPr/>
          </p:nvSpPr>
          <p:spPr>
            <a:xfrm>
              <a:off x="8112224" y="5212753"/>
              <a:ext cx="647382"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か</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2B4CFFD-3729-D254-60EE-75ED84D14BFB}"/>
                </a:ext>
              </a:extLst>
            </p:cNvPr>
            <p:cNvSpPr txBox="1"/>
            <p:nvPr/>
          </p:nvSpPr>
          <p:spPr>
            <a:xfrm>
              <a:off x="7369153" y="5211812"/>
              <a:ext cx="764475"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ちょう</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20F9A85-8EBE-C961-7B31-9194545361CC}"/>
                </a:ext>
              </a:extLst>
            </p:cNvPr>
            <p:cNvSpPr txBox="1"/>
            <p:nvPr/>
          </p:nvSpPr>
          <p:spPr>
            <a:xfrm>
              <a:off x="5015880" y="5737104"/>
              <a:ext cx="546314"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かね　</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C3B9830-8A6D-F8E1-1312-F501FEF96069}"/>
                </a:ext>
              </a:extLst>
            </p:cNvPr>
            <p:cNvSpPr txBox="1"/>
            <p:nvPr/>
          </p:nvSpPr>
          <p:spPr>
            <a:xfrm>
              <a:off x="7610952" y="5733256"/>
              <a:ext cx="812548"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かくにん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DC3A4AC-F5AC-C7AD-E3D1-ECFEF255D5F1}"/>
                </a:ext>
              </a:extLst>
            </p:cNvPr>
            <p:cNvSpPr txBox="1"/>
            <p:nvPr/>
          </p:nvSpPr>
          <p:spPr>
            <a:xfrm>
              <a:off x="5599751" y="5737104"/>
              <a:ext cx="580866"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つか</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4FA9202B-CE8D-B227-D93D-2897AF0A7ADF}"/>
                </a:ext>
              </a:extLst>
            </p:cNvPr>
            <p:cNvSpPr txBox="1"/>
            <p:nvPr/>
          </p:nvSpPr>
          <p:spPr>
            <a:xfrm>
              <a:off x="4644218" y="5207964"/>
              <a:ext cx="418175"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と</a:t>
              </a:r>
              <a:endParaRPr kumimoji="1" lang="ja-JP" altLang="en-US"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879436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F83169-750B-C897-5AB8-983EC41B1D76}"/>
              </a:ext>
            </a:extLst>
          </p:cNvPr>
          <p:cNvSpPr>
            <a:spLocks noGrp="1"/>
          </p:cNvSpPr>
          <p:nvPr>
            <p:ph type="sldNum" sz="quarter" idx="12"/>
          </p:nvPr>
        </p:nvSpPr>
        <p:spPr/>
        <p:txBody>
          <a:bodyPr/>
          <a:lstStyle/>
          <a:p>
            <a:fld id="{C9D707A9-BE3A-46EF-B64A-4D23364FB652}" type="slidenum">
              <a:rPr kumimoji="1" lang="ja-JP" altLang="en-US" smtClean="0"/>
              <a:t>49</a:t>
            </a:fld>
            <a:endParaRPr kumimoji="1" lang="ja-JP" altLang="en-US"/>
          </a:p>
        </p:txBody>
      </p:sp>
      <p:grpSp>
        <p:nvGrpSpPr>
          <p:cNvPr id="3" name="グループ化 2">
            <a:extLst>
              <a:ext uri="{FF2B5EF4-FFF2-40B4-BE49-F238E27FC236}">
                <a16:creationId xmlns:a16="http://schemas.microsoft.com/office/drawing/2014/main" id="{DFE91AD5-FDCF-06C7-DC8F-4F68AEB62E01}"/>
              </a:ext>
            </a:extLst>
          </p:cNvPr>
          <p:cNvGrpSpPr/>
          <p:nvPr/>
        </p:nvGrpSpPr>
        <p:grpSpPr>
          <a:xfrm>
            <a:off x="506165" y="544029"/>
            <a:ext cx="1448323" cy="1035551"/>
            <a:chOff x="506165" y="544029"/>
            <a:chExt cx="1448323" cy="1035551"/>
          </a:xfrm>
        </p:grpSpPr>
        <p:pic>
          <p:nvPicPr>
            <p:cNvPr id="17" name="Picture 2" descr="黒板のイラスト">
              <a:extLst>
                <a:ext uri="{FF2B5EF4-FFF2-40B4-BE49-F238E27FC236}">
                  <a16:creationId xmlns:a16="http://schemas.microsoft.com/office/drawing/2014/main" id="{9275A189-BB54-A91F-D103-BFF13EEE0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5" y="544029"/>
              <a:ext cx="1448323" cy="1035551"/>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3A6F7F53-CA1C-0B45-ACDA-598BBC4EADE4}"/>
                </a:ext>
              </a:extLst>
            </p:cNvPr>
            <p:cNvSpPr txBox="1"/>
            <p:nvPr/>
          </p:nvSpPr>
          <p:spPr bwMode="white">
            <a:xfrm>
              <a:off x="590338" y="786190"/>
              <a:ext cx="1279976" cy="461665"/>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クイズ</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E65A7675-D5E7-CDC7-9D95-5669D9B57290}"/>
              </a:ext>
            </a:extLst>
          </p:cNvPr>
          <p:cNvGrpSpPr/>
          <p:nvPr/>
        </p:nvGrpSpPr>
        <p:grpSpPr>
          <a:xfrm>
            <a:off x="3314557" y="2049864"/>
            <a:ext cx="2531349" cy="1412179"/>
            <a:chOff x="3314557" y="2049864"/>
            <a:chExt cx="2531349" cy="1412179"/>
          </a:xfrm>
        </p:grpSpPr>
        <p:sp>
          <p:nvSpPr>
            <p:cNvPr id="5" name="吹き出し: 角を丸めた四角形 4">
              <a:extLst>
                <a:ext uri="{FF2B5EF4-FFF2-40B4-BE49-F238E27FC236}">
                  <a16:creationId xmlns:a16="http://schemas.microsoft.com/office/drawing/2014/main" id="{3468A224-CAF5-BA43-EF40-1AD417300C5B}"/>
                </a:ext>
              </a:extLst>
            </p:cNvPr>
            <p:cNvSpPr/>
            <p:nvPr/>
          </p:nvSpPr>
          <p:spPr>
            <a:xfrm flipH="1">
              <a:off x="3314557" y="2060857"/>
              <a:ext cx="2531349" cy="1401186"/>
            </a:xfrm>
            <a:prstGeom prst="wedgeRoundRectCallout">
              <a:avLst>
                <a:gd name="adj1" fmla="val 66632"/>
                <a:gd name="adj2" fmla="val 151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こちら、人気の</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スニーカーですよ。</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最後の１足です</a:t>
              </a:r>
            </a:p>
          </p:txBody>
        </p:sp>
        <p:sp>
          <p:nvSpPr>
            <p:cNvPr id="24" name="テキスト ボックス 23">
              <a:extLst>
                <a:ext uri="{FF2B5EF4-FFF2-40B4-BE49-F238E27FC236}">
                  <a16:creationId xmlns:a16="http://schemas.microsoft.com/office/drawing/2014/main" id="{BBDB85ED-4C75-E903-F9EB-07CEE051E2A2}"/>
                </a:ext>
              </a:extLst>
            </p:cNvPr>
            <p:cNvSpPr txBox="1"/>
            <p:nvPr/>
          </p:nvSpPr>
          <p:spPr>
            <a:xfrm flipH="1">
              <a:off x="3709527" y="2894747"/>
              <a:ext cx="675691"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さいご</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F510D21D-4DD9-84AB-696A-AB45F56E0649}"/>
                </a:ext>
              </a:extLst>
            </p:cNvPr>
            <p:cNvSpPr txBox="1"/>
            <p:nvPr/>
          </p:nvSpPr>
          <p:spPr>
            <a:xfrm flipH="1">
              <a:off x="4569089" y="2894747"/>
              <a:ext cx="426540"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そく</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65362227-ECE1-D068-82F4-8B5BF40177EC}"/>
                </a:ext>
              </a:extLst>
            </p:cNvPr>
            <p:cNvSpPr txBox="1"/>
            <p:nvPr/>
          </p:nvSpPr>
          <p:spPr>
            <a:xfrm flipH="1">
              <a:off x="4601360" y="2049864"/>
              <a:ext cx="658308"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にんき</a:t>
              </a:r>
              <a:endParaRPr kumimoji="1" lang="en-US" altLang="ja-JP" sz="1050" b="1"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4CEB26DE-AF60-D223-E6E6-97B66EDAE70B}"/>
              </a:ext>
            </a:extLst>
          </p:cNvPr>
          <p:cNvGrpSpPr/>
          <p:nvPr/>
        </p:nvGrpSpPr>
        <p:grpSpPr>
          <a:xfrm>
            <a:off x="2144521" y="335744"/>
            <a:ext cx="9928143" cy="1317271"/>
            <a:chOff x="2144521" y="335744"/>
            <a:chExt cx="9928143" cy="1317271"/>
          </a:xfrm>
        </p:grpSpPr>
        <p:sp>
          <p:nvSpPr>
            <p:cNvPr id="2" name="タイトル 1">
              <a:extLst>
                <a:ext uri="{FF2B5EF4-FFF2-40B4-BE49-F238E27FC236}">
                  <a16:creationId xmlns:a16="http://schemas.microsoft.com/office/drawing/2014/main" id="{85118B9E-F3C3-7E58-9F05-4CE20F36B48B}"/>
                </a:ext>
              </a:extLst>
            </p:cNvPr>
            <p:cNvSpPr txBox="1">
              <a:spLocks/>
            </p:cNvSpPr>
            <p:nvPr/>
          </p:nvSpPr>
          <p:spPr>
            <a:xfrm>
              <a:off x="2144521" y="411641"/>
              <a:ext cx="9928143" cy="124137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洋服を買おうと思っていたのに、スニーカーを勧められました。</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latin typeface="BIZ UDPゴシック" panose="020B0400000000000000" pitchFamily="50" charset="-128"/>
                  <a:ea typeface="BIZ UDPゴシック" panose="020B0400000000000000" pitchFamily="50" charset="-128"/>
                </a:rPr>
                <a:t>でも、スニーカーは欲しくありません。　どうしますか？</a:t>
              </a:r>
              <a:endParaRPr lang="en-US" altLang="ja-JP" sz="2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7CA8FED-B76D-F564-A148-6244C36A779D}"/>
                </a:ext>
              </a:extLst>
            </p:cNvPr>
            <p:cNvSpPr txBox="1"/>
            <p:nvPr/>
          </p:nvSpPr>
          <p:spPr>
            <a:xfrm>
              <a:off x="9323427" y="335744"/>
              <a:ext cx="79471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すす</a:t>
              </a:r>
            </a:p>
          </p:txBody>
        </p:sp>
        <p:sp>
          <p:nvSpPr>
            <p:cNvPr id="7" name="テキスト ボックス 6">
              <a:extLst>
                <a:ext uri="{FF2B5EF4-FFF2-40B4-BE49-F238E27FC236}">
                  <a16:creationId xmlns:a16="http://schemas.microsoft.com/office/drawing/2014/main" id="{90F54BF5-3E3F-AA0A-A1C2-ABE87E3E5BBD}"/>
                </a:ext>
              </a:extLst>
            </p:cNvPr>
            <p:cNvSpPr txBox="1"/>
            <p:nvPr/>
          </p:nvSpPr>
          <p:spPr>
            <a:xfrm>
              <a:off x="5186322" y="954453"/>
              <a:ext cx="53955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1A3C8D7F-882F-53D4-0A95-D03D14ACE3AC}"/>
                </a:ext>
              </a:extLst>
            </p:cNvPr>
            <p:cNvSpPr txBox="1"/>
            <p:nvPr/>
          </p:nvSpPr>
          <p:spPr>
            <a:xfrm>
              <a:off x="2204368" y="335744"/>
              <a:ext cx="79471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ようふく</a:t>
              </a:r>
            </a:p>
          </p:txBody>
        </p:sp>
        <p:sp>
          <p:nvSpPr>
            <p:cNvPr id="20" name="テキスト ボックス 19">
              <a:extLst>
                <a:ext uri="{FF2B5EF4-FFF2-40B4-BE49-F238E27FC236}">
                  <a16:creationId xmlns:a16="http://schemas.microsoft.com/office/drawing/2014/main" id="{90742A79-4D2A-2A7D-CF0B-E10040343F72}"/>
                </a:ext>
              </a:extLst>
            </p:cNvPr>
            <p:cNvSpPr txBox="1"/>
            <p:nvPr/>
          </p:nvSpPr>
          <p:spPr>
            <a:xfrm>
              <a:off x="4628084" y="335744"/>
              <a:ext cx="79471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おも</a:t>
              </a:r>
            </a:p>
          </p:txBody>
        </p:sp>
        <p:sp>
          <p:nvSpPr>
            <p:cNvPr id="9" name="テキスト ボックス 8">
              <a:extLst>
                <a:ext uri="{FF2B5EF4-FFF2-40B4-BE49-F238E27FC236}">
                  <a16:creationId xmlns:a16="http://schemas.microsoft.com/office/drawing/2014/main" id="{FA57F142-5927-84F3-E906-5D987F7D6FC1}"/>
                </a:ext>
              </a:extLst>
            </p:cNvPr>
            <p:cNvSpPr txBox="1"/>
            <p:nvPr/>
          </p:nvSpPr>
          <p:spPr>
            <a:xfrm>
              <a:off x="3288106" y="335744"/>
              <a:ext cx="61050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kumimoji="1" lang="ja-JP" altLang="en-US" sz="1200" b="1" dirty="0">
                <a:latin typeface="BIZ UDPゴシック" panose="020B0400000000000000" pitchFamily="50" charset="-128"/>
                <a:ea typeface="BIZ UDPゴシック" panose="020B0400000000000000" pitchFamily="50" charset="-128"/>
              </a:endParaRPr>
            </a:p>
          </p:txBody>
        </p:sp>
      </p:grpSp>
      <p:grpSp>
        <p:nvGrpSpPr>
          <p:cNvPr id="41" name="グループ化 40">
            <a:extLst>
              <a:ext uri="{FF2B5EF4-FFF2-40B4-BE49-F238E27FC236}">
                <a16:creationId xmlns:a16="http://schemas.microsoft.com/office/drawing/2014/main" id="{D0DFD0A9-2E89-5246-CDE1-21890BA81F9F}"/>
              </a:ext>
            </a:extLst>
          </p:cNvPr>
          <p:cNvGrpSpPr/>
          <p:nvPr/>
        </p:nvGrpSpPr>
        <p:grpSpPr>
          <a:xfrm>
            <a:off x="1268815" y="5733256"/>
            <a:ext cx="8054612" cy="676904"/>
            <a:chOff x="1268815" y="5808346"/>
            <a:chExt cx="8054612" cy="676904"/>
          </a:xfrm>
        </p:grpSpPr>
        <p:sp>
          <p:nvSpPr>
            <p:cNvPr id="12" name="タイトル 1">
              <a:extLst>
                <a:ext uri="{FF2B5EF4-FFF2-40B4-BE49-F238E27FC236}">
                  <a16:creationId xmlns:a16="http://schemas.microsoft.com/office/drawing/2014/main" id="{76886B41-5114-D76F-FD21-BFF94FC63AB1}"/>
                </a:ext>
              </a:extLst>
            </p:cNvPr>
            <p:cNvSpPr txBox="1">
              <a:spLocks/>
            </p:cNvSpPr>
            <p:nvPr/>
          </p:nvSpPr>
          <p:spPr>
            <a:xfrm>
              <a:off x="1268815" y="5886407"/>
              <a:ext cx="8054612" cy="598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②　「いりません」とはっきり断る</a:t>
              </a:r>
              <a:endParaRPr lang="en-US" altLang="ja-JP" sz="28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DFBFB9F-0FA6-A787-BF97-8AB13FE93DD4}"/>
                </a:ext>
              </a:extLst>
            </p:cNvPr>
            <p:cNvSpPr txBox="1"/>
            <p:nvPr/>
          </p:nvSpPr>
          <p:spPr>
            <a:xfrm>
              <a:off x="5591944" y="5808346"/>
              <a:ext cx="79471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ことわ</a:t>
              </a:r>
              <a:endParaRPr kumimoji="1" lang="ja-JP" altLang="en-US" sz="1200" b="1" dirty="0">
                <a:latin typeface="BIZ UDPゴシック" panose="020B0400000000000000" pitchFamily="50" charset="-128"/>
                <a:ea typeface="BIZ UDPゴシック" panose="020B0400000000000000" pitchFamily="50" charset="-128"/>
              </a:endParaRPr>
            </a:p>
          </p:txBody>
        </p:sp>
      </p:grpSp>
      <p:pic>
        <p:nvPicPr>
          <p:cNvPr id="29" name="図 28">
            <a:extLst>
              <a:ext uri="{FF2B5EF4-FFF2-40B4-BE49-F238E27FC236}">
                <a16:creationId xmlns:a16="http://schemas.microsoft.com/office/drawing/2014/main" id="{FE22637B-A021-1529-AF2B-D13CD6596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629" y="1937101"/>
            <a:ext cx="1316233" cy="3122040"/>
          </a:xfrm>
          <a:prstGeom prst="rect">
            <a:avLst/>
          </a:prstGeom>
        </p:spPr>
      </p:pic>
      <p:pic>
        <p:nvPicPr>
          <p:cNvPr id="31" name="図 30">
            <a:extLst>
              <a:ext uri="{FF2B5EF4-FFF2-40B4-BE49-F238E27FC236}">
                <a16:creationId xmlns:a16="http://schemas.microsoft.com/office/drawing/2014/main" id="{5AA187E5-0FFD-493C-0210-B6CF65779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196" y="2839529"/>
            <a:ext cx="906417" cy="415440"/>
          </a:xfrm>
          <a:prstGeom prst="rect">
            <a:avLst/>
          </a:prstGeom>
        </p:spPr>
      </p:pic>
      <p:pic>
        <p:nvPicPr>
          <p:cNvPr id="35" name="図 34">
            <a:extLst>
              <a:ext uri="{FF2B5EF4-FFF2-40B4-BE49-F238E27FC236}">
                <a16:creationId xmlns:a16="http://schemas.microsoft.com/office/drawing/2014/main" id="{793E4658-C45B-7CE2-7BFF-0BF695B1E1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261" y="2591825"/>
            <a:ext cx="1207582" cy="3632328"/>
          </a:xfrm>
          <a:prstGeom prst="rect">
            <a:avLst/>
          </a:prstGeom>
        </p:spPr>
      </p:pic>
      <p:pic>
        <p:nvPicPr>
          <p:cNvPr id="36" name="図 35">
            <a:extLst>
              <a:ext uri="{FF2B5EF4-FFF2-40B4-BE49-F238E27FC236}">
                <a16:creationId xmlns:a16="http://schemas.microsoft.com/office/drawing/2014/main" id="{91348265-C92C-CC4C-7DC9-501CB4AA8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60226" y="3515986"/>
            <a:ext cx="1081941" cy="473601"/>
          </a:xfrm>
          <a:prstGeom prst="rect">
            <a:avLst/>
          </a:prstGeom>
        </p:spPr>
      </p:pic>
      <p:grpSp>
        <p:nvGrpSpPr>
          <p:cNvPr id="13" name="グループ化 12">
            <a:extLst>
              <a:ext uri="{FF2B5EF4-FFF2-40B4-BE49-F238E27FC236}">
                <a16:creationId xmlns:a16="http://schemas.microsoft.com/office/drawing/2014/main" id="{0BC5750E-48D7-5217-E1C0-9B111A85CA0B}"/>
              </a:ext>
            </a:extLst>
          </p:cNvPr>
          <p:cNvGrpSpPr/>
          <p:nvPr/>
        </p:nvGrpSpPr>
        <p:grpSpPr>
          <a:xfrm>
            <a:off x="7175642" y="1967785"/>
            <a:ext cx="1988000" cy="955343"/>
            <a:chOff x="7175642" y="1967785"/>
            <a:chExt cx="1988000" cy="955343"/>
          </a:xfrm>
        </p:grpSpPr>
        <p:sp>
          <p:nvSpPr>
            <p:cNvPr id="42" name="楕円 41">
              <a:extLst>
                <a:ext uri="{FF2B5EF4-FFF2-40B4-BE49-F238E27FC236}">
                  <a16:creationId xmlns:a16="http://schemas.microsoft.com/office/drawing/2014/main" id="{B1376E27-4B91-156C-8896-9C2B463378BB}"/>
                </a:ext>
              </a:extLst>
            </p:cNvPr>
            <p:cNvSpPr/>
            <p:nvPr/>
          </p:nvSpPr>
          <p:spPr>
            <a:xfrm>
              <a:off x="8769754" y="2655711"/>
              <a:ext cx="167244" cy="1524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DDBBAA1-0636-5DCA-BAFE-97E89DBA49BE}"/>
                </a:ext>
              </a:extLst>
            </p:cNvPr>
            <p:cNvSpPr/>
            <p:nvPr/>
          </p:nvSpPr>
          <p:spPr>
            <a:xfrm>
              <a:off x="9011242" y="2725164"/>
              <a:ext cx="152400" cy="1524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7568B1C5-C39D-9FE1-74C7-60015908640F}"/>
                </a:ext>
              </a:extLst>
            </p:cNvPr>
            <p:cNvSpPr/>
            <p:nvPr/>
          </p:nvSpPr>
          <p:spPr>
            <a:xfrm>
              <a:off x="7175642" y="1967785"/>
              <a:ext cx="1587980" cy="955343"/>
            </a:xfrm>
            <a:prstGeom prst="ellipse">
              <a:avLst/>
            </a:prstGeom>
            <a:solidFill>
              <a:srgbClr val="00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3EFF3CD2-4E4C-2E0E-F755-F3D2B5FCF534}"/>
                </a:ext>
              </a:extLst>
            </p:cNvPr>
            <p:cNvSpPr txBox="1"/>
            <p:nvPr/>
          </p:nvSpPr>
          <p:spPr>
            <a:xfrm>
              <a:off x="7287699" y="2237856"/>
              <a:ext cx="1587980" cy="400110"/>
            </a:xfrm>
            <a:prstGeom prst="rect">
              <a:avLst/>
            </a:prstGeom>
            <a:noFill/>
          </p:spPr>
          <p:txBody>
            <a:bodyPr wrap="square" rtlCol="0">
              <a:spAutoFit/>
            </a:bodyP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いらない？</a:t>
              </a:r>
            </a:p>
          </p:txBody>
        </p:sp>
      </p:grpSp>
      <p:grpSp>
        <p:nvGrpSpPr>
          <p:cNvPr id="16" name="グループ化 15">
            <a:extLst>
              <a:ext uri="{FF2B5EF4-FFF2-40B4-BE49-F238E27FC236}">
                <a16:creationId xmlns:a16="http://schemas.microsoft.com/office/drawing/2014/main" id="{FD57A388-BE2E-B1BC-47BB-F152E342DB6B}"/>
              </a:ext>
            </a:extLst>
          </p:cNvPr>
          <p:cNvGrpSpPr/>
          <p:nvPr/>
        </p:nvGrpSpPr>
        <p:grpSpPr>
          <a:xfrm>
            <a:off x="10014387" y="1920722"/>
            <a:ext cx="1850180" cy="955343"/>
            <a:chOff x="10014387" y="1920722"/>
            <a:chExt cx="1850180" cy="955343"/>
          </a:xfrm>
        </p:grpSpPr>
        <p:sp>
          <p:nvSpPr>
            <p:cNvPr id="38" name="楕円 37">
              <a:extLst>
                <a:ext uri="{FF2B5EF4-FFF2-40B4-BE49-F238E27FC236}">
                  <a16:creationId xmlns:a16="http://schemas.microsoft.com/office/drawing/2014/main" id="{66BD2D83-D70F-291B-4300-688B30FEA177}"/>
                </a:ext>
              </a:extLst>
            </p:cNvPr>
            <p:cNvSpPr/>
            <p:nvPr/>
          </p:nvSpPr>
          <p:spPr>
            <a:xfrm>
              <a:off x="10276587" y="1920722"/>
              <a:ext cx="1587980" cy="955343"/>
            </a:xfrm>
            <a:prstGeom prst="ellipse">
              <a:avLst/>
            </a:prstGeom>
            <a:solidFill>
              <a:srgbClr val="00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latin typeface="BIZ UDPゴシック" panose="020B0400000000000000" pitchFamily="50" charset="-128"/>
                <a:ea typeface="BIZ UDPゴシック" panose="020B0400000000000000" pitchFamily="50" charset="-128"/>
              </a:endParaRPr>
            </a:p>
          </p:txBody>
        </p:sp>
        <p:sp>
          <p:nvSpPr>
            <p:cNvPr id="39" name="楕円 38">
              <a:extLst>
                <a:ext uri="{FF2B5EF4-FFF2-40B4-BE49-F238E27FC236}">
                  <a16:creationId xmlns:a16="http://schemas.microsoft.com/office/drawing/2014/main" id="{D5B57284-9BC5-539C-9528-983A725803E4}"/>
                </a:ext>
              </a:extLst>
            </p:cNvPr>
            <p:cNvSpPr/>
            <p:nvPr/>
          </p:nvSpPr>
          <p:spPr>
            <a:xfrm>
              <a:off x="10118139" y="2528666"/>
              <a:ext cx="167244" cy="1524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5BAA89C7-D4D4-2582-DB83-172348DB1967}"/>
                </a:ext>
              </a:extLst>
            </p:cNvPr>
            <p:cNvSpPr/>
            <p:nvPr/>
          </p:nvSpPr>
          <p:spPr>
            <a:xfrm>
              <a:off x="10014387" y="2681066"/>
              <a:ext cx="108000" cy="108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70FF36E-7DB1-B70B-ABA8-CBF2A743C204}"/>
                </a:ext>
              </a:extLst>
            </p:cNvPr>
            <p:cNvSpPr txBox="1"/>
            <p:nvPr/>
          </p:nvSpPr>
          <p:spPr>
            <a:xfrm>
              <a:off x="10556589" y="2198338"/>
              <a:ext cx="1027976" cy="400110"/>
            </a:xfrm>
            <a:prstGeom prst="rect">
              <a:avLst/>
            </a:prstGeom>
            <a:noFill/>
          </p:spPr>
          <p:txBody>
            <a:bodyPr wrap="square" rtlCol="0">
              <a:spAutoFit/>
            </a:bodyP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いる？</a:t>
              </a:r>
            </a:p>
          </p:txBody>
        </p:sp>
      </p:grpSp>
      <p:grpSp>
        <p:nvGrpSpPr>
          <p:cNvPr id="37" name="グループ化 36">
            <a:extLst>
              <a:ext uri="{FF2B5EF4-FFF2-40B4-BE49-F238E27FC236}">
                <a16:creationId xmlns:a16="http://schemas.microsoft.com/office/drawing/2014/main" id="{B253816D-74DB-7920-5AE7-CDA5A66CDD8F}"/>
              </a:ext>
            </a:extLst>
          </p:cNvPr>
          <p:cNvGrpSpPr/>
          <p:nvPr/>
        </p:nvGrpSpPr>
        <p:grpSpPr>
          <a:xfrm>
            <a:off x="1268816" y="5023883"/>
            <a:ext cx="8054611" cy="709547"/>
            <a:chOff x="1847528" y="3780578"/>
            <a:chExt cx="8054611" cy="709547"/>
          </a:xfrm>
        </p:grpSpPr>
        <p:sp>
          <p:nvSpPr>
            <p:cNvPr id="14" name="タイトル 1">
              <a:extLst>
                <a:ext uri="{FF2B5EF4-FFF2-40B4-BE49-F238E27FC236}">
                  <a16:creationId xmlns:a16="http://schemas.microsoft.com/office/drawing/2014/main" id="{277DD592-1631-FC4A-61BA-47B64EA049C8}"/>
                </a:ext>
              </a:extLst>
            </p:cNvPr>
            <p:cNvSpPr txBox="1">
              <a:spLocks/>
            </p:cNvSpPr>
            <p:nvPr/>
          </p:nvSpPr>
          <p:spPr>
            <a:xfrm>
              <a:off x="1847528" y="3861048"/>
              <a:ext cx="8054611" cy="629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①　欲しくないけれど、勧められたから買う</a:t>
              </a:r>
              <a:endParaRPr lang="en-US" altLang="ja-JP" sz="28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12D23D01-2683-40FA-91C5-DEEA0C0AF615}"/>
                </a:ext>
              </a:extLst>
            </p:cNvPr>
            <p:cNvSpPr txBox="1"/>
            <p:nvPr/>
          </p:nvSpPr>
          <p:spPr>
            <a:xfrm>
              <a:off x="5448550" y="3805263"/>
              <a:ext cx="794712" cy="276998"/>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すす</a:t>
              </a:r>
            </a:p>
          </p:txBody>
        </p:sp>
        <p:sp>
          <p:nvSpPr>
            <p:cNvPr id="32" name="テキスト ボックス 31">
              <a:extLst>
                <a:ext uri="{FF2B5EF4-FFF2-40B4-BE49-F238E27FC236}">
                  <a16:creationId xmlns:a16="http://schemas.microsoft.com/office/drawing/2014/main" id="{6928C22C-6C29-CC3A-2DAA-D9CEAC463482}"/>
                </a:ext>
              </a:extLst>
            </p:cNvPr>
            <p:cNvSpPr txBox="1"/>
            <p:nvPr/>
          </p:nvSpPr>
          <p:spPr>
            <a:xfrm>
              <a:off x="2581097" y="3792115"/>
              <a:ext cx="539556" cy="276998"/>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AF0D429F-0DB2-B1F3-E770-6D5E88A237E4}"/>
                </a:ext>
              </a:extLst>
            </p:cNvPr>
            <p:cNvSpPr txBox="1"/>
            <p:nvPr/>
          </p:nvSpPr>
          <p:spPr>
            <a:xfrm>
              <a:off x="7975042" y="3780578"/>
              <a:ext cx="794712" cy="276998"/>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a:t>
              </a:r>
              <a:endParaRPr kumimoji="1" lang="ja-JP" altLang="en-US"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50515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E64CAE-3E33-0169-6F95-BF32001B8B67}"/>
              </a:ext>
            </a:extLst>
          </p:cNvPr>
          <p:cNvSpPr>
            <a:spLocks noGrp="1"/>
          </p:cNvSpPr>
          <p:nvPr>
            <p:ph type="sldNum" sz="quarter" idx="12"/>
          </p:nvPr>
        </p:nvSpPr>
        <p:spPr/>
        <p:txBody>
          <a:bodyPr/>
          <a:lstStyle/>
          <a:p>
            <a:fld id="{C9D707A9-BE3A-46EF-B64A-4D23364FB652}" type="slidenum">
              <a:rPr kumimoji="1" lang="ja-JP" altLang="en-US" smtClean="0"/>
              <a:t>5</a:t>
            </a:fld>
            <a:endParaRPr kumimoji="1" lang="ja-JP" altLang="en-US"/>
          </a:p>
        </p:txBody>
      </p:sp>
      <p:sp>
        <p:nvSpPr>
          <p:cNvPr id="3" name="四角形: 角を丸くする 2">
            <a:extLst>
              <a:ext uri="{FF2B5EF4-FFF2-40B4-BE49-F238E27FC236}">
                <a16:creationId xmlns:a16="http://schemas.microsoft.com/office/drawing/2014/main" id="{BC98E3D3-831C-3D3F-CBA0-C364029C9991}"/>
              </a:ext>
            </a:extLst>
          </p:cNvPr>
          <p:cNvSpPr/>
          <p:nvPr/>
        </p:nvSpPr>
        <p:spPr>
          <a:xfrm>
            <a:off x="623392" y="476672"/>
            <a:ext cx="2088232" cy="7920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33" name="グループ化 32">
            <a:extLst>
              <a:ext uri="{FF2B5EF4-FFF2-40B4-BE49-F238E27FC236}">
                <a16:creationId xmlns:a16="http://schemas.microsoft.com/office/drawing/2014/main" id="{F7236F31-15F6-4089-9DF0-D88AA8B70967}"/>
              </a:ext>
            </a:extLst>
          </p:cNvPr>
          <p:cNvGrpSpPr/>
          <p:nvPr/>
        </p:nvGrpSpPr>
        <p:grpSpPr>
          <a:xfrm>
            <a:off x="2999656" y="470679"/>
            <a:ext cx="8856984" cy="663647"/>
            <a:chOff x="2999656" y="470679"/>
            <a:chExt cx="8856984" cy="663647"/>
          </a:xfrm>
        </p:grpSpPr>
        <p:sp>
          <p:nvSpPr>
            <p:cNvPr id="6" name="テキスト ボックス 5">
              <a:extLst>
                <a:ext uri="{FF2B5EF4-FFF2-40B4-BE49-F238E27FC236}">
                  <a16:creationId xmlns:a16="http://schemas.microsoft.com/office/drawing/2014/main" id="{04B84EFC-0D81-F855-0025-D36047BDBBCA}"/>
                </a:ext>
              </a:extLst>
            </p:cNvPr>
            <p:cNvSpPr txBox="1"/>
            <p:nvPr/>
          </p:nvSpPr>
          <p:spPr>
            <a:xfrm>
              <a:off x="2999656" y="611106"/>
              <a:ext cx="8856984"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お金で何ができるの？お金はどんな役割があるの？</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DBD618D-D7BB-1FB7-47ED-A1F9B009ED44}"/>
                </a:ext>
              </a:extLst>
            </p:cNvPr>
            <p:cNvSpPr txBox="1"/>
            <p:nvPr/>
          </p:nvSpPr>
          <p:spPr>
            <a:xfrm>
              <a:off x="4080626" y="470679"/>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なに</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AB3CBE1-37FB-DACC-ED0E-D880025CD3EF}"/>
                </a:ext>
              </a:extLst>
            </p:cNvPr>
            <p:cNvSpPr txBox="1"/>
            <p:nvPr/>
          </p:nvSpPr>
          <p:spPr>
            <a:xfrm>
              <a:off x="8754092" y="470679"/>
              <a:ext cx="876503"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やくわり</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0D30F74-92DB-B0FB-68E1-0636A37D51D0}"/>
                </a:ext>
              </a:extLst>
            </p:cNvPr>
            <p:cNvSpPr txBox="1"/>
            <p:nvPr/>
          </p:nvSpPr>
          <p:spPr>
            <a:xfrm>
              <a:off x="6872877" y="470679"/>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B486FBC-5712-3CA3-E514-44745B117F52}"/>
                </a:ext>
              </a:extLst>
            </p:cNvPr>
            <p:cNvSpPr txBox="1"/>
            <p:nvPr/>
          </p:nvSpPr>
          <p:spPr>
            <a:xfrm>
              <a:off x="3368080" y="472606"/>
              <a:ext cx="57606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44" name="グループ化 43">
            <a:extLst>
              <a:ext uri="{FF2B5EF4-FFF2-40B4-BE49-F238E27FC236}">
                <a16:creationId xmlns:a16="http://schemas.microsoft.com/office/drawing/2014/main" id="{CA1EE378-74CE-1A63-74AD-918223844CC8}"/>
              </a:ext>
            </a:extLst>
          </p:cNvPr>
          <p:cNvGrpSpPr/>
          <p:nvPr/>
        </p:nvGrpSpPr>
        <p:grpSpPr>
          <a:xfrm>
            <a:off x="1441989" y="2423208"/>
            <a:ext cx="9929808" cy="1393842"/>
            <a:chOff x="1441989" y="2423208"/>
            <a:chExt cx="9929808" cy="1393842"/>
          </a:xfrm>
        </p:grpSpPr>
        <p:sp>
          <p:nvSpPr>
            <p:cNvPr id="30" name="テキスト ボックス 29">
              <a:extLst>
                <a:ext uri="{FF2B5EF4-FFF2-40B4-BE49-F238E27FC236}">
                  <a16:creationId xmlns:a16="http://schemas.microsoft.com/office/drawing/2014/main" id="{AABC1ABF-BB0D-7C28-068C-AD40D780D77C}"/>
                </a:ext>
              </a:extLst>
            </p:cNvPr>
            <p:cNvSpPr txBox="1"/>
            <p:nvPr/>
          </p:nvSpPr>
          <p:spPr>
            <a:xfrm>
              <a:off x="1441989" y="2464885"/>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商品やサービスにはそれぞれ値段があり、内容や量などに</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1200"/>
                </a:spcAft>
              </a:pPr>
              <a:r>
                <a:rPr lang="ja-JP" altLang="en-US" sz="2800" dirty="0">
                  <a:latin typeface="BIZ UDPゴシック" panose="020B0400000000000000" pitchFamily="50" charset="-128"/>
                  <a:ea typeface="BIZ UDPゴシック" panose="020B0400000000000000" pitchFamily="50" charset="-128"/>
                </a:rPr>
                <a:t>　　よって、値段（価値）が違います</a:t>
              </a:r>
              <a:endParaRPr lang="en-US" altLang="ja-JP" sz="28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40481CEF-A6C9-B412-78B1-31C216775A9F}"/>
                </a:ext>
              </a:extLst>
            </p:cNvPr>
            <p:cNvSpPr txBox="1"/>
            <p:nvPr/>
          </p:nvSpPr>
          <p:spPr>
            <a:xfrm>
              <a:off x="9408797" y="2423208"/>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りょう</a:t>
              </a:r>
              <a:endParaRPr lang="en-US" altLang="ja-JP" sz="12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14DE4C6B-F4FD-5968-FE93-50F06F3D55B6}"/>
                </a:ext>
              </a:extLst>
            </p:cNvPr>
            <p:cNvSpPr txBox="1"/>
            <p:nvPr/>
          </p:nvSpPr>
          <p:spPr>
            <a:xfrm>
              <a:off x="3297407" y="3149768"/>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ねだん</a:t>
              </a:r>
              <a:endParaRPr lang="en-US" altLang="ja-JP"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DD525707-2F0A-354E-42B9-8CFA7C4E1A17}"/>
                </a:ext>
              </a:extLst>
            </p:cNvPr>
            <p:cNvSpPr txBox="1"/>
            <p:nvPr/>
          </p:nvSpPr>
          <p:spPr>
            <a:xfrm>
              <a:off x="4246526" y="3140968"/>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かち</a:t>
              </a:r>
              <a:endParaRPr lang="en-US" altLang="ja-JP" sz="12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0A40CA4-69CB-C3AD-557B-A5020369395F}"/>
                </a:ext>
              </a:extLst>
            </p:cNvPr>
            <p:cNvSpPr txBox="1"/>
            <p:nvPr/>
          </p:nvSpPr>
          <p:spPr>
            <a:xfrm>
              <a:off x="5283036" y="3140968"/>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ちが</a:t>
              </a:r>
              <a:endParaRPr lang="en-US" altLang="ja-JP" sz="12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F0215C0-FAB8-CEDD-5AFC-E143468AFEE3}"/>
                </a:ext>
              </a:extLst>
            </p:cNvPr>
            <p:cNvSpPr txBox="1"/>
            <p:nvPr/>
          </p:nvSpPr>
          <p:spPr>
            <a:xfrm>
              <a:off x="1892127" y="2432642"/>
              <a:ext cx="98516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しょうひん</a:t>
              </a:r>
              <a:endParaRPr lang="en-US" altLang="ja-JP" sz="1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FF41671-AC34-23DC-595F-9DADD3696A01}"/>
                </a:ext>
              </a:extLst>
            </p:cNvPr>
            <p:cNvSpPr txBox="1"/>
            <p:nvPr/>
          </p:nvSpPr>
          <p:spPr>
            <a:xfrm>
              <a:off x="8402624" y="2423208"/>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ないよう</a:t>
              </a:r>
              <a:endParaRPr lang="en-US" altLang="ja-JP"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CA333F6-9910-0F24-4AC3-BEB4D098C3DF}"/>
                </a:ext>
              </a:extLst>
            </p:cNvPr>
            <p:cNvSpPr txBox="1"/>
            <p:nvPr/>
          </p:nvSpPr>
          <p:spPr>
            <a:xfrm>
              <a:off x="6529340" y="2431921"/>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ねだん</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C11C3191-6A25-1DB4-178C-5F27B63A890E}"/>
              </a:ext>
            </a:extLst>
          </p:cNvPr>
          <p:cNvGrpSpPr/>
          <p:nvPr/>
        </p:nvGrpSpPr>
        <p:grpSpPr>
          <a:xfrm>
            <a:off x="1441989" y="3985311"/>
            <a:ext cx="9929808" cy="695221"/>
            <a:chOff x="1441989" y="3985311"/>
            <a:chExt cx="9929808" cy="695221"/>
          </a:xfrm>
        </p:grpSpPr>
        <p:sp>
          <p:nvSpPr>
            <p:cNvPr id="31" name="テキスト ボックス 30">
              <a:extLst>
                <a:ext uri="{FF2B5EF4-FFF2-40B4-BE49-F238E27FC236}">
                  <a16:creationId xmlns:a16="http://schemas.microsoft.com/office/drawing/2014/main" id="{7A93910A-E1D5-F6CD-1433-D7C56CC87527}"/>
                </a:ext>
              </a:extLst>
            </p:cNvPr>
            <p:cNvSpPr txBox="1"/>
            <p:nvPr/>
          </p:nvSpPr>
          <p:spPr>
            <a:xfrm>
              <a:off x="1441989" y="4051642"/>
              <a:ext cx="9929808" cy="628890"/>
            </a:xfrm>
            <a:prstGeom prst="rect">
              <a:avLst/>
            </a:prstGeom>
            <a:noFill/>
          </p:spPr>
          <p:txBody>
            <a:bodyPr wrap="square" rtlCol="0">
              <a:spAutoFit/>
            </a:bodyPr>
            <a:lstStyle/>
            <a:p>
              <a:pPr marL="457200" indent="-457200">
                <a:lnSpc>
                  <a:spcPct val="150000"/>
                </a:lnSpc>
                <a:spcAft>
                  <a:spcPts val="12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お金は、商品やサービスと交換するのに必要です</a:t>
              </a:r>
              <a:endParaRPr lang="en-US" altLang="ja-JP" sz="28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8C94D7F-84BA-8167-1E51-77CA038390E6}"/>
                </a:ext>
              </a:extLst>
            </p:cNvPr>
            <p:cNvSpPr txBox="1"/>
            <p:nvPr/>
          </p:nvSpPr>
          <p:spPr>
            <a:xfrm>
              <a:off x="2212123" y="3985311"/>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4D8F648-3AE0-4231-BA7D-F60543E7613F}"/>
                </a:ext>
              </a:extLst>
            </p:cNvPr>
            <p:cNvSpPr txBox="1"/>
            <p:nvPr/>
          </p:nvSpPr>
          <p:spPr>
            <a:xfrm>
              <a:off x="3153967" y="3988746"/>
              <a:ext cx="109373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しょうひん</a:t>
              </a:r>
              <a:endParaRPr lang="en-US" altLang="ja-JP" sz="12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9D83715-EEF8-9B59-43F2-4B50C0E15CCA}"/>
                </a:ext>
              </a:extLst>
            </p:cNvPr>
            <p:cNvSpPr txBox="1"/>
            <p:nvPr/>
          </p:nvSpPr>
          <p:spPr>
            <a:xfrm>
              <a:off x="5936684" y="3993315"/>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こうかん</a:t>
              </a:r>
              <a:endParaRPr lang="en-US" altLang="ja-JP"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E0BA6CB-F71B-DFDB-549E-E4A8F695B500}"/>
                </a:ext>
              </a:extLst>
            </p:cNvPr>
            <p:cNvSpPr txBox="1"/>
            <p:nvPr/>
          </p:nvSpPr>
          <p:spPr>
            <a:xfrm>
              <a:off x="8056533" y="3993315"/>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ひつよう</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46" name="グループ化 45">
            <a:extLst>
              <a:ext uri="{FF2B5EF4-FFF2-40B4-BE49-F238E27FC236}">
                <a16:creationId xmlns:a16="http://schemas.microsoft.com/office/drawing/2014/main" id="{C2DED4AD-F8A2-FA05-FEEE-8BEF6620415E}"/>
              </a:ext>
            </a:extLst>
          </p:cNvPr>
          <p:cNvGrpSpPr/>
          <p:nvPr/>
        </p:nvGrpSpPr>
        <p:grpSpPr>
          <a:xfrm>
            <a:off x="1441989" y="4701184"/>
            <a:ext cx="9929808" cy="672032"/>
            <a:chOff x="1441989" y="4701184"/>
            <a:chExt cx="9929808" cy="672032"/>
          </a:xfrm>
        </p:grpSpPr>
        <p:sp>
          <p:nvSpPr>
            <p:cNvPr id="32" name="テキスト ボックス 31">
              <a:extLst>
                <a:ext uri="{FF2B5EF4-FFF2-40B4-BE49-F238E27FC236}">
                  <a16:creationId xmlns:a16="http://schemas.microsoft.com/office/drawing/2014/main" id="{3B1F2734-E612-B714-9368-78A94DB99A0F}"/>
                </a:ext>
              </a:extLst>
            </p:cNvPr>
            <p:cNvSpPr txBox="1"/>
            <p:nvPr/>
          </p:nvSpPr>
          <p:spPr>
            <a:xfrm>
              <a:off x="1441989" y="4744326"/>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お金は貯めておくことができます</a:t>
              </a:r>
              <a:endParaRPr lang="en-US" altLang="ja-JP"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899E9D5-F117-D568-82B9-1EE0A9CC3C4D}"/>
                </a:ext>
              </a:extLst>
            </p:cNvPr>
            <p:cNvSpPr txBox="1"/>
            <p:nvPr/>
          </p:nvSpPr>
          <p:spPr>
            <a:xfrm>
              <a:off x="2268793" y="4701185"/>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296DA9A1-FFA5-4F0D-DB6F-1276690AF58B}"/>
                </a:ext>
              </a:extLst>
            </p:cNvPr>
            <p:cNvSpPr txBox="1"/>
            <p:nvPr/>
          </p:nvSpPr>
          <p:spPr>
            <a:xfrm>
              <a:off x="3111129" y="4701184"/>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た</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FD286011-5FB4-47B6-8286-4F026F5FDB22}"/>
              </a:ext>
            </a:extLst>
          </p:cNvPr>
          <p:cNvGrpSpPr/>
          <p:nvPr/>
        </p:nvGrpSpPr>
        <p:grpSpPr>
          <a:xfrm>
            <a:off x="1441989" y="1616144"/>
            <a:ext cx="9929808" cy="699210"/>
            <a:chOff x="1441989" y="1616144"/>
            <a:chExt cx="9929808" cy="699210"/>
          </a:xfrm>
        </p:grpSpPr>
        <p:sp>
          <p:nvSpPr>
            <p:cNvPr id="29" name="テキスト ボックス 28">
              <a:extLst>
                <a:ext uri="{FF2B5EF4-FFF2-40B4-BE49-F238E27FC236}">
                  <a16:creationId xmlns:a16="http://schemas.microsoft.com/office/drawing/2014/main" id="{DE5DDA86-F47B-82BD-C64F-918C2F4E985E}"/>
                </a:ext>
              </a:extLst>
            </p:cNvPr>
            <p:cNvSpPr txBox="1"/>
            <p:nvPr/>
          </p:nvSpPr>
          <p:spPr>
            <a:xfrm>
              <a:off x="1441989" y="1686464"/>
              <a:ext cx="9929808" cy="628890"/>
            </a:xfrm>
            <a:prstGeom prst="rect">
              <a:avLst/>
            </a:prstGeom>
            <a:noFill/>
          </p:spPr>
          <p:txBody>
            <a:bodyPr wrap="square" rtlCol="0">
              <a:spAutoFit/>
            </a:bodyPr>
            <a:lstStyle/>
            <a:p>
              <a:pPr marL="457200" indent="-457200">
                <a:lnSpc>
                  <a:spcPct val="150000"/>
                </a:lnSpc>
                <a:spcAft>
                  <a:spcPts val="12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お金には、紙幣（紙のお金）と硬貨（金属のお金）があります</a:t>
              </a:r>
              <a:endParaRPr lang="en-US" altLang="ja-JP" sz="28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A9EC438-2E4F-D2EF-41D2-74DDA2AF29BB}"/>
                </a:ext>
              </a:extLst>
            </p:cNvPr>
            <p:cNvSpPr txBox="1"/>
            <p:nvPr/>
          </p:nvSpPr>
          <p:spPr>
            <a:xfrm>
              <a:off x="8630229" y="1625489"/>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3CE620A-EE16-AF73-B497-7DE57F61450D}"/>
                </a:ext>
              </a:extLst>
            </p:cNvPr>
            <p:cNvSpPr txBox="1"/>
            <p:nvPr/>
          </p:nvSpPr>
          <p:spPr>
            <a:xfrm>
              <a:off x="6488802" y="1625489"/>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こうか</a:t>
              </a:r>
              <a:endParaRPr lang="en-US" altLang="ja-JP" sz="12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E3C660D-93DB-8280-4AE5-B80F5319096C}"/>
                </a:ext>
              </a:extLst>
            </p:cNvPr>
            <p:cNvSpPr txBox="1"/>
            <p:nvPr/>
          </p:nvSpPr>
          <p:spPr>
            <a:xfrm>
              <a:off x="2236350" y="1625489"/>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E23ADAC-9A7A-D4FB-4DB3-896FF8ED51B6}"/>
                </a:ext>
              </a:extLst>
            </p:cNvPr>
            <p:cNvSpPr txBox="1"/>
            <p:nvPr/>
          </p:nvSpPr>
          <p:spPr>
            <a:xfrm>
              <a:off x="5454950" y="1616144"/>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31FD52C-64AF-8F22-31DF-B7E1D4A012B6}"/>
                </a:ext>
              </a:extLst>
            </p:cNvPr>
            <p:cNvSpPr txBox="1"/>
            <p:nvPr/>
          </p:nvSpPr>
          <p:spPr>
            <a:xfrm>
              <a:off x="4479198" y="1625489"/>
              <a:ext cx="5760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かみ</a:t>
              </a:r>
              <a:endParaRPr lang="en-US" altLang="ja-JP" sz="12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AA46ACB-3F18-0D92-4CC1-EE7129E04DD4}"/>
                </a:ext>
              </a:extLst>
            </p:cNvPr>
            <p:cNvSpPr txBox="1"/>
            <p:nvPr/>
          </p:nvSpPr>
          <p:spPr>
            <a:xfrm>
              <a:off x="3654667" y="1625489"/>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しへい</a:t>
              </a:r>
              <a:endParaRPr lang="en-US" altLang="ja-JP" sz="12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8AFCC4F-C824-8698-2574-3411B217988E}"/>
                </a:ext>
              </a:extLst>
            </p:cNvPr>
            <p:cNvSpPr txBox="1"/>
            <p:nvPr/>
          </p:nvSpPr>
          <p:spPr>
            <a:xfrm>
              <a:off x="7317650" y="1625489"/>
              <a:ext cx="86172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きんぞく</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576176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36BD9875-6182-38E7-F6C0-2CD72AFCF84A}"/>
              </a:ext>
            </a:extLst>
          </p:cNvPr>
          <p:cNvSpPr/>
          <p:nvPr/>
        </p:nvSpPr>
        <p:spPr>
          <a:xfrm>
            <a:off x="8244350" y="1874580"/>
            <a:ext cx="3369425" cy="368575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6CE4F285-09DE-E376-8169-85F9C51CFBAB}"/>
              </a:ext>
            </a:extLst>
          </p:cNvPr>
          <p:cNvSpPr/>
          <p:nvPr/>
        </p:nvSpPr>
        <p:spPr>
          <a:xfrm rot="20914377">
            <a:off x="6459468" y="2786426"/>
            <a:ext cx="2053747" cy="684000"/>
          </a:xfrm>
          <a:prstGeom prst="wedgeRoundRectCallout">
            <a:avLst>
              <a:gd name="adj1" fmla="val 63642"/>
              <a:gd name="adj2" fmla="val 7469"/>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買いません</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9" name="吹き出し: 角を丸めた四角形 8">
            <a:extLst>
              <a:ext uri="{FF2B5EF4-FFF2-40B4-BE49-F238E27FC236}">
                <a16:creationId xmlns:a16="http://schemas.microsoft.com/office/drawing/2014/main" id="{BFBD2461-EDEC-46F9-7A9A-90F54D69DE70}"/>
              </a:ext>
            </a:extLst>
          </p:cNvPr>
          <p:cNvSpPr/>
          <p:nvPr/>
        </p:nvSpPr>
        <p:spPr>
          <a:xfrm rot="20870012">
            <a:off x="7134327" y="1665237"/>
            <a:ext cx="2053747" cy="684000"/>
          </a:xfrm>
          <a:prstGeom prst="wedgeRoundRectCallout">
            <a:avLst>
              <a:gd name="adj1" fmla="val 44148"/>
              <a:gd name="adj2" fmla="val 90979"/>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いりません</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11">
            <a:extLst>
              <a:ext uri="{FF2B5EF4-FFF2-40B4-BE49-F238E27FC236}">
                <a16:creationId xmlns:a16="http://schemas.microsoft.com/office/drawing/2014/main" id="{B32726FB-3B55-F1B8-9FF5-ABC4E0A7C2AE}"/>
              </a:ext>
            </a:extLst>
          </p:cNvPr>
          <p:cNvSpPr>
            <a:spLocks noGrp="1"/>
          </p:cNvSpPr>
          <p:nvPr>
            <p:ph type="sldNum" sz="quarter" idx="12"/>
          </p:nvPr>
        </p:nvSpPr>
        <p:spPr/>
        <p:txBody>
          <a:bodyPr/>
          <a:lstStyle/>
          <a:p>
            <a:fld id="{C9D707A9-BE3A-46EF-B64A-4D23364FB652}" type="slidenum">
              <a:rPr kumimoji="1" lang="ja-JP" altLang="en-US" smtClean="0"/>
              <a:t>50</a:t>
            </a:fld>
            <a:endParaRPr kumimoji="1" lang="ja-JP" altLang="en-US"/>
          </a:p>
        </p:txBody>
      </p:sp>
      <p:grpSp>
        <p:nvGrpSpPr>
          <p:cNvPr id="4" name="グループ化 3">
            <a:extLst>
              <a:ext uri="{FF2B5EF4-FFF2-40B4-BE49-F238E27FC236}">
                <a16:creationId xmlns:a16="http://schemas.microsoft.com/office/drawing/2014/main" id="{6285B72A-2BC1-94D5-F959-6162D9B99A56}"/>
              </a:ext>
            </a:extLst>
          </p:cNvPr>
          <p:cNvGrpSpPr/>
          <p:nvPr/>
        </p:nvGrpSpPr>
        <p:grpSpPr>
          <a:xfrm>
            <a:off x="722622" y="451456"/>
            <a:ext cx="10891153" cy="854227"/>
            <a:chOff x="722622" y="451456"/>
            <a:chExt cx="10891153" cy="854227"/>
          </a:xfrm>
        </p:grpSpPr>
        <p:sp>
          <p:nvSpPr>
            <p:cNvPr id="3" name="タイトル 1">
              <a:extLst>
                <a:ext uri="{FF2B5EF4-FFF2-40B4-BE49-F238E27FC236}">
                  <a16:creationId xmlns:a16="http://schemas.microsoft.com/office/drawing/2014/main" id="{A94A5E0A-A8B5-4E17-279B-4BD58EDC1F88}"/>
                </a:ext>
              </a:extLst>
            </p:cNvPr>
            <p:cNvSpPr txBox="1">
              <a:spLocks/>
            </p:cNvSpPr>
            <p:nvPr/>
          </p:nvSpPr>
          <p:spPr>
            <a:xfrm>
              <a:off x="722622" y="451456"/>
              <a:ext cx="10891153" cy="85422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正解は </a:t>
              </a:r>
              <a:r>
                <a:rPr lang="ja-JP" altLang="en-US" sz="3600" b="1" dirty="0">
                  <a:solidFill>
                    <a:srgbClr val="C00000"/>
                  </a:solidFill>
                  <a:latin typeface="BIZ UDPゴシック" panose="020B0400000000000000" pitchFamily="50" charset="-128"/>
                  <a:ea typeface="BIZ UDPゴシック" panose="020B0400000000000000" pitchFamily="50" charset="-128"/>
                </a:rPr>
                <a:t>②</a:t>
              </a:r>
              <a:r>
                <a:rPr lang="ja-JP" altLang="en-US" sz="2800" b="1" dirty="0">
                  <a:solidFill>
                    <a:srgbClr val="C00000"/>
                  </a:solidFill>
                  <a:latin typeface="BIZ UDPゴシック" panose="020B0400000000000000" pitchFamily="50" charset="-128"/>
                  <a:ea typeface="BIZ UDPゴシック" panose="020B0400000000000000" pitchFamily="50" charset="-128"/>
                </a:rPr>
                <a:t>　</a:t>
              </a:r>
              <a:r>
                <a:rPr lang="ja-JP" altLang="en-US" sz="2800" b="1" u="sng" dirty="0">
                  <a:solidFill>
                    <a:srgbClr val="C00000"/>
                  </a:solidFill>
                  <a:latin typeface="BIZ UDPゴシック" panose="020B0400000000000000" pitchFamily="50" charset="-128"/>
                  <a:ea typeface="BIZ UDPゴシック" panose="020B0400000000000000" pitchFamily="50" charset="-128"/>
                </a:rPr>
                <a:t>「いりません」とはっきり断る</a:t>
              </a:r>
              <a:endParaRPr lang="en-US" altLang="ja-JP" sz="2800" b="1" u="sng" dirty="0">
                <a:solidFill>
                  <a:srgbClr val="C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9300BB3-00CC-B216-BA6E-307F9E9A3A61}"/>
                </a:ext>
              </a:extLst>
            </p:cNvPr>
            <p:cNvSpPr txBox="1"/>
            <p:nvPr/>
          </p:nvSpPr>
          <p:spPr>
            <a:xfrm>
              <a:off x="6282438" y="548167"/>
              <a:ext cx="105434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ことわ</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58B522D-B5D6-3418-7A57-86AA6E17C693}"/>
                </a:ext>
              </a:extLst>
            </p:cNvPr>
            <p:cNvSpPr txBox="1"/>
            <p:nvPr/>
          </p:nvSpPr>
          <p:spPr>
            <a:xfrm>
              <a:off x="814622" y="572363"/>
              <a:ext cx="1054347" cy="276999"/>
            </a:xfrm>
            <a:prstGeom prst="rect">
              <a:avLst/>
            </a:prstGeom>
            <a:noFill/>
          </p:spPr>
          <p:txBody>
            <a:bodyPr wrap="square" rtlCol="0">
              <a:spAutoFit/>
            </a:bodyPr>
            <a:lstStyle/>
            <a:p>
              <a:pPr>
                <a:spcAft>
                  <a:spcPts val="600"/>
                </a:spcAft>
              </a:pPr>
              <a:r>
                <a:rPr kumimoji="1" lang="ja-JP" altLang="en-US" sz="1200" b="1" dirty="0">
                  <a:solidFill>
                    <a:srgbClr val="C00000"/>
                  </a:solidFill>
                  <a:latin typeface="BIZ UDPゴシック" panose="020B0400000000000000" pitchFamily="50" charset="-128"/>
                  <a:ea typeface="BIZ UDPゴシック" panose="020B0400000000000000" pitchFamily="50" charset="-128"/>
                </a:rPr>
                <a:t>せいかい</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grpSp>
      <p:sp>
        <p:nvSpPr>
          <p:cNvPr id="20" name="テキスト ボックス 19">
            <a:extLst>
              <a:ext uri="{FF2B5EF4-FFF2-40B4-BE49-F238E27FC236}">
                <a16:creationId xmlns:a16="http://schemas.microsoft.com/office/drawing/2014/main" id="{8A5E5041-AB37-77F8-6EAD-0AEC94F5D539}"/>
              </a:ext>
            </a:extLst>
          </p:cNvPr>
          <p:cNvSpPr txBox="1"/>
          <p:nvPr/>
        </p:nvSpPr>
        <p:spPr>
          <a:xfrm rot="20528575">
            <a:off x="6796529" y="2846850"/>
            <a:ext cx="469846" cy="253916"/>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a:t>
            </a:r>
            <a:endParaRPr kumimoji="1" lang="en-US" altLang="ja-JP" sz="1050" b="1"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43F69D1A-107A-B321-CD05-EDA5B0A7B29E}"/>
              </a:ext>
            </a:extLst>
          </p:cNvPr>
          <p:cNvGrpSpPr/>
          <p:nvPr/>
        </p:nvGrpSpPr>
        <p:grpSpPr>
          <a:xfrm>
            <a:off x="1271329" y="4878504"/>
            <a:ext cx="9793740" cy="1446057"/>
            <a:chOff x="1271329" y="4878504"/>
            <a:chExt cx="9793740" cy="1446057"/>
          </a:xfrm>
        </p:grpSpPr>
        <p:sp>
          <p:nvSpPr>
            <p:cNvPr id="13" name="タイトル 1">
              <a:extLst>
                <a:ext uri="{FF2B5EF4-FFF2-40B4-BE49-F238E27FC236}">
                  <a16:creationId xmlns:a16="http://schemas.microsoft.com/office/drawing/2014/main" id="{339C0043-94F9-64DD-8638-6AAC1AC0AE19}"/>
                </a:ext>
              </a:extLst>
            </p:cNvPr>
            <p:cNvSpPr txBox="1">
              <a:spLocks/>
            </p:cNvSpPr>
            <p:nvPr/>
          </p:nvSpPr>
          <p:spPr>
            <a:xfrm>
              <a:off x="1271329" y="4878504"/>
              <a:ext cx="9793740" cy="1446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もし、お店の人から「買ってほしい」と言われても、</a:t>
              </a:r>
              <a:endParaRPr lang="en-US" altLang="ja-JP" sz="2400" b="1"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latin typeface="BIZ UDPゴシック" panose="020B0400000000000000" pitchFamily="50" charset="-128"/>
                  <a:ea typeface="BIZ UDPゴシック" panose="020B0400000000000000" pitchFamily="50" charset="-128"/>
                </a:rPr>
                <a:t>いらない場合は、</a:t>
              </a:r>
              <a:r>
                <a:rPr lang="ja-JP" altLang="en-US" sz="2400" b="1" dirty="0">
                  <a:solidFill>
                    <a:srgbClr val="C00000"/>
                  </a:solidFill>
                  <a:latin typeface="BIZ UDPゴシック" panose="020B0400000000000000" pitchFamily="50" charset="-128"/>
                  <a:ea typeface="BIZ UDPゴシック" panose="020B0400000000000000" pitchFamily="50" charset="-128"/>
                </a:rPr>
                <a:t>はっきりと「いりません」「買いません」と断りましょう</a:t>
              </a:r>
              <a:endParaRPr lang="en-US" altLang="ja-JP" sz="2400" b="1" dirty="0">
                <a:solidFill>
                  <a:srgbClr val="C0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8BC40DD-EBFD-0DD5-7B35-BD470D2912AB}"/>
                </a:ext>
              </a:extLst>
            </p:cNvPr>
            <p:cNvSpPr txBox="1"/>
            <p:nvPr/>
          </p:nvSpPr>
          <p:spPr>
            <a:xfrm>
              <a:off x="2344975" y="5013176"/>
              <a:ext cx="654796"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みせ</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8F4C6A4-4CCC-5C8E-BDDB-7C7677CF5C6D}"/>
                </a:ext>
              </a:extLst>
            </p:cNvPr>
            <p:cNvSpPr txBox="1"/>
            <p:nvPr/>
          </p:nvSpPr>
          <p:spPr>
            <a:xfrm>
              <a:off x="2583650" y="5543654"/>
              <a:ext cx="654796"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ばあい</a:t>
              </a:r>
            </a:p>
          </p:txBody>
        </p:sp>
        <p:sp>
          <p:nvSpPr>
            <p:cNvPr id="17" name="テキスト ボックス 16">
              <a:extLst>
                <a:ext uri="{FF2B5EF4-FFF2-40B4-BE49-F238E27FC236}">
                  <a16:creationId xmlns:a16="http://schemas.microsoft.com/office/drawing/2014/main" id="{EA65B8EF-18E3-5C93-C8BA-C2E1E5E43107}"/>
                </a:ext>
              </a:extLst>
            </p:cNvPr>
            <p:cNvSpPr txBox="1"/>
            <p:nvPr/>
          </p:nvSpPr>
          <p:spPr>
            <a:xfrm>
              <a:off x="8833240" y="5543654"/>
              <a:ext cx="654797" cy="261610"/>
            </a:xfrm>
            <a:prstGeom prst="rect">
              <a:avLst/>
            </a:prstGeom>
            <a:noFill/>
          </p:spPr>
          <p:txBody>
            <a:bodyPr wrap="square" rtlCol="0">
              <a:spAutoFit/>
            </a:bodyPr>
            <a:lstStyle/>
            <a:p>
              <a:pPr>
                <a:spcAft>
                  <a:spcPts val="600"/>
                </a:spcAft>
              </a:pPr>
              <a:r>
                <a:rPr kumimoji="1" lang="ja-JP" altLang="en-US" sz="1100" b="1" dirty="0">
                  <a:solidFill>
                    <a:srgbClr val="C00000"/>
                  </a:solidFill>
                  <a:latin typeface="BIZ UDPゴシック" panose="020B0400000000000000" pitchFamily="50" charset="-128"/>
                  <a:ea typeface="BIZ UDPゴシック" panose="020B0400000000000000" pitchFamily="50" charset="-128"/>
                </a:rPr>
                <a:t>ことわ</a:t>
              </a:r>
            </a:p>
          </p:txBody>
        </p:sp>
        <p:sp>
          <p:nvSpPr>
            <p:cNvPr id="21" name="テキスト ボックス 20">
              <a:extLst>
                <a:ext uri="{FF2B5EF4-FFF2-40B4-BE49-F238E27FC236}">
                  <a16:creationId xmlns:a16="http://schemas.microsoft.com/office/drawing/2014/main" id="{D5AD69EA-0897-1E6A-22AD-0642FA2F5F9C}"/>
                </a:ext>
              </a:extLst>
            </p:cNvPr>
            <p:cNvSpPr txBox="1"/>
            <p:nvPr/>
          </p:nvSpPr>
          <p:spPr>
            <a:xfrm>
              <a:off x="4057173" y="5013176"/>
              <a:ext cx="387879"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か</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A047CED-116A-175B-FEC3-7570E0A00E9B}"/>
                </a:ext>
              </a:extLst>
            </p:cNvPr>
            <p:cNvSpPr txBox="1"/>
            <p:nvPr/>
          </p:nvSpPr>
          <p:spPr>
            <a:xfrm>
              <a:off x="6277337" y="5013176"/>
              <a:ext cx="387879"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い</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4A51B3BC-6261-B9A5-0793-0132E418F152}"/>
                </a:ext>
              </a:extLst>
            </p:cNvPr>
            <p:cNvSpPr txBox="1"/>
            <p:nvPr/>
          </p:nvSpPr>
          <p:spPr>
            <a:xfrm>
              <a:off x="7017292" y="5543654"/>
              <a:ext cx="276697" cy="261610"/>
            </a:xfrm>
            <a:prstGeom prst="rect">
              <a:avLst/>
            </a:prstGeom>
            <a:noFill/>
          </p:spPr>
          <p:txBody>
            <a:bodyPr wrap="square" rtlCol="0">
              <a:spAutoFit/>
            </a:bodyPr>
            <a:lstStyle/>
            <a:p>
              <a:pPr>
                <a:spcAft>
                  <a:spcPts val="600"/>
                </a:spcAft>
              </a:pPr>
              <a:r>
                <a:rPr lang="ja-JP" altLang="en-US" sz="1100" b="1" dirty="0">
                  <a:solidFill>
                    <a:srgbClr val="C00000"/>
                  </a:solidFill>
                  <a:latin typeface="BIZ UDPゴシック" panose="020B0400000000000000" pitchFamily="50" charset="-128"/>
                  <a:ea typeface="BIZ UDPゴシック" panose="020B0400000000000000" pitchFamily="50" charset="-128"/>
                </a:rPr>
                <a:t>か</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C646FB62-7B57-5B38-F2B3-ED911B022224}"/>
              </a:ext>
            </a:extLst>
          </p:cNvPr>
          <p:cNvGrpSpPr/>
          <p:nvPr/>
        </p:nvGrpSpPr>
        <p:grpSpPr>
          <a:xfrm>
            <a:off x="3068841" y="1844824"/>
            <a:ext cx="2531349" cy="1413740"/>
            <a:chOff x="3068841" y="1844824"/>
            <a:chExt cx="2531349" cy="1413740"/>
          </a:xfrm>
        </p:grpSpPr>
        <p:sp>
          <p:nvSpPr>
            <p:cNvPr id="7" name="吹き出し: 角を丸めた四角形 6">
              <a:extLst>
                <a:ext uri="{FF2B5EF4-FFF2-40B4-BE49-F238E27FC236}">
                  <a16:creationId xmlns:a16="http://schemas.microsoft.com/office/drawing/2014/main" id="{6388716C-05EE-13CD-C139-1CD77D0375A6}"/>
                </a:ext>
              </a:extLst>
            </p:cNvPr>
            <p:cNvSpPr/>
            <p:nvPr/>
          </p:nvSpPr>
          <p:spPr>
            <a:xfrm flipH="1">
              <a:off x="3068841" y="1857378"/>
              <a:ext cx="2531349" cy="1401186"/>
            </a:xfrm>
            <a:prstGeom prst="wedgeRoundRectCallout">
              <a:avLst>
                <a:gd name="adj1" fmla="val 66632"/>
                <a:gd name="adj2" fmla="val 151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こちら、人気の</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スニーカーですよ。</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最後の１足です</a:t>
              </a:r>
            </a:p>
          </p:txBody>
        </p:sp>
        <p:sp>
          <p:nvSpPr>
            <p:cNvPr id="18" name="テキスト ボックス 17">
              <a:extLst>
                <a:ext uri="{FF2B5EF4-FFF2-40B4-BE49-F238E27FC236}">
                  <a16:creationId xmlns:a16="http://schemas.microsoft.com/office/drawing/2014/main" id="{2AD2E6B0-839F-EBD0-67FA-24DF047416CD}"/>
                </a:ext>
              </a:extLst>
            </p:cNvPr>
            <p:cNvSpPr txBox="1"/>
            <p:nvPr/>
          </p:nvSpPr>
          <p:spPr>
            <a:xfrm flipH="1">
              <a:off x="3461435" y="2662070"/>
              <a:ext cx="675691"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さいご</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BD44943-D104-77B5-B8CA-8014DDEC4186}"/>
                </a:ext>
              </a:extLst>
            </p:cNvPr>
            <p:cNvSpPr txBox="1"/>
            <p:nvPr/>
          </p:nvSpPr>
          <p:spPr>
            <a:xfrm flipH="1">
              <a:off x="4321281" y="2662070"/>
              <a:ext cx="426540"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そく</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E0B3B98-207F-0AA3-D980-A9E730E2F364}"/>
                </a:ext>
              </a:extLst>
            </p:cNvPr>
            <p:cNvSpPr txBox="1"/>
            <p:nvPr/>
          </p:nvSpPr>
          <p:spPr>
            <a:xfrm flipH="1">
              <a:off x="4342669" y="1844824"/>
              <a:ext cx="731914" cy="246222"/>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にんき</a:t>
              </a:r>
              <a:endParaRPr kumimoji="1" lang="en-US" altLang="ja-JP" sz="1050" b="1" dirty="0">
                <a:latin typeface="BIZ UDPゴシック" panose="020B0400000000000000" pitchFamily="50" charset="-128"/>
                <a:ea typeface="BIZ UDPゴシック" panose="020B0400000000000000" pitchFamily="50" charset="-128"/>
              </a:endParaRPr>
            </a:p>
          </p:txBody>
        </p:sp>
      </p:grpSp>
      <p:pic>
        <p:nvPicPr>
          <p:cNvPr id="29" name="図 28">
            <a:extLst>
              <a:ext uri="{FF2B5EF4-FFF2-40B4-BE49-F238E27FC236}">
                <a16:creationId xmlns:a16="http://schemas.microsoft.com/office/drawing/2014/main" id="{633AE4A2-1884-AA23-CB7F-6B064CD39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913" y="1733622"/>
            <a:ext cx="1316233" cy="3122040"/>
          </a:xfrm>
          <a:prstGeom prst="rect">
            <a:avLst/>
          </a:prstGeom>
        </p:spPr>
      </p:pic>
      <p:pic>
        <p:nvPicPr>
          <p:cNvPr id="30" name="図 29">
            <a:extLst>
              <a:ext uri="{FF2B5EF4-FFF2-40B4-BE49-F238E27FC236}">
                <a16:creationId xmlns:a16="http://schemas.microsoft.com/office/drawing/2014/main" id="{0E2E1033-BAEE-E7F4-1FB4-9EE63E5D6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480" y="2636050"/>
            <a:ext cx="906417" cy="415440"/>
          </a:xfrm>
          <a:prstGeom prst="rect">
            <a:avLst/>
          </a:prstGeom>
        </p:spPr>
      </p:pic>
      <p:pic>
        <p:nvPicPr>
          <p:cNvPr id="4096" name="図 4095">
            <a:extLst>
              <a:ext uri="{FF2B5EF4-FFF2-40B4-BE49-F238E27FC236}">
                <a16:creationId xmlns:a16="http://schemas.microsoft.com/office/drawing/2014/main" id="{D26C9D2E-EA06-B022-D3E4-D50DDE29F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2657" y="2039606"/>
            <a:ext cx="1789553" cy="3375342"/>
          </a:xfrm>
          <a:prstGeom prst="rect">
            <a:avLst/>
          </a:prstGeom>
        </p:spPr>
      </p:pic>
    </p:spTree>
    <p:extLst>
      <p:ext uri="{BB962C8B-B14F-4D97-AF65-F5344CB8AC3E}">
        <p14:creationId xmlns:p14="http://schemas.microsoft.com/office/powerpoint/2010/main" val="4049361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BFB5329A-0D76-9E0F-3045-B2FBED9D5487}"/>
              </a:ext>
            </a:extLst>
          </p:cNvPr>
          <p:cNvSpPr txBox="1">
            <a:spLocks/>
          </p:cNvSpPr>
          <p:nvPr/>
        </p:nvSpPr>
        <p:spPr>
          <a:xfrm>
            <a:off x="1127448" y="4974974"/>
            <a:ext cx="9279983" cy="62300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①　お店の人がいなくなるのを待つ</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楕円 9">
            <a:extLst>
              <a:ext uri="{FF2B5EF4-FFF2-40B4-BE49-F238E27FC236}">
                <a16:creationId xmlns:a16="http://schemas.microsoft.com/office/drawing/2014/main" id="{36BD9875-6182-38E7-F6C0-2CD72AFCF84A}"/>
              </a:ext>
            </a:extLst>
          </p:cNvPr>
          <p:cNvSpPr/>
          <p:nvPr/>
        </p:nvSpPr>
        <p:spPr>
          <a:xfrm>
            <a:off x="8171583" y="2087504"/>
            <a:ext cx="2907918" cy="394706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F78BBDE-0545-C6F3-FD45-AC71DE937F17}"/>
              </a:ext>
            </a:extLst>
          </p:cNvPr>
          <p:cNvSpPr txBox="1">
            <a:spLocks/>
          </p:cNvSpPr>
          <p:nvPr/>
        </p:nvSpPr>
        <p:spPr>
          <a:xfrm>
            <a:off x="2085140" y="388007"/>
            <a:ext cx="10891153" cy="1241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「いりません」 「買いません」と断れない場合はどうしますか？</a:t>
            </a:r>
            <a:endParaRPr lang="en-US" altLang="ja-JP" sz="28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6C36239-8A1A-DAE0-C29F-D3E72529F98D}"/>
              </a:ext>
            </a:extLst>
          </p:cNvPr>
          <p:cNvSpPr txBox="1"/>
          <p:nvPr/>
        </p:nvSpPr>
        <p:spPr>
          <a:xfrm>
            <a:off x="6659907" y="652486"/>
            <a:ext cx="962940" cy="274705"/>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ことわ</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51CBE317-4AFD-811A-86AB-11B979677CED}"/>
              </a:ext>
            </a:extLst>
          </p:cNvPr>
          <p:cNvSpPr>
            <a:spLocks noGrp="1"/>
          </p:cNvSpPr>
          <p:nvPr>
            <p:ph type="sldNum" sz="quarter" idx="12"/>
          </p:nvPr>
        </p:nvSpPr>
        <p:spPr/>
        <p:txBody>
          <a:bodyPr/>
          <a:lstStyle/>
          <a:p>
            <a:fld id="{C9D707A9-BE3A-46EF-B64A-4D23364FB652}" type="slidenum">
              <a:rPr kumimoji="1" lang="ja-JP" altLang="en-US" smtClean="0"/>
              <a:t>51</a:t>
            </a:fld>
            <a:endParaRPr kumimoji="1" lang="ja-JP" altLang="en-US"/>
          </a:p>
        </p:txBody>
      </p:sp>
      <p:grpSp>
        <p:nvGrpSpPr>
          <p:cNvPr id="6" name="グループ化 5">
            <a:extLst>
              <a:ext uri="{FF2B5EF4-FFF2-40B4-BE49-F238E27FC236}">
                <a16:creationId xmlns:a16="http://schemas.microsoft.com/office/drawing/2014/main" id="{445DD2D4-7C6A-6DB5-1853-87C2551C3BD5}"/>
              </a:ext>
            </a:extLst>
          </p:cNvPr>
          <p:cNvGrpSpPr/>
          <p:nvPr/>
        </p:nvGrpSpPr>
        <p:grpSpPr>
          <a:xfrm>
            <a:off x="506165" y="544029"/>
            <a:ext cx="1448323" cy="1035551"/>
            <a:chOff x="506165" y="544029"/>
            <a:chExt cx="1448323" cy="1035551"/>
          </a:xfrm>
        </p:grpSpPr>
        <p:pic>
          <p:nvPicPr>
            <p:cNvPr id="22" name="Picture 2" descr="黒板のイラスト">
              <a:extLst>
                <a:ext uri="{FF2B5EF4-FFF2-40B4-BE49-F238E27FC236}">
                  <a16:creationId xmlns:a16="http://schemas.microsoft.com/office/drawing/2014/main" id="{DD30F217-6188-7606-2295-2492DCDF2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5" y="544029"/>
              <a:ext cx="1448323" cy="103555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BA54A536-8C95-EA32-863D-232D4E747618}"/>
                </a:ext>
              </a:extLst>
            </p:cNvPr>
            <p:cNvSpPr txBox="1"/>
            <p:nvPr/>
          </p:nvSpPr>
          <p:spPr bwMode="white">
            <a:xfrm>
              <a:off x="590338" y="786190"/>
              <a:ext cx="1279976" cy="461665"/>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クイズ</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sp>
        <p:nvSpPr>
          <p:cNvPr id="24" name="テキスト ボックス 23">
            <a:extLst>
              <a:ext uri="{FF2B5EF4-FFF2-40B4-BE49-F238E27FC236}">
                <a16:creationId xmlns:a16="http://schemas.microsoft.com/office/drawing/2014/main" id="{A9D2AD27-9FF0-694C-07F2-C5304478E5BF}"/>
              </a:ext>
            </a:extLst>
          </p:cNvPr>
          <p:cNvSpPr txBox="1"/>
          <p:nvPr/>
        </p:nvSpPr>
        <p:spPr>
          <a:xfrm>
            <a:off x="8294805" y="651339"/>
            <a:ext cx="105434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ばあい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A7058F1-CC16-6184-C056-0FD30DD89BA2}"/>
              </a:ext>
            </a:extLst>
          </p:cNvPr>
          <p:cNvSpPr txBox="1"/>
          <p:nvPr/>
        </p:nvSpPr>
        <p:spPr>
          <a:xfrm>
            <a:off x="4584927" y="651339"/>
            <a:ext cx="53813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a:t>
            </a:r>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D6BC1EA2-E47B-69B6-77EE-9DC562E1C3C4}"/>
              </a:ext>
            </a:extLst>
          </p:cNvPr>
          <p:cNvGrpSpPr/>
          <p:nvPr/>
        </p:nvGrpSpPr>
        <p:grpSpPr>
          <a:xfrm>
            <a:off x="6051658" y="1965261"/>
            <a:ext cx="2987680" cy="1231082"/>
            <a:chOff x="6051658" y="1965261"/>
            <a:chExt cx="2987680" cy="1231082"/>
          </a:xfrm>
        </p:grpSpPr>
        <p:sp>
          <p:nvSpPr>
            <p:cNvPr id="18" name="楕円 17">
              <a:extLst>
                <a:ext uri="{FF2B5EF4-FFF2-40B4-BE49-F238E27FC236}">
                  <a16:creationId xmlns:a16="http://schemas.microsoft.com/office/drawing/2014/main" id="{2DD24CA5-1468-CED0-06F5-167BCA38F997}"/>
                </a:ext>
              </a:extLst>
            </p:cNvPr>
            <p:cNvSpPr/>
            <p:nvPr/>
          </p:nvSpPr>
          <p:spPr>
            <a:xfrm>
              <a:off x="6051658" y="1965261"/>
              <a:ext cx="2526543" cy="123108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B970F77-6956-CF69-88BA-546ADED6EB02}"/>
                </a:ext>
              </a:extLst>
            </p:cNvPr>
            <p:cNvSpPr txBox="1"/>
            <p:nvPr/>
          </p:nvSpPr>
          <p:spPr>
            <a:xfrm>
              <a:off x="6172231" y="2087175"/>
              <a:ext cx="2338349" cy="873637"/>
            </a:xfrm>
            <a:prstGeom prst="rect">
              <a:avLst/>
            </a:prstGeom>
            <a:noFill/>
          </p:spPr>
          <p:txBody>
            <a:bodyPr wrap="square" rtlCol="0">
              <a:spAutoFit/>
            </a:bodyPr>
            <a:lstStyle/>
            <a:p>
              <a:pPr algn="ctr">
                <a:lnSpc>
                  <a:spcPts val="3300"/>
                </a:lnSpc>
              </a:pPr>
              <a:r>
                <a:rPr kumimoji="1" lang="ja-JP" altLang="en-US" sz="2000" dirty="0">
                  <a:latin typeface="BIZ UDPゴシック" panose="020B0400000000000000" pitchFamily="50" charset="-128"/>
                  <a:ea typeface="BIZ UDPゴシック" panose="020B0400000000000000" pitchFamily="50" charset="-128"/>
                </a:rPr>
                <a:t>どうしよう</a:t>
              </a:r>
              <a:endParaRPr kumimoji="1" lang="en-US" altLang="ja-JP" sz="2000" dirty="0">
                <a:latin typeface="BIZ UDPゴシック" panose="020B0400000000000000" pitchFamily="50" charset="-128"/>
                <a:ea typeface="BIZ UDPゴシック" panose="020B0400000000000000" pitchFamily="50" charset="-128"/>
              </a:endParaRPr>
            </a:p>
            <a:p>
              <a:pPr algn="ctr">
                <a:lnSpc>
                  <a:spcPts val="3300"/>
                </a:lnSpc>
              </a:pPr>
              <a:r>
                <a:rPr lang="ja-JP" altLang="en-US" sz="2000" dirty="0">
                  <a:latin typeface="BIZ UDPゴシック" panose="020B0400000000000000" pitchFamily="50" charset="-128"/>
                  <a:ea typeface="BIZ UDPゴシック" panose="020B0400000000000000" pitchFamily="50" charset="-128"/>
                </a:rPr>
                <a:t>断れない・・・</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6" name="楕円 15">
              <a:extLst>
                <a:ext uri="{FF2B5EF4-FFF2-40B4-BE49-F238E27FC236}">
                  <a16:creationId xmlns:a16="http://schemas.microsoft.com/office/drawing/2014/main" id="{39D510D0-F323-46BB-B541-B06CB7EA684A}"/>
                </a:ext>
              </a:extLst>
            </p:cNvPr>
            <p:cNvSpPr>
              <a:spLocks noChangeAspect="1"/>
            </p:cNvSpPr>
            <p:nvPr/>
          </p:nvSpPr>
          <p:spPr>
            <a:xfrm rot="15147914">
              <a:off x="8633210" y="2711662"/>
              <a:ext cx="209937" cy="28209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15A57944-6521-3C59-816A-36988CA07CF4}"/>
                </a:ext>
              </a:extLst>
            </p:cNvPr>
            <p:cNvSpPr>
              <a:spLocks noChangeAspect="1"/>
            </p:cNvSpPr>
            <p:nvPr/>
          </p:nvSpPr>
          <p:spPr>
            <a:xfrm rot="10111712">
              <a:off x="8849082" y="2914378"/>
              <a:ext cx="190256" cy="16891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8" name="テキスト ボックス 2047">
              <a:extLst>
                <a:ext uri="{FF2B5EF4-FFF2-40B4-BE49-F238E27FC236}">
                  <a16:creationId xmlns:a16="http://schemas.microsoft.com/office/drawing/2014/main" id="{CC4C0E21-33E2-62A4-D74B-54BF49BE9415}"/>
                </a:ext>
              </a:extLst>
            </p:cNvPr>
            <p:cNvSpPr txBox="1"/>
            <p:nvPr/>
          </p:nvSpPr>
          <p:spPr>
            <a:xfrm>
              <a:off x="6480609" y="2435636"/>
              <a:ext cx="695511" cy="253916"/>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ことわ</a:t>
              </a:r>
              <a:endParaRPr kumimoji="1" lang="en-US" altLang="ja-JP" sz="1050" b="1" dirty="0">
                <a:latin typeface="BIZ UDPゴシック" panose="020B0400000000000000" pitchFamily="50" charset="-128"/>
                <a:ea typeface="BIZ UDPゴシック" panose="020B0400000000000000" pitchFamily="50" charset="-128"/>
              </a:endParaRPr>
            </a:p>
          </p:txBody>
        </p:sp>
      </p:grpSp>
      <p:sp>
        <p:nvSpPr>
          <p:cNvPr id="26" name="テキスト ボックス 25">
            <a:extLst>
              <a:ext uri="{FF2B5EF4-FFF2-40B4-BE49-F238E27FC236}">
                <a16:creationId xmlns:a16="http://schemas.microsoft.com/office/drawing/2014/main" id="{068725A0-577C-9ADE-FA24-211FAB26D203}"/>
              </a:ext>
            </a:extLst>
          </p:cNvPr>
          <p:cNvSpPr txBox="1"/>
          <p:nvPr/>
        </p:nvSpPr>
        <p:spPr>
          <a:xfrm>
            <a:off x="2063552" y="4952201"/>
            <a:ext cx="493075"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みせ</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2AADD91-39A1-ED70-C864-98D6F492004F}"/>
              </a:ext>
            </a:extLst>
          </p:cNvPr>
          <p:cNvSpPr txBox="1"/>
          <p:nvPr/>
        </p:nvSpPr>
        <p:spPr>
          <a:xfrm>
            <a:off x="6036476" y="4941168"/>
            <a:ext cx="41956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ま</a:t>
            </a:r>
            <a:endParaRPr kumimoji="1" lang="en-US" altLang="ja-JP" sz="1200" b="1"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09CFC8A0-317B-604C-CB58-D2A769DEC265}"/>
              </a:ext>
            </a:extLst>
          </p:cNvPr>
          <p:cNvGrpSpPr/>
          <p:nvPr/>
        </p:nvGrpSpPr>
        <p:grpSpPr>
          <a:xfrm>
            <a:off x="1143113" y="5607885"/>
            <a:ext cx="9279983" cy="706554"/>
            <a:chOff x="1143113" y="5607885"/>
            <a:chExt cx="9279983" cy="706554"/>
          </a:xfrm>
        </p:grpSpPr>
        <p:sp>
          <p:nvSpPr>
            <p:cNvPr id="8" name="タイトル 1">
              <a:extLst>
                <a:ext uri="{FF2B5EF4-FFF2-40B4-BE49-F238E27FC236}">
                  <a16:creationId xmlns:a16="http://schemas.microsoft.com/office/drawing/2014/main" id="{D4F75B19-0F01-A4EE-F1B8-AA9558BB65A2}"/>
                </a:ext>
              </a:extLst>
            </p:cNvPr>
            <p:cNvSpPr txBox="1">
              <a:spLocks/>
            </p:cNvSpPr>
            <p:nvPr/>
          </p:nvSpPr>
          <p:spPr>
            <a:xfrm>
              <a:off x="1143113" y="5642042"/>
              <a:ext cx="9279983" cy="67239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②　何も言わずに、お店を出る</a:t>
              </a:r>
              <a:endParaRPr lang="en-US" altLang="ja-JP" sz="28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5F33C42-76DA-D95F-ACF9-89B892CBEC76}"/>
                </a:ext>
              </a:extLst>
            </p:cNvPr>
            <p:cNvSpPr txBox="1"/>
            <p:nvPr/>
          </p:nvSpPr>
          <p:spPr>
            <a:xfrm>
              <a:off x="4448171" y="5607885"/>
              <a:ext cx="49570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みせ</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F9B9382C-B59D-2BE9-5D36-1D6F5E34DE6A}"/>
                </a:ext>
              </a:extLst>
            </p:cNvPr>
            <p:cNvSpPr txBox="1"/>
            <p:nvPr/>
          </p:nvSpPr>
          <p:spPr>
            <a:xfrm>
              <a:off x="5223712" y="5607885"/>
              <a:ext cx="29622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で</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E9C858D-AA65-908A-4CFB-412A733A5EC4}"/>
                </a:ext>
              </a:extLst>
            </p:cNvPr>
            <p:cNvSpPr txBox="1"/>
            <p:nvPr/>
          </p:nvSpPr>
          <p:spPr>
            <a:xfrm>
              <a:off x="1798867" y="5607885"/>
              <a:ext cx="569269"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なに</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ECF7714D-A78A-667E-3FB7-C8D30491526C}"/>
                </a:ext>
              </a:extLst>
            </p:cNvPr>
            <p:cNvSpPr txBox="1"/>
            <p:nvPr/>
          </p:nvSpPr>
          <p:spPr>
            <a:xfrm>
              <a:off x="2540535" y="5607885"/>
              <a:ext cx="38711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い</a:t>
              </a:r>
              <a:endParaRPr kumimoji="1" lang="en-US" altLang="ja-JP" sz="1200" b="1" dirty="0">
                <a:latin typeface="BIZ UDPゴシック" panose="020B0400000000000000" pitchFamily="50" charset="-128"/>
                <a:ea typeface="BIZ UDPゴシック" panose="020B0400000000000000" pitchFamily="50" charset="-128"/>
              </a:endParaRPr>
            </a:p>
          </p:txBody>
        </p:sp>
      </p:grpSp>
      <p:sp>
        <p:nvSpPr>
          <p:cNvPr id="2052" name="テキスト ボックス 2051">
            <a:extLst>
              <a:ext uri="{FF2B5EF4-FFF2-40B4-BE49-F238E27FC236}">
                <a16:creationId xmlns:a16="http://schemas.microsoft.com/office/drawing/2014/main" id="{E3C5E024-2969-105C-6297-47CD53A93CFB}"/>
              </a:ext>
            </a:extLst>
          </p:cNvPr>
          <p:cNvSpPr txBox="1"/>
          <p:nvPr/>
        </p:nvSpPr>
        <p:spPr>
          <a:xfrm>
            <a:off x="2788730" y="4952201"/>
            <a:ext cx="642974"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ひと</a:t>
            </a:r>
            <a:endParaRPr kumimoji="1" lang="en-US" altLang="ja-JP" sz="1200" b="1" dirty="0">
              <a:latin typeface="BIZ UDPゴシック" panose="020B0400000000000000" pitchFamily="50" charset="-128"/>
              <a:ea typeface="BIZ UDPゴシック" panose="020B0400000000000000" pitchFamily="50" charset="-128"/>
            </a:endParaRPr>
          </a:p>
        </p:txBody>
      </p:sp>
      <p:grpSp>
        <p:nvGrpSpPr>
          <p:cNvPr id="2060" name="グループ化 2059">
            <a:extLst>
              <a:ext uri="{FF2B5EF4-FFF2-40B4-BE49-F238E27FC236}">
                <a16:creationId xmlns:a16="http://schemas.microsoft.com/office/drawing/2014/main" id="{B082AE09-1058-8A02-909D-09EE54B141DB}"/>
              </a:ext>
            </a:extLst>
          </p:cNvPr>
          <p:cNvGrpSpPr/>
          <p:nvPr/>
        </p:nvGrpSpPr>
        <p:grpSpPr>
          <a:xfrm>
            <a:off x="2830445" y="1637524"/>
            <a:ext cx="2952660" cy="928839"/>
            <a:chOff x="2433485" y="1385098"/>
            <a:chExt cx="2952660" cy="928839"/>
          </a:xfrm>
        </p:grpSpPr>
        <p:sp>
          <p:nvSpPr>
            <p:cNvPr id="2066" name="吹き出し: 角を丸めた四角形 2065">
              <a:extLst>
                <a:ext uri="{FF2B5EF4-FFF2-40B4-BE49-F238E27FC236}">
                  <a16:creationId xmlns:a16="http://schemas.microsoft.com/office/drawing/2014/main" id="{D2B1034A-842A-15B8-9224-F07CD85819AE}"/>
                </a:ext>
              </a:extLst>
            </p:cNvPr>
            <p:cNvSpPr/>
            <p:nvPr/>
          </p:nvSpPr>
          <p:spPr>
            <a:xfrm>
              <a:off x="2433485" y="1413937"/>
              <a:ext cx="2952660" cy="900000"/>
            </a:xfrm>
            <a:prstGeom prst="wedgeRoundRectCallout">
              <a:avLst>
                <a:gd name="adj1" fmla="val -67257"/>
                <a:gd name="adj2" fmla="val 2764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買いませんか。</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みんな持っていますよ</a:t>
              </a:r>
            </a:p>
          </p:txBody>
        </p:sp>
        <p:sp>
          <p:nvSpPr>
            <p:cNvPr id="2062" name="テキスト ボックス 2061">
              <a:extLst>
                <a:ext uri="{FF2B5EF4-FFF2-40B4-BE49-F238E27FC236}">
                  <a16:creationId xmlns:a16="http://schemas.microsoft.com/office/drawing/2014/main" id="{32643440-B1D4-A8C4-9464-D3E56D23FF91}"/>
                </a:ext>
              </a:extLst>
            </p:cNvPr>
            <p:cNvSpPr txBox="1"/>
            <p:nvPr/>
          </p:nvSpPr>
          <p:spPr>
            <a:xfrm>
              <a:off x="3409337" y="1778225"/>
              <a:ext cx="273479"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も</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2063" name="テキスト ボックス 2062">
              <a:extLst>
                <a:ext uri="{FF2B5EF4-FFF2-40B4-BE49-F238E27FC236}">
                  <a16:creationId xmlns:a16="http://schemas.microsoft.com/office/drawing/2014/main" id="{1E615DDA-5FA3-09CB-83E3-2C51EFCBB22D}"/>
                </a:ext>
              </a:extLst>
            </p:cNvPr>
            <p:cNvSpPr txBox="1"/>
            <p:nvPr/>
          </p:nvSpPr>
          <p:spPr>
            <a:xfrm>
              <a:off x="3061521" y="1385098"/>
              <a:ext cx="248617" cy="279308"/>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a:t>
              </a:r>
              <a:endParaRPr kumimoji="1" lang="en-US" altLang="ja-JP" sz="1050" b="1" dirty="0">
                <a:latin typeface="BIZ UDPゴシック" panose="020B0400000000000000" pitchFamily="50" charset="-128"/>
                <a:ea typeface="BIZ UDPゴシック" panose="020B0400000000000000" pitchFamily="50" charset="-128"/>
              </a:endParaRPr>
            </a:p>
          </p:txBody>
        </p:sp>
      </p:grpSp>
      <p:pic>
        <p:nvPicPr>
          <p:cNvPr id="4" name="図 3">
            <a:extLst>
              <a:ext uri="{FF2B5EF4-FFF2-40B4-BE49-F238E27FC236}">
                <a16:creationId xmlns:a16="http://schemas.microsoft.com/office/drawing/2014/main" id="{D413AAC0-3B80-4104-408F-E24AA43D4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913" y="1733622"/>
            <a:ext cx="1316233" cy="3122040"/>
          </a:xfrm>
          <a:prstGeom prst="rect">
            <a:avLst/>
          </a:prstGeom>
        </p:spPr>
      </p:pic>
      <p:pic>
        <p:nvPicPr>
          <p:cNvPr id="5" name="図 4">
            <a:extLst>
              <a:ext uri="{FF2B5EF4-FFF2-40B4-BE49-F238E27FC236}">
                <a16:creationId xmlns:a16="http://schemas.microsoft.com/office/drawing/2014/main" id="{1701388C-5358-C921-548C-6AD78785EE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480" y="2636050"/>
            <a:ext cx="906417" cy="415440"/>
          </a:xfrm>
          <a:prstGeom prst="rect">
            <a:avLst/>
          </a:prstGeom>
        </p:spPr>
      </p:pic>
      <p:pic>
        <p:nvPicPr>
          <p:cNvPr id="13" name="図 12">
            <a:extLst>
              <a:ext uri="{FF2B5EF4-FFF2-40B4-BE49-F238E27FC236}">
                <a16:creationId xmlns:a16="http://schemas.microsoft.com/office/drawing/2014/main" id="{01A6D23E-3718-8B98-6240-5C0AB9AAE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2475" y="2459050"/>
            <a:ext cx="870764" cy="3362630"/>
          </a:xfrm>
          <a:prstGeom prst="rect">
            <a:avLst/>
          </a:prstGeom>
        </p:spPr>
      </p:pic>
    </p:spTree>
    <p:extLst>
      <p:ext uri="{BB962C8B-B14F-4D97-AF65-F5344CB8AC3E}">
        <p14:creationId xmlns:p14="http://schemas.microsoft.com/office/powerpoint/2010/main" val="3132805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a:extLst>
              <a:ext uri="{FF2B5EF4-FFF2-40B4-BE49-F238E27FC236}">
                <a16:creationId xmlns:a16="http://schemas.microsoft.com/office/drawing/2014/main" id="{4068E52E-441A-E23B-0469-7E8AB79BFB8A}"/>
              </a:ext>
            </a:extLst>
          </p:cNvPr>
          <p:cNvSpPr/>
          <p:nvPr/>
        </p:nvSpPr>
        <p:spPr>
          <a:xfrm>
            <a:off x="8436828" y="1139973"/>
            <a:ext cx="2498119" cy="400286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775B8FC-04EA-CCAC-3855-16BD53096FE9}"/>
              </a:ext>
            </a:extLst>
          </p:cNvPr>
          <p:cNvSpPr txBox="1">
            <a:spLocks/>
          </p:cNvSpPr>
          <p:nvPr/>
        </p:nvSpPr>
        <p:spPr>
          <a:xfrm>
            <a:off x="1323637" y="5791936"/>
            <a:ext cx="10204870" cy="1128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endParaRPr lang="en-US" altLang="ja-JP" sz="2400" b="1" dirty="0">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94A382E4-8BC7-28AC-E5C6-7E6EEB65779B}"/>
              </a:ext>
            </a:extLst>
          </p:cNvPr>
          <p:cNvSpPr>
            <a:spLocks noGrp="1"/>
          </p:cNvSpPr>
          <p:nvPr>
            <p:ph type="sldNum" sz="quarter" idx="12"/>
          </p:nvPr>
        </p:nvSpPr>
        <p:spPr/>
        <p:txBody>
          <a:bodyPr/>
          <a:lstStyle/>
          <a:p>
            <a:fld id="{C9D707A9-BE3A-46EF-B64A-4D23364FB652}" type="slidenum">
              <a:rPr kumimoji="1" lang="ja-JP" altLang="en-US" smtClean="0"/>
              <a:t>52</a:t>
            </a:fld>
            <a:endParaRPr kumimoji="1" lang="ja-JP" altLang="en-US"/>
          </a:p>
        </p:txBody>
      </p:sp>
      <p:grpSp>
        <p:nvGrpSpPr>
          <p:cNvPr id="14" name="グループ化 13">
            <a:extLst>
              <a:ext uri="{FF2B5EF4-FFF2-40B4-BE49-F238E27FC236}">
                <a16:creationId xmlns:a16="http://schemas.microsoft.com/office/drawing/2014/main" id="{0013F8EC-BFFE-0408-6717-0977053050B7}"/>
              </a:ext>
            </a:extLst>
          </p:cNvPr>
          <p:cNvGrpSpPr/>
          <p:nvPr/>
        </p:nvGrpSpPr>
        <p:grpSpPr>
          <a:xfrm>
            <a:off x="650423" y="326731"/>
            <a:ext cx="7960177" cy="717612"/>
            <a:chOff x="650423" y="326731"/>
            <a:chExt cx="7960177" cy="717612"/>
          </a:xfrm>
        </p:grpSpPr>
        <p:sp>
          <p:nvSpPr>
            <p:cNvPr id="3" name="タイトル 1">
              <a:extLst>
                <a:ext uri="{FF2B5EF4-FFF2-40B4-BE49-F238E27FC236}">
                  <a16:creationId xmlns:a16="http://schemas.microsoft.com/office/drawing/2014/main" id="{A94A5E0A-A8B5-4E17-279B-4BD58EDC1F88}"/>
                </a:ext>
              </a:extLst>
            </p:cNvPr>
            <p:cNvSpPr txBox="1">
              <a:spLocks/>
            </p:cNvSpPr>
            <p:nvPr/>
          </p:nvSpPr>
          <p:spPr>
            <a:xfrm>
              <a:off x="650423" y="326731"/>
              <a:ext cx="7960177" cy="71761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3000" b="1" dirty="0">
                  <a:solidFill>
                    <a:srgbClr val="C00000"/>
                  </a:solidFill>
                  <a:latin typeface="BIZ UDPゴシック" panose="020B0400000000000000" pitchFamily="50" charset="-128"/>
                  <a:ea typeface="BIZ UDPゴシック" panose="020B0400000000000000" pitchFamily="50" charset="-128"/>
                </a:rPr>
                <a:t>正解は </a:t>
              </a:r>
              <a:r>
                <a:rPr lang="ja-JP" altLang="en-US" sz="3600" b="1" dirty="0">
                  <a:solidFill>
                    <a:srgbClr val="C00000"/>
                  </a:solidFill>
                  <a:latin typeface="BIZ UDPゴシック" panose="020B0400000000000000" pitchFamily="50" charset="-128"/>
                  <a:ea typeface="BIZ UDPゴシック" panose="020B0400000000000000" pitchFamily="50" charset="-128"/>
                </a:rPr>
                <a:t>②</a:t>
              </a:r>
              <a:r>
                <a:rPr lang="ja-JP" altLang="en-US" sz="2800" b="1" dirty="0">
                  <a:solidFill>
                    <a:srgbClr val="C00000"/>
                  </a:solidFill>
                  <a:latin typeface="BIZ UDPゴシック" panose="020B0400000000000000" pitchFamily="50" charset="-128"/>
                  <a:ea typeface="BIZ UDPゴシック" panose="020B0400000000000000" pitchFamily="50" charset="-128"/>
                </a:rPr>
                <a:t>　</a:t>
              </a:r>
              <a:r>
                <a:rPr lang="ja-JP" altLang="en-US" sz="3000" b="1" u="sng" dirty="0">
                  <a:solidFill>
                    <a:srgbClr val="C00000"/>
                  </a:solidFill>
                  <a:latin typeface="BIZ UDPゴシック" panose="020B0400000000000000" pitchFamily="50" charset="-128"/>
                  <a:ea typeface="BIZ UDPゴシック" panose="020B0400000000000000" pitchFamily="50" charset="-128"/>
                </a:rPr>
                <a:t>何も言わずに、お店を出る</a:t>
              </a:r>
              <a:endParaRPr lang="en-US" altLang="ja-JP" sz="2800" b="1" u="sng" dirty="0">
                <a:solidFill>
                  <a:srgbClr val="C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26BB54E-F234-292A-83A4-21CC0E541E88}"/>
                </a:ext>
              </a:extLst>
            </p:cNvPr>
            <p:cNvSpPr txBox="1"/>
            <p:nvPr/>
          </p:nvSpPr>
          <p:spPr>
            <a:xfrm>
              <a:off x="5231904" y="340120"/>
              <a:ext cx="526064"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みせ</a:t>
              </a:r>
              <a:endParaRPr kumimoji="1"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0161EE8-97EF-1F14-B782-1D5093D9EE00}"/>
                </a:ext>
              </a:extLst>
            </p:cNvPr>
            <p:cNvSpPr txBox="1"/>
            <p:nvPr/>
          </p:nvSpPr>
          <p:spPr>
            <a:xfrm>
              <a:off x="5951984" y="340120"/>
              <a:ext cx="506915" cy="276999"/>
            </a:xfrm>
            <a:prstGeom prst="rect">
              <a:avLst/>
            </a:prstGeom>
            <a:noFill/>
          </p:spPr>
          <p:txBody>
            <a:bodyPr wrap="square" rtlCol="0">
              <a:spAutoFit/>
            </a:bodyPr>
            <a:lstStyle/>
            <a:p>
              <a:pPr>
                <a:spcAft>
                  <a:spcPts val="600"/>
                </a:spcAft>
              </a:pPr>
              <a:r>
                <a:rPr kumimoji="1" lang="ja-JP" altLang="en-US" sz="1200" b="1" dirty="0">
                  <a:solidFill>
                    <a:srgbClr val="C00000"/>
                  </a:solidFill>
                  <a:latin typeface="BIZ UDPゴシック" panose="020B0400000000000000" pitchFamily="50" charset="-128"/>
                  <a:ea typeface="BIZ UDPゴシック" panose="020B0400000000000000" pitchFamily="50" charset="-128"/>
                </a:rPr>
                <a:t>で</a:t>
              </a:r>
              <a:endParaRPr kumimoji="1"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757560A-CB38-68D6-E54A-8BE9CC1552E5}"/>
                </a:ext>
              </a:extLst>
            </p:cNvPr>
            <p:cNvSpPr txBox="1"/>
            <p:nvPr/>
          </p:nvSpPr>
          <p:spPr>
            <a:xfrm>
              <a:off x="2495600" y="340120"/>
              <a:ext cx="668104"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なに</a:t>
              </a:r>
              <a:endParaRPr kumimoji="1"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FF83821-6653-FD16-C665-D304911DAF87}"/>
                </a:ext>
              </a:extLst>
            </p:cNvPr>
            <p:cNvSpPr txBox="1"/>
            <p:nvPr/>
          </p:nvSpPr>
          <p:spPr>
            <a:xfrm>
              <a:off x="3287688" y="340120"/>
              <a:ext cx="511464"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い</a:t>
              </a:r>
              <a:endParaRPr kumimoji="1"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49105B4-EEC0-5E2D-B761-04B114E02272}"/>
                </a:ext>
              </a:extLst>
            </p:cNvPr>
            <p:cNvSpPr txBox="1"/>
            <p:nvPr/>
          </p:nvSpPr>
          <p:spPr>
            <a:xfrm>
              <a:off x="739513" y="340120"/>
              <a:ext cx="978494" cy="276999"/>
            </a:xfrm>
            <a:prstGeom prst="rect">
              <a:avLst/>
            </a:prstGeom>
            <a:noFill/>
          </p:spPr>
          <p:txBody>
            <a:bodyPr wrap="square" rtlCol="0">
              <a:spAutoFit/>
            </a:bodyPr>
            <a:lstStyle/>
            <a:p>
              <a:pPr>
                <a:spcAft>
                  <a:spcPts val="600"/>
                </a:spcAft>
              </a:pPr>
              <a:r>
                <a:rPr kumimoji="1" lang="ja-JP" altLang="en-US" sz="1200" b="1" dirty="0">
                  <a:solidFill>
                    <a:srgbClr val="C00000"/>
                  </a:solidFill>
                  <a:latin typeface="BIZ UDPゴシック" panose="020B0400000000000000" pitchFamily="50" charset="-128"/>
                  <a:ea typeface="BIZ UDPゴシック" panose="020B0400000000000000" pitchFamily="50" charset="-128"/>
                </a:rPr>
                <a:t>せいかい</a:t>
              </a:r>
              <a:endParaRPr kumimoji="1" lang="en-US" altLang="ja-JP" sz="1200" b="1"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1025" name="グループ化 1024">
            <a:extLst>
              <a:ext uri="{FF2B5EF4-FFF2-40B4-BE49-F238E27FC236}">
                <a16:creationId xmlns:a16="http://schemas.microsoft.com/office/drawing/2014/main" id="{63B5E305-33F1-884C-0A73-B05BF3FBE459}"/>
              </a:ext>
            </a:extLst>
          </p:cNvPr>
          <p:cNvGrpSpPr/>
          <p:nvPr/>
        </p:nvGrpSpPr>
        <p:grpSpPr>
          <a:xfrm>
            <a:off x="2771418" y="1465884"/>
            <a:ext cx="2952660" cy="924621"/>
            <a:chOff x="2723392" y="1503442"/>
            <a:chExt cx="2952660" cy="924621"/>
          </a:xfrm>
        </p:grpSpPr>
        <p:sp>
          <p:nvSpPr>
            <p:cNvPr id="17" name="吹き出し: 角を丸めた四角形 16">
              <a:extLst>
                <a:ext uri="{FF2B5EF4-FFF2-40B4-BE49-F238E27FC236}">
                  <a16:creationId xmlns:a16="http://schemas.microsoft.com/office/drawing/2014/main" id="{4D4D3C47-4FA6-DF77-4C33-BB29B56499EB}"/>
                </a:ext>
              </a:extLst>
            </p:cNvPr>
            <p:cNvSpPr/>
            <p:nvPr/>
          </p:nvSpPr>
          <p:spPr>
            <a:xfrm>
              <a:off x="2723392" y="1528063"/>
              <a:ext cx="2952660" cy="900000"/>
            </a:xfrm>
            <a:prstGeom prst="wedgeRoundRectCallout">
              <a:avLst>
                <a:gd name="adj1" fmla="val -67801"/>
                <a:gd name="adj2" fmla="val 3311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dirty="0">
                  <a:solidFill>
                    <a:schemeClr val="tx1"/>
                  </a:solidFill>
                  <a:latin typeface="BIZ UDPゴシック" panose="020B0400000000000000" pitchFamily="50" charset="-128"/>
                  <a:ea typeface="BIZ UDPゴシック" panose="020B0400000000000000" pitchFamily="50" charset="-128"/>
                </a:rPr>
                <a:t>買いませんか。</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みんな持っていますよ</a:t>
              </a:r>
            </a:p>
          </p:txBody>
        </p:sp>
        <p:sp>
          <p:nvSpPr>
            <p:cNvPr id="8" name="テキスト ボックス 7">
              <a:extLst>
                <a:ext uri="{FF2B5EF4-FFF2-40B4-BE49-F238E27FC236}">
                  <a16:creationId xmlns:a16="http://schemas.microsoft.com/office/drawing/2014/main" id="{6CE29265-DA2C-1DF9-D64F-D06F49E9C1CC}"/>
                </a:ext>
              </a:extLst>
            </p:cNvPr>
            <p:cNvSpPr txBox="1"/>
            <p:nvPr/>
          </p:nvSpPr>
          <p:spPr>
            <a:xfrm>
              <a:off x="3691360" y="1917994"/>
              <a:ext cx="273479"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も</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AE6E3785-BFDC-1B4B-2891-E4A30D78E9E4}"/>
                </a:ext>
              </a:extLst>
            </p:cNvPr>
            <p:cNvSpPr txBox="1"/>
            <p:nvPr/>
          </p:nvSpPr>
          <p:spPr>
            <a:xfrm>
              <a:off x="3351085" y="1503442"/>
              <a:ext cx="248617" cy="279308"/>
            </a:xfrm>
            <a:prstGeom prst="rect">
              <a:avLst/>
            </a:prstGeom>
            <a:noFill/>
          </p:spPr>
          <p:txBody>
            <a:bodyPr wrap="square" rtlCol="0">
              <a:spAutoFit/>
            </a:bodyPr>
            <a:lstStyle/>
            <a:p>
              <a:pPr>
                <a:spcAft>
                  <a:spcPts val="600"/>
                </a:spcAft>
              </a:pPr>
              <a:r>
                <a:rPr lang="ja-JP" altLang="en-US" sz="1000" b="1" dirty="0">
                  <a:latin typeface="BIZ UDPゴシック" panose="020B0400000000000000" pitchFamily="50" charset="-128"/>
                  <a:ea typeface="BIZ UDPゴシック" panose="020B0400000000000000" pitchFamily="50" charset="-128"/>
                </a:rPr>
                <a:t>か</a:t>
              </a:r>
              <a:endParaRPr kumimoji="1" lang="en-US" altLang="ja-JP" sz="1050" b="1" dirty="0">
                <a:latin typeface="BIZ UDPゴシック" panose="020B0400000000000000" pitchFamily="50" charset="-128"/>
                <a:ea typeface="BIZ UDPゴシック" panose="020B0400000000000000" pitchFamily="50" charset="-128"/>
              </a:endParaRPr>
            </a:p>
          </p:txBody>
        </p:sp>
      </p:grpSp>
      <p:pic>
        <p:nvPicPr>
          <p:cNvPr id="1030" name="図 1029">
            <a:extLst>
              <a:ext uri="{FF2B5EF4-FFF2-40B4-BE49-F238E27FC236}">
                <a16:creationId xmlns:a16="http://schemas.microsoft.com/office/drawing/2014/main" id="{5A4A53F6-A299-4468-E551-ED082D4A4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0" y="1557110"/>
            <a:ext cx="1706320" cy="3375342"/>
          </a:xfrm>
          <a:prstGeom prst="rect">
            <a:avLst/>
          </a:prstGeom>
        </p:spPr>
      </p:pic>
      <p:pic>
        <p:nvPicPr>
          <p:cNvPr id="1031" name="図 1030">
            <a:extLst>
              <a:ext uri="{FF2B5EF4-FFF2-40B4-BE49-F238E27FC236}">
                <a16:creationId xmlns:a16="http://schemas.microsoft.com/office/drawing/2014/main" id="{CCDE6F5E-7FD1-E479-FBB5-F9752FAB9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913" y="1733622"/>
            <a:ext cx="1316233" cy="3122040"/>
          </a:xfrm>
          <a:prstGeom prst="rect">
            <a:avLst/>
          </a:prstGeom>
        </p:spPr>
      </p:pic>
      <p:pic>
        <p:nvPicPr>
          <p:cNvPr id="1032" name="図 1031">
            <a:extLst>
              <a:ext uri="{FF2B5EF4-FFF2-40B4-BE49-F238E27FC236}">
                <a16:creationId xmlns:a16="http://schemas.microsoft.com/office/drawing/2014/main" id="{098E6F81-0403-16F2-6429-99DE571F9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480" y="2636050"/>
            <a:ext cx="906417" cy="415440"/>
          </a:xfrm>
          <a:prstGeom prst="rect">
            <a:avLst/>
          </a:prstGeom>
        </p:spPr>
      </p:pic>
      <p:pic>
        <p:nvPicPr>
          <p:cNvPr id="1027" name="図 1026">
            <a:extLst>
              <a:ext uri="{FF2B5EF4-FFF2-40B4-BE49-F238E27FC236}">
                <a16:creationId xmlns:a16="http://schemas.microsoft.com/office/drawing/2014/main" id="{A902FA44-4C2C-C44E-8C30-59A6F71D7B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6305" y="1680052"/>
            <a:ext cx="2041718" cy="1911996"/>
          </a:xfrm>
          <a:prstGeom prst="rect">
            <a:avLst/>
          </a:prstGeom>
        </p:spPr>
      </p:pic>
      <p:grpSp>
        <p:nvGrpSpPr>
          <p:cNvPr id="18" name="グループ化 17">
            <a:extLst>
              <a:ext uri="{FF2B5EF4-FFF2-40B4-BE49-F238E27FC236}">
                <a16:creationId xmlns:a16="http://schemas.microsoft.com/office/drawing/2014/main" id="{6FD461CE-FCD0-809C-4F9D-8AA4545DC9EB}"/>
              </a:ext>
            </a:extLst>
          </p:cNvPr>
          <p:cNvGrpSpPr/>
          <p:nvPr/>
        </p:nvGrpSpPr>
        <p:grpSpPr>
          <a:xfrm>
            <a:off x="663493" y="4803517"/>
            <a:ext cx="11248739" cy="1840615"/>
            <a:chOff x="663493" y="4803517"/>
            <a:chExt cx="11248739" cy="1840615"/>
          </a:xfrm>
        </p:grpSpPr>
        <p:sp>
          <p:nvSpPr>
            <p:cNvPr id="9" name="タイトル 1">
              <a:extLst>
                <a:ext uri="{FF2B5EF4-FFF2-40B4-BE49-F238E27FC236}">
                  <a16:creationId xmlns:a16="http://schemas.microsoft.com/office/drawing/2014/main" id="{09586E35-86CC-36E2-A3D5-B6F29920D7BC}"/>
                </a:ext>
              </a:extLst>
            </p:cNvPr>
            <p:cNvSpPr txBox="1">
              <a:spLocks/>
            </p:cNvSpPr>
            <p:nvPr/>
          </p:nvSpPr>
          <p:spPr>
            <a:xfrm>
              <a:off x="663493" y="4803517"/>
              <a:ext cx="11248739" cy="1840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「いりません」 「買いません」と言えない場合は、お店から出ましょう。</a:t>
              </a:r>
              <a:endParaRPr lang="en-US" altLang="ja-JP" sz="2400" b="1"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latin typeface="BIZ UDPゴシック" panose="020B0400000000000000" pitchFamily="50" charset="-128"/>
                  <a:ea typeface="BIZ UDPゴシック" panose="020B0400000000000000" pitchFamily="50" charset="-128"/>
                </a:rPr>
                <a:t>お店の人に勧められるまま「はい」と答えると、契約したことになります。</a:t>
              </a:r>
              <a:endParaRPr lang="en-US" altLang="ja-JP" sz="24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B9D471C-23CC-1031-FB71-6F71390E9E31}"/>
                </a:ext>
              </a:extLst>
            </p:cNvPr>
            <p:cNvSpPr txBox="1"/>
            <p:nvPr/>
          </p:nvSpPr>
          <p:spPr>
            <a:xfrm>
              <a:off x="2205168" y="5672912"/>
              <a:ext cx="580898"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すす</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6888577-A14B-C4F2-9072-6D2669D17519}"/>
                </a:ext>
              </a:extLst>
            </p:cNvPr>
            <p:cNvSpPr txBox="1"/>
            <p:nvPr/>
          </p:nvSpPr>
          <p:spPr>
            <a:xfrm>
              <a:off x="5917910" y="5123996"/>
              <a:ext cx="658763" cy="260485"/>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ばあい</a:t>
              </a:r>
            </a:p>
          </p:txBody>
        </p:sp>
        <p:sp>
          <p:nvSpPr>
            <p:cNvPr id="21" name="テキスト ボックス 20">
              <a:extLst>
                <a:ext uri="{FF2B5EF4-FFF2-40B4-BE49-F238E27FC236}">
                  <a16:creationId xmlns:a16="http://schemas.microsoft.com/office/drawing/2014/main" id="{5A9A1AF0-C383-02DB-A608-FB5209E55934}"/>
                </a:ext>
              </a:extLst>
            </p:cNvPr>
            <p:cNvSpPr txBox="1"/>
            <p:nvPr/>
          </p:nvSpPr>
          <p:spPr>
            <a:xfrm>
              <a:off x="984948" y="5672912"/>
              <a:ext cx="487625"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みせ</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56D1A2A-4503-ACB1-9F8C-1B635AF6EDB3}"/>
                </a:ext>
              </a:extLst>
            </p:cNvPr>
            <p:cNvSpPr txBox="1"/>
            <p:nvPr/>
          </p:nvSpPr>
          <p:spPr>
            <a:xfrm>
              <a:off x="7234679" y="5123433"/>
              <a:ext cx="584579"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みせ</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46899417-6277-F9CF-1AB7-D15EC8F83E4E}"/>
                </a:ext>
              </a:extLst>
            </p:cNvPr>
            <p:cNvSpPr txBox="1"/>
            <p:nvPr/>
          </p:nvSpPr>
          <p:spPr>
            <a:xfrm>
              <a:off x="6862845" y="5672912"/>
              <a:ext cx="956413"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けいやく</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DA881A10-EEF8-0221-EF5F-CA4B387A018E}"/>
                </a:ext>
              </a:extLst>
            </p:cNvPr>
            <p:cNvSpPr txBox="1"/>
            <p:nvPr/>
          </p:nvSpPr>
          <p:spPr>
            <a:xfrm>
              <a:off x="2766729" y="5123433"/>
              <a:ext cx="416285"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か</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E6A0C56E-3290-6574-219B-F9D2AAE5C389}"/>
                </a:ext>
              </a:extLst>
            </p:cNvPr>
            <p:cNvSpPr txBox="1"/>
            <p:nvPr/>
          </p:nvSpPr>
          <p:spPr>
            <a:xfrm>
              <a:off x="5491785" y="5672912"/>
              <a:ext cx="693464"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こた</a:t>
              </a:r>
            </a:p>
          </p:txBody>
        </p:sp>
        <p:sp>
          <p:nvSpPr>
            <p:cNvPr id="31" name="テキスト ボックス 30">
              <a:extLst>
                <a:ext uri="{FF2B5EF4-FFF2-40B4-BE49-F238E27FC236}">
                  <a16:creationId xmlns:a16="http://schemas.microsoft.com/office/drawing/2014/main" id="{DC54B6D7-BBC5-BC10-7182-682149A5F82F}"/>
                </a:ext>
              </a:extLst>
            </p:cNvPr>
            <p:cNvSpPr txBox="1"/>
            <p:nvPr/>
          </p:nvSpPr>
          <p:spPr>
            <a:xfrm>
              <a:off x="4708628" y="5123433"/>
              <a:ext cx="416285"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い</a:t>
              </a:r>
            </a:p>
          </p:txBody>
        </p:sp>
        <p:sp>
          <p:nvSpPr>
            <p:cNvPr id="1024" name="テキスト ボックス 1023">
              <a:extLst>
                <a:ext uri="{FF2B5EF4-FFF2-40B4-BE49-F238E27FC236}">
                  <a16:creationId xmlns:a16="http://schemas.microsoft.com/office/drawing/2014/main" id="{31FD47ED-09EF-3A2F-E7A2-3DE5615EC701}"/>
                </a:ext>
              </a:extLst>
            </p:cNvPr>
            <p:cNvSpPr txBox="1"/>
            <p:nvPr/>
          </p:nvSpPr>
          <p:spPr>
            <a:xfrm>
              <a:off x="8211964" y="5123992"/>
              <a:ext cx="398636" cy="260493"/>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で</a:t>
              </a:r>
            </a:p>
          </p:txBody>
        </p:sp>
        <p:sp>
          <p:nvSpPr>
            <p:cNvPr id="16" name="テキスト ボックス 15">
              <a:extLst>
                <a:ext uri="{FF2B5EF4-FFF2-40B4-BE49-F238E27FC236}">
                  <a16:creationId xmlns:a16="http://schemas.microsoft.com/office/drawing/2014/main" id="{2699ACDD-E526-144A-C8A2-37D0B0E361A1}"/>
                </a:ext>
              </a:extLst>
            </p:cNvPr>
            <p:cNvSpPr txBox="1"/>
            <p:nvPr/>
          </p:nvSpPr>
          <p:spPr>
            <a:xfrm>
              <a:off x="1595058" y="5672912"/>
              <a:ext cx="487625"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ひと</a:t>
              </a:r>
              <a:endParaRPr kumimoji="1" lang="en-US" altLang="ja-JP"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34612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51CBE317-4AFD-811A-86AB-11B979677CED}"/>
              </a:ext>
            </a:extLst>
          </p:cNvPr>
          <p:cNvSpPr>
            <a:spLocks noGrp="1"/>
          </p:cNvSpPr>
          <p:nvPr>
            <p:ph type="sldNum" sz="quarter" idx="12"/>
          </p:nvPr>
        </p:nvSpPr>
        <p:spPr/>
        <p:txBody>
          <a:bodyPr/>
          <a:lstStyle/>
          <a:p>
            <a:fld id="{C9D707A9-BE3A-46EF-B64A-4D23364FB652}" type="slidenum">
              <a:rPr kumimoji="1" lang="ja-JP" altLang="en-US" smtClean="0"/>
              <a:t>53</a:t>
            </a:fld>
            <a:endParaRPr kumimoji="1" lang="ja-JP" altLang="en-US"/>
          </a:p>
        </p:txBody>
      </p:sp>
      <p:grpSp>
        <p:nvGrpSpPr>
          <p:cNvPr id="15" name="グループ化 14">
            <a:extLst>
              <a:ext uri="{FF2B5EF4-FFF2-40B4-BE49-F238E27FC236}">
                <a16:creationId xmlns:a16="http://schemas.microsoft.com/office/drawing/2014/main" id="{7EB3054E-B4CC-6393-74D3-A1F068C9B58B}"/>
              </a:ext>
            </a:extLst>
          </p:cNvPr>
          <p:cNvGrpSpPr/>
          <p:nvPr/>
        </p:nvGrpSpPr>
        <p:grpSpPr>
          <a:xfrm>
            <a:off x="506165" y="544029"/>
            <a:ext cx="1448323" cy="1035551"/>
            <a:chOff x="506165" y="544029"/>
            <a:chExt cx="1448323" cy="1035551"/>
          </a:xfrm>
        </p:grpSpPr>
        <p:pic>
          <p:nvPicPr>
            <p:cNvPr id="22" name="Picture 2" descr="黒板のイラスト">
              <a:extLst>
                <a:ext uri="{FF2B5EF4-FFF2-40B4-BE49-F238E27FC236}">
                  <a16:creationId xmlns:a16="http://schemas.microsoft.com/office/drawing/2014/main" id="{DD30F217-6188-7606-2295-2492DCDF2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5" y="544029"/>
              <a:ext cx="1448323" cy="103555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BA54A536-8C95-EA32-863D-232D4E747618}"/>
                </a:ext>
              </a:extLst>
            </p:cNvPr>
            <p:cNvSpPr txBox="1"/>
            <p:nvPr/>
          </p:nvSpPr>
          <p:spPr bwMode="white">
            <a:xfrm>
              <a:off x="590338" y="786190"/>
              <a:ext cx="1279976" cy="461665"/>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クイズ</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sp>
        <p:nvSpPr>
          <p:cNvPr id="2" name="タイトル 1">
            <a:extLst>
              <a:ext uri="{FF2B5EF4-FFF2-40B4-BE49-F238E27FC236}">
                <a16:creationId xmlns:a16="http://schemas.microsoft.com/office/drawing/2014/main" id="{EF78BBDE-0545-C6F3-FD45-AC71DE937F17}"/>
              </a:ext>
            </a:extLst>
          </p:cNvPr>
          <p:cNvSpPr txBox="1">
            <a:spLocks/>
          </p:cNvSpPr>
          <p:nvPr/>
        </p:nvSpPr>
        <p:spPr>
          <a:xfrm>
            <a:off x="2085141" y="388007"/>
            <a:ext cx="9411460" cy="1241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言葉の確認（口約束）だけで契約できますか？</a:t>
            </a:r>
            <a:endParaRPr lang="en-US" altLang="ja-JP" sz="28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789A10D-11B9-30C8-1837-0346484C65FF}"/>
              </a:ext>
            </a:extLst>
          </p:cNvPr>
          <p:cNvSpPr txBox="1"/>
          <p:nvPr/>
        </p:nvSpPr>
        <p:spPr>
          <a:xfrm>
            <a:off x="6384032" y="620688"/>
            <a:ext cx="1054347"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けいやく</a:t>
            </a:r>
          </a:p>
        </p:txBody>
      </p:sp>
      <p:sp>
        <p:nvSpPr>
          <p:cNvPr id="21" name="テキスト ボックス 20">
            <a:extLst>
              <a:ext uri="{FF2B5EF4-FFF2-40B4-BE49-F238E27FC236}">
                <a16:creationId xmlns:a16="http://schemas.microsoft.com/office/drawing/2014/main" id="{B4143FD7-877F-0B56-4E7A-6E646AB82C58}"/>
              </a:ext>
            </a:extLst>
          </p:cNvPr>
          <p:cNvSpPr txBox="1"/>
          <p:nvPr/>
        </p:nvSpPr>
        <p:spPr>
          <a:xfrm>
            <a:off x="4156961" y="620688"/>
            <a:ext cx="1054347"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くちやくそく</a:t>
            </a:r>
          </a:p>
        </p:txBody>
      </p:sp>
      <p:sp>
        <p:nvSpPr>
          <p:cNvPr id="25" name="テキスト ボックス 24">
            <a:extLst>
              <a:ext uri="{FF2B5EF4-FFF2-40B4-BE49-F238E27FC236}">
                <a16:creationId xmlns:a16="http://schemas.microsoft.com/office/drawing/2014/main" id="{D9AB5340-8D8C-F8AA-3DDC-3F90837FEA75}"/>
              </a:ext>
            </a:extLst>
          </p:cNvPr>
          <p:cNvSpPr txBox="1"/>
          <p:nvPr/>
        </p:nvSpPr>
        <p:spPr>
          <a:xfrm>
            <a:off x="2232449" y="620688"/>
            <a:ext cx="79745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ことば</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49" name="テキスト ボックス 2048">
            <a:extLst>
              <a:ext uri="{FF2B5EF4-FFF2-40B4-BE49-F238E27FC236}">
                <a16:creationId xmlns:a16="http://schemas.microsoft.com/office/drawing/2014/main" id="{FA8AE37F-712A-BE75-94B3-C4E995B6ECAD}"/>
              </a:ext>
            </a:extLst>
          </p:cNvPr>
          <p:cNvSpPr txBox="1"/>
          <p:nvPr/>
        </p:nvSpPr>
        <p:spPr>
          <a:xfrm>
            <a:off x="3228135" y="620689"/>
            <a:ext cx="865033"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かくにん</a:t>
            </a:r>
            <a:endParaRPr kumimoji="1" lang="ja-JP" altLang="en-US" sz="1100" dirty="0">
              <a:latin typeface="BIZ UDPゴシック" panose="020B0400000000000000" pitchFamily="50" charset="-128"/>
              <a:ea typeface="BIZ UDPゴシック" panose="020B0400000000000000" pitchFamily="50" charset="-128"/>
            </a:endParaRPr>
          </a:p>
        </p:txBody>
      </p:sp>
      <p:pic>
        <p:nvPicPr>
          <p:cNvPr id="2051" name="図 2050">
            <a:extLst>
              <a:ext uri="{FF2B5EF4-FFF2-40B4-BE49-F238E27FC236}">
                <a16:creationId xmlns:a16="http://schemas.microsoft.com/office/drawing/2014/main" id="{55DFEDED-F008-1E4D-6E63-7CE66F86F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623" y="2454907"/>
            <a:ext cx="1814305" cy="2524019"/>
          </a:xfrm>
          <a:prstGeom prst="rect">
            <a:avLst/>
          </a:prstGeom>
        </p:spPr>
      </p:pic>
      <p:sp>
        <p:nvSpPr>
          <p:cNvPr id="2055" name="思考の吹き出し: 雲形 2054">
            <a:extLst>
              <a:ext uri="{FF2B5EF4-FFF2-40B4-BE49-F238E27FC236}">
                <a16:creationId xmlns:a16="http://schemas.microsoft.com/office/drawing/2014/main" id="{56022834-3617-518C-C00C-31D6D34BE898}"/>
              </a:ext>
            </a:extLst>
          </p:cNvPr>
          <p:cNvSpPr/>
          <p:nvPr/>
        </p:nvSpPr>
        <p:spPr>
          <a:xfrm>
            <a:off x="941357" y="1460126"/>
            <a:ext cx="4218539" cy="3014370"/>
          </a:xfrm>
          <a:prstGeom prst="cloudCallout">
            <a:avLst>
              <a:gd name="adj1" fmla="val 74736"/>
              <a:gd name="adj2" fmla="val 15411"/>
            </a:avLst>
          </a:prstGeom>
          <a:solidFill>
            <a:srgbClr val="FFE699"/>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契約書に自分の名前を</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書いたり、ハンコを押したりしなくても契約できるのかな？</a:t>
            </a:r>
          </a:p>
        </p:txBody>
      </p:sp>
      <p:sp>
        <p:nvSpPr>
          <p:cNvPr id="2056" name="思考の吹き出し: 雲形 2055">
            <a:extLst>
              <a:ext uri="{FF2B5EF4-FFF2-40B4-BE49-F238E27FC236}">
                <a16:creationId xmlns:a16="http://schemas.microsoft.com/office/drawing/2014/main" id="{CCC21BDF-43E9-2CCF-8261-386CE3DE2435}"/>
              </a:ext>
            </a:extLst>
          </p:cNvPr>
          <p:cNvSpPr/>
          <p:nvPr/>
        </p:nvSpPr>
        <p:spPr>
          <a:xfrm flipH="1" flipV="1">
            <a:off x="8862461" y="1506671"/>
            <a:ext cx="2176671" cy="2560542"/>
          </a:xfrm>
          <a:prstGeom prst="cloudCallout">
            <a:avLst>
              <a:gd name="adj1" fmla="val 82068"/>
              <a:gd name="adj2" fmla="val -9626"/>
            </a:avLst>
          </a:prstGeom>
          <a:solidFill>
            <a:srgbClr val="FFE699"/>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grpSp>
        <p:nvGrpSpPr>
          <p:cNvPr id="19" name="グループ化 18">
            <a:extLst>
              <a:ext uri="{FF2B5EF4-FFF2-40B4-BE49-F238E27FC236}">
                <a16:creationId xmlns:a16="http://schemas.microsoft.com/office/drawing/2014/main" id="{3F3F4692-3FBE-C6AC-E023-47646671B8BA}"/>
              </a:ext>
            </a:extLst>
          </p:cNvPr>
          <p:cNvGrpSpPr/>
          <p:nvPr/>
        </p:nvGrpSpPr>
        <p:grpSpPr>
          <a:xfrm>
            <a:off x="1301564" y="5651714"/>
            <a:ext cx="7819489" cy="764238"/>
            <a:chOff x="1301564" y="5651714"/>
            <a:chExt cx="7819489" cy="764238"/>
          </a:xfrm>
        </p:grpSpPr>
        <p:sp>
          <p:nvSpPr>
            <p:cNvPr id="8" name="タイトル 1">
              <a:extLst>
                <a:ext uri="{FF2B5EF4-FFF2-40B4-BE49-F238E27FC236}">
                  <a16:creationId xmlns:a16="http://schemas.microsoft.com/office/drawing/2014/main" id="{D4F75B19-0F01-A4EE-F1B8-AA9558BB65A2}"/>
                </a:ext>
              </a:extLst>
            </p:cNvPr>
            <p:cNvSpPr txBox="1">
              <a:spLocks/>
            </p:cNvSpPr>
            <p:nvPr/>
          </p:nvSpPr>
          <p:spPr>
            <a:xfrm>
              <a:off x="1301564" y="5651714"/>
              <a:ext cx="7819489" cy="764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②　契約できない</a:t>
              </a:r>
              <a:endParaRPr lang="en-US" altLang="ja-JP" sz="2800" b="1" dirty="0">
                <a:latin typeface="BIZ UDPゴシック" panose="020B0400000000000000" pitchFamily="50" charset="-128"/>
                <a:ea typeface="BIZ UDPゴシック" panose="020B0400000000000000" pitchFamily="50" charset="-128"/>
              </a:endParaRPr>
            </a:p>
          </p:txBody>
        </p:sp>
        <p:sp>
          <p:nvSpPr>
            <p:cNvPr id="2057" name="テキスト ボックス 2056">
              <a:extLst>
                <a:ext uri="{FF2B5EF4-FFF2-40B4-BE49-F238E27FC236}">
                  <a16:creationId xmlns:a16="http://schemas.microsoft.com/office/drawing/2014/main" id="{93E1AC16-1D8B-2844-EC56-6E99BA0A4814}"/>
                </a:ext>
              </a:extLst>
            </p:cNvPr>
            <p:cNvSpPr txBox="1"/>
            <p:nvPr/>
          </p:nvSpPr>
          <p:spPr>
            <a:xfrm>
              <a:off x="1922727" y="5672281"/>
              <a:ext cx="1077211"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けいやく</a:t>
              </a:r>
              <a:endParaRPr kumimoji="1" lang="en-US" altLang="ja-JP" sz="1200" b="1" dirty="0">
                <a:latin typeface="BIZ UDPゴシック" panose="020B0400000000000000" pitchFamily="50" charset="-128"/>
                <a:ea typeface="BIZ UDPゴシック" panose="020B0400000000000000" pitchFamily="50" charset="-128"/>
              </a:endParaRPr>
            </a:p>
          </p:txBody>
        </p:sp>
      </p:grpSp>
      <p:sp>
        <p:nvSpPr>
          <p:cNvPr id="3" name="テキスト ボックス 2">
            <a:extLst>
              <a:ext uri="{FF2B5EF4-FFF2-40B4-BE49-F238E27FC236}">
                <a16:creationId xmlns:a16="http://schemas.microsoft.com/office/drawing/2014/main" id="{AE09A2EF-C17F-4762-A788-5B7FAE0668A3}"/>
              </a:ext>
            </a:extLst>
          </p:cNvPr>
          <p:cNvSpPr txBox="1"/>
          <p:nvPr/>
        </p:nvSpPr>
        <p:spPr>
          <a:xfrm>
            <a:off x="1605148" y="1958401"/>
            <a:ext cx="959986" cy="253916"/>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けいやくしょ</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54C7A46-9581-0EC0-5D86-D8D3A0347771}"/>
              </a:ext>
            </a:extLst>
          </p:cNvPr>
          <p:cNvSpPr txBox="1"/>
          <p:nvPr/>
        </p:nvSpPr>
        <p:spPr>
          <a:xfrm>
            <a:off x="3678919" y="2394865"/>
            <a:ext cx="256948"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お</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5EA3241-DA20-D6B4-5535-40B91C899F0C}"/>
              </a:ext>
            </a:extLst>
          </p:cNvPr>
          <p:cNvSpPr txBox="1"/>
          <p:nvPr/>
        </p:nvSpPr>
        <p:spPr>
          <a:xfrm>
            <a:off x="3238037" y="2817084"/>
            <a:ext cx="730392" cy="253916"/>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けいやく</a:t>
            </a:r>
            <a:endParaRPr kumimoji="1" lang="en-US" altLang="ja-JP" sz="1000" b="1" dirty="0">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EA7BB998-780B-79E5-43B4-7F89F12529F4}"/>
              </a:ext>
            </a:extLst>
          </p:cNvPr>
          <p:cNvGrpSpPr/>
          <p:nvPr/>
        </p:nvGrpSpPr>
        <p:grpSpPr>
          <a:xfrm>
            <a:off x="9336360" y="1950948"/>
            <a:ext cx="1306140" cy="1694552"/>
            <a:chOff x="9336360" y="1950948"/>
            <a:chExt cx="1306140" cy="1694552"/>
          </a:xfrm>
        </p:grpSpPr>
        <p:pic>
          <p:nvPicPr>
            <p:cNvPr id="2054" name="図 2053">
              <a:extLst>
                <a:ext uri="{FF2B5EF4-FFF2-40B4-BE49-F238E27FC236}">
                  <a16:creationId xmlns:a16="http://schemas.microsoft.com/office/drawing/2014/main" id="{253837F2-DBA9-4B4A-9396-F21E675CCF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6360" y="1996407"/>
              <a:ext cx="1306140" cy="1649093"/>
            </a:xfrm>
            <a:prstGeom prst="rect">
              <a:avLst/>
            </a:prstGeom>
          </p:spPr>
        </p:pic>
        <p:sp>
          <p:nvSpPr>
            <p:cNvPr id="6" name="テキスト ボックス 5">
              <a:extLst>
                <a:ext uri="{FF2B5EF4-FFF2-40B4-BE49-F238E27FC236}">
                  <a16:creationId xmlns:a16="http://schemas.microsoft.com/office/drawing/2014/main" id="{73EA43D9-997B-6F2C-9576-1816FBCB9E34}"/>
                </a:ext>
              </a:extLst>
            </p:cNvPr>
            <p:cNvSpPr txBox="1"/>
            <p:nvPr/>
          </p:nvSpPr>
          <p:spPr>
            <a:xfrm>
              <a:off x="9552384" y="1950948"/>
              <a:ext cx="989298" cy="253916"/>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けいやくしょ</a:t>
              </a:r>
              <a:endParaRPr kumimoji="1" lang="en-US" altLang="ja-JP" sz="1000" b="1" dirty="0">
                <a:latin typeface="BIZ UDPゴシック" panose="020B0400000000000000" pitchFamily="50" charset="-128"/>
                <a:ea typeface="BIZ UDPゴシック" panose="020B0400000000000000" pitchFamily="50" charset="-128"/>
              </a:endParaRPr>
            </a:p>
          </p:txBody>
        </p:sp>
      </p:grpSp>
      <p:sp>
        <p:nvSpPr>
          <p:cNvPr id="10" name="テキスト ボックス 9">
            <a:extLst>
              <a:ext uri="{FF2B5EF4-FFF2-40B4-BE49-F238E27FC236}">
                <a16:creationId xmlns:a16="http://schemas.microsoft.com/office/drawing/2014/main" id="{CA2D9FB3-D402-A749-469A-AF6A9E477823}"/>
              </a:ext>
            </a:extLst>
          </p:cNvPr>
          <p:cNvSpPr txBox="1"/>
          <p:nvPr/>
        </p:nvSpPr>
        <p:spPr>
          <a:xfrm>
            <a:off x="2610736" y="1970640"/>
            <a:ext cx="627301"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じぶん</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8C2523F-D4C9-103F-6387-119DFC4157B9}"/>
              </a:ext>
            </a:extLst>
          </p:cNvPr>
          <p:cNvSpPr txBox="1"/>
          <p:nvPr/>
        </p:nvSpPr>
        <p:spPr>
          <a:xfrm>
            <a:off x="3398285" y="1958643"/>
            <a:ext cx="627301"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なまえ</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461D786B-1158-2149-4C56-11986650FDAF}"/>
              </a:ext>
            </a:extLst>
          </p:cNvPr>
          <p:cNvSpPr txBox="1"/>
          <p:nvPr/>
        </p:nvSpPr>
        <p:spPr>
          <a:xfrm>
            <a:off x="1605148" y="2382276"/>
            <a:ext cx="627301" cy="246221"/>
          </a:xfrm>
          <a:prstGeom prst="rect">
            <a:avLst/>
          </a:prstGeom>
          <a:noFill/>
        </p:spPr>
        <p:txBody>
          <a:bodyPr wrap="square" rtlCol="0">
            <a:spAutoFit/>
          </a:bodyPr>
          <a:lstStyle/>
          <a:p>
            <a:pPr>
              <a:spcAft>
                <a:spcPts val="600"/>
              </a:spcAft>
            </a:pPr>
            <a:r>
              <a:rPr kumimoji="1" lang="ja-JP" altLang="en-US" sz="1000" b="1" dirty="0">
                <a:latin typeface="BIZ UDPゴシック" panose="020B0400000000000000" pitchFamily="50" charset="-128"/>
                <a:ea typeface="BIZ UDPゴシック" panose="020B0400000000000000" pitchFamily="50" charset="-128"/>
              </a:rPr>
              <a:t>か</a:t>
            </a:r>
            <a:endParaRPr kumimoji="1" lang="en-US" altLang="ja-JP" sz="1000" b="1" dirty="0">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57656EF9-9F4E-B2F0-D523-63A196839642}"/>
              </a:ext>
            </a:extLst>
          </p:cNvPr>
          <p:cNvGrpSpPr/>
          <p:nvPr/>
        </p:nvGrpSpPr>
        <p:grpSpPr>
          <a:xfrm>
            <a:off x="1301564" y="4941168"/>
            <a:ext cx="4663087" cy="783039"/>
            <a:chOff x="1301564" y="4941168"/>
            <a:chExt cx="4663087" cy="783039"/>
          </a:xfrm>
        </p:grpSpPr>
        <p:sp>
          <p:nvSpPr>
            <p:cNvPr id="26" name="テキスト ボックス 25">
              <a:extLst>
                <a:ext uri="{FF2B5EF4-FFF2-40B4-BE49-F238E27FC236}">
                  <a16:creationId xmlns:a16="http://schemas.microsoft.com/office/drawing/2014/main" id="{068725A0-577C-9ADE-FA24-211FAB26D203}"/>
                </a:ext>
              </a:extLst>
            </p:cNvPr>
            <p:cNvSpPr txBox="1"/>
            <p:nvPr/>
          </p:nvSpPr>
          <p:spPr>
            <a:xfrm>
              <a:off x="1922727" y="4963079"/>
              <a:ext cx="1077211"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けいやく</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A9B1EB6E-B9A9-9312-FA28-0F6809770967}"/>
                </a:ext>
              </a:extLst>
            </p:cNvPr>
            <p:cNvSpPr txBox="1">
              <a:spLocks/>
            </p:cNvSpPr>
            <p:nvPr/>
          </p:nvSpPr>
          <p:spPr>
            <a:xfrm>
              <a:off x="1301564" y="4941168"/>
              <a:ext cx="4663087" cy="783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①　契約できる</a:t>
              </a:r>
              <a:endParaRPr lang="en-US" altLang="ja-JP" sz="28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692401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75B8FC-04EA-CCAC-3855-16BD53096FE9}"/>
              </a:ext>
            </a:extLst>
          </p:cNvPr>
          <p:cNvSpPr txBox="1">
            <a:spLocks/>
          </p:cNvSpPr>
          <p:nvPr/>
        </p:nvSpPr>
        <p:spPr>
          <a:xfrm>
            <a:off x="1323637" y="5791936"/>
            <a:ext cx="10204870" cy="1128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endParaRPr lang="en-US" altLang="ja-JP" sz="2400" b="1" dirty="0">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94A382E4-8BC7-28AC-E5C6-7E6EEB65779B}"/>
              </a:ext>
            </a:extLst>
          </p:cNvPr>
          <p:cNvSpPr>
            <a:spLocks noGrp="1"/>
          </p:cNvSpPr>
          <p:nvPr>
            <p:ph type="sldNum" sz="quarter" idx="12"/>
          </p:nvPr>
        </p:nvSpPr>
        <p:spPr/>
        <p:txBody>
          <a:bodyPr/>
          <a:lstStyle/>
          <a:p>
            <a:fld id="{C9D707A9-BE3A-46EF-B64A-4D23364FB652}" type="slidenum">
              <a:rPr kumimoji="1" lang="ja-JP" altLang="en-US" smtClean="0"/>
              <a:t>54</a:t>
            </a:fld>
            <a:endParaRPr kumimoji="1" lang="ja-JP" altLang="en-US"/>
          </a:p>
        </p:txBody>
      </p:sp>
      <p:grpSp>
        <p:nvGrpSpPr>
          <p:cNvPr id="4" name="グループ化 3">
            <a:extLst>
              <a:ext uri="{FF2B5EF4-FFF2-40B4-BE49-F238E27FC236}">
                <a16:creationId xmlns:a16="http://schemas.microsoft.com/office/drawing/2014/main" id="{E1A81AF0-8580-F8CB-84C7-58FD21CA50D9}"/>
              </a:ext>
            </a:extLst>
          </p:cNvPr>
          <p:cNvGrpSpPr/>
          <p:nvPr/>
        </p:nvGrpSpPr>
        <p:grpSpPr>
          <a:xfrm>
            <a:off x="650423" y="326731"/>
            <a:ext cx="7960177" cy="717612"/>
            <a:chOff x="650423" y="326731"/>
            <a:chExt cx="7960177" cy="717612"/>
          </a:xfrm>
        </p:grpSpPr>
        <p:sp>
          <p:nvSpPr>
            <p:cNvPr id="3" name="タイトル 1">
              <a:extLst>
                <a:ext uri="{FF2B5EF4-FFF2-40B4-BE49-F238E27FC236}">
                  <a16:creationId xmlns:a16="http://schemas.microsoft.com/office/drawing/2014/main" id="{A94A5E0A-A8B5-4E17-279B-4BD58EDC1F88}"/>
                </a:ext>
              </a:extLst>
            </p:cNvPr>
            <p:cNvSpPr txBox="1">
              <a:spLocks/>
            </p:cNvSpPr>
            <p:nvPr/>
          </p:nvSpPr>
          <p:spPr>
            <a:xfrm>
              <a:off x="650423" y="326731"/>
              <a:ext cx="7960177" cy="71761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3000" b="1" dirty="0">
                  <a:solidFill>
                    <a:srgbClr val="C00000"/>
                  </a:solidFill>
                  <a:latin typeface="BIZ UDPゴシック" panose="020B0400000000000000" pitchFamily="50" charset="-128"/>
                  <a:ea typeface="BIZ UDPゴシック" panose="020B0400000000000000" pitchFamily="50" charset="-128"/>
                </a:rPr>
                <a:t>正解は ①</a:t>
              </a:r>
              <a:r>
                <a:rPr lang="ja-JP" altLang="en-US" sz="2800" b="1" dirty="0">
                  <a:solidFill>
                    <a:srgbClr val="C00000"/>
                  </a:solidFill>
                  <a:latin typeface="BIZ UDPゴシック" panose="020B0400000000000000" pitchFamily="50" charset="-128"/>
                  <a:ea typeface="BIZ UDPゴシック" panose="020B0400000000000000" pitchFamily="50" charset="-128"/>
                </a:rPr>
                <a:t>　</a:t>
              </a:r>
              <a:r>
                <a:rPr lang="ja-JP" altLang="en-US" sz="3000" b="1" u="sng" dirty="0">
                  <a:solidFill>
                    <a:srgbClr val="C00000"/>
                  </a:solidFill>
                  <a:latin typeface="BIZ UDPゴシック" panose="020B0400000000000000" pitchFamily="50" charset="-128"/>
                  <a:ea typeface="BIZ UDPゴシック" panose="020B0400000000000000" pitchFamily="50" charset="-128"/>
                </a:rPr>
                <a:t>契約できる</a:t>
              </a:r>
              <a:endParaRPr lang="en-US" altLang="ja-JP" sz="2800" b="1" u="sng" dirty="0">
                <a:solidFill>
                  <a:srgbClr val="C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757560A-CB38-68D6-E54A-8BE9CC1552E5}"/>
                </a:ext>
              </a:extLst>
            </p:cNvPr>
            <p:cNvSpPr txBox="1"/>
            <p:nvPr/>
          </p:nvSpPr>
          <p:spPr>
            <a:xfrm>
              <a:off x="2619584" y="333189"/>
              <a:ext cx="978494" cy="276999"/>
            </a:xfrm>
            <a:prstGeom prst="rect">
              <a:avLst/>
            </a:prstGeom>
            <a:noFill/>
          </p:spPr>
          <p:txBody>
            <a:bodyPr wrap="square" rtlCol="0">
              <a:spAutoFit/>
            </a:bodyPr>
            <a:lstStyle/>
            <a:p>
              <a:pPr>
                <a:spcAft>
                  <a:spcPts val="600"/>
                </a:spcAft>
              </a:pPr>
              <a:r>
                <a:rPr kumimoji="1" lang="ja-JP" altLang="en-US" sz="1200" b="1" dirty="0">
                  <a:solidFill>
                    <a:srgbClr val="C00000"/>
                  </a:solidFill>
                  <a:latin typeface="BIZ UDPゴシック" panose="020B0400000000000000" pitchFamily="50" charset="-128"/>
                  <a:ea typeface="BIZ UDPゴシック" panose="020B0400000000000000" pitchFamily="50" charset="-128"/>
                </a:rPr>
                <a:t>けいやく</a:t>
              </a:r>
              <a:endParaRPr kumimoji="1"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49105B4-EEC0-5E2D-B761-04B114E02272}"/>
                </a:ext>
              </a:extLst>
            </p:cNvPr>
            <p:cNvSpPr txBox="1"/>
            <p:nvPr/>
          </p:nvSpPr>
          <p:spPr>
            <a:xfrm>
              <a:off x="822825" y="326731"/>
              <a:ext cx="875376" cy="283457"/>
            </a:xfrm>
            <a:prstGeom prst="rect">
              <a:avLst/>
            </a:prstGeom>
            <a:noFill/>
          </p:spPr>
          <p:txBody>
            <a:bodyPr wrap="square" rtlCol="0">
              <a:spAutoFit/>
            </a:bodyPr>
            <a:lstStyle/>
            <a:p>
              <a:pPr>
                <a:spcAft>
                  <a:spcPts val="600"/>
                </a:spcAft>
              </a:pPr>
              <a:r>
                <a:rPr kumimoji="1" lang="ja-JP" altLang="en-US" sz="1200" b="1" dirty="0">
                  <a:solidFill>
                    <a:srgbClr val="C00000"/>
                  </a:solidFill>
                  <a:latin typeface="BIZ UDPゴシック" panose="020B0400000000000000" pitchFamily="50" charset="-128"/>
                  <a:ea typeface="BIZ UDPゴシック" panose="020B0400000000000000" pitchFamily="50" charset="-128"/>
                </a:rPr>
                <a:t>せいかい</a:t>
              </a:r>
              <a:endParaRPr kumimoji="1" lang="en-US" altLang="ja-JP" sz="1200" b="1"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92EB18C2-D553-D6A8-B4F8-7FFA9B81684D}"/>
              </a:ext>
            </a:extLst>
          </p:cNvPr>
          <p:cNvGrpSpPr/>
          <p:nvPr/>
        </p:nvGrpSpPr>
        <p:grpSpPr>
          <a:xfrm>
            <a:off x="663493" y="4803517"/>
            <a:ext cx="11248739" cy="1840615"/>
            <a:chOff x="663493" y="4803517"/>
            <a:chExt cx="11248739" cy="1840615"/>
          </a:xfrm>
        </p:grpSpPr>
        <p:sp>
          <p:nvSpPr>
            <p:cNvPr id="9" name="タイトル 1">
              <a:extLst>
                <a:ext uri="{FF2B5EF4-FFF2-40B4-BE49-F238E27FC236}">
                  <a16:creationId xmlns:a16="http://schemas.microsoft.com/office/drawing/2014/main" id="{09586E35-86CC-36E2-A3D5-B6F29920D7BC}"/>
                </a:ext>
              </a:extLst>
            </p:cNvPr>
            <p:cNvSpPr txBox="1">
              <a:spLocks/>
            </p:cNvSpPr>
            <p:nvPr/>
          </p:nvSpPr>
          <p:spPr>
            <a:xfrm>
              <a:off x="663493" y="4803517"/>
              <a:ext cx="11248739" cy="1840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契約書に自分の名前を書いたり、ハンコを押したりして確認をしなくても、</a:t>
              </a:r>
            </a:p>
            <a:p>
              <a:pPr>
                <a:lnSpc>
                  <a:spcPct val="150000"/>
                </a:lnSpc>
              </a:pPr>
              <a:r>
                <a:rPr lang="ja-JP" altLang="en-US" sz="2400" b="1" dirty="0">
                  <a:latin typeface="BIZ UDPゴシック" panose="020B0400000000000000" pitchFamily="50" charset="-128"/>
                  <a:ea typeface="BIZ UDPゴシック" panose="020B0400000000000000" pitchFamily="50" charset="-128"/>
                </a:rPr>
                <a:t>「買います」と「売ります」という言葉のやりとりをするだけで、契約できます。</a:t>
              </a:r>
            </a:p>
          </p:txBody>
        </p:sp>
        <p:sp>
          <p:nvSpPr>
            <p:cNvPr id="12" name="テキスト ボックス 11">
              <a:extLst>
                <a:ext uri="{FF2B5EF4-FFF2-40B4-BE49-F238E27FC236}">
                  <a16:creationId xmlns:a16="http://schemas.microsoft.com/office/drawing/2014/main" id="{26888577-A14B-C4F2-9072-6D2669D17519}"/>
                </a:ext>
              </a:extLst>
            </p:cNvPr>
            <p:cNvSpPr txBox="1"/>
            <p:nvPr/>
          </p:nvSpPr>
          <p:spPr>
            <a:xfrm>
              <a:off x="2905799" y="5113145"/>
              <a:ext cx="658763" cy="260485"/>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なまえ</a:t>
              </a:r>
            </a:p>
          </p:txBody>
        </p:sp>
        <p:sp>
          <p:nvSpPr>
            <p:cNvPr id="22" name="テキスト ボックス 21">
              <a:extLst>
                <a:ext uri="{FF2B5EF4-FFF2-40B4-BE49-F238E27FC236}">
                  <a16:creationId xmlns:a16="http://schemas.microsoft.com/office/drawing/2014/main" id="{C56D1A2A-4503-ACB1-9F8C-1B635AF6EDB3}"/>
                </a:ext>
              </a:extLst>
            </p:cNvPr>
            <p:cNvSpPr txBox="1"/>
            <p:nvPr/>
          </p:nvSpPr>
          <p:spPr>
            <a:xfrm>
              <a:off x="4896586" y="5682698"/>
              <a:ext cx="648072" cy="261610"/>
            </a:xfrm>
            <a:prstGeom prst="rect">
              <a:avLst/>
            </a:prstGeom>
            <a:noFill/>
          </p:spPr>
          <p:txBody>
            <a:bodyPr wrap="square" rtlCol="0">
              <a:spAutoFit/>
            </a:bodyPr>
            <a:lstStyle/>
            <a:p>
              <a:pPr>
                <a:spcAft>
                  <a:spcPts val="600"/>
                </a:spcAft>
              </a:pPr>
              <a:r>
                <a:rPr kumimoji="1" lang="ja-JP" altLang="en-US" sz="1100" b="1">
                  <a:latin typeface="BIZ UDPゴシック" panose="020B0400000000000000" pitchFamily="50" charset="-128"/>
                  <a:ea typeface="BIZ UDPゴシック" panose="020B0400000000000000" pitchFamily="50" charset="-128"/>
                </a:rPr>
                <a:t>ことば</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DA881A10-EEF8-0221-EF5F-CA4B387A018E}"/>
                </a:ext>
              </a:extLst>
            </p:cNvPr>
            <p:cNvSpPr txBox="1"/>
            <p:nvPr/>
          </p:nvSpPr>
          <p:spPr>
            <a:xfrm>
              <a:off x="754813" y="5112582"/>
              <a:ext cx="1085703"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けいやくしょ</a:t>
              </a:r>
            </a:p>
          </p:txBody>
        </p:sp>
        <p:sp>
          <p:nvSpPr>
            <p:cNvPr id="31" name="テキスト ボックス 30">
              <a:extLst>
                <a:ext uri="{FF2B5EF4-FFF2-40B4-BE49-F238E27FC236}">
                  <a16:creationId xmlns:a16="http://schemas.microsoft.com/office/drawing/2014/main" id="{DC54B6D7-BBC5-BC10-7182-682149A5F82F}"/>
                </a:ext>
              </a:extLst>
            </p:cNvPr>
            <p:cNvSpPr txBox="1"/>
            <p:nvPr/>
          </p:nvSpPr>
          <p:spPr>
            <a:xfrm>
              <a:off x="1962410" y="5112582"/>
              <a:ext cx="597154"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じぶん</a:t>
              </a:r>
            </a:p>
          </p:txBody>
        </p:sp>
        <p:sp>
          <p:nvSpPr>
            <p:cNvPr id="1024" name="テキスト ボックス 1023">
              <a:extLst>
                <a:ext uri="{FF2B5EF4-FFF2-40B4-BE49-F238E27FC236}">
                  <a16:creationId xmlns:a16="http://schemas.microsoft.com/office/drawing/2014/main" id="{31FD47ED-09EF-3A2F-E7A2-3DE5615EC701}"/>
                </a:ext>
              </a:extLst>
            </p:cNvPr>
            <p:cNvSpPr txBox="1"/>
            <p:nvPr/>
          </p:nvSpPr>
          <p:spPr>
            <a:xfrm>
              <a:off x="3771480" y="5113141"/>
              <a:ext cx="398636" cy="260493"/>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か</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848FD41-EAE2-BFF3-7ED4-C1E87EE7823A}"/>
                </a:ext>
              </a:extLst>
            </p:cNvPr>
            <p:cNvSpPr txBox="1"/>
            <p:nvPr/>
          </p:nvSpPr>
          <p:spPr>
            <a:xfrm>
              <a:off x="6318005" y="5112582"/>
              <a:ext cx="398636"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お</a:t>
              </a:r>
            </a:p>
          </p:txBody>
        </p:sp>
        <p:sp>
          <p:nvSpPr>
            <p:cNvPr id="20" name="テキスト ボックス 19">
              <a:extLst>
                <a:ext uri="{FF2B5EF4-FFF2-40B4-BE49-F238E27FC236}">
                  <a16:creationId xmlns:a16="http://schemas.microsoft.com/office/drawing/2014/main" id="{F5C04625-1DF8-A4DD-E315-D24DABEBE622}"/>
                </a:ext>
              </a:extLst>
            </p:cNvPr>
            <p:cNvSpPr txBox="1"/>
            <p:nvPr/>
          </p:nvSpPr>
          <p:spPr>
            <a:xfrm>
              <a:off x="8014602" y="5112582"/>
              <a:ext cx="849928"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かくにん</a:t>
              </a:r>
            </a:p>
          </p:txBody>
        </p:sp>
        <p:sp>
          <p:nvSpPr>
            <p:cNvPr id="23" name="テキスト ボックス 22">
              <a:extLst>
                <a:ext uri="{FF2B5EF4-FFF2-40B4-BE49-F238E27FC236}">
                  <a16:creationId xmlns:a16="http://schemas.microsoft.com/office/drawing/2014/main" id="{F8B6CA56-485B-C6F4-B75F-8AB4954982A7}"/>
                </a:ext>
              </a:extLst>
            </p:cNvPr>
            <p:cNvSpPr txBox="1"/>
            <p:nvPr/>
          </p:nvSpPr>
          <p:spPr>
            <a:xfrm>
              <a:off x="890978" y="5683257"/>
              <a:ext cx="398636" cy="260493"/>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か</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13C0A4E7-641C-23A8-4CB5-7AD08805D7B7}"/>
                </a:ext>
              </a:extLst>
            </p:cNvPr>
            <p:cNvSpPr txBox="1"/>
            <p:nvPr/>
          </p:nvSpPr>
          <p:spPr>
            <a:xfrm>
              <a:off x="2691750" y="5683257"/>
              <a:ext cx="398636" cy="260493"/>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う</a:t>
              </a:r>
            </a:p>
          </p:txBody>
        </p:sp>
        <p:sp>
          <p:nvSpPr>
            <p:cNvPr id="26" name="テキスト ボックス 25">
              <a:extLst>
                <a:ext uri="{FF2B5EF4-FFF2-40B4-BE49-F238E27FC236}">
                  <a16:creationId xmlns:a16="http://schemas.microsoft.com/office/drawing/2014/main" id="{8C93671C-C38A-8E61-E6C5-EE308EB752FA}"/>
                </a:ext>
              </a:extLst>
            </p:cNvPr>
            <p:cNvSpPr txBox="1"/>
            <p:nvPr/>
          </p:nvSpPr>
          <p:spPr>
            <a:xfrm>
              <a:off x="8864530" y="5683257"/>
              <a:ext cx="807063" cy="260493"/>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けいやく</a:t>
              </a:r>
            </a:p>
          </p:txBody>
        </p:sp>
      </p:grpSp>
      <p:pic>
        <p:nvPicPr>
          <p:cNvPr id="28" name="図 27">
            <a:extLst>
              <a:ext uri="{FF2B5EF4-FFF2-40B4-BE49-F238E27FC236}">
                <a16:creationId xmlns:a16="http://schemas.microsoft.com/office/drawing/2014/main" id="{F29F47AB-94D9-1407-9DEB-5BC6F4E8A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216" y="1102802"/>
            <a:ext cx="7973568" cy="4017264"/>
          </a:xfrm>
          <a:prstGeom prst="rect">
            <a:avLst/>
          </a:prstGeom>
        </p:spPr>
      </p:pic>
    </p:spTree>
    <p:extLst>
      <p:ext uri="{BB962C8B-B14F-4D97-AF65-F5344CB8AC3E}">
        <p14:creationId xmlns:p14="http://schemas.microsoft.com/office/powerpoint/2010/main" val="2558970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FFDB79-79F7-3E83-F595-41C2C72125B1}"/>
              </a:ext>
            </a:extLst>
          </p:cNvPr>
          <p:cNvSpPr>
            <a:spLocks noGrp="1"/>
          </p:cNvSpPr>
          <p:nvPr>
            <p:ph type="sldNum" sz="quarter" idx="12"/>
          </p:nvPr>
        </p:nvSpPr>
        <p:spPr/>
        <p:txBody>
          <a:bodyPr/>
          <a:lstStyle/>
          <a:p>
            <a:fld id="{C9D707A9-BE3A-46EF-B64A-4D23364FB652}" type="slidenum">
              <a:rPr kumimoji="1" lang="ja-JP" altLang="en-US" smtClean="0"/>
              <a:t>55</a:t>
            </a:fld>
            <a:endParaRPr kumimoji="1" lang="ja-JP" altLang="en-US" dirty="0"/>
          </a:p>
        </p:txBody>
      </p:sp>
      <p:sp>
        <p:nvSpPr>
          <p:cNvPr id="6" name="タイトル 1">
            <a:extLst>
              <a:ext uri="{FF2B5EF4-FFF2-40B4-BE49-F238E27FC236}">
                <a16:creationId xmlns:a16="http://schemas.microsoft.com/office/drawing/2014/main" id="{3DB87F9D-0552-F783-6252-AC42C5C516FC}"/>
              </a:ext>
            </a:extLst>
          </p:cNvPr>
          <p:cNvSpPr txBox="1">
            <a:spLocks/>
          </p:cNvSpPr>
          <p:nvPr/>
        </p:nvSpPr>
        <p:spPr>
          <a:xfrm>
            <a:off x="1314726" y="1100197"/>
            <a:ext cx="9562547" cy="1840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契約するときはよく考えて、保護者や信頼できる人に</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latin typeface="BIZ UDPゴシック" panose="020B0400000000000000" pitchFamily="50" charset="-128"/>
                <a:ea typeface="BIZ UDPゴシック" panose="020B0400000000000000" pitchFamily="50" charset="-128"/>
              </a:rPr>
              <a:t>相談しましょう</a:t>
            </a:r>
          </a:p>
          <a:p>
            <a:pPr>
              <a:lnSpc>
                <a:spcPct val="150000"/>
              </a:lnSpc>
            </a:pPr>
            <a:endParaRPr lang="en-US" altLang="ja-JP" sz="28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7A8BFE8-12A8-D05B-C1FD-52F4103465FA}"/>
              </a:ext>
            </a:extLst>
          </p:cNvPr>
          <p:cNvSpPr txBox="1"/>
          <p:nvPr/>
        </p:nvSpPr>
        <p:spPr>
          <a:xfrm>
            <a:off x="1382047" y="1006677"/>
            <a:ext cx="92424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225C7AE-E732-A486-F91E-A471A12951EA}"/>
              </a:ext>
            </a:extLst>
          </p:cNvPr>
          <p:cNvSpPr txBox="1"/>
          <p:nvPr/>
        </p:nvSpPr>
        <p:spPr>
          <a:xfrm>
            <a:off x="7219337" y="1006677"/>
            <a:ext cx="105434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しんらい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DAA32EDC-2F0A-4098-64C2-2B2998351BB0}"/>
              </a:ext>
            </a:extLst>
          </p:cNvPr>
          <p:cNvSpPr txBox="1"/>
          <p:nvPr/>
        </p:nvSpPr>
        <p:spPr>
          <a:xfrm>
            <a:off x="1382047" y="1661565"/>
            <a:ext cx="105434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そうだん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3963C890-40BC-FD11-28B6-198ECD589693}"/>
              </a:ext>
            </a:extLst>
          </p:cNvPr>
          <p:cNvSpPr txBox="1"/>
          <p:nvPr/>
        </p:nvSpPr>
        <p:spPr>
          <a:xfrm>
            <a:off x="4466269" y="1006677"/>
            <a:ext cx="92424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かんが</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78AD770-C619-079C-E313-9CB59A8C7E6B}"/>
              </a:ext>
            </a:extLst>
          </p:cNvPr>
          <p:cNvSpPr txBox="1"/>
          <p:nvPr/>
        </p:nvSpPr>
        <p:spPr>
          <a:xfrm>
            <a:off x="8918643" y="1006677"/>
            <a:ext cx="705749"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43C4964-3A89-A77F-6066-40DBD9A06045}"/>
              </a:ext>
            </a:extLst>
          </p:cNvPr>
          <p:cNvSpPr txBox="1"/>
          <p:nvPr/>
        </p:nvSpPr>
        <p:spPr>
          <a:xfrm>
            <a:off x="5874365" y="1006677"/>
            <a:ext cx="924242"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ほごしゃ</a:t>
            </a:r>
            <a:endParaRPr kumimoji="1" lang="ja-JP" altLang="en-US" sz="1100"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06227AB1-2E3C-8EA5-3014-D9A9D0FB6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743" y="3041111"/>
            <a:ext cx="991505" cy="3030484"/>
          </a:xfrm>
          <a:prstGeom prst="rect">
            <a:avLst/>
          </a:prstGeom>
        </p:spPr>
      </p:pic>
      <p:pic>
        <p:nvPicPr>
          <p:cNvPr id="17" name="図 16">
            <a:extLst>
              <a:ext uri="{FF2B5EF4-FFF2-40B4-BE49-F238E27FC236}">
                <a16:creationId xmlns:a16="http://schemas.microsoft.com/office/drawing/2014/main" id="{0BC74B50-BD1E-13D6-FFF7-03AF1109B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2664" y="3163413"/>
            <a:ext cx="960653" cy="2905200"/>
          </a:xfrm>
          <a:prstGeom prst="rect">
            <a:avLst/>
          </a:prstGeom>
        </p:spPr>
      </p:pic>
      <p:grpSp>
        <p:nvGrpSpPr>
          <p:cNvPr id="8" name="グループ化 7">
            <a:extLst>
              <a:ext uri="{FF2B5EF4-FFF2-40B4-BE49-F238E27FC236}">
                <a16:creationId xmlns:a16="http://schemas.microsoft.com/office/drawing/2014/main" id="{8DF58354-F7C6-1392-BDD2-F31251E0AA0B}"/>
              </a:ext>
            </a:extLst>
          </p:cNvPr>
          <p:cNvGrpSpPr/>
          <p:nvPr/>
        </p:nvGrpSpPr>
        <p:grpSpPr>
          <a:xfrm>
            <a:off x="1345926" y="3109391"/>
            <a:ext cx="2817164" cy="2925753"/>
            <a:chOff x="2147455" y="2492896"/>
            <a:chExt cx="2817164" cy="2925753"/>
          </a:xfrm>
        </p:grpSpPr>
        <p:pic>
          <p:nvPicPr>
            <p:cNvPr id="9" name="図 8">
              <a:extLst>
                <a:ext uri="{FF2B5EF4-FFF2-40B4-BE49-F238E27FC236}">
                  <a16:creationId xmlns:a16="http://schemas.microsoft.com/office/drawing/2014/main" id="{7D2B266A-E3AA-1D2A-3AD8-3A7B36909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455" y="2600896"/>
              <a:ext cx="886395" cy="2520000"/>
            </a:xfrm>
            <a:prstGeom prst="rect">
              <a:avLst/>
            </a:prstGeom>
          </p:spPr>
        </p:pic>
        <p:pic>
          <p:nvPicPr>
            <p:cNvPr id="16" name="図 15">
              <a:extLst>
                <a:ext uri="{FF2B5EF4-FFF2-40B4-BE49-F238E27FC236}">
                  <a16:creationId xmlns:a16="http://schemas.microsoft.com/office/drawing/2014/main" id="{F0631D25-6AF1-C012-F533-5D3199B335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902" y="2492896"/>
              <a:ext cx="828717" cy="2628000"/>
            </a:xfrm>
            <a:prstGeom prst="rect">
              <a:avLst/>
            </a:prstGeom>
          </p:spPr>
        </p:pic>
        <p:pic>
          <p:nvPicPr>
            <p:cNvPr id="18" name="図 17">
              <a:extLst>
                <a:ext uri="{FF2B5EF4-FFF2-40B4-BE49-F238E27FC236}">
                  <a16:creationId xmlns:a16="http://schemas.microsoft.com/office/drawing/2014/main" id="{AB85167B-5F87-9F5E-BE87-5D039B17C4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8634" y="2729449"/>
              <a:ext cx="771433" cy="2689200"/>
            </a:xfrm>
            <a:prstGeom prst="rect">
              <a:avLst/>
            </a:prstGeom>
          </p:spPr>
        </p:pic>
        <p:pic>
          <p:nvPicPr>
            <p:cNvPr id="19" name="図 18">
              <a:extLst>
                <a:ext uri="{FF2B5EF4-FFF2-40B4-BE49-F238E27FC236}">
                  <a16:creationId xmlns:a16="http://schemas.microsoft.com/office/drawing/2014/main" id="{162E7AC7-6C51-4F4A-8390-FBC5332660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065" y="2513449"/>
              <a:ext cx="960590" cy="2905200"/>
            </a:xfrm>
            <a:prstGeom prst="rect">
              <a:avLst/>
            </a:prstGeom>
          </p:spPr>
        </p:pic>
      </p:grpSp>
      <p:pic>
        <p:nvPicPr>
          <p:cNvPr id="20" name="図 19">
            <a:extLst>
              <a:ext uri="{FF2B5EF4-FFF2-40B4-BE49-F238E27FC236}">
                <a16:creationId xmlns:a16="http://schemas.microsoft.com/office/drawing/2014/main" id="{67C7389A-27A2-3B2B-C236-138E7AAAEE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8830" y="3238487"/>
            <a:ext cx="3171894" cy="2208185"/>
          </a:xfrm>
          <a:prstGeom prst="rect">
            <a:avLst/>
          </a:prstGeom>
        </p:spPr>
      </p:pic>
    </p:spTree>
    <p:extLst>
      <p:ext uri="{BB962C8B-B14F-4D97-AF65-F5344CB8AC3E}">
        <p14:creationId xmlns:p14="http://schemas.microsoft.com/office/powerpoint/2010/main" val="84960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楕円 11">
            <a:extLst>
              <a:ext uri="{FF2B5EF4-FFF2-40B4-BE49-F238E27FC236}">
                <a16:creationId xmlns:a16="http://schemas.microsoft.com/office/drawing/2014/main" id="{D27D92F7-3E2D-EAD6-E17C-015C3DA54FEC}"/>
              </a:ext>
            </a:extLst>
          </p:cNvPr>
          <p:cNvSpPr/>
          <p:nvPr/>
        </p:nvSpPr>
        <p:spPr>
          <a:xfrm>
            <a:off x="6545092" y="2255760"/>
            <a:ext cx="4114800" cy="3250545"/>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39E4CBF-068D-C7B9-86A6-E102F3588289}"/>
              </a:ext>
            </a:extLst>
          </p:cNvPr>
          <p:cNvSpPr/>
          <p:nvPr/>
        </p:nvSpPr>
        <p:spPr>
          <a:xfrm>
            <a:off x="1532110" y="2255926"/>
            <a:ext cx="4114800" cy="3250545"/>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F2284FB9-CFB4-41F3-AEF8-81E2690897DC}"/>
              </a:ext>
            </a:extLst>
          </p:cNvPr>
          <p:cNvGrpSpPr/>
          <p:nvPr/>
        </p:nvGrpSpPr>
        <p:grpSpPr>
          <a:xfrm>
            <a:off x="7865734" y="5650730"/>
            <a:ext cx="2743200" cy="600150"/>
            <a:chOff x="7865734" y="5650730"/>
            <a:chExt cx="2743200" cy="600150"/>
          </a:xfrm>
        </p:grpSpPr>
        <p:sp>
          <p:nvSpPr>
            <p:cNvPr id="5" name="正方形/長方形 4">
              <a:extLst>
                <a:ext uri="{FF2B5EF4-FFF2-40B4-BE49-F238E27FC236}">
                  <a16:creationId xmlns:a16="http://schemas.microsoft.com/office/drawing/2014/main" id="{CD6C46BE-2025-48B2-B7A8-0886D11FDDAE}"/>
                </a:ext>
              </a:extLst>
            </p:cNvPr>
            <p:cNvSpPr/>
            <p:nvPr/>
          </p:nvSpPr>
          <p:spPr>
            <a:xfrm>
              <a:off x="7865734" y="5789215"/>
              <a:ext cx="2743200"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学校の先生など</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BEE3D54-8A27-3442-70BE-2F497B250E1F}"/>
                </a:ext>
              </a:extLst>
            </p:cNvPr>
            <p:cNvSpPr txBox="1"/>
            <p:nvPr/>
          </p:nvSpPr>
          <p:spPr>
            <a:xfrm>
              <a:off x="7913832" y="5650730"/>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がっこう</a:t>
              </a:r>
              <a:endParaRPr lang="en-US" altLang="ja-JP" sz="11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27B294D-E61D-72E7-2970-1D8114EFA413}"/>
                </a:ext>
              </a:extLst>
            </p:cNvPr>
            <p:cNvSpPr txBox="1"/>
            <p:nvPr/>
          </p:nvSpPr>
          <p:spPr>
            <a:xfrm>
              <a:off x="8809023" y="5650730"/>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せんせい</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BF899D7D-F92E-F0B1-8A6B-DD4A64C46DAA}"/>
              </a:ext>
            </a:extLst>
          </p:cNvPr>
          <p:cNvGrpSpPr/>
          <p:nvPr/>
        </p:nvGrpSpPr>
        <p:grpSpPr>
          <a:xfrm>
            <a:off x="2857131" y="5647349"/>
            <a:ext cx="1857777" cy="609565"/>
            <a:chOff x="2857131" y="5647349"/>
            <a:chExt cx="1857777" cy="609565"/>
          </a:xfrm>
        </p:grpSpPr>
        <p:sp>
          <p:nvSpPr>
            <p:cNvPr id="6" name="正方形/長方形 5">
              <a:extLst>
                <a:ext uri="{FF2B5EF4-FFF2-40B4-BE49-F238E27FC236}">
                  <a16:creationId xmlns:a16="http://schemas.microsoft.com/office/drawing/2014/main" id="{AAB0EBAB-A581-4120-AF55-260A8FB192CF}"/>
                </a:ext>
              </a:extLst>
            </p:cNvPr>
            <p:cNvSpPr/>
            <p:nvPr/>
          </p:nvSpPr>
          <p:spPr>
            <a:xfrm>
              <a:off x="2857131" y="5735489"/>
              <a:ext cx="1857777"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保護者など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9BD8DEE-F7EC-1D32-102A-D0C512F2561E}"/>
                </a:ext>
              </a:extLst>
            </p:cNvPr>
            <p:cNvSpPr txBox="1"/>
            <p:nvPr/>
          </p:nvSpPr>
          <p:spPr>
            <a:xfrm>
              <a:off x="2995341" y="5647349"/>
              <a:ext cx="912642"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ほごしゃ</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DAB5CA9D-FC26-30BA-C98A-28F8434173D1}"/>
              </a:ext>
            </a:extLst>
          </p:cNvPr>
          <p:cNvGrpSpPr/>
          <p:nvPr/>
        </p:nvGrpSpPr>
        <p:grpSpPr>
          <a:xfrm>
            <a:off x="2575545" y="409890"/>
            <a:ext cx="6840572" cy="1457293"/>
            <a:chOff x="2575545" y="409890"/>
            <a:chExt cx="6840572" cy="1457293"/>
          </a:xfrm>
        </p:grpSpPr>
        <p:sp>
          <p:nvSpPr>
            <p:cNvPr id="4" name="テキスト ボックス 3">
              <a:extLst>
                <a:ext uri="{FF2B5EF4-FFF2-40B4-BE49-F238E27FC236}">
                  <a16:creationId xmlns:a16="http://schemas.microsoft.com/office/drawing/2014/main" id="{2FCD4FA1-62B0-42E3-92BF-1BB6D3058767}"/>
                </a:ext>
              </a:extLst>
            </p:cNvPr>
            <p:cNvSpPr txBox="1"/>
            <p:nvPr/>
          </p:nvSpPr>
          <p:spPr>
            <a:xfrm>
              <a:off x="2575545" y="574521"/>
              <a:ext cx="6840572" cy="1292662"/>
            </a:xfrm>
            <a:prstGeom prst="rect">
              <a:avLst/>
            </a:prstGeom>
            <a:noFill/>
          </p:spPr>
          <p:txBody>
            <a:bodyPr wrap="square" rtlCol="0">
              <a:spAutoFit/>
            </a:bodyPr>
            <a:lstStyle/>
            <a:p>
              <a:pPr algn="ctr">
                <a:defRPr/>
              </a:pPr>
              <a:r>
                <a:rPr lang="ja-JP" altLang="en-US" sz="3200" b="1" dirty="0">
                  <a:solidFill>
                    <a:prstClr val="black"/>
                  </a:solidFill>
                  <a:latin typeface="BIZ UDPゴシック" panose="020B0400000000000000" pitchFamily="50" charset="-128"/>
                  <a:ea typeface="BIZ UDPゴシック" panose="020B0400000000000000" pitchFamily="50" charset="-128"/>
                </a:rPr>
                <a:t>困ったことがあったら</a:t>
              </a:r>
              <a:r>
                <a:rPr lang="en-US" altLang="ja-JP" sz="3200" b="1" dirty="0">
                  <a:solidFill>
                    <a:prstClr val="black"/>
                  </a:solidFill>
                  <a:latin typeface="BIZ UDPゴシック" panose="020B0400000000000000" pitchFamily="50" charset="-128"/>
                  <a:ea typeface="BIZ UDPゴシック" panose="020B0400000000000000" pitchFamily="50" charset="-128"/>
                </a:rPr>
                <a:t>…</a:t>
              </a:r>
            </a:p>
            <a:p>
              <a:pPr>
                <a:defRPr/>
              </a:pPr>
              <a:r>
                <a:rPr lang="ja-JP" altLang="en-US" sz="1400" b="1" dirty="0">
                  <a:solidFill>
                    <a:prstClr val="black"/>
                  </a:solidFill>
                  <a:latin typeface="BIZ UDPゴシック" panose="020B0400000000000000" pitchFamily="50" charset="-128"/>
                  <a:ea typeface="BIZ UDPゴシック" panose="020B0400000000000000" pitchFamily="50" charset="-128"/>
                </a:rPr>
                <a:t>    　　　　　　</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3200" b="1" dirty="0">
                  <a:solidFill>
                    <a:prstClr val="black"/>
                  </a:solidFill>
                  <a:latin typeface="BIZ UDPゴシック" panose="020B0400000000000000" pitchFamily="50" charset="-128"/>
                  <a:ea typeface="BIZ UDPゴシック" panose="020B0400000000000000" pitchFamily="50" charset="-128"/>
                </a:rPr>
                <a:t>まずは身近な人に相談しましょう！</a:t>
              </a:r>
              <a:endParaRPr lang="ja-JP" altLang="en-US" sz="3600" b="1"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18288D5-1984-13EC-03E0-F63F04637ADB}"/>
                </a:ext>
              </a:extLst>
            </p:cNvPr>
            <p:cNvSpPr txBox="1"/>
            <p:nvPr/>
          </p:nvSpPr>
          <p:spPr>
            <a:xfrm>
              <a:off x="4115360" y="1092513"/>
              <a:ext cx="775271"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みぢか</a:t>
              </a:r>
              <a:endParaRPr lang="en-US" altLang="ja-JP" sz="14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7E1C16D-FC47-1403-3971-BEBEF295DABB}"/>
                </a:ext>
              </a:extLst>
            </p:cNvPr>
            <p:cNvSpPr txBox="1"/>
            <p:nvPr/>
          </p:nvSpPr>
          <p:spPr>
            <a:xfrm>
              <a:off x="3786019" y="409890"/>
              <a:ext cx="775271"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こま</a:t>
              </a:r>
              <a:endParaRPr lang="en-US" altLang="ja-JP" sz="14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BAA38EC-BF84-E782-FC53-B96A99D828B7}"/>
                </a:ext>
              </a:extLst>
            </p:cNvPr>
            <p:cNvSpPr txBox="1"/>
            <p:nvPr/>
          </p:nvSpPr>
          <p:spPr>
            <a:xfrm>
              <a:off x="5220560" y="1092513"/>
              <a:ext cx="775271"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ひと</a:t>
              </a:r>
              <a:endParaRPr lang="en-US" altLang="ja-JP" sz="14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DA4D156-C885-7818-0840-F803DF8308D7}"/>
                </a:ext>
              </a:extLst>
            </p:cNvPr>
            <p:cNvSpPr txBox="1"/>
            <p:nvPr/>
          </p:nvSpPr>
          <p:spPr>
            <a:xfrm>
              <a:off x="6111863" y="1092513"/>
              <a:ext cx="1089900"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そうだん</a:t>
              </a:r>
              <a:endParaRPr lang="en-US" altLang="ja-JP" sz="1400" b="1" dirty="0">
                <a:latin typeface="BIZ UDPゴシック" panose="020B0400000000000000" pitchFamily="50" charset="-128"/>
                <a:ea typeface="BIZ UDPゴシック" panose="020B0400000000000000" pitchFamily="50" charset="-128"/>
              </a:endParaRPr>
            </a:p>
          </p:txBody>
        </p:sp>
      </p:grpSp>
      <p:pic>
        <p:nvPicPr>
          <p:cNvPr id="23" name="図 22">
            <a:extLst>
              <a:ext uri="{FF2B5EF4-FFF2-40B4-BE49-F238E27FC236}">
                <a16:creationId xmlns:a16="http://schemas.microsoft.com/office/drawing/2014/main" id="{2A848BEE-E661-F4C4-32DD-C6538CF7A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744" y="2421575"/>
            <a:ext cx="953158" cy="2905969"/>
          </a:xfrm>
          <a:prstGeom prst="rect">
            <a:avLst/>
          </a:prstGeom>
        </p:spPr>
      </p:pic>
      <p:pic>
        <p:nvPicPr>
          <p:cNvPr id="25" name="図 24">
            <a:extLst>
              <a:ext uri="{FF2B5EF4-FFF2-40B4-BE49-F238E27FC236}">
                <a16:creationId xmlns:a16="http://schemas.microsoft.com/office/drawing/2014/main" id="{4B6F089D-0AFB-63BD-5FC5-5365718E4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310" y="2636912"/>
            <a:ext cx="862477" cy="2690632"/>
          </a:xfrm>
          <a:prstGeom prst="rect">
            <a:avLst/>
          </a:prstGeom>
        </p:spPr>
      </p:pic>
      <p:grpSp>
        <p:nvGrpSpPr>
          <p:cNvPr id="30" name="グループ化 29">
            <a:extLst>
              <a:ext uri="{FF2B5EF4-FFF2-40B4-BE49-F238E27FC236}">
                <a16:creationId xmlns:a16="http://schemas.microsoft.com/office/drawing/2014/main" id="{ED9F8ABB-C910-5AC5-0131-69F1D28AAC3C}"/>
              </a:ext>
            </a:extLst>
          </p:cNvPr>
          <p:cNvGrpSpPr/>
          <p:nvPr/>
        </p:nvGrpSpPr>
        <p:grpSpPr>
          <a:xfrm>
            <a:off x="2147455" y="2492896"/>
            <a:ext cx="2817164" cy="2925753"/>
            <a:chOff x="2147455" y="2492896"/>
            <a:chExt cx="2817164" cy="2925753"/>
          </a:xfrm>
        </p:grpSpPr>
        <p:pic>
          <p:nvPicPr>
            <p:cNvPr id="20" name="図 19">
              <a:extLst>
                <a:ext uri="{FF2B5EF4-FFF2-40B4-BE49-F238E27FC236}">
                  <a16:creationId xmlns:a16="http://schemas.microsoft.com/office/drawing/2014/main" id="{6A84C617-81D9-983E-CE54-F28491F11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455" y="2600896"/>
              <a:ext cx="886395" cy="2520000"/>
            </a:xfrm>
            <a:prstGeom prst="rect">
              <a:avLst/>
            </a:prstGeom>
          </p:spPr>
        </p:pic>
        <p:pic>
          <p:nvPicPr>
            <p:cNvPr id="24" name="図 23">
              <a:extLst>
                <a:ext uri="{FF2B5EF4-FFF2-40B4-BE49-F238E27FC236}">
                  <a16:creationId xmlns:a16="http://schemas.microsoft.com/office/drawing/2014/main" id="{87297D53-22DC-20E5-5F20-72AE2CC080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902" y="2492896"/>
              <a:ext cx="828717" cy="2628000"/>
            </a:xfrm>
            <a:prstGeom prst="rect">
              <a:avLst/>
            </a:prstGeom>
          </p:spPr>
        </p:pic>
        <p:pic>
          <p:nvPicPr>
            <p:cNvPr id="27" name="図 26">
              <a:extLst>
                <a:ext uri="{FF2B5EF4-FFF2-40B4-BE49-F238E27FC236}">
                  <a16:creationId xmlns:a16="http://schemas.microsoft.com/office/drawing/2014/main" id="{AF055D99-C0C2-BFD1-79AE-5BAD8C7E58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8634" y="2729449"/>
              <a:ext cx="771433" cy="2689200"/>
            </a:xfrm>
            <a:prstGeom prst="rect">
              <a:avLst/>
            </a:prstGeom>
          </p:spPr>
        </p:pic>
        <p:pic>
          <p:nvPicPr>
            <p:cNvPr id="29" name="図 28">
              <a:extLst>
                <a:ext uri="{FF2B5EF4-FFF2-40B4-BE49-F238E27FC236}">
                  <a16:creationId xmlns:a16="http://schemas.microsoft.com/office/drawing/2014/main" id="{60D6EB40-6FEC-9262-3629-AE1E6AA21C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065" y="2513449"/>
              <a:ext cx="960590" cy="2905200"/>
            </a:xfrm>
            <a:prstGeom prst="rect">
              <a:avLst/>
            </a:prstGeom>
          </p:spPr>
        </p:pic>
      </p:grpSp>
      <p:sp>
        <p:nvSpPr>
          <p:cNvPr id="13" name="スライド番号プレースホルダー 2">
            <a:extLst>
              <a:ext uri="{FF2B5EF4-FFF2-40B4-BE49-F238E27FC236}">
                <a16:creationId xmlns:a16="http://schemas.microsoft.com/office/drawing/2014/main" id="{7AB4FCC1-0926-95C1-D2CB-6BF6E8D3602A}"/>
              </a:ext>
            </a:extLst>
          </p:cNvPr>
          <p:cNvSpPr>
            <a:spLocks noGrp="1"/>
          </p:cNvSpPr>
          <p:nvPr>
            <p:ph type="sldNum" sz="quarter" idx="12"/>
          </p:nvPr>
        </p:nvSpPr>
        <p:spPr>
          <a:xfrm>
            <a:off x="8610600" y="6356350"/>
            <a:ext cx="2743200" cy="365125"/>
          </a:xfrm>
        </p:spPr>
        <p:txBody>
          <a:bodyPr/>
          <a:lstStyle/>
          <a:p>
            <a:fld id="{C9D707A9-BE3A-46EF-B64A-4D23364FB652}" type="slidenum">
              <a:rPr kumimoji="1" lang="ja-JP" altLang="en-US" smtClean="0"/>
              <a:t>56</a:t>
            </a:fld>
            <a:endParaRPr kumimoji="1" lang="ja-JP" altLang="en-US" dirty="0"/>
          </a:p>
        </p:txBody>
      </p:sp>
      <p:grpSp>
        <p:nvGrpSpPr>
          <p:cNvPr id="22" name="グループ化 21">
            <a:extLst>
              <a:ext uri="{FF2B5EF4-FFF2-40B4-BE49-F238E27FC236}">
                <a16:creationId xmlns:a16="http://schemas.microsoft.com/office/drawing/2014/main" id="{893A022D-F24D-836D-2ACD-D1B28E706056}"/>
              </a:ext>
            </a:extLst>
          </p:cNvPr>
          <p:cNvGrpSpPr/>
          <p:nvPr/>
        </p:nvGrpSpPr>
        <p:grpSpPr>
          <a:xfrm>
            <a:off x="4828297" y="5833840"/>
            <a:ext cx="2837447" cy="682264"/>
            <a:chOff x="4828297" y="5833840"/>
            <a:chExt cx="2837447" cy="682264"/>
          </a:xfrm>
        </p:grpSpPr>
        <p:sp>
          <p:nvSpPr>
            <p:cNvPr id="15" name="正方形/長方形 14">
              <a:extLst>
                <a:ext uri="{FF2B5EF4-FFF2-40B4-BE49-F238E27FC236}">
                  <a16:creationId xmlns:a16="http://schemas.microsoft.com/office/drawing/2014/main" id="{DA12697B-4EBF-9CFC-F487-CA1054A61C0C}"/>
                </a:ext>
              </a:extLst>
            </p:cNvPr>
            <p:cNvSpPr/>
            <p:nvPr/>
          </p:nvSpPr>
          <p:spPr>
            <a:xfrm>
              <a:off x="4828297" y="5987241"/>
              <a:ext cx="2837447" cy="528863"/>
            </a:xfrm>
            <a:prstGeom prst="rect">
              <a:avLst/>
            </a:prstGeom>
          </p:spPr>
          <p:txBody>
            <a:bodyPr wrap="square">
              <a:spAutoFit/>
            </a:bodyPr>
            <a:lstStyle/>
            <a:p>
              <a:pPr algn="ctr">
                <a:lnSpc>
                  <a:spcPts val="4000"/>
                </a:lnSpc>
                <a:defRPr/>
              </a:pPr>
              <a:r>
                <a:rPr lang="ja-JP" altLang="en-US" sz="2800" b="1" dirty="0">
                  <a:solidFill>
                    <a:prstClr val="black"/>
                  </a:solidFill>
                  <a:latin typeface="BIZ UDPゴシック" panose="020B0400000000000000" pitchFamily="50" charset="-128"/>
                  <a:ea typeface="BIZ UDPゴシック" panose="020B0400000000000000" pitchFamily="50" charset="-128"/>
                </a:rPr>
                <a:t>信頼できる人</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AA0F06B-D02B-6909-332C-E00CD844FA3C}"/>
                </a:ext>
              </a:extLst>
            </p:cNvPr>
            <p:cNvSpPr txBox="1"/>
            <p:nvPr/>
          </p:nvSpPr>
          <p:spPr>
            <a:xfrm>
              <a:off x="5206272" y="5833840"/>
              <a:ext cx="77527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しんらい</a:t>
              </a:r>
              <a:endParaRPr lang="en-US" altLang="ja-JP" sz="12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049B284-4429-8CCF-84A1-5969069C2002}"/>
                </a:ext>
              </a:extLst>
            </p:cNvPr>
            <p:cNvSpPr txBox="1"/>
            <p:nvPr/>
          </p:nvSpPr>
          <p:spPr>
            <a:xfrm>
              <a:off x="6890473" y="5833840"/>
              <a:ext cx="77527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3568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15">
            <a:extLst>
              <a:ext uri="{FF2B5EF4-FFF2-40B4-BE49-F238E27FC236}">
                <a16:creationId xmlns:a16="http://schemas.microsoft.com/office/drawing/2014/main" id="{86BC9D78-E124-44A6-8FCF-7AEE83042A40}"/>
              </a:ext>
            </a:extLst>
          </p:cNvPr>
          <p:cNvSpPr/>
          <p:nvPr/>
        </p:nvSpPr>
        <p:spPr>
          <a:xfrm>
            <a:off x="4549463" y="2431968"/>
            <a:ext cx="2936817" cy="2577570"/>
          </a:xfrm>
          <a:prstGeom prst="ellipse">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F2A31FAB-4693-4EDA-BC18-A161DCB018A9}"/>
              </a:ext>
            </a:extLst>
          </p:cNvPr>
          <p:cNvSpPr/>
          <p:nvPr/>
        </p:nvSpPr>
        <p:spPr>
          <a:xfrm>
            <a:off x="2946211" y="3885101"/>
            <a:ext cx="1121025"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相談員</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E9E9BB9-D2BD-490F-9DC0-8D4BAA07C05E}"/>
              </a:ext>
            </a:extLst>
          </p:cNvPr>
          <p:cNvSpPr txBox="1"/>
          <p:nvPr/>
        </p:nvSpPr>
        <p:spPr>
          <a:xfrm>
            <a:off x="2158583" y="275945"/>
            <a:ext cx="8364512" cy="1692771"/>
          </a:xfrm>
          <a:prstGeom prst="rect">
            <a:avLst/>
          </a:prstGeom>
          <a:noFill/>
        </p:spPr>
        <p:txBody>
          <a:bodyPr wrap="square" rtlCol="0">
            <a:spAutoFit/>
          </a:bodyPr>
          <a:lstStyle/>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3600" b="1" dirty="0">
                <a:solidFill>
                  <a:prstClr val="black"/>
                </a:solidFill>
                <a:latin typeface="BIZ UDPゴシック" panose="020B0400000000000000" pitchFamily="50" charset="-128"/>
                <a:ea typeface="BIZ UDPゴシック" panose="020B0400000000000000" pitchFamily="50" charset="-128"/>
              </a:rPr>
              <a:t>困ったことがあったら・・・</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消費生活センターに相談しましょう！　　　　　　　　　　　　</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p:txBody>
      </p:sp>
      <p:sp>
        <p:nvSpPr>
          <p:cNvPr id="5" name="角丸四角形 9">
            <a:extLst>
              <a:ext uri="{FF2B5EF4-FFF2-40B4-BE49-F238E27FC236}">
                <a16:creationId xmlns:a16="http://schemas.microsoft.com/office/drawing/2014/main" id="{7B67291A-DF93-4A48-B3F1-92D6AD681B8A}"/>
              </a:ext>
            </a:extLst>
          </p:cNvPr>
          <p:cNvSpPr/>
          <p:nvPr/>
        </p:nvSpPr>
        <p:spPr>
          <a:xfrm>
            <a:off x="2438400" y="5227228"/>
            <a:ext cx="7315200" cy="1129122"/>
          </a:xfrm>
          <a:prstGeom prst="roundRect">
            <a:avLst>
              <a:gd name="adj" fmla="val 12421"/>
            </a:avLst>
          </a:prstGeom>
          <a:solidFill>
            <a:srgbClr val="FFFFC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250000"/>
              </a:lnSpc>
              <a:defRPr/>
            </a:pPr>
            <a:r>
              <a:rPr lang="ja-JP" altLang="en-US" sz="3200" b="1" dirty="0">
                <a:solidFill>
                  <a:srgbClr val="FF0000"/>
                </a:solidFill>
                <a:latin typeface="BIZ UDPゴシック" panose="020B0400000000000000" pitchFamily="50" charset="-128"/>
                <a:ea typeface="BIZ UDPゴシック" panose="020B0400000000000000" pitchFamily="50" charset="-128"/>
              </a:rPr>
              <a:t>消費者ホットライン　１８８ </a:t>
            </a:r>
            <a:r>
              <a:rPr lang="ja-JP" altLang="en-US" sz="2800" b="1" dirty="0">
                <a:solidFill>
                  <a:prstClr val="black"/>
                </a:solidFill>
                <a:latin typeface="BIZ UDPゴシック" panose="020B0400000000000000" pitchFamily="50" charset="-128"/>
                <a:ea typeface="BIZ UDPゴシック" panose="020B0400000000000000" pitchFamily="50" charset="-128"/>
              </a:rPr>
              <a:t>に電話してね</a:t>
            </a:r>
            <a:endParaRPr lang="en-US" altLang="ja-JP" sz="3200" b="1" dirty="0">
              <a:solidFill>
                <a:prstClr val="black"/>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b="1" dirty="0">
                <a:solidFill>
                  <a:prstClr val="black"/>
                </a:solidFill>
                <a:latin typeface="メイリオ" panose="020B0604030504040204" pitchFamily="50" charset="-128"/>
                <a:ea typeface="メイリオ" panose="020B0604030504040204" pitchFamily="50" charset="-128"/>
              </a:rPr>
              <a:t>　　　　　</a:t>
            </a:r>
            <a:endParaRPr lang="ja-JP" altLang="en-US" sz="2800" b="1"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688A8AF-122A-82CA-4322-67B193F5E064}"/>
              </a:ext>
            </a:extLst>
          </p:cNvPr>
          <p:cNvSpPr txBox="1"/>
          <p:nvPr/>
        </p:nvSpPr>
        <p:spPr>
          <a:xfrm>
            <a:off x="6482519" y="5320937"/>
            <a:ext cx="1003761" cy="307777"/>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いやや！</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302EBF6-734A-6C36-A7CC-0F07F3635B3F}"/>
              </a:ext>
            </a:extLst>
          </p:cNvPr>
          <p:cNvSpPr txBox="1"/>
          <p:nvPr/>
        </p:nvSpPr>
        <p:spPr>
          <a:xfrm>
            <a:off x="7664667" y="5316583"/>
            <a:ext cx="742670"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でんわ</a:t>
            </a:r>
            <a:endParaRPr lang="en-US" altLang="ja-JP" sz="14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0838C18-9093-5014-C10A-D8D2699B14A9}"/>
              </a:ext>
            </a:extLst>
          </p:cNvPr>
          <p:cNvSpPr txBox="1"/>
          <p:nvPr/>
        </p:nvSpPr>
        <p:spPr>
          <a:xfrm>
            <a:off x="3696379" y="325423"/>
            <a:ext cx="684442" cy="349697"/>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こま</a:t>
            </a:r>
            <a:endParaRPr lang="en-US" altLang="ja-JP" sz="16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F77E56C-8F08-25A7-1293-D3D26F018303}"/>
              </a:ext>
            </a:extLst>
          </p:cNvPr>
          <p:cNvSpPr txBox="1"/>
          <p:nvPr/>
        </p:nvSpPr>
        <p:spPr>
          <a:xfrm>
            <a:off x="2265616" y="1137485"/>
            <a:ext cx="2007797"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しょうひ  せいかつ</a:t>
            </a:r>
            <a:endParaRPr lang="en-US" altLang="ja-JP"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4C91545-B2D0-AF27-8A40-4E4324C54267}"/>
              </a:ext>
            </a:extLst>
          </p:cNvPr>
          <p:cNvSpPr txBox="1"/>
          <p:nvPr/>
        </p:nvSpPr>
        <p:spPr>
          <a:xfrm>
            <a:off x="6155307" y="1137485"/>
            <a:ext cx="1191841"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そうだん</a:t>
            </a:r>
            <a:endParaRPr lang="en-US" altLang="ja-JP" sz="16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EBB2B4C-C425-41C9-F8E9-91D25006F1EC}"/>
              </a:ext>
            </a:extLst>
          </p:cNvPr>
          <p:cNvSpPr txBox="1"/>
          <p:nvPr/>
        </p:nvSpPr>
        <p:spPr>
          <a:xfrm>
            <a:off x="2946211" y="3720753"/>
            <a:ext cx="1121025"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そうだんいん</a:t>
            </a:r>
            <a:endParaRPr lang="en-US" altLang="ja-JP" sz="1100" b="1" dirty="0">
              <a:latin typeface="BIZ UDPゴシック" panose="020B0400000000000000" pitchFamily="50" charset="-128"/>
              <a:ea typeface="BIZ UDPゴシック" panose="020B0400000000000000" pitchFamily="50" charset="-128"/>
            </a:endParaRPr>
          </a:p>
        </p:txBody>
      </p:sp>
      <p:sp>
        <p:nvSpPr>
          <p:cNvPr id="13" name="スライド番号プレースホルダー 2">
            <a:extLst>
              <a:ext uri="{FF2B5EF4-FFF2-40B4-BE49-F238E27FC236}">
                <a16:creationId xmlns:a16="http://schemas.microsoft.com/office/drawing/2014/main" id="{1310D08C-F528-BA40-7426-0827D5210020}"/>
              </a:ext>
            </a:extLst>
          </p:cNvPr>
          <p:cNvSpPr>
            <a:spLocks noGrp="1"/>
          </p:cNvSpPr>
          <p:nvPr>
            <p:ph type="sldNum" sz="quarter" idx="12"/>
          </p:nvPr>
        </p:nvSpPr>
        <p:spPr>
          <a:xfrm>
            <a:off x="8610600" y="6356350"/>
            <a:ext cx="2743200" cy="365125"/>
          </a:xfrm>
        </p:spPr>
        <p:txBody>
          <a:bodyPr/>
          <a:lstStyle/>
          <a:p>
            <a:fld id="{C9D707A9-BE3A-46EF-B64A-4D23364FB652}" type="slidenum">
              <a:rPr kumimoji="1" lang="ja-JP" altLang="en-US" smtClean="0"/>
              <a:t>57</a:t>
            </a:fld>
            <a:endParaRPr kumimoji="1" lang="ja-JP" altLang="en-US" dirty="0"/>
          </a:p>
        </p:txBody>
      </p:sp>
      <p:grpSp>
        <p:nvGrpSpPr>
          <p:cNvPr id="16" name="グループ化 15">
            <a:extLst>
              <a:ext uri="{FF2B5EF4-FFF2-40B4-BE49-F238E27FC236}">
                <a16:creationId xmlns:a16="http://schemas.microsoft.com/office/drawing/2014/main" id="{823B586F-08BC-B83D-8987-E80F7739AD4C}"/>
              </a:ext>
            </a:extLst>
          </p:cNvPr>
          <p:cNvGrpSpPr/>
          <p:nvPr/>
        </p:nvGrpSpPr>
        <p:grpSpPr>
          <a:xfrm>
            <a:off x="7664667" y="2188838"/>
            <a:ext cx="3327877" cy="924980"/>
            <a:chOff x="7664667" y="2188838"/>
            <a:chExt cx="3327877" cy="924980"/>
          </a:xfrm>
        </p:grpSpPr>
        <p:sp>
          <p:nvSpPr>
            <p:cNvPr id="9" name="角丸四角形吹き出し 6">
              <a:extLst>
                <a:ext uri="{FF2B5EF4-FFF2-40B4-BE49-F238E27FC236}">
                  <a16:creationId xmlns:a16="http://schemas.microsoft.com/office/drawing/2014/main" id="{AF488DDE-BFA8-46A4-9015-A574ED312873}"/>
                </a:ext>
              </a:extLst>
            </p:cNvPr>
            <p:cNvSpPr/>
            <p:nvPr/>
          </p:nvSpPr>
          <p:spPr>
            <a:xfrm>
              <a:off x="7664667" y="2188838"/>
              <a:ext cx="3327877" cy="924980"/>
            </a:xfrm>
            <a:prstGeom prst="wedgeRoundRectCallout">
              <a:avLst>
                <a:gd name="adj1" fmla="val -74486"/>
                <a:gd name="adj2" fmla="val 41858"/>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消費生活センターです</a:t>
              </a:r>
              <a:endParaRPr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E68C3DE-20BF-E71E-4A94-8A5BB71B19BA}"/>
                </a:ext>
              </a:extLst>
            </p:cNvPr>
            <p:cNvSpPr txBox="1"/>
            <p:nvPr/>
          </p:nvSpPr>
          <p:spPr>
            <a:xfrm>
              <a:off x="7777333" y="2250314"/>
              <a:ext cx="1563883"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しょうひせいかつ</a:t>
              </a:r>
              <a:endParaRPr lang="en-US" altLang="ja-JP" sz="1100" b="1"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7B0F4640-B58C-9574-2019-B6F837244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970" y="2659718"/>
            <a:ext cx="2740195" cy="2021968"/>
          </a:xfrm>
          <a:prstGeom prst="rect">
            <a:avLst/>
          </a:prstGeom>
        </p:spPr>
      </p:pic>
      <p:sp>
        <p:nvSpPr>
          <p:cNvPr id="18" name="テキスト ボックス 17">
            <a:extLst>
              <a:ext uri="{FF2B5EF4-FFF2-40B4-BE49-F238E27FC236}">
                <a16:creationId xmlns:a16="http://schemas.microsoft.com/office/drawing/2014/main" id="{0D0E7593-869A-7A02-487F-09C02CA3DAF8}"/>
              </a:ext>
            </a:extLst>
          </p:cNvPr>
          <p:cNvSpPr txBox="1"/>
          <p:nvPr/>
        </p:nvSpPr>
        <p:spPr>
          <a:xfrm>
            <a:off x="2868060" y="5316782"/>
            <a:ext cx="1277326" cy="307378"/>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しょうひしゃ</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4114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E64CAE-3E33-0169-6F95-BF32001B8B67}"/>
              </a:ext>
            </a:extLst>
          </p:cNvPr>
          <p:cNvSpPr>
            <a:spLocks noGrp="1"/>
          </p:cNvSpPr>
          <p:nvPr>
            <p:ph type="sldNum" sz="quarter" idx="12"/>
          </p:nvPr>
        </p:nvSpPr>
        <p:spPr/>
        <p:txBody>
          <a:bodyPr/>
          <a:lstStyle/>
          <a:p>
            <a:fld id="{C9D707A9-BE3A-46EF-B64A-4D23364FB652}" type="slidenum">
              <a:rPr kumimoji="1" lang="ja-JP" altLang="en-US" smtClean="0"/>
              <a:t>58</a:t>
            </a:fld>
            <a:endParaRPr kumimoji="1" lang="ja-JP" altLang="en-US"/>
          </a:p>
        </p:txBody>
      </p:sp>
      <p:sp>
        <p:nvSpPr>
          <p:cNvPr id="3" name="四角形: 角を丸くする 2">
            <a:extLst>
              <a:ext uri="{FF2B5EF4-FFF2-40B4-BE49-F238E27FC236}">
                <a16:creationId xmlns:a16="http://schemas.microsoft.com/office/drawing/2014/main" id="{BC98E3D3-831C-3D3F-CBA0-C364029C9991}"/>
              </a:ext>
            </a:extLst>
          </p:cNvPr>
          <p:cNvSpPr/>
          <p:nvPr/>
        </p:nvSpPr>
        <p:spPr>
          <a:xfrm>
            <a:off x="623392" y="476672"/>
            <a:ext cx="2088232" cy="7920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5" name="グループ化 24">
            <a:extLst>
              <a:ext uri="{FF2B5EF4-FFF2-40B4-BE49-F238E27FC236}">
                <a16:creationId xmlns:a16="http://schemas.microsoft.com/office/drawing/2014/main" id="{C29D4EF6-261E-561D-D925-70985889B6A8}"/>
              </a:ext>
            </a:extLst>
          </p:cNvPr>
          <p:cNvGrpSpPr/>
          <p:nvPr/>
        </p:nvGrpSpPr>
        <p:grpSpPr>
          <a:xfrm>
            <a:off x="2999656" y="463828"/>
            <a:ext cx="8856984" cy="670498"/>
            <a:chOff x="2999656" y="463828"/>
            <a:chExt cx="8856984" cy="670498"/>
          </a:xfrm>
        </p:grpSpPr>
        <p:sp>
          <p:nvSpPr>
            <p:cNvPr id="6" name="テキスト ボックス 5">
              <a:extLst>
                <a:ext uri="{FF2B5EF4-FFF2-40B4-BE49-F238E27FC236}">
                  <a16:creationId xmlns:a16="http://schemas.microsoft.com/office/drawing/2014/main" id="{04B84EFC-0D81-F855-0025-D36047BDBBCA}"/>
                </a:ext>
              </a:extLst>
            </p:cNvPr>
            <p:cNvSpPr txBox="1"/>
            <p:nvPr/>
          </p:nvSpPr>
          <p:spPr>
            <a:xfrm>
              <a:off x="2999656" y="611106"/>
              <a:ext cx="8856984"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困ったときは相談しよう！</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842261B-A8C7-AC53-011E-80A1D9F389BE}"/>
                </a:ext>
              </a:extLst>
            </p:cNvPr>
            <p:cNvSpPr txBox="1"/>
            <p:nvPr/>
          </p:nvSpPr>
          <p:spPr>
            <a:xfrm>
              <a:off x="3034454" y="463828"/>
              <a:ext cx="498287"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こま　</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7A55B51-B438-3281-A929-DD5D470AB771}"/>
                </a:ext>
              </a:extLst>
            </p:cNvPr>
            <p:cNvSpPr txBox="1"/>
            <p:nvPr/>
          </p:nvSpPr>
          <p:spPr>
            <a:xfrm>
              <a:off x="5200295" y="463828"/>
              <a:ext cx="936104" cy="276999"/>
            </a:xfrm>
            <a:prstGeom prst="rect">
              <a:avLst/>
            </a:prstGeom>
            <a:noFill/>
          </p:spPr>
          <p:txBody>
            <a:bodyPr wrap="square" rtlCol="0">
              <a:spAutoFit/>
            </a:bodyPr>
            <a:lstStyle/>
            <a:p>
              <a:pPr>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そうだん　</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C9C6D82A-FAE7-948D-E7C3-24EC22D8F8F0}"/>
              </a:ext>
            </a:extLst>
          </p:cNvPr>
          <p:cNvGrpSpPr/>
          <p:nvPr/>
        </p:nvGrpSpPr>
        <p:grpSpPr>
          <a:xfrm>
            <a:off x="1129880" y="3003379"/>
            <a:ext cx="10222704" cy="1411878"/>
            <a:chOff x="1129880" y="3003379"/>
            <a:chExt cx="10222704" cy="1411878"/>
          </a:xfrm>
        </p:grpSpPr>
        <p:sp>
          <p:nvSpPr>
            <p:cNvPr id="9" name="テキスト ボックス 8">
              <a:extLst>
                <a:ext uri="{FF2B5EF4-FFF2-40B4-BE49-F238E27FC236}">
                  <a16:creationId xmlns:a16="http://schemas.microsoft.com/office/drawing/2014/main" id="{9C78707B-27DF-2B41-E93F-6FE931D60C2E}"/>
                </a:ext>
              </a:extLst>
            </p:cNvPr>
            <p:cNvSpPr txBox="1"/>
            <p:nvPr/>
          </p:nvSpPr>
          <p:spPr>
            <a:xfrm>
              <a:off x="1129880" y="3063092"/>
              <a:ext cx="10222704"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契約のことなど、困ったことがあったら、消費生活センターに</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相談しましょう　　</a:t>
              </a:r>
            </a:p>
          </p:txBody>
        </p:sp>
        <p:sp>
          <p:nvSpPr>
            <p:cNvPr id="18" name="テキスト ボックス 17">
              <a:extLst>
                <a:ext uri="{FF2B5EF4-FFF2-40B4-BE49-F238E27FC236}">
                  <a16:creationId xmlns:a16="http://schemas.microsoft.com/office/drawing/2014/main" id="{B8FA1520-F94C-6721-6B18-628A4798AE0F}"/>
                </a:ext>
              </a:extLst>
            </p:cNvPr>
            <p:cNvSpPr txBox="1"/>
            <p:nvPr/>
          </p:nvSpPr>
          <p:spPr>
            <a:xfrm>
              <a:off x="1667508" y="3003379"/>
              <a:ext cx="88079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endParaRPr lang="en-US" altLang="ja-JP" sz="12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8EA666F-CF19-3FAB-310C-E845B83EBA48}"/>
                </a:ext>
              </a:extLst>
            </p:cNvPr>
            <p:cNvSpPr txBox="1"/>
            <p:nvPr/>
          </p:nvSpPr>
          <p:spPr>
            <a:xfrm>
              <a:off x="4279106" y="3003379"/>
              <a:ext cx="88079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こま</a:t>
              </a:r>
              <a:endParaRPr lang="en-US" altLang="ja-JP" sz="12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4A40F1E-42B5-FE31-C52C-A901D5E60B68}"/>
                </a:ext>
              </a:extLst>
            </p:cNvPr>
            <p:cNvSpPr txBox="1"/>
            <p:nvPr/>
          </p:nvSpPr>
          <p:spPr>
            <a:xfrm>
              <a:off x="7896200" y="3003379"/>
              <a:ext cx="174941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しょうひせいかつ</a:t>
              </a:r>
              <a:endParaRPr lang="en-US" altLang="ja-JP" sz="12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091AD5A-91B3-FC13-3D49-9ADD205A896C}"/>
                </a:ext>
              </a:extLst>
            </p:cNvPr>
            <p:cNvSpPr txBox="1"/>
            <p:nvPr/>
          </p:nvSpPr>
          <p:spPr>
            <a:xfrm>
              <a:off x="1667508" y="3709318"/>
              <a:ext cx="88079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そうだん</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F2F14263-76D5-350D-CA88-CD1A75E513D6}"/>
              </a:ext>
            </a:extLst>
          </p:cNvPr>
          <p:cNvGrpSpPr/>
          <p:nvPr/>
        </p:nvGrpSpPr>
        <p:grpSpPr>
          <a:xfrm>
            <a:off x="1129880" y="1544735"/>
            <a:ext cx="10222704" cy="1359286"/>
            <a:chOff x="1129880" y="1544735"/>
            <a:chExt cx="10222704" cy="1359286"/>
          </a:xfrm>
        </p:grpSpPr>
        <p:sp>
          <p:nvSpPr>
            <p:cNvPr id="5" name="テキスト ボックス 4">
              <a:extLst>
                <a:ext uri="{FF2B5EF4-FFF2-40B4-BE49-F238E27FC236}">
                  <a16:creationId xmlns:a16="http://schemas.microsoft.com/office/drawing/2014/main" id="{09406CA7-912B-3F3E-CC57-1B6A7D702053}"/>
                </a:ext>
              </a:extLst>
            </p:cNvPr>
            <p:cNvSpPr txBox="1"/>
            <p:nvPr/>
          </p:nvSpPr>
          <p:spPr>
            <a:xfrm>
              <a:off x="1129880" y="1628800"/>
              <a:ext cx="10222704"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契約する前によく考えて、困ったことがあったら保護者や周りの信頼できる人に相談しましょう</a:t>
              </a:r>
              <a:endParaRPr lang="en-US" altLang="ja-JP" sz="2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F2D9EAF-CA26-A6D2-6707-967C10C54188}"/>
                </a:ext>
              </a:extLst>
            </p:cNvPr>
            <p:cNvSpPr txBox="1"/>
            <p:nvPr/>
          </p:nvSpPr>
          <p:spPr>
            <a:xfrm>
              <a:off x="1667508" y="1544737"/>
              <a:ext cx="860274" cy="276994"/>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けいやく</a:t>
              </a:r>
              <a:r>
                <a:rPr lang="ja-JP" altLang="en-US" sz="1200" b="1" dirty="0">
                  <a:solidFill>
                    <a:srgbClr val="006600"/>
                  </a:solidFill>
                  <a:latin typeface="BIZ UDPゴシック" panose="020B0400000000000000" pitchFamily="50" charset="-128"/>
                  <a:ea typeface="BIZ UDPゴシック" panose="020B0400000000000000" pitchFamily="50" charset="-128"/>
                </a:rPr>
                <a:t>　</a:t>
              </a:r>
              <a:endParaRPr lang="en-US" altLang="ja-JP" sz="1200" b="1" dirty="0">
                <a:solidFill>
                  <a:srgbClr val="0066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121DBAA-7AFA-65EE-6FB8-3F1317C96F89}"/>
                </a:ext>
              </a:extLst>
            </p:cNvPr>
            <p:cNvSpPr txBox="1"/>
            <p:nvPr/>
          </p:nvSpPr>
          <p:spPr>
            <a:xfrm>
              <a:off x="4332892" y="1544735"/>
              <a:ext cx="88079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かんが</a:t>
              </a:r>
              <a:endParaRPr lang="en-US" altLang="ja-JP" sz="12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302D7C1-91BE-F788-B553-BE4608CF16FB}"/>
                </a:ext>
              </a:extLst>
            </p:cNvPr>
            <p:cNvSpPr txBox="1"/>
            <p:nvPr/>
          </p:nvSpPr>
          <p:spPr>
            <a:xfrm>
              <a:off x="3034454" y="1544735"/>
              <a:ext cx="55948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まえ</a:t>
              </a:r>
              <a:endParaRPr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11F07EB-39D9-50E1-52C0-13F8C5BD2A24}"/>
                </a:ext>
              </a:extLst>
            </p:cNvPr>
            <p:cNvSpPr txBox="1"/>
            <p:nvPr/>
          </p:nvSpPr>
          <p:spPr>
            <a:xfrm>
              <a:off x="9104730" y="1544735"/>
              <a:ext cx="108176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ほごしゃ</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91274F9-04A9-31D9-5DEC-E525F3CED136}"/>
                </a:ext>
              </a:extLst>
            </p:cNvPr>
            <p:cNvSpPr txBox="1"/>
            <p:nvPr/>
          </p:nvSpPr>
          <p:spPr>
            <a:xfrm>
              <a:off x="10330673" y="1544735"/>
              <a:ext cx="68216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まわ</a:t>
              </a:r>
              <a:endParaRPr lang="en-US" altLang="ja-JP" sz="1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803703E-B79B-0202-A7B1-830C8C69C516}"/>
                </a:ext>
              </a:extLst>
            </p:cNvPr>
            <p:cNvSpPr txBox="1"/>
            <p:nvPr/>
          </p:nvSpPr>
          <p:spPr>
            <a:xfrm>
              <a:off x="4432958" y="2232143"/>
              <a:ext cx="88079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そうだん</a:t>
              </a:r>
              <a:endParaRPr lang="en-US" altLang="ja-JP" sz="1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02CFC9B-3604-FBA9-7F4D-C419F05425DC}"/>
                </a:ext>
              </a:extLst>
            </p:cNvPr>
            <p:cNvSpPr txBox="1"/>
            <p:nvPr/>
          </p:nvSpPr>
          <p:spPr>
            <a:xfrm>
              <a:off x="2025990" y="2232143"/>
              <a:ext cx="880790"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しんらい</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4B91284-2858-49B9-FDC2-6232A406C567}"/>
                </a:ext>
              </a:extLst>
            </p:cNvPr>
            <p:cNvSpPr txBox="1"/>
            <p:nvPr/>
          </p:nvSpPr>
          <p:spPr>
            <a:xfrm>
              <a:off x="3802890" y="2232143"/>
              <a:ext cx="63006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lang="en-US" altLang="ja-JP"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A52F714-4DCD-7B3F-86C7-9244866D0156}"/>
                </a:ext>
              </a:extLst>
            </p:cNvPr>
            <p:cNvSpPr txBox="1"/>
            <p:nvPr/>
          </p:nvSpPr>
          <p:spPr>
            <a:xfrm>
              <a:off x="5576911" y="1544735"/>
              <a:ext cx="55948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こま</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19820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楕円 34">
            <a:extLst>
              <a:ext uri="{FF2B5EF4-FFF2-40B4-BE49-F238E27FC236}">
                <a16:creationId xmlns:a16="http://schemas.microsoft.com/office/drawing/2014/main" id="{85054F6C-EC26-97C8-BB92-B7A29C9E3F57}"/>
              </a:ext>
            </a:extLst>
          </p:cNvPr>
          <p:cNvSpPr/>
          <p:nvPr/>
        </p:nvSpPr>
        <p:spPr>
          <a:xfrm>
            <a:off x="3756732" y="2268068"/>
            <a:ext cx="4196062" cy="261870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CC2CF0D-FE5E-2BBC-4C06-E635E17C570A}"/>
              </a:ext>
            </a:extLst>
          </p:cNvPr>
          <p:cNvSpPr>
            <a:spLocks noGrp="1"/>
          </p:cNvSpPr>
          <p:nvPr>
            <p:ph type="sldNum" sz="quarter" idx="12"/>
          </p:nvPr>
        </p:nvSpPr>
        <p:spPr/>
        <p:txBody>
          <a:bodyPr/>
          <a:lstStyle/>
          <a:p>
            <a:fld id="{C9D707A9-BE3A-46EF-B64A-4D23364FB652}"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2A5E1465-4A0D-3A7A-E829-EF3FCB798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245" y="4429878"/>
            <a:ext cx="2237150" cy="2135462"/>
          </a:xfrm>
          <a:prstGeom prst="rect">
            <a:avLst/>
          </a:prstGeom>
        </p:spPr>
      </p:pic>
      <p:grpSp>
        <p:nvGrpSpPr>
          <p:cNvPr id="21" name="グループ化 20">
            <a:extLst>
              <a:ext uri="{FF2B5EF4-FFF2-40B4-BE49-F238E27FC236}">
                <a16:creationId xmlns:a16="http://schemas.microsoft.com/office/drawing/2014/main" id="{A25D8DB0-88B7-901F-22FD-A9902A1C8075}"/>
              </a:ext>
            </a:extLst>
          </p:cNvPr>
          <p:cNvGrpSpPr/>
          <p:nvPr/>
        </p:nvGrpSpPr>
        <p:grpSpPr>
          <a:xfrm>
            <a:off x="9363785" y="250008"/>
            <a:ext cx="2520000" cy="1260000"/>
            <a:chOff x="9363785" y="250008"/>
            <a:chExt cx="2520000" cy="1260000"/>
          </a:xfrm>
        </p:grpSpPr>
        <p:sp>
          <p:nvSpPr>
            <p:cNvPr id="11" name="四角形: 角を丸くする 10">
              <a:extLst>
                <a:ext uri="{FF2B5EF4-FFF2-40B4-BE49-F238E27FC236}">
                  <a16:creationId xmlns:a16="http://schemas.microsoft.com/office/drawing/2014/main" id="{8AD98740-86C6-4E42-13DF-476B3E9B19BF}"/>
                </a:ext>
              </a:extLst>
            </p:cNvPr>
            <p:cNvSpPr/>
            <p:nvPr/>
          </p:nvSpPr>
          <p:spPr>
            <a:xfrm>
              <a:off x="9363785" y="250008"/>
              <a:ext cx="2520000" cy="12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入ってくるお金</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spcBef>
                  <a:spcPts val="1200"/>
                </a:spcBef>
              </a:pPr>
              <a:r>
                <a:rPr lang="ja-JP" altLang="en-US" sz="2400" b="1" dirty="0">
                  <a:solidFill>
                    <a:schemeClr val="bg1"/>
                  </a:solidFill>
                  <a:latin typeface="BIZ UDPゴシック" panose="020B0400000000000000" pitchFamily="50" charset="-128"/>
                  <a:ea typeface="BIZ UDPゴシック" panose="020B0400000000000000" pitchFamily="50" charset="-128"/>
                </a:rPr>
                <a:t>（収入）</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82B77D0-9DE0-3BF8-161A-39289E70A66A}"/>
                </a:ext>
              </a:extLst>
            </p:cNvPr>
            <p:cNvSpPr txBox="1"/>
            <p:nvPr/>
          </p:nvSpPr>
          <p:spPr bwMode="white">
            <a:xfrm>
              <a:off x="9487005" y="253209"/>
              <a:ext cx="614460"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はい</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702A38E-3A14-C53D-6AC4-6BF4B07F279F}"/>
                </a:ext>
              </a:extLst>
            </p:cNvPr>
            <p:cNvSpPr txBox="1"/>
            <p:nvPr/>
          </p:nvSpPr>
          <p:spPr bwMode="white">
            <a:xfrm>
              <a:off x="11193547" y="278781"/>
              <a:ext cx="488391"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DA95659-7AC6-AC5D-4649-18770FA4E188}"/>
                </a:ext>
              </a:extLst>
            </p:cNvPr>
            <p:cNvSpPr txBox="1"/>
            <p:nvPr/>
          </p:nvSpPr>
          <p:spPr bwMode="white">
            <a:xfrm>
              <a:off x="10141853" y="759711"/>
              <a:ext cx="1200640"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しゅうにゅう</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1059FFF5-1F23-D346-20DD-600B465D15E9}"/>
              </a:ext>
            </a:extLst>
          </p:cNvPr>
          <p:cNvGrpSpPr/>
          <p:nvPr/>
        </p:nvGrpSpPr>
        <p:grpSpPr>
          <a:xfrm>
            <a:off x="606421" y="337394"/>
            <a:ext cx="7329965" cy="666366"/>
            <a:chOff x="606421" y="337394"/>
            <a:chExt cx="7329965" cy="666366"/>
          </a:xfrm>
        </p:grpSpPr>
        <p:sp>
          <p:nvSpPr>
            <p:cNvPr id="6" name="テキスト ボックス 5">
              <a:extLst>
                <a:ext uri="{FF2B5EF4-FFF2-40B4-BE49-F238E27FC236}">
                  <a16:creationId xmlns:a16="http://schemas.microsoft.com/office/drawing/2014/main" id="{5E7E0320-2731-65C5-F82C-974C0C3A5E59}"/>
                </a:ext>
              </a:extLst>
            </p:cNvPr>
            <p:cNvSpPr txBox="1"/>
            <p:nvPr/>
          </p:nvSpPr>
          <p:spPr>
            <a:xfrm>
              <a:off x="606421" y="480540"/>
              <a:ext cx="7329965"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お金はどこからやってくるの？</a:t>
              </a:r>
              <a:endParaRPr lang="en-US" altLang="ja-JP" sz="2800" b="1" dirty="0">
                <a:solidFill>
                  <a:srgbClr val="0066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9FAE256-B35A-2FA2-1899-8DF803A507B2}"/>
                </a:ext>
              </a:extLst>
            </p:cNvPr>
            <p:cNvSpPr txBox="1"/>
            <p:nvPr/>
          </p:nvSpPr>
          <p:spPr>
            <a:xfrm>
              <a:off x="1017194" y="337394"/>
              <a:ext cx="796024"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kumimoji="1" lang="ja-JP" altLang="en-US" sz="1200"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4D718E19-4949-D224-077B-24826C8A21C3}"/>
              </a:ext>
            </a:extLst>
          </p:cNvPr>
          <p:cNvGrpSpPr/>
          <p:nvPr/>
        </p:nvGrpSpPr>
        <p:grpSpPr>
          <a:xfrm>
            <a:off x="3917867" y="5026392"/>
            <a:ext cx="4463096" cy="1329957"/>
            <a:chOff x="3967075" y="5128658"/>
            <a:chExt cx="4463096" cy="1329957"/>
          </a:xfrm>
        </p:grpSpPr>
        <p:grpSp>
          <p:nvGrpSpPr>
            <p:cNvPr id="7" name="グループ化 6">
              <a:extLst>
                <a:ext uri="{FF2B5EF4-FFF2-40B4-BE49-F238E27FC236}">
                  <a16:creationId xmlns:a16="http://schemas.microsoft.com/office/drawing/2014/main" id="{8C736DF6-EE25-E40A-AD47-BA87E881F1D9}"/>
                </a:ext>
              </a:extLst>
            </p:cNvPr>
            <p:cNvGrpSpPr/>
            <p:nvPr/>
          </p:nvGrpSpPr>
          <p:grpSpPr>
            <a:xfrm>
              <a:off x="3967075" y="5128658"/>
              <a:ext cx="4463096" cy="1329957"/>
              <a:chOff x="4589143" y="5161184"/>
              <a:chExt cx="3384163" cy="1844282"/>
            </a:xfrm>
          </p:grpSpPr>
          <p:sp>
            <p:nvSpPr>
              <p:cNvPr id="8" name="テキスト ボックス 7">
                <a:extLst>
                  <a:ext uri="{FF2B5EF4-FFF2-40B4-BE49-F238E27FC236}">
                    <a16:creationId xmlns:a16="http://schemas.microsoft.com/office/drawing/2014/main" id="{D2243DFB-A789-F7F6-57E6-41EFE84FCDE3}"/>
                  </a:ext>
                </a:extLst>
              </p:cNvPr>
              <p:cNvSpPr txBox="1"/>
              <p:nvPr/>
            </p:nvSpPr>
            <p:spPr>
              <a:xfrm>
                <a:off x="4589143" y="5237086"/>
                <a:ext cx="3384163" cy="1768380"/>
              </a:xfrm>
              <a:prstGeom prst="rect">
                <a:avLst/>
              </a:prstGeom>
              <a:solidFill>
                <a:srgbClr val="FFFF66"/>
              </a:solidFill>
            </p:spPr>
            <p:txBody>
              <a:bodyPr wrap="square" rtlCol="0">
                <a:spAutoFit/>
              </a:bodyPr>
              <a:lstStyle/>
              <a:p>
                <a:pPr algn="ctr">
                  <a:lnSpc>
                    <a:spcPct val="150000"/>
                  </a:lnSpc>
                </a:pPr>
                <a:r>
                  <a:rPr kumimoji="1" lang="ja-JP" altLang="en-US" sz="2800" b="1" dirty="0">
                    <a:solidFill>
                      <a:srgbClr val="C00000"/>
                    </a:solidFill>
                    <a:latin typeface="BIZ UDPゴシック" panose="020B0400000000000000" pitchFamily="50" charset="-128"/>
                    <a:ea typeface="BIZ UDPゴシック" panose="020B0400000000000000" pitchFamily="50" charset="-128"/>
                  </a:rPr>
                  <a:t>働いて</a:t>
                </a:r>
                <a:r>
                  <a:rPr lang="ja-JP" altLang="en-US" sz="2800" b="1" dirty="0">
                    <a:solidFill>
                      <a:srgbClr val="C00000"/>
                    </a:solidFill>
                    <a:latin typeface="BIZ UDPゴシック" panose="020B0400000000000000" pitchFamily="50" charset="-128"/>
                    <a:ea typeface="BIZ UDPゴシック" panose="020B0400000000000000" pitchFamily="50" charset="-128"/>
                  </a:rPr>
                  <a:t>給料として</a:t>
                </a:r>
                <a:endParaRPr lang="en-US" altLang="ja-JP" sz="2800" b="1" dirty="0">
                  <a:solidFill>
                    <a:srgbClr val="C00000"/>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2800" b="1" dirty="0">
                    <a:solidFill>
                      <a:srgbClr val="C00000"/>
                    </a:solidFill>
                    <a:latin typeface="BIZ UDPゴシック" panose="020B0400000000000000" pitchFamily="50" charset="-128"/>
                    <a:ea typeface="BIZ UDPゴシック" panose="020B0400000000000000" pitchFamily="50" charset="-128"/>
                  </a:rPr>
                  <a:t>お金を得る</a:t>
                </a:r>
              </a:p>
            </p:txBody>
          </p:sp>
          <p:sp>
            <p:nvSpPr>
              <p:cNvPr id="9" name="テキスト ボックス 8">
                <a:extLst>
                  <a:ext uri="{FF2B5EF4-FFF2-40B4-BE49-F238E27FC236}">
                    <a16:creationId xmlns:a16="http://schemas.microsoft.com/office/drawing/2014/main" id="{EEEB9469-A420-AF27-0332-25398FD56322}"/>
                  </a:ext>
                </a:extLst>
              </p:cNvPr>
              <p:cNvSpPr txBox="1"/>
              <p:nvPr/>
            </p:nvSpPr>
            <p:spPr>
              <a:xfrm>
                <a:off x="5152651" y="5161184"/>
                <a:ext cx="707681" cy="384121"/>
              </a:xfrm>
              <a:prstGeom prst="rect">
                <a:avLst/>
              </a:prstGeom>
              <a:noFill/>
            </p:spPr>
            <p:txBody>
              <a:bodyPr wrap="square" rtlCol="0">
                <a:spAutoFit/>
              </a:bodyPr>
              <a:lstStyle/>
              <a:p>
                <a:pPr>
                  <a:spcBef>
                    <a:spcPts val="600"/>
                  </a:spcBef>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はたら</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0793EAF-7BAB-EC9E-BC26-56E96FA21EAD}"/>
                  </a:ext>
                </a:extLst>
              </p:cNvPr>
              <p:cNvSpPr txBox="1"/>
              <p:nvPr/>
            </p:nvSpPr>
            <p:spPr>
              <a:xfrm>
                <a:off x="5930511" y="5161184"/>
                <a:ext cx="965416" cy="384121"/>
              </a:xfrm>
              <a:prstGeom prst="rect">
                <a:avLst/>
              </a:prstGeom>
              <a:noFill/>
            </p:spPr>
            <p:txBody>
              <a:bodyPr wrap="square" rtlCol="0">
                <a:spAutoFit/>
              </a:bodyPr>
              <a:lstStyle/>
              <a:p>
                <a:pPr>
                  <a:spcBef>
                    <a:spcPts val="600"/>
                  </a:spcBef>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きゅうりょう</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grpSp>
        <p:sp>
          <p:nvSpPr>
            <p:cNvPr id="23" name="テキスト ボックス 22">
              <a:extLst>
                <a:ext uri="{FF2B5EF4-FFF2-40B4-BE49-F238E27FC236}">
                  <a16:creationId xmlns:a16="http://schemas.microsoft.com/office/drawing/2014/main" id="{06DEE56B-6C58-56FC-069E-0D9B57F0DA40}"/>
                </a:ext>
              </a:extLst>
            </p:cNvPr>
            <p:cNvSpPr txBox="1"/>
            <p:nvPr/>
          </p:nvSpPr>
          <p:spPr>
            <a:xfrm>
              <a:off x="5569144" y="5785544"/>
              <a:ext cx="933303" cy="276999"/>
            </a:xfrm>
            <a:prstGeom prst="rect">
              <a:avLst/>
            </a:prstGeom>
            <a:noFill/>
          </p:spPr>
          <p:txBody>
            <a:bodyPr wrap="square" rtlCol="0">
              <a:spAutoFit/>
            </a:bodyPr>
            <a:lstStyle/>
            <a:p>
              <a:pPr>
                <a:spcBef>
                  <a:spcPts val="600"/>
                </a:spcBef>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かね</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37D1022B-65F4-84DA-A056-F52D24D7ECF3}"/>
                </a:ext>
              </a:extLst>
            </p:cNvPr>
            <p:cNvSpPr txBox="1"/>
            <p:nvPr/>
          </p:nvSpPr>
          <p:spPr>
            <a:xfrm>
              <a:off x="6363815" y="5788636"/>
              <a:ext cx="1373987" cy="276999"/>
            </a:xfrm>
            <a:prstGeom prst="rect">
              <a:avLst/>
            </a:prstGeom>
            <a:noFill/>
          </p:spPr>
          <p:txBody>
            <a:bodyPr wrap="square" rtlCol="0">
              <a:spAutoFit/>
            </a:bodyPr>
            <a:lstStyle/>
            <a:p>
              <a:pPr>
                <a:spcBef>
                  <a:spcPts val="600"/>
                </a:spcBef>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え</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grpSp>
      <p:pic>
        <p:nvPicPr>
          <p:cNvPr id="26" name="図 25">
            <a:extLst>
              <a:ext uri="{FF2B5EF4-FFF2-40B4-BE49-F238E27FC236}">
                <a16:creationId xmlns:a16="http://schemas.microsoft.com/office/drawing/2014/main" id="{EFFB3C7B-8A1C-D002-7A34-3432B74D8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07" y="2741675"/>
            <a:ext cx="1700396" cy="1374649"/>
          </a:xfrm>
          <a:prstGeom prst="rect">
            <a:avLst/>
          </a:prstGeom>
        </p:spPr>
      </p:pic>
      <p:grpSp>
        <p:nvGrpSpPr>
          <p:cNvPr id="17" name="グループ化 16">
            <a:extLst>
              <a:ext uri="{FF2B5EF4-FFF2-40B4-BE49-F238E27FC236}">
                <a16:creationId xmlns:a16="http://schemas.microsoft.com/office/drawing/2014/main" id="{44375C8C-38D1-94DB-6D9D-4A1BEFDF83B3}"/>
              </a:ext>
            </a:extLst>
          </p:cNvPr>
          <p:cNvGrpSpPr/>
          <p:nvPr/>
        </p:nvGrpSpPr>
        <p:grpSpPr>
          <a:xfrm>
            <a:off x="10012198" y="3606242"/>
            <a:ext cx="1623899" cy="2750107"/>
            <a:chOff x="10012198" y="3606242"/>
            <a:chExt cx="1623899" cy="2750107"/>
          </a:xfrm>
        </p:grpSpPr>
        <p:pic>
          <p:nvPicPr>
            <p:cNvPr id="28" name="図 27">
              <a:extLst>
                <a:ext uri="{FF2B5EF4-FFF2-40B4-BE49-F238E27FC236}">
                  <a16:creationId xmlns:a16="http://schemas.microsoft.com/office/drawing/2014/main" id="{F9A2B9A8-9B48-DC68-59CA-BAAF41595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062" y="3606242"/>
              <a:ext cx="902035" cy="2750107"/>
            </a:xfrm>
            <a:prstGeom prst="rect">
              <a:avLst/>
            </a:prstGeom>
          </p:spPr>
        </p:pic>
        <p:pic>
          <p:nvPicPr>
            <p:cNvPr id="30" name="図 29">
              <a:extLst>
                <a:ext uri="{FF2B5EF4-FFF2-40B4-BE49-F238E27FC236}">
                  <a16:creationId xmlns:a16="http://schemas.microsoft.com/office/drawing/2014/main" id="{9995A3CA-DF06-F233-577D-084DAD0673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2198" y="3759611"/>
              <a:ext cx="832379" cy="2596738"/>
            </a:xfrm>
            <a:prstGeom prst="rect">
              <a:avLst/>
            </a:prstGeom>
          </p:spPr>
        </p:pic>
      </p:grpSp>
      <p:pic>
        <p:nvPicPr>
          <p:cNvPr id="32" name="図 31">
            <a:extLst>
              <a:ext uri="{FF2B5EF4-FFF2-40B4-BE49-F238E27FC236}">
                <a16:creationId xmlns:a16="http://schemas.microsoft.com/office/drawing/2014/main" id="{0DA91DC8-E4F0-C19F-2DC1-B9A4CFCB90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1301" y="1222859"/>
            <a:ext cx="2395431" cy="2135462"/>
          </a:xfrm>
          <a:prstGeom prst="rect">
            <a:avLst/>
          </a:prstGeom>
        </p:spPr>
      </p:pic>
      <p:pic>
        <p:nvPicPr>
          <p:cNvPr id="34" name="図 33">
            <a:extLst>
              <a:ext uri="{FF2B5EF4-FFF2-40B4-BE49-F238E27FC236}">
                <a16:creationId xmlns:a16="http://schemas.microsoft.com/office/drawing/2014/main" id="{4E6FA725-B24B-F175-DA5D-DE98265646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1009" y="2624405"/>
            <a:ext cx="2751976" cy="1851867"/>
          </a:xfrm>
          <a:prstGeom prst="rect">
            <a:avLst/>
          </a:prstGeom>
        </p:spPr>
      </p:pic>
      <p:pic>
        <p:nvPicPr>
          <p:cNvPr id="16" name="図 15">
            <a:extLst>
              <a:ext uri="{FF2B5EF4-FFF2-40B4-BE49-F238E27FC236}">
                <a16:creationId xmlns:a16="http://schemas.microsoft.com/office/drawing/2014/main" id="{AA06AFE4-93D7-C0DD-812A-96DE9CCA7C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62426" y="1662580"/>
            <a:ext cx="2017951" cy="2475191"/>
          </a:xfrm>
          <a:prstGeom prst="rect">
            <a:avLst/>
          </a:prstGeom>
        </p:spPr>
      </p:pic>
      <p:pic>
        <p:nvPicPr>
          <p:cNvPr id="15" name="図 14">
            <a:extLst>
              <a:ext uri="{FF2B5EF4-FFF2-40B4-BE49-F238E27FC236}">
                <a16:creationId xmlns:a16="http://schemas.microsoft.com/office/drawing/2014/main" id="{A46CD513-5706-4426-36A9-DBC3B7B2DE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5955121" y="324644"/>
            <a:ext cx="725487" cy="1414395"/>
          </a:xfrm>
          <a:prstGeom prst="rect">
            <a:avLst/>
          </a:prstGeom>
        </p:spPr>
      </p:pic>
      <p:pic>
        <p:nvPicPr>
          <p:cNvPr id="5" name="図 4">
            <a:extLst>
              <a:ext uri="{FF2B5EF4-FFF2-40B4-BE49-F238E27FC236}">
                <a16:creationId xmlns:a16="http://schemas.microsoft.com/office/drawing/2014/main" id="{021D24BA-8E68-2DA1-1FFD-607AB69A4914}"/>
              </a:ext>
            </a:extLst>
          </p:cNvPr>
          <p:cNvPicPr>
            <a:picLocks noChangeAspect="1"/>
          </p:cNvPicPr>
          <p:nvPr/>
        </p:nvPicPr>
        <p:blipFill>
          <a:blip r:embed="rId11"/>
          <a:stretch>
            <a:fillRect/>
          </a:stretch>
        </p:blipFill>
        <p:spPr>
          <a:xfrm>
            <a:off x="6621898" y="180391"/>
            <a:ext cx="737143" cy="720000"/>
          </a:xfrm>
          <a:prstGeom prst="rect">
            <a:avLst/>
          </a:prstGeom>
        </p:spPr>
      </p:pic>
    </p:spTree>
    <p:extLst>
      <p:ext uri="{BB962C8B-B14F-4D97-AF65-F5344CB8AC3E}">
        <p14:creationId xmlns:p14="http://schemas.microsoft.com/office/powerpoint/2010/main" val="32613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a:extLst>
              <a:ext uri="{FF2B5EF4-FFF2-40B4-BE49-F238E27FC236}">
                <a16:creationId xmlns:a16="http://schemas.microsoft.com/office/drawing/2014/main" id="{32C36C4D-E689-8BCE-3D37-4B285B224F9F}"/>
              </a:ext>
            </a:extLst>
          </p:cNvPr>
          <p:cNvGrpSpPr/>
          <p:nvPr/>
        </p:nvGrpSpPr>
        <p:grpSpPr>
          <a:xfrm>
            <a:off x="9552384" y="2132856"/>
            <a:ext cx="1481363" cy="1200329"/>
            <a:chOff x="9649888" y="2073137"/>
            <a:chExt cx="1481363" cy="1200329"/>
          </a:xfrm>
        </p:grpSpPr>
        <p:sp>
          <p:nvSpPr>
            <p:cNvPr id="20" name="テキスト ボックス 9">
              <a:extLst>
                <a:ext uri="{FF2B5EF4-FFF2-40B4-BE49-F238E27FC236}">
                  <a16:creationId xmlns:a16="http://schemas.microsoft.com/office/drawing/2014/main" id="{2C9E92F6-9089-4344-A396-3BAC920A87EC}"/>
                </a:ext>
              </a:extLst>
            </p:cNvPr>
            <p:cNvSpPr txBox="1"/>
            <p:nvPr/>
          </p:nvSpPr>
          <p:spPr>
            <a:xfrm>
              <a:off x="9649888" y="2073137"/>
              <a:ext cx="1481363" cy="1200329"/>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b="1" dirty="0">
                  <a:latin typeface="BIZ UDPゴシック" panose="020B0400000000000000" pitchFamily="50" charset="-128"/>
                  <a:ea typeface="BIZ UDPゴシック" panose="020B0400000000000000" pitchFamily="50" charset="-128"/>
                </a:rPr>
                <a:t> </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美容院で</a:t>
              </a:r>
              <a:endParaRPr kumimoji="1" lang="en-US" altLang="ja-JP" sz="2400" b="1" dirty="0">
                <a:latin typeface="BIZ UDPゴシック" panose="020B0400000000000000" pitchFamily="50" charset="-128"/>
                <a:ea typeface="BIZ UDPゴシック" panose="020B0400000000000000" pitchFamily="50" charset="-128"/>
              </a:endParaRPr>
            </a:p>
            <a:p>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髪を切る</a:t>
              </a:r>
            </a:p>
          </p:txBody>
        </p:sp>
        <p:sp>
          <p:nvSpPr>
            <p:cNvPr id="9" name="テキスト ボックス 8">
              <a:extLst>
                <a:ext uri="{FF2B5EF4-FFF2-40B4-BE49-F238E27FC236}">
                  <a16:creationId xmlns:a16="http://schemas.microsoft.com/office/drawing/2014/main" id="{B6BC1DDE-E4B1-9CEB-9C22-5DCEE4F750C6}"/>
                </a:ext>
              </a:extLst>
            </p:cNvPr>
            <p:cNvSpPr txBox="1"/>
            <p:nvPr/>
          </p:nvSpPr>
          <p:spPr>
            <a:xfrm>
              <a:off x="9690359" y="2087270"/>
              <a:ext cx="1147950"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び  よう いん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E95BD74-10E5-2FF1-DE08-F63BBF058100}"/>
                </a:ext>
              </a:extLst>
            </p:cNvPr>
            <p:cNvSpPr txBox="1"/>
            <p:nvPr/>
          </p:nvSpPr>
          <p:spPr>
            <a:xfrm>
              <a:off x="9649888" y="2631683"/>
              <a:ext cx="632134"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かみ</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6EAE2673-19EC-381C-16C7-38DF10055B81}"/>
                </a:ext>
              </a:extLst>
            </p:cNvPr>
            <p:cNvSpPr txBox="1"/>
            <p:nvPr/>
          </p:nvSpPr>
          <p:spPr>
            <a:xfrm>
              <a:off x="10348268" y="2642661"/>
              <a:ext cx="500260"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き</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51" name="図 50">
            <a:extLst>
              <a:ext uri="{FF2B5EF4-FFF2-40B4-BE49-F238E27FC236}">
                <a16:creationId xmlns:a16="http://schemas.microsoft.com/office/drawing/2014/main" id="{74A5FAE5-F64D-4F56-96F6-128336FBB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5" y="1154289"/>
            <a:ext cx="2697102" cy="2380438"/>
          </a:xfrm>
          <a:prstGeom prst="rect">
            <a:avLst/>
          </a:prstGeom>
        </p:spPr>
      </p:pic>
      <p:sp>
        <p:nvSpPr>
          <p:cNvPr id="8" name="スライド番号プレースホルダー 7">
            <a:extLst>
              <a:ext uri="{FF2B5EF4-FFF2-40B4-BE49-F238E27FC236}">
                <a16:creationId xmlns:a16="http://schemas.microsoft.com/office/drawing/2014/main" id="{8BD0B738-795A-CB40-0248-4F9E44AC00A7}"/>
              </a:ext>
            </a:extLst>
          </p:cNvPr>
          <p:cNvSpPr>
            <a:spLocks noGrp="1"/>
          </p:cNvSpPr>
          <p:nvPr>
            <p:ph type="sldNum" sz="quarter" idx="12"/>
          </p:nvPr>
        </p:nvSpPr>
        <p:spPr/>
        <p:txBody>
          <a:bodyPr/>
          <a:lstStyle/>
          <a:p>
            <a:fld id="{C9D707A9-BE3A-46EF-B64A-4D23364FB652}" type="slidenum">
              <a:rPr kumimoji="1" lang="ja-JP" altLang="en-US" smtClean="0"/>
              <a:t>7</a:t>
            </a:fld>
            <a:endParaRPr kumimoji="1" lang="ja-JP" altLang="en-US" dirty="0"/>
          </a:p>
        </p:txBody>
      </p:sp>
      <p:grpSp>
        <p:nvGrpSpPr>
          <p:cNvPr id="29" name="グループ化 28">
            <a:extLst>
              <a:ext uri="{FF2B5EF4-FFF2-40B4-BE49-F238E27FC236}">
                <a16:creationId xmlns:a16="http://schemas.microsoft.com/office/drawing/2014/main" id="{078D3CEB-440C-91A9-F481-AC155195D9BD}"/>
              </a:ext>
            </a:extLst>
          </p:cNvPr>
          <p:cNvGrpSpPr/>
          <p:nvPr/>
        </p:nvGrpSpPr>
        <p:grpSpPr>
          <a:xfrm>
            <a:off x="2843945" y="5281418"/>
            <a:ext cx="1681518" cy="1015663"/>
            <a:chOff x="2843945" y="5281418"/>
            <a:chExt cx="1681518" cy="1015663"/>
          </a:xfrm>
        </p:grpSpPr>
        <p:sp>
          <p:nvSpPr>
            <p:cNvPr id="24" name="テキスト ボックス 13">
              <a:extLst>
                <a:ext uri="{FF2B5EF4-FFF2-40B4-BE49-F238E27FC236}">
                  <a16:creationId xmlns:a16="http://schemas.microsoft.com/office/drawing/2014/main" id="{5715B4D9-3356-4BE1-98A5-03DF617C9B43}"/>
                </a:ext>
              </a:extLst>
            </p:cNvPr>
            <p:cNvSpPr txBox="1"/>
            <p:nvPr/>
          </p:nvSpPr>
          <p:spPr>
            <a:xfrm>
              <a:off x="2870137" y="5281418"/>
              <a:ext cx="1655326" cy="1015663"/>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病院で</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みてもらう</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5B34133-F326-0F8A-6FD9-F2D167E5E3DD}"/>
                </a:ext>
              </a:extLst>
            </p:cNvPr>
            <p:cNvSpPr txBox="1"/>
            <p:nvPr/>
          </p:nvSpPr>
          <p:spPr>
            <a:xfrm>
              <a:off x="2843945" y="5327630"/>
              <a:ext cx="1133530"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びょういん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grpSp>
      <p:pic>
        <p:nvPicPr>
          <p:cNvPr id="30" name="図 29">
            <a:extLst>
              <a:ext uri="{FF2B5EF4-FFF2-40B4-BE49-F238E27FC236}">
                <a16:creationId xmlns:a16="http://schemas.microsoft.com/office/drawing/2014/main" id="{8ACA4EF3-8ABD-BFE9-BF50-A3446DC381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8082" y="1454021"/>
            <a:ext cx="3179518" cy="1674040"/>
          </a:xfrm>
          <a:prstGeom prst="rect">
            <a:avLst/>
          </a:prstGeom>
        </p:spPr>
      </p:pic>
      <p:grpSp>
        <p:nvGrpSpPr>
          <p:cNvPr id="50" name="グループ化 49">
            <a:extLst>
              <a:ext uri="{FF2B5EF4-FFF2-40B4-BE49-F238E27FC236}">
                <a16:creationId xmlns:a16="http://schemas.microsoft.com/office/drawing/2014/main" id="{2448628D-CE26-9AE5-7B0E-A262C26FF068}"/>
              </a:ext>
            </a:extLst>
          </p:cNvPr>
          <p:cNvGrpSpPr/>
          <p:nvPr/>
        </p:nvGrpSpPr>
        <p:grpSpPr>
          <a:xfrm>
            <a:off x="711553" y="313436"/>
            <a:ext cx="6806028" cy="699504"/>
            <a:chOff x="815090" y="467340"/>
            <a:chExt cx="6806028" cy="699504"/>
          </a:xfrm>
        </p:grpSpPr>
        <p:sp>
          <p:nvSpPr>
            <p:cNvPr id="16" name="テキスト ボックス 15">
              <a:extLst>
                <a:ext uri="{FF2B5EF4-FFF2-40B4-BE49-F238E27FC236}">
                  <a16:creationId xmlns:a16="http://schemas.microsoft.com/office/drawing/2014/main" id="{4A10B68D-9D7C-E471-5D7C-D576E6A1ABF2}"/>
                </a:ext>
              </a:extLst>
            </p:cNvPr>
            <p:cNvSpPr txBox="1"/>
            <p:nvPr/>
          </p:nvSpPr>
          <p:spPr>
            <a:xfrm>
              <a:off x="815090" y="537954"/>
              <a:ext cx="6806028" cy="628890"/>
            </a:xfrm>
            <a:prstGeom prst="rect">
              <a:avLst/>
            </a:prstGeom>
            <a:noFill/>
          </p:spPr>
          <p:txBody>
            <a:bodyPr wrap="square" rtlCol="0">
              <a:spAutoFit/>
            </a:bodyPr>
            <a:lstStyle/>
            <a:p>
              <a:pPr algn="ctr">
                <a:lnSpc>
                  <a:spcPct val="150000"/>
                </a:lnSpc>
                <a:spcBef>
                  <a:spcPts val="600"/>
                </a:spcBef>
                <a:spcAft>
                  <a:spcPts val="600"/>
                </a:spcAft>
              </a:pPr>
              <a:r>
                <a:rPr kumimoji="1" lang="ja-JP" altLang="en-US" sz="2800" b="1" dirty="0">
                  <a:solidFill>
                    <a:schemeClr val="accent6">
                      <a:lumMod val="75000"/>
                    </a:schemeClr>
                  </a:solidFill>
                  <a:latin typeface="BIZ UDPゴシック" panose="020B0400000000000000" pitchFamily="50" charset="-128"/>
                  <a:ea typeface="BIZ UDPゴシック" panose="020B0400000000000000" pitchFamily="50" charset="-128"/>
                </a:rPr>
                <a:t>私たちは生活のためにお金を使います！</a:t>
              </a:r>
            </a:p>
          </p:txBody>
        </p:sp>
        <p:sp>
          <p:nvSpPr>
            <p:cNvPr id="2" name="テキスト ボックス 1">
              <a:extLst>
                <a:ext uri="{FF2B5EF4-FFF2-40B4-BE49-F238E27FC236}">
                  <a16:creationId xmlns:a16="http://schemas.microsoft.com/office/drawing/2014/main" id="{E80758A7-B29C-13A8-B000-438057B17D0D}"/>
                </a:ext>
              </a:extLst>
            </p:cNvPr>
            <p:cNvSpPr txBox="1"/>
            <p:nvPr/>
          </p:nvSpPr>
          <p:spPr>
            <a:xfrm>
              <a:off x="892693" y="467340"/>
              <a:ext cx="836344" cy="276999"/>
            </a:xfrm>
            <a:prstGeom prst="rect">
              <a:avLst/>
            </a:prstGeom>
            <a:noFill/>
          </p:spPr>
          <p:txBody>
            <a:bodyPr wrap="square" rtlCol="0">
              <a:spAutoFit/>
            </a:bodyPr>
            <a:lstStyle/>
            <a:p>
              <a:pPr>
                <a:spcAft>
                  <a:spcPts val="600"/>
                </a:spcAft>
              </a:pPr>
              <a:r>
                <a:rPr lang="ja-JP" altLang="en-US" sz="1200" b="1" dirty="0">
                  <a:solidFill>
                    <a:schemeClr val="accent6">
                      <a:lumMod val="75000"/>
                    </a:schemeClr>
                  </a:solidFill>
                  <a:latin typeface="BIZ UDPゴシック" panose="020B0400000000000000" pitchFamily="50" charset="-128"/>
                  <a:ea typeface="BIZ UDPゴシック" panose="020B0400000000000000" pitchFamily="50" charset="-128"/>
                </a:rPr>
                <a:t>わたし</a:t>
              </a:r>
              <a:endParaRPr kumimoji="1" lang="ja-JP" altLang="en-US" sz="12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FD1DEEA-318D-5B6B-A182-9DFEAFF1A628}"/>
                </a:ext>
              </a:extLst>
            </p:cNvPr>
            <p:cNvSpPr txBox="1"/>
            <p:nvPr/>
          </p:nvSpPr>
          <p:spPr>
            <a:xfrm>
              <a:off x="2365569" y="467340"/>
              <a:ext cx="803628" cy="276999"/>
            </a:xfrm>
            <a:prstGeom prst="rect">
              <a:avLst/>
            </a:prstGeom>
            <a:noFill/>
          </p:spPr>
          <p:txBody>
            <a:bodyPr wrap="square" rtlCol="0">
              <a:spAutoFit/>
            </a:bodyPr>
            <a:lstStyle/>
            <a:p>
              <a:pPr>
                <a:spcAft>
                  <a:spcPts val="600"/>
                </a:spcAft>
              </a:pPr>
              <a:r>
                <a:rPr lang="ja-JP" altLang="en-US" sz="1200" b="1" dirty="0">
                  <a:solidFill>
                    <a:schemeClr val="accent6">
                      <a:lumMod val="75000"/>
                    </a:schemeClr>
                  </a:solidFill>
                  <a:latin typeface="BIZ UDPゴシック" panose="020B0400000000000000" pitchFamily="50" charset="-128"/>
                  <a:ea typeface="BIZ UDPゴシック" panose="020B0400000000000000" pitchFamily="50" charset="-128"/>
                </a:rPr>
                <a:t>せいかつ</a:t>
              </a:r>
              <a:endParaRPr kumimoji="1" lang="ja-JP" altLang="en-US" sz="11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C9F0B69-B0DA-84D1-2976-279844576EC6}"/>
                </a:ext>
              </a:extLst>
            </p:cNvPr>
            <p:cNvSpPr txBox="1"/>
            <p:nvPr/>
          </p:nvSpPr>
          <p:spPr>
            <a:xfrm>
              <a:off x="5620260" y="493665"/>
              <a:ext cx="713963" cy="276999"/>
            </a:xfrm>
            <a:prstGeom prst="rect">
              <a:avLst/>
            </a:prstGeom>
            <a:noFill/>
          </p:spPr>
          <p:txBody>
            <a:bodyPr wrap="square" rtlCol="0">
              <a:spAutoFit/>
            </a:bodyPr>
            <a:lstStyle/>
            <a:p>
              <a:pPr>
                <a:spcAft>
                  <a:spcPts val="600"/>
                </a:spcAft>
              </a:pPr>
              <a:r>
                <a:rPr lang="ja-JP" altLang="en-US" sz="1200" b="1" dirty="0">
                  <a:solidFill>
                    <a:schemeClr val="accent6">
                      <a:lumMod val="75000"/>
                    </a:schemeClr>
                  </a:solidFill>
                  <a:latin typeface="BIZ UDPゴシック" panose="020B0400000000000000" pitchFamily="50" charset="-128"/>
                  <a:ea typeface="BIZ UDPゴシック" panose="020B0400000000000000" pitchFamily="50" charset="-128"/>
                </a:rPr>
                <a:t>つか</a:t>
              </a:r>
              <a:endParaRPr kumimoji="1" lang="ja-JP" altLang="en-US" sz="11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DFD90B4-1E30-E94A-C245-59A6A7296106}"/>
                </a:ext>
              </a:extLst>
            </p:cNvPr>
            <p:cNvSpPr txBox="1"/>
            <p:nvPr/>
          </p:nvSpPr>
          <p:spPr>
            <a:xfrm>
              <a:off x="4887937" y="493666"/>
              <a:ext cx="571959" cy="276999"/>
            </a:xfrm>
            <a:prstGeom prst="rect">
              <a:avLst/>
            </a:prstGeom>
            <a:noFill/>
          </p:spPr>
          <p:txBody>
            <a:bodyPr wrap="square" rtlCol="0">
              <a:spAutoFit/>
            </a:bodyPr>
            <a:lstStyle/>
            <a:p>
              <a:pPr>
                <a:spcAft>
                  <a:spcPts val="600"/>
                </a:spcAft>
              </a:pPr>
              <a:r>
                <a:rPr kumimoji="1" lang="ja-JP" altLang="en-US" sz="1200" b="1" dirty="0">
                  <a:solidFill>
                    <a:schemeClr val="accent6">
                      <a:lumMod val="75000"/>
                    </a:schemeClr>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grpSp>
      <p:sp>
        <p:nvSpPr>
          <p:cNvPr id="4" name="四角形: 角を丸くする 3">
            <a:extLst>
              <a:ext uri="{FF2B5EF4-FFF2-40B4-BE49-F238E27FC236}">
                <a16:creationId xmlns:a16="http://schemas.microsoft.com/office/drawing/2014/main" id="{6361A3B2-DDE6-5576-AF6C-7FDBE6938917}"/>
              </a:ext>
            </a:extLst>
          </p:cNvPr>
          <p:cNvSpPr/>
          <p:nvPr/>
        </p:nvSpPr>
        <p:spPr>
          <a:xfrm>
            <a:off x="9242324" y="310340"/>
            <a:ext cx="2520000" cy="12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出ていくお金</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spcBef>
                <a:spcPts val="1200"/>
              </a:spcBef>
            </a:pPr>
            <a:r>
              <a:rPr lang="ja-JP" altLang="en-US" sz="2400" b="1" dirty="0">
                <a:solidFill>
                  <a:schemeClr val="bg1"/>
                </a:solidFill>
                <a:latin typeface="BIZ UDPゴシック" panose="020B0400000000000000" pitchFamily="50" charset="-128"/>
                <a:ea typeface="BIZ UDPゴシック" panose="020B0400000000000000" pitchFamily="50" charset="-128"/>
              </a:rPr>
              <a:t>（支出）</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E81297E-FF46-F9BD-3840-003F8BE473A0}"/>
              </a:ext>
            </a:extLst>
          </p:cNvPr>
          <p:cNvSpPr txBox="1"/>
          <p:nvPr/>
        </p:nvSpPr>
        <p:spPr bwMode="white">
          <a:xfrm>
            <a:off x="10146631" y="835018"/>
            <a:ext cx="1200640"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ししゅつ</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C2AFE59-204A-EC43-56CD-DEDDBF662A4A}"/>
              </a:ext>
            </a:extLst>
          </p:cNvPr>
          <p:cNvSpPr txBox="1"/>
          <p:nvPr/>
        </p:nvSpPr>
        <p:spPr bwMode="white">
          <a:xfrm>
            <a:off x="10976497" y="296936"/>
            <a:ext cx="525090"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94D655D9-7EAF-C148-3C69-43B96C1DDFB1}"/>
              </a:ext>
            </a:extLst>
          </p:cNvPr>
          <p:cNvSpPr txBox="1"/>
          <p:nvPr/>
        </p:nvSpPr>
        <p:spPr bwMode="white">
          <a:xfrm>
            <a:off x="9576052" y="303990"/>
            <a:ext cx="525090"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で</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98DC69E3-E58C-50E3-D728-4ACEB84A6426}"/>
              </a:ext>
            </a:extLst>
          </p:cNvPr>
          <p:cNvGrpSpPr/>
          <p:nvPr/>
        </p:nvGrpSpPr>
        <p:grpSpPr>
          <a:xfrm>
            <a:off x="5085157" y="5524391"/>
            <a:ext cx="2573790" cy="922176"/>
            <a:chOff x="5085157" y="5524391"/>
            <a:chExt cx="2573790" cy="922176"/>
          </a:xfrm>
        </p:grpSpPr>
        <p:sp>
          <p:nvSpPr>
            <p:cNvPr id="13" name="テキスト ボックス 15">
              <a:extLst>
                <a:ext uri="{FF2B5EF4-FFF2-40B4-BE49-F238E27FC236}">
                  <a16:creationId xmlns:a16="http://schemas.microsoft.com/office/drawing/2014/main" id="{EE811287-33DE-B79E-BE47-33E469E0B7EC}"/>
                </a:ext>
              </a:extLst>
            </p:cNvPr>
            <p:cNvSpPr txBox="1"/>
            <p:nvPr/>
          </p:nvSpPr>
          <p:spPr>
            <a:xfrm>
              <a:off x="5085157" y="5524391"/>
              <a:ext cx="2573790" cy="922176"/>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b="1" dirty="0">
                  <a:latin typeface="BIZ UDPゴシック" panose="020B0400000000000000" pitchFamily="50" charset="-128"/>
                  <a:ea typeface="BIZ UDPゴシック" panose="020B0400000000000000" pitchFamily="50" charset="-128"/>
                </a:rPr>
                <a:t>スマホで</a:t>
              </a:r>
              <a:endParaRPr kumimoji="1" lang="en-US" altLang="ja-JP" sz="2400" b="1" dirty="0">
                <a:latin typeface="BIZ UDPゴシック" panose="020B0400000000000000" pitchFamily="50" charset="-128"/>
                <a:ea typeface="BIZ UDPゴシック" panose="020B0400000000000000" pitchFamily="50" charset="-128"/>
              </a:endParaRPr>
            </a:p>
            <a:p>
              <a:pPr>
                <a:lnSpc>
                  <a:spcPts val="3500"/>
                </a:lnSpc>
              </a:pPr>
              <a:r>
                <a:rPr lang="ja-JP" altLang="en-US" sz="2400" b="1" dirty="0">
                  <a:latin typeface="BIZ UDPゴシック" panose="020B0400000000000000" pitchFamily="50" charset="-128"/>
                  <a:ea typeface="BIZ UDPゴシック" panose="020B0400000000000000" pitchFamily="50" charset="-128"/>
                </a:rPr>
                <a:t>ゲーム課金をする</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BEF0D78-5B7F-9CF5-45A4-438507DD3A47}"/>
                </a:ext>
              </a:extLst>
            </p:cNvPr>
            <p:cNvSpPr txBox="1"/>
            <p:nvPr/>
          </p:nvSpPr>
          <p:spPr>
            <a:xfrm>
              <a:off x="5991034" y="5856128"/>
              <a:ext cx="688602"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かきん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DD64CA5E-24F6-44A3-16F4-8ED2A31C3C5F}"/>
              </a:ext>
            </a:extLst>
          </p:cNvPr>
          <p:cNvGrpSpPr/>
          <p:nvPr/>
        </p:nvGrpSpPr>
        <p:grpSpPr>
          <a:xfrm>
            <a:off x="1220485" y="3208363"/>
            <a:ext cx="2231254" cy="577268"/>
            <a:chOff x="1037511" y="3515215"/>
            <a:chExt cx="2231254" cy="577268"/>
          </a:xfrm>
        </p:grpSpPr>
        <p:sp>
          <p:nvSpPr>
            <p:cNvPr id="19" name="テキスト ボックス 8">
              <a:extLst>
                <a:ext uri="{FF2B5EF4-FFF2-40B4-BE49-F238E27FC236}">
                  <a16:creationId xmlns:a16="http://schemas.microsoft.com/office/drawing/2014/main" id="{091D2C48-30AB-4AC2-83E9-0B156E876695}"/>
                </a:ext>
              </a:extLst>
            </p:cNvPr>
            <p:cNvSpPr txBox="1"/>
            <p:nvPr/>
          </p:nvSpPr>
          <p:spPr>
            <a:xfrm>
              <a:off x="1037511" y="3540281"/>
              <a:ext cx="2231254"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b="1" dirty="0">
                  <a:latin typeface="BIZ UDPゴシック" panose="020B0400000000000000" pitchFamily="50" charset="-128"/>
                  <a:ea typeface="BIZ UDPゴシック" panose="020B0400000000000000" pitchFamily="50" charset="-128"/>
                </a:rPr>
                <a:t>買い物をする</a:t>
              </a:r>
            </a:p>
          </p:txBody>
        </p:sp>
        <p:sp>
          <p:nvSpPr>
            <p:cNvPr id="35" name="テキスト ボックス 34">
              <a:extLst>
                <a:ext uri="{FF2B5EF4-FFF2-40B4-BE49-F238E27FC236}">
                  <a16:creationId xmlns:a16="http://schemas.microsoft.com/office/drawing/2014/main" id="{F89E2FF7-F1AE-C817-9A49-0CE0FB57FFBB}"/>
                </a:ext>
              </a:extLst>
            </p:cNvPr>
            <p:cNvSpPr txBox="1"/>
            <p:nvPr/>
          </p:nvSpPr>
          <p:spPr>
            <a:xfrm>
              <a:off x="1243511" y="3515492"/>
              <a:ext cx="370468"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か</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9FD229AF-0687-8C18-AC19-D18B533F020A}"/>
                </a:ext>
              </a:extLst>
            </p:cNvPr>
            <p:cNvSpPr txBox="1"/>
            <p:nvPr/>
          </p:nvSpPr>
          <p:spPr>
            <a:xfrm>
              <a:off x="1752604" y="3515215"/>
              <a:ext cx="501702"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45" name="図 44">
            <a:extLst>
              <a:ext uri="{FF2B5EF4-FFF2-40B4-BE49-F238E27FC236}">
                <a16:creationId xmlns:a16="http://schemas.microsoft.com/office/drawing/2014/main" id="{6E480E8C-49E5-F96C-D998-7B24F7F9A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168" y="1199950"/>
            <a:ext cx="2039331" cy="2099213"/>
          </a:xfrm>
          <a:prstGeom prst="rect">
            <a:avLst/>
          </a:prstGeom>
        </p:spPr>
      </p:pic>
      <p:pic>
        <p:nvPicPr>
          <p:cNvPr id="46" name="図 45">
            <a:extLst>
              <a:ext uri="{FF2B5EF4-FFF2-40B4-BE49-F238E27FC236}">
                <a16:creationId xmlns:a16="http://schemas.microsoft.com/office/drawing/2014/main" id="{ADE35338-AEE0-49CD-1D5A-8C1E801A5E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836" y="4282620"/>
            <a:ext cx="2110388" cy="2014461"/>
          </a:xfrm>
          <a:prstGeom prst="rect">
            <a:avLst/>
          </a:prstGeom>
        </p:spPr>
      </p:pic>
      <p:pic>
        <p:nvPicPr>
          <p:cNvPr id="14" name="図 13">
            <a:extLst>
              <a:ext uri="{FF2B5EF4-FFF2-40B4-BE49-F238E27FC236}">
                <a16:creationId xmlns:a16="http://schemas.microsoft.com/office/drawing/2014/main" id="{F3CFD1BD-630E-6C6A-E7F5-8806F66655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1496" y="3521487"/>
            <a:ext cx="3331480" cy="2150944"/>
          </a:xfrm>
          <a:prstGeom prst="rect">
            <a:avLst/>
          </a:prstGeom>
        </p:spPr>
      </p:pic>
      <p:grpSp>
        <p:nvGrpSpPr>
          <p:cNvPr id="33" name="グループ化 32">
            <a:extLst>
              <a:ext uri="{FF2B5EF4-FFF2-40B4-BE49-F238E27FC236}">
                <a16:creationId xmlns:a16="http://schemas.microsoft.com/office/drawing/2014/main" id="{0C209A13-9691-A396-FC66-2987BF090B4D}"/>
              </a:ext>
            </a:extLst>
          </p:cNvPr>
          <p:cNvGrpSpPr/>
          <p:nvPr/>
        </p:nvGrpSpPr>
        <p:grpSpPr>
          <a:xfrm>
            <a:off x="8354485" y="5474502"/>
            <a:ext cx="2776766" cy="975773"/>
            <a:chOff x="8354485" y="5474502"/>
            <a:chExt cx="2776766" cy="975773"/>
          </a:xfrm>
        </p:grpSpPr>
        <p:sp>
          <p:nvSpPr>
            <p:cNvPr id="25" name="テキスト ボックス 15">
              <a:extLst>
                <a:ext uri="{FF2B5EF4-FFF2-40B4-BE49-F238E27FC236}">
                  <a16:creationId xmlns:a16="http://schemas.microsoft.com/office/drawing/2014/main" id="{3740D957-E8FC-4652-9726-AFE8407BE8D5}"/>
                </a:ext>
              </a:extLst>
            </p:cNvPr>
            <p:cNvSpPr txBox="1"/>
            <p:nvPr/>
          </p:nvSpPr>
          <p:spPr>
            <a:xfrm>
              <a:off x="8354485" y="5508992"/>
              <a:ext cx="2776766" cy="941283"/>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お店で</a:t>
              </a:r>
              <a:endParaRPr kumimoji="1" lang="en-US" altLang="ja-JP" sz="2400" b="1" dirty="0">
                <a:latin typeface="BIZ UDPゴシック" panose="020B0400000000000000" pitchFamily="50" charset="-128"/>
                <a:ea typeface="BIZ UDPゴシック" panose="020B0400000000000000" pitchFamily="50" charset="-128"/>
              </a:endParaRPr>
            </a:p>
            <a:p>
              <a:pPr>
                <a:lnSpc>
                  <a:spcPts val="2300"/>
                </a:lnSpc>
              </a:pPr>
              <a:r>
                <a:rPr kumimoji="1" lang="ja-JP" altLang="en-US" sz="2400" b="1" dirty="0">
                  <a:latin typeface="BIZ UDPゴシック" panose="020B0400000000000000" pitchFamily="50" charset="-128"/>
                  <a:ea typeface="BIZ UDPゴシック" panose="020B0400000000000000" pitchFamily="50" charset="-128"/>
                </a:rPr>
                <a:t>たこやきを食べる</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6EECA67F-29BD-78B3-3388-A2780D13396B}"/>
                </a:ext>
              </a:extLst>
            </p:cNvPr>
            <p:cNvSpPr txBox="1"/>
            <p:nvPr/>
          </p:nvSpPr>
          <p:spPr>
            <a:xfrm>
              <a:off x="8661162" y="5474502"/>
              <a:ext cx="634789"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0B239278-8750-8D79-166C-11F77FE7A954}"/>
                </a:ext>
              </a:extLst>
            </p:cNvPr>
            <p:cNvSpPr txBox="1"/>
            <p:nvPr/>
          </p:nvSpPr>
          <p:spPr>
            <a:xfrm>
              <a:off x="9900650" y="5843049"/>
              <a:ext cx="634789"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た</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F6A9FF09-8236-6413-E0FC-4C304E026AA2}"/>
              </a:ext>
            </a:extLst>
          </p:cNvPr>
          <p:cNvGrpSpPr/>
          <p:nvPr/>
        </p:nvGrpSpPr>
        <p:grpSpPr>
          <a:xfrm>
            <a:off x="4441353" y="3158332"/>
            <a:ext cx="2422877" cy="611338"/>
            <a:chOff x="4441353" y="3158332"/>
            <a:chExt cx="2422877" cy="611338"/>
          </a:xfrm>
        </p:grpSpPr>
        <p:grpSp>
          <p:nvGrpSpPr>
            <p:cNvPr id="48" name="グループ化 47">
              <a:extLst>
                <a:ext uri="{FF2B5EF4-FFF2-40B4-BE49-F238E27FC236}">
                  <a16:creationId xmlns:a16="http://schemas.microsoft.com/office/drawing/2014/main" id="{7058E697-4633-29D5-625E-44B187B322BF}"/>
                </a:ext>
              </a:extLst>
            </p:cNvPr>
            <p:cNvGrpSpPr/>
            <p:nvPr/>
          </p:nvGrpSpPr>
          <p:grpSpPr>
            <a:xfrm>
              <a:off x="4441353" y="3170829"/>
              <a:ext cx="2422877" cy="598841"/>
              <a:chOff x="4422312" y="3093326"/>
              <a:chExt cx="2422877" cy="598841"/>
            </a:xfrm>
          </p:grpSpPr>
          <p:sp>
            <p:nvSpPr>
              <p:cNvPr id="22" name="テキスト ボックス 11">
                <a:extLst>
                  <a:ext uri="{FF2B5EF4-FFF2-40B4-BE49-F238E27FC236}">
                    <a16:creationId xmlns:a16="http://schemas.microsoft.com/office/drawing/2014/main" id="{243A9FE4-CD13-4673-9476-7A6D5EB8C5CE}"/>
                  </a:ext>
                </a:extLst>
              </p:cNvPr>
              <p:cNvSpPr txBox="1"/>
              <p:nvPr/>
            </p:nvSpPr>
            <p:spPr>
              <a:xfrm>
                <a:off x="4422312" y="3139965"/>
                <a:ext cx="2422877"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b="1" dirty="0">
                    <a:latin typeface="BIZ UDPゴシック" panose="020B0400000000000000" pitchFamily="50" charset="-128"/>
                    <a:ea typeface="BIZ UDPゴシック" panose="020B0400000000000000" pitchFamily="50" charset="-128"/>
                  </a:rPr>
                  <a:t>電車に乗る</a:t>
                </a:r>
              </a:p>
            </p:txBody>
          </p:sp>
          <p:sp>
            <p:nvSpPr>
              <p:cNvPr id="38" name="テキスト ボックス 37">
                <a:extLst>
                  <a:ext uri="{FF2B5EF4-FFF2-40B4-BE49-F238E27FC236}">
                    <a16:creationId xmlns:a16="http://schemas.microsoft.com/office/drawing/2014/main" id="{E4BEB3EF-9894-125B-9FF9-C1500074A4EB}"/>
                  </a:ext>
                </a:extLst>
              </p:cNvPr>
              <p:cNvSpPr txBox="1"/>
              <p:nvPr/>
            </p:nvSpPr>
            <p:spPr>
              <a:xfrm>
                <a:off x="4826031" y="3093326"/>
                <a:ext cx="768099"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でんしゃ</a:t>
                </a:r>
                <a:endParaRPr kumimoji="1" lang="ja-JP" altLang="en-US" sz="1100" dirty="0">
                  <a:latin typeface="BIZ UDPゴシック" panose="020B0400000000000000" pitchFamily="50" charset="-128"/>
                  <a:ea typeface="BIZ UDPゴシック" panose="020B0400000000000000" pitchFamily="50" charset="-128"/>
                </a:endParaRPr>
              </a:p>
            </p:txBody>
          </p:sp>
        </p:grpSp>
        <p:sp>
          <p:nvSpPr>
            <p:cNvPr id="49" name="テキスト ボックス 48">
              <a:extLst>
                <a:ext uri="{FF2B5EF4-FFF2-40B4-BE49-F238E27FC236}">
                  <a16:creationId xmlns:a16="http://schemas.microsoft.com/office/drawing/2014/main" id="{2B211062-A80A-995A-6FCF-6E017E5FC891}"/>
                </a:ext>
              </a:extLst>
            </p:cNvPr>
            <p:cNvSpPr txBox="1"/>
            <p:nvPr/>
          </p:nvSpPr>
          <p:spPr>
            <a:xfrm>
              <a:off x="5790618" y="3158332"/>
              <a:ext cx="476741"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の</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5BD44E7B-3F75-E25E-4708-23B4247FB9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9920" y="4053304"/>
            <a:ext cx="804674" cy="1405131"/>
          </a:xfrm>
          <a:prstGeom prst="rect">
            <a:avLst/>
          </a:prstGeom>
        </p:spPr>
      </p:pic>
    </p:spTree>
    <p:extLst>
      <p:ext uri="{BB962C8B-B14F-4D97-AF65-F5344CB8AC3E}">
        <p14:creationId xmlns:p14="http://schemas.microsoft.com/office/powerpoint/2010/main" val="388900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6418DFFD-56D7-2DB8-98BD-595C8F28D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561" y="1268760"/>
            <a:ext cx="2697102" cy="2380438"/>
          </a:xfrm>
          <a:prstGeom prst="rect">
            <a:avLst/>
          </a:prstGeom>
        </p:spPr>
      </p:pic>
      <p:pic>
        <p:nvPicPr>
          <p:cNvPr id="62" name="図 61">
            <a:extLst>
              <a:ext uri="{FF2B5EF4-FFF2-40B4-BE49-F238E27FC236}">
                <a16:creationId xmlns:a16="http://schemas.microsoft.com/office/drawing/2014/main" id="{1D1C4337-7011-8967-75F5-6004F6C12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40" y="1844830"/>
            <a:ext cx="2140149" cy="1440154"/>
          </a:xfrm>
          <a:prstGeom prst="rect">
            <a:avLst/>
          </a:prstGeom>
        </p:spPr>
      </p:pic>
      <p:sp>
        <p:nvSpPr>
          <p:cNvPr id="28" name="吹き出し: 折線 27">
            <a:extLst>
              <a:ext uri="{FF2B5EF4-FFF2-40B4-BE49-F238E27FC236}">
                <a16:creationId xmlns:a16="http://schemas.microsoft.com/office/drawing/2014/main" id="{BB335339-5103-2370-7EA4-16862E0171C4}"/>
              </a:ext>
            </a:extLst>
          </p:cNvPr>
          <p:cNvSpPr/>
          <p:nvPr/>
        </p:nvSpPr>
        <p:spPr>
          <a:xfrm>
            <a:off x="7176120" y="1629202"/>
            <a:ext cx="4462935" cy="4727148"/>
          </a:xfrm>
          <a:prstGeom prst="borderCallout2">
            <a:avLst>
              <a:gd name="adj1" fmla="val 38060"/>
              <a:gd name="adj2" fmla="val -1713"/>
              <a:gd name="adj3" fmla="val 37888"/>
              <a:gd name="adj4" fmla="val -9658"/>
              <a:gd name="adj5" fmla="val 42089"/>
              <a:gd name="adj6" fmla="val -15260"/>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981A68E-F81B-9868-0774-9EDC2463CFBB}"/>
              </a:ext>
            </a:extLst>
          </p:cNvPr>
          <p:cNvSpPr>
            <a:spLocks noGrp="1"/>
          </p:cNvSpPr>
          <p:nvPr>
            <p:ph type="sldNum" sz="quarter" idx="12"/>
          </p:nvPr>
        </p:nvSpPr>
        <p:spPr/>
        <p:txBody>
          <a:bodyPr/>
          <a:lstStyle/>
          <a:p>
            <a:fld id="{C9D707A9-BE3A-46EF-B64A-4D23364FB652}" type="slidenum">
              <a:rPr kumimoji="1" lang="ja-JP" altLang="en-US" smtClean="0"/>
              <a:t>8</a:t>
            </a:fld>
            <a:endParaRPr kumimoji="1" lang="ja-JP" altLang="en-US"/>
          </a:p>
        </p:txBody>
      </p:sp>
      <p:pic>
        <p:nvPicPr>
          <p:cNvPr id="4" name="図 3">
            <a:extLst>
              <a:ext uri="{FF2B5EF4-FFF2-40B4-BE49-F238E27FC236}">
                <a16:creationId xmlns:a16="http://schemas.microsoft.com/office/drawing/2014/main" id="{59CC713A-4498-05AF-0061-C593750E4AA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60170" y="5053005"/>
            <a:ext cx="1189210" cy="1135154"/>
          </a:xfrm>
          <a:prstGeom prst="rect">
            <a:avLst/>
          </a:prstGeom>
        </p:spPr>
      </p:pic>
      <p:grpSp>
        <p:nvGrpSpPr>
          <p:cNvPr id="51" name="グループ化 50">
            <a:extLst>
              <a:ext uri="{FF2B5EF4-FFF2-40B4-BE49-F238E27FC236}">
                <a16:creationId xmlns:a16="http://schemas.microsoft.com/office/drawing/2014/main" id="{BD08C2C9-C0E9-5B1D-E592-7B6CBB12D660}"/>
              </a:ext>
            </a:extLst>
          </p:cNvPr>
          <p:cNvGrpSpPr/>
          <p:nvPr/>
        </p:nvGrpSpPr>
        <p:grpSpPr>
          <a:xfrm>
            <a:off x="526824" y="374671"/>
            <a:ext cx="10445191" cy="1124046"/>
            <a:chOff x="681377" y="457254"/>
            <a:chExt cx="7329965" cy="1124046"/>
          </a:xfrm>
        </p:grpSpPr>
        <p:sp>
          <p:nvSpPr>
            <p:cNvPr id="9" name="テキスト ボックス 8">
              <a:extLst>
                <a:ext uri="{FF2B5EF4-FFF2-40B4-BE49-F238E27FC236}">
                  <a16:creationId xmlns:a16="http://schemas.microsoft.com/office/drawing/2014/main" id="{9C45141A-8DB5-D309-21A7-12C5E5CC94BF}"/>
                </a:ext>
              </a:extLst>
            </p:cNvPr>
            <p:cNvSpPr txBox="1"/>
            <p:nvPr/>
          </p:nvSpPr>
          <p:spPr>
            <a:xfrm>
              <a:off x="681377" y="627193"/>
              <a:ext cx="7329965" cy="954107"/>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入ってくるお金と出ていくお金のバランスをとることが大事</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8317E444-BB53-B422-E27F-36A8CAE561FC}"/>
                </a:ext>
              </a:extLst>
            </p:cNvPr>
            <p:cNvSpPr txBox="1"/>
            <p:nvPr/>
          </p:nvSpPr>
          <p:spPr>
            <a:xfrm>
              <a:off x="693729" y="457254"/>
              <a:ext cx="474077"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はい</a:t>
              </a:r>
              <a:endParaRPr kumimoji="1" lang="ja-JP" altLang="en-US" sz="1200" dirty="0">
                <a:solidFill>
                  <a:srgbClr val="0066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4978833-AFC0-60B1-9FB7-43CA564B7B76}"/>
                </a:ext>
              </a:extLst>
            </p:cNvPr>
            <p:cNvSpPr txBox="1"/>
            <p:nvPr/>
          </p:nvSpPr>
          <p:spPr>
            <a:xfrm>
              <a:off x="6807322" y="459695"/>
              <a:ext cx="796024" cy="276999"/>
            </a:xfrm>
            <a:prstGeom prst="rect">
              <a:avLst/>
            </a:prstGeom>
            <a:noFill/>
          </p:spPr>
          <p:txBody>
            <a:bodyPr wrap="square" rtlCol="0">
              <a:spAutoFit/>
            </a:bodyPr>
            <a:lstStyle/>
            <a:p>
              <a:pPr>
                <a:spcBef>
                  <a:spcPts val="600"/>
                </a:spcBef>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だい じ</a:t>
              </a:r>
              <a:endParaRPr kumimoji="1" lang="ja-JP" altLang="en-US" sz="1200" dirty="0">
                <a:solidFill>
                  <a:srgbClr val="006600"/>
                </a:solidFill>
                <a:latin typeface="BIZ UDPゴシック" panose="020B0400000000000000" pitchFamily="50" charset="-128"/>
                <a:ea typeface="BIZ UDPゴシック" panose="020B0400000000000000" pitchFamily="50" charset="-128"/>
              </a:endParaRPr>
            </a:p>
          </p:txBody>
        </p:sp>
      </p:grpSp>
      <p:grpSp>
        <p:nvGrpSpPr>
          <p:cNvPr id="13" name="グループ化 12">
            <a:extLst>
              <a:ext uri="{FF2B5EF4-FFF2-40B4-BE49-F238E27FC236}">
                <a16:creationId xmlns:a16="http://schemas.microsoft.com/office/drawing/2014/main" id="{EF3F7ACC-DB94-80AC-98C2-4A3CB49B91E9}"/>
              </a:ext>
            </a:extLst>
          </p:cNvPr>
          <p:cNvGrpSpPr/>
          <p:nvPr/>
        </p:nvGrpSpPr>
        <p:grpSpPr>
          <a:xfrm>
            <a:off x="3308931" y="5371115"/>
            <a:ext cx="2520000" cy="1260000"/>
            <a:chOff x="3308931" y="5371115"/>
            <a:chExt cx="2520000" cy="1260000"/>
          </a:xfrm>
        </p:grpSpPr>
        <p:sp>
          <p:nvSpPr>
            <p:cNvPr id="23" name="四角形: 角を丸くする 22">
              <a:extLst>
                <a:ext uri="{FF2B5EF4-FFF2-40B4-BE49-F238E27FC236}">
                  <a16:creationId xmlns:a16="http://schemas.microsoft.com/office/drawing/2014/main" id="{745E76EF-EFD6-57CA-924F-D627307AC127}"/>
                </a:ext>
              </a:extLst>
            </p:cNvPr>
            <p:cNvSpPr/>
            <p:nvPr/>
          </p:nvSpPr>
          <p:spPr>
            <a:xfrm>
              <a:off x="3308931" y="5371115"/>
              <a:ext cx="2520000" cy="12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貯めるお金</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（貯金）</a:t>
              </a:r>
            </a:p>
          </p:txBody>
        </p:sp>
        <p:sp>
          <p:nvSpPr>
            <p:cNvPr id="25" name="テキスト ボックス 24">
              <a:extLst>
                <a:ext uri="{FF2B5EF4-FFF2-40B4-BE49-F238E27FC236}">
                  <a16:creationId xmlns:a16="http://schemas.microsoft.com/office/drawing/2014/main" id="{2153A25F-BD18-F9E4-40BE-97318E36F4C6}"/>
                </a:ext>
              </a:extLst>
            </p:cNvPr>
            <p:cNvSpPr txBox="1"/>
            <p:nvPr/>
          </p:nvSpPr>
          <p:spPr bwMode="white">
            <a:xfrm>
              <a:off x="3918374" y="5470810"/>
              <a:ext cx="497645" cy="246221"/>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5F0F3AF8-984C-3CE9-ECD4-2EE8B9D539B7}"/>
                </a:ext>
              </a:extLst>
            </p:cNvPr>
            <p:cNvSpPr txBox="1"/>
            <p:nvPr/>
          </p:nvSpPr>
          <p:spPr bwMode="white">
            <a:xfrm>
              <a:off x="4857368" y="5487035"/>
              <a:ext cx="528034" cy="246221"/>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F1D6C6D-4F77-113A-3140-E4485F02BC6D}"/>
                </a:ext>
              </a:extLst>
            </p:cNvPr>
            <p:cNvSpPr txBox="1"/>
            <p:nvPr/>
          </p:nvSpPr>
          <p:spPr bwMode="white">
            <a:xfrm>
              <a:off x="4256945" y="5919083"/>
              <a:ext cx="1200640" cy="246221"/>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ちょきん</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0703DA05-F445-EC9B-D3AB-86E571A953E9}"/>
              </a:ext>
            </a:extLst>
          </p:cNvPr>
          <p:cNvGrpSpPr/>
          <p:nvPr/>
        </p:nvGrpSpPr>
        <p:grpSpPr>
          <a:xfrm>
            <a:off x="4056333" y="3232535"/>
            <a:ext cx="2520000" cy="1260000"/>
            <a:chOff x="4056333" y="3232535"/>
            <a:chExt cx="2520000" cy="1260000"/>
          </a:xfrm>
        </p:grpSpPr>
        <p:sp>
          <p:nvSpPr>
            <p:cNvPr id="18" name="四角形: 角を丸くする 17">
              <a:extLst>
                <a:ext uri="{FF2B5EF4-FFF2-40B4-BE49-F238E27FC236}">
                  <a16:creationId xmlns:a16="http://schemas.microsoft.com/office/drawing/2014/main" id="{4A370B81-A89C-98BA-AC6C-8F566D68A374}"/>
                </a:ext>
              </a:extLst>
            </p:cNvPr>
            <p:cNvSpPr/>
            <p:nvPr/>
          </p:nvSpPr>
          <p:spPr>
            <a:xfrm>
              <a:off x="4056333" y="3232535"/>
              <a:ext cx="2520000" cy="12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出ていくお金</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（支出）</a:t>
              </a:r>
            </a:p>
          </p:txBody>
        </p:sp>
        <p:sp>
          <p:nvSpPr>
            <p:cNvPr id="20" name="テキスト ボックス 19">
              <a:extLst>
                <a:ext uri="{FF2B5EF4-FFF2-40B4-BE49-F238E27FC236}">
                  <a16:creationId xmlns:a16="http://schemas.microsoft.com/office/drawing/2014/main" id="{59E969F3-4CD0-0BDD-407A-B9787DDF14F4}"/>
                </a:ext>
              </a:extLst>
            </p:cNvPr>
            <p:cNvSpPr txBox="1"/>
            <p:nvPr/>
          </p:nvSpPr>
          <p:spPr bwMode="white">
            <a:xfrm>
              <a:off x="5707893" y="3356992"/>
              <a:ext cx="600320" cy="254488"/>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5B0E6C2-CFBD-D3D7-5658-8DD78ADC6689}"/>
                </a:ext>
              </a:extLst>
            </p:cNvPr>
            <p:cNvSpPr txBox="1"/>
            <p:nvPr/>
          </p:nvSpPr>
          <p:spPr bwMode="white">
            <a:xfrm>
              <a:off x="4552088" y="3318528"/>
              <a:ext cx="536487" cy="254488"/>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で</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79CD76A3-E80C-4F04-8C22-54DF908CEAE4}"/>
                </a:ext>
              </a:extLst>
            </p:cNvPr>
            <p:cNvSpPr txBox="1"/>
            <p:nvPr/>
          </p:nvSpPr>
          <p:spPr bwMode="white">
            <a:xfrm>
              <a:off x="5005366" y="3758843"/>
              <a:ext cx="872112" cy="246221"/>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ししゅつ</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pic>
        <p:nvPicPr>
          <p:cNvPr id="36" name="図 35">
            <a:extLst>
              <a:ext uri="{FF2B5EF4-FFF2-40B4-BE49-F238E27FC236}">
                <a16:creationId xmlns:a16="http://schemas.microsoft.com/office/drawing/2014/main" id="{4A2E93F0-1E5D-AB13-BC60-281069942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080" y="4632681"/>
            <a:ext cx="1550608" cy="2036679"/>
          </a:xfrm>
          <a:prstGeom prst="rect">
            <a:avLst/>
          </a:prstGeom>
        </p:spPr>
      </p:pic>
      <p:pic>
        <p:nvPicPr>
          <p:cNvPr id="5" name="図 4">
            <a:extLst>
              <a:ext uri="{FF2B5EF4-FFF2-40B4-BE49-F238E27FC236}">
                <a16:creationId xmlns:a16="http://schemas.microsoft.com/office/drawing/2014/main" id="{0DC7A4D3-EE4A-3CAB-0528-A91B63DB2671}"/>
              </a:ext>
            </a:extLst>
          </p:cNvPr>
          <p:cNvPicPr>
            <a:picLocks noChangeAspect="1"/>
          </p:cNvPicPr>
          <p:nvPr/>
        </p:nvPicPr>
        <p:blipFill>
          <a:blip r:embed="rId7"/>
          <a:stretch>
            <a:fillRect/>
          </a:stretch>
        </p:blipFill>
        <p:spPr>
          <a:xfrm>
            <a:off x="10814310" y="4010453"/>
            <a:ext cx="513044" cy="811164"/>
          </a:xfrm>
          <a:prstGeom prst="rect">
            <a:avLst/>
          </a:prstGeom>
        </p:spPr>
      </p:pic>
      <p:grpSp>
        <p:nvGrpSpPr>
          <p:cNvPr id="8" name="グループ化 7">
            <a:extLst>
              <a:ext uri="{FF2B5EF4-FFF2-40B4-BE49-F238E27FC236}">
                <a16:creationId xmlns:a16="http://schemas.microsoft.com/office/drawing/2014/main" id="{6802C7C5-2BBC-AFBB-72EC-980624321DC3}"/>
              </a:ext>
            </a:extLst>
          </p:cNvPr>
          <p:cNvGrpSpPr/>
          <p:nvPr/>
        </p:nvGrpSpPr>
        <p:grpSpPr>
          <a:xfrm>
            <a:off x="505593" y="3232535"/>
            <a:ext cx="2520000" cy="1260000"/>
            <a:chOff x="505593" y="3232535"/>
            <a:chExt cx="2520000" cy="1260000"/>
          </a:xfrm>
        </p:grpSpPr>
        <p:sp>
          <p:nvSpPr>
            <p:cNvPr id="50" name="四角形: 角を丸くする 49">
              <a:extLst>
                <a:ext uri="{FF2B5EF4-FFF2-40B4-BE49-F238E27FC236}">
                  <a16:creationId xmlns:a16="http://schemas.microsoft.com/office/drawing/2014/main" id="{02129355-A372-7EBF-D682-3D603304A53B}"/>
                </a:ext>
              </a:extLst>
            </p:cNvPr>
            <p:cNvSpPr/>
            <p:nvPr/>
          </p:nvSpPr>
          <p:spPr>
            <a:xfrm>
              <a:off x="505593" y="3232535"/>
              <a:ext cx="2520000" cy="12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入ってくるお金</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（収入）</a:t>
              </a:r>
            </a:p>
          </p:txBody>
        </p:sp>
        <p:sp>
          <p:nvSpPr>
            <p:cNvPr id="47" name="テキスト ボックス 46">
              <a:extLst>
                <a:ext uri="{FF2B5EF4-FFF2-40B4-BE49-F238E27FC236}">
                  <a16:creationId xmlns:a16="http://schemas.microsoft.com/office/drawing/2014/main" id="{9CF0F8BB-696D-D5F7-C3DA-1A61A2217F46}"/>
                </a:ext>
              </a:extLst>
            </p:cNvPr>
            <p:cNvSpPr txBox="1"/>
            <p:nvPr/>
          </p:nvSpPr>
          <p:spPr bwMode="white">
            <a:xfrm>
              <a:off x="1328331" y="3758843"/>
              <a:ext cx="1200640" cy="246221"/>
            </a:xfrm>
            <a:prstGeom prst="rect">
              <a:avLst/>
            </a:prstGeom>
            <a:noFill/>
          </p:spPr>
          <p:txBody>
            <a:bodyPr wrap="square" rtlCol="0">
              <a:spAutoFit/>
            </a:bodyPr>
            <a:lstStyle/>
            <a:p>
              <a:pPr>
                <a:spcBef>
                  <a:spcPts val="600"/>
                </a:spcBef>
                <a:spcAft>
                  <a:spcPts val="600"/>
                </a:spcAft>
              </a:pPr>
              <a:r>
                <a:rPr kumimoji="1" lang="ja-JP" altLang="en-US" sz="1000" dirty="0">
                  <a:solidFill>
                    <a:schemeClr val="bg1"/>
                  </a:solidFill>
                  <a:latin typeface="BIZ UDPゴシック" panose="020B0400000000000000" pitchFamily="50" charset="-128"/>
                  <a:ea typeface="BIZ UDPゴシック" panose="020B0400000000000000" pitchFamily="50" charset="-128"/>
                </a:rPr>
                <a:t>しゅうにゅう</a:t>
              </a:r>
            </a:p>
          </p:txBody>
        </p:sp>
        <p:sp>
          <p:nvSpPr>
            <p:cNvPr id="15" name="テキスト ボックス 14">
              <a:extLst>
                <a:ext uri="{FF2B5EF4-FFF2-40B4-BE49-F238E27FC236}">
                  <a16:creationId xmlns:a16="http://schemas.microsoft.com/office/drawing/2014/main" id="{39EEF4E5-311F-4FB5-A0DB-42BDF9824494}"/>
                </a:ext>
              </a:extLst>
            </p:cNvPr>
            <p:cNvSpPr txBox="1"/>
            <p:nvPr/>
          </p:nvSpPr>
          <p:spPr bwMode="white">
            <a:xfrm>
              <a:off x="809123" y="3326795"/>
              <a:ext cx="444906" cy="246221"/>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はい</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2E28B46-DAEF-DE88-EB52-AB64AC798143}"/>
                </a:ext>
              </a:extLst>
            </p:cNvPr>
            <p:cNvSpPr txBox="1"/>
            <p:nvPr/>
          </p:nvSpPr>
          <p:spPr bwMode="white">
            <a:xfrm>
              <a:off x="2270818" y="3356992"/>
              <a:ext cx="600320" cy="246221"/>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grpSp>
      <p:pic>
        <p:nvPicPr>
          <p:cNvPr id="7" name="図 6">
            <a:extLst>
              <a:ext uri="{FF2B5EF4-FFF2-40B4-BE49-F238E27FC236}">
                <a16:creationId xmlns:a16="http://schemas.microsoft.com/office/drawing/2014/main" id="{FE518DF0-0AAE-12AA-954C-F607DC2D52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5018" y="5322990"/>
            <a:ext cx="1331135" cy="766971"/>
          </a:xfrm>
          <a:prstGeom prst="rect">
            <a:avLst/>
          </a:prstGeom>
        </p:spPr>
      </p:pic>
      <p:pic>
        <p:nvPicPr>
          <p:cNvPr id="22" name="図 21">
            <a:extLst>
              <a:ext uri="{FF2B5EF4-FFF2-40B4-BE49-F238E27FC236}">
                <a16:creationId xmlns:a16="http://schemas.microsoft.com/office/drawing/2014/main" id="{114838FB-4773-CF22-971D-3FA56F45DE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1476" y="2886076"/>
            <a:ext cx="1080150" cy="766556"/>
          </a:xfrm>
          <a:prstGeom prst="rect">
            <a:avLst/>
          </a:prstGeom>
        </p:spPr>
      </p:pic>
      <p:pic>
        <p:nvPicPr>
          <p:cNvPr id="35" name="図 34">
            <a:extLst>
              <a:ext uri="{FF2B5EF4-FFF2-40B4-BE49-F238E27FC236}">
                <a16:creationId xmlns:a16="http://schemas.microsoft.com/office/drawing/2014/main" id="{C89120E5-4C46-72E6-BA36-B12757115B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3540" y="3589040"/>
            <a:ext cx="758694" cy="1112751"/>
          </a:xfrm>
          <a:prstGeom prst="rect">
            <a:avLst/>
          </a:prstGeom>
        </p:spPr>
      </p:pic>
      <p:pic>
        <p:nvPicPr>
          <p:cNvPr id="52" name="図 51">
            <a:extLst>
              <a:ext uri="{FF2B5EF4-FFF2-40B4-BE49-F238E27FC236}">
                <a16:creationId xmlns:a16="http://schemas.microsoft.com/office/drawing/2014/main" id="{3CCEB5F1-3E56-C4A0-81F0-9C3BAA199A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21356">
            <a:off x="7433112" y="2592572"/>
            <a:ext cx="1094676" cy="831954"/>
          </a:xfrm>
          <a:prstGeom prst="rect">
            <a:avLst/>
          </a:prstGeom>
        </p:spPr>
      </p:pic>
      <p:pic>
        <p:nvPicPr>
          <p:cNvPr id="54" name="図 53">
            <a:extLst>
              <a:ext uri="{FF2B5EF4-FFF2-40B4-BE49-F238E27FC236}">
                <a16:creationId xmlns:a16="http://schemas.microsoft.com/office/drawing/2014/main" id="{85CDE438-1DFA-E412-4AC5-10DF0F7D1AD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10197" y="2102316"/>
            <a:ext cx="1295363" cy="1019617"/>
          </a:xfrm>
          <a:prstGeom prst="rect">
            <a:avLst/>
          </a:prstGeom>
        </p:spPr>
      </p:pic>
      <p:pic>
        <p:nvPicPr>
          <p:cNvPr id="56" name="図 55">
            <a:extLst>
              <a:ext uri="{FF2B5EF4-FFF2-40B4-BE49-F238E27FC236}">
                <a16:creationId xmlns:a16="http://schemas.microsoft.com/office/drawing/2014/main" id="{A7880C25-BDDE-E40A-0DC3-F0F5B41835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24793" y="1838394"/>
            <a:ext cx="1226102" cy="836732"/>
          </a:xfrm>
          <a:prstGeom prst="rect">
            <a:avLst/>
          </a:prstGeom>
        </p:spPr>
      </p:pic>
      <p:pic>
        <p:nvPicPr>
          <p:cNvPr id="59" name="図 58">
            <a:extLst>
              <a:ext uri="{FF2B5EF4-FFF2-40B4-BE49-F238E27FC236}">
                <a16:creationId xmlns:a16="http://schemas.microsoft.com/office/drawing/2014/main" id="{3FC15368-7776-84B8-2A73-D2C361418A7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44793" y="3719061"/>
            <a:ext cx="1009173" cy="852940"/>
          </a:xfrm>
          <a:prstGeom prst="rect">
            <a:avLst/>
          </a:prstGeom>
        </p:spPr>
      </p:pic>
      <p:pic>
        <p:nvPicPr>
          <p:cNvPr id="6" name="図 5">
            <a:extLst>
              <a:ext uri="{FF2B5EF4-FFF2-40B4-BE49-F238E27FC236}">
                <a16:creationId xmlns:a16="http://schemas.microsoft.com/office/drawing/2014/main" id="{D2860514-1D4E-1FFD-3E1C-35FC69989EA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16196" y="1753076"/>
            <a:ext cx="858311" cy="813136"/>
          </a:xfrm>
          <a:prstGeom prst="rect">
            <a:avLst/>
          </a:prstGeom>
        </p:spPr>
      </p:pic>
      <p:grpSp>
        <p:nvGrpSpPr>
          <p:cNvPr id="24" name="グループ化 23">
            <a:extLst>
              <a:ext uri="{FF2B5EF4-FFF2-40B4-BE49-F238E27FC236}">
                <a16:creationId xmlns:a16="http://schemas.microsoft.com/office/drawing/2014/main" id="{6995D7CA-6855-A9CE-B563-266417EE778E}"/>
              </a:ext>
            </a:extLst>
          </p:cNvPr>
          <p:cNvGrpSpPr/>
          <p:nvPr/>
        </p:nvGrpSpPr>
        <p:grpSpPr>
          <a:xfrm>
            <a:off x="8214369" y="908720"/>
            <a:ext cx="2537551" cy="938987"/>
            <a:chOff x="8214369" y="908720"/>
            <a:chExt cx="2537551" cy="938987"/>
          </a:xfrm>
        </p:grpSpPr>
        <p:sp>
          <p:nvSpPr>
            <p:cNvPr id="29" name="四角形: 角を丸くする 28">
              <a:extLst>
                <a:ext uri="{FF2B5EF4-FFF2-40B4-BE49-F238E27FC236}">
                  <a16:creationId xmlns:a16="http://schemas.microsoft.com/office/drawing/2014/main" id="{F76F28BB-D8F9-466A-40F8-924CE776CEB3}"/>
                </a:ext>
              </a:extLst>
            </p:cNvPr>
            <p:cNvSpPr/>
            <p:nvPr/>
          </p:nvSpPr>
          <p:spPr>
            <a:xfrm>
              <a:off x="8214369" y="908720"/>
              <a:ext cx="2537551" cy="938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ja-JP" altLang="en-US" sz="2000" b="1" dirty="0">
                  <a:solidFill>
                    <a:srgbClr val="C00000"/>
                  </a:solidFill>
                  <a:latin typeface="BIZ UDPゴシック" panose="020B0400000000000000" pitchFamily="50" charset="-128"/>
                  <a:ea typeface="BIZ UDPゴシック" panose="020B0400000000000000" pitchFamily="50" charset="-128"/>
                </a:rPr>
                <a:t>支出例</a:t>
              </a:r>
              <a:endParaRPr kumimoji="1" lang="en-US" altLang="ja-JP" sz="2000" b="1" dirty="0">
                <a:solidFill>
                  <a:srgbClr val="C00000"/>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60F75A6-B9B3-C206-7F56-259B20A66BB6}"/>
                </a:ext>
              </a:extLst>
            </p:cNvPr>
            <p:cNvSpPr txBox="1"/>
            <p:nvPr/>
          </p:nvSpPr>
          <p:spPr>
            <a:xfrm>
              <a:off x="8992224" y="1059645"/>
              <a:ext cx="1062656" cy="261610"/>
            </a:xfrm>
            <a:prstGeom prst="rect">
              <a:avLst/>
            </a:prstGeom>
            <a:noFill/>
          </p:spPr>
          <p:txBody>
            <a:bodyPr wrap="square" rtlCol="0">
              <a:spAutoFit/>
            </a:bodyPr>
            <a:lstStyle/>
            <a:p>
              <a:pPr>
                <a:spcBef>
                  <a:spcPts val="600"/>
                </a:spcBef>
                <a:spcAft>
                  <a:spcPts val="600"/>
                </a:spcAft>
              </a:pPr>
              <a:r>
                <a:rPr kumimoji="1" lang="ja-JP" altLang="en-US" sz="1100" dirty="0">
                  <a:solidFill>
                    <a:srgbClr val="C00000"/>
                  </a:solidFill>
                  <a:latin typeface="BIZ UDPゴシック" panose="020B0400000000000000" pitchFamily="50" charset="-128"/>
                  <a:ea typeface="BIZ UDPゴシック" panose="020B0400000000000000" pitchFamily="50" charset="-128"/>
                </a:rPr>
                <a:t>ししゅつれい</a:t>
              </a:r>
            </a:p>
          </p:txBody>
        </p:sp>
      </p:grpSp>
      <p:pic>
        <p:nvPicPr>
          <p:cNvPr id="31" name="図 30">
            <a:extLst>
              <a:ext uri="{FF2B5EF4-FFF2-40B4-BE49-F238E27FC236}">
                <a16:creationId xmlns:a16="http://schemas.microsoft.com/office/drawing/2014/main" id="{90C39CA2-5572-35DF-4C0B-4E01221692DA}"/>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7408159" y="4821617"/>
            <a:ext cx="1215681" cy="1356922"/>
          </a:xfrm>
          <a:prstGeom prst="rect">
            <a:avLst/>
          </a:prstGeom>
        </p:spPr>
      </p:pic>
      <p:pic>
        <p:nvPicPr>
          <p:cNvPr id="32" name="図 31">
            <a:extLst>
              <a:ext uri="{FF2B5EF4-FFF2-40B4-BE49-F238E27FC236}">
                <a16:creationId xmlns:a16="http://schemas.microsoft.com/office/drawing/2014/main" id="{025995C1-5752-E979-718D-5D3F1E286115}"/>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8357035" y="3925422"/>
            <a:ext cx="903001" cy="903001"/>
          </a:xfrm>
          <a:prstGeom prst="rect">
            <a:avLst/>
          </a:prstGeom>
        </p:spPr>
      </p:pic>
      <p:sp>
        <p:nvSpPr>
          <p:cNvPr id="3" name="テキスト ボックス 2">
            <a:extLst>
              <a:ext uri="{FF2B5EF4-FFF2-40B4-BE49-F238E27FC236}">
                <a16:creationId xmlns:a16="http://schemas.microsoft.com/office/drawing/2014/main" id="{B01968BA-B4C2-8878-0D42-75D21A207D34}"/>
              </a:ext>
            </a:extLst>
          </p:cNvPr>
          <p:cNvSpPr txBox="1"/>
          <p:nvPr/>
        </p:nvSpPr>
        <p:spPr>
          <a:xfrm>
            <a:off x="2571763" y="372640"/>
            <a:ext cx="675559"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kumimoji="1" lang="ja-JP" altLang="en-US" sz="1200" dirty="0">
              <a:solidFill>
                <a:srgbClr val="0066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7A38F7B-669C-F9DA-43F2-0AF41A5AEC1C}"/>
              </a:ext>
            </a:extLst>
          </p:cNvPr>
          <p:cNvSpPr txBox="1"/>
          <p:nvPr/>
        </p:nvSpPr>
        <p:spPr>
          <a:xfrm>
            <a:off x="3375377" y="366688"/>
            <a:ext cx="675559"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で</a:t>
            </a:r>
            <a:endParaRPr kumimoji="1" lang="ja-JP" altLang="en-US" sz="1200" dirty="0">
              <a:solidFill>
                <a:srgbClr val="006600"/>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C663368-DA8C-61D1-DBDA-6CF4B8C1DE24}"/>
              </a:ext>
            </a:extLst>
          </p:cNvPr>
          <p:cNvSpPr txBox="1"/>
          <p:nvPr/>
        </p:nvSpPr>
        <p:spPr>
          <a:xfrm>
            <a:off x="5032334" y="364262"/>
            <a:ext cx="675559"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かね</a:t>
            </a:r>
            <a:endParaRPr kumimoji="1" lang="ja-JP" altLang="en-US" sz="1200" dirty="0">
              <a:solidFill>
                <a:srgbClr val="0066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997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3F801DE4-EC76-5267-DE28-E891E5E8EFD0}"/>
              </a:ext>
            </a:extLst>
          </p:cNvPr>
          <p:cNvSpPr/>
          <p:nvPr/>
        </p:nvSpPr>
        <p:spPr>
          <a:xfrm>
            <a:off x="10066447" y="1191814"/>
            <a:ext cx="1563993" cy="2035508"/>
          </a:xfrm>
          <a:prstGeom prst="roundRect">
            <a:avLst/>
          </a:prstGeom>
          <a:solidFill>
            <a:srgbClr val="FFCCFF"/>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888FBA57-9305-AB67-6930-EEB149930889}"/>
              </a:ext>
            </a:extLst>
          </p:cNvPr>
          <p:cNvSpPr/>
          <p:nvPr/>
        </p:nvSpPr>
        <p:spPr>
          <a:xfrm>
            <a:off x="3691546" y="1161054"/>
            <a:ext cx="4213583" cy="254746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981A68E-F81B-9868-0774-9EDC2463CFBB}"/>
              </a:ext>
            </a:extLst>
          </p:cNvPr>
          <p:cNvSpPr>
            <a:spLocks noGrp="1"/>
          </p:cNvSpPr>
          <p:nvPr>
            <p:ph type="sldNum" sz="quarter" idx="12"/>
          </p:nvPr>
        </p:nvSpPr>
        <p:spPr/>
        <p:txBody>
          <a:bodyPr/>
          <a:lstStyle/>
          <a:p>
            <a:fld id="{C9D707A9-BE3A-46EF-B64A-4D23364FB652}" type="slidenum">
              <a:rPr kumimoji="1" lang="ja-JP" altLang="en-US" smtClean="0"/>
              <a:t>9</a:t>
            </a:fld>
            <a:endParaRPr kumimoji="1" lang="ja-JP" altLang="en-US"/>
          </a:p>
        </p:txBody>
      </p:sp>
      <p:pic>
        <p:nvPicPr>
          <p:cNvPr id="4" name="図 3">
            <a:extLst>
              <a:ext uri="{FF2B5EF4-FFF2-40B4-BE49-F238E27FC236}">
                <a16:creationId xmlns:a16="http://schemas.microsoft.com/office/drawing/2014/main" id="{59CC713A-4498-05AF-0061-C593750E4A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30829" y="1684478"/>
            <a:ext cx="1470031" cy="1403212"/>
          </a:xfrm>
          <a:prstGeom prst="rect">
            <a:avLst/>
          </a:prstGeom>
        </p:spPr>
      </p:pic>
      <p:grpSp>
        <p:nvGrpSpPr>
          <p:cNvPr id="7" name="グループ化 6">
            <a:extLst>
              <a:ext uri="{FF2B5EF4-FFF2-40B4-BE49-F238E27FC236}">
                <a16:creationId xmlns:a16="http://schemas.microsoft.com/office/drawing/2014/main" id="{EFF6FE5C-F3A2-3754-7FFA-EA60D54D73C5}"/>
              </a:ext>
            </a:extLst>
          </p:cNvPr>
          <p:cNvGrpSpPr/>
          <p:nvPr/>
        </p:nvGrpSpPr>
        <p:grpSpPr>
          <a:xfrm>
            <a:off x="550096" y="1599533"/>
            <a:ext cx="2520000" cy="1260000"/>
            <a:chOff x="550096" y="1599533"/>
            <a:chExt cx="2520000" cy="1260000"/>
          </a:xfrm>
        </p:grpSpPr>
        <p:sp>
          <p:nvSpPr>
            <p:cNvPr id="11" name="四角形: 角を丸くする 10">
              <a:extLst>
                <a:ext uri="{FF2B5EF4-FFF2-40B4-BE49-F238E27FC236}">
                  <a16:creationId xmlns:a16="http://schemas.microsoft.com/office/drawing/2014/main" id="{B0AFAEF9-CDB7-3BEE-1A43-9493957DD9FF}"/>
                </a:ext>
              </a:extLst>
            </p:cNvPr>
            <p:cNvSpPr/>
            <p:nvPr/>
          </p:nvSpPr>
          <p:spPr>
            <a:xfrm>
              <a:off x="550096" y="1599533"/>
              <a:ext cx="2520000" cy="12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出ていくお金</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（支出）</a:t>
              </a:r>
            </a:p>
          </p:txBody>
        </p:sp>
        <p:sp>
          <p:nvSpPr>
            <p:cNvPr id="12" name="テキスト ボックス 11">
              <a:extLst>
                <a:ext uri="{FF2B5EF4-FFF2-40B4-BE49-F238E27FC236}">
                  <a16:creationId xmlns:a16="http://schemas.microsoft.com/office/drawing/2014/main" id="{41170511-883C-F6E5-05E0-CF16BB26E8E3}"/>
                </a:ext>
              </a:extLst>
            </p:cNvPr>
            <p:cNvSpPr txBox="1"/>
            <p:nvPr/>
          </p:nvSpPr>
          <p:spPr bwMode="white">
            <a:xfrm>
              <a:off x="1052255" y="1670611"/>
              <a:ext cx="485775" cy="246221"/>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で</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B7A60A8-D45E-83DC-13EB-4CFF6AE229AD}"/>
                </a:ext>
              </a:extLst>
            </p:cNvPr>
            <p:cNvSpPr txBox="1"/>
            <p:nvPr/>
          </p:nvSpPr>
          <p:spPr bwMode="white">
            <a:xfrm>
              <a:off x="2135560" y="1670611"/>
              <a:ext cx="830378" cy="246221"/>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4681993-41B5-472E-D201-8F8A820C6086}"/>
                </a:ext>
              </a:extLst>
            </p:cNvPr>
            <p:cNvSpPr txBox="1"/>
            <p:nvPr/>
          </p:nvSpPr>
          <p:spPr bwMode="white">
            <a:xfrm>
              <a:off x="1482955" y="2132856"/>
              <a:ext cx="1200640" cy="246221"/>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ししゅつ</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grpSp>
      <p:sp>
        <p:nvSpPr>
          <p:cNvPr id="17" name="四角形: 角を丸くする 16">
            <a:extLst>
              <a:ext uri="{FF2B5EF4-FFF2-40B4-BE49-F238E27FC236}">
                <a16:creationId xmlns:a16="http://schemas.microsoft.com/office/drawing/2014/main" id="{3AF970E0-07E5-6149-5446-3B79AEEEA7B4}"/>
              </a:ext>
            </a:extLst>
          </p:cNvPr>
          <p:cNvSpPr/>
          <p:nvPr/>
        </p:nvSpPr>
        <p:spPr>
          <a:xfrm>
            <a:off x="3691546" y="3991560"/>
            <a:ext cx="4213583" cy="2630553"/>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50E535F9-E87B-948A-8E02-6B92061E061E}"/>
              </a:ext>
            </a:extLst>
          </p:cNvPr>
          <p:cNvGrpSpPr/>
          <p:nvPr/>
        </p:nvGrpSpPr>
        <p:grpSpPr>
          <a:xfrm>
            <a:off x="4720255" y="3789040"/>
            <a:ext cx="2174770" cy="538278"/>
            <a:chOff x="4720255" y="3789040"/>
            <a:chExt cx="2174770" cy="538278"/>
          </a:xfrm>
        </p:grpSpPr>
        <p:sp>
          <p:nvSpPr>
            <p:cNvPr id="19" name="テキスト ボックス 18">
              <a:extLst>
                <a:ext uri="{FF2B5EF4-FFF2-40B4-BE49-F238E27FC236}">
                  <a16:creationId xmlns:a16="http://schemas.microsoft.com/office/drawing/2014/main" id="{85644714-EC35-4907-CCC9-B0368C9D1619}"/>
                </a:ext>
              </a:extLst>
            </p:cNvPr>
            <p:cNvSpPr txBox="1"/>
            <p:nvPr/>
          </p:nvSpPr>
          <p:spPr>
            <a:xfrm flipH="1">
              <a:off x="4720255" y="3794095"/>
              <a:ext cx="2174770" cy="533223"/>
            </a:xfrm>
            <a:prstGeom prst="rect">
              <a:avLst/>
            </a:prstGeom>
            <a:solidFill>
              <a:schemeClr val="accent2">
                <a:lumMod val="75000"/>
              </a:schemeClr>
            </a:solidFill>
          </p:spPr>
          <p:txBody>
            <a:bodyPr wrap="square" rtlCol="0">
              <a:spAutoFit/>
            </a:bodyPr>
            <a:lstStyle/>
            <a:p>
              <a:pPr algn="ctr">
                <a:lnSpc>
                  <a:spcPct val="175000"/>
                </a:lnSpc>
              </a:pPr>
              <a:r>
                <a:rPr lang="ja-JP" altLang="en-US" sz="2000" dirty="0">
                  <a:solidFill>
                    <a:schemeClr val="bg1"/>
                  </a:solidFill>
                  <a:latin typeface="BIZ UDPゴシック" panose="020B0400000000000000" pitchFamily="50" charset="-128"/>
                  <a:ea typeface="BIZ UDPゴシック" panose="020B0400000000000000" pitchFamily="50" charset="-128"/>
                </a:rPr>
                <a:t>水道・光熱、通信</a:t>
              </a:r>
              <a:endParaRPr kumimoji="1" lang="ja-JP" altLang="en-US" sz="2800"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48CDCE26-B910-DDDA-2B17-9028D4C9359C}"/>
                </a:ext>
              </a:extLst>
            </p:cNvPr>
            <p:cNvSpPr txBox="1"/>
            <p:nvPr/>
          </p:nvSpPr>
          <p:spPr>
            <a:xfrm>
              <a:off x="4789857" y="3789040"/>
              <a:ext cx="2066991" cy="246221"/>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すいどう　　こうねつ　　つうしん</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grpSp>
      <p:sp>
        <p:nvSpPr>
          <p:cNvPr id="21" name="四角形: 角を丸くする 20">
            <a:extLst>
              <a:ext uri="{FF2B5EF4-FFF2-40B4-BE49-F238E27FC236}">
                <a16:creationId xmlns:a16="http://schemas.microsoft.com/office/drawing/2014/main" id="{581AD247-9F18-3B09-173C-4DD57543D88F}"/>
              </a:ext>
            </a:extLst>
          </p:cNvPr>
          <p:cNvSpPr/>
          <p:nvPr/>
        </p:nvSpPr>
        <p:spPr>
          <a:xfrm>
            <a:off x="8267521" y="1191815"/>
            <a:ext cx="1658273" cy="2053092"/>
          </a:xfrm>
          <a:prstGeom prst="roundRect">
            <a:avLst/>
          </a:prstGeom>
          <a:solidFill>
            <a:schemeClr val="accent1">
              <a:lumMod val="20000"/>
              <a:lumOff val="80000"/>
            </a:schemeClr>
          </a:solidFill>
          <a:ln>
            <a:solidFill>
              <a:srgbClr val="2857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6F6172F-F76E-BA66-2837-040809DBC2C1}"/>
              </a:ext>
            </a:extLst>
          </p:cNvPr>
          <p:cNvSpPr txBox="1"/>
          <p:nvPr/>
        </p:nvSpPr>
        <p:spPr>
          <a:xfrm flipH="1">
            <a:off x="8345881" y="980784"/>
            <a:ext cx="1485951" cy="400110"/>
          </a:xfrm>
          <a:prstGeom prst="rect">
            <a:avLst/>
          </a:prstGeom>
          <a:solidFill>
            <a:schemeClr val="accent1">
              <a:lumMod val="50000"/>
            </a:schemeClr>
          </a:solidFill>
        </p:spPr>
        <p:txBody>
          <a:bodyPr wrap="square" rtlCol="0">
            <a:spAutoFit/>
          </a:bodyPr>
          <a:lstStyle/>
          <a:p>
            <a:pPr algn="ctr"/>
            <a:r>
              <a:rPr lang="ja-JP" altLang="en-US" sz="2000" dirty="0">
                <a:solidFill>
                  <a:schemeClr val="bg1"/>
                </a:solidFill>
                <a:latin typeface="BIZ UDPゴシック" panose="020B0400000000000000" pitchFamily="50" charset="-128"/>
                <a:ea typeface="BIZ UDPゴシック" panose="020B0400000000000000" pitchFamily="50" charset="-128"/>
              </a:rPr>
              <a:t>ならいごと</a:t>
            </a:r>
            <a:endParaRPr kumimoji="1" lang="ja-JP" altLang="en-US" sz="2000" dirty="0">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A8CB3B6-A0C6-8E37-D099-98A485DCE632}"/>
              </a:ext>
            </a:extLst>
          </p:cNvPr>
          <p:cNvSpPr txBox="1"/>
          <p:nvPr/>
        </p:nvSpPr>
        <p:spPr>
          <a:xfrm>
            <a:off x="10458166" y="946278"/>
            <a:ext cx="838215" cy="246221"/>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びょういん</a:t>
            </a:r>
          </a:p>
        </p:txBody>
      </p:sp>
      <p:grpSp>
        <p:nvGrpSpPr>
          <p:cNvPr id="38" name="グループ化 37">
            <a:extLst>
              <a:ext uri="{FF2B5EF4-FFF2-40B4-BE49-F238E27FC236}">
                <a16:creationId xmlns:a16="http://schemas.microsoft.com/office/drawing/2014/main" id="{6D33B0B3-989F-CFAF-0AFF-2F726CDED1D4}"/>
              </a:ext>
            </a:extLst>
          </p:cNvPr>
          <p:cNvGrpSpPr/>
          <p:nvPr/>
        </p:nvGrpSpPr>
        <p:grpSpPr>
          <a:xfrm>
            <a:off x="10447752" y="946122"/>
            <a:ext cx="848629" cy="533223"/>
            <a:chOff x="10447752" y="946122"/>
            <a:chExt cx="848629" cy="533223"/>
          </a:xfrm>
        </p:grpSpPr>
        <p:sp>
          <p:nvSpPr>
            <p:cNvPr id="26" name="テキスト ボックス 25">
              <a:extLst>
                <a:ext uri="{FF2B5EF4-FFF2-40B4-BE49-F238E27FC236}">
                  <a16:creationId xmlns:a16="http://schemas.microsoft.com/office/drawing/2014/main" id="{2C3ACA8F-6D8A-6F94-B600-D8B9F27BB5E9}"/>
                </a:ext>
              </a:extLst>
            </p:cNvPr>
            <p:cNvSpPr txBox="1"/>
            <p:nvPr/>
          </p:nvSpPr>
          <p:spPr>
            <a:xfrm flipH="1">
              <a:off x="10447752" y="946122"/>
              <a:ext cx="710370" cy="533223"/>
            </a:xfrm>
            <a:prstGeom prst="rect">
              <a:avLst/>
            </a:prstGeom>
            <a:solidFill>
              <a:srgbClr val="FF5050"/>
            </a:solidFill>
            <a:ln>
              <a:solidFill>
                <a:srgbClr val="FF5050"/>
              </a:solidFill>
            </a:ln>
          </p:spPr>
          <p:txBody>
            <a:bodyPr wrap="square" rtlCol="0">
              <a:spAutoFit/>
            </a:bodyPr>
            <a:lstStyle/>
            <a:p>
              <a:pPr algn="ctr">
                <a:lnSpc>
                  <a:spcPct val="175000"/>
                </a:lnSpc>
              </a:pPr>
              <a:r>
                <a:rPr lang="ja-JP" altLang="en-US" sz="2000" dirty="0">
                  <a:solidFill>
                    <a:schemeClr val="bg1"/>
                  </a:solidFill>
                  <a:latin typeface="BIZ UDPゴシック" panose="020B0400000000000000" pitchFamily="50" charset="-128"/>
                  <a:ea typeface="BIZ UDPゴシック" panose="020B0400000000000000" pitchFamily="50" charset="-128"/>
                </a:rPr>
                <a:t>病院</a:t>
              </a:r>
              <a:endParaRPr kumimoji="1" lang="ja-JP" altLang="en-US" sz="2000"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CC43A171-0048-ADA9-20FB-C99E51702564}"/>
                </a:ext>
              </a:extLst>
            </p:cNvPr>
            <p:cNvSpPr txBox="1"/>
            <p:nvPr/>
          </p:nvSpPr>
          <p:spPr>
            <a:xfrm>
              <a:off x="10458166" y="946278"/>
              <a:ext cx="838215" cy="246221"/>
            </a:xfrm>
            <a:prstGeom prst="rect">
              <a:avLst/>
            </a:prstGeom>
            <a:noFill/>
          </p:spPr>
          <p:txBody>
            <a:bodyPr wrap="square" rtlCol="0">
              <a:spAutoFit/>
            </a:bodyPr>
            <a:lstStyle/>
            <a:p>
              <a:pPr>
                <a:spcBef>
                  <a:spcPts val="600"/>
                </a:spcBef>
                <a:spcAft>
                  <a:spcPts val="600"/>
                </a:spcAft>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びょういん</a:t>
              </a:r>
            </a:p>
          </p:txBody>
        </p:sp>
      </p:grpSp>
      <p:sp>
        <p:nvSpPr>
          <p:cNvPr id="28" name="四角形: 角を丸くする 27">
            <a:extLst>
              <a:ext uri="{FF2B5EF4-FFF2-40B4-BE49-F238E27FC236}">
                <a16:creationId xmlns:a16="http://schemas.microsoft.com/office/drawing/2014/main" id="{FFF8FCEE-3D65-32AA-2A27-038636B3BD76}"/>
              </a:ext>
            </a:extLst>
          </p:cNvPr>
          <p:cNvSpPr/>
          <p:nvPr/>
        </p:nvSpPr>
        <p:spPr>
          <a:xfrm>
            <a:off x="8311766" y="3917415"/>
            <a:ext cx="3362918" cy="2283896"/>
          </a:xfrm>
          <a:prstGeom prst="roundRect">
            <a:avLst/>
          </a:prstGeom>
          <a:solidFill>
            <a:srgbClr val="FFFF99"/>
          </a:solidFill>
          <a:ln>
            <a:solidFill>
              <a:srgbClr val="DBC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C17E2B5-556D-B2F8-052A-FE0EA66F7480}"/>
              </a:ext>
            </a:extLst>
          </p:cNvPr>
          <p:cNvSpPr txBox="1"/>
          <p:nvPr/>
        </p:nvSpPr>
        <p:spPr>
          <a:xfrm flipH="1">
            <a:off x="9341726" y="3708517"/>
            <a:ext cx="1322883" cy="400110"/>
          </a:xfrm>
          <a:prstGeom prst="rect">
            <a:avLst/>
          </a:prstGeom>
          <a:solidFill>
            <a:srgbClr val="DBC103"/>
          </a:solidFill>
          <a:ln>
            <a:solidFill>
              <a:srgbClr val="DBC103"/>
            </a:solidFill>
          </a:ln>
        </p:spPr>
        <p:txBody>
          <a:bodyPr wrap="square" rtlCol="0">
            <a:spAutoFit/>
          </a:bodyPr>
          <a:lstStyle/>
          <a:p>
            <a:pPr algn="ctr">
              <a:spcAft>
                <a:spcPts val="300"/>
              </a:spcAft>
            </a:pPr>
            <a:r>
              <a:rPr kumimoji="1" lang="ja-JP" altLang="en-US" sz="2000" dirty="0">
                <a:solidFill>
                  <a:schemeClr val="bg1"/>
                </a:solidFill>
                <a:latin typeface="BIZ UDPゴシック" panose="020B0400000000000000" pitchFamily="50" charset="-128"/>
                <a:ea typeface="BIZ UDPゴシック" panose="020B0400000000000000" pitchFamily="50" charset="-128"/>
              </a:rPr>
              <a:t>あそび</a:t>
            </a:r>
          </a:p>
        </p:txBody>
      </p:sp>
      <p:grpSp>
        <p:nvGrpSpPr>
          <p:cNvPr id="3" name="グループ化 2">
            <a:extLst>
              <a:ext uri="{FF2B5EF4-FFF2-40B4-BE49-F238E27FC236}">
                <a16:creationId xmlns:a16="http://schemas.microsoft.com/office/drawing/2014/main" id="{D897AEEA-8A18-3224-5A36-47DBE19A0953}"/>
              </a:ext>
            </a:extLst>
          </p:cNvPr>
          <p:cNvGrpSpPr/>
          <p:nvPr/>
        </p:nvGrpSpPr>
        <p:grpSpPr>
          <a:xfrm>
            <a:off x="5202828" y="1005347"/>
            <a:ext cx="1393821" cy="550562"/>
            <a:chOff x="5202828" y="1005347"/>
            <a:chExt cx="1393821" cy="550562"/>
          </a:xfrm>
        </p:grpSpPr>
        <p:sp>
          <p:nvSpPr>
            <p:cNvPr id="16" name="テキスト ボックス 15">
              <a:extLst>
                <a:ext uri="{FF2B5EF4-FFF2-40B4-BE49-F238E27FC236}">
                  <a16:creationId xmlns:a16="http://schemas.microsoft.com/office/drawing/2014/main" id="{10D97409-06E3-8F5C-DDD7-732D73DBB1EC}"/>
                </a:ext>
              </a:extLst>
            </p:cNvPr>
            <p:cNvSpPr txBox="1"/>
            <p:nvPr/>
          </p:nvSpPr>
          <p:spPr>
            <a:xfrm flipH="1">
              <a:off x="5202828" y="1022686"/>
              <a:ext cx="1362732" cy="533223"/>
            </a:xfrm>
            <a:prstGeom prst="rect">
              <a:avLst/>
            </a:prstGeom>
            <a:solidFill>
              <a:schemeClr val="accent6">
                <a:lumMod val="75000"/>
              </a:schemeClr>
            </a:solidFill>
          </p:spPr>
          <p:txBody>
            <a:bodyPr wrap="square" rtlCol="0">
              <a:spAutoFit/>
            </a:bodyPr>
            <a:lstStyle/>
            <a:p>
              <a:pPr algn="ctr">
                <a:lnSpc>
                  <a:spcPct val="175000"/>
                </a:lnSpc>
              </a:pPr>
              <a:r>
                <a:rPr kumimoji="1" lang="ja-JP" altLang="en-US" sz="2000" dirty="0">
                  <a:solidFill>
                    <a:schemeClr val="bg1"/>
                  </a:solidFill>
                  <a:latin typeface="BIZ UDPゴシック" panose="020B0400000000000000" pitchFamily="50" charset="-128"/>
                  <a:ea typeface="BIZ UDPゴシック" panose="020B0400000000000000" pitchFamily="50" charset="-128"/>
                </a:rPr>
                <a:t>衣食住</a:t>
              </a:r>
              <a:endParaRPr kumimoji="1" lang="ja-JP" altLang="en-US" sz="2800" dirty="0">
                <a:solidFill>
                  <a:schemeClr val="bg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CECFEA9-800A-4D0B-FDEE-6F04B5F5B8DC}"/>
                </a:ext>
              </a:extLst>
            </p:cNvPr>
            <p:cNvSpPr txBox="1"/>
            <p:nvPr/>
          </p:nvSpPr>
          <p:spPr>
            <a:xfrm>
              <a:off x="5396009" y="1005347"/>
              <a:ext cx="1200640" cy="246221"/>
            </a:xfrm>
            <a:prstGeom prst="rect">
              <a:avLst/>
            </a:prstGeom>
            <a:noFill/>
          </p:spPr>
          <p:txBody>
            <a:bodyPr wrap="square" rtlCol="0">
              <a:spAutoFit/>
            </a:bodyPr>
            <a:lstStyle/>
            <a:p>
              <a:pPr>
                <a:spcBef>
                  <a:spcPts val="600"/>
                </a:spcBef>
                <a:spcAft>
                  <a:spcPts val="600"/>
                </a:spcAft>
              </a:pPr>
              <a:r>
                <a:rPr lang="ja-JP" altLang="en-US" sz="1000" b="1" dirty="0">
                  <a:solidFill>
                    <a:schemeClr val="bg1"/>
                  </a:solidFill>
                  <a:latin typeface="BIZ UDPゴシック" panose="020B0400000000000000" pitchFamily="50" charset="-128"/>
                  <a:ea typeface="BIZ UDPゴシック" panose="020B0400000000000000" pitchFamily="50" charset="-128"/>
                </a:rPr>
                <a:t>いしょくじゅう</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grpSp>
      <p:pic>
        <p:nvPicPr>
          <p:cNvPr id="5" name="図 4">
            <a:extLst>
              <a:ext uri="{FF2B5EF4-FFF2-40B4-BE49-F238E27FC236}">
                <a16:creationId xmlns:a16="http://schemas.microsoft.com/office/drawing/2014/main" id="{8CB5FA92-2C2F-FB93-C52D-E71D0A06B75E}"/>
              </a:ext>
            </a:extLst>
          </p:cNvPr>
          <p:cNvPicPr>
            <a:picLocks noChangeAspect="1"/>
          </p:cNvPicPr>
          <p:nvPr/>
        </p:nvPicPr>
        <p:blipFill>
          <a:blip r:embed="rId4"/>
          <a:stretch>
            <a:fillRect/>
          </a:stretch>
        </p:blipFill>
        <p:spPr>
          <a:xfrm>
            <a:off x="7031120" y="5230068"/>
            <a:ext cx="640972" cy="1013430"/>
          </a:xfrm>
          <a:prstGeom prst="rect">
            <a:avLst/>
          </a:prstGeom>
        </p:spPr>
      </p:pic>
      <p:pic>
        <p:nvPicPr>
          <p:cNvPr id="8" name="図 7">
            <a:extLst>
              <a:ext uri="{FF2B5EF4-FFF2-40B4-BE49-F238E27FC236}">
                <a16:creationId xmlns:a16="http://schemas.microsoft.com/office/drawing/2014/main" id="{8C440758-6690-86D0-554D-CBAD16FE9C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4908" y="5059363"/>
            <a:ext cx="1541539" cy="1038074"/>
          </a:xfrm>
          <a:prstGeom prst="rect">
            <a:avLst/>
          </a:prstGeom>
        </p:spPr>
      </p:pic>
      <p:pic>
        <p:nvPicPr>
          <p:cNvPr id="45" name="図 44">
            <a:extLst>
              <a:ext uri="{FF2B5EF4-FFF2-40B4-BE49-F238E27FC236}">
                <a16:creationId xmlns:a16="http://schemas.microsoft.com/office/drawing/2014/main" id="{2B6DEAF6-2395-CAD2-C036-57DD3BD47B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2199" y="4026425"/>
            <a:ext cx="1612461" cy="929063"/>
          </a:xfrm>
          <a:prstGeom prst="rect">
            <a:avLst/>
          </a:prstGeom>
        </p:spPr>
      </p:pic>
      <p:pic>
        <p:nvPicPr>
          <p:cNvPr id="48" name="図 47">
            <a:extLst>
              <a:ext uri="{FF2B5EF4-FFF2-40B4-BE49-F238E27FC236}">
                <a16:creationId xmlns:a16="http://schemas.microsoft.com/office/drawing/2014/main" id="{63F774BB-F176-0282-386F-31F8774F67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1337" y="1589417"/>
            <a:ext cx="1485622" cy="1013836"/>
          </a:xfrm>
          <a:prstGeom prst="rect">
            <a:avLst/>
          </a:prstGeom>
        </p:spPr>
      </p:pic>
      <p:pic>
        <p:nvPicPr>
          <p:cNvPr id="50" name="図 49">
            <a:extLst>
              <a:ext uri="{FF2B5EF4-FFF2-40B4-BE49-F238E27FC236}">
                <a16:creationId xmlns:a16="http://schemas.microsoft.com/office/drawing/2014/main" id="{ED8D0ECA-DF28-F2E8-DCBC-1FEA3245A3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5237" y="1764565"/>
            <a:ext cx="1427317" cy="1123482"/>
          </a:xfrm>
          <a:prstGeom prst="rect">
            <a:avLst/>
          </a:prstGeom>
        </p:spPr>
      </p:pic>
      <p:pic>
        <p:nvPicPr>
          <p:cNvPr id="52" name="図 51">
            <a:extLst>
              <a:ext uri="{FF2B5EF4-FFF2-40B4-BE49-F238E27FC236}">
                <a16:creationId xmlns:a16="http://schemas.microsoft.com/office/drawing/2014/main" id="{C49BF9DC-EBD8-4B9B-7087-E6523FDB05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5054" y="2682393"/>
            <a:ext cx="1319530" cy="936439"/>
          </a:xfrm>
          <a:prstGeom prst="rect">
            <a:avLst/>
          </a:prstGeom>
        </p:spPr>
      </p:pic>
      <p:pic>
        <p:nvPicPr>
          <p:cNvPr id="54" name="図 53">
            <a:extLst>
              <a:ext uri="{FF2B5EF4-FFF2-40B4-BE49-F238E27FC236}">
                <a16:creationId xmlns:a16="http://schemas.microsoft.com/office/drawing/2014/main" id="{8B46E77A-7CE5-CA8C-19AE-C0255DE7A6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538098">
            <a:off x="3837554" y="2371830"/>
            <a:ext cx="1232156" cy="936439"/>
          </a:xfrm>
          <a:prstGeom prst="rect">
            <a:avLst/>
          </a:prstGeom>
        </p:spPr>
      </p:pic>
      <p:pic>
        <p:nvPicPr>
          <p:cNvPr id="57" name="図 56">
            <a:extLst>
              <a:ext uri="{FF2B5EF4-FFF2-40B4-BE49-F238E27FC236}">
                <a16:creationId xmlns:a16="http://schemas.microsoft.com/office/drawing/2014/main" id="{1D69714B-F9F9-FE0C-F9A4-5D7AA91805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7961" y="4398549"/>
            <a:ext cx="1023852" cy="1501649"/>
          </a:xfrm>
          <a:prstGeom prst="rect">
            <a:avLst/>
          </a:prstGeom>
        </p:spPr>
      </p:pic>
      <p:pic>
        <p:nvPicPr>
          <p:cNvPr id="58" name="図 57">
            <a:extLst>
              <a:ext uri="{FF2B5EF4-FFF2-40B4-BE49-F238E27FC236}">
                <a16:creationId xmlns:a16="http://schemas.microsoft.com/office/drawing/2014/main" id="{E37B3BDB-917F-1136-B702-C35BC62991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8585" y="4499040"/>
            <a:ext cx="1261282" cy="1066021"/>
          </a:xfrm>
          <a:prstGeom prst="rect">
            <a:avLst/>
          </a:prstGeom>
        </p:spPr>
      </p:pic>
      <p:pic>
        <p:nvPicPr>
          <p:cNvPr id="32" name="図 31">
            <a:extLst>
              <a:ext uri="{FF2B5EF4-FFF2-40B4-BE49-F238E27FC236}">
                <a16:creationId xmlns:a16="http://schemas.microsoft.com/office/drawing/2014/main" id="{82A7349D-2B40-64A7-5A92-C0FB1307CD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15683" y="1484784"/>
            <a:ext cx="855424" cy="810402"/>
          </a:xfrm>
          <a:prstGeom prst="rect">
            <a:avLst/>
          </a:prstGeom>
        </p:spPr>
      </p:pic>
      <p:pic>
        <p:nvPicPr>
          <p:cNvPr id="33" name="図 32">
            <a:extLst>
              <a:ext uri="{FF2B5EF4-FFF2-40B4-BE49-F238E27FC236}">
                <a16:creationId xmlns:a16="http://schemas.microsoft.com/office/drawing/2014/main" id="{79B88C4A-38BA-7DEB-3778-9163C4B978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216" y="3064786"/>
            <a:ext cx="2697102" cy="2380438"/>
          </a:xfrm>
          <a:prstGeom prst="rect">
            <a:avLst/>
          </a:prstGeom>
        </p:spPr>
      </p:pic>
      <p:grpSp>
        <p:nvGrpSpPr>
          <p:cNvPr id="39" name="グループ化 38">
            <a:extLst>
              <a:ext uri="{FF2B5EF4-FFF2-40B4-BE49-F238E27FC236}">
                <a16:creationId xmlns:a16="http://schemas.microsoft.com/office/drawing/2014/main" id="{5E7FB3F9-FFFF-BB32-47CD-1F3240EAEF59}"/>
              </a:ext>
            </a:extLst>
          </p:cNvPr>
          <p:cNvGrpSpPr/>
          <p:nvPr/>
        </p:nvGrpSpPr>
        <p:grpSpPr>
          <a:xfrm>
            <a:off x="551384" y="369788"/>
            <a:ext cx="7329965" cy="682948"/>
            <a:chOff x="551384" y="369788"/>
            <a:chExt cx="7329965" cy="682948"/>
          </a:xfrm>
        </p:grpSpPr>
        <p:sp>
          <p:nvSpPr>
            <p:cNvPr id="10" name="テキスト ボックス 9">
              <a:extLst>
                <a:ext uri="{FF2B5EF4-FFF2-40B4-BE49-F238E27FC236}">
                  <a16:creationId xmlns:a16="http://schemas.microsoft.com/office/drawing/2014/main" id="{E51BDFE2-6480-A760-9215-5254320A6740}"/>
                </a:ext>
              </a:extLst>
            </p:cNvPr>
            <p:cNvSpPr txBox="1"/>
            <p:nvPr/>
          </p:nvSpPr>
          <p:spPr>
            <a:xfrm>
              <a:off x="551384" y="529516"/>
              <a:ext cx="7329965" cy="523220"/>
            </a:xfrm>
            <a:prstGeom prst="rect">
              <a:avLst/>
            </a:prstGeom>
            <a:noFill/>
          </p:spPr>
          <p:txBody>
            <a:bodyPr wrap="square" rtlCol="0">
              <a:spAutoFit/>
            </a:bodyPr>
            <a:lstStyle/>
            <a:p>
              <a:pPr>
                <a:spcAft>
                  <a:spcPts val="600"/>
                </a:spcAft>
              </a:pPr>
              <a:r>
                <a:rPr lang="ja-JP" altLang="en-US" sz="2800" b="1" dirty="0">
                  <a:solidFill>
                    <a:srgbClr val="006600"/>
                  </a:solidFill>
                  <a:latin typeface="BIZ UDPゴシック" panose="020B0400000000000000" pitchFamily="50" charset="-128"/>
                  <a:ea typeface="BIZ UDPゴシック" panose="020B0400000000000000" pitchFamily="50" charset="-128"/>
                </a:rPr>
                <a:t>支出について確認しましょう</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7305CCE4-BA1B-8D8E-7A1B-71F9FE798A16}"/>
                </a:ext>
              </a:extLst>
            </p:cNvPr>
            <p:cNvSpPr txBox="1"/>
            <p:nvPr/>
          </p:nvSpPr>
          <p:spPr>
            <a:xfrm>
              <a:off x="623392" y="406110"/>
              <a:ext cx="1183253" cy="276999"/>
            </a:xfrm>
            <a:prstGeom prst="rect">
              <a:avLst/>
            </a:prstGeom>
            <a:noFill/>
          </p:spPr>
          <p:txBody>
            <a:bodyPr wrap="square" rtlCol="0">
              <a:spAutoFit/>
            </a:bodyPr>
            <a:lstStyle/>
            <a:p>
              <a:pPr>
                <a:spcBef>
                  <a:spcPts val="600"/>
                </a:spcBef>
                <a:spcAft>
                  <a:spcPts val="600"/>
                </a:spcAft>
              </a:pPr>
              <a:r>
                <a:rPr lang="ja-JP" altLang="en-US" sz="1200" b="1" dirty="0">
                  <a:solidFill>
                    <a:srgbClr val="006600"/>
                  </a:solidFill>
                  <a:latin typeface="BIZ UDPゴシック" panose="020B0400000000000000" pitchFamily="50" charset="-128"/>
                  <a:ea typeface="BIZ UDPゴシック" panose="020B0400000000000000" pitchFamily="50" charset="-128"/>
                </a:rPr>
                <a:t>ししゅつ</a:t>
              </a:r>
              <a:endParaRPr kumimoji="1" lang="ja-JP" altLang="en-US" sz="1200" dirty="0">
                <a:solidFill>
                  <a:srgbClr val="006600"/>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56C17F63-800D-8A1F-CC58-48D52A5473D5}"/>
                </a:ext>
              </a:extLst>
            </p:cNvPr>
            <p:cNvSpPr txBox="1"/>
            <p:nvPr/>
          </p:nvSpPr>
          <p:spPr>
            <a:xfrm>
              <a:off x="2743245" y="369788"/>
              <a:ext cx="796024"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006600"/>
                  </a:solidFill>
                  <a:latin typeface="BIZ UDPゴシック" panose="020B0400000000000000" pitchFamily="50" charset="-128"/>
                  <a:ea typeface="BIZ UDPゴシック" panose="020B0400000000000000" pitchFamily="50" charset="-128"/>
                </a:rPr>
                <a:t>かくにん</a:t>
              </a:r>
              <a:endParaRPr kumimoji="1" lang="ja-JP" altLang="en-US" sz="1200" dirty="0">
                <a:solidFill>
                  <a:srgbClr val="006600"/>
                </a:solidFill>
                <a:latin typeface="BIZ UDPゴシック" panose="020B0400000000000000" pitchFamily="50" charset="-128"/>
                <a:ea typeface="BIZ UDPゴシック" panose="020B0400000000000000" pitchFamily="50" charset="-128"/>
              </a:endParaRPr>
            </a:p>
          </p:txBody>
        </p:sp>
      </p:grpSp>
      <p:pic>
        <p:nvPicPr>
          <p:cNvPr id="35" name="図 34">
            <a:extLst>
              <a:ext uri="{FF2B5EF4-FFF2-40B4-BE49-F238E27FC236}">
                <a16:creationId xmlns:a16="http://schemas.microsoft.com/office/drawing/2014/main" id="{B25B1F5B-F04C-1BDD-0788-3C4ADCBF7B3A}"/>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611432" y="5289452"/>
            <a:ext cx="1202142" cy="1202142"/>
          </a:xfrm>
          <a:prstGeom prst="rect">
            <a:avLst/>
          </a:prstGeom>
        </p:spPr>
      </p:pic>
      <p:pic>
        <p:nvPicPr>
          <p:cNvPr id="36" name="図 35">
            <a:extLst>
              <a:ext uri="{FF2B5EF4-FFF2-40B4-BE49-F238E27FC236}">
                <a16:creationId xmlns:a16="http://schemas.microsoft.com/office/drawing/2014/main" id="{D940C535-B41B-ACA0-3BE1-9ED5C7848283}"/>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322590" y="1436530"/>
            <a:ext cx="1548134" cy="1728000"/>
          </a:xfrm>
          <a:prstGeom prst="rect">
            <a:avLst/>
          </a:prstGeom>
        </p:spPr>
      </p:pic>
    </p:spTree>
    <p:extLst>
      <p:ext uri="{BB962C8B-B14F-4D97-AF65-F5344CB8AC3E}">
        <p14:creationId xmlns:p14="http://schemas.microsoft.com/office/powerpoint/2010/main" val="192827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7" grpId="0" animBg="1"/>
      <p:bldP spid="21" grpId="0" animBg="1"/>
      <p:bldP spid="22" grpId="0" animBg="1"/>
      <p:bldP spid="28" grpId="0" animBg="1"/>
      <p:bldP spid="2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9899</TotalTime>
  <Words>6392</Words>
  <Application>Microsoft Office PowerPoint</Application>
  <PresentationFormat>ワイド画面</PresentationFormat>
  <Paragraphs>1498</Paragraphs>
  <Slides>58</Slides>
  <Notes>58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58</vt:i4>
      </vt:variant>
    </vt:vector>
  </HeadingPairs>
  <TitlesOfParts>
    <vt:vector size="67" baseType="lpstr">
      <vt:lpstr>BIZ UDPゴシック</vt:lpstr>
      <vt:lpstr>ＭＳ Ｐゴシック</vt:lpstr>
      <vt:lpstr>メイリオ</vt:lpstr>
      <vt:lpstr>游ゴシック</vt:lpstr>
      <vt:lpstr>游ゴシック Light</vt:lpstr>
      <vt:lpstr>Arial</vt:lpstr>
      <vt:lpstr>Bahnschrift SemiLight SemiConde</vt:lpstr>
      <vt:lpstr>Calibri</vt:lpstr>
      <vt:lpstr>Office テーマ</vt:lpstr>
      <vt:lpstr>学ぼう！お金のこと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学ぼう！契約のこと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消費者教育</dc:title>
  <dc:creator>PC002</dc:creator>
  <cp:lastModifiedBy>久川　真奈</cp:lastModifiedBy>
  <cp:revision>497</cp:revision>
  <cp:lastPrinted>2023-01-31T08:04:31Z</cp:lastPrinted>
  <dcterms:created xsi:type="dcterms:W3CDTF">2021-11-29T07:50:21Z</dcterms:created>
  <dcterms:modified xsi:type="dcterms:W3CDTF">2023-02-01T08:51:36Z</dcterms:modified>
</cp:coreProperties>
</file>